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12192000"/>
  <p:notesSz cx="6858000" cy="9144000"/>
  <p:embeddedFontLst>
    <p:embeddedFont>
      <p:font typeface="Quattrocento Sans"/>
      <p:regular r:id="rId19"/>
      <p:bold r:id="rId20"/>
      <p:italic r:id="rId21"/>
      <p:boldItalic r:id="rId22"/>
    </p:embeddedFont>
    <p:embeddedFont>
      <p:font typeface="Century Gothic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208">
          <p15:clr>
            <a:srgbClr val="A4A3A4"/>
          </p15:clr>
        </p15:guide>
        <p15:guide id="2" pos="3864">
          <p15:clr>
            <a:srgbClr val="A4A3A4"/>
          </p15:clr>
        </p15:guide>
        <p15:guide id="3" pos="360">
          <p15:clr>
            <a:srgbClr val="A4A3A4"/>
          </p15:clr>
        </p15:guide>
        <p15:guide id="4" pos="7320">
          <p15:clr>
            <a:srgbClr val="A4A3A4"/>
          </p15:clr>
        </p15:guide>
        <p15:guide id="5" orient="horz" pos="3912">
          <p15:clr>
            <a:srgbClr val="A4A3A4"/>
          </p15:clr>
        </p15:guide>
        <p15:guide id="6" orient="horz" pos="816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208" orient="horz"/>
        <p:guide pos="3864"/>
        <p:guide pos="360"/>
        <p:guide pos="7320"/>
        <p:guide pos="3912" orient="horz"/>
        <p:guide pos="816" orient="horz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QuattrocentoSans-bold.fntdata"/><Relationship Id="rId22" Type="http://schemas.openxmlformats.org/officeDocument/2006/relationships/font" Target="fonts/QuattrocentoSans-boldItalic.fntdata"/><Relationship Id="rId21" Type="http://schemas.openxmlformats.org/officeDocument/2006/relationships/font" Target="fonts/QuattrocentoSans-italic.fntdata"/><Relationship Id="rId24" Type="http://schemas.openxmlformats.org/officeDocument/2006/relationships/font" Target="fonts/CenturyGothic-bold.fntdata"/><Relationship Id="rId23" Type="http://schemas.openxmlformats.org/officeDocument/2006/relationships/font" Target="fonts/CenturyGothic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enturyGothic-boldItalic.fntdata"/><Relationship Id="rId25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QuattrocentoSans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1" name="Google Shape;111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2" name="Google Shape;64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43" name="Google Shape;643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4" name="Google Shape;70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05" name="Google Shape;705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65" name="Google Shape;765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3" name="Google Shape;773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&lt;a href="https://www.freepik.com/free-photos-vectors/business"&gt;Business vector created by freepik - www.freepik.com&lt;/a&gt;</a:t>
            </a:r>
            <a:endParaRPr/>
          </a:p>
        </p:txBody>
      </p:sp>
      <p:sp>
        <p:nvSpPr>
          <p:cNvPr id="774" name="Google Shape;774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9" name="Google Shape;169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&lt;a href="https://www.freepik.com/free-photos-vectors/mockup"&gt;Mockup vector created by freepik - www.freepik.com&lt;/a&gt;</a:t>
            </a:r>
            <a:endParaRPr/>
          </a:p>
        </p:txBody>
      </p:sp>
      <p:sp>
        <p:nvSpPr>
          <p:cNvPr id="177" name="Google Shape;17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1" name="Google Shape;23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&lt;a href="https://www.freepik.com/free-photos-vectors/mockup"&gt;Mockup vector created by freepik - www.freepik.com&lt;/a&gt;</a:t>
            </a:r>
            <a:endParaRPr/>
          </a:p>
        </p:txBody>
      </p:sp>
      <p:sp>
        <p:nvSpPr>
          <p:cNvPr id="232" name="Google Shape;232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&lt;a href="https://www.freepik.com/free-photos-vectors/mockup"&gt;Mockup vector created by freepik - www.freepik.com&lt;/a&gt;</a:t>
            </a:r>
            <a:endParaRPr/>
          </a:p>
        </p:txBody>
      </p:sp>
      <p:sp>
        <p:nvSpPr>
          <p:cNvPr id="263" name="Google Shape;263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6" name="Google Shape;40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4" name="Google Shape;42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25" name="Google Shape;425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2" name="Google Shape;482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&lt;a href="https://www.freepik.com/free-photos-vectors/mobile"&gt;Mobile vector created by stories - www.freepik.com&lt;/a&gt;</a:t>
            </a:r>
            <a:endParaRPr/>
          </a:p>
        </p:txBody>
      </p:sp>
      <p:sp>
        <p:nvSpPr>
          <p:cNvPr id="483" name="Google Shape;483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0" name="Google Shape;58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&lt;a href="https://www.freepik.com/free-photos-vectors/business"&gt;Business vector created by freepik - www.freepik.com&lt;/a&gt;</a:t>
            </a:r>
            <a:endParaRPr/>
          </a:p>
        </p:txBody>
      </p:sp>
      <p:sp>
        <p:nvSpPr>
          <p:cNvPr id="581" name="Google Shape;581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3" name="Google Shape;93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5" name="Google Shape;105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/>
          <p:nvPr/>
        </p:nvSpPr>
        <p:spPr>
          <a:xfrm rot="5400000">
            <a:off x="6822167" y="-2732290"/>
            <a:ext cx="2631905" cy="8096487"/>
          </a:xfrm>
          <a:custGeom>
            <a:rect b="b" l="l" r="r" t="t"/>
            <a:pathLst>
              <a:path extrusionOk="0" h="8096487" w="2631905">
                <a:moveTo>
                  <a:pt x="0" y="8096487"/>
                </a:moveTo>
                <a:lnTo>
                  <a:pt x="0" y="5012851"/>
                </a:lnTo>
                <a:lnTo>
                  <a:pt x="1" y="5012851"/>
                </a:lnTo>
                <a:lnTo>
                  <a:pt x="1" y="706054"/>
                </a:lnTo>
                <a:lnTo>
                  <a:pt x="1" y="706054"/>
                </a:lnTo>
                <a:lnTo>
                  <a:pt x="1" y="0"/>
                </a:lnTo>
                <a:lnTo>
                  <a:pt x="1256127" y="0"/>
                </a:lnTo>
                <a:lnTo>
                  <a:pt x="1135945" y="132234"/>
                </a:lnTo>
                <a:cubicBezTo>
                  <a:pt x="1066413" y="201766"/>
                  <a:pt x="991908" y="266324"/>
                  <a:pt x="913008" y="325330"/>
                </a:cubicBezTo>
                <a:lnTo>
                  <a:pt x="850904" y="365132"/>
                </a:lnTo>
                <a:lnTo>
                  <a:pt x="870762" y="374921"/>
                </a:lnTo>
                <a:cubicBezTo>
                  <a:pt x="1168614" y="540154"/>
                  <a:pt x="1381159" y="864155"/>
                  <a:pt x="1416408" y="1245785"/>
                </a:cubicBezTo>
                <a:lnTo>
                  <a:pt x="1421341" y="1353196"/>
                </a:lnTo>
                <a:lnTo>
                  <a:pt x="1503215" y="1376342"/>
                </a:lnTo>
                <a:cubicBezTo>
                  <a:pt x="2157121" y="1599963"/>
                  <a:pt x="2631905" y="2270586"/>
                  <a:pt x="2631905" y="3063133"/>
                </a:cubicBezTo>
                <a:cubicBezTo>
                  <a:pt x="2631905" y="3855680"/>
                  <a:pt x="2157121" y="4526302"/>
                  <a:pt x="1503215" y="4749923"/>
                </a:cubicBezTo>
                <a:lnTo>
                  <a:pt x="1421341" y="4773069"/>
                </a:lnTo>
                <a:lnTo>
                  <a:pt x="1416408" y="4880480"/>
                </a:lnTo>
                <a:cubicBezTo>
                  <a:pt x="1384363" y="5227415"/>
                  <a:pt x="1205793" y="5526724"/>
                  <a:pt x="949810" y="5702419"/>
                </a:cubicBezTo>
                <a:lnTo>
                  <a:pt x="943636" y="5706240"/>
                </a:lnTo>
                <a:lnTo>
                  <a:pt x="1004071" y="5810623"/>
                </a:lnTo>
                <a:cubicBezTo>
                  <a:pt x="1121301" y="6032807"/>
                  <a:pt x="1187665" y="6285988"/>
                  <a:pt x="1187665" y="6554669"/>
                </a:cubicBezTo>
                <a:cubicBezTo>
                  <a:pt x="1187665" y="7271153"/>
                  <a:pt x="715745" y="7877413"/>
                  <a:pt x="65784" y="8079572"/>
                </a:cubicBezTo>
                <a:close/>
              </a:path>
            </a:pathLst>
          </a:custGeom>
          <a:solidFill>
            <a:srgbClr val="F2F2F2">
              <a:alpha val="41568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" name="Google Shape;21;p3"/>
          <p:cNvGrpSpPr/>
          <p:nvPr/>
        </p:nvGrpSpPr>
        <p:grpSpPr>
          <a:xfrm>
            <a:off x="1" y="2896609"/>
            <a:ext cx="12186363" cy="3961392"/>
            <a:chOff x="1" y="2896609"/>
            <a:chExt cx="12186363" cy="3961392"/>
          </a:xfrm>
        </p:grpSpPr>
        <p:sp>
          <p:nvSpPr>
            <p:cNvPr id="22" name="Google Shape;22;p3"/>
            <p:cNvSpPr/>
            <p:nvPr/>
          </p:nvSpPr>
          <p:spPr>
            <a:xfrm rot="-5400000">
              <a:off x="2337429" y="559181"/>
              <a:ext cx="3961390" cy="8636247"/>
            </a:xfrm>
            <a:custGeom>
              <a:rect b="b" l="l" r="r" t="t"/>
              <a:pathLst>
                <a:path extrusionOk="0" h="8636247" w="3961390">
                  <a:moveTo>
                    <a:pt x="3961390" y="4610450"/>
                  </a:moveTo>
                  <a:cubicBezTo>
                    <a:pt x="3961390" y="5803346"/>
                    <a:pt x="3246772" y="6812729"/>
                    <a:pt x="2262552" y="7149309"/>
                  </a:cubicBezTo>
                  <a:lnTo>
                    <a:pt x="2139319" y="7184147"/>
                  </a:lnTo>
                  <a:lnTo>
                    <a:pt x="2131895" y="7345816"/>
                  </a:lnTo>
                  <a:cubicBezTo>
                    <a:pt x="2083662" y="7868003"/>
                    <a:pt x="1814888" y="8318506"/>
                    <a:pt x="1429598" y="8582950"/>
                  </a:cubicBezTo>
                  <a:lnTo>
                    <a:pt x="1343483" y="8636247"/>
                  </a:lnTo>
                  <a:lnTo>
                    <a:pt x="0" y="8636247"/>
                  </a:lnTo>
                  <a:lnTo>
                    <a:pt x="0" y="1062710"/>
                  </a:lnTo>
                  <a:lnTo>
                    <a:pt x="0" y="1062711"/>
                  </a:lnTo>
                  <a:lnTo>
                    <a:pt x="0" y="0"/>
                  </a:lnTo>
                  <a:lnTo>
                    <a:pt x="1890648" y="0"/>
                  </a:lnTo>
                  <a:lnTo>
                    <a:pt x="1709757" y="199030"/>
                  </a:lnTo>
                  <a:cubicBezTo>
                    <a:pt x="1605101" y="303686"/>
                    <a:pt x="1492960" y="400855"/>
                    <a:pt x="1374205" y="489667"/>
                  </a:cubicBezTo>
                  <a:lnTo>
                    <a:pt x="1284849" y="551607"/>
                  </a:lnTo>
                  <a:lnTo>
                    <a:pt x="1310620" y="564310"/>
                  </a:lnTo>
                  <a:cubicBezTo>
                    <a:pt x="1758929" y="813008"/>
                    <a:pt x="2078839" y="1300677"/>
                    <a:pt x="2131895" y="1875083"/>
                  </a:cubicBezTo>
                  <a:lnTo>
                    <a:pt x="2139319" y="2036752"/>
                  </a:lnTo>
                  <a:lnTo>
                    <a:pt x="2262552" y="2071591"/>
                  </a:lnTo>
                  <a:cubicBezTo>
                    <a:pt x="3246772" y="2408171"/>
                    <a:pt x="3961390" y="3417555"/>
                    <a:pt x="3961390" y="4610450"/>
                  </a:cubicBezTo>
                  <a:close/>
                </a:path>
              </a:pathLst>
            </a:custGeom>
            <a:solidFill>
              <a:srgbClr val="F2F2F2">
                <a:alpha val="654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23;p3"/>
            <p:cNvSpPr/>
            <p:nvPr/>
          </p:nvSpPr>
          <p:spPr>
            <a:xfrm>
              <a:off x="7545054" y="5070396"/>
              <a:ext cx="4641310" cy="1787605"/>
            </a:xfrm>
            <a:custGeom>
              <a:rect b="b" l="l" r="r" t="t"/>
              <a:pathLst>
                <a:path extrusionOk="0" h="1514163" w="3931350">
                  <a:moveTo>
                    <a:pt x="1965675" y="0"/>
                  </a:moveTo>
                  <a:cubicBezTo>
                    <a:pt x="2879125" y="0"/>
                    <a:pt x="3652051" y="601655"/>
                    <a:pt x="3909785" y="1430295"/>
                  </a:cubicBezTo>
                  <a:lnTo>
                    <a:pt x="3931350" y="1514163"/>
                  </a:lnTo>
                  <a:lnTo>
                    <a:pt x="0" y="1514163"/>
                  </a:lnTo>
                  <a:lnTo>
                    <a:pt x="21565" y="1430295"/>
                  </a:lnTo>
                  <a:cubicBezTo>
                    <a:pt x="279299" y="601655"/>
                    <a:pt x="1052225" y="0"/>
                    <a:pt x="1965675" y="0"/>
                  </a:cubicBezTo>
                  <a:close/>
                </a:path>
              </a:pathLst>
            </a:custGeom>
            <a:solidFill>
              <a:srgbClr val="F2F2F2">
                <a:alpha val="654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" name="Google Shape;24;p3"/>
          <p:cNvGrpSpPr/>
          <p:nvPr/>
        </p:nvGrpSpPr>
        <p:grpSpPr>
          <a:xfrm>
            <a:off x="11058451" y="6273006"/>
            <a:ext cx="631983" cy="488101"/>
            <a:chOff x="11636374" y="558800"/>
            <a:chExt cx="1101726" cy="850900"/>
          </a:xfrm>
        </p:grpSpPr>
        <p:sp>
          <p:nvSpPr>
            <p:cNvPr id="25" name="Google Shape;25;p3"/>
            <p:cNvSpPr/>
            <p:nvPr/>
          </p:nvSpPr>
          <p:spPr>
            <a:xfrm>
              <a:off x="11887200" y="558800"/>
              <a:ext cx="850900" cy="850900"/>
            </a:xfrm>
            <a:prstGeom prst="ellipse">
              <a:avLst/>
            </a:prstGeom>
            <a:solidFill>
              <a:srgbClr val="205DA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11636374" y="908050"/>
              <a:ext cx="501651" cy="501648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" name="Google Shape;27;p3"/>
          <p:cNvSpPr txBox="1"/>
          <p:nvPr>
            <p:ph type="title"/>
          </p:nvPr>
        </p:nvSpPr>
        <p:spPr>
          <a:xfrm>
            <a:off x="571500" y="257045"/>
            <a:ext cx="11049000" cy="9656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entury Gothic"/>
              <a:buNone/>
              <a:defRPr b="1" sz="360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" type="body"/>
          </p:nvPr>
        </p:nvSpPr>
        <p:spPr>
          <a:xfrm>
            <a:off x="571500" y="1575304"/>
            <a:ext cx="11049000" cy="4542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0" type="dt"/>
          </p:nvPr>
        </p:nvSpPr>
        <p:spPr>
          <a:xfrm>
            <a:off x="5715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2" type="sldNum"/>
          </p:nvPr>
        </p:nvSpPr>
        <p:spPr>
          <a:xfrm>
            <a:off x="11261768" y="6356350"/>
            <a:ext cx="3619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2" name="Google Shape;32;p3"/>
          <p:cNvGrpSpPr/>
          <p:nvPr/>
        </p:nvGrpSpPr>
        <p:grpSpPr>
          <a:xfrm>
            <a:off x="0" y="-606158"/>
            <a:ext cx="1393632" cy="341612"/>
            <a:chOff x="0" y="-685429"/>
            <a:chExt cx="2040418" cy="500154"/>
          </a:xfrm>
        </p:grpSpPr>
        <p:sp>
          <p:nvSpPr>
            <p:cNvPr id="33" name="Google Shape;33;p3"/>
            <p:cNvSpPr/>
            <p:nvPr/>
          </p:nvSpPr>
          <p:spPr>
            <a:xfrm flipH="1" rot="10800000">
              <a:off x="0" y="-685429"/>
              <a:ext cx="500153" cy="500154"/>
            </a:xfrm>
            <a:prstGeom prst="ellipse">
              <a:avLst/>
            </a:prstGeom>
            <a:solidFill>
              <a:srgbClr val="205DA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34;p3"/>
            <p:cNvSpPr/>
            <p:nvPr/>
          </p:nvSpPr>
          <p:spPr>
            <a:xfrm flipH="1" rot="10800000">
              <a:off x="770132" y="-685429"/>
              <a:ext cx="500153" cy="500154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5;p3"/>
            <p:cNvSpPr/>
            <p:nvPr/>
          </p:nvSpPr>
          <p:spPr>
            <a:xfrm flipH="1" rot="10800000">
              <a:off x="1540265" y="-685429"/>
              <a:ext cx="500153" cy="500154"/>
            </a:xfrm>
            <a:prstGeom prst="ellipse">
              <a:avLst/>
            </a:prstGeom>
            <a:solidFill>
              <a:srgbClr val="35328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oogle Shape;37;p4"/>
          <p:cNvGrpSpPr/>
          <p:nvPr/>
        </p:nvGrpSpPr>
        <p:grpSpPr>
          <a:xfrm>
            <a:off x="11058451" y="6273006"/>
            <a:ext cx="631983" cy="488101"/>
            <a:chOff x="11636374" y="558800"/>
            <a:chExt cx="1101726" cy="850900"/>
          </a:xfrm>
        </p:grpSpPr>
        <p:sp>
          <p:nvSpPr>
            <p:cNvPr id="38" name="Google Shape;38;p4"/>
            <p:cNvSpPr/>
            <p:nvPr/>
          </p:nvSpPr>
          <p:spPr>
            <a:xfrm>
              <a:off x="11887200" y="558800"/>
              <a:ext cx="850900" cy="850900"/>
            </a:xfrm>
            <a:prstGeom prst="ellipse">
              <a:avLst/>
            </a:prstGeom>
            <a:solidFill>
              <a:srgbClr val="205DA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39;p4"/>
            <p:cNvSpPr/>
            <p:nvPr/>
          </p:nvSpPr>
          <p:spPr>
            <a:xfrm>
              <a:off x="11636374" y="908050"/>
              <a:ext cx="501651" cy="501648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0" name="Google Shape;40;p4"/>
          <p:cNvSpPr txBox="1"/>
          <p:nvPr>
            <p:ph type="title"/>
          </p:nvPr>
        </p:nvSpPr>
        <p:spPr>
          <a:xfrm>
            <a:off x="571500" y="257045"/>
            <a:ext cx="11049000" cy="9656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entury Gothic"/>
              <a:buNone/>
              <a:defRPr b="1" sz="360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4"/>
          <p:cNvSpPr txBox="1"/>
          <p:nvPr>
            <p:ph idx="1" type="body"/>
          </p:nvPr>
        </p:nvSpPr>
        <p:spPr>
          <a:xfrm>
            <a:off x="571500" y="1575304"/>
            <a:ext cx="11049000" cy="4542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4"/>
          <p:cNvSpPr txBox="1"/>
          <p:nvPr>
            <p:ph idx="10" type="dt"/>
          </p:nvPr>
        </p:nvSpPr>
        <p:spPr>
          <a:xfrm>
            <a:off x="5715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4"/>
          <p:cNvSpPr txBox="1"/>
          <p:nvPr>
            <p:ph idx="12" type="sldNum"/>
          </p:nvPr>
        </p:nvSpPr>
        <p:spPr>
          <a:xfrm>
            <a:off x="11261768" y="6356350"/>
            <a:ext cx="3619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45" name="Google Shape;45;p4"/>
          <p:cNvGrpSpPr/>
          <p:nvPr/>
        </p:nvGrpSpPr>
        <p:grpSpPr>
          <a:xfrm>
            <a:off x="0" y="-606158"/>
            <a:ext cx="1393632" cy="341612"/>
            <a:chOff x="0" y="-685429"/>
            <a:chExt cx="2040418" cy="500154"/>
          </a:xfrm>
        </p:grpSpPr>
        <p:sp>
          <p:nvSpPr>
            <p:cNvPr id="46" name="Google Shape;46;p4"/>
            <p:cNvSpPr/>
            <p:nvPr/>
          </p:nvSpPr>
          <p:spPr>
            <a:xfrm flipH="1" rot="10800000">
              <a:off x="0" y="-685429"/>
              <a:ext cx="500153" cy="500154"/>
            </a:xfrm>
            <a:prstGeom prst="ellipse">
              <a:avLst/>
            </a:prstGeom>
            <a:solidFill>
              <a:srgbClr val="205DA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" name="Google Shape;47;p4"/>
            <p:cNvSpPr/>
            <p:nvPr/>
          </p:nvSpPr>
          <p:spPr>
            <a:xfrm flipH="1" rot="10800000">
              <a:off x="770132" y="-685429"/>
              <a:ext cx="500153" cy="500154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48;p4"/>
            <p:cNvSpPr/>
            <p:nvPr/>
          </p:nvSpPr>
          <p:spPr>
            <a:xfrm flipH="1" rot="10800000">
              <a:off x="1540265" y="-685429"/>
              <a:ext cx="500153" cy="500154"/>
            </a:xfrm>
            <a:prstGeom prst="ellipse">
              <a:avLst/>
            </a:prstGeom>
            <a:solidFill>
              <a:srgbClr val="35328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2" name="Google Shape;52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8" name="Google Shape;5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1" name="Google Shape;71;p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3" name="Google Shape;73;p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85" name="Google Shape;85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6" name="Google Shape;86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5" Type="http://schemas.openxmlformats.org/officeDocument/2006/relationships/image" Target="../media/image8.png"/><Relationship Id="rId6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Relationship Id="rId4" Type="http://schemas.openxmlformats.org/officeDocument/2006/relationships/image" Target="../media/image15.png"/><Relationship Id="rId5" Type="http://schemas.openxmlformats.org/officeDocument/2006/relationships/image" Target="../media/image12.png"/><Relationship Id="rId6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4"/>
          <p:cNvSpPr/>
          <p:nvPr/>
        </p:nvSpPr>
        <p:spPr>
          <a:xfrm flipH="1" rot="5400000">
            <a:off x="9100397" y="2308832"/>
            <a:ext cx="850900" cy="8509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4"/>
          <p:cNvSpPr/>
          <p:nvPr/>
        </p:nvSpPr>
        <p:spPr>
          <a:xfrm rot="-5400000">
            <a:off x="5861408" y="2308832"/>
            <a:ext cx="850900" cy="8509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0000"/>
              </a:solidFill>
              <a:highlight>
                <a:srgbClr val="00008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4"/>
          <p:cNvSpPr/>
          <p:nvPr/>
        </p:nvSpPr>
        <p:spPr>
          <a:xfrm rot="5400000">
            <a:off x="6822167" y="-2732290"/>
            <a:ext cx="2631905" cy="8096487"/>
          </a:xfrm>
          <a:custGeom>
            <a:rect b="b" l="l" r="r" t="t"/>
            <a:pathLst>
              <a:path extrusionOk="0" h="8096487" w="2631905">
                <a:moveTo>
                  <a:pt x="0" y="8096487"/>
                </a:moveTo>
                <a:lnTo>
                  <a:pt x="0" y="5012851"/>
                </a:lnTo>
                <a:lnTo>
                  <a:pt x="1" y="5012851"/>
                </a:lnTo>
                <a:lnTo>
                  <a:pt x="1" y="706054"/>
                </a:lnTo>
                <a:lnTo>
                  <a:pt x="1" y="706054"/>
                </a:lnTo>
                <a:lnTo>
                  <a:pt x="1" y="0"/>
                </a:lnTo>
                <a:lnTo>
                  <a:pt x="1256127" y="0"/>
                </a:lnTo>
                <a:lnTo>
                  <a:pt x="1135945" y="132234"/>
                </a:lnTo>
                <a:cubicBezTo>
                  <a:pt x="1066413" y="201766"/>
                  <a:pt x="991908" y="266324"/>
                  <a:pt x="913008" y="325330"/>
                </a:cubicBezTo>
                <a:lnTo>
                  <a:pt x="850904" y="365132"/>
                </a:lnTo>
                <a:lnTo>
                  <a:pt x="870762" y="374921"/>
                </a:lnTo>
                <a:cubicBezTo>
                  <a:pt x="1168614" y="540154"/>
                  <a:pt x="1381159" y="864155"/>
                  <a:pt x="1416408" y="1245785"/>
                </a:cubicBezTo>
                <a:lnTo>
                  <a:pt x="1421341" y="1353196"/>
                </a:lnTo>
                <a:lnTo>
                  <a:pt x="1503215" y="1376342"/>
                </a:lnTo>
                <a:cubicBezTo>
                  <a:pt x="2157121" y="1599963"/>
                  <a:pt x="2631905" y="2270586"/>
                  <a:pt x="2631905" y="3063133"/>
                </a:cubicBezTo>
                <a:cubicBezTo>
                  <a:pt x="2631905" y="3855680"/>
                  <a:pt x="2157121" y="4526302"/>
                  <a:pt x="1503215" y="4749923"/>
                </a:cubicBezTo>
                <a:lnTo>
                  <a:pt x="1421341" y="4773069"/>
                </a:lnTo>
                <a:lnTo>
                  <a:pt x="1416408" y="4880480"/>
                </a:lnTo>
                <a:cubicBezTo>
                  <a:pt x="1384363" y="5227415"/>
                  <a:pt x="1205793" y="5526724"/>
                  <a:pt x="949810" y="5702419"/>
                </a:cubicBezTo>
                <a:lnTo>
                  <a:pt x="943636" y="5706240"/>
                </a:lnTo>
                <a:lnTo>
                  <a:pt x="1004071" y="5810623"/>
                </a:lnTo>
                <a:cubicBezTo>
                  <a:pt x="1121301" y="6032807"/>
                  <a:pt x="1187665" y="6285988"/>
                  <a:pt x="1187665" y="6554669"/>
                </a:cubicBezTo>
                <a:cubicBezTo>
                  <a:pt x="1187665" y="7271153"/>
                  <a:pt x="715745" y="7877413"/>
                  <a:pt x="65784" y="8079572"/>
                </a:cubicBezTo>
                <a:close/>
              </a:path>
            </a:pathLst>
          </a:custGeom>
          <a:solidFill>
            <a:srgbClr val="F2F2F2">
              <a:alpha val="41568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6" name="Google Shape;116;p14"/>
          <p:cNvGrpSpPr/>
          <p:nvPr/>
        </p:nvGrpSpPr>
        <p:grpSpPr>
          <a:xfrm>
            <a:off x="0" y="3187302"/>
            <a:ext cx="11292113" cy="3670700"/>
            <a:chOff x="1" y="3502566"/>
            <a:chExt cx="10322270" cy="3355435"/>
          </a:xfrm>
        </p:grpSpPr>
        <p:sp>
          <p:nvSpPr>
            <p:cNvPr id="117" name="Google Shape;117;p14"/>
            <p:cNvSpPr/>
            <p:nvPr/>
          </p:nvSpPr>
          <p:spPr>
            <a:xfrm rot="-5400000">
              <a:off x="2208482" y="1751282"/>
              <a:ext cx="3355434" cy="6858002"/>
            </a:xfrm>
            <a:custGeom>
              <a:rect b="b" l="l" r="r" t="t"/>
              <a:pathLst>
                <a:path extrusionOk="0" h="6858002" w="3355434">
                  <a:moveTo>
                    <a:pt x="3355434" y="3448013"/>
                  </a:moveTo>
                  <a:cubicBezTo>
                    <a:pt x="3355434" y="4458437"/>
                    <a:pt x="2750128" y="5313419"/>
                    <a:pt x="1916459" y="5598514"/>
                  </a:cubicBezTo>
                  <a:lnTo>
                    <a:pt x="1812077" y="5628023"/>
                  </a:lnTo>
                  <a:lnTo>
                    <a:pt x="1805788" y="5764962"/>
                  </a:lnTo>
                  <a:cubicBezTo>
                    <a:pt x="1764934" y="6207273"/>
                    <a:pt x="1537273" y="6588864"/>
                    <a:pt x="1210919" y="6812858"/>
                  </a:cubicBezTo>
                  <a:lnTo>
                    <a:pt x="1137977" y="6858002"/>
                  </a:lnTo>
                  <a:lnTo>
                    <a:pt x="0" y="6858002"/>
                  </a:lnTo>
                  <a:lnTo>
                    <a:pt x="0" y="690"/>
                  </a:lnTo>
                  <a:lnTo>
                    <a:pt x="2648" y="690"/>
                  </a:lnTo>
                  <a:lnTo>
                    <a:pt x="3951" y="0"/>
                  </a:lnTo>
                  <a:lnTo>
                    <a:pt x="1067958" y="0"/>
                  </a:lnTo>
                  <a:lnTo>
                    <a:pt x="1110140" y="20793"/>
                  </a:lnTo>
                  <a:cubicBezTo>
                    <a:pt x="1489873" y="231449"/>
                    <a:pt x="1760848" y="644521"/>
                    <a:pt x="1805788" y="1131063"/>
                  </a:cubicBezTo>
                  <a:lnTo>
                    <a:pt x="1812077" y="1268002"/>
                  </a:lnTo>
                  <a:lnTo>
                    <a:pt x="1916459" y="1297512"/>
                  </a:lnTo>
                  <a:cubicBezTo>
                    <a:pt x="2750128" y="1582607"/>
                    <a:pt x="3355434" y="2437590"/>
                    <a:pt x="3355434" y="3448013"/>
                  </a:cubicBezTo>
                  <a:close/>
                </a:path>
              </a:pathLst>
            </a:custGeom>
            <a:solidFill>
              <a:srgbClr val="8EB5E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14"/>
            <p:cNvSpPr/>
            <p:nvPr/>
          </p:nvSpPr>
          <p:spPr>
            <a:xfrm>
              <a:off x="6390921" y="5343838"/>
              <a:ext cx="3931350" cy="1514163"/>
            </a:xfrm>
            <a:custGeom>
              <a:rect b="b" l="l" r="r" t="t"/>
              <a:pathLst>
                <a:path extrusionOk="0" h="1514163" w="3931350">
                  <a:moveTo>
                    <a:pt x="1965675" y="0"/>
                  </a:moveTo>
                  <a:cubicBezTo>
                    <a:pt x="2879125" y="0"/>
                    <a:pt x="3652051" y="601655"/>
                    <a:pt x="3909785" y="1430295"/>
                  </a:cubicBezTo>
                  <a:lnTo>
                    <a:pt x="3931350" y="1514163"/>
                  </a:lnTo>
                  <a:lnTo>
                    <a:pt x="0" y="1514163"/>
                  </a:lnTo>
                  <a:lnTo>
                    <a:pt x="21565" y="1430295"/>
                  </a:lnTo>
                  <a:cubicBezTo>
                    <a:pt x="279299" y="601655"/>
                    <a:pt x="1052225" y="0"/>
                    <a:pt x="1965675" y="0"/>
                  </a:cubicBezTo>
                  <a:close/>
                </a:path>
              </a:pathLst>
            </a:custGeom>
            <a:solidFill>
              <a:srgbClr val="6098E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14"/>
            <p:cNvSpPr/>
            <p:nvPr/>
          </p:nvSpPr>
          <p:spPr>
            <a:xfrm>
              <a:off x="1" y="5256556"/>
              <a:ext cx="900153" cy="1601444"/>
            </a:xfrm>
            <a:custGeom>
              <a:rect b="b" l="l" r="r" t="t"/>
              <a:pathLst>
                <a:path extrusionOk="0" h="1601444" w="900153">
                  <a:moveTo>
                    <a:pt x="0" y="0"/>
                  </a:moveTo>
                  <a:lnTo>
                    <a:pt x="168586" y="153221"/>
                  </a:lnTo>
                  <a:cubicBezTo>
                    <a:pt x="523173" y="507808"/>
                    <a:pt x="776307" y="963847"/>
                    <a:pt x="880712" y="1474063"/>
                  </a:cubicBezTo>
                  <a:lnTo>
                    <a:pt x="900153" y="1601444"/>
                  </a:lnTo>
                  <a:lnTo>
                    <a:pt x="0" y="1601444"/>
                  </a:lnTo>
                  <a:close/>
                </a:path>
              </a:pathLst>
            </a:custGeom>
            <a:solidFill>
              <a:srgbClr val="6098E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" name="Google Shape;120;p14"/>
          <p:cNvGrpSpPr/>
          <p:nvPr/>
        </p:nvGrpSpPr>
        <p:grpSpPr>
          <a:xfrm>
            <a:off x="557005" y="421039"/>
            <a:ext cx="4025880" cy="1914595"/>
            <a:chOff x="643846" y="1397675"/>
            <a:chExt cx="4869953" cy="1914595"/>
          </a:xfrm>
        </p:grpSpPr>
        <p:sp>
          <p:nvSpPr>
            <p:cNvPr id="121" name="Google Shape;121;p14"/>
            <p:cNvSpPr txBox="1"/>
            <p:nvPr/>
          </p:nvSpPr>
          <p:spPr>
            <a:xfrm>
              <a:off x="643847" y="1397675"/>
              <a:ext cx="4869952" cy="147732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1" i="0" lang="en-US" sz="3200" u="none" cap="none" strike="noStrike">
                  <a:solidFill>
                    <a:srgbClr val="F15F5B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REMOTE GUI FOR </a:t>
              </a:r>
              <a:endPara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1" i="0" lang="en-US" sz="3200" u="none" cap="none" strike="noStrike">
                  <a:solidFill>
                    <a:srgbClr val="F15F5B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EDGE COMPUTING</a:t>
              </a:r>
              <a:endParaRPr b="0" i="0" sz="3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1" i="0" lang="en-US" sz="3200" u="none" cap="none" strike="noStrike">
                  <a:solidFill>
                    <a:srgbClr val="F15F5B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SIMULATOR </a:t>
              </a:r>
              <a:endPara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122;p14"/>
            <p:cNvSpPr/>
            <p:nvPr/>
          </p:nvSpPr>
          <p:spPr>
            <a:xfrm>
              <a:off x="643846" y="2881383"/>
              <a:ext cx="4273579" cy="430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US" sz="1400" u="sng" cap="none" strike="noStrike">
                  <a:solidFill>
                    <a:srgbClr val="0C0C0C"/>
                  </a:solidFill>
                  <a:latin typeface="Calibri"/>
                  <a:ea typeface="Calibri"/>
                  <a:cs typeface="Calibri"/>
                  <a:sym typeface="Calibri"/>
                </a:rPr>
                <a:t> A Flutter Mobile Application for running edge computing scenarios.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3" name="Google Shape;123;p14"/>
          <p:cNvGrpSpPr/>
          <p:nvPr/>
        </p:nvGrpSpPr>
        <p:grpSpPr>
          <a:xfrm>
            <a:off x="6696921" y="1347173"/>
            <a:ext cx="2406650" cy="4924425"/>
            <a:chOff x="1328738" y="1285875"/>
            <a:chExt cx="2406650" cy="4924425"/>
          </a:xfrm>
        </p:grpSpPr>
        <p:sp>
          <p:nvSpPr>
            <p:cNvPr id="124" name="Google Shape;124;p14"/>
            <p:cNvSpPr/>
            <p:nvPr/>
          </p:nvSpPr>
          <p:spPr>
            <a:xfrm>
              <a:off x="1331913" y="1289050"/>
              <a:ext cx="2403475" cy="49212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14"/>
            <p:cNvSpPr/>
            <p:nvPr/>
          </p:nvSpPr>
          <p:spPr>
            <a:xfrm>
              <a:off x="1328738" y="1285875"/>
              <a:ext cx="2406650" cy="4924425"/>
            </a:xfrm>
            <a:custGeom>
              <a:rect b="b" l="l" r="r" t="t"/>
              <a:pathLst>
                <a:path extrusionOk="0" h="1306" w="637">
                  <a:moveTo>
                    <a:pt x="540" y="1306"/>
                  </a:moveTo>
                  <a:cubicBezTo>
                    <a:pt x="97" y="1306"/>
                    <a:pt x="97" y="1306"/>
                    <a:pt x="97" y="1306"/>
                  </a:cubicBezTo>
                  <a:cubicBezTo>
                    <a:pt x="43" y="1306"/>
                    <a:pt x="0" y="1262"/>
                    <a:pt x="0" y="1209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43"/>
                    <a:pt x="44" y="0"/>
                    <a:pt x="97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94" y="0"/>
                    <a:pt x="637" y="44"/>
                    <a:pt x="637" y="97"/>
                  </a:cubicBezTo>
                  <a:cubicBezTo>
                    <a:pt x="637" y="1209"/>
                    <a:pt x="637" y="1209"/>
                    <a:pt x="637" y="1209"/>
                  </a:cubicBezTo>
                  <a:cubicBezTo>
                    <a:pt x="637" y="1263"/>
                    <a:pt x="594" y="1306"/>
                    <a:pt x="540" y="1306"/>
                  </a:cubicBezTo>
                  <a:close/>
                </a:path>
              </a:pathLst>
            </a:custGeom>
            <a:solidFill>
              <a:srgbClr val="102F5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14"/>
            <p:cNvSpPr/>
            <p:nvPr/>
          </p:nvSpPr>
          <p:spPr>
            <a:xfrm>
              <a:off x="1438276" y="1431925"/>
              <a:ext cx="2187575" cy="4608513"/>
            </a:xfrm>
            <a:custGeom>
              <a:rect b="b" l="l" r="r" t="t"/>
              <a:pathLst>
                <a:path extrusionOk="0" h="1222" w="579">
                  <a:moveTo>
                    <a:pt x="511" y="1"/>
                  </a:moveTo>
                  <a:cubicBezTo>
                    <a:pt x="425" y="1"/>
                    <a:pt x="425" y="1"/>
                    <a:pt x="425" y="1"/>
                  </a:cubicBezTo>
                  <a:cubicBezTo>
                    <a:pt x="414" y="0"/>
                    <a:pt x="404" y="10"/>
                    <a:pt x="404" y="22"/>
                  </a:cubicBezTo>
                  <a:cubicBezTo>
                    <a:pt x="404" y="38"/>
                    <a:pt x="404" y="38"/>
                    <a:pt x="404" y="38"/>
                  </a:cubicBezTo>
                  <a:cubicBezTo>
                    <a:pt x="404" y="50"/>
                    <a:pt x="395" y="60"/>
                    <a:pt x="383" y="60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04" y="60"/>
                    <a:pt x="195" y="50"/>
                    <a:pt x="195" y="38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5" y="10"/>
                    <a:pt x="185" y="0"/>
                    <a:pt x="174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1" y="0"/>
                    <a:pt x="1" y="31"/>
                    <a:pt x="1" y="68"/>
                  </a:cubicBezTo>
                  <a:cubicBezTo>
                    <a:pt x="0" y="1154"/>
                    <a:pt x="0" y="1154"/>
                    <a:pt x="0" y="1154"/>
                  </a:cubicBezTo>
                  <a:cubicBezTo>
                    <a:pt x="0" y="1191"/>
                    <a:pt x="31" y="1221"/>
                    <a:pt x="68" y="1221"/>
                  </a:cubicBezTo>
                  <a:cubicBezTo>
                    <a:pt x="511" y="1222"/>
                    <a:pt x="511" y="1222"/>
                    <a:pt x="511" y="1222"/>
                  </a:cubicBezTo>
                  <a:cubicBezTo>
                    <a:pt x="548" y="1222"/>
                    <a:pt x="579" y="1191"/>
                    <a:pt x="579" y="1154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79" y="31"/>
                    <a:pt x="549" y="1"/>
                    <a:pt x="5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7" name="Google Shape;127;p14"/>
          <p:cNvSpPr/>
          <p:nvPr/>
        </p:nvSpPr>
        <p:spPr>
          <a:xfrm>
            <a:off x="5182445" y="2559657"/>
            <a:ext cx="1472694" cy="276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F15F5B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8" name="Google Shape;128;p14"/>
          <p:cNvSpPr/>
          <p:nvPr/>
        </p:nvSpPr>
        <p:spPr>
          <a:xfrm rot="-5400000">
            <a:off x="5846021" y="4704717"/>
            <a:ext cx="850900" cy="8509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4"/>
          <p:cNvSpPr/>
          <p:nvPr/>
        </p:nvSpPr>
        <p:spPr>
          <a:xfrm>
            <a:off x="5173648" y="4988625"/>
            <a:ext cx="1314544" cy="276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F15F5B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30" name="Google Shape;130;p14"/>
          <p:cNvSpPr/>
          <p:nvPr/>
        </p:nvSpPr>
        <p:spPr>
          <a:xfrm flipH="1" rot="5400000">
            <a:off x="9103571" y="4704717"/>
            <a:ext cx="850900" cy="8509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4"/>
          <p:cNvSpPr/>
          <p:nvPr/>
        </p:nvSpPr>
        <p:spPr>
          <a:xfrm>
            <a:off x="9440482" y="2559657"/>
            <a:ext cx="1213902" cy="276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F15F5B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32" name="Google Shape;132;p14"/>
          <p:cNvSpPr/>
          <p:nvPr/>
        </p:nvSpPr>
        <p:spPr>
          <a:xfrm>
            <a:off x="9443656" y="4998454"/>
            <a:ext cx="1213902" cy="276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4"/>
          <p:cNvSpPr/>
          <p:nvPr/>
        </p:nvSpPr>
        <p:spPr>
          <a:xfrm>
            <a:off x="9342491" y="2551720"/>
            <a:ext cx="366713" cy="365125"/>
          </a:xfrm>
          <a:custGeom>
            <a:rect b="b" l="l" r="r" t="t"/>
            <a:pathLst>
              <a:path extrusionOk="0" h="97" w="98">
                <a:moveTo>
                  <a:pt x="91" y="66"/>
                </a:moveTo>
                <a:cubicBezTo>
                  <a:pt x="87" y="61"/>
                  <a:pt x="79" y="59"/>
                  <a:pt x="73" y="62"/>
                </a:cubicBezTo>
                <a:cubicBezTo>
                  <a:pt x="60" y="49"/>
                  <a:pt x="60" y="49"/>
                  <a:pt x="60" y="49"/>
                </a:cubicBezTo>
                <a:cubicBezTo>
                  <a:pt x="73" y="36"/>
                  <a:pt x="73" y="36"/>
                  <a:pt x="73" y="36"/>
                </a:cubicBezTo>
                <a:cubicBezTo>
                  <a:pt x="75" y="37"/>
                  <a:pt x="77" y="37"/>
                  <a:pt x="79" y="37"/>
                </a:cubicBezTo>
                <a:cubicBezTo>
                  <a:pt x="84" y="37"/>
                  <a:pt x="88" y="35"/>
                  <a:pt x="91" y="32"/>
                </a:cubicBezTo>
                <a:cubicBezTo>
                  <a:pt x="97" y="27"/>
                  <a:pt x="98" y="19"/>
                  <a:pt x="95" y="13"/>
                </a:cubicBezTo>
                <a:cubicBezTo>
                  <a:pt x="95" y="12"/>
                  <a:pt x="94" y="11"/>
                  <a:pt x="94" y="11"/>
                </a:cubicBezTo>
                <a:cubicBezTo>
                  <a:pt x="93" y="11"/>
                  <a:pt x="92" y="11"/>
                  <a:pt x="92" y="12"/>
                </a:cubicBezTo>
                <a:cubicBezTo>
                  <a:pt x="85" y="19"/>
                  <a:pt x="85" y="19"/>
                  <a:pt x="85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9" y="13"/>
                  <a:pt x="79" y="13"/>
                </a:cubicBezTo>
                <a:cubicBezTo>
                  <a:pt x="86" y="6"/>
                  <a:pt x="86" y="6"/>
                  <a:pt x="86" y="6"/>
                </a:cubicBezTo>
                <a:cubicBezTo>
                  <a:pt x="87" y="5"/>
                  <a:pt x="87" y="5"/>
                  <a:pt x="87" y="4"/>
                </a:cubicBezTo>
                <a:cubicBezTo>
                  <a:pt x="87" y="4"/>
                  <a:pt x="86" y="3"/>
                  <a:pt x="86" y="3"/>
                </a:cubicBezTo>
                <a:cubicBezTo>
                  <a:pt x="83" y="2"/>
                  <a:pt x="81" y="1"/>
                  <a:pt x="79" y="1"/>
                </a:cubicBezTo>
                <a:cubicBezTo>
                  <a:pt x="74" y="1"/>
                  <a:pt x="69" y="3"/>
                  <a:pt x="66" y="7"/>
                </a:cubicBezTo>
                <a:cubicBezTo>
                  <a:pt x="61" y="11"/>
                  <a:pt x="59" y="19"/>
                  <a:pt x="62" y="25"/>
                </a:cubicBezTo>
                <a:cubicBezTo>
                  <a:pt x="49" y="38"/>
                  <a:pt x="49" y="38"/>
                  <a:pt x="49" y="38"/>
                </a:cubicBezTo>
                <a:cubicBezTo>
                  <a:pt x="36" y="25"/>
                  <a:pt x="36" y="25"/>
                  <a:pt x="36" y="25"/>
                </a:cubicBezTo>
                <a:cubicBezTo>
                  <a:pt x="39" y="19"/>
                  <a:pt x="37" y="11"/>
                  <a:pt x="32" y="7"/>
                </a:cubicBezTo>
                <a:cubicBezTo>
                  <a:pt x="27" y="1"/>
                  <a:pt x="19" y="0"/>
                  <a:pt x="13" y="3"/>
                </a:cubicBezTo>
                <a:cubicBezTo>
                  <a:pt x="12" y="3"/>
                  <a:pt x="11" y="4"/>
                  <a:pt x="11" y="4"/>
                </a:cubicBezTo>
                <a:cubicBezTo>
                  <a:pt x="11" y="5"/>
                  <a:pt x="11" y="6"/>
                  <a:pt x="12" y="6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9"/>
                  <a:pt x="19" y="19"/>
                  <a:pt x="19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2"/>
                  <a:pt x="3" y="13"/>
                </a:cubicBezTo>
                <a:cubicBezTo>
                  <a:pt x="0" y="19"/>
                  <a:pt x="1" y="27"/>
                  <a:pt x="7" y="32"/>
                </a:cubicBezTo>
                <a:cubicBezTo>
                  <a:pt x="11" y="37"/>
                  <a:pt x="19" y="39"/>
                  <a:pt x="25" y="36"/>
                </a:cubicBezTo>
                <a:cubicBezTo>
                  <a:pt x="38" y="49"/>
                  <a:pt x="38" y="49"/>
                  <a:pt x="38" y="49"/>
                </a:cubicBezTo>
                <a:cubicBezTo>
                  <a:pt x="25" y="62"/>
                  <a:pt x="25" y="62"/>
                  <a:pt x="25" y="62"/>
                </a:cubicBezTo>
                <a:cubicBezTo>
                  <a:pt x="23" y="61"/>
                  <a:pt x="21" y="61"/>
                  <a:pt x="19" y="61"/>
                </a:cubicBezTo>
                <a:cubicBezTo>
                  <a:pt x="14" y="61"/>
                  <a:pt x="10" y="63"/>
                  <a:pt x="7" y="66"/>
                </a:cubicBezTo>
                <a:cubicBezTo>
                  <a:pt x="1" y="71"/>
                  <a:pt x="0" y="79"/>
                  <a:pt x="3" y="86"/>
                </a:cubicBezTo>
                <a:cubicBezTo>
                  <a:pt x="3" y="86"/>
                  <a:pt x="4" y="87"/>
                  <a:pt x="4" y="87"/>
                </a:cubicBezTo>
                <a:cubicBezTo>
                  <a:pt x="5" y="87"/>
                  <a:pt x="6" y="87"/>
                  <a:pt x="6" y="86"/>
                </a:cubicBezTo>
                <a:cubicBezTo>
                  <a:pt x="13" y="79"/>
                  <a:pt x="13" y="79"/>
                  <a:pt x="13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85"/>
                  <a:pt x="19" y="85"/>
                  <a:pt x="19" y="85"/>
                </a:cubicBezTo>
                <a:cubicBezTo>
                  <a:pt x="12" y="92"/>
                  <a:pt x="12" y="92"/>
                  <a:pt x="12" y="92"/>
                </a:cubicBezTo>
                <a:cubicBezTo>
                  <a:pt x="11" y="92"/>
                  <a:pt x="11" y="93"/>
                  <a:pt x="11" y="94"/>
                </a:cubicBezTo>
                <a:cubicBezTo>
                  <a:pt x="11" y="94"/>
                  <a:pt x="12" y="95"/>
                  <a:pt x="13" y="95"/>
                </a:cubicBezTo>
                <a:cubicBezTo>
                  <a:pt x="15" y="96"/>
                  <a:pt x="17" y="97"/>
                  <a:pt x="20" y="97"/>
                </a:cubicBezTo>
                <a:cubicBezTo>
                  <a:pt x="20" y="97"/>
                  <a:pt x="20" y="97"/>
                  <a:pt x="20" y="97"/>
                </a:cubicBezTo>
                <a:cubicBezTo>
                  <a:pt x="24" y="97"/>
                  <a:pt x="29" y="95"/>
                  <a:pt x="32" y="91"/>
                </a:cubicBezTo>
                <a:cubicBezTo>
                  <a:pt x="37" y="87"/>
                  <a:pt x="39" y="79"/>
                  <a:pt x="36" y="73"/>
                </a:cubicBezTo>
                <a:cubicBezTo>
                  <a:pt x="49" y="60"/>
                  <a:pt x="49" y="60"/>
                  <a:pt x="49" y="60"/>
                </a:cubicBezTo>
                <a:cubicBezTo>
                  <a:pt x="62" y="73"/>
                  <a:pt x="62" y="73"/>
                  <a:pt x="62" y="73"/>
                </a:cubicBezTo>
                <a:cubicBezTo>
                  <a:pt x="59" y="79"/>
                  <a:pt x="61" y="87"/>
                  <a:pt x="66" y="91"/>
                </a:cubicBezTo>
                <a:cubicBezTo>
                  <a:pt x="69" y="95"/>
                  <a:pt x="74" y="97"/>
                  <a:pt x="79" y="97"/>
                </a:cubicBezTo>
                <a:cubicBezTo>
                  <a:pt x="81" y="97"/>
                  <a:pt x="83" y="96"/>
                  <a:pt x="86" y="95"/>
                </a:cubicBezTo>
                <a:cubicBezTo>
                  <a:pt x="86" y="95"/>
                  <a:pt x="87" y="94"/>
                  <a:pt x="87" y="94"/>
                </a:cubicBezTo>
                <a:cubicBezTo>
                  <a:pt x="87" y="93"/>
                  <a:pt x="87" y="92"/>
                  <a:pt x="86" y="92"/>
                </a:cubicBezTo>
                <a:cubicBezTo>
                  <a:pt x="79" y="85"/>
                  <a:pt x="79" y="85"/>
                  <a:pt x="79" y="85"/>
                </a:cubicBezTo>
                <a:cubicBezTo>
                  <a:pt x="79" y="79"/>
                  <a:pt x="79" y="79"/>
                  <a:pt x="7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92" y="86"/>
                  <a:pt x="92" y="86"/>
                  <a:pt x="92" y="86"/>
                </a:cubicBezTo>
                <a:cubicBezTo>
                  <a:pt x="92" y="87"/>
                  <a:pt x="93" y="87"/>
                  <a:pt x="94" y="87"/>
                </a:cubicBezTo>
                <a:cubicBezTo>
                  <a:pt x="94" y="87"/>
                  <a:pt x="95" y="86"/>
                  <a:pt x="95" y="86"/>
                </a:cubicBezTo>
                <a:cubicBezTo>
                  <a:pt x="98" y="79"/>
                  <a:pt x="97" y="71"/>
                  <a:pt x="91" y="66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0800" rotWithShape="0" algn="t" dir="5400000" dist="38100">
              <a:srgbClr val="000000">
                <a:alpha val="1647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4" name="Google Shape;134;p14"/>
          <p:cNvGrpSpPr/>
          <p:nvPr/>
        </p:nvGrpSpPr>
        <p:grpSpPr>
          <a:xfrm>
            <a:off x="6191137" y="4949192"/>
            <a:ext cx="361950" cy="361950"/>
            <a:chOff x="3390900" y="3971925"/>
            <a:chExt cx="361950" cy="361950"/>
          </a:xfrm>
        </p:grpSpPr>
        <p:sp>
          <p:nvSpPr>
            <p:cNvPr id="135" name="Google Shape;135;p14"/>
            <p:cNvSpPr/>
            <p:nvPr/>
          </p:nvSpPr>
          <p:spPr>
            <a:xfrm>
              <a:off x="3390900" y="3971925"/>
              <a:ext cx="361950" cy="361950"/>
            </a:xfrm>
            <a:custGeom>
              <a:rect b="b" l="l" r="r" t="t"/>
              <a:pathLst>
                <a:path extrusionOk="0" h="96" w="96">
                  <a:moveTo>
                    <a:pt x="95" y="89"/>
                  </a:moveTo>
                  <a:cubicBezTo>
                    <a:pt x="74" y="69"/>
                    <a:pt x="74" y="69"/>
                    <a:pt x="74" y="69"/>
                  </a:cubicBezTo>
                  <a:cubicBezTo>
                    <a:pt x="80" y="61"/>
                    <a:pt x="84" y="52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52" y="84"/>
                    <a:pt x="61" y="80"/>
                    <a:pt x="69" y="74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6"/>
                    <a:pt x="91" y="96"/>
                    <a:pt x="92" y="96"/>
                  </a:cubicBezTo>
                  <a:cubicBezTo>
                    <a:pt x="93" y="96"/>
                    <a:pt x="94" y="96"/>
                    <a:pt x="95" y="95"/>
                  </a:cubicBezTo>
                  <a:cubicBezTo>
                    <a:pt x="96" y="93"/>
                    <a:pt x="96" y="91"/>
                    <a:pt x="95" y="89"/>
                  </a:cubicBezTo>
                  <a:close/>
                  <a:moveTo>
                    <a:pt x="64" y="45"/>
                  </a:moveTo>
                  <a:cubicBezTo>
                    <a:pt x="69" y="48"/>
                    <a:pt x="69" y="48"/>
                    <a:pt x="69" y="48"/>
                  </a:cubicBezTo>
                  <a:cubicBezTo>
                    <a:pt x="69" y="48"/>
                    <a:pt x="69" y="49"/>
                    <a:pt x="69" y="49"/>
                  </a:cubicBezTo>
                  <a:cubicBezTo>
                    <a:pt x="70" y="50"/>
                    <a:pt x="70" y="50"/>
                    <a:pt x="69" y="5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3" y="62"/>
                    <a:pt x="63" y="62"/>
                    <a:pt x="62" y="62"/>
                  </a:cubicBezTo>
                  <a:cubicBezTo>
                    <a:pt x="61" y="62"/>
                    <a:pt x="61" y="62"/>
                    <a:pt x="60" y="62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60"/>
                    <a:pt x="53" y="61"/>
                    <a:pt x="50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9"/>
                    <a:pt x="50" y="70"/>
                    <a:pt x="48" y="70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5" y="70"/>
                    <a:pt x="34" y="69"/>
                    <a:pt x="34" y="68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2" y="62"/>
                    <a:pt x="30" y="61"/>
                    <a:pt x="28" y="59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3" y="62"/>
                    <a:pt x="21" y="62"/>
                    <a:pt x="21" y="6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4" y="50"/>
                    <a:pt x="14" y="50"/>
                    <a:pt x="15" y="49"/>
                  </a:cubicBezTo>
                  <a:cubicBezTo>
                    <a:pt x="15" y="49"/>
                    <a:pt x="15" y="48"/>
                    <a:pt x="15" y="48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0" y="43"/>
                    <a:pt x="20" y="41"/>
                    <a:pt x="20" y="39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5" y="35"/>
                    <a:pt x="15" y="35"/>
                  </a:cubicBezTo>
                  <a:cubicBezTo>
                    <a:pt x="14" y="34"/>
                    <a:pt x="15" y="34"/>
                    <a:pt x="15" y="3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2"/>
                    <a:pt x="23" y="22"/>
                    <a:pt x="24" y="22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0" y="23"/>
                    <a:pt x="32" y="22"/>
                    <a:pt x="34" y="21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5"/>
                    <a:pt x="35" y="14"/>
                    <a:pt x="36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0" y="14"/>
                    <a:pt x="50" y="15"/>
                    <a:pt x="50" y="16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3" y="23"/>
                    <a:pt x="54" y="24"/>
                    <a:pt x="56" y="25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2"/>
                    <a:pt x="61" y="22"/>
                    <a:pt x="62" y="22"/>
                  </a:cubicBezTo>
                  <a:cubicBezTo>
                    <a:pt x="63" y="22"/>
                    <a:pt x="63" y="22"/>
                    <a:pt x="63" y="2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70" y="34"/>
                    <a:pt x="70" y="34"/>
                    <a:pt x="69" y="35"/>
                  </a:cubicBezTo>
                  <a:cubicBezTo>
                    <a:pt x="69" y="35"/>
                    <a:pt x="69" y="36"/>
                    <a:pt x="69" y="36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1"/>
                    <a:pt x="64" y="43"/>
                    <a:pt x="64" y="4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4"/>
            <p:cNvSpPr/>
            <p:nvPr/>
          </p:nvSpPr>
          <p:spPr>
            <a:xfrm>
              <a:off x="3511550" y="4092575"/>
              <a:ext cx="74613" cy="762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7" name="Google Shape;137;p14"/>
          <p:cNvGrpSpPr/>
          <p:nvPr/>
        </p:nvGrpSpPr>
        <p:grpSpPr>
          <a:xfrm>
            <a:off x="6128902" y="2566800"/>
            <a:ext cx="315912" cy="334963"/>
            <a:chOff x="7750176" y="3625850"/>
            <a:chExt cx="315912" cy="334963"/>
          </a:xfrm>
        </p:grpSpPr>
        <p:sp>
          <p:nvSpPr>
            <p:cNvPr id="138" name="Google Shape;138;p14"/>
            <p:cNvSpPr/>
            <p:nvPr/>
          </p:nvSpPr>
          <p:spPr>
            <a:xfrm>
              <a:off x="7810501" y="3687763"/>
              <a:ext cx="195263" cy="211138"/>
            </a:xfrm>
            <a:custGeom>
              <a:rect b="b" l="l" r="r" t="t"/>
              <a:pathLst>
                <a:path extrusionOk="0" h="56" w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37"/>
                    <a:pt x="7" y="47"/>
                    <a:pt x="18" y="51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8" y="55"/>
                    <a:pt x="19" y="56"/>
                    <a:pt x="20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3" y="56"/>
                    <a:pt x="34" y="55"/>
                    <a:pt x="34" y="54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45" y="47"/>
                    <a:pt x="52" y="37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14"/>
            <p:cNvSpPr/>
            <p:nvPr/>
          </p:nvSpPr>
          <p:spPr>
            <a:xfrm>
              <a:off x="7893051" y="3944938"/>
              <a:ext cx="30163" cy="15875"/>
            </a:xfrm>
            <a:custGeom>
              <a:rect b="b" l="l" r="r" t="t"/>
              <a:pathLst>
                <a:path extrusionOk="0" h="4" w="8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4"/>
            <p:cNvSpPr/>
            <p:nvPr/>
          </p:nvSpPr>
          <p:spPr>
            <a:xfrm>
              <a:off x="7878763" y="3914775"/>
              <a:ext cx="60325" cy="14288"/>
            </a:xfrm>
            <a:custGeom>
              <a:rect b="b" l="l" r="r" t="t"/>
              <a:pathLst>
                <a:path extrusionOk="0" h="4" w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4"/>
            <p:cNvSpPr/>
            <p:nvPr/>
          </p:nvSpPr>
          <p:spPr>
            <a:xfrm>
              <a:off x="7900988" y="3625850"/>
              <a:ext cx="14288" cy="46038"/>
            </a:xfrm>
            <a:custGeom>
              <a:rect b="b" l="l" r="r" t="t"/>
              <a:pathLst>
                <a:path extrusionOk="0" h="12" w="4">
                  <a:moveTo>
                    <a:pt x="2" y="12"/>
                  </a:moveTo>
                  <a:cubicBezTo>
                    <a:pt x="3" y="12"/>
                    <a:pt x="4" y="11"/>
                    <a:pt x="4" y="1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14"/>
            <p:cNvSpPr/>
            <p:nvPr/>
          </p:nvSpPr>
          <p:spPr>
            <a:xfrm>
              <a:off x="8021638" y="3778250"/>
              <a:ext cx="44450" cy="14288"/>
            </a:xfrm>
            <a:custGeom>
              <a:rect b="b" l="l" r="r" t="t"/>
              <a:pathLst>
                <a:path extrusionOk="0" h="4" w="12">
                  <a:moveTo>
                    <a:pt x="1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2" y="3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14"/>
            <p:cNvSpPr/>
            <p:nvPr/>
          </p:nvSpPr>
          <p:spPr>
            <a:xfrm>
              <a:off x="7750176" y="3778250"/>
              <a:ext cx="46038" cy="14288"/>
            </a:xfrm>
            <a:custGeom>
              <a:rect b="b" l="l" r="r" t="t"/>
              <a:pathLst>
                <a:path extrusionOk="0" h="4" w="12">
                  <a:moveTo>
                    <a:pt x="1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2" y="3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4"/>
            <p:cNvSpPr/>
            <p:nvPr/>
          </p:nvSpPr>
          <p:spPr>
            <a:xfrm>
              <a:off x="7785101" y="3660775"/>
              <a:ext cx="47625" cy="44450"/>
            </a:xfrm>
            <a:custGeom>
              <a:rect b="b" l="l" r="r" t="t"/>
              <a:pathLst>
                <a:path extrusionOk="0" h="12" w="13">
                  <a:moveTo>
                    <a:pt x="9" y="12"/>
                  </a:moveTo>
                  <a:cubicBezTo>
                    <a:pt x="9" y="12"/>
                    <a:pt x="10" y="12"/>
                    <a:pt x="10" y="12"/>
                  </a:cubicBezTo>
                  <a:cubicBezTo>
                    <a:pt x="11" y="12"/>
                    <a:pt x="11" y="12"/>
                    <a:pt x="12" y="12"/>
                  </a:cubicBezTo>
                  <a:cubicBezTo>
                    <a:pt x="13" y="11"/>
                    <a:pt x="13" y="10"/>
                    <a:pt x="12" y="9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1"/>
                    <a:pt x="0" y="3"/>
                    <a:pt x="0" y="3"/>
                  </a:cubicBezTo>
                  <a:lnTo>
                    <a:pt x="9" y="1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4"/>
            <p:cNvSpPr/>
            <p:nvPr/>
          </p:nvSpPr>
          <p:spPr>
            <a:xfrm>
              <a:off x="7983538" y="3660775"/>
              <a:ext cx="49213" cy="44450"/>
            </a:xfrm>
            <a:custGeom>
              <a:rect b="b" l="l" r="r" t="t"/>
              <a:pathLst>
                <a:path extrusionOk="0" h="12" w="13">
                  <a:moveTo>
                    <a:pt x="3" y="12"/>
                  </a:moveTo>
                  <a:cubicBezTo>
                    <a:pt x="3" y="12"/>
                    <a:pt x="4" y="12"/>
                    <a:pt x="4" y="1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1"/>
                    <a:pt x="13" y="1"/>
                  </a:cubicBezTo>
                  <a:cubicBezTo>
                    <a:pt x="12" y="0"/>
                    <a:pt x="10" y="0"/>
                    <a:pt x="10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2" y="12"/>
                    <a:pt x="2" y="12"/>
                    <a:pt x="3" y="1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6" name="Google Shape;146;p14"/>
          <p:cNvGrpSpPr/>
          <p:nvPr/>
        </p:nvGrpSpPr>
        <p:grpSpPr>
          <a:xfrm>
            <a:off x="9393290" y="4948398"/>
            <a:ext cx="271463" cy="363538"/>
            <a:chOff x="5627688" y="2882900"/>
            <a:chExt cx="271463" cy="363538"/>
          </a:xfrm>
        </p:grpSpPr>
        <p:sp>
          <p:nvSpPr>
            <p:cNvPr id="147" name="Google Shape;147;p14"/>
            <p:cNvSpPr/>
            <p:nvPr/>
          </p:nvSpPr>
          <p:spPr>
            <a:xfrm>
              <a:off x="5627688" y="2882900"/>
              <a:ext cx="271463" cy="363538"/>
            </a:xfrm>
            <a:custGeom>
              <a:rect b="b" l="l" r="r" t="t"/>
              <a:pathLst>
                <a:path extrusionOk="0" h="96" w="72">
                  <a:moveTo>
                    <a:pt x="6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2"/>
                    <a:pt x="4" y="96"/>
                    <a:pt x="10" y="96"/>
                  </a:cubicBezTo>
                  <a:cubicBezTo>
                    <a:pt x="62" y="96"/>
                    <a:pt x="62" y="96"/>
                    <a:pt x="62" y="96"/>
                  </a:cubicBezTo>
                  <a:cubicBezTo>
                    <a:pt x="68" y="96"/>
                    <a:pt x="72" y="92"/>
                    <a:pt x="72" y="86"/>
                  </a:cubicBezTo>
                  <a:cubicBezTo>
                    <a:pt x="72" y="10"/>
                    <a:pt x="72" y="10"/>
                    <a:pt x="72" y="10"/>
                  </a:cubicBezTo>
                  <a:cubicBezTo>
                    <a:pt x="72" y="4"/>
                    <a:pt x="68" y="0"/>
                    <a:pt x="62" y="0"/>
                  </a:cubicBezTo>
                  <a:close/>
                  <a:moveTo>
                    <a:pt x="36" y="6"/>
                  </a:moveTo>
                  <a:cubicBezTo>
                    <a:pt x="37" y="6"/>
                    <a:pt x="38" y="7"/>
                    <a:pt x="38" y="8"/>
                  </a:cubicBezTo>
                  <a:cubicBezTo>
                    <a:pt x="38" y="9"/>
                    <a:pt x="37" y="10"/>
                    <a:pt x="36" y="10"/>
                  </a:cubicBezTo>
                  <a:cubicBezTo>
                    <a:pt x="35" y="10"/>
                    <a:pt x="34" y="9"/>
                    <a:pt x="34" y="8"/>
                  </a:cubicBezTo>
                  <a:cubicBezTo>
                    <a:pt x="34" y="7"/>
                    <a:pt x="35" y="6"/>
                    <a:pt x="36" y="6"/>
                  </a:cubicBezTo>
                  <a:close/>
                  <a:moveTo>
                    <a:pt x="36" y="90"/>
                  </a:moveTo>
                  <a:cubicBezTo>
                    <a:pt x="34" y="90"/>
                    <a:pt x="32" y="88"/>
                    <a:pt x="32" y="86"/>
                  </a:cubicBezTo>
                  <a:cubicBezTo>
                    <a:pt x="32" y="84"/>
                    <a:pt x="34" y="82"/>
                    <a:pt x="36" y="82"/>
                  </a:cubicBezTo>
                  <a:cubicBezTo>
                    <a:pt x="38" y="82"/>
                    <a:pt x="40" y="84"/>
                    <a:pt x="40" y="86"/>
                  </a:cubicBezTo>
                  <a:cubicBezTo>
                    <a:pt x="40" y="88"/>
                    <a:pt x="38" y="90"/>
                    <a:pt x="36" y="90"/>
                  </a:cubicBezTo>
                  <a:close/>
                  <a:moveTo>
                    <a:pt x="64" y="78"/>
                  </a:moveTo>
                  <a:cubicBezTo>
                    <a:pt x="64" y="79"/>
                    <a:pt x="63" y="80"/>
                    <a:pt x="62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9" y="80"/>
                    <a:pt x="8" y="79"/>
                    <a:pt x="8" y="78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3"/>
                    <a:pt x="9" y="12"/>
                    <a:pt x="10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3" y="12"/>
                    <a:pt x="64" y="13"/>
                    <a:pt x="64" y="14"/>
                  </a:cubicBezTo>
                  <a:lnTo>
                    <a:pt x="64" y="7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14"/>
            <p:cNvSpPr/>
            <p:nvPr/>
          </p:nvSpPr>
          <p:spPr>
            <a:xfrm>
              <a:off x="5703888" y="2973388"/>
              <a:ext cx="30163" cy="3175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p14"/>
            <p:cNvSpPr/>
            <p:nvPr/>
          </p:nvSpPr>
          <p:spPr>
            <a:xfrm>
              <a:off x="5748338" y="2973388"/>
              <a:ext cx="30163" cy="3175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50;p14"/>
            <p:cNvSpPr/>
            <p:nvPr/>
          </p:nvSpPr>
          <p:spPr>
            <a:xfrm>
              <a:off x="5794375" y="2973388"/>
              <a:ext cx="28575" cy="3175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" name="Google Shape;151;p14"/>
            <p:cNvSpPr/>
            <p:nvPr/>
          </p:nvSpPr>
          <p:spPr>
            <a:xfrm>
              <a:off x="5703888" y="3019425"/>
              <a:ext cx="30163" cy="3016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Google Shape;152;p14"/>
            <p:cNvSpPr/>
            <p:nvPr/>
          </p:nvSpPr>
          <p:spPr>
            <a:xfrm>
              <a:off x="5748338" y="3019425"/>
              <a:ext cx="30163" cy="3016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Google Shape;153;p14"/>
            <p:cNvSpPr/>
            <p:nvPr/>
          </p:nvSpPr>
          <p:spPr>
            <a:xfrm>
              <a:off x="5794375" y="3019425"/>
              <a:ext cx="28575" cy="3016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154;p14"/>
            <p:cNvSpPr/>
            <p:nvPr/>
          </p:nvSpPr>
          <p:spPr>
            <a:xfrm>
              <a:off x="5703888" y="3065463"/>
              <a:ext cx="30163" cy="3016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Google Shape;155;p14"/>
            <p:cNvSpPr/>
            <p:nvPr/>
          </p:nvSpPr>
          <p:spPr>
            <a:xfrm>
              <a:off x="5748338" y="3065463"/>
              <a:ext cx="30163" cy="3016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descr="Icon&#10;&#10;Description automatically generated" id="156" name="Google Shape;15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44947" y="2426725"/>
            <a:ext cx="2139352" cy="15985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7" name="Google Shape;157;p14"/>
          <p:cNvGrpSpPr/>
          <p:nvPr/>
        </p:nvGrpSpPr>
        <p:grpSpPr>
          <a:xfrm>
            <a:off x="7192872" y="3508799"/>
            <a:ext cx="1429758" cy="2046819"/>
            <a:chOff x="4899797" y="2097060"/>
            <a:chExt cx="1429758" cy="2046819"/>
          </a:xfrm>
        </p:grpSpPr>
        <p:grpSp>
          <p:nvGrpSpPr>
            <p:cNvPr id="158" name="Google Shape;158;p14"/>
            <p:cNvGrpSpPr/>
            <p:nvPr/>
          </p:nvGrpSpPr>
          <p:grpSpPr>
            <a:xfrm>
              <a:off x="4899797" y="2714120"/>
              <a:ext cx="1429758" cy="1429759"/>
              <a:chOff x="8345488" y="1936750"/>
              <a:chExt cx="1331912" cy="1331913"/>
            </a:xfrm>
          </p:grpSpPr>
          <p:sp>
            <p:nvSpPr>
              <p:cNvPr id="159" name="Google Shape;159;p14"/>
              <p:cNvSpPr/>
              <p:nvPr/>
            </p:nvSpPr>
            <p:spPr>
              <a:xfrm>
                <a:off x="8345488" y="1936750"/>
                <a:ext cx="1331912" cy="1331913"/>
              </a:xfrm>
              <a:prstGeom prst="ellipse">
                <a:avLst/>
              </a:prstGeom>
              <a:solidFill>
                <a:srgbClr val="F15F5B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" name="Google Shape;160;p14"/>
              <p:cNvSpPr/>
              <p:nvPr/>
            </p:nvSpPr>
            <p:spPr>
              <a:xfrm>
                <a:off x="8624888" y="2216150"/>
                <a:ext cx="773112" cy="773113"/>
              </a:xfrm>
              <a:custGeom>
                <a:rect b="b" l="l" r="r" t="t"/>
                <a:pathLst>
                  <a:path extrusionOk="0" h="204" w="204">
                    <a:moveTo>
                      <a:pt x="102" y="160"/>
                    </a:moveTo>
                    <a:cubicBezTo>
                      <a:pt x="70" y="160"/>
                      <a:pt x="44" y="134"/>
                      <a:pt x="44" y="102"/>
                    </a:cubicBezTo>
                    <a:cubicBezTo>
                      <a:pt x="44" y="71"/>
                      <a:pt x="70" y="44"/>
                      <a:pt x="102" y="44"/>
                    </a:cubicBezTo>
                    <a:cubicBezTo>
                      <a:pt x="134" y="44"/>
                      <a:pt x="160" y="70"/>
                      <a:pt x="160" y="102"/>
                    </a:cubicBezTo>
                    <a:cubicBezTo>
                      <a:pt x="160" y="133"/>
                      <a:pt x="134" y="160"/>
                      <a:pt x="102" y="160"/>
                    </a:cubicBezTo>
                    <a:close/>
                    <a:moveTo>
                      <a:pt x="198" y="89"/>
                    </a:moveTo>
                    <a:cubicBezTo>
                      <a:pt x="178" y="89"/>
                      <a:pt x="178" y="89"/>
                      <a:pt x="178" y="89"/>
                    </a:cubicBezTo>
                    <a:cubicBezTo>
                      <a:pt x="176" y="78"/>
                      <a:pt x="171" y="67"/>
                      <a:pt x="165" y="58"/>
                    </a:cubicBezTo>
                    <a:cubicBezTo>
                      <a:pt x="179" y="43"/>
                      <a:pt x="179" y="43"/>
                      <a:pt x="179" y="43"/>
                    </a:cubicBezTo>
                    <a:cubicBezTo>
                      <a:pt x="181" y="41"/>
                      <a:pt x="181" y="37"/>
                      <a:pt x="179" y="34"/>
                    </a:cubicBezTo>
                    <a:cubicBezTo>
                      <a:pt x="170" y="25"/>
                      <a:pt x="170" y="25"/>
                      <a:pt x="170" y="25"/>
                    </a:cubicBezTo>
                    <a:cubicBezTo>
                      <a:pt x="167" y="23"/>
                      <a:pt x="163" y="23"/>
                      <a:pt x="161" y="25"/>
                    </a:cubicBezTo>
                    <a:cubicBezTo>
                      <a:pt x="146" y="39"/>
                      <a:pt x="146" y="39"/>
                      <a:pt x="146" y="39"/>
                    </a:cubicBezTo>
                    <a:cubicBezTo>
                      <a:pt x="137" y="33"/>
                      <a:pt x="126" y="28"/>
                      <a:pt x="115" y="26"/>
                    </a:cubicBezTo>
                    <a:cubicBezTo>
                      <a:pt x="115" y="6"/>
                      <a:pt x="115" y="6"/>
                      <a:pt x="115" y="6"/>
                    </a:cubicBezTo>
                    <a:cubicBezTo>
                      <a:pt x="115" y="2"/>
                      <a:pt x="112" y="0"/>
                      <a:pt x="108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2" y="0"/>
                      <a:pt x="89" y="2"/>
                      <a:pt x="89" y="6"/>
                    </a:cubicBezTo>
                    <a:cubicBezTo>
                      <a:pt x="89" y="26"/>
                      <a:pt x="89" y="26"/>
                      <a:pt x="89" y="26"/>
                    </a:cubicBezTo>
                    <a:cubicBezTo>
                      <a:pt x="78" y="28"/>
                      <a:pt x="67" y="33"/>
                      <a:pt x="58" y="39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1" y="23"/>
                      <a:pt x="37" y="23"/>
                      <a:pt x="34" y="25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3" y="37"/>
                      <a:pt x="23" y="41"/>
                      <a:pt x="25" y="43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3" y="67"/>
                      <a:pt x="28" y="78"/>
                      <a:pt x="26" y="89"/>
                    </a:cubicBezTo>
                    <a:cubicBezTo>
                      <a:pt x="6" y="89"/>
                      <a:pt x="6" y="89"/>
                      <a:pt x="6" y="89"/>
                    </a:cubicBezTo>
                    <a:cubicBezTo>
                      <a:pt x="2" y="89"/>
                      <a:pt x="0" y="92"/>
                      <a:pt x="0" y="96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112"/>
                      <a:pt x="2" y="115"/>
                      <a:pt x="6" y="115"/>
                    </a:cubicBezTo>
                    <a:cubicBezTo>
                      <a:pt x="26" y="115"/>
                      <a:pt x="26" y="115"/>
                      <a:pt x="26" y="115"/>
                    </a:cubicBezTo>
                    <a:cubicBezTo>
                      <a:pt x="28" y="126"/>
                      <a:pt x="33" y="137"/>
                      <a:pt x="39" y="146"/>
                    </a:cubicBezTo>
                    <a:cubicBezTo>
                      <a:pt x="25" y="161"/>
                      <a:pt x="25" y="161"/>
                      <a:pt x="25" y="161"/>
                    </a:cubicBezTo>
                    <a:cubicBezTo>
                      <a:pt x="23" y="163"/>
                      <a:pt x="23" y="167"/>
                      <a:pt x="25" y="170"/>
                    </a:cubicBezTo>
                    <a:cubicBezTo>
                      <a:pt x="34" y="179"/>
                      <a:pt x="34" y="179"/>
                      <a:pt x="34" y="179"/>
                    </a:cubicBezTo>
                    <a:cubicBezTo>
                      <a:pt x="37" y="181"/>
                      <a:pt x="41" y="181"/>
                      <a:pt x="43" y="179"/>
                    </a:cubicBezTo>
                    <a:cubicBezTo>
                      <a:pt x="58" y="165"/>
                      <a:pt x="58" y="165"/>
                      <a:pt x="58" y="165"/>
                    </a:cubicBezTo>
                    <a:cubicBezTo>
                      <a:pt x="67" y="171"/>
                      <a:pt x="78" y="176"/>
                      <a:pt x="89" y="178"/>
                    </a:cubicBezTo>
                    <a:cubicBezTo>
                      <a:pt x="89" y="198"/>
                      <a:pt x="89" y="198"/>
                      <a:pt x="89" y="198"/>
                    </a:cubicBezTo>
                    <a:cubicBezTo>
                      <a:pt x="89" y="202"/>
                      <a:pt x="92" y="204"/>
                      <a:pt x="96" y="204"/>
                    </a:cubicBezTo>
                    <a:cubicBezTo>
                      <a:pt x="108" y="204"/>
                      <a:pt x="108" y="204"/>
                      <a:pt x="108" y="204"/>
                    </a:cubicBezTo>
                    <a:cubicBezTo>
                      <a:pt x="112" y="204"/>
                      <a:pt x="115" y="202"/>
                      <a:pt x="115" y="198"/>
                    </a:cubicBezTo>
                    <a:cubicBezTo>
                      <a:pt x="115" y="178"/>
                      <a:pt x="115" y="178"/>
                      <a:pt x="115" y="178"/>
                    </a:cubicBezTo>
                    <a:cubicBezTo>
                      <a:pt x="126" y="176"/>
                      <a:pt x="137" y="171"/>
                      <a:pt x="146" y="165"/>
                    </a:cubicBezTo>
                    <a:cubicBezTo>
                      <a:pt x="161" y="179"/>
                      <a:pt x="161" y="179"/>
                      <a:pt x="161" y="179"/>
                    </a:cubicBezTo>
                    <a:cubicBezTo>
                      <a:pt x="163" y="181"/>
                      <a:pt x="167" y="181"/>
                      <a:pt x="170" y="179"/>
                    </a:cubicBezTo>
                    <a:cubicBezTo>
                      <a:pt x="179" y="170"/>
                      <a:pt x="179" y="170"/>
                      <a:pt x="179" y="170"/>
                    </a:cubicBezTo>
                    <a:cubicBezTo>
                      <a:pt x="181" y="167"/>
                      <a:pt x="181" y="163"/>
                      <a:pt x="179" y="161"/>
                    </a:cubicBezTo>
                    <a:cubicBezTo>
                      <a:pt x="165" y="146"/>
                      <a:pt x="165" y="146"/>
                      <a:pt x="165" y="146"/>
                    </a:cubicBezTo>
                    <a:cubicBezTo>
                      <a:pt x="171" y="137"/>
                      <a:pt x="176" y="126"/>
                      <a:pt x="178" y="115"/>
                    </a:cubicBezTo>
                    <a:cubicBezTo>
                      <a:pt x="198" y="115"/>
                      <a:pt x="198" y="115"/>
                      <a:pt x="198" y="115"/>
                    </a:cubicBezTo>
                    <a:cubicBezTo>
                      <a:pt x="202" y="115"/>
                      <a:pt x="204" y="112"/>
                      <a:pt x="204" y="108"/>
                    </a:cubicBezTo>
                    <a:cubicBezTo>
                      <a:pt x="204" y="96"/>
                      <a:pt x="204" y="96"/>
                      <a:pt x="204" y="96"/>
                    </a:cubicBezTo>
                    <a:cubicBezTo>
                      <a:pt x="204" y="92"/>
                      <a:pt x="202" y="89"/>
                      <a:pt x="198" y="89"/>
                    </a:cubicBezTo>
                    <a:close/>
                  </a:path>
                </a:pathLst>
              </a:custGeom>
              <a:solidFill>
                <a:srgbClr val="E2E4E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" name="Google Shape;161;p14"/>
              <p:cNvSpPr/>
              <p:nvPr/>
            </p:nvSpPr>
            <p:spPr>
              <a:xfrm>
                <a:off x="8624888" y="2216150"/>
                <a:ext cx="658812" cy="658813"/>
              </a:xfrm>
              <a:custGeom>
                <a:rect b="b" l="l" r="r" t="t"/>
                <a:pathLst>
                  <a:path extrusionOk="0" h="174" w="174">
                    <a:moveTo>
                      <a:pt x="161" y="25"/>
                    </a:moveTo>
                    <a:cubicBezTo>
                      <a:pt x="146" y="39"/>
                      <a:pt x="146" y="39"/>
                      <a:pt x="146" y="39"/>
                    </a:cubicBezTo>
                    <a:cubicBezTo>
                      <a:pt x="137" y="33"/>
                      <a:pt x="126" y="28"/>
                      <a:pt x="115" y="26"/>
                    </a:cubicBezTo>
                    <a:cubicBezTo>
                      <a:pt x="115" y="6"/>
                      <a:pt x="115" y="6"/>
                      <a:pt x="115" y="6"/>
                    </a:cubicBezTo>
                    <a:cubicBezTo>
                      <a:pt x="115" y="2"/>
                      <a:pt x="112" y="0"/>
                      <a:pt x="108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2" y="0"/>
                      <a:pt x="89" y="2"/>
                      <a:pt x="89" y="6"/>
                    </a:cubicBezTo>
                    <a:cubicBezTo>
                      <a:pt x="89" y="26"/>
                      <a:pt x="89" y="26"/>
                      <a:pt x="89" y="26"/>
                    </a:cubicBezTo>
                    <a:cubicBezTo>
                      <a:pt x="78" y="28"/>
                      <a:pt x="67" y="33"/>
                      <a:pt x="58" y="39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1" y="23"/>
                      <a:pt x="37" y="23"/>
                      <a:pt x="34" y="25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3" y="37"/>
                      <a:pt x="23" y="41"/>
                      <a:pt x="25" y="43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3" y="67"/>
                      <a:pt x="28" y="78"/>
                      <a:pt x="26" y="89"/>
                    </a:cubicBezTo>
                    <a:cubicBezTo>
                      <a:pt x="6" y="89"/>
                      <a:pt x="6" y="89"/>
                      <a:pt x="6" y="89"/>
                    </a:cubicBezTo>
                    <a:cubicBezTo>
                      <a:pt x="2" y="89"/>
                      <a:pt x="0" y="92"/>
                      <a:pt x="0" y="96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112"/>
                      <a:pt x="2" y="115"/>
                      <a:pt x="6" y="115"/>
                    </a:cubicBezTo>
                    <a:cubicBezTo>
                      <a:pt x="26" y="115"/>
                      <a:pt x="26" y="115"/>
                      <a:pt x="26" y="115"/>
                    </a:cubicBezTo>
                    <a:cubicBezTo>
                      <a:pt x="28" y="126"/>
                      <a:pt x="33" y="137"/>
                      <a:pt x="39" y="146"/>
                    </a:cubicBezTo>
                    <a:cubicBezTo>
                      <a:pt x="25" y="161"/>
                      <a:pt x="25" y="161"/>
                      <a:pt x="25" y="161"/>
                    </a:cubicBezTo>
                    <a:cubicBezTo>
                      <a:pt x="23" y="163"/>
                      <a:pt x="23" y="167"/>
                      <a:pt x="25" y="170"/>
                    </a:cubicBezTo>
                    <a:cubicBezTo>
                      <a:pt x="30" y="174"/>
                      <a:pt x="30" y="174"/>
                      <a:pt x="30" y="174"/>
                    </a:cubicBezTo>
                    <a:cubicBezTo>
                      <a:pt x="61" y="143"/>
                      <a:pt x="61" y="143"/>
                      <a:pt x="61" y="143"/>
                    </a:cubicBezTo>
                    <a:cubicBezTo>
                      <a:pt x="51" y="132"/>
                      <a:pt x="44" y="118"/>
                      <a:pt x="44" y="102"/>
                    </a:cubicBezTo>
                    <a:cubicBezTo>
                      <a:pt x="44" y="71"/>
                      <a:pt x="70" y="44"/>
                      <a:pt x="102" y="44"/>
                    </a:cubicBezTo>
                    <a:cubicBezTo>
                      <a:pt x="118" y="44"/>
                      <a:pt x="132" y="51"/>
                      <a:pt x="143" y="61"/>
                    </a:cubicBezTo>
                    <a:cubicBezTo>
                      <a:pt x="174" y="29"/>
                      <a:pt x="174" y="29"/>
                      <a:pt x="174" y="29"/>
                    </a:cubicBezTo>
                    <a:cubicBezTo>
                      <a:pt x="170" y="25"/>
                      <a:pt x="170" y="25"/>
                      <a:pt x="170" y="25"/>
                    </a:cubicBezTo>
                    <a:cubicBezTo>
                      <a:pt x="167" y="23"/>
                      <a:pt x="163" y="23"/>
                      <a:pt x="161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" name="Google Shape;162;p14"/>
              <p:cNvSpPr/>
              <p:nvPr/>
            </p:nvSpPr>
            <p:spPr>
              <a:xfrm>
                <a:off x="8791575" y="2382838"/>
                <a:ext cx="439737" cy="439738"/>
              </a:xfrm>
              <a:custGeom>
                <a:rect b="b" l="l" r="r" t="t"/>
                <a:pathLst>
                  <a:path extrusionOk="0" h="116" w="116">
                    <a:moveTo>
                      <a:pt x="58" y="96"/>
                    </a:moveTo>
                    <a:cubicBezTo>
                      <a:pt x="37" y="96"/>
                      <a:pt x="20" y="79"/>
                      <a:pt x="20" y="58"/>
                    </a:cubicBezTo>
                    <a:cubicBezTo>
                      <a:pt x="20" y="37"/>
                      <a:pt x="37" y="20"/>
                      <a:pt x="58" y="20"/>
                    </a:cubicBezTo>
                    <a:cubicBezTo>
                      <a:pt x="79" y="20"/>
                      <a:pt x="96" y="37"/>
                      <a:pt x="96" y="58"/>
                    </a:cubicBezTo>
                    <a:cubicBezTo>
                      <a:pt x="96" y="79"/>
                      <a:pt x="79" y="96"/>
                      <a:pt x="58" y="96"/>
                    </a:cubicBezTo>
                    <a:close/>
                    <a:moveTo>
                      <a:pt x="58" y="0"/>
                    </a:moveTo>
                    <a:cubicBezTo>
                      <a:pt x="26" y="0"/>
                      <a:pt x="0" y="26"/>
                      <a:pt x="0" y="58"/>
                    </a:cubicBezTo>
                    <a:cubicBezTo>
                      <a:pt x="0" y="90"/>
                      <a:pt x="26" y="116"/>
                      <a:pt x="58" y="116"/>
                    </a:cubicBezTo>
                    <a:cubicBezTo>
                      <a:pt x="90" y="116"/>
                      <a:pt x="116" y="90"/>
                      <a:pt x="116" y="58"/>
                    </a:cubicBezTo>
                    <a:cubicBezTo>
                      <a:pt x="116" y="26"/>
                      <a:pt x="90" y="0"/>
                      <a:pt x="58" y="0"/>
                    </a:cubicBezTo>
                    <a:close/>
                  </a:path>
                </a:pathLst>
              </a:custGeom>
              <a:solidFill>
                <a:srgbClr val="CFD3D4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" name="Google Shape;163;p14"/>
              <p:cNvSpPr/>
              <p:nvPr/>
            </p:nvSpPr>
            <p:spPr>
              <a:xfrm>
                <a:off x="8791575" y="2382838"/>
                <a:ext cx="374650" cy="374650"/>
              </a:xfrm>
              <a:custGeom>
                <a:rect b="b" l="l" r="r" t="t"/>
                <a:pathLst>
                  <a:path extrusionOk="0" h="99" w="99">
                    <a:moveTo>
                      <a:pt x="58" y="0"/>
                    </a:moveTo>
                    <a:cubicBezTo>
                      <a:pt x="26" y="0"/>
                      <a:pt x="0" y="26"/>
                      <a:pt x="0" y="58"/>
                    </a:cubicBezTo>
                    <a:cubicBezTo>
                      <a:pt x="0" y="74"/>
                      <a:pt x="7" y="88"/>
                      <a:pt x="17" y="99"/>
                    </a:cubicBezTo>
                    <a:cubicBezTo>
                      <a:pt x="31" y="85"/>
                      <a:pt x="31" y="85"/>
                      <a:pt x="31" y="85"/>
                    </a:cubicBezTo>
                    <a:cubicBezTo>
                      <a:pt x="24" y="78"/>
                      <a:pt x="20" y="69"/>
                      <a:pt x="20" y="58"/>
                    </a:cubicBezTo>
                    <a:cubicBezTo>
                      <a:pt x="20" y="37"/>
                      <a:pt x="37" y="20"/>
                      <a:pt x="58" y="20"/>
                    </a:cubicBezTo>
                    <a:cubicBezTo>
                      <a:pt x="69" y="20"/>
                      <a:pt x="78" y="24"/>
                      <a:pt x="85" y="31"/>
                    </a:cubicBezTo>
                    <a:cubicBezTo>
                      <a:pt x="99" y="17"/>
                      <a:pt x="99" y="17"/>
                      <a:pt x="99" y="17"/>
                    </a:cubicBezTo>
                    <a:cubicBezTo>
                      <a:pt x="88" y="7"/>
                      <a:pt x="74" y="0"/>
                      <a:pt x="58" y="0"/>
                    </a:cubicBezTo>
                    <a:close/>
                  </a:path>
                </a:pathLst>
              </a:custGeom>
              <a:solidFill>
                <a:srgbClr val="E2E4E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" name="Google Shape;164;p14"/>
              <p:cNvSpPr/>
              <p:nvPr/>
            </p:nvSpPr>
            <p:spPr>
              <a:xfrm>
                <a:off x="8867775" y="2459038"/>
                <a:ext cx="287337" cy="287338"/>
              </a:xfrm>
              <a:custGeom>
                <a:rect b="b" l="l" r="r" t="t"/>
                <a:pathLst>
                  <a:path extrusionOk="0" h="76" w="76">
                    <a:moveTo>
                      <a:pt x="38" y="64"/>
                    </a:moveTo>
                    <a:cubicBezTo>
                      <a:pt x="24" y="64"/>
                      <a:pt x="12" y="52"/>
                      <a:pt x="12" y="38"/>
                    </a:cubicBezTo>
                    <a:cubicBezTo>
                      <a:pt x="12" y="24"/>
                      <a:pt x="24" y="12"/>
                      <a:pt x="38" y="12"/>
                    </a:cubicBezTo>
                    <a:cubicBezTo>
                      <a:pt x="52" y="12"/>
                      <a:pt x="64" y="24"/>
                      <a:pt x="64" y="38"/>
                    </a:cubicBezTo>
                    <a:cubicBezTo>
                      <a:pt x="64" y="52"/>
                      <a:pt x="52" y="64"/>
                      <a:pt x="38" y="64"/>
                    </a:cubicBezTo>
                    <a:close/>
                    <a:moveTo>
                      <a:pt x="38" y="0"/>
                    </a:moveTo>
                    <a:cubicBezTo>
                      <a:pt x="17" y="0"/>
                      <a:pt x="0" y="17"/>
                      <a:pt x="0" y="38"/>
                    </a:cubicBezTo>
                    <a:cubicBezTo>
                      <a:pt x="0" y="59"/>
                      <a:pt x="17" y="76"/>
                      <a:pt x="38" y="76"/>
                    </a:cubicBezTo>
                    <a:cubicBezTo>
                      <a:pt x="59" y="76"/>
                      <a:pt x="76" y="59"/>
                      <a:pt x="76" y="38"/>
                    </a:cubicBezTo>
                    <a:cubicBezTo>
                      <a:pt x="76" y="17"/>
                      <a:pt x="59" y="0"/>
                      <a:pt x="38" y="0"/>
                    </a:cubicBezTo>
                    <a:close/>
                  </a:path>
                </a:pathLst>
              </a:custGeom>
              <a:solidFill>
                <a:srgbClr val="E2E4E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" name="Google Shape;165;p14"/>
              <p:cNvSpPr/>
              <p:nvPr/>
            </p:nvSpPr>
            <p:spPr>
              <a:xfrm>
                <a:off x="8867775" y="2459038"/>
                <a:ext cx="246062" cy="246063"/>
              </a:xfrm>
              <a:custGeom>
                <a:rect b="b" l="l" r="r" t="t"/>
                <a:pathLst>
                  <a:path extrusionOk="0" h="65" w="65">
                    <a:moveTo>
                      <a:pt x="38" y="0"/>
                    </a:moveTo>
                    <a:cubicBezTo>
                      <a:pt x="17" y="0"/>
                      <a:pt x="0" y="17"/>
                      <a:pt x="0" y="38"/>
                    </a:cubicBezTo>
                    <a:cubicBezTo>
                      <a:pt x="0" y="49"/>
                      <a:pt x="4" y="58"/>
                      <a:pt x="11" y="65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15" y="51"/>
                      <a:pt x="12" y="45"/>
                      <a:pt x="12" y="38"/>
                    </a:cubicBezTo>
                    <a:cubicBezTo>
                      <a:pt x="12" y="24"/>
                      <a:pt x="24" y="12"/>
                      <a:pt x="38" y="12"/>
                    </a:cubicBezTo>
                    <a:cubicBezTo>
                      <a:pt x="45" y="12"/>
                      <a:pt x="51" y="15"/>
                      <a:pt x="56" y="20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58" y="4"/>
                      <a:pt x="49" y="0"/>
                      <a:pt x="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6" name="Google Shape;166;p14"/>
            <p:cNvSpPr/>
            <p:nvPr/>
          </p:nvSpPr>
          <p:spPr>
            <a:xfrm>
              <a:off x="5158686" y="2097060"/>
              <a:ext cx="911978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t/>
              </a:r>
              <a:endParaRPr b="1" i="0" sz="2000" u="none" cap="none" strike="noStrike">
                <a:solidFill>
                  <a:srgbClr val="F15F5B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23"/>
          <p:cNvSpPr txBox="1"/>
          <p:nvPr>
            <p:ph type="title"/>
          </p:nvPr>
        </p:nvSpPr>
        <p:spPr>
          <a:xfrm>
            <a:off x="571500" y="257045"/>
            <a:ext cx="11049000" cy="9656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entury Gothic"/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Simulation Process</a:t>
            </a:r>
            <a:endParaRPr/>
          </a:p>
        </p:txBody>
      </p:sp>
      <p:sp>
        <p:nvSpPr>
          <p:cNvPr id="646" name="Google Shape;646;p23"/>
          <p:cNvSpPr txBox="1"/>
          <p:nvPr>
            <p:ph idx="12" type="sldNum"/>
          </p:nvPr>
        </p:nvSpPr>
        <p:spPr>
          <a:xfrm>
            <a:off x="11261768" y="6356350"/>
            <a:ext cx="3619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647" name="Google Shape;647;p23"/>
          <p:cNvGrpSpPr/>
          <p:nvPr/>
        </p:nvGrpSpPr>
        <p:grpSpPr>
          <a:xfrm>
            <a:off x="770107" y="1334312"/>
            <a:ext cx="2198100" cy="4739420"/>
            <a:chOff x="571501" y="1295401"/>
            <a:chExt cx="2279486" cy="4914899"/>
          </a:xfrm>
        </p:grpSpPr>
        <p:sp>
          <p:nvSpPr>
            <p:cNvPr id="648" name="Google Shape;648;p23"/>
            <p:cNvSpPr/>
            <p:nvPr/>
          </p:nvSpPr>
          <p:spPr>
            <a:xfrm>
              <a:off x="571501" y="1295401"/>
              <a:ext cx="2279485" cy="4914899"/>
            </a:xfrm>
            <a:custGeom>
              <a:rect b="b" l="l" r="r" t="t"/>
              <a:pathLst>
                <a:path extrusionOk="0" h="872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856"/>
                    <a:pt x="15" y="872"/>
                    <a:pt x="34" y="872"/>
                  </a:cubicBezTo>
                  <a:cubicBezTo>
                    <a:pt x="370" y="872"/>
                    <a:pt x="370" y="872"/>
                    <a:pt x="370" y="872"/>
                  </a:cubicBezTo>
                  <a:cubicBezTo>
                    <a:pt x="389" y="872"/>
                    <a:pt x="405" y="856"/>
                    <a:pt x="405" y="837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9" name="Google Shape;649;p23"/>
            <p:cNvSpPr/>
            <p:nvPr/>
          </p:nvSpPr>
          <p:spPr>
            <a:xfrm>
              <a:off x="571501" y="1295401"/>
              <a:ext cx="2279485" cy="388748"/>
            </a:xfrm>
            <a:custGeom>
              <a:rect b="b" l="l" r="r" t="t"/>
              <a:pathLst>
                <a:path extrusionOk="0" h="69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05" y="69"/>
                    <a:pt x="405" y="69"/>
                    <a:pt x="405" y="69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  <a:close/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0" name="Google Shape;650;p23"/>
            <p:cNvSpPr/>
            <p:nvPr/>
          </p:nvSpPr>
          <p:spPr>
            <a:xfrm>
              <a:off x="571502" y="5766014"/>
              <a:ext cx="2279485" cy="444286"/>
            </a:xfrm>
            <a:custGeom>
              <a:rect b="b" l="l" r="r" t="t"/>
              <a:pathLst>
                <a:path extrusionOk="0" h="79" w="405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63"/>
                    <a:pt x="15" y="79"/>
                    <a:pt x="34" y="79"/>
                  </a:cubicBezTo>
                  <a:cubicBezTo>
                    <a:pt x="370" y="79"/>
                    <a:pt x="370" y="79"/>
                    <a:pt x="370" y="79"/>
                  </a:cubicBezTo>
                  <a:cubicBezTo>
                    <a:pt x="389" y="79"/>
                    <a:pt x="405" y="63"/>
                    <a:pt x="405" y="44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51" name="Google Shape;651;p23"/>
            <p:cNvGrpSpPr/>
            <p:nvPr/>
          </p:nvGrpSpPr>
          <p:grpSpPr>
            <a:xfrm>
              <a:off x="1043791" y="1450424"/>
              <a:ext cx="1334908" cy="101747"/>
              <a:chOff x="5403530" y="1737358"/>
              <a:chExt cx="1249683" cy="95251"/>
            </a:xfrm>
          </p:grpSpPr>
          <p:sp>
            <p:nvSpPr>
              <p:cNvPr id="652" name="Google Shape;652;p23"/>
              <p:cNvSpPr/>
              <p:nvPr/>
            </p:nvSpPr>
            <p:spPr>
              <a:xfrm>
                <a:off x="5616891" y="1737360"/>
                <a:ext cx="822960" cy="91440"/>
              </a:xfrm>
              <a:prstGeom prst="roundRect">
                <a:avLst>
                  <a:gd fmla="val 50000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3" name="Google Shape;653;p23"/>
              <p:cNvSpPr/>
              <p:nvPr/>
            </p:nvSpPr>
            <p:spPr>
              <a:xfrm>
                <a:off x="6557962" y="1737358"/>
                <a:ext cx="95251" cy="95251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4" name="Google Shape;654;p23"/>
              <p:cNvSpPr/>
              <p:nvPr/>
            </p:nvSpPr>
            <p:spPr>
              <a:xfrm>
                <a:off x="5403530" y="1737358"/>
                <a:ext cx="95251" cy="95251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55" name="Google Shape;655;p23"/>
            <p:cNvSpPr/>
            <p:nvPr/>
          </p:nvSpPr>
          <p:spPr>
            <a:xfrm>
              <a:off x="1568799" y="5845904"/>
              <a:ext cx="284888" cy="28488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6" name="Google Shape;656;p23"/>
            <p:cNvSpPr txBox="1"/>
            <p:nvPr/>
          </p:nvSpPr>
          <p:spPr>
            <a:xfrm flipH="1">
              <a:off x="862930" y="2907819"/>
              <a:ext cx="1696628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US" sz="1800" u="none" cap="none" strike="noStrike">
                  <a:solidFill>
                    <a:srgbClr val="F15F5B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Lorem ipsum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p23"/>
            <p:cNvSpPr txBox="1"/>
            <p:nvPr/>
          </p:nvSpPr>
          <p:spPr>
            <a:xfrm>
              <a:off x="862930" y="3320865"/>
              <a:ext cx="1696628" cy="19389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Lorem ipsum dolor sit amet, consectetur adipiscing elit. Quisque dictum augue dui, sed euismod tortor molestie rhoncus. Maecenas faucibus congue elit accumsan scelerisque.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Google Shape;658;p23"/>
            <p:cNvSpPr/>
            <p:nvPr/>
          </p:nvSpPr>
          <p:spPr>
            <a:xfrm>
              <a:off x="1043791" y="1887166"/>
              <a:ext cx="809896" cy="809896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9" name="Google Shape;659;p23"/>
            <p:cNvSpPr txBox="1"/>
            <p:nvPr/>
          </p:nvSpPr>
          <p:spPr>
            <a:xfrm flipH="1">
              <a:off x="862930" y="2001555"/>
              <a:ext cx="1696628" cy="6771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Arial"/>
                <a:buNone/>
              </a:pPr>
              <a:r>
                <a:rPr b="1" i="0" lang="en-US" sz="4400" u="none" cap="none" strike="noStrike">
                  <a:solidFill>
                    <a:srgbClr val="205DAB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01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60" name="Google Shape;660;p23"/>
          <p:cNvGrpSpPr/>
          <p:nvPr/>
        </p:nvGrpSpPr>
        <p:grpSpPr>
          <a:xfrm>
            <a:off x="3613403" y="1334312"/>
            <a:ext cx="2198100" cy="4739420"/>
            <a:chOff x="571501" y="1295401"/>
            <a:chExt cx="2279486" cy="4914899"/>
          </a:xfrm>
        </p:grpSpPr>
        <p:sp>
          <p:nvSpPr>
            <p:cNvPr id="661" name="Google Shape;661;p23"/>
            <p:cNvSpPr/>
            <p:nvPr/>
          </p:nvSpPr>
          <p:spPr>
            <a:xfrm>
              <a:off x="571501" y="1295401"/>
              <a:ext cx="2279485" cy="4914899"/>
            </a:xfrm>
            <a:custGeom>
              <a:rect b="b" l="l" r="r" t="t"/>
              <a:pathLst>
                <a:path extrusionOk="0" h="872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856"/>
                    <a:pt x="15" y="872"/>
                    <a:pt x="34" y="872"/>
                  </a:cubicBezTo>
                  <a:cubicBezTo>
                    <a:pt x="370" y="872"/>
                    <a:pt x="370" y="872"/>
                    <a:pt x="370" y="872"/>
                  </a:cubicBezTo>
                  <a:cubicBezTo>
                    <a:pt x="389" y="872"/>
                    <a:pt x="405" y="856"/>
                    <a:pt x="405" y="837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2" name="Google Shape;662;p23"/>
            <p:cNvSpPr/>
            <p:nvPr/>
          </p:nvSpPr>
          <p:spPr>
            <a:xfrm>
              <a:off x="571501" y="1295401"/>
              <a:ext cx="2279485" cy="388748"/>
            </a:xfrm>
            <a:custGeom>
              <a:rect b="b" l="l" r="r" t="t"/>
              <a:pathLst>
                <a:path extrusionOk="0" h="69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05" y="69"/>
                    <a:pt x="405" y="69"/>
                    <a:pt x="405" y="69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  <a:close/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3" name="Google Shape;663;p23"/>
            <p:cNvSpPr/>
            <p:nvPr/>
          </p:nvSpPr>
          <p:spPr>
            <a:xfrm>
              <a:off x="571502" y="5766014"/>
              <a:ext cx="2279485" cy="444286"/>
            </a:xfrm>
            <a:custGeom>
              <a:rect b="b" l="l" r="r" t="t"/>
              <a:pathLst>
                <a:path extrusionOk="0" h="79" w="405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63"/>
                    <a:pt x="15" y="79"/>
                    <a:pt x="34" y="79"/>
                  </a:cubicBezTo>
                  <a:cubicBezTo>
                    <a:pt x="370" y="79"/>
                    <a:pt x="370" y="79"/>
                    <a:pt x="370" y="79"/>
                  </a:cubicBezTo>
                  <a:cubicBezTo>
                    <a:pt x="389" y="79"/>
                    <a:pt x="405" y="63"/>
                    <a:pt x="405" y="44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64" name="Google Shape;664;p23"/>
            <p:cNvGrpSpPr/>
            <p:nvPr/>
          </p:nvGrpSpPr>
          <p:grpSpPr>
            <a:xfrm>
              <a:off x="1043791" y="1450424"/>
              <a:ext cx="1334908" cy="101747"/>
              <a:chOff x="5403530" y="1737358"/>
              <a:chExt cx="1249683" cy="95251"/>
            </a:xfrm>
          </p:grpSpPr>
          <p:sp>
            <p:nvSpPr>
              <p:cNvPr id="665" name="Google Shape;665;p23"/>
              <p:cNvSpPr/>
              <p:nvPr/>
            </p:nvSpPr>
            <p:spPr>
              <a:xfrm>
                <a:off x="5616891" y="1737360"/>
                <a:ext cx="822960" cy="91440"/>
              </a:xfrm>
              <a:prstGeom prst="roundRect">
                <a:avLst>
                  <a:gd fmla="val 50000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6" name="Google Shape;666;p23"/>
              <p:cNvSpPr/>
              <p:nvPr/>
            </p:nvSpPr>
            <p:spPr>
              <a:xfrm>
                <a:off x="6557962" y="1737358"/>
                <a:ext cx="95251" cy="95251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7" name="Google Shape;667;p23"/>
              <p:cNvSpPr/>
              <p:nvPr/>
            </p:nvSpPr>
            <p:spPr>
              <a:xfrm>
                <a:off x="5403530" y="1737358"/>
                <a:ext cx="95251" cy="95251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68" name="Google Shape;668;p23"/>
            <p:cNvSpPr/>
            <p:nvPr/>
          </p:nvSpPr>
          <p:spPr>
            <a:xfrm>
              <a:off x="1568799" y="5845904"/>
              <a:ext cx="284888" cy="28488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9" name="Google Shape;669;p23"/>
            <p:cNvSpPr txBox="1"/>
            <p:nvPr/>
          </p:nvSpPr>
          <p:spPr>
            <a:xfrm flipH="1">
              <a:off x="862930" y="2907819"/>
              <a:ext cx="1696628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US" sz="1800" u="none" cap="none" strike="noStrike">
                  <a:solidFill>
                    <a:srgbClr val="F15F5B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Lorem ipsum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0" name="Google Shape;670;p23"/>
            <p:cNvSpPr txBox="1"/>
            <p:nvPr/>
          </p:nvSpPr>
          <p:spPr>
            <a:xfrm>
              <a:off x="862930" y="3320865"/>
              <a:ext cx="1696628" cy="19389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Lorem ipsum dolor sit amet, consectetur adipiscing elit. Quisque dictum augue dui, sed euismod tortor molestie rhoncus. Maecenas faucibus congue elit accumsan scelerisque.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23"/>
            <p:cNvSpPr/>
            <p:nvPr/>
          </p:nvSpPr>
          <p:spPr>
            <a:xfrm>
              <a:off x="1043791" y="1887166"/>
              <a:ext cx="809896" cy="809896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2" name="Google Shape;672;p23"/>
            <p:cNvSpPr txBox="1"/>
            <p:nvPr/>
          </p:nvSpPr>
          <p:spPr>
            <a:xfrm flipH="1">
              <a:off x="862930" y="2001555"/>
              <a:ext cx="1696628" cy="6771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Arial"/>
                <a:buNone/>
              </a:pPr>
              <a:r>
                <a:rPr b="1" i="0" lang="en-US" sz="4400" u="none" cap="none" strike="noStrike">
                  <a:solidFill>
                    <a:srgbClr val="205DAB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02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73" name="Google Shape;673;p23"/>
          <p:cNvGrpSpPr/>
          <p:nvPr/>
        </p:nvGrpSpPr>
        <p:grpSpPr>
          <a:xfrm>
            <a:off x="6456699" y="1334312"/>
            <a:ext cx="2198100" cy="4739420"/>
            <a:chOff x="571501" y="1295401"/>
            <a:chExt cx="2279486" cy="4914899"/>
          </a:xfrm>
        </p:grpSpPr>
        <p:sp>
          <p:nvSpPr>
            <p:cNvPr id="674" name="Google Shape;674;p23"/>
            <p:cNvSpPr/>
            <p:nvPr/>
          </p:nvSpPr>
          <p:spPr>
            <a:xfrm>
              <a:off x="571501" y="1295401"/>
              <a:ext cx="2279485" cy="4914899"/>
            </a:xfrm>
            <a:custGeom>
              <a:rect b="b" l="l" r="r" t="t"/>
              <a:pathLst>
                <a:path extrusionOk="0" h="872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856"/>
                    <a:pt x="15" y="872"/>
                    <a:pt x="34" y="872"/>
                  </a:cubicBezTo>
                  <a:cubicBezTo>
                    <a:pt x="370" y="872"/>
                    <a:pt x="370" y="872"/>
                    <a:pt x="370" y="872"/>
                  </a:cubicBezTo>
                  <a:cubicBezTo>
                    <a:pt x="389" y="872"/>
                    <a:pt x="405" y="856"/>
                    <a:pt x="405" y="837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5" name="Google Shape;675;p23"/>
            <p:cNvSpPr/>
            <p:nvPr/>
          </p:nvSpPr>
          <p:spPr>
            <a:xfrm>
              <a:off x="571501" y="1295401"/>
              <a:ext cx="2279485" cy="388748"/>
            </a:xfrm>
            <a:custGeom>
              <a:rect b="b" l="l" r="r" t="t"/>
              <a:pathLst>
                <a:path extrusionOk="0" h="69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05" y="69"/>
                    <a:pt x="405" y="69"/>
                    <a:pt x="405" y="69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  <a:close/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6" name="Google Shape;676;p23"/>
            <p:cNvSpPr/>
            <p:nvPr/>
          </p:nvSpPr>
          <p:spPr>
            <a:xfrm>
              <a:off x="571502" y="5766014"/>
              <a:ext cx="2279485" cy="444286"/>
            </a:xfrm>
            <a:custGeom>
              <a:rect b="b" l="l" r="r" t="t"/>
              <a:pathLst>
                <a:path extrusionOk="0" h="79" w="405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63"/>
                    <a:pt x="15" y="79"/>
                    <a:pt x="34" y="79"/>
                  </a:cubicBezTo>
                  <a:cubicBezTo>
                    <a:pt x="370" y="79"/>
                    <a:pt x="370" y="79"/>
                    <a:pt x="370" y="79"/>
                  </a:cubicBezTo>
                  <a:cubicBezTo>
                    <a:pt x="389" y="79"/>
                    <a:pt x="405" y="63"/>
                    <a:pt x="405" y="44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77" name="Google Shape;677;p23"/>
            <p:cNvGrpSpPr/>
            <p:nvPr/>
          </p:nvGrpSpPr>
          <p:grpSpPr>
            <a:xfrm>
              <a:off x="1043791" y="1450424"/>
              <a:ext cx="1334908" cy="101747"/>
              <a:chOff x="5403530" y="1737358"/>
              <a:chExt cx="1249683" cy="95251"/>
            </a:xfrm>
          </p:grpSpPr>
          <p:sp>
            <p:nvSpPr>
              <p:cNvPr id="678" name="Google Shape;678;p23"/>
              <p:cNvSpPr/>
              <p:nvPr/>
            </p:nvSpPr>
            <p:spPr>
              <a:xfrm>
                <a:off x="5616891" y="1737360"/>
                <a:ext cx="822960" cy="91440"/>
              </a:xfrm>
              <a:prstGeom prst="roundRect">
                <a:avLst>
                  <a:gd fmla="val 50000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9" name="Google Shape;679;p23"/>
              <p:cNvSpPr/>
              <p:nvPr/>
            </p:nvSpPr>
            <p:spPr>
              <a:xfrm>
                <a:off x="6557962" y="1737358"/>
                <a:ext cx="95251" cy="95251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0" name="Google Shape;680;p23"/>
              <p:cNvSpPr/>
              <p:nvPr/>
            </p:nvSpPr>
            <p:spPr>
              <a:xfrm>
                <a:off x="5403530" y="1737358"/>
                <a:ext cx="95251" cy="95251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81" name="Google Shape;681;p23"/>
            <p:cNvSpPr/>
            <p:nvPr/>
          </p:nvSpPr>
          <p:spPr>
            <a:xfrm>
              <a:off x="1568799" y="5845904"/>
              <a:ext cx="284888" cy="28488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2" name="Google Shape;682;p23"/>
            <p:cNvSpPr/>
            <p:nvPr/>
          </p:nvSpPr>
          <p:spPr>
            <a:xfrm>
              <a:off x="1043791" y="1887166"/>
              <a:ext cx="809896" cy="809896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3" name="Google Shape;683;p23"/>
            <p:cNvSpPr txBox="1"/>
            <p:nvPr/>
          </p:nvSpPr>
          <p:spPr>
            <a:xfrm flipH="1">
              <a:off x="862930" y="2001555"/>
              <a:ext cx="1696628" cy="6771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Arial"/>
                <a:buNone/>
              </a:pPr>
              <a:r>
                <a:rPr b="1" i="0" lang="en-US" sz="4400" u="none" cap="none" strike="noStrike">
                  <a:solidFill>
                    <a:srgbClr val="205DAB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03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84" name="Google Shape;684;p23"/>
          <p:cNvGrpSpPr/>
          <p:nvPr/>
        </p:nvGrpSpPr>
        <p:grpSpPr>
          <a:xfrm>
            <a:off x="9299995" y="1334312"/>
            <a:ext cx="2198100" cy="4739420"/>
            <a:chOff x="571501" y="1295401"/>
            <a:chExt cx="2279486" cy="4914899"/>
          </a:xfrm>
        </p:grpSpPr>
        <p:sp>
          <p:nvSpPr>
            <p:cNvPr id="685" name="Google Shape;685;p23"/>
            <p:cNvSpPr/>
            <p:nvPr/>
          </p:nvSpPr>
          <p:spPr>
            <a:xfrm>
              <a:off x="571501" y="1295401"/>
              <a:ext cx="2279485" cy="4914899"/>
            </a:xfrm>
            <a:custGeom>
              <a:rect b="b" l="l" r="r" t="t"/>
              <a:pathLst>
                <a:path extrusionOk="0" h="872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856"/>
                    <a:pt x="15" y="872"/>
                    <a:pt x="34" y="872"/>
                  </a:cubicBezTo>
                  <a:cubicBezTo>
                    <a:pt x="370" y="872"/>
                    <a:pt x="370" y="872"/>
                    <a:pt x="370" y="872"/>
                  </a:cubicBezTo>
                  <a:cubicBezTo>
                    <a:pt x="389" y="872"/>
                    <a:pt x="405" y="856"/>
                    <a:pt x="405" y="837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6" name="Google Shape;686;p23"/>
            <p:cNvSpPr/>
            <p:nvPr/>
          </p:nvSpPr>
          <p:spPr>
            <a:xfrm>
              <a:off x="571501" y="1295401"/>
              <a:ext cx="2279485" cy="388748"/>
            </a:xfrm>
            <a:custGeom>
              <a:rect b="b" l="l" r="r" t="t"/>
              <a:pathLst>
                <a:path extrusionOk="0" h="69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05" y="69"/>
                    <a:pt x="405" y="69"/>
                    <a:pt x="405" y="69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  <a:close/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7" name="Google Shape;687;p23"/>
            <p:cNvSpPr/>
            <p:nvPr/>
          </p:nvSpPr>
          <p:spPr>
            <a:xfrm>
              <a:off x="571502" y="5766014"/>
              <a:ext cx="2279485" cy="444286"/>
            </a:xfrm>
            <a:custGeom>
              <a:rect b="b" l="l" r="r" t="t"/>
              <a:pathLst>
                <a:path extrusionOk="0" h="79" w="405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63"/>
                    <a:pt x="15" y="79"/>
                    <a:pt x="34" y="79"/>
                  </a:cubicBezTo>
                  <a:cubicBezTo>
                    <a:pt x="370" y="79"/>
                    <a:pt x="370" y="79"/>
                    <a:pt x="370" y="79"/>
                  </a:cubicBezTo>
                  <a:cubicBezTo>
                    <a:pt x="389" y="79"/>
                    <a:pt x="405" y="63"/>
                    <a:pt x="405" y="44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88" name="Google Shape;688;p23"/>
            <p:cNvGrpSpPr/>
            <p:nvPr/>
          </p:nvGrpSpPr>
          <p:grpSpPr>
            <a:xfrm>
              <a:off x="1043791" y="1450424"/>
              <a:ext cx="1334908" cy="101747"/>
              <a:chOff x="5403530" y="1737358"/>
              <a:chExt cx="1249683" cy="95251"/>
            </a:xfrm>
          </p:grpSpPr>
          <p:sp>
            <p:nvSpPr>
              <p:cNvPr id="689" name="Google Shape;689;p23"/>
              <p:cNvSpPr/>
              <p:nvPr/>
            </p:nvSpPr>
            <p:spPr>
              <a:xfrm>
                <a:off x="5616891" y="1737360"/>
                <a:ext cx="822960" cy="91440"/>
              </a:xfrm>
              <a:prstGeom prst="roundRect">
                <a:avLst>
                  <a:gd fmla="val 50000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0" name="Google Shape;690;p23"/>
              <p:cNvSpPr/>
              <p:nvPr/>
            </p:nvSpPr>
            <p:spPr>
              <a:xfrm>
                <a:off x="6557962" y="1737358"/>
                <a:ext cx="95251" cy="95251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1" name="Google Shape;691;p23"/>
              <p:cNvSpPr/>
              <p:nvPr/>
            </p:nvSpPr>
            <p:spPr>
              <a:xfrm>
                <a:off x="5403530" y="1737358"/>
                <a:ext cx="95251" cy="95251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92" name="Google Shape;692;p23"/>
            <p:cNvSpPr/>
            <p:nvPr/>
          </p:nvSpPr>
          <p:spPr>
            <a:xfrm>
              <a:off x="1568799" y="5845904"/>
              <a:ext cx="284888" cy="28488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3" name="Google Shape;693;p23"/>
            <p:cNvSpPr/>
            <p:nvPr/>
          </p:nvSpPr>
          <p:spPr>
            <a:xfrm>
              <a:off x="1043791" y="1887166"/>
              <a:ext cx="809896" cy="809896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4" name="Google Shape;694;p23"/>
            <p:cNvSpPr txBox="1"/>
            <p:nvPr/>
          </p:nvSpPr>
          <p:spPr>
            <a:xfrm flipH="1">
              <a:off x="862930" y="2001555"/>
              <a:ext cx="1696628" cy="6771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Arial"/>
                <a:buNone/>
              </a:pPr>
              <a:r>
                <a:rPr b="1" i="0" lang="en-US" sz="4400" u="none" cap="none" strike="noStrike">
                  <a:solidFill>
                    <a:srgbClr val="205DAB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04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95" name="Google Shape;695;p23"/>
          <p:cNvSpPr/>
          <p:nvPr/>
        </p:nvSpPr>
        <p:spPr>
          <a:xfrm>
            <a:off x="3140026" y="3507249"/>
            <a:ext cx="301558" cy="393547"/>
          </a:xfrm>
          <a:prstGeom prst="chevron">
            <a:avLst>
              <a:gd fmla="val 50000" name="adj"/>
            </a:avLst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6" name="Google Shape;696;p23"/>
          <p:cNvSpPr/>
          <p:nvPr/>
        </p:nvSpPr>
        <p:spPr>
          <a:xfrm>
            <a:off x="5983322" y="3507249"/>
            <a:ext cx="301558" cy="393547"/>
          </a:xfrm>
          <a:prstGeom prst="chevron">
            <a:avLst>
              <a:gd fmla="val 50000" name="adj"/>
            </a:avLst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7" name="Google Shape;697;p23"/>
          <p:cNvSpPr/>
          <p:nvPr/>
        </p:nvSpPr>
        <p:spPr>
          <a:xfrm>
            <a:off x="8826618" y="3507249"/>
            <a:ext cx="301558" cy="393547"/>
          </a:xfrm>
          <a:prstGeom prst="chevron">
            <a:avLst>
              <a:gd fmla="val 50000" name="adj"/>
            </a:avLst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98" name="Google Shape;698;p23"/>
          <p:cNvPicPr preferRelativeResize="0"/>
          <p:nvPr/>
        </p:nvPicPr>
        <p:blipFill rotWithShape="1">
          <a:blip r:embed="rId3">
            <a:alphaModFix/>
          </a:blip>
          <a:srcRect b="4219" l="6982" r="7398" t="0"/>
          <a:stretch/>
        </p:blipFill>
        <p:spPr>
          <a:xfrm>
            <a:off x="667204" y="1274047"/>
            <a:ext cx="2412129" cy="5024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99" name="Google Shape;699;p23"/>
          <p:cNvPicPr preferRelativeResize="0"/>
          <p:nvPr/>
        </p:nvPicPr>
        <p:blipFill rotWithShape="1">
          <a:blip r:embed="rId4">
            <a:alphaModFix/>
          </a:blip>
          <a:srcRect b="4136" l="6553" r="7186" t="0"/>
          <a:stretch/>
        </p:blipFill>
        <p:spPr>
          <a:xfrm>
            <a:off x="3496985" y="1274047"/>
            <a:ext cx="2425420" cy="5019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0" name="Google Shape;700;p23"/>
          <p:cNvPicPr preferRelativeResize="0"/>
          <p:nvPr/>
        </p:nvPicPr>
        <p:blipFill rotWithShape="1">
          <a:blip r:embed="rId5">
            <a:alphaModFix/>
          </a:blip>
          <a:srcRect b="3397" l="6658" r="7081" t="0"/>
          <a:stretch/>
        </p:blipFill>
        <p:spPr>
          <a:xfrm>
            <a:off x="6340150" y="1268535"/>
            <a:ext cx="2409486" cy="5024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01" name="Google Shape;701;p23"/>
          <p:cNvPicPr preferRelativeResize="0"/>
          <p:nvPr/>
        </p:nvPicPr>
        <p:blipFill rotWithShape="1">
          <a:blip r:embed="rId6">
            <a:alphaModFix/>
          </a:blip>
          <a:srcRect b="3977" l="5998" r="7266" t="0"/>
          <a:stretch/>
        </p:blipFill>
        <p:spPr>
          <a:xfrm>
            <a:off x="9183222" y="1268790"/>
            <a:ext cx="2437278" cy="5024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24"/>
          <p:cNvSpPr txBox="1"/>
          <p:nvPr>
            <p:ph type="title"/>
          </p:nvPr>
        </p:nvSpPr>
        <p:spPr>
          <a:xfrm>
            <a:off x="571500" y="257045"/>
            <a:ext cx="11049000" cy="9656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entury Gothic"/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Visualize Results Process</a:t>
            </a:r>
            <a:endParaRPr/>
          </a:p>
        </p:txBody>
      </p:sp>
      <p:sp>
        <p:nvSpPr>
          <p:cNvPr id="708" name="Google Shape;708;p24"/>
          <p:cNvSpPr txBox="1"/>
          <p:nvPr>
            <p:ph idx="12" type="sldNum"/>
          </p:nvPr>
        </p:nvSpPr>
        <p:spPr>
          <a:xfrm>
            <a:off x="11261768" y="6356350"/>
            <a:ext cx="3619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709" name="Google Shape;709;p24"/>
          <p:cNvGrpSpPr/>
          <p:nvPr/>
        </p:nvGrpSpPr>
        <p:grpSpPr>
          <a:xfrm>
            <a:off x="770107" y="1334312"/>
            <a:ext cx="2198100" cy="4739420"/>
            <a:chOff x="571501" y="1295401"/>
            <a:chExt cx="2279486" cy="4914899"/>
          </a:xfrm>
        </p:grpSpPr>
        <p:sp>
          <p:nvSpPr>
            <p:cNvPr id="710" name="Google Shape;710;p24"/>
            <p:cNvSpPr/>
            <p:nvPr/>
          </p:nvSpPr>
          <p:spPr>
            <a:xfrm>
              <a:off x="571501" y="1295401"/>
              <a:ext cx="2279485" cy="4914899"/>
            </a:xfrm>
            <a:custGeom>
              <a:rect b="b" l="l" r="r" t="t"/>
              <a:pathLst>
                <a:path extrusionOk="0" h="872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856"/>
                    <a:pt x="15" y="872"/>
                    <a:pt x="34" y="872"/>
                  </a:cubicBezTo>
                  <a:cubicBezTo>
                    <a:pt x="370" y="872"/>
                    <a:pt x="370" y="872"/>
                    <a:pt x="370" y="872"/>
                  </a:cubicBezTo>
                  <a:cubicBezTo>
                    <a:pt x="389" y="872"/>
                    <a:pt x="405" y="856"/>
                    <a:pt x="405" y="837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1" name="Google Shape;711;p24"/>
            <p:cNvSpPr/>
            <p:nvPr/>
          </p:nvSpPr>
          <p:spPr>
            <a:xfrm>
              <a:off x="571501" y="1295401"/>
              <a:ext cx="2279485" cy="388748"/>
            </a:xfrm>
            <a:custGeom>
              <a:rect b="b" l="l" r="r" t="t"/>
              <a:pathLst>
                <a:path extrusionOk="0" h="69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05" y="69"/>
                    <a:pt x="405" y="69"/>
                    <a:pt x="405" y="69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  <a:close/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2" name="Google Shape;712;p24"/>
            <p:cNvSpPr/>
            <p:nvPr/>
          </p:nvSpPr>
          <p:spPr>
            <a:xfrm>
              <a:off x="571502" y="5766014"/>
              <a:ext cx="2279485" cy="444286"/>
            </a:xfrm>
            <a:custGeom>
              <a:rect b="b" l="l" r="r" t="t"/>
              <a:pathLst>
                <a:path extrusionOk="0" h="79" w="405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63"/>
                    <a:pt x="15" y="79"/>
                    <a:pt x="34" y="79"/>
                  </a:cubicBezTo>
                  <a:cubicBezTo>
                    <a:pt x="370" y="79"/>
                    <a:pt x="370" y="79"/>
                    <a:pt x="370" y="79"/>
                  </a:cubicBezTo>
                  <a:cubicBezTo>
                    <a:pt x="389" y="79"/>
                    <a:pt x="405" y="63"/>
                    <a:pt x="405" y="44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13" name="Google Shape;713;p24"/>
            <p:cNvGrpSpPr/>
            <p:nvPr/>
          </p:nvGrpSpPr>
          <p:grpSpPr>
            <a:xfrm>
              <a:off x="1043791" y="1450424"/>
              <a:ext cx="1334908" cy="101747"/>
              <a:chOff x="5403530" y="1737358"/>
              <a:chExt cx="1249683" cy="95251"/>
            </a:xfrm>
          </p:grpSpPr>
          <p:sp>
            <p:nvSpPr>
              <p:cNvPr id="714" name="Google Shape;714;p24"/>
              <p:cNvSpPr/>
              <p:nvPr/>
            </p:nvSpPr>
            <p:spPr>
              <a:xfrm>
                <a:off x="5616891" y="1737360"/>
                <a:ext cx="822960" cy="91440"/>
              </a:xfrm>
              <a:prstGeom prst="roundRect">
                <a:avLst>
                  <a:gd fmla="val 50000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5" name="Google Shape;715;p24"/>
              <p:cNvSpPr/>
              <p:nvPr/>
            </p:nvSpPr>
            <p:spPr>
              <a:xfrm>
                <a:off x="6557962" y="1737358"/>
                <a:ext cx="95251" cy="95251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6" name="Google Shape;716;p24"/>
              <p:cNvSpPr/>
              <p:nvPr/>
            </p:nvSpPr>
            <p:spPr>
              <a:xfrm>
                <a:off x="5403530" y="1737358"/>
                <a:ext cx="95251" cy="95251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17" name="Google Shape;717;p24"/>
            <p:cNvSpPr/>
            <p:nvPr/>
          </p:nvSpPr>
          <p:spPr>
            <a:xfrm>
              <a:off x="1568799" y="5845904"/>
              <a:ext cx="284888" cy="28488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8" name="Google Shape;718;p24"/>
            <p:cNvSpPr/>
            <p:nvPr/>
          </p:nvSpPr>
          <p:spPr>
            <a:xfrm>
              <a:off x="1043791" y="1887166"/>
              <a:ext cx="809896" cy="809896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9" name="Google Shape;719;p24"/>
            <p:cNvSpPr txBox="1"/>
            <p:nvPr/>
          </p:nvSpPr>
          <p:spPr>
            <a:xfrm flipH="1">
              <a:off x="862930" y="2001555"/>
              <a:ext cx="1696628" cy="6771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Arial"/>
                <a:buNone/>
              </a:pPr>
              <a:r>
                <a:rPr b="1" i="0" lang="en-US" sz="4400" u="none" cap="none" strike="noStrike">
                  <a:solidFill>
                    <a:srgbClr val="205DAB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01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20" name="Google Shape;720;p24"/>
          <p:cNvGrpSpPr/>
          <p:nvPr/>
        </p:nvGrpSpPr>
        <p:grpSpPr>
          <a:xfrm>
            <a:off x="3613403" y="1334312"/>
            <a:ext cx="2198100" cy="4739420"/>
            <a:chOff x="571501" y="1295401"/>
            <a:chExt cx="2279486" cy="4914899"/>
          </a:xfrm>
        </p:grpSpPr>
        <p:sp>
          <p:nvSpPr>
            <p:cNvPr id="721" name="Google Shape;721;p24"/>
            <p:cNvSpPr/>
            <p:nvPr/>
          </p:nvSpPr>
          <p:spPr>
            <a:xfrm>
              <a:off x="571501" y="1295401"/>
              <a:ext cx="2279485" cy="4914899"/>
            </a:xfrm>
            <a:custGeom>
              <a:rect b="b" l="l" r="r" t="t"/>
              <a:pathLst>
                <a:path extrusionOk="0" h="872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856"/>
                    <a:pt x="15" y="872"/>
                    <a:pt x="34" y="872"/>
                  </a:cubicBezTo>
                  <a:cubicBezTo>
                    <a:pt x="370" y="872"/>
                    <a:pt x="370" y="872"/>
                    <a:pt x="370" y="872"/>
                  </a:cubicBezTo>
                  <a:cubicBezTo>
                    <a:pt x="389" y="872"/>
                    <a:pt x="405" y="856"/>
                    <a:pt x="405" y="837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2" name="Google Shape;722;p24"/>
            <p:cNvSpPr/>
            <p:nvPr/>
          </p:nvSpPr>
          <p:spPr>
            <a:xfrm>
              <a:off x="571501" y="1295401"/>
              <a:ext cx="2279485" cy="388748"/>
            </a:xfrm>
            <a:custGeom>
              <a:rect b="b" l="l" r="r" t="t"/>
              <a:pathLst>
                <a:path extrusionOk="0" h="69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05" y="69"/>
                    <a:pt x="405" y="69"/>
                    <a:pt x="405" y="69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  <a:close/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3" name="Google Shape;723;p24"/>
            <p:cNvSpPr/>
            <p:nvPr/>
          </p:nvSpPr>
          <p:spPr>
            <a:xfrm>
              <a:off x="571502" y="5766014"/>
              <a:ext cx="2279485" cy="444286"/>
            </a:xfrm>
            <a:custGeom>
              <a:rect b="b" l="l" r="r" t="t"/>
              <a:pathLst>
                <a:path extrusionOk="0" h="79" w="405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63"/>
                    <a:pt x="15" y="79"/>
                    <a:pt x="34" y="79"/>
                  </a:cubicBezTo>
                  <a:cubicBezTo>
                    <a:pt x="370" y="79"/>
                    <a:pt x="370" y="79"/>
                    <a:pt x="370" y="79"/>
                  </a:cubicBezTo>
                  <a:cubicBezTo>
                    <a:pt x="389" y="79"/>
                    <a:pt x="405" y="63"/>
                    <a:pt x="405" y="44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24" name="Google Shape;724;p24"/>
            <p:cNvGrpSpPr/>
            <p:nvPr/>
          </p:nvGrpSpPr>
          <p:grpSpPr>
            <a:xfrm>
              <a:off x="1043791" y="1450424"/>
              <a:ext cx="1334908" cy="101747"/>
              <a:chOff x="5403530" y="1737358"/>
              <a:chExt cx="1249683" cy="95251"/>
            </a:xfrm>
          </p:grpSpPr>
          <p:sp>
            <p:nvSpPr>
              <p:cNvPr id="725" name="Google Shape;725;p24"/>
              <p:cNvSpPr/>
              <p:nvPr/>
            </p:nvSpPr>
            <p:spPr>
              <a:xfrm>
                <a:off x="5616891" y="1737360"/>
                <a:ext cx="822960" cy="91440"/>
              </a:xfrm>
              <a:prstGeom prst="roundRect">
                <a:avLst>
                  <a:gd fmla="val 50000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6" name="Google Shape;726;p24"/>
              <p:cNvSpPr/>
              <p:nvPr/>
            </p:nvSpPr>
            <p:spPr>
              <a:xfrm>
                <a:off x="6557962" y="1737358"/>
                <a:ext cx="95251" cy="95251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7" name="Google Shape;727;p24"/>
              <p:cNvSpPr/>
              <p:nvPr/>
            </p:nvSpPr>
            <p:spPr>
              <a:xfrm>
                <a:off x="5403530" y="1737358"/>
                <a:ext cx="95251" cy="95251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28" name="Google Shape;728;p24"/>
            <p:cNvSpPr/>
            <p:nvPr/>
          </p:nvSpPr>
          <p:spPr>
            <a:xfrm>
              <a:off x="1568799" y="5845904"/>
              <a:ext cx="284888" cy="28488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9" name="Google Shape;729;p24"/>
            <p:cNvSpPr/>
            <p:nvPr/>
          </p:nvSpPr>
          <p:spPr>
            <a:xfrm>
              <a:off x="1043791" y="1887166"/>
              <a:ext cx="809896" cy="809896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0" name="Google Shape;730;p24"/>
            <p:cNvSpPr txBox="1"/>
            <p:nvPr/>
          </p:nvSpPr>
          <p:spPr>
            <a:xfrm flipH="1">
              <a:off x="862930" y="2001555"/>
              <a:ext cx="1696628" cy="6771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Arial"/>
                <a:buNone/>
              </a:pPr>
              <a:r>
                <a:rPr b="1" i="0" lang="en-US" sz="4400" u="none" cap="none" strike="noStrike">
                  <a:solidFill>
                    <a:srgbClr val="205DAB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02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31" name="Google Shape;731;p24"/>
          <p:cNvGrpSpPr/>
          <p:nvPr/>
        </p:nvGrpSpPr>
        <p:grpSpPr>
          <a:xfrm>
            <a:off x="6456699" y="1334312"/>
            <a:ext cx="2198100" cy="4739420"/>
            <a:chOff x="571501" y="1295401"/>
            <a:chExt cx="2279486" cy="4914899"/>
          </a:xfrm>
        </p:grpSpPr>
        <p:sp>
          <p:nvSpPr>
            <p:cNvPr id="732" name="Google Shape;732;p24"/>
            <p:cNvSpPr/>
            <p:nvPr/>
          </p:nvSpPr>
          <p:spPr>
            <a:xfrm>
              <a:off x="571501" y="1295401"/>
              <a:ext cx="2279485" cy="4914899"/>
            </a:xfrm>
            <a:custGeom>
              <a:rect b="b" l="l" r="r" t="t"/>
              <a:pathLst>
                <a:path extrusionOk="0" h="872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856"/>
                    <a:pt x="15" y="872"/>
                    <a:pt x="34" y="872"/>
                  </a:cubicBezTo>
                  <a:cubicBezTo>
                    <a:pt x="370" y="872"/>
                    <a:pt x="370" y="872"/>
                    <a:pt x="370" y="872"/>
                  </a:cubicBezTo>
                  <a:cubicBezTo>
                    <a:pt x="389" y="872"/>
                    <a:pt x="405" y="856"/>
                    <a:pt x="405" y="837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3" name="Google Shape;733;p24"/>
            <p:cNvSpPr/>
            <p:nvPr/>
          </p:nvSpPr>
          <p:spPr>
            <a:xfrm>
              <a:off x="571501" y="1295401"/>
              <a:ext cx="2279485" cy="388748"/>
            </a:xfrm>
            <a:custGeom>
              <a:rect b="b" l="l" r="r" t="t"/>
              <a:pathLst>
                <a:path extrusionOk="0" h="69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05" y="69"/>
                    <a:pt x="405" y="69"/>
                    <a:pt x="405" y="69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  <a:close/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4" name="Google Shape;734;p24"/>
            <p:cNvSpPr/>
            <p:nvPr/>
          </p:nvSpPr>
          <p:spPr>
            <a:xfrm>
              <a:off x="571502" y="5766014"/>
              <a:ext cx="2279485" cy="444286"/>
            </a:xfrm>
            <a:custGeom>
              <a:rect b="b" l="l" r="r" t="t"/>
              <a:pathLst>
                <a:path extrusionOk="0" h="79" w="405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63"/>
                    <a:pt x="15" y="79"/>
                    <a:pt x="34" y="79"/>
                  </a:cubicBezTo>
                  <a:cubicBezTo>
                    <a:pt x="370" y="79"/>
                    <a:pt x="370" y="79"/>
                    <a:pt x="370" y="79"/>
                  </a:cubicBezTo>
                  <a:cubicBezTo>
                    <a:pt x="389" y="79"/>
                    <a:pt x="405" y="63"/>
                    <a:pt x="405" y="44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35" name="Google Shape;735;p24"/>
            <p:cNvGrpSpPr/>
            <p:nvPr/>
          </p:nvGrpSpPr>
          <p:grpSpPr>
            <a:xfrm>
              <a:off x="1043791" y="1450424"/>
              <a:ext cx="1334908" cy="101747"/>
              <a:chOff x="5403530" y="1737358"/>
              <a:chExt cx="1249683" cy="95251"/>
            </a:xfrm>
          </p:grpSpPr>
          <p:sp>
            <p:nvSpPr>
              <p:cNvPr id="736" name="Google Shape;736;p24"/>
              <p:cNvSpPr/>
              <p:nvPr/>
            </p:nvSpPr>
            <p:spPr>
              <a:xfrm>
                <a:off x="5616891" y="1737360"/>
                <a:ext cx="822960" cy="91440"/>
              </a:xfrm>
              <a:prstGeom prst="roundRect">
                <a:avLst>
                  <a:gd fmla="val 50000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7" name="Google Shape;737;p24"/>
              <p:cNvSpPr/>
              <p:nvPr/>
            </p:nvSpPr>
            <p:spPr>
              <a:xfrm>
                <a:off x="6557962" y="1737358"/>
                <a:ext cx="95251" cy="95251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8" name="Google Shape;738;p24"/>
              <p:cNvSpPr/>
              <p:nvPr/>
            </p:nvSpPr>
            <p:spPr>
              <a:xfrm>
                <a:off x="5403530" y="1737358"/>
                <a:ext cx="95251" cy="95251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39" name="Google Shape;739;p24"/>
            <p:cNvSpPr/>
            <p:nvPr/>
          </p:nvSpPr>
          <p:spPr>
            <a:xfrm>
              <a:off x="1568799" y="5845904"/>
              <a:ext cx="284888" cy="28488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0" name="Google Shape;740;p24"/>
            <p:cNvSpPr txBox="1"/>
            <p:nvPr/>
          </p:nvSpPr>
          <p:spPr>
            <a:xfrm>
              <a:off x="862930" y="3320865"/>
              <a:ext cx="1696628" cy="19389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Lorem ipsum dolor sit amet, consectetur adipiscing elit. Quisque dictum augue dui, sed euismod tortor molestie rhoncus. Maecenas faucibus congue elit accumsan scelerisque.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p24"/>
            <p:cNvSpPr/>
            <p:nvPr/>
          </p:nvSpPr>
          <p:spPr>
            <a:xfrm>
              <a:off x="1043791" y="1887166"/>
              <a:ext cx="809896" cy="809896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2" name="Google Shape;742;p24"/>
            <p:cNvSpPr txBox="1"/>
            <p:nvPr/>
          </p:nvSpPr>
          <p:spPr>
            <a:xfrm flipH="1">
              <a:off x="862930" y="2001555"/>
              <a:ext cx="1696628" cy="6771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Arial"/>
                <a:buNone/>
              </a:pPr>
              <a:r>
                <a:rPr b="1" i="0" lang="en-US" sz="4400" u="none" cap="none" strike="noStrike">
                  <a:solidFill>
                    <a:srgbClr val="205DAB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03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43" name="Google Shape;743;p24"/>
          <p:cNvGrpSpPr/>
          <p:nvPr/>
        </p:nvGrpSpPr>
        <p:grpSpPr>
          <a:xfrm>
            <a:off x="9299995" y="1334312"/>
            <a:ext cx="2198100" cy="4739420"/>
            <a:chOff x="571501" y="1295401"/>
            <a:chExt cx="2279486" cy="4914899"/>
          </a:xfrm>
        </p:grpSpPr>
        <p:sp>
          <p:nvSpPr>
            <p:cNvPr id="744" name="Google Shape;744;p24"/>
            <p:cNvSpPr/>
            <p:nvPr/>
          </p:nvSpPr>
          <p:spPr>
            <a:xfrm>
              <a:off x="571501" y="1295401"/>
              <a:ext cx="2279485" cy="4914899"/>
            </a:xfrm>
            <a:custGeom>
              <a:rect b="b" l="l" r="r" t="t"/>
              <a:pathLst>
                <a:path extrusionOk="0" h="872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856"/>
                    <a:pt x="15" y="872"/>
                    <a:pt x="34" y="872"/>
                  </a:cubicBezTo>
                  <a:cubicBezTo>
                    <a:pt x="370" y="872"/>
                    <a:pt x="370" y="872"/>
                    <a:pt x="370" y="872"/>
                  </a:cubicBezTo>
                  <a:cubicBezTo>
                    <a:pt x="389" y="872"/>
                    <a:pt x="405" y="856"/>
                    <a:pt x="405" y="837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5" name="Google Shape;745;p24"/>
            <p:cNvSpPr/>
            <p:nvPr/>
          </p:nvSpPr>
          <p:spPr>
            <a:xfrm>
              <a:off x="571501" y="1295401"/>
              <a:ext cx="2279485" cy="388748"/>
            </a:xfrm>
            <a:custGeom>
              <a:rect b="b" l="l" r="r" t="t"/>
              <a:pathLst>
                <a:path extrusionOk="0" h="69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05" y="69"/>
                    <a:pt x="405" y="69"/>
                    <a:pt x="405" y="69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  <a:close/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6" name="Google Shape;746;p24"/>
            <p:cNvSpPr/>
            <p:nvPr/>
          </p:nvSpPr>
          <p:spPr>
            <a:xfrm>
              <a:off x="571502" y="5766014"/>
              <a:ext cx="2279485" cy="444286"/>
            </a:xfrm>
            <a:custGeom>
              <a:rect b="b" l="l" r="r" t="t"/>
              <a:pathLst>
                <a:path extrusionOk="0" h="79" w="405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63"/>
                    <a:pt x="15" y="79"/>
                    <a:pt x="34" y="79"/>
                  </a:cubicBezTo>
                  <a:cubicBezTo>
                    <a:pt x="370" y="79"/>
                    <a:pt x="370" y="79"/>
                    <a:pt x="370" y="79"/>
                  </a:cubicBezTo>
                  <a:cubicBezTo>
                    <a:pt x="389" y="79"/>
                    <a:pt x="405" y="63"/>
                    <a:pt x="405" y="44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47" name="Google Shape;747;p24"/>
            <p:cNvGrpSpPr/>
            <p:nvPr/>
          </p:nvGrpSpPr>
          <p:grpSpPr>
            <a:xfrm>
              <a:off x="1043791" y="1450424"/>
              <a:ext cx="1334908" cy="101747"/>
              <a:chOff x="5403530" y="1737358"/>
              <a:chExt cx="1249683" cy="95251"/>
            </a:xfrm>
          </p:grpSpPr>
          <p:sp>
            <p:nvSpPr>
              <p:cNvPr id="748" name="Google Shape;748;p24"/>
              <p:cNvSpPr/>
              <p:nvPr/>
            </p:nvSpPr>
            <p:spPr>
              <a:xfrm>
                <a:off x="5616891" y="1737360"/>
                <a:ext cx="822960" cy="91440"/>
              </a:xfrm>
              <a:prstGeom prst="roundRect">
                <a:avLst>
                  <a:gd fmla="val 50000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9" name="Google Shape;749;p24"/>
              <p:cNvSpPr/>
              <p:nvPr/>
            </p:nvSpPr>
            <p:spPr>
              <a:xfrm>
                <a:off x="6557962" y="1737358"/>
                <a:ext cx="95251" cy="95251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0" name="Google Shape;750;p24"/>
              <p:cNvSpPr/>
              <p:nvPr/>
            </p:nvSpPr>
            <p:spPr>
              <a:xfrm>
                <a:off x="5403530" y="1737358"/>
                <a:ext cx="95251" cy="95251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51" name="Google Shape;751;p24"/>
            <p:cNvSpPr/>
            <p:nvPr/>
          </p:nvSpPr>
          <p:spPr>
            <a:xfrm>
              <a:off x="1568799" y="5845904"/>
              <a:ext cx="284888" cy="28488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2" name="Google Shape;752;p24"/>
            <p:cNvSpPr txBox="1"/>
            <p:nvPr/>
          </p:nvSpPr>
          <p:spPr>
            <a:xfrm flipH="1">
              <a:off x="862930" y="2907819"/>
              <a:ext cx="1696628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US" sz="1800" u="none" cap="none" strike="noStrike">
                  <a:solidFill>
                    <a:srgbClr val="F15F5B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Lorem ipsum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p24"/>
            <p:cNvSpPr txBox="1"/>
            <p:nvPr/>
          </p:nvSpPr>
          <p:spPr>
            <a:xfrm>
              <a:off x="862930" y="3320865"/>
              <a:ext cx="1696628" cy="19389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Lorem ipsum dolor sit amet, consectetur adipiscing elit. Quisque dictum augue dui, sed euismod tortor molestie rhoncus. Maecenas faucibus congue elit accumsan scelerisque.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p24"/>
            <p:cNvSpPr/>
            <p:nvPr/>
          </p:nvSpPr>
          <p:spPr>
            <a:xfrm>
              <a:off x="1043791" y="1887166"/>
              <a:ext cx="809896" cy="809896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5" name="Google Shape;755;p24"/>
            <p:cNvSpPr txBox="1"/>
            <p:nvPr/>
          </p:nvSpPr>
          <p:spPr>
            <a:xfrm flipH="1">
              <a:off x="862930" y="2001555"/>
              <a:ext cx="1696628" cy="6771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Arial"/>
                <a:buNone/>
              </a:pPr>
              <a:r>
                <a:rPr b="1" i="0" lang="en-US" sz="4400" u="none" cap="none" strike="noStrike">
                  <a:solidFill>
                    <a:srgbClr val="205DAB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04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56" name="Google Shape;756;p24"/>
          <p:cNvSpPr/>
          <p:nvPr/>
        </p:nvSpPr>
        <p:spPr>
          <a:xfrm>
            <a:off x="3140026" y="3507249"/>
            <a:ext cx="301558" cy="393547"/>
          </a:xfrm>
          <a:prstGeom prst="chevron">
            <a:avLst>
              <a:gd fmla="val 50000" name="adj"/>
            </a:avLst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7" name="Google Shape;757;p24"/>
          <p:cNvSpPr/>
          <p:nvPr/>
        </p:nvSpPr>
        <p:spPr>
          <a:xfrm>
            <a:off x="5983322" y="3507249"/>
            <a:ext cx="301558" cy="393547"/>
          </a:xfrm>
          <a:prstGeom prst="chevron">
            <a:avLst>
              <a:gd fmla="val 50000" name="adj"/>
            </a:avLst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8" name="Google Shape;758;p24"/>
          <p:cNvSpPr/>
          <p:nvPr/>
        </p:nvSpPr>
        <p:spPr>
          <a:xfrm>
            <a:off x="8826618" y="3507249"/>
            <a:ext cx="301558" cy="393547"/>
          </a:xfrm>
          <a:prstGeom prst="chevron">
            <a:avLst>
              <a:gd fmla="val 50000" name="adj"/>
            </a:avLst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59" name="Google Shape;759;p24"/>
          <p:cNvPicPr preferRelativeResize="0"/>
          <p:nvPr/>
        </p:nvPicPr>
        <p:blipFill rotWithShape="1">
          <a:blip r:embed="rId3">
            <a:alphaModFix/>
          </a:blip>
          <a:srcRect b="3831" l="5786" r="6170" t="0"/>
          <a:stretch/>
        </p:blipFill>
        <p:spPr>
          <a:xfrm>
            <a:off x="664828" y="1334312"/>
            <a:ext cx="2330207" cy="4739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0" name="Google Shape;760;p24"/>
          <p:cNvPicPr preferRelativeResize="0"/>
          <p:nvPr/>
        </p:nvPicPr>
        <p:blipFill rotWithShape="1">
          <a:blip r:embed="rId4">
            <a:alphaModFix/>
          </a:blip>
          <a:srcRect b="3649" l="6326" r="6428" t="0"/>
          <a:stretch/>
        </p:blipFill>
        <p:spPr>
          <a:xfrm>
            <a:off x="3541028" y="1334312"/>
            <a:ext cx="2303336" cy="4736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61" name="Google Shape;761;p24"/>
          <p:cNvPicPr preferRelativeResize="0"/>
          <p:nvPr/>
        </p:nvPicPr>
        <p:blipFill rotWithShape="1">
          <a:blip r:embed="rId5">
            <a:alphaModFix/>
          </a:blip>
          <a:srcRect b="4113" l="6414" r="6499" t="0"/>
          <a:stretch/>
        </p:blipFill>
        <p:spPr>
          <a:xfrm>
            <a:off x="6347638" y="1334312"/>
            <a:ext cx="2310283" cy="4736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62" name="Google Shape;762;p24"/>
          <p:cNvPicPr preferRelativeResize="0"/>
          <p:nvPr/>
        </p:nvPicPr>
        <p:blipFill rotWithShape="1">
          <a:blip r:embed="rId6">
            <a:alphaModFix/>
          </a:blip>
          <a:srcRect b="3834" l="5532" r="5804" t="0"/>
          <a:stretch/>
        </p:blipFill>
        <p:spPr>
          <a:xfrm>
            <a:off x="9226400" y="1334312"/>
            <a:ext cx="2345287" cy="47365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25"/>
          <p:cNvSpPr txBox="1"/>
          <p:nvPr>
            <p:ph idx="12" type="sldNum"/>
          </p:nvPr>
        </p:nvSpPr>
        <p:spPr>
          <a:xfrm>
            <a:off x="11271097" y="6369139"/>
            <a:ext cx="3619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68" name="Google Shape;768;p25"/>
          <p:cNvSpPr/>
          <p:nvPr/>
        </p:nvSpPr>
        <p:spPr>
          <a:xfrm>
            <a:off x="3328138" y="488861"/>
            <a:ext cx="5234474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2800" u="none" cap="none" strike="noStrike">
                <a:solidFill>
                  <a:srgbClr val="083D6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Conclusion and Future Work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9" name="Google Shape;769;p25"/>
          <p:cNvSpPr txBox="1"/>
          <p:nvPr/>
        </p:nvSpPr>
        <p:spPr>
          <a:xfrm>
            <a:off x="4733730" y="3206640"/>
            <a:ext cx="27432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picture containing person, dark&#10;&#10;Description automatically generated" id="770" name="Google Shape;770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8799" y="1346576"/>
            <a:ext cx="8233153" cy="5022563"/>
          </a:xfrm>
          <a:prstGeom prst="roundRect">
            <a:avLst>
              <a:gd fmla="val 4167" name="adj"/>
            </a:avLst>
          </a:prstGeom>
          <a:solidFill>
            <a:srgbClr val="FFFFFF"/>
          </a:solidFill>
          <a:ln cap="sq" cmpd="sng" w="76200">
            <a:solidFill>
              <a:srgbClr val="EAEAEA"/>
            </a:solidFill>
            <a:prstDash val="solid"/>
            <a:miter lim="800000"/>
            <a:headEnd len="sm" w="sm" type="none"/>
            <a:tailEnd len="sm" w="sm" type="none"/>
          </a:ln>
          <a:effectLst>
            <a:reflection blurRad="0" dir="5400000" dist="5000" endA="0" endPos="28000" kx="0" rotWithShape="0" algn="bl" stA="33000" stPos="0" sy="-100000" ky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26"/>
          <p:cNvSpPr/>
          <p:nvPr/>
        </p:nvSpPr>
        <p:spPr>
          <a:xfrm>
            <a:off x="1" y="0"/>
            <a:ext cx="5869613" cy="6858002"/>
          </a:xfrm>
          <a:custGeom>
            <a:rect b="b" l="l" r="r" t="t"/>
            <a:pathLst>
              <a:path extrusionOk="0" h="6858002" w="6066008">
                <a:moveTo>
                  <a:pt x="2714525" y="0"/>
                </a:moveTo>
                <a:lnTo>
                  <a:pt x="3778532" y="0"/>
                </a:lnTo>
                <a:lnTo>
                  <a:pt x="3820714" y="20793"/>
                </a:lnTo>
                <a:cubicBezTo>
                  <a:pt x="4200447" y="231449"/>
                  <a:pt x="4471422" y="644521"/>
                  <a:pt x="4516362" y="1131063"/>
                </a:cubicBezTo>
                <a:lnTo>
                  <a:pt x="4522651" y="1268002"/>
                </a:lnTo>
                <a:lnTo>
                  <a:pt x="4627033" y="1297512"/>
                </a:lnTo>
                <a:cubicBezTo>
                  <a:pt x="5460702" y="1582607"/>
                  <a:pt x="6066008" y="2437590"/>
                  <a:pt x="6066008" y="3448013"/>
                </a:cubicBezTo>
                <a:cubicBezTo>
                  <a:pt x="6066008" y="4458437"/>
                  <a:pt x="5460702" y="5313419"/>
                  <a:pt x="4627033" y="5598514"/>
                </a:cubicBezTo>
                <a:lnTo>
                  <a:pt x="4522651" y="5628023"/>
                </a:lnTo>
                <a:lnTo>
                  <a:pt x="4516362" y="5764962"/>
                </a:lnTo>
                <a:cubicBezTo>
                  <a:pt x="4475508" y="6207273"/>
                  <a:pt x="4247847" y="6588864"/>
                  <a:pt x="3921493" y="6812858"/>
                </a:cubicBezTo>
                <a:lnTo>
                  <a:pt x="3848551" y="6858002"/>
                </a:lnTo>
                <a:lnTo>
                  <a:pt x="0" y="6858002"/>
                </a:lnTo>
                <a:lnTo>
                  <a:pt x="0" y="690"/>
                </a:lnTo>
                <a:lnTo>
                  <a:pt x="2713222" y="690"/>
                </a:lnTo>
                <a:close/>
              </a:path>
            </a:pathLst>
          </a:cu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7" name="Google Shape;777;p26"/>
          <p:cNvSpPr txBox="1"/>
          <p:nvPr/>
        </p:nvSpPr>
        <p:spPr>
          <a:xfrm>
            <a:off x="838060" y="2304899"/>
            <a:ext cx="4245202" cy="27084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800"/>
              <a:buFont typeface="Arial"/>
              <a:buNone/>
            </a:pPr>
            <a:r>
              <a:rPr b="1" i="0" lang="en-US" sz="8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THANK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800"/>
              <a:buFont typeface="Arial"/>
              <a:buNone/>
            </a:pPr>
            <a:r>
              <a:rPr b="1" i="0" lang="en-US" sz="8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YOU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8" name="Google Shape;778;p26"/>
          <p:cNvGrpSpPr/>
          <p:nvPr/>
        </p:nvGrpSpPr>
        <p:grpSpPr>
          <a:xfrm>
            <a:off x="5538520" y="1233589"/>
            <a:ext cx="6148382" cy="5253038"/>
            <a:chOff x="6180138" y="1085850"/>
            <a:chExt cx="5657850" cy="4833938"/>
          </a:xfrm>
        </p:grpSpPr>
        <p:sp>
          <p:nvSpPr>
            <p:cNvPr id="779" name="Google Shape;779;p26"/>
            <p:cNvSpPr/>
            <p:nvPr/>
          </p:nvSpPr>
          <p:spPr>
            <a:xfrm>
              <a:off x="9991726" y="4240213"/>
              <a:ext cx="1501775" cy="28575"/>
            </a:xfrm>
            <a:custGeom>
              <a:rect b="b" l="l" r="r" t="t"/>
              <a:pathLst>
                <a:path extrusionOk="0" h="8" w="424">
                  <a:moveTo>
                    <a:pt x="420" y="8"/>
                  </a:moveTo>
                  <a:cubicBezTo>
                    <a:pt x="41" y="8"/>
                    <a:pt x="41" y="8"/>
                    <a:pt x="41" y="8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57" y="2"/>
                    <a:pt x="157" y="2"/>
                    <a:pt x="157" y="2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22" y="0"/>
                    <a:pt x="424" y="1"/>
                    <a:pt x="424" y="4"/>
                  </a:cubicBezTo>
                  <a:cubicBezTo>
                    <a:pt x="424" y="6"/>
                    <a:pt x="422" y="8"/>
                    <a:pt x="420" y="8"/>
                  </a:cubicBezTo>
                  <a:moveTo>
                    <a:pt x="37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7" y="8"/>
                    <a:pt x="37" y="8"/>
                    <a:pt x="37" y="8"/>
                  </a:cubicBezTo>
                </a:path>
              </a:pathLst>
            </a:custGeom>
            <a:solidFill>
              <a:srgbClr val="2C82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80" name="Google Shape;780;p26"/>
            <p:cNvGrpSpPr/>
            <p:nvPr/>
          </p:nvGrpSpPr>
          <p:grpSpPr>
            <a:xfrm>
              <a:off x="11018838" y="3843338"/>
              <a:ext cx="549275" cy="549275"/>
              <a:chOff x="11018838" y="3843338"/>
              <a:chExt cx="549275" cy="549275"/>
            </a:xfrm>
          </p:grpSpPr>
          <p:sp>
            <p:nvSpPr>
              <p:cNvPr id="781" name="Google Shape;781;p26"/>
              <p:cNvSpPr/>
              <p:nvPr/>
            </p:nvSpPr>
            <p:spPr>
              <a:xfrm>
                <a:off x="11018838" y="3843338"/>
                <a:ext cx="549275" cy="549275"/>
              </a:xfrm>
              <a:custGeom>
                <a:rect b="b" l="l" r="r" t="t"/>
                <a:pathLst>
                  <a:path extrusionOk="0" h="155" w="155">
                    <a:moveTo>
                      <a:pt x="125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4"/>
                      <a:pt x="0" y="30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42"/>
                      <a:pt x="13" y="155"/>
                      <a:pt x="29" y="155"/>
                    </a:cubicBezTo>
                    <a:cubicBezTo>
                      <a:pt x="125" y="155"/>
                      <a:pt x="125" y="155"/>
                      <a:pt x="125" y="155"/>
                    </a:cubicBezTo>
                    <a:cubicBezTo>
                      <a:pt x="141" y="155"/>
                      <a:pt x="155" y="142"/>
                      <a:pt x="155" y="126"/>
                    </a:cubicBezTo>
                    <a:cubicBezTo>
                      <a:pt x="155" y="30"/>
                      <a:pt x="155" y="30"/>
                      <a:pt x="155" y="30"/>
                    </a:cubicBezTo>
                    <a:cubicBezTo>
                      <a:pt x="155" y="14"/>
                      <a:pt x="141" y="0"/>
                      <a:pt x="125" y="0"/>
                    </a:cubicBezTo>
                    <a:close/>
                  </a:path>
                </a:pathLst>
              </a:custGeom>
              <a:solidFill>
                <a:srgbClr val="205DAB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2" name="Google Shape;782;p26"/>
              <p:cNvSpPr/>
              <p:nvPr/>
            </p:nvSpPr>
            <p:spPr>
              <a:xfrm>
                <a:off x="11222038" y="3952875"/>
                <a:ext cx="141288" cy="146050"/>
              </a:xfrm>
              <a:prstGeom prst="ellipse">
                <a:avLst/>
              </a:prstGeom>
              <a:solidFill>
                <a:srgbClr val="F2ECE4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3" name="Google Shape;783;p26"/>
              <p:cNvSpPr/>
              <p:nvPr/>
            </p:nvSpPr>
            <p:spPr>
              <a:xfrm>
                <a:off x="11156951" y="4108450"/>
                <a:ext cx="277813" cy="134938"/>
              </a:xfrm>
              <a:custGeom>
                <a:rect b="b" l="l" r="r" t="t"/>
                <a:pathLst>
                  <a:path extrusionOk="0" h="38" w="78">
                    <a:moveTo>
                      <a:pt x="78" y="38"/>
                    </a:moveTo>
                    <a:cubicBezTo>
                      <a:pt x="77" y="17"/>
                      <a:pt x="60" y="0"/>
                      <a:pt x="39" y="0"/>
                    </a:cubicBezTo>
                    <a:cubicBezTo>
                      <a:pt x="18" y="0"/>
                      <a:pt x="0" y="17"/>
                      <a:pt x="0" y="38"/>
                    </a:cubicBezTo>
                    <a:cubicBezTo>
                      <a:pt x="78" y="38"/>
                      <a:pt x="78" y="38"/>
                      <a:pt x="78" y="38"/>
                    </a:cubicBezTo>
                    <a:close/>
                  </a:path>
                </a:pathLst>
              </a:custGeom>
              <a:solidFill>
                <a:srgbClr val="F2ECE4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84" name="Google Shape;784;p26"/>
            <p:cNvSpPr/>
            <p:nvPr/>
          </p:nvSpPr>
          <p:spPr>
            <a:xfrm>
              <a:off x="6700838" y="4395788"/>
              <a:ext cx="155575" cy="396875"/>
            </a:xfrm>
            <a:custGeom>
              <a:rect b="b" l="l" r="r" t="t"/>
              <a:pathLst>
                <a:path extrusionOk="0" h="250" w="98">
                  <a:moveTo>
                    <a:pt x="67" y="0"/>
                  </a:moveTo>
                  <a:lnTo>
                    <a:pt x="58" y="83"/>
                  </a:lnTo>
                  <a:lnTo>
                    <a:pt x="0" y="232"/>
                  </a:lnTo>
                  <a:lnTo>
                    <a:pt x="51" y="250"/>
                  </a:lnTo>
                  <a:lnTo>
                    <a:pt x="94" y="92"/>
                  </a:lnTo>
                  <a:lnTo>
                    <a:pt x="98" y="2"/>
                  </a:lnTo>
                  <a:lnTo>
                    <a:pt x="67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EDEBE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5" name="Google Shape;785;p26"/>
            <p:cNvSpPr/>
            <p:nvPr/>
          </p:nvSpPr>
          <p:spPr>
            <a:xfrm>
              <a:off x="6637338" y="5041900"/>
              <a:ext cx="152400" cy="757238"/>
            </a:xfrm>
            <a:custGeom>
              <a:rect b="b" l="l" r="r" t="t"/>
              <a:pathLst>
                <a:path extrusionOk="0" h="477" w="96">
                  <a:moveTo>
                    <a:pt x="93" y="477"/>
                  </a:moveTo>
                  <a:lnTo>
                    <a:pt x="0" y="477"/>
                  </a:lnTo>
                  <a:lnTo>
                    <a:pt x="9" y="256"/>
                  </a:lnTo>
                  <a:lnTo>
                    <a:pt x="0" y="163"/>
                  </a:lnTo>
                  <a:lnTo>
                    <a:pt x="73" y="0"/>
                  </a:lnTo>
                  <a:lnTo>
                    <a:pt x="96" y="2"/>
                  </a:lnTo>
                  <a:lnTo>
                    <a:pt x="67" y="256"/>
                  </a:lnTo>
                  <a:lnTo>
                    <a:pt x="33" y="462"/>
                  </a:lnTo>
                  <a:lnTo>
                    <a:pt x="93" y="471"/>
                  </a:lnTo>
                  <a:lnTo>
                    <a:pt x="93" y="477"/>
                  </a:lnTo>
                  <a:close/>
                </a:path>
              </a:pathLst>
            </a:custGeom>
            <a:solidFill>
              <a:srgbClr val="19589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6" name="Google Shape;786;p26"/>
            <p:cNvSpPr/>
            <p:nvPr/>
          </p:nvSpPr>
          <p:spPr>
            <a:xfrm>
              <a:off x="6637338" y="5041900"/>
              <a:ext cx="152400" cy="757238"/>
            </a:xfrm>
            <a:custGeom>
              <a:rect b="b" l="l" r="r" t="t"/>
              <a:pathLst>
                <a:path extrusionOk="0" h="477" w="96">
                  <a:moveTo>
                    <a:pt x="93" y="477"/>
                  </a:moveTo>
                  <a:lnTo>
                    <a:pt x="0" y="477"/>
                  </a:lnTo>
                  <a:lnTo>
                    <a:pt x="9" y="256"/>
                  </a:lnTo>
                  <a:lnTo>
                    <a:pt x="0" y="163"/>
                  </a:lnTo>
                  <a:lnTo>
                    <a:pt x="73" y="0"/>
                  </a:lnTo>
                  <a:lnTo>
                    <a:pt x="96" y="2"/>
                  </a:lnTo>
                  <a:lnTo>
                    <a:pt x="67" y="256"/>
                  </a:lnTo>
                  <a:lnTo>
                    <a:pt x="33" y="462"/>
                  </a:lnTo>
                  <a:lnTo>
                    <a:pt x="93" y="471"/>
                  </a:lnTo>
                  <a:lnTo>
                    <a:pt x="93" y="47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7" name="Google Shape;787;p26"/>
            <p:cNvSpPr/>
            <p:nvPr/>
          </p:nvSpPr>
          <p:spPr>
            <a:xfrm>
              <a:off x="6310313" y="5022850"/>
              <a:ext cx="442913" cy="784225"/>
            </a:xfrm>
            <a:custGeom>
              <a:rect b="b" l="l" r="r" t="t"/>
              <a:pathLst>
                <a:path extrusionOk="0" h="494" w="279">
                  <a:moveTo>
                    <a:pt x="159" y="0"/>
                  </a:moveTo>
                  <a:lnTo>
                    <a:pt x="139" y="226"/>
                  </a:lnTo>
                  <a:lnTo>
                    <a:pt x="0" y="409"/>
                  </a:lnTo>
                  <a:lnTo>
                    <a:pt x="18" y="494"/>
                  </a:lnTo>
                  <a:lnTo>
                    <a:pt x="58" y="494"/>
                  </a:lnTo>
                  <a:lnTo>
                    <a:pt x="34" y="476"/>
                  </a:lnTo>
                  <a:lnTo>
                    <a:pt x="29" y="420"/>
                  </a:lnTo>
                  <a:lnTo>
                    <a:pt x="161" y="273"/>
                  </a:lnTo>
                  <a:lnTo>
                    <a:pt x="279" y="9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8" name="Google Shape;788;p26"/>
            <p:cNvSpPr/>
            <p:nvPr/>
          </p:nvSpPr>
          <p:spPr>
            <a:xfrm>
              <a:off x="6310313" y="5022850"/>
              <a:ext cx="442913" cy="784225"/>
            </a:xfrm>
            <a:custGeom>
              <a:rect b="b" l="l" r="r" t="t"/>
              <a:pathLst>
                <a:path extrusionOk="0" h="494" w="279">
                  <a:moveTo>
                    <a:pt x="159" y="0"/>
                  </a:moveTo>
                  <a:lnTo>
                    <a:pt x="139" y="226"/>
                  </a:lnTo>
                  <a:lnTo>
                    <a:pt x="0" y="409"/>
                  </a:lnTo>
                  <a:lnTo>
                    <a:pt x="18" y="494"/>
                  </a:lnTo>
                  <a:lnTo>
                    <a:pt x="58" y="494"/>
                  </a:lnTo>
                  <a:lnTo>
                    <a:pt x="34" y="476"/>
                  </a:lnTo>
                  <a:lnTo>
                    <a:pt x="29" y="420"/>
                  </a:lnTo>
                  <a:lnTo>
                    <a:pt x="161" y="273"/>
                  </a:lnTo>
                  <a:lnTo>
                    <a:pt x="279" y="9"/>
                  </a:lnTo>
                  <a:lnTo>
                    <a:pt x="159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9" name="Google Shape;789;p26"/>
            <p:cNvSpPr/>
            <p:nvPr/>
          </p:nvSpPr>
          <p:spPr>
            <a:xfrm>
              <a:off x="6807201" y="4265613"/>
              <a:ext cx="49213" cy="133350"/>
            </a:xfrm>
            <a:custGeom>
              <a:rect b="b" l="l" r="r" t="t"/>
              <a:pathLst>
                <a:path extrusionOk="0" h="84" w="31">
                  <a:moveTo>
                    <a:pt x="31" y="84"/>
                  </a:moveTo>
                  <a:lnTo>
                    <a:pt x="31" y="2"/>
                  </a:lnTo>
                  <a:lnTo>
                    <a:pt x="13" y="0"/>
                  </a:lnTo>
                  <a:lnTo>
                    <a:pt x="0" y="82"/>
                  </a:lnTo>
                  <a:lnTo>
                    <a:pt x="31" y="84"/>
                  </a:lnTo>
                  <a:lnTo>
                    <a:pt x="31" y="84"/>
                  </a:lnTo>
                  <a:close/>
                </a:path>
              </a:pathLst>
            </a:cu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0" name="Google Shape;790;p26"/>
            <p:cNvSpPr/>
            <p:nvPr/>
          </p:nvSpPr>
          <p:spPr>
            <a:xfrm>
              <a:off x="6586538" y="4510088"/>
              <a:ext cx="209550" cy="219075"/>
            </a:xfrm>
            <a:custGeom>
              <a:rect b="b" l="l" r="r" t="t"/>
              <a:pathLst>
                <a:path extrusionOk="0" h="62" w="59">
                  <a:moveTo>
                    <a:pt x="3" y="21"/>
                  </a:moveTo>
                  <a:cubicBezTo>
                    <a:pt x="0" y="35"/>
                    <a:pt x="0" y="55"/>
                    <a:pt x="21" y="59"/>
                  </a:cubicBezTo>
                  <a:cubicBezTo>
                    <a:pt x="41" y="62"/>
                    <a:pt x="53" y="49"/>
                    <a:pt x="56" y="35"/>
                  </a:cubicBezTo>
                  <a:cubicBezTo>
                    <a:pt x="59" y="22"/>
                    <a:pt x="54" y="5"/>
                    <a:pt x="33" y="2"/>
                  </a:cubicBezTo>
                  <a:cubicBezTo>
                    <a:pt x="19" y="0"/>
                    <a:pt x="5" y="10"/>
                    <a:pt x="3" y="21"/>
                  </a:cubicBezTo>
                  <a:close/>
                </a:path>
              </a:pathLst>
            </a:cu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1" name="Google Shape;791;p26"/>
            <p:cNvSpPr/>
            <p:nvPr/>
          </p:nvSpPr>
          <p:spPr>
            <a:xfrm>
              <a:off x="6580188" y="4505325"/>
              <a:ext cx="134938" cy="209550"/>
            </a:xfrm>
            <a:custGeom>
              <a:rect b="b" l="l" r="r" t="t"/>
              <a:pathLst>
                <a:path extrusionOk="0" h="59" w="38">
                  <a:moveTo>
                    <a:pt x="20" y="59"/>
                  </a:moveTo>
                  <a:cubicBezTo>
                    <a:pt x="5" y="55"/>
                    <a:pt x="0" y="41"/>
                    <a:pt x="2" y="27"/>
                  </a:cubicBezTo>
                  <a:cubicBezTo>
                    <a:pt x="4" y="9"/>
                    <a:pt x="22" y="0"/>
                    <a:pt x="35" y="3"/>
                  </a:cubicBezTo>
                  <a:cubicBezTo>
                    <a:pt x="36" y="3"/>
                    <a:pt x="37" y="3"/>
                    <a:pt x="37" y="4"/>
                  </a:cubicBezTo>
                  <a:cubicBezTo>
                    <a:pt x="38" y="6"/>
                    <a:pt x="38" y="8"/>
                    <a:pt x="37" y="10"/>
                  </a:cubicBezTo>
                  <a:cubicBezTo>
                    <a:pt x="35" y="16"/>
                    <a:pt x="29" y="22"/>
                    <a:pt x="22" y="24"/>
                  </a:cubicBezTo>
                  <a:cubicBezTo>
                    <a:pt x="22" y="24"/>
                    <a:pt x="18" y="54"/>
                    <a:pt x="20" y="59"/>
                  </a:cubicBez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2" name="Google Shape;792;p26"/>
            <p:cNvSpPr/>
            <p:nvPr/>
          </p:nvSpPr>
          <p:spPr>
            <a:xfrm>
              <a:off x="6600826" y="4597400"/>
              <a:ext cx="74613" cy="65088"/>
            </a:xfrm>
            <a:custGeom>
              <a:rect b="b" l="l" r="r" t="t"/>
              <a:pathLst>
                <a:path extrusionOk="0" h="18" w="21">
                  <a:moveTo>
                    <a:pt x="12" y="0"/>
                  </a:moveTo>
                  <a:cubicBezTo>
                    <a:pt x="10" y="0"/>
                    <a:pt x="8" y="0"/>
                    <a:pt x="6" y="1"/>
                  </a:cubicBezTo>
                  <a:cubicBezTo>
                    <a:pt x="0" y="5"/>
                    <a:pt x="2" y="13"/>
                    <a:pt x="8" y="16"/>
                  </a:cubicBezTo>
                  <a:cubicBezTo>
                    <a:pt x="9" y="17"/>
                    <a:pt x="11" y="18"/>
                    <a:pt x="13" y="18"/>
                  </a:cubicBezTo>
                  <a:cubicBezTo>
                    <a:pt x="15" y="18"/>
                    <a:pt x="16" y="18"/>
                    <a:pt x="18" y="17"/>
                  </a:cubicBezTo>
                  <a:cubicBezTo>
                    <a:pt x="19" y="16"/>
                    <a:pt x="20" y="15"/>
                    <a:pt x="20" y="13"/>
                  </a:cubicBezTo>
                  <a:cubicBezTo>
                    <a:pt x="21" y="12"/>
                    <a:pt x="20" y="10"/>
                    <a:pt x="20" y="8"/>
                  </a:cubicBezTo>
                  <a:cubicBezTo>
                    <a:pt x="19" y="5"/>
                    <a:pt x="16" y="1"/>
                    <a:pt x="12" y="0"/>
                  </a:cubicBezTo>
                  <a:close/>
                </a:path>
              </a:pathLst>
            </a:cu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3" name="Google Shape;793;p26"/>
            <p:cNvSpPr/>
            <p:nvPr/>
          </p:nvSpPr>
          <p:spPr>
            <a:xfrm>
              <a:off x="6718301" y="4524375"/>
              <a:ext cx="60325" cy="73025"/>
            </a:xfrm>
            <a:custGeom>
              <a:rect b="b" l="l" r="r" t="t"/>
              <a:pathLst>
                <a:path extrusionOk="0" h="21" w="17">
                  <a:moveTo>
                    <a:pt x="1" y="13"/>
                  </a:moveTo>
                  <a:cubicBezTo>
                    <a:pt x="3" y="18"/>
                    <a:pt x="8" y="21"/>
                    <a:pt x="12" y="19"/>
                  </a:cubicBezTo>
                  <a:cubicBezTo>
                    <a:pt x="15" y="18"/>
                    <a:pt x="17" y="13"/>
                    <a:pt x="15" y="8"/>
                  </a:cubicBezTo>
                  <a:cubicBezTo>
                    <a:pt x="13" y="3"/>
                    <a:pt x="9" y="0"/>
                    <a:pt x="5" y="1"/>
                  </a:cubicBezTo>
                  <a:cubicBezTo>
                    <a:pt x="1" y="3"/>
                    <a:pt x="0" y="8"/>
                    <a:pt x="1" y="13"/>
                  </a:cubicBezTo>
                  <a:close/>
                </a:path>
              </a:pathLst>
            </a:custGeom>
            <a:solidFill>
              <a:srgbClr val="F2EC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4" name="Google Shape;794;p26"/>
            <p:cNvSpPr/>
            <p:nvPr/>
          </p:nvSpPr>
          <p:spPr>
            <a:xfrm>
              <a:off x="6813551" y="4219575"/>
              <a:ext cx="60325" cy="60325"/>
            </a:xfrm>
            <a:prstGeom prst="ellipse">
              <a:avLst/>
            </a:prstGeom>
            <a:solidFill>
              <a:srgbClr val="9A51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5" name="Google Shape;795;p26"/>
            <p:cNvSpPr/>
            <p:nvPr/>
          </p:nvSpPr>
          <p:spPr>
            <a:xfrm>
              <a:off x="6551613" y="4449763"/>
              <a:ext cx="414338" cy="623888"/>
            </a:xfrm>
            <a:custGeom>
              <a:rect b="b" l="l" r="r" t="t"/>
              <a:pathLst>
                <a:path extrusionOk="0" h="176" w="117">
                  <a:moveTo>
                    <a:pt x="113" y="0"/>
                  </a:moveTo>
                  <a:cubicBezTo>
                    <a:pt x="101" y="5"/>
                    <a:pt x="101" y="5"/>
                    <a:pt x="101" y="5"/>
                  </a:cubicBezTo>
                  <a:cubicBezTo>
                    <a:pt x="95" y="20"/>
                    <a:pt x="87" y="33"/>
                    <a:pt x="75" y="45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22" y="88"/>
                    <a:pt x="22" y="88"/>
                    <a:pt x="22" y="88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68" y="176"/>
                    <a:pt x="68" y="176"/>
                    <a:pt x="68" y="176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96" y="54"/>
                    <a:pt x="96" y="54"/>
                    <a:pt x="96" y="54"/>
                  </a:cubicBezTo>
                  <a:cubicBezTo>
                    <a:pt x="107" y="41"/>
                    <a:pt x="114" y="26"/>
                    <a:pt x="117" y="9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solidFill>
              <a:srgbClr val="F2EC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6" name="Google Shape;796;p26"/>
            <p:cNvSpPr/>
            <p:nvPr/>
          </p:nvSpPr>
          <p:spPr>
            <a:xfrm>
              <a:off x="6626226" y="3729038"/>
              <a:ext cx="549275" cy="550863"/>
            </a:xfrm>
            <a:custGeom>
              <a:rect b="b" l="l" r="r" t="t"/>
              <a:pathLst>
                <a:path extrusionOk="0" h="155" w="155">
                  <a:moveTo>
                    <a:pt x="12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42"/>
                    <a:pt x="13" y="155"/>
                    <a:pt x="29" y="155"/>
                  </a:cubicBezTo>
                  <a:cubicBezTo>
                    <a:pt x="125" y="155"/>
                    <a:pt x="125" y="155"/>
                    <a:pt x="125" y="155"/>
                  </a:cubicBezTo>
                  <a:cubicBezTo>
                    <a:pt x="141" y="155"/>
                    <a:pt x="155" y="142"/>
                    <a:pt x="155" y="126"/>
                  </a:cubicBezTo>
                  <a:cubicBezTo>
                    <a:pt x="155" y="30"/>
                    <a:pt x="155" y="30"/>
                    <a:pt x="155" y="30"/>
                  </a:cubicBezTo>
                  <a:cubicBezTo>
                    <a:pt x="155" y="14"/>
                    <a:pt x="141" y="0"/>
                    <a:pt x="125" y="0"/>
                  </a:cubicBezTo>
                  <a:close/>
                </a:path>
              </a:pathLst>
            </a:custGeom>
            <a:solidFill>
              <a:srgbClr val="F2EC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7" name="Google Shape;797;p26"/>
            <p:cNvSpPr/>
            <p:nvPr/>
          </p:nvSpPr>
          <p:spPr>
            <a:xfrm>
              <a:off x="6962776" y="4240213"/>
              <a:ext cx="60325" cy="60325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8" name="Google Shape;798;p26"/>
            <p:cNvSpPr/>
            <p:nvPr/>
          </p:nvSpPr>
          <p:spPr>
            <a:xfrm>
              <a:off x="6902451" y="4275138"/>
              <a:ext cx="109538" cy="227013"/>
            </a:xfrm>
            <a:custGeom>
              <a:rect b="b" l="l" r="r" t="t"/>
              <a:pathLst>
                <a:path extrusionOk="0" h="143" w="69">
                  <a:moveTo>
                    <a:pt x="0" y="130"/>
                  </a:moveTo>
                  <a:lnTo>
                    <a:pt x="38" y="143"/>
                  </a:lnTo>
                  <a:lnTo>
                    <a:pt x="69" y="5"/>
                  </a:lnTo>
                  <a:lnTo>
                    <a:pt x="47" y="0"/>
                  </a:lnTo>
                  <a:lnTo>
                    <a:pt x="0" y="13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9" name="Google Shape;799;p26"/>
            <p:cNvSpPr/>
            <p:nvPr/>
          </p:nvSpPr>
          <p:spPr>
            <a:xfrm>
              <a:off x="6827838" y="3857625"/>
              <a:ext cx="131763" cy="134938"/>
            </a:xfrm>
            <a:prstGeom prst="ellipse">
              <a:avLst/>
            </a:prstGeom>
            <a:solidFill>
              <a:srgbClr val="F2EC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0" name="Google Shape;800;p26"/>
            <p:cNvSpPr/>
            <p:nvPr/>
          </p:nvSpPr>
          <p:spPr>
            <a:xfrm>
              <a:off x="6180138" y="5799138"/>
              <a:ext cx="1104900" cy="28575"/>
            </a:xfrm>
            <a:custGeom>
              <a:rect b="b" l="l" r="r" t="t"/>
              <a:pathLst>
                <a:path extrusionOk="0" h="8" w="312">
                  <a:moveTo>
                    <a:pt x="30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10" y="0"/>
                    <a:pt x="312" y="1"/>
                    <a:pt x="312" y="4"/>
                  </a:cubicBezTo>
                  <a:cubicBezTo>
                    <a:pt x="312" y="6"/>
                    <a:pt x="310" y="8"/>
                    <a:pt x="308" y="8"/>
                  </a:cubicBezTo>
                </a:path>
              </a:pathLst>
            </a:custGeom>
            <a:solidFill>
              <a:srgbClr val="2C82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801" name="Google Shape;801;p2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623051" y="5789613"/>
              <a:ext cx="187325" cy="38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2" name="Google Shape;802;p26"/>
            <p:cNvSpPr/>
            <p:nvPr/>
          </p:nvSpPr>
          <p:spPr>
            <a:xfrm>
              <a:off x="6335713" y="5799138"/>
              <a:ext cx="66675" cy="7938"/>
            </a:xfrm>
            <a:custGeom>
              <a:rect b="b" l="l" r="r" t="t"/>
              <a:pathLst>
                <a:path extrusionOk="0" h="5" w="42">
                  <a:moveTo>
                    <a:pt x="42" y="5"/>
                  </a:moveTo>
                  <a:lnTo>
                    <a:pt x="2" y="5"/>
                  </a:lnTo>
                  <a:lnTo>
                    <a:pt x="0" y="0"/>
                  </a:lnTo>
                  <a:lnTo>
                    <a:pt x="36" y="0"/>
                  </a:lnTo>
                  <a:lnTo>
                    <a:pt x="42" y="5"/>
                  </a:lnTo>
                  <a:close/>
                </a:path>
              </a:pathLst>
            </a:custGeom>
            <a:solidFill>
              <a:srgbClr val="1C64B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3" name="Google Shape;803;p26"/>
            <p:cNvSpPr/>
            <p:nvPr/>
          </p:nvSpPr>
          <p:spPr>
            <a:xfrm>
              <a:off x="6335713" y="5799138"/>
              <a:ext cx="66675" cy="7938"/>
            </a:xfrm>
            <a:custGeom>
              <a:rect b="b" l="l" r="r" t="t"/>
              <a:pathLst>
                <a:path extrusionOk="0" h="5" w="42">
                  <a:moveTo>
                    <a:pt x="42" y="5"/>
                  </a:moveTo>
                  <a:lnTo>
                    <a:pt x="2" y="5"/>
                  </a:lnTo>
                  <a:lnTo>
                    <a:pt x="0" y="0"/>
                  </a:lnTo>
                  <a:lnTo>
                    <a:pt x="36" y="0"/>
                  </a:lnTo>
                  <a:lnTo>
                    <a:pt x="42" y="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4" name="Google Shape;804;p26"/>
            <p:cNvSpPr/>
            <p:nvPr/>
          </p:nvSpPr>
          <p:spPr>
            <a:xfrm>
              <a:off x="8256588" y="1744663"/>
              <a:ext cx="1433513" cy="3090863"/>
            </a:xfrm>
            <a:custGeom>
              <a:rect b="b" l="l" r="r" t="t"/>
              <a:pathLst>
                <a:path extrusionOk="0" h="872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856"/>
                    <a:pt x="15" y="872"/>
                    <a:pt x="34" y="872"/>
                  </a:cubicBezTo>
                  <a:cubicBezTo>
                    <a:pt x="370" y="872"/>
                    <a:pt x="370" y="872"/>
                    <a:pt x="370" y="872"/>
                  </a:cubicBezTo>
                  <a:cubicBezTo>
                    <a:pt x="389" y="872"/>
                    <a:pt x="405" y="856"/>
                    <a:pt x="405" y="837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</a:path>
              </a:pathLst>
            </a:custGeom>
            <a:solidFill>
              <a:srgbClr val="F2EC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5" name="Google Shape;805;p26"/>
            <p:cNvSpPr/>
            <p:nvPr/>
          </p:nvSpPr>
          <p:spPr>
            <a:xfrm>
              <a:off x="8256588" y="1744663"/>
              <a:ext cx="1433513" cy="244475"/>
            </a:xfrm>
            <a:custGeom>
              <a:rect b="b" l="l" r="r" t="t"/>
              <a:pathLst>
                <a:path extrusionOk="0" h="69" w="405">
                  <a:moveTo>
                    <a:pt x="37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05" y="69"/>
                    <a:pt x="405" y="69"/>
                    <a:pt x="405" y="69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5" y="15"/>
                    <a:pt x="389" y="0"/>
                    <a:pt x="370" y="0"/>
                  </a:cubicBez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6" name="Google Shape;806;p26"/>
            <p:cNvSpPr/>
            <p:nvPr/>
          </p:nvSpPr>
          <p:spPr>
            <a:xfrm>
              <a:off x="8256588" y="4556125"/>
              <a:ext cx="1433513" cy="279400"/>
            </a:xfrm>
            <a:custGeom>
              <a:rect b="b" l="l" r="r" t="t"/>
              <a:pathLst>
                <a:path extrusionOk="0" h="79" w="405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63"/>
                    <a:pt x="15" y="79"/>
                    <a:pt x="34" y="79"/>
                  </a:cubicBezTo>
                  <a:cubicBezTo>
                    <a:pt x="370" y="79"/>
                    <a:pt x="370" y="79"/>
                    <a:pt x="370" y="79"/>
                  </a:cubicBezTo>
                  <a:cubicBezTo>
                    <a:pt x="389" y="79"/>
                    <a:pt x="405" y="63"/>
                    <a:pt x="405" y="44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7" name="Google Shape;807;p26"/>
            <p:cNvSpPr/>
            <p:nvPr/>
          </p:nvSpPr>
          <p:spPr>
            <a:xfrm>
              <a:off x="9021763" y="2071688"/>
              <a:ext cx="549275" cy="549275"/>
            </a:xfrm>
            <a:custGeom>
              <a:rect b="b" l="l" r="r" t="t"/>
              <a:pathLst>
                <a:path extrusionOk="0" h="155" w="155">
                  <a:moveTo>
                    <a:pt x="12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42"/>
                    <a:pt x="13" y="155"/>
                    <a:pt x="29" y="155"/>
                  </a:cubicBezTo>
                  <a:cubicBezTo>
                    <a:pt x="125" y="155"/>
                    <a:pt x="125" y="155"/>
                    <a:pt x="125" y="155"/>
                  </a:cubicBezTo>
                  <a:cubicBezTo>
                    <a:pt x="141" y="155"/>
                    <a:pt x="155" y="142"/>
                    <a:pt x="155" y="126"/>
                  </a:cubicBezTo>
                  <a:cubicBezTo>
                    <a:pt x="155" y="30"/>
                    <a:pt x="155" y="30"/>
                    <a:pt x="155" y="30"/>
                  </a:cubicBezTo>
                  <a:cubicBezTo>
                    <a:pt x="155" y="14"/>
                    <a:pt x="141" y="0"/>
                    <a:pt x="125" y="0"/>
                  </a:cubicBezTo>
                  <a:close/>
                </a:path>
              </a:pathLst>
            </a:cu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8" name="Google Shape;808;p26"/>
            <p:cNvSpPr/>
            <p:nvPr/>
          </p:nvSpPr>
          <p:spPr>
            <a:xfrm>
              <a:off x="9021763" y="3736975"/>
              <a:ext cx="549275" cy="549275"/>
            </a:xfrm>
            <a:custGeom>
              <a:rect b="b" l="l" r="r" t="t"/>
              <a:pathLst>
                <a:path extrusionOk="0" h="155" w="155">
                  <a:moveTo>
                    <a:pt x="12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42"/>
                    <a:pt x="13" y="155"/>
                    <a:pt x="29" y="155"/>
                  </a:cubicBezTo>
                  <a:cubicBezTo>
                    <a:pt x="125" y="155"/>
                    <a:pt x="125" y="155"/>
                    <a:pt x="125" y="155"/>
                  </a:cubicBezTo>
                  <a:cubicBezTo>
                    <a:pt x="141" y="155"/>
                    <a:pt x="155" y="142"/>
                    <a:pt x="155" y="126"/>
                  </a:cubicBezTo>
                  <a:cubicBezTo>
                    <a:pt x="155" y="30"/>
                    <a:pt x="155" y="30"/>
                    <a:pt x="155" y="30"/>
                  </a:cubicBezTo>
                  <a:cubicBezTo>
                    <a:pt x="155" y="14"/>
                    <a:pt x="141" y="0"/>
                    <a:pt x="125" y="0"/>
                  </a:cubicBezTo>
                  <a:close/>
                </a:path>
              </a:pathLst>
            </a:custGeom>
            <a:solidFill>
              <a:srgbClr val="92B4D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9" name="Google Shape;809;p26"/>
            <p:cNvSpPr/>
            <p:nvPr/>
          </p:nvSpPr>
          <p:spPr>
            <a:xfrm>
              <a:off x="8372476" y="3736975"/>
              <a:ext cx="549275" cy="549275"/>
            </a:xfrm>
            <a:custGeom>
              <a:rect b="b" l="l" r="r" t="t"/>
              <a:pathLst>
                <a:path extrusionOk="0" h="155" w="155">
                  <a:moveTo>
                    <a:pt x="12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42"/>
                    <a:pt x="13" y="155"/>
                    <a:pt x="29" y="155"/>
                  </a:cubicBezTo>
                  <a:cubicBezTo>
                    <a:pt x="125" y="155"/>
                    <a:pt x="125" y="155"/>
                    <a:pt x="125" y="155"/>
                  </a:cubicBezTo>
                  <a:cubicBezTo>
                    <a:pt x="141" y="155"/>
                    <a:pt x="155" y="142"/>
                    <a:pt x="155" y="126"/>
                  </a:cubicBezTo>
                  <a:cubicBezTo>
                    <a:pt x="155" y="30"/>
                    <a:pt x="155" y="30"/>
                    <a:pt x="155" y="30"/>
                  </a:cubicBezTo>
                  <a:cubicBezTo>
                    <a:pt x="155" y="14"/>
                    <a:pt x="141" y="0"/>
                    <a:pt x="125" y="0"/>
                  </a:cubicBezTo>
                  <a:close/>
                </a:path>
              </a:pathLst>
            </a:cu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0" name="Google Shape;810;p26"/>
            <p:cNvSpPr/>
            <p:nvPr/>
          </p:nvSpPr>
          <p:spPr>
            <a:xfrm>
              <a:off x="8234363" y="4835525"/>
              <a:ext cx="1573213" cy="28575"/>
            </a:xfrm>
            <a:custGeom>
              <a:rect b="b" l="l" r="r" t="t"/>
              <a:pathLst>
                <a:path extrusionOk="0" h="8" w="444">
                  <a:moveTo>
                    <a:pt x="440" y="8"/>
                  </a:moveTo>
                  <a:cubicBezTo>
                    <a:pt x="362" y="8"/>
                    <a:pt x="362" y="8"/>
                    <a:pt x="362" y="8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6" y="0"/>
                    <a:pt x="376" y="0"/>
                    <a:pt x="376" y="0"/>
                  </a:cubicBezTo>
                  <a:cubicBezTo>
                    <a:pt x="377" y="0"/>
                    <a:pt x="377" y="0"/>
                    <a:pt x="378" y="0"/>
                  </a:cubicBezTo>
                  <a:cubicBezTo>
                    <a:pt x="440" y="0"/>
                    <a:pt x="440" y="0"/>
                    <a:pt x="440" y="0"/>
                  </a:cubicBezTo>
                  <a:cubicBezTo>
                    <a:pt x="443" y="0"/>
                    <a:pt x="444" y="1"/>
                    <a:pt x="444" y="4"/>
                  </a:cubicBezTo>
                  <a:cubicBezTo>
                    <a:pt x="444" y="6"/>
                    <a:pt x="443" y="8"/>
                    <a:pt x="440" y="8"/>
                  </a:cubicBezTo>
                  <a:moveTo>
                    <a:pt x="35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40" y="0"/>
                    <a:pt x="40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8" y="8"/>
                    <a:pt x="358" y="8"/>
                    <a:pt x="358" y="8"/>
                  </a:cubicBezTo>
                </a:path>
              </a:pathLst>
            </a:custGeom>
            <a:solidFill>
              <a:srgbClr val="2C82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1" name="Google Shape;811;p26"/>
            <p:cNvSpPr/>
            <p:nvPr/>
          </p:nvSpPr>
          <p:spPr>
            <a:xfrm>
              <a:off x="8372476" y="4835525"/>
              <a:ext cx="1201738" cy="0"/>
            </a:xfrm>
            <a:custGeom>
              <a:rect b="b" l="l" r="r" t="t"/>
              <a:pathLst>
                <a:path extrusionOk="0" h="120000" w="339">
                  <a:moveTo>
                    <a:pt x="337" y="0"/>
                  </a:moveTo>
                  <a:cubicBezTo>
                    <a:pt x="325" y="0"/>
                    <a:pt x="325" y="0"/>
                    <a:pt x="325" y="0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38" y="0"/>
                    <a:pt x="338" y="0"/>
                    <a:pt x="337" y="0"/>
                  </a:cubicBezTo>
                  <a:moveTo>
                    <a:pt x="32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20" y="0"/>
                    <a:pt x="320" y="0"/>
                    <a:pt x="320" y="0"/>
                  </a:cubicBezTo>
                </a:path>
              </a:pathLst>
            </a:custGeom>
            <a:solidFill>
              <a:srgbClr val="2E489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2" name="Google Shape;812;p26"/>
            <p:cNvSpPr/>
            <p:nvPr/>
          </p:nvSpPr>
          <p:spPr>
            <a:xfrm>
              <a:off x="10040938" y="3771900"/>
              <a:ext cx="203200" cy="1138238"/>
            </a:xfrm>
            <a:custGeom>
              <a:rect b="b" l="l" r="r" t="t"/>
              <a:pathLst>
                <a:path extrusionOk="0" h="717" w="128">
                  <a:moveTo>
                    <a:pt x="119" y="717"/>
                  </a:moveTo>
                  <a:lnTo>
                    <a:pt x="0" y="2"/>
                  </a:lnTo>
                  <a:lnTo>
                    <a:pt x="9" y="0"/>
                  </a:lnTo>
                  <a:lnTo>
                    <a:pt x="128" y="715"/>
                  </a:lnTo>
                  <a:lnTo>
                    <a:pt x="119" y="717"/>
                  </a:ln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3" name="Google Shape;813;p26"/>
            <p:cNvSpPr/>
            <p:nvPr/>
          </p:nvSpPr>
          <p:spPr>
            <a:xfrm>
              <a:off x="10040938" y="3771900"/>
              <a:ext cx="203200" cy="1138238"/>
            </a:xfrm>
            <a:custGeom>
              <a:rect b="b" l="l" r="r" t="t"/>
              <a:pathLst>
                <a:path extrusionOk="0" h="717" w="128">
                  <a:moveTo>
                    <a:pt x="119" y="717"/>
                  </a:moveTo>
                  <a:lnTo>
                    <a:pt x="0" y="2"/>
                  </a:lnTo>
                  <a:lnTo>
                    <a:pt x="9" y="0"/>
                  </a:lnTo>
                  <a:lnTo>
                    <a:pt x="128" y="715"/>
                  </a:lnTo>
                  <a:lnTo>
                    <a:pt x="119" y="71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4" name="Google Shape;814;p26"/>
            <p:cNvSpPr/>
            <p:nvPr/>
          </p:nvSpPr>
          <p:spPr>
            <a:xfrm>
              <a:off x="9694863" y="3771900"/>
              <a:ext cx="201613" cy="1138238"/>
            </a:xfrm>
            <a:custGeom>
              <a:rect b="b" l="l" r="r" t="t"/>
              <a:pathLst>
                <a:path extrusionOk="0" h="717" w="127">
                  <a:moveTo>
                    <a:pt x="118" y="717"/>
                  </a:moveTo>
                  <a:lnTo>
                    <a:pt x="0" y="2"/>
                  </a:lnTo>
                  <a:lnTo>
                    <a:pt x="9" y="0"/>
                  </a:lnTo>
                  <a:lnTo>
                    <a:pt x="127" y="715"/>
                  </a:lnTo>
                  <a:lnTo>
                    <a:pt x="118" y="717"/>
                  </a:ln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5" name="Google Shape;815;p26"/>
            <p:cNvSpPr/>
            <p:nvPr/>
          </p:nvSpPr>
          <p:spPr>
            <a:xfrm>
              <a:off x="9694863" y="3771900"/>
              <a:ext cx="201613" cy="1138238"/>
            </a:xfrm>
            <a:custGeom>
              <a:rect b="b" l="l" r="r" t="t"/>
              <a:pathLst>
                <a:path extrusionOk="0" h="717" w="127">
                  <a:moveTo>
                    <a:pt x="118" y="717"/>
                  </a:moveTo>
                  <a:lnTo>
                    <a:pt x="0" y="2"/>
                  </a:lnTo>
                  <a:lnTo>
                    <a:pt x="9" y="0"/>
                  </a:lnTo>
                  <a:lnTo>
                    <a:pt x="127" y="715"/>
                  </a:lnTo>
                  <a:lnTo>
                    <a:pt x="118" y="71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6" name="Google Shape;816;p26"/>
            <p:cNvSpPr/>
            <p:nvPr/>
          </p:nvSpPr>
          <p:spPr>
            <a:xfrm>
              <a:off x="9740901" y="4010025"/>
              <a:ext cx="350838" cy="14288"/>
            </a:xfrm>
            <a:custGeom>
              <a:rect b="b" l="l" r="r" t="t"/>
              <a:pathLst>
                <a:path extrusionOk="0" h="9" w="221">
                  <a:moveTo>
                    <a:pt x="221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221" y="0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7" name="Google Shape;817;p26"/>
            <p:cNvSpPr/>
            <p:nvPr/>
          </p:nvSpPr>
          <p:spPr>
            <a:xfrm>
              <a:off x="9764713" y="4159250"/>
              <a:ext cx="350838" cy="14288"/>
            </a:xfrm>
            <a:custGeom>
              <a:rect b="b" l="l" r="r" t="t"/>
              <a:pathLst>
                <a:path extrusionOk="0" h="9" w="221">
                  <a:moveTo>
                    <a:pt x="221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221" y="0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8" name="Google Shape;818;p26"/>
            <p:cNvSpPr/>
            <p:nvPr/>
          </p:nvSpPr>
          <p:spPr>
            <a:xfrm>
              <a:off x="9790113" y="4311650"/>
              <a:ext cx="350838" cy="14288"/>
            </a:xfrm>
            <a:custGeom>
              <a:rect b="b" l="l" r="r" t="t"/>
              <a:pathLst>
                <a:path extrusionOk="0" h="9" w="221">
                  <a:moveTo>
                    <a:pt x="221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221" y="0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9" name="Google Shape;819;p26"/>
            <p:cNvSpPr/>
            <p:nvPr/>
          </p:nvSpPr>
          <p:spPr>
            <a:xfrm>
              <a:off x="9815513" y="4464050"/>
              <a:ext cx="350838" cy="14288"/>
            </a:xfrm>
            <a:custGeom>
              <a:rect b="b" l="l" r="r" t="t"/>
              <a:pathLst>
                <a:path extrusionOk="0" h="9" w="221">
                  <a:moveTo>
                    <a:pt x="221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221" y="0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0" name="Google Shape;820;p26"/>
            <p:cNvSpPr/>
            <p:nvPr/>
          </p:nvSpPr>
          <p:spPr>
            <a:xfrm>
              <a:off x="9839326" y="4611688"/>
              <a:ext cx="350838" cy="14288"/>
            </a:xfrm>
            <a:custGeom>
              <a:rect b="b" l="l" r="r" t="t"/>
              <a:pathLst>
                <a:path extrusionOk="0" h="9" w="221">
                  <a:moveTo>
                    <a:pt x="221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221" y="0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1" name="Google Shape;821;p26"/>
            <p:cNvSpPr/>
            <p:nvPr/>
          </p:nvSpPr>
          <p:spPr>
            <a:xfrm>
              <a:off x="9864726" y="4764088"/>
              <a:ext cx="350838" cy="14288"/>
            </a:xfrm>
            <a:custGeom>
              <a:rect b="b" l="l" r="r" t="t"/>
              <a:pathLst>
                <a:path extrusionOk="0" h="9" w="221">
                  <a:moveTo>
                    <a:pt x="221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221" y="0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2" name="Google Shape;822;p26"/>
            <p:cNvSpPr/>
            <p:nvPr/>
          </p:nvSpPr>
          <p:spPr>
            <a:xfrm>
              <a:off x="9496426" y="3771900"/>
              <a:ext cx="201613" cy="1138238"/>
            </a:xfrm>
            <a:custGeom>
              <a:rect b="b" l="l" r="r" t="t"/>
              <a:pathLst>
                <a:path extrusionOk="0" h="717" w="127">
                  <a:moveTo>
                    <a:pt x="9" y="717"/>
                  </a:moveTo>
                  <a:lnTo>
                    <a:pt x="0" y="715"/>
                  </a:lnTo>
                  <a:lnTo>
                    <a:pt x="118" y="0"/>
                  </a:lnTo>
                  <a:lnTo>
                    <a:pt x="127" y="2"/>
                  </a:lnTo>
                  <a:lnTo>
                    <a:pt x="9" y="717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3" name="Google Shape;823;p26"/>
            <p:cNvSpPr/>
            <p:nvPr/>
          </p:nvSpPr>
          <p:spPr>
            <a:xfrm>
              <a:off x="9496426" y="3771900"/>
              <a:ext cx="201613" cy="1138238"/>
            </a:xfrm>
            <a:custGeom>
              <a:rect b="b" l="l" r="r" t="t"/>
              <a:pathLst>
                <a:path extrusionOk="0" h="717" w="127">
                  <a:moveTo>
                    <a:pt x="9" y="717"/>
                  </a:moveTo>
                  <a:lnTo>
                    <a:pt x="0" y="715"/>
                  </a:lnTo>
                  <a:lnTo>
                    <a:pt x="118" y="0"/>
                  </a:lnTo>
                  <a:lnTo>
                    <a:pt x="127" y="2"/>
                  </a:lnTo>
                  <a:lnTo>
                    <a:pt x="9" y="71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4" name="Google Shape;824;p26"/>
            <p:cNvSpPr/>
            <p:nvPr/>
          </p:nvSpPr>
          <p:spPr>
            <a:xfrm>
              <a:off x="9842501" y="3771900"/>
              <a:ext cx="203200" cy="1138238"/>
            </a:xfrm>
            <a:custGeom>
              <a:rect b="b" l="l" r="r" t="t"/>
              <a:pathLst>
                <a:path extrusionOk="0" h="717" w="128">
                  <a:moveTo>
                    <a:pt x="9" y="717"/>
                  </a:moveTo>
                  <a:lnTo>
                    <a:pt x="0" y="715"/>
                  </a:lnTo>
                  <a:lnTo>
                    <a:pt x="119" y="0"/>
                  </a:lnTo>
                  <a:lnTo>
                    <a:pt x="128" y="2"/>
                  </a:lnTo>
                  <a:lnTo>
                    <a:pt x="9" y="717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5" name="Google Shape;825;p26"/>
            <p:cNvSpPr/>
            <p:nvPr/>
          </p:nvSpPr>
          <p:spPr>
            <a:xfrm>
              <a:off x="9842501" y="3771900"/>
              <a:ext cx="203200" cy="1138238"/>
            </a:xfrm>
            <a:custGeom>
              <a:rect b="b" l="l" r="r" t="t"/>
              <a:pathLst>
                <a:path extrusionOk="0" h="717" w="128">
                  <a:moveTo>
                    <a:pt x="9" y="717"/>
                  </a:moveTo>
                  <a:lnTo>
                    <a:pt x="0" y="715"/>
                  </a:lnTo>
                  <a:lnTo>
                    <a:pt x="119" y="0"/>
                  </a:lnTo>
                  <a:lnTo>
                    <a:pt x="128" y="2"/>
                  </a:lnTo>
                  <a:lnTo>
                    <a:pt x="9" y="71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6" name="Google Shape;826;p26"/>
            <p:cNvSpPr/>
            <p:nvPr/>
          </p:nvSpPr>
          <p:spPr>
            <a:xfrm>
              <a:off x="9648826" y="4010025"/>
              <a:ext cx="346075" cy="14288"/>
            </a:xfrm>
            <a:custGeom>
              <a:rect b="b" l="l" r="r" t="t"/>
              <a:pathLst>
                <a:path extrusionOk="0" h="9" w="218">
                  <a:moveTo>
                    <a:pt x="218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218" y="0"/>
                  </a:lnTo>
                  <a:lnTo>
                    <a:pt x="218" y="9"/>
                  </a:lnTo>
                  <a:lnTo>
                    <a:pt x="218" y="9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7" name="Google Shape;827;p26"/>
            <p:cNvSpPr/>
            <p:nvPr/>
          </p:nvSpPr>
          <p:spPr>
            <a:xfrm>
              <a:off x="9623426" y="4159250"/>
              <a:ext cx="347663" cy="14288"/>
            </a:xfrm>
            <a:custGeom>
              <a:rect b="b" l="l" r="r" t="t"/>
              <a:pathLst>
                <a:path extrusionOk="0" h="9" w="219">
                  <a:moveTo>
                    <a:pt x="219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219" y="0"/>
                  </a:lnTo>
                  <a:lnTo>
                    <a:pt x="219" y="9"/>
                  </a:lnTo>
                  <a:lnTo>
                    <a:pt x="219" y="9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8" name="Google Shape;828;p26"/>
            <p:cNvSpPr/>
            <p:nvPr/>
          </p:nvSpPr>
          <p:spPr>
            <a:xfrm>
              <a:off x="9598026" y="4311650"/>
              <a:ext cx="347663" cy="14288"/>
            </a:xfrm>
            <a:custGeom>
              <a:rect b="b" l="l" r="r" t="t"/>
              <a:pathLst>
                <a:path extrusionOk="0" h="9" w="219">
                  <a:moveTo>
                    <a:pt x="219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219" y="0"/>
                  </a:lnTo>
                  <a:lnTo>
                    <a:pt x="219" y="9"/>
                  </a:lnTo>
                  <a:lnTo>
                    <a:pt x="219" y="9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9" name="Google Shape;829;p26"/>
            <p:cNvSpPr/>
            <p:nvPr/>
          </p:nvSpPr>
          <p:spPr>
            <a:xfrm>
              <a:off x="9574213" y="4464050"/>
              <a:ext cx="347663" cy="14288"/>
            </a:xfrm>
            <a:custGeom>
              <a:rect b="b" l="l" r="r" t="t"/>
              <a:pathLst>
                <a:path extrusionOk="0" h="9" w="219">
                  <a:moveTo>
                    <a:pt x="219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219" y="0"/>
                  </a:lnTo>
                  <a:lnTo>
                    <a:pt x="219" y="9"/>
                  </a:lnTo>
                  <a:lnTo>
                    <a:pt x="219" y="9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0" name="Google Shape;830;p26"/>
            <p:cNvSpPr/>
            <p:nvPr/>
          </p:nvSpPr>
          <p:spPr>
            <a:xfrm>
              <a:off x="9548813" y="4611688"/>
              <a:ext cx="350838" cy="14288"/>
            </a:xfrm>
            <a:custGeom>
              <a:rect b="b" l="l" r="r" t="t"/>
              <a:pathLst>
                <a:path extrusionOk="0" h="9" w="221">
                  <a:moveTo>
                    <a:pt x="221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221" y="0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1" name="Google Shape;831;p26"/>
            <p:cNvSpPr/>
            <p:nvPr/>
          </p:nvSpPr>
          <p:spPr>
            <a:xfrm>
              <a:off x="9525001" y="4764088"/>
              <a:ext cx="350838" cy="14288"/>
            </a:xfrm>
            <a:custGeom>
              <a:rect b="b" l="l" r="r" t="t"/>
              <a:pathLst>
                <a:path extrusionOk="0" h="9" w="221">
                  <a:moveTo>
                    <a:pt x="221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221" y="0"/>
                  </a:lnTo>
                  <a:lnTo>
                    <a:pt x="221" y="9"/>
                  </a:lnTo>
                  <a:lnTo>
                    <a:pt x="221" y="9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2" name="Google Shape;832;p26"/>
            <p:cNvSpPr/>
            <p:nvPr/>
          </p:nvSpPr>
          <p:spPr>
            <a:xfrm>
              <a:off x="9663113" y="3757613"/>
              <a:ext cx="423863" cy="42863"/>
            </a:xfrm>
            <a:custGeom>
              <a:rect b="b" l="l" r="r" t="t"/>
              <a:pathLst>
                <a:path extrusionOk="0" h="27" w="267">
                  <a:moveTo>
                    <a:pt x="267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267" y="0"/>
                  </a:lnTo>
                  <a:lnTo>
                    <a:pt x="267" y="27"/>
                  </a:lnTo>
                  <a:lnTo>
                    <a:pt x="267" y="27"/>
                  </a:lnTo>
                  <a:close/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3" name="Google Shape;833;p26"/>
            <p:cNvSpPr/>
            <p:nvPr/>
          </p:nvSpPr>
          <p:spPr>
            <a:xfrm>
              <a:off x="10364788" y="2673350"/>
              <a:ext cx="481013" cy="893763"/>
            </a:xfrm>
            <a:custGeom>
              <a:rect b="b" l="l" r="r" t="t"/>
              <a:pathLst>
                <a:path extrusionOk="0" h="563" w="303">
                  <a:moveTo>
                    <a:pt x="60" y="563"/>
                  </a:moveTo>
                  <a:lnTo>
                    <a:pt x="33" y="293"/>
                  </a:lnTo>
                  <a:lnTo>
                    <a:pt x="0" y="5"/>
                  </a:lnTo>
                  <a:lnTo>
                    <a:pt x="26" y="0"/>
                  </a:lnTo>
                  <a:lnTo>
                    <a:pt x="87" y="275"/>
                  </a:lnTo>
                  <a:lnTo>
                    <a:pt x="180" y="281"/>
                  </a:lnTo>
                  <a:lnTo>
                    <a:pt x="276" y="5"/>
                  </a:lnTo>
                  <a:lnTo>
                    <a:pt x="303" y="9"/>
                  </a:lnTo>
                  <a:lnTo>
                    <a:pt x="232" y="304"/>
                  </a:lnTo>
                  <a:lnTo>
                    <a:pt x="236" y="556"/>
                  </a:lnTo>
                  <a:lnTo>
                    <a:pt x="60" y="563"/>
                  </a:lnTo>
                  <a:close/>
                </a:path>
              </a:pathLst>
            </a:custGeom>
            <a:solidFill>
              <a:srgbClr val="F2EC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4" name="Google Shape;834;p26"/>
            <p:cNvSpPr/>
            <p:nvPr/>
          </p:nvSpPr>
          <p:spPr>
            <a:xfrm>
              <a:off x="10364788" y="2673350"/>
              <a:ext cx="481013" cy="893763"/>
            </a:xfrm>
            <a:custGeom>
              <a:rect b="b" l="l" r="r" t="t"/>
              <a:pathLst>
                <a:path extrusionOk="0" h="563" w="303">
                  <a:moveTo>
                    <a:pt x="60" y="563"/>
                  </a:moveTo>
                  <a:lnTo>
                    <a:pt x="33" y="293"/>
                  </a:lnTo>
                  <a:lnTo>
                    <a:pt x="0" y="5"/>
                  </a:lnTo>
                  <a:lnTo>
                    <a:pt x="26" y="0"/>
                  </a:lnTo>
                  <a:lnTo>
                    <a:pt x="87" y="275"/>
                  </a:lnTo>
                  <a:lnTo>
                    <a:pt x="180" y="281"/>
                  </a:lnTo>
                  <a:lnTo>
                    <a:pt x="276" y="5"/>
                  </a:lnTo>
                  <a:lnTo>
                    <a:pt x="303" y="9"/>
                  </a:lnTo>
                  <a:lnTo>
                    <a:pt x="232" y="304"/>
                  </a:lnTo>
                  <a:lnTo>
                    <a:pt x="236" y="556"/>
                  </a:lnTo>
                  <a:lnTo>
                    <a:pt x="60" y="56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5" name="Google Shape;835;p26"/>
            <p:cNvSpPr/>
            <p:nvPr/>
          </p:nvSpPr>
          <p:spPr>
            <a:xfrm>
              <a:off x="10502901" y="2914650"/>
              <a:ext cx="169863" cy="195263"/>
            </a:xfrm>
            <a:custGeom>
              <a:rect b="b" l="l" r="r" t="t"/>
              <a:pathLst>
                <a:path extrusionOk="0" h="55" w="48">
                  <a:moveTo>
                    <a:pt x="3" y="19"/>
                  </a:moveTo>
                  <a:cubicBezTo>
                    <a:pt x="0" y="30"/>
                    <a:pt x="5" y="49"/>
                    <a:pt x="16" y="52"/>
                  </a:cubicBezTo>
                  <a:cubicBezTo>
                    <a:pt x="28" y="55"/>
                    <a:pt x="42" y="42"/>
                    <a:pt x="45" y="30"/>
                  </a:cubicBezTo>
                  <a:cubicBezTo>
                    <a:pt x="48" y="19"/>
                    <a:pt x="41" y="7"/>
                    <a:pt x="30" y="4"/>
                  </a:cubicBezTo>
                  <a:cubicBezTo>
                    <a:pt x="18" y="0"/>
                    <a:pt x="6" y="7"/>
                    <a:pt x="3" y="19"/>
                  </a:cubicBezTo>
                  <a:close/>
                </a:path>
              </a:pathLst>
            </a:cu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6" name="Google Shape;836;p26"/>
            <p:cNvSpPr/>
            <p:nvPr/>
          </p:nvSpPr>
          <p:spPr>
            <a:xfrm>
              <a:off x="10541001" y="2921000"/>
              <a:ext cx="131763" cy="174625"/>
            </a:xfrm>
            <a:custGeom>
              <a:rect b="b" l="l" r="r" t="t"/>
              <a:pathLst>
                <a:path extrusionOk="0" h="49" w="37">
                  <a:moveTo>
                    <a:pt x="7" y="10"/>
                  </a:moveTo>
                  <a:cubicBezTo>
                    <a:pt x="5" y="10"/>
                    <a:pt x="2" y="8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5" y="1"/>
                    <a:pt x="12" y="0"/>
                    <a:pt x="19" y="2"/>
                  </a:cubicBezTo>
                  <a:cubicBezTo>
                    <a:pt x="30" y="5"/>
                    <a:pt x="37" y="17"/>
                    <a:pt x="34" y="28"/>
                  </a:cubicBezTo>
                  <a:cubicBezTo>
                    <a:pt x="32" y="37"/>
                    <a:pt x="24" y="46"/>
                    <a:pt x="15" y="49"/>
                  </a:cubicBezTo>
                  <a:cubicBezTo>
                    <a:pt x="16" y="47"/>
                    <a:pt x="16" y="45"/>
                    <a:pt x="17" y="42"/>
                  </a:cubicBezTo>
                  <a:cubicBezTo>
                    <a:pt x="19" y="33"/>
                    <a:pt x="22" y="24"/>
                    <a:pt x="25" y="15"/>
                  </a:cubicBezTo>
                  <a:cubicBezTo>
                    <a:pt x="19" y="14"/>
                    <a:pt x="13" y="12"/>
                    <a:pt x="7" y="10"/>
                  </a:cubicBezTo>
                  <a:close/>
                </a:path>
              </a:pathLst>
            </a:custGeom>
            <a:solidFill>
              <a:srgbClr val="3E349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7" name="Google Shape;837;p26"/>
            <p:cNvSpPr/>
            <p:nvPr/>
          </p:nvSpPr>
          <p:spPr>
            <a:xfrm>
              <a:off x="10594976" y="3013075"/>
              <a:ext cx="49213" cy="46038"/>
            </a:xfrm>
            <a:custGeom>
              <a:rect b="b" l="l" r="r" t="t"/>
              <a:pathLst>
                <a:path extrusionOk="0" h="13" w="14">
                  <a:moveTo>
                    <a:pt x="6" y="2"/>
                  </a:moveTo>
                  <a:cubicBezTo>
                    <a:pt x="7" y="1"/>
                    <a:pt x="10" y="0"/>
                    <a:pt x="11" y="1"/>
                  </a:cubicBezTo>
                  <a:cubicBezTo>
                    <a:pt x="12" y="1"/>
                    <a:pt x="12" y="1"/>
                    <a:pt x="13" y="2"/>
                  </a:cubicBezTo>
                  <a:cubicBezTo>
                    <a:pt x="13" y="3"/>
                    <a:pt x="14" y="4"/>
                    <a:pt x="14" y="5"/>
                  </a:cubicBezTo>
                  <a:cubicBezTo>
                    <a:pt x="13" y="8"/>
                    <a:pt x="10" y="11"/>
                    <a:pt x="7" y="12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2"/>
                    <a:pt x="3" y="12"/>
                    <a:pt x="2" y="11"/>
                  </a:cubicBezTo>
                  <a:cubicBezTo>
                    <a:pt x="0" y="8"/>
                    <a:pt x="4" y="4"/>
                    <a:pt x="6" y="2"/>
                  </a:cubicBezTo>
                  <a:close/>
                </a:path>
              </a:pathLst>
            </a:cu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8" name="Google Shape;838;p26"/>
            <p:cNvSpPr/>
            <p:nvPr/>
          </p:nvSpPr>
          <p:spPr>
            <a:xfrm>
              <a:off x="10452101" y="3484563"/>
              <a:ext cx="287338" cy="741363"/>
            </a:xfrm>
            <a:custGeom>
              <a:rect b="b" l="l" r="r" t="t"/>
              <a:pathLst>
                <a:path extrusionOk="0" h="467" w="181">
                  <a:moveTo>
                    <a:pt x="181" y="45"/>
                  </a:moveTo>
                  <a:lnTo>
                    <a:pt x="154" y="458"/>
                  </a:lnTo>
                  <a:lnTo>
                    <a:pt x="125" y="458"/>
                  </a:lnTo>
                  <a:lnTo>
                    <a:pt x="101" y="47"/>
                  </a:lnTo>
                  <a:lnTo>
                    <a:pt x="76" y="50"/>
                  </a:lnTo>
                  <a:lnTo>
                    <a:pt x="61" y="467"/>
                  </a:lnTo>
                  <a:lnTo>
                    <a:pt x="38" y="467"/>
                  </a:lnTo>
                  <a:lnTo>
                    <a:pt x="5" y="52"/>
                  </a:lnTo>
                  <a:lnTo>
                    <a:pt x="0" y="0"/>
                  </a:lnTo>
                  <a:lnTo>
                    <a:pt x="181" y="3"/>
                  </a:lnTo>
                  <a:lnTo>
                    <a:pt x="181" y="45"/>
                  </a:lnTo>
                  <a:lnTo>
                    <a:pt x="181" y="45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9" name="Google Shape;839;p26"/>
            <p:cNvSpPr/>
            <p:nvPr/>
          </p:nvSpPr>
          <p:spPr>
            <a:xfrm>
              <a:off x="10647363" y="4211638"/>
              <a:ext cx="149225" cy="25400"/>
            </a:xfrm>
            <a:custGeom>
              <a:rect b="b" l="l" r="r" t="t"/>
              <a:pathLst>
                <a:path extrusionOk="0" h="16" w="94">
                  <a:moveTo>
                    <a:pt x="31" y="0"/>
                  </a:moveTo>
                  <a:lnTo>
                    <a:pt x="94" y="7"/>
                  </a:lnTo>
                  <a:lnTo>
                    <a:pt x="92" y="16"/>
                  </a:lnTo>
                  <a:lnTo>
                    <a:pt x="0" y="16"/>
                  </a:lnTo>
                  <a:lnTo>
                    <a:pt x="2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0" name="Google Shape;840;p26"/>
            <p:cNvSpPr/>
            <p:nvPr/>
          </p:nvSpPr>
          <p:spPr>
            <a:xfrm>
              <a:off x="10647363" y="4211638"/>
              <a:ext cx="149225" cy="25400"/>
            </a:xfrm>
            <a:custGeom>
              <a:rect b="b" l="l" r="r" t="t"/>
              <a:pathLst>
                <a:path extrusionOk="0" h="16" w="94">
                  <a:moveTo>
                    <a:pt x="31" y="0"/>
                  </a:moveTo>
                  <a:lnTo>
                    <a:pt x="94" y="7"/>
                  </a:lnTo>
                  <a:lnTo>
                    <a:pt x="92" y="16"/>
                  </a:lnTo>
                  <a:lnTo>
                    <a:pt x="0" y="16"/>
                  </a:lnTo>
                  <a:lnTo>
                    <a:pt x="2" y="0"/>
                  </a:lnTo>
                  <a:lnTo>
                    <a:pt x="3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1" name="Google Shape;841;p26"/>
            <p:cNvSpPr/>
            <p:nvPr/>
          </p:nvSpPr>
          <p:spPr>
            <a:xfrm>
              <a:off x="10410826" y="4225925"/>
              <a:ext cx="138113" cy="25400"/>
            </a:xfrm>
            <a:custGeom>
              <a:rect b="b" l="l" r="r" t="t"/>
              <a:pathLst>
                <a:path extrusionOk="0" h="16" w="87">
                  <a:moveTo>
                    <a:pt x="87" y="0"/>
                  </a:moveTo>
                  <a:lnTo>
                    <a:pt x="87" y="13"/>
                  </a:lnTo>
                  <a:lnTo>
                    <a:pt x="0" y="16"/>
                  </a:lnTo>
                  <a:lnTo>
                    <a:pt x="0" y="4"/>
                  </a:lnTo>
                  <a:lnTo>
                    <a:pt x="64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2" name="Google Shape;842;p26"/>
            <p:cNvSpPr/>
            <p:nvPr/>
          </p:nvSpPr>
          <p:spPr>
            <a:xfrm>
              <a:off x="10410826" y="4225925"/>
              <a:ext cx="138113" cy="25400"/>
            </a:xfrm>
            <a:custGeom>
              <a:rect b="b" l="l" r="r" t="t"/>
              <a:pathLst>
                <a:path extrusionOk="0" h="16" w="87">
                  <a:moveTo>
                    <a:pt x="87" y="0"/>
                  </a:moveTo>
                  <a:lnTo>
                    <a:pt x="87" y="13"/>
                  </a:lnTo>
                  <a:lnTo>
                    <a:pt x="0" y="16"/>
                  </a:lnTo>
                  <a:lnTo>
                    <a:pt x="0" y="4"/>
                  </a:lnTo>
                  <a:lnTo>
                    <a:pt x="64" y="0"/>
                  </a:lnTo>
                  <a:lnTo>
                    <a:pt x="87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3" name="Google Shape;843;p26"/>
            <p:cNvSpPr/>
            <p:nvPr/>
          </p:nvSpPr>
          <p:spPr>
            <a:xfrm>
              <a:off x="10488613" y="3009900"/>
              <a:ext cx="138113" cy="117475"/>
            </a:xfrm>
            <a:custGeom>
              <a:rect b="b" l="l" r="r" t="t"/>
              <a:pathLst>
                <a:path extrusionOk="0" h="33" w="39">
                  <a:moveTo>
                    <a:pt x="28" y="8"/>
                  </a:moveTo>
                  <a:cubicBezTo>
                    <a:pt x="21" y="8"/>
                    <a:pt x="15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5" y="3"/>
                    <a:pt x="4" y="5"/>
                    <a:pt x="3" y="7"/>
                  </a:cubicBezTo>
                  <a:cubicBezTo>
                    <a:pt x="2" y="9"/>
                    <a:pt x="1" y="11"/>
                    <a:pt x="1" y="12"/>
                  </a:cubicBezTo>
                  <a:cubicBezTo>
                    <a:pt x="0" y="15"/>
                    <a:pt x="0" y="17"/>
                    <a:pt x="1" y="20"/>
                  </a:cubicBezTo>
                  <a:cubicBezTo>
                    <a:pt x="1" y="21"/>
                    <a:pt x="2" y="23"/>
                    <a:pt x="2" y="25"/>
                  </a:cubicBezTo>
                  <a:cubicBezTo>
                    <a:pt x="4" y="28"/>
                    <a:pt x="7" y="30"/>
                    <a:pt x="10" y="31"/>
                  </a:cubicBezTo>
                  <a:cubicBezTo>
                    <a:pt x="13" y="33"/>
                    <a:pt x="17" y="33"/>
                    <a:pt x="20" y="33"/>
                  </a:cubicBezTo>
                  <a:cubicBezTo>
                    <a:pt x="22" y="32"/>
                    <a:pt x="25" y="32"/>
                    <a:pt x="27" y="31"/>
                  </a:cubicBezTo>
                  <a:cubicBezTo>
                    <a:pt x="31" y="29"/>
                    <a:pt x="34" y="23"/>
                    <a:pt x="33" y="18"/>
                  </a:cubicBezTo>
                  <a:cubicBezTo>
                    <a:pt x="33" y="17"/>
                    <a:pt x="33" y="16"/>
                    <a:pt x="33" y="14"/>
                  </a:cubicBezTo>
                  <a:cubicBezTo>
                    <a:pt x="33" y="13"/>
                    <a:pt x="34" y="12"/>
                    <a:pt x="34" y="11"/>
                  </a:cubicBezTo>
                  <a:cubicBezTo>
                    <a:pt x="35" y="10"/>
                    <a:pt x="39" y="4"/>
                    <a:pt x="36" y="4"/>
                  </a:cubicBezTo>
                  <a:cubicBezTo>
                    <a:pt x="35" y="4"/>
                    <a:pt x="33" y="5"/>
                    <a:pt x="32" y="6"/>
                  </a:cubicBezTo>
                  <a:cubicBezTo>
                    <a:pt x="31" y="7"/>
                    <a:pt x="29" y="7"/>
                    <a:pt x="28" y="8"/>
                  </a:cubicBezTo>
                  <a:close/>
                </a:path>
              </a:pathLst>
            </a:custGeom>
            <a:solidFill>
              <a:srgbClr val="3E349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4" name="Google Shape;844;p26"/>
            <p:cNvSpPr/>
            <p:nvPr/>
          </p:nvSpPr>
          <p:spPr>
            <a:xfrm>
              <a:off x="10750551" y="2681288"/>
              <a:ext cx="95250" cy="152400"/>
            </a:xfrm>
            <a:custGeom>
              <a:rect b="b" l="l" r="r" t="t"/>
              <a:pathLst>
                <a:path extrusionOk="0" h="96" w="60">
                  <a:moveTo>
                    <a:pt x="38" y="96"/>
                  </a:moveTo>
                  <a:lnTo>
                    <a:pt x="38" y="96"/>
                  </a:lnTo>
                  <a:lnTo>
                    <a:pt x="60" y="4"/>
                  </a:lnTo>
                  <a:lnTo>
                    <a:pt x="38" y="96"/>
                  </a:lnTo>
                  <a:close/>
                  <a:moveTo>
                    <a:pt x="0" y="96"/>
                  </a:moveTo>
                  <a:lnTo>
                    <a:pt x="0" y="96"/>
                  </a:lnTo>
                  <a:lnTo>
                    <a:pt x="33" y="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92B4D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5" name="Google Shape;845;p26"/>
            <p:cNvSpPr/>
            <p:nvPr/>
          </p:nvSpPr>
          <p:spPr>
            <a:xfrm>
              <a:off x="10750551" y="2681288"/>
              <a:ext cx="95250" cy="152400"/>
            </a:xfrm>
            <a:custGeom>
              <a:rect b="b" l="l" r="r" t="t"/>
              <a:pathLst>
                <a:path extrusionOk="0" h="96" w="60">
                  <a:moveTo>
                    <a:pt x="38" y="96"/>
                  </a:moveTo>
                  <a:lnTo>
                    <a:pt x="38" y="96"/>
                  </a:lnTo>
                  <a:lnTo>
                    <a:pt x="60" y="4"/>
                  </a:lnTo>
                  <a:lnTo>
                    <a:pt x="38" y="96"/>
                  </a:lnTo>
                  <a:moveTo>
                    <a:pt x="0" y="96"/>
                  </a:moveTo>
                  <a:lnTo>
                    <a:pt x="0" y="96"/>
                  </a:lnTo>
                  <a:lnTo>
                    <a:pt x="33" y="0"/>
                  </a:lnTo>
                  <a:lnTo>
                    <a:pt x="0" y="9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6" name="Google Shape;846;p26"/>
            <p:cNvSpPr/>
            <p:nvPr/>
          </p:nvSpPr>
          <p:spPr>
            <a:xfrm>
              <a:off x="10750551" y="2681288"/>
              <a:ext cx="95250" cy="152400"/>
            </a:xfrm>
            <a:custGeom>
              <a:rect b="b" l="l" r="r" t="t"/>
              <a:pathLst>
                <a:path extrusionOk="0" h="96" w="60">
                  <a:moveTo>
                    <a:pt x="38" y="96"/>
                  </a:moveTo>
                  <a:lnTo>
                    <a:pt x="0" y="96"/>
                  </a:lnTo>
                  <a:lnTo>
                    <a:pt x="33" y="0"/>
                  </a:lnTo>
                  <a:lnTo>
                    <a:pt x="60" y="4"/>
                  </a:lnTo>
                  <a:lnTo>
                    <a:pt x="38" y="96"/>
                  </a:lnTo>
                  <a:close/>
                </a:path>
              </a:pathLst>
            </a:custGeom>
            <a:solidFill>
              <a:srgbClr val="C8D5E7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7" name="Google Shape;847;p26"/>
            <p:cNvSpPr/>
            <p:nvPr/>
          </p:nvSpPr>
          <p:spPr>
            <a:xfrm>
              <a:off x="10750551" y="2681288"/>
              <a:ext cx="95250" cy="152400"/>
            </a:xfrm>
            <a:custGeom>
              <a:rect b="b" l="l" r="r" t="t"/>
              <a:pathLst>
                <a:path extrusionOk="0" h="96" w="60">
                  <a:moveTo>
                    <a:pt x="38" y="96"/>
                  </a:moveTo>
                  <a:lnTo>
                    <a:pt x="0" y="96"/>
                  </a:lnTo>
                  <a:lnTo>
                    <a:pt x="33" y="0"/>
                  </a:lnTo>
                  <a:lnTo>
                    <a:pt x="60" y="4"/>
                  </a:lnTo>
                  <a:lnTo>
                    <a:pt x="38" y="9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8" name="Google Shape;848;p26"/>
            <p:cNvSpPr/>
            <p:nvPr/>
          </p:nvSpPr>
          <p:spPr>
            <a:xfrm>
              <a:off x="10364788" y="2681288"/>
              <a:ext cx="17463" cy="152400"/>
            </a:xfrm>
            <a:custGeom>
              <a:rect b="b" l="l" r="r" t="t"/>
              <a:pathLst>
                <a:path extrusionOk="0" h="96" w="11">
                  <a:moveTo>
                    <a:pt x="11" y="96"/>
                  </a:moveTo>
                  <a:lnTo>
                    <a:pt x="11" y="96"/>
                  </a:lnTo>
                  <a:lnTo>
                    <a:pt x="0" y="0"/>
                  </a:lnTo>
                  <a:lnTo>
                    <a:pt x="11" y="96"/>
                  </a:lnTo>
                  <a:close/>
                </a:path>
              </a:pathLst>
            </a:custGeom>
            <a:solidFill>
              <a:srgbClr val="92B4D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9" name="Google Shape;849;p26"/>
            <p:cNvSpPr/>
            <p:nvPr/>
          </p:nvSpPr>
          <p:spPr>
            <a:xfrm>
              <a:off x="10364788" y="2681288"/>
              <a:ext cx="17463" cy="152400"/>
            </a:xfrm>
            <a:custGeom>
              <a:rect b="b" l="l" r="r" t="t"/>
              <a:pathLst>
                <a:path extrusionOk="0" h="96" w="11">
                  <a:moveTo>
                    <a:pt x="11" y="96"/>
                  </a:moveTo>
                  <a:lnTo>
                    <a:pt x="11" y="96"/>
                  </a:lnTo>
                  <a:lnTo>
                    <a:pt x="0" y="0"/>
                  </a:lnTo>
                  <a:lnTo>
                    <a:pt x="11" y="9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0" name="Google Shape;850;p26"/>
            <p:cNvSpPr/>
            <p:nvPr/>
          </p:nvSpPr>
          <p:spPr>
            <a:xfrm>
              <a:off x="10364788" y="2673350"/>
              <a:ext cx="77788" cy="160338"/>
            </a:xfrm>
            <a:custGeom>
              <a:rect b="b" l="l" r="r" t="t"/>
              <a:pathLst>
                <a:path extrusionOk="0" h="101" w="49">
                  <a:moveTo>
                    <a:pt x="49" y="101"/>
                  </a:moveTo>
                  <a:lnTo>
                    <a:pt x="11" y="101"/>
                  </a:lnTo>
                  <a:lnTo>
                    <a:pt x="0" y="5"/>
                  </a:lnTo>
                  <a:lnTo>
                    <a:pt x="26" y="0"/>
                  </a:lnTo>
                  <a:lnTo>
                    <a:pt x="49" y="101"/>
                  </a:lnTo>
                  <a:close/>
                </a:path>
              </a:pathLst>
            </a:custGeom>
            <a:solidFill>
              <a:srgbClr val="C8D5E7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1" name="Google Shape;851;p26"/>
            <p:cNvSpPr/>
            <p:nvPr/>
          </p:nvSpPr>
          <p:spPr>
            <a:xfrm>
              <a:off x="10364788" y="2673350"/>
              <a:ext cx="77788" cy="160338"/>
            </a:xfrm>
            <a:custGeom>
              <a:rect b="b" l="l" r="r" t="t"/>
              <a:pathLst>
                <a:path extrusionOk="0" h="101" w="49">
                  <a:moveTo>
                    <a:pt x="49" y="101"/>
                  </a:moveTo>
                  <a:lnTo>
                    <a:pt x="11" y="101"/>
                  </a:lnTo>
                  <a:lnTo>
                    <a:pt x="0" y="5"/>
                  </a:lnTo>
                  <a:lnTo>
                    <a:pt x="26" y="0"/>
                  </a:lnTo>
                  <a:lnTo>
                    <a:pt x="49" y="10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2" name="Google Shape;852;p26"/>
            <p:cNvSpPr/>
            <p:nvPr/>
          </p:nvSpPr>
          <p:spPr>
            <a:xfrm>
              <a:off x="9913938" y="2212975"/>
              <a:ext cx="1633538" cy="449263"/>
            </a:xfrm>
            <a:custGeom>
              <a:rect b="b" l="l" r="r" t="t"/>
              <a:pathLst>
                <a:path extrusionOk="0" h="127" w="461">
                  <a:moveTo>
                    <a:pt x="426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12"/>
                    <a:pt x="15" y="127"/>
                    <a:pt x="35" y="127"/>
                  </a:cubicBezTo>
                  <a:cubicBezTo>
                    <a:pt x="426" y="127"/>
                    <a:pt x="426" y="127"/>
                    <a:pt x="426" y="127"/>
                  </a:cubicBezTo>
                  <a:cubicBezTo>
                    <a:pt x="445" y="127"/>
                    <a:pt x="461" y="112"/>
                    <a:pt x="461" y="93"/>
                  </a:cubicBezTo>
                  <a:cubicBezTo>
                    <a:pt x="461" y="34"/>
                    <a:pt x="461" y="34"/>
                    <a:pt x="461" y="34"/>
                  </a:cubicBezTo>
                  <a:cubicBezTo>
                    <a:pt x="461" y="15"/>
                    <a:pt x="445" y="0"/>
                    <a:pt x="426" y="0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3" name="Google Shape;853;p26"/>
            <p:cNvSpPr/>
            <p:nvPr/>
          </p:nvSpPr>
          <p:spPr>
            <a:xfrm>
              <a:off x="9871076" y="2212975"/>
              <a:ext cx="1633538" cy="449263"/>
            </a:xfrm>
            <a:custGeom>
              <a:rect b="b" l="l" r="r" t="t"/>
              <a:pathLst>
                <a:path extrusionOk="0" h="127" w="461">
                  <a:moveTo>
                    <a:pt x="426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12"/>
                    <a:pt x="16" y="127"/>
                    <a:pt x="35" y="127"/>
                  </a:cubicBezTo>
                  <a:cubicBezTo>
                    <a:pt x="426" y="127"/>
                    <a:pt x="426" y="127"/>
                    <a:pt x="426" y="127"/>
                  </a:cubicBezTo>
                  <a:cubicBezTo>
                    <a:pt x="445" y="127"/>
                    <a:pt x="461" y="112"/>
                    <a:pt x="461" y="93"/>
                  </a:cubicBezTo>
                  <a:cubicBezTo>
                    <a:pt x="461" y="34"/>
                    <a:pt x="461" y="34"/>
                    <a:pt x="461" y="34"/>
                  </a:cubicBezTo>
                  <a:cubicBezTo>
                    <a:pt x="461" y="15"/>
                    <a:pt x="445" y="0"/>
                    <a:pt x="426" y="0"/>
                  </a:cubicBezTo>
                  <a:close/>
                </a:path>
              </a:pathLst>
            </a:custGeom>
            <a:solidFill>
              <a:srgbClr val="F2EC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4" name="Google Shape;854;p26"/>
            <p:cNvSpPr/>
            <p:nvPr/>
          </p:nvSpPr>
          <p:spPr>
            <a:xfrm>
              <a:off x="11136313" y="2305050"/>
              <a:ext cx="269875" cy="279400"/>
            </a:xfrm>
            <a:custGeom>
              <a:rect b="b" l="l" r="r" t="t"/>
              <a:pathLst>
                <a:path extrusionOk="0" h="79" w="76">
                  <a:moveTo>
                    <a:pt x="32" y="8"/>
                  </a:moveTo>
                  <a:cubicBezTo>
                    <a:pt x="45" y="8"/>
                    <a:pt x="55" y="19"/>
                    <a:pt x="55" y="32"/>
                  </a:cubicBezTo>
                  <a:cubicBezTo>
                    <a:pt x="55" y="45"/>
                    <a:pt x="45" y="55"/>
                    <a:pt x="32" y="55"/>
                  </a:cubicBezTo>
                  <a:cubicBezTo>
                    <a:pt x="19" y="55"/>
                    <a:pt x="8" y="45"/>
                    <a:pt x="8" y="32"/>
                  </a:cubicBezTo>
                  <a:cubicBezTo>
                    <a:pt x="8" y="19"/>
                    <a:pt x="19" y="8"/>
                    <a:pt x="32" y="8"/>
                  </a:cubicBezTo>
                  <a:close/>
                  <a:moveTo>
                    <a:pt x="75" y="72"/>
                  </a:moveTo>
                  <a:cubicBezTo>
                    <a:pt x="56" y="52"/>
                    <a:pt x="56" y="52"/>
                    <a:pt x="56" y="52"/>
                  </a:cubicBezTo>
                  <a:cubicBezTo>
                    <a:pt x="61" y="47"/>
                    <a:pt x="64" y="39"/>
                    <a:pt x="64" y="32"/>
                  </a:cubicBezTo>
                  <a:cubicBezTo>
                    <a:pt x="64" y="14"/>
                    <a:pt x="49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49"/>
                    <a:pt x="14" y="64"/>
                    <a:pt x="32" y="64"/>
                  </a:cubicBezTo>
                  <a:cubicBezTo>
                    <a:pt x="38" y="64"/>
                    <a:pt x="45" y="62"/>
                    <a:pt x="50" y="58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70" y="78"/>
                    <a:pt x="71" y="79"/>
                    <a:pt x="72" y="79"/>
                  </a:cubicBezTo>
                  <a:cubicBezTo>
                    <a:pt x="73" y="79"/>
                    <a:pt x="74" y="78"/>
                    <a:pt x="75" y="78"/>
                  </a:cubicBezTo>
                  <a:cubicBezTo>
                    <a:pt x="76" y="76"/>
                    <a:pt x="76" y="73"/>
                    <a:pt x="75" y="72"/>
                  </a:cubicBezTo>
                  <a:close/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5" name="Google Shape;855;p26"/>
            <p:cNvSpPr/>
            <p:nvPr/>
          </p:nvSpPr>
          <p:spPr>
            <a:xfrm>
              <a:off x="10115551" y="4240213"/>
              <a:ext cx="22225" cy="28575"/>
            </a:xfrm>
            <a:custGeom>
              <a:rect b="b" l="l" r="r" t="t"/>
              <a:pathLst>
                <a:path extrusionOk="0" h="18" w="14">
                  <a:moveTo>
                    <a:pt x="14" y="18"/>
                  </a:moveTo>
                  <a:lnTo>
                    <a:pt x="5" y="18"/>
                  </a:lnTo>
                  <a:lnTo>
                    <a:pt x="0" y="0"/>
                  </a:lnTo>
                  <a:lnTo>
                    <a:pt x="9" y="0"/>
                  </a:lnTo>
                  <a:lnTo>
                    <a:pt x="14" y="18"/>
                  </a:lnTo>
                  <a:close/>
                </a:path>
              </a:pathLst>
            </a:custGeom>
            <a:solidFill>
              <a:srgbClr val="2E489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6" name="Google Shape;856;p26"/>
            <p:cNvSpPr/>
            <p:nvPr/>
          </p:nvSpPr>
          <p:spPr>
            <a:xfrm>
              <a:off x="10115551" y="4240213"/>
              <a:ext cx="22225" cy="28575"/>
            </a:xfrm>
            <a:custGeom>
              <a:rect b="b" l="l" r="r" t="t"/>
              <a:pathLst>
                <a:path extrusionOk="0" h="18" w="14">
                  <a:moveTo>
                    <a:pt x="14" y="18"/>
                  </a:moveTo>
                  <a:lnTo>
                    <a:pt x="5" y="18"/>
                  </a:lnTo>
                  <a:lnTo>
                    <a:pt x="0" y="0"/>
                  </a:lnTo>
                  <a:lnTo>
                    <a:pt x="9" y="0"/>
                  </a:lnTo>
                  <a:lnTo>
                    <a:pt x="14" y="1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7" name="Google Shape;857;p26"/>
            <p:cNvSpPr/>
            <p:nvPr/>
          </p:nvSpPr>
          <p:spPr>
            <a:xfrm>
              <a:off x="10410826" y="4240213"/>
              <a:ext cx="138113" cy="11113"/>
            </a:xfrm>
            <a:custGeom>
              <a:rect b="b" l="l" r="r" t="t"/>
              <a:pathLst>
                <a:path extrusionOk="0" h="7" w="87">
                  <a:moveTo>
                    <a:pt x="0" y="7"/>
                  </a:moveTo>
                  <a:lnTo>
                    <a:pt x="0" y="0"/>
                  </a:lnTo>
                  <a:lnTo>
                    <a:pt x="87" y="0"/>
                  </a:lnTo>
                  <a:lnTo>
                    <a:pt x="87" y="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1C64B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8" name="Google Shape;858;p26"/>
            <p:cNvSpPr/>
            <p:nvPr/>
          </p:nvSpPr>
          <p:spPr>
            <a:xfrm>
              <a:off x="10410826" y="4240213"/>
              <a:ext cx="138113" cy="11113"/>
            </a:xfrm>
            <a:custGeom>
              <a:rect b="b" l="l" r="r" t="t"/>
              <a:pathLst>
                <a:path extrusionOk="0" h="7" w="87">
                  <a:moveTo>
                    <a:pt x="0" y="7"/>
                  </a:moveTo>
                  <a:lnTo>
                    <a:pt x="0" y="0"/>
                  </a:lnTo>
                  <a:lnTo>
                    <a:pt x="87" y="0"/>
                  </a:lnTo>
                  <a:lnTo>
                    <a:pt x="87" y="4"/>
                  </a:lnTo>
                  <a:lnTo>
                    <a:pt x="0" y="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9" name="Google Shape;859;p26"/>
            <p:cNvSpPr/>
            <p:nvPr/>
          </p:nvSpPr>
          <p:spPr>
            <a:xfrm>
              <a:off x="10342563" y="2620963"/>
              <a:ext cx="74613" cy="69850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0" name="Google Shape;860;p26"/>
            <p:cNvSpPr/>
            <p:nvPr/>
          </p:nvSpPr>
          <p:spPr>
            <a:xfrm>
              <a:off x="10774363" y="2630488"/>
              <a:ext cx="71438" cy="71438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1" name="Google Shape;861;p26"/>
            <p:cNvSpPr/>
            <p:nvPr/>
          </p:nvSpPr>
          <p:spPr>
            <a:xfrm>
              <a:off x="9024938" y="2741613"/>
              <a:ext cx="88900" cy="87313"/>
            </a:xfrm>
            <a:custGeom>
              <a:rect b="b" l="l" r="r" t="t"/>
              <a:pathLst>
                <a:path extrusionOk="0" h="25" w="25">
                  <a:moveTo>
                    <a:pt x="23" y="9"/>
                  </a:moveTo>
                  <a:cubicBezTo>
                    <a:pt x="25" y="14"/>
                    <a:pt x="23" y="21"/>
                    <a:pt x="17" y="23"/>
                  </a:cubicBezTo>
                  <a:cubicBezTo>
                    <a:pt x="11" y="25"/>
                    <a:pt x="5" y="22"/>
                    <a:pt x="3" y="17"/>
                  </a:cubicBezTo>
                  <a:cubicBezTo>
                    <a:pt x="0" y="11"/>
                    <a:pt x="3" y="4"/>
                    <a:pt x="9" y="2"/>
                  </a:cubicBezTo>
                  <a:cubicBezTo>
                    <a:pt x="15" y="0"/>
                    <a:pt x="21" y="3"/>
                    <a:pt x="23" y="9"/>
                  </a:cubicBezTo>
                  <a:close/>
                </a:path>
              </a:pathLst>
            </a:custGeom>
            <a:solidFill>
              <a:srgbClr val="92B4D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2" name="Google Shape;862;p26"/>
            <p:cNvSpPr/>
            <p:nvPr/>
          </p:nvSpPr>
          <p:spPr>
            <a:xfrm>
              <a:off x="8464551" y="2532063"/>
              <a:ext cx="620713" cy="620713"/>
            </a:xfrm>
            <a:custGeom>
              <a:rect b="b" l="l" r="r" t="t"/>
              <a:pathLst>
                <a:path extrusionOk="0" h="175" w="175">
                  <a:moveTo>
                    <a:pt x="148" y="20"/>
                  </a:moveTo>
                  <a:cubicBezTo>
                    <a:pt x="54" y="3"/>
                    <a:pt x="54" y="3"/>
                    <a:pt x="54" y="3"/>
                  </a:cubicBezTo>
                  <a:cubicBezTo>
                    <a:pt x="38" y="0"/>
                    <a:pt x="22" y="11"/>
                    <a:pt x="19" y="27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0" y="137"/>
                    <a:pt x="11" y="153"/>
                    <a:pt x="27" y="156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37" y="175"/>
                    <a:pt x="153" y="164"/>
                    <a:pt x="155" y="148"/>
                  </a:cubicBezTo>
                  <a:cubicBezTo>
                    <a:pt x="172" y="54"/>
                    <a:pt x="172" y="54"/>
                    <a:pt x="172" y="54"/>
                  </a:cubicBezTo>
                  <a:cubicBezTo>
                    <a:pt x="175" y="38"/>
                    <a:pt x="164" y="22"/>
                    <a:pt x="148" y="20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3" name="Google Shape;863;p26"/>
            <p:cNvSpPr/>
            <p:nvPr/>
          </p:nvSpPr>
          <p:spPr>
            <a:xfrm>
              <a:off x="7370763" y="4214813"/>
              <a:ext cx="261938" cy="280988"/>
            </a:xfrm>
            <a:custGeom>
              <a:rect b="b" l="l" r="r" t="t"/>
              <a:pathLst>
                <a:path extrusionOk="0" h="79" w="74">
                  <a:moveTo>
                    <a:pt x="1" y="79"/>
                  </a:moveTo>
                  <a:cubicBezTo>
                    <a:pt x="70" y="79"/>
                    <a:pt x="70" y="79"/>
                    <a:pt x="70" y="79"/>
                  </a:cubicBezTo>
                  <a:cubicBezTo>
                    <a:pt x="72" y="79"/>
                    <a:pt x="73" y="78"/>
                    <a:pt x="74" y="77"/>
                  </a:cubicBezTo>
                  <a:cubicBezTo>
                    <a:pt x="74" y="75"/>
                    <a:pt x="74" y="74"/>
                    <a:pt x="73" y="7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9"/>
                    <a:pt x="1" y="79"/>
                    <a:pt x="1" y="79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4" name="Google Shape;864;p26"/>
            <p:cNvSpPr/>
            <p:nvPr/>
          </p:nvSpPr>
          <p:spPr>
            <a:xfrm>
              <a:off x="9082088" y="2776538"/>
              <a:ext cx="428625" cy="141288"/>
            </a:xfrm>
            <a:custGeom>
              <a:rect b="b" l="l" r="r" t="t"/>
              <a:pathLst>
                <a:path extrusionOk="0" h="89" w="270">
                  <a:moveTo>
                    <a:pt x="11" y="0"/>
                  </a:moveTo>
                  <a:lnTo>
                    <a:pt x="75" y="24"/>
                  </a:lnTo>
                  <a:lnTo>
                    <a:pt x="270" y="45"/>
                  </a:lnTo>
                  <a:lnTo>
                    <a:pt x="205" y="89"/>
                  </a:lnTo>
                  <a:lnTo>
                    <a:pt x="69" y="56"/>
                  </a:lnTo>
                  <a:lnTo>
                    <a:pt x="0" y="24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F403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5" name="Google Shape;865;p26"/>
            <p:cNvSpPr/>
            <p:nvPr/>
          </p:nvSpPr>
          <p:spPr>
            <a:xfrm>
              <a:off x="9290051" y="2662238"/>
              <a:ext cx="195263" cy="195263"/>
            </a:xfrm>
            <a:custGeom>
              <a:rect b="b" l="l" r="r" t="t"/>
              <a:pathLst>
                <a:path extrusionOk="0" h="55" w="55">
                  <a:moveTo>
                    <a:pt x="50" y="19"/>
                  </a:moveTo>
                  <a:cubicBezTo>
                    <a:pt x="55" y="31"/>
                    <a:pt x="49" y="45"/>
                    <a:pt x="36" y="50"/>
                  </a:cubicBezTo>
                  <a:cubicBezTo>
                    <a:pt x="24" y="55"/>
                    <a:pt x="10" y="49"/>
                    <a:pt x="5" y="36"/>
                  </a:cubicBezTo>
                  <a:cubicBezTo>
                    <a:pt x="0" y="24"/>
                    <a:pt x="6" y="9"/>
                    <a:pt x="19" y="5"/>
                  </a:cubicBezTo>
                  <a:cubicBezTo>
                    <a:pt x="31" y="0"/>
                    <a:pt x="45" y="6"/>
                    <a:pt x="50" y="19"/>
                  </a:cubicBezTo>
                  <a:close/>
                </a:path>
              </a:pathLst>
            </a:custGeom>
            <a:solidFill>
              <a:srgbClr val="92B4D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6" name="Google Shape;866;p26"/>
            <p:cNvSpPr/>
            <p:nvPr/>
          </p:nvSpPr>
          <p:spPr>
            <a:xfrm>
              <a:off x="9637713" y="3084513"/>
              <a:ext cx="152400" cy="673100"/>
            </a:xfrm>
            <a:custGeom>
              <a:rect b="b" l="l" r="r" t="t"/>
              <a:pathLst>
                <a:path extrusionOk="0" h="424" w="96">
                  <a:moveTo>
                    <a:pt x="96" y="0"/>
                  </a:moveTo>
                  <a:lnTo>
                    <a:pt x="74" y="226"/>
                  </a:lnTo>
                  <a:lnTo>
                    <a:pt x="80" y="424"/>
                  </a:lnTo>
                  <a:lnTo>
                    <a:pt x="4" y="424"/>
                  </a:lnTo>
                  <a:lnTo>
                    <a:pt x="0" y="409"/>
                  </a:lnTo>
                  <a:lnTo>
                    <a:pt x="54" y="402"/>
                  </a:lnTo>
                  <a:lnTo>
                    <a:pt x="25" y="226"/>
                  </a:lnTo>
                  <a:lnTo>
                    <a:pt x="0" y="9"/>
                  </a:lnTo>
                  <a:lnTo>
                    <a:pt x="96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19589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7" name="Google Shape;867;p26"/>
            <p:cNvSpPr/>
            <p:nvPr/>
          </p:nvSpPr>
          <p:spPr>
            <a:xfrm>
              <a:off x="9036051" y="2811463"/>
              <a:ext cx="693738" cy="301625"/>
            </a:xfrm>
            <a:custGeom>
              <a:rect b="b" l="l" r="r" t="t"/>
              <a:pathLst>
                <a:path extrusionOk="0" h="85" w="196">
                  <a:moveTo>
                    <a:pt x="4" y="0"/>
                  </a:moveTo>
                  <a:cubicBezTo>
                    <a:pt x="17" y="5"/>
                    <a:pt x="59" y="17"/>
                    <a:pt x="73" y="16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96" y="37"/>
                    <a:pt x="196" y="37"/>
                    <a:pt x="196" y="37"/>
                  </a:cubicBezTo>
                  <a:cubicBezTo>
                    <a:pt x="161" y="85"/>
                    <a:pt x="161" y="85"/>
                    <a:pt x="161" y="85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53" y="34"/>
                    <a:pt x="12" y="18"/>
                    <a:pt x="0" y="11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8" name="Google Shape;868;p26"/>
            <p:cNvSpPr/>
            <p:nvPr/>
          </p:nvSpPr>
          <p:spPr>
            <a:xfrm>
              <a:off x="9344026" y="2655888"/>
              <a:ext cx="161925" cy="177800"/>
            </a:xfrm>
            <a:custGeom>
              <a:rect b="b" l="l" r="r" t="t"/>
              <a:pathLst>
                <a:path extrusionOk="0" h="50" w="46">
                  <a:moveTo>
                    <a:pt x="39" y="14"/>
                  </a:moveTo>
                  <a:cubicBezTo>
                    <a:pt x="34" y="3"/>
                    <a:pt x="14" y="0"/>
                    <a:pt x="2" y="6"/>
                  </a:cubicBezTo>
                  <a:cubicBezTo>
                    <a:pt x="2" y="6"/>
                    <a:pt x="1" y="6"/>
                    <a:pt x="0" y="7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5" y="17"/>
                    <a:pt x="12" y="21"/>
                    <a:pt x="18" y="21"/>
                  </a:cubicBezTo>
                  <a:cubicBezTo>
                    <a:pt x="18" y="21"/>
                    <a:pt x="19" y="23"/>
                    <a:pt x="19" y="25"/>
                  </a:cubicBezTo>
                  <a:cubicBezTo>
                    <a:pt x="20" y="24"/>
                    <a:pt x="21" y="23"/>
                    <a:pt x="22" y="23"/>
                  </a:cubicBezTo>
                  <a:cubicBezTo>
                    <a:pt x="24" y="22"/>
                    <a:pt x="26" y="22"/>
                    <a:pt x="27" y="23"/>
                  </a:cubicBezTo>
                  <a:cubicBezTo>
                    <a:pt x="33" y="24"/>
                    <a:pt x="33" y="32"/>
                    <a:pt x="29" y="36"/>
                  </a:cubicBezTo>
                  <a:cubicBezTo>
                    <a:pt x="28" y="37"/>
                    <a:pt x="26" y="38"/>
                    <a:pt x="25" y="38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46"/>
                    <a:pt x="24" y="47"/>
                    <a:pt x="26" y="50"/>
                  </a:cubicBezTo>
                  <a:cubicBezTo>
                    <a:pt x="35" y="43"/>
                    <a:pt x="46" y="30"/>
                    <a:pt x="39" y="14"/>
                  </a:cubicBez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9" name="Google Shape;869;p26"/>
            <p:cNvSpPr/>
            <p:nvPr/>
          </p:nvSpPr>
          <p:spPr>
            <a:xfrm>
              <a:off x="9602788" y="2946400"/>
              <a:ext cx="630238" cy="276225"/>
            </a:xfrm>
            <a:custGeom>
              <a:rect b="b" l="l" r="r" t="t"/>
              <a:pathLst>
                <a:path extrusionOk="0" h="174" w="397">
                  <a:moveTo>
                    <a:pt x="355" y="58"/>
                  </a:moveTo>
                  <a:lnTo>
                    <a:pt x="225" y="114"/>
                  </a:lnTo>
                  <a:lnTo>
                    <a:pt x="76" y="0"/>
                  </a:lnTo>
                  <a:lnTo>
                    <a:pt x="0" y="105"/>
                  </a:lnTo>
                  <a:lnTo>
                    <a:pt x="225" y="174"/>
                  </a:lnTo>
                  <a:lnTo>
                    <a:pt x="359" y="83"/>
                  </a:lnTo>
                  <a:lnTo>
                    <a:pt x="386" y="116"/>
                  </a:lnTo>
                  <a:lnTo>
                    <a:pt x="397" y="107"/>
                  </a:lnTo>
                  <a:lnTo>
                    <a:pt x="355" y="58"/>
                  </a:lnTo>
                  <a:lnTo>
                    <a:pt x="355" y="58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0" name="Google Shape;870;p26"/>
            <p:cNvSpPr/>
            <p:nvPr/>
          </p:nvSpPr>
          <p:spPr>
            <a:xfrm>
              <a:off x="8982076" y="2779713"/>
              <a:ext cx="88900" cy="88900"/>
            </a:xfrm>
            <a:custGeom>
              <a:rect b="b" l="l" r="r" t="t"/>
              <a:pathLst>
                <a:path extrusionOk="0" h="25" w="25">
                  <a:moveTo>
                    <a:pt x="22" y="9"/>
                  </a:moveTo>
                  <a:cubicBezTo>
                    <a:pt x="25" y="15"/>
                    <a:pt x="22" y="21"/>
                    <a:pt x="16" y="23"/>
                  </a:cubicBezTo>
                  <a:cubicBezTo>
                    <a:pt x="10" y="25"/>
                    <a:pt x="4" y="22"/>
                    <a:pt x="2" y="17"/>
                  </a:cubicBezTo>
                  <a:cubicBezTo>
                    <a:pt x="0" y="11"/>
                    <a:pt x="2" y="5"/>
                    <a:pt x="8" y="3"/>
                  </a:cubicBezTo>
                  <a:cubicBezTo>
                    <a:pt x="14" y="0"/>
                    <a:pt x="20" y="3"/>
                    <a:pt x="22" y="9"/>
                  </a:cubicBezTo>
                  <a:close/>
                </a:path>
              </a:pathLst>
            </a:custGeom>
            <a:solidFill>
              <a:srgbClr val="92B4D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1" name="Google Shape;871;p26"/>
            <p:cNvSpPr/>
            <p:nvPr/>
          </p:nvSpPr>
          <p:spPr>
            <a:xfrm>
              <a:off x="7359651" y="1822450"/>
              <a:ext cx="276225" cy="2789238"/>
            </a:xfrm>
            <a:custGeom>
              <a:rect b="b" l="l" r="r" t="t"/>
              <a:pathLst>
                <a:path extrusionOk="0" h="1757" w="174">
                  <a:moveTo>
                    <a:pt x="156" y="18"/>
                  </a:moveTo>
                  <a:lnTo>
                    <a:pt x="18" y="18"/>
                  </a:lnTo>
                  <a:lnTo>
                    <a:pt x="18" y="1740"/>
                  </a:lnTo>
                  <a:lnTo>
                    <a:pt x="156" y="1740"/>
                  </a:lnTo>
                  <a:lnTo>
                    <a:pt x="156" y="18"/>
                  </a:lnTo>
                  <a:lnTo>
                    <a:pt x="156" y="18"/>
                  </a:lnTo>
                  <a:close/>
                  <a:moveTo>
                    <a:pt x="0" y="0"/>
                  </a:moveTo>
                  <a:lnTo>
                    <a:pt x="174" y="0"/>
                  </a:lnTo>
                  <a:lnTo>
                    <a:pt x="174" y="1757"/>
                  </a:lnTo>
                  <a:lnTo>
                    <a:pt x="0" y="175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2" name="Google Shape;872;p26"/>
            <p:cNvSpPr/>
            <p:nvPr/>
          </p:nvSpPr>
          <p:spPr>
            <a:xfrm>
              <a:off x="7319963" y="4459288"/>
              <a:ext cx="355600" cy="255588"/>
            </a:xfrm>
            <a:custGeom>
              <a:rect b="b" l="l" r="r" t="t"/>
              <a:pathLst>
                <a:path extrusionOk="0" h="161" w="224">
                  <a:moveTo>
                    <a:pt x="0" y="161"/>
                  </a:moveTo>
                  <a:lnTo>
                    <a:pt x="224" y="161"/>
                  </a:lnTo>
                  <a:lnTo>
                    <a:pt x="224" y="0"/>
                  </a:lnTo>
                  <a:lnTo>
                    <a:pt x="0" y="0"/>
                  </a:lnTo>
                  <a:lnTo>
                    <a:pt x="0" y="161"/>
                  </a:lnTo>
                  <a:lnTo>
                    <a:pt x="0" y="161"/>
                  </a:lnTo>
                  <a:close/>
                </a:path>
              </a:pathLst>
            </a:custGeom>
            <a:solidFill>
              <a:srgbClr val="F2EC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3" name="Google Shape;873;p26"/>
            <p:cNvSpPr/>
            <p:nvPr/>
          </p:nvSpPr>
          <p:spPr>
            <a:xfrm>
              <a:off x="7370763" y="3170238"/>
              <a:ext cx="261938" cy="279400"/>
            </a:xfrm>
            <a:custGeom>
              <a:rect b="b" l="l" r="r" t="t"/>
              <a:pathLst>
                <a:path extrusionOk="0" h="79" w="74">
                  <a:moveTo>
                    <a:pt x="1" y="79"/>
                  </a:moveTo>
                  <a:cubicBezTo>
                    <a:pt x="70" y="79"/>
                    <a:pt x="70" y="79"/>
                    <a:pt x="70" y="79"/>
                  </a:cubicBezTo>
                  <a:cubicBezTo>
                    <a:pt x="72" y="79"/>
                    <a:pt x="73" y="78"/>
                    <a:pt x="74" y="76"/>
                  </a:cubicBezTo>
                  <a:cubicBezTo>
                    <a:pt x="74" y="75"/>
                    <a:pt x="74" y="73"/>
                    <a:pt x="73" y="7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9"/>
                    <a:pt x="1" y="79"/>
                    <a:pt x="1" y="79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4" name="Google Shape;874;p26"/>
            <p:cNvSpPr/>
            <p:nvPr/>
          </p:nvSpPr>
          <p:spPr>
            <a:xfrm>
              <a:off x="7370763" y="3432175"/>
              <a:ext cx="261938" cy="276225"/>
            </a:xfrm>
            <a:custGeom>
              <a:rect b="b" l="l" r="r" t="t"/>
              <a:pathLst>
                <a:path extrusionOk="0" h="78" w="74">
                  <a:moveTo>
                    <a:pt x="1" y="78"/>
                  </a:moveTo>
                  <a:cubicBezTo>
                    <a:pt x="70" y="78"/>
                    <a:pt x="70" y="78"/>
                    <a:pt x="70" y="78"/>
                  </a:cubicBezTo>
                  <a:cubicBezTo>
                    <a:pt x="72" y="78"/>
                    <a:pt x="73" y="78"/>
                    <a:pt x="74" y="76"/>
                  </a:cubicBezTo>
                  <a:cubicBezTo>
                    <a:pt x="74" y="75"/>
                    <a:pt x="74" y="73"/>
                    <a:pt x="73" y="7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8"/>
                    <a:pt x="1" y="78"/>
                    <a:pt x="1" y="78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5" name="Google Shape;875;p26"/>
            <p:cNvSpPr/>
            <p:nvPr/>
          </p:nvSpPr>
          <p:spPr>
            <a:xfrm>
              <a:off x="7370763" y="3694113"/>
              <a:ext cx="261938" cy="276225"/>
            </a:xfrm>
            <a:custGeom>
              <a:rect b="b" l="l" r="r" t="t"/>
              <a:pathLst>
                <a:path extrusionOk="0" h="78" w="74">
                  <a:moveTo>
                    <a:pt x="1" y="78"/>
                  </a:moveTo>
                  <a:cubicBezTo>
                    <a:pt x="70" y="78"/>
                    <a:pt x="70" y="78"/>
                    <a:pt x="70" y="78"/>
                  </a:cubicBezTo>
                  <a:cubicBezTo>
                    <a:pt x="72" y="78"/>
                    <a:pt x="73" y="77"/>
                    <a:pt x="74" y="76"/>
                  </a:cubicBezTo>
                  <a:cubicBezTo>
                    <a:pt x="74" y="75"/>
                    <a:pt x="74" y="73"/>
                    <a:pt x="73" y="7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8"/>
                    <a:pt x="1" y="78"/>
                    <a:pt x="1" y="78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6" name="Google Shape;876;p26"/>
            <p:cNvSpPr/>
            <p:nvPr/>
          </p:nvSpPr>
          <p:spPr>
            <a:xfrm>
              <a:off x="7370763" y="3956050"/>
              <a:ext cx="261938" cy="276225"/>
            </a:xfrm>
            <a:custGeom>
              <a:rect b="b" l="l" r="r" t="t"/>
              <a:pathLst>
                <a:path extrusionOk="0" h="78" w="74">
                  <a:moveTo>
                    <a:pt x="1" y="78"/>
                  </a:moveTo>
                  <a:cubicBezTo>
                    <a:pt x="70" y="78"/>
                    <a:pt x="70" y="78"/>
                    <a:pt x="70" y="78"/>
                  </a:cubicBezTo>
                  <a:cubicBezTo>
                    <a:pt x="72" y="78"/>
                    <a:pt x="73" y="77"/>
                    <a:pt x="74" y="76"/>
                  </a:cubicBezTo>
                  <a:cubicBezTo>
                    <a:pt x="74" y="74"/>
                    <a:pt x="74" y="73"/>
                    <a:pt x="73" y="7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8"/>
                    <a:pt x="1" y="78"/>
                    <a:pt x="1" y="78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7" name="Google Shape;877;p26"/>
            <p:cNvSpPr/>
            <p:nvPr/>
          </p:nvSpPr>
          <p:spPr>
            <a:xfrm>
              <a:off x="7370763" y="2914650"/>
              <a:ext cx="261938" cy="276225"/>
            </a:xfrm>
            <a:custGeom>
              <a:rect b="b" l="l" r="r" t="t"/>
              <a:pathLst>
                <a:path extrusionOk="0" h="78" w="74">
                  <a:moveTo>
                    <a:pt x="1" y="78"/>
                  </a:moveTo>
                  <a:cubicBezTo>
                    <a:pt x="70" y="78"/>
                    <a:pt x="70" y="78"/>
                    <a:pt x="70" y="78"/>
                  </a:cubicBezTo>
                  <a:cubicBezTo>
                    <a:pt x="72" y="78"/>
                    <a:pt x="73" y="77"/>
                    <a:pt x="74" y="76"/>
                  </a:cubicBezTo>
                  <a:cubicBezTo>
                    <a:pt x="74" y="75"/>
                    <a:pt x="74" y="73"/>
                    <a:pt x="73" y="7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8"/>
                    <a:pt x="1" y="78"/>
                    <a:pt x="1" y="78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8" name="Google Shape;878;p26"/>
            <p:cNvSpPr/>
            <p:nvPr/>
          </p:nvSpPr>
          <p:spPr>
            <a:xfrm>
              <a:off x="7370763" y="2655888"/>
              <a:ext cx="261938" cy="279400"/>
            </a:xfrm>
            <a:custGeom>
              <a:rect b="b" l="l" r="r" t="t"/>
              <a:pathLst>
                <a:path extrusionOk="0" h="79" w="74">
                  <a:moveTo>
                    <a:pt x="1" y="79"/>
                  </a:moveTo>
                  <a:cubicBezTo>
                    <a:pt x="70" y="79"/>
                    <a:pt x="70" y="79"/>
                    <a:pt x="70" y="79"/>
                  </a:cubicBezTo>
                  <a:cubicBezTo>
                    <a:pt x="72" y="79"/>
                    <a:pt x="73" y="78"/>
                    <a:pt x="74" y="77"/>
                  </a:cubicBezTo>
                  <a:cubicBezTo>
                    <a:pt x="74" y="75"/>
                    <a:pt x="74" y="74"/>
                    <a:pt x="73" y="7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9"/>
                    <a:pt x="1" y="79"/>
                    <a:pt x="1" y="79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9" name="Google Shape;879;p26"/>
            <p:cNvSpPr/>
            <p:nvPr/>
          </p:nvSpPr>
          <p:spPr>
            <a:xfrm>
              <a:off x="7370763" y="2400300"/>
              <a:ext cx="261938" cy="280988"/>
            </a:xfrm>
            <a:custGeom>
              <a:rect b="b" l="l" r="r" t="t"/>
              <a:pathLst>
                <a:path extrusionOk="0" h="79" w="74">
                  <a:moveTo>
                    <a:pt x="1" y="79"/>
                  </a:moveTo>
                  <a:cubicBezTo>
                    <a:pt x="70" y="79"/>
                    <a:pt x="70" y="79"/>
                    <a:pt x="70" y="79"/>
                  </a:cubicBezTo>
                  <a:cubicBezTo>
                    <a:pt x="72" y="79"/>
                    <a:pt x="73" y="78"/>
                    <a:pt x="74" y="77"/>
                  </a:cubicBezTo>
                  <a:cubicBezTo>
                    <a:pt x="74" y="75"/>
                    <a:pt x="74" y="73"/>
                    <a:pt x="73" y="7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9"/>
                    <a:pt x="1" y="79"/>
                    <a:pt x="1" y="79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0" name="Google Shape;880;p26"/>
            <p:cNvSpPr/>
            <p:nvPr/>
          </p:nvSpPr>
          <p:spPr>
            <a:xfrm>
              <a:off x="7370763" y="2144713"/>
              <a:ext cx="261938" cy="280988"/>
            </a:xfrm>
            <a:custGeom>
              <a:rect b="b" l="l" r="r" t="t"/>
              <a:pathLst>
                <a:path extrusionOk="0" h="79" w="74">
                  <a:moveTo>
                    <a:pt x="1" y="79"/>
                  </a:moveTo>
                  <a:cubicBezTo>
                    <a:pt x="70" y="79"/>
                    <a:pt x="70" y="79"/>
                    <a:pt x="70" y="79"/>
                  </a:cubicBezTo>
                  <a:cubicBezTo>
                    <a:pt x="72" y="79"/>
                    <a:pt x="73" y="78"/>
                    <a:pt x="74" y="76"/>
                  </a:cubicBezTo>
                  <a:cubicBezTo>
                    <a:pt x="74" y="75"/>
                    <a:pt x="74" y="73"/>
                    <a:pt x="73" y="7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9"/>
                    <a:pt x="1" y="79"/>
                    <a:pt x="1" y="79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1" name="Google Shape;881;p26"/>
            <p:cNvSpPr/>
            <p:nvPr/>
          </p:nvSpPr>
          <p:spPr>
            <a:xfrm>
              <a:off x="7370763" y="1890713"/>
              <a:ext cx="261938" cy="279400"/>
            </a:xfrm>
            <a:custGeom>
              <a:rect b="b" l="l" r="r" t="t"/>
              <a:pathLst>
                <a:path extrusionOk="0" h="79" w="74">
                  <a:moveTo>
                    <a:pt x="1" y="79"/>
                  </a:moveTo>
                  <a:cubicBezTo>
                    <a:pt x="70" y="79"/>
                    <a:pt x="70" y="79"/>
                    <a:pt x="70" y="79"/>
                  </a:cubicBezTo>
                  <a:cubicBezTo>
                    <a:pt x="72" y="79"/>
                    <a:pt x="73" y="78"/>
                    <a:pt x="74" y="76"/>
                  </a:cubicBezTo>
                  <a:cubicBezTo>
                    <a:pt x="74" y="75"/>
                    <a:pt x="74" y="73"/>
                    <a:pt x="73" y="7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9"/>
                    <a:pt x="1" y="79"/>
                    <a:pt x="1" y="79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2" name="Google Shape;882;p26"/>
            <p:cNvSpPr/>
            <p:nvPr/>
          </p:nvSpPr>
          <p:spPr>
            <a:xfrm>
              <a:off x="7370763" y="1635125"/>
              <a:ext cx="261938" cy="279400"/>
            </a:xfrm>
            <a:custGeom>
              <a:rect b="b" l="l" r="r" t="t"/>
              <a:pathLst>
                <a:path extrusionOk="0" h="79" w="74">
                  <a:moveTo>
                    <a:pt x="1" y="79"/>
                  </a:moveTo>
                  <a:cubicBezTo>
                    <a:pt x="70" y="79"/>
                    <a:pt x="70" y="79"/>
                    <a:pt x="70" y="79"/>
                  </a:cubicBezTo>
                  <a:cubicBezTo>
                    <a:pt x="72" y="79"/>
                    <a:pt x="73" y="78"/>
                    <a:pt x="74" y="76"/>
                  </a:cubicBezTo>
                  <a:cubicBezTo>
                    <a:pt x="74" y="75"/>
                    <a:pt x="74" y="73"/>
                    <a:pt x="73" y="7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9"/>
                    <a:pt x="1" y="79"/>
                    <a:pt x="1" y="79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3" name="Google Shape;883;p26"/>
            <p:cNvSpPr/>
            <p:nvPr/>
          </p:nvSpPr>
          <p:spPr>
            <a:xfrm>
              <a:off x="7359651" y="1539875"/>
              <a:ext cx="449263" cy="379413"/>
            </a:xfrm>
            <a:custGeom>
              <a:rect b="b" l="l" r="r" t="t"/>
              <a:pathLst>
                <a:path extrusionOk="0" h="239" w="283">
                  <a:moveTo>
                    <a:pt x="0" y="239"/>
                  </a:moveTo>
                  <a:lnTo>
                    <a:pt x="283" y="239"/>
                  </a:lnTo>
                  <a:lnTo>
                    <a:pt x="283" y="0"/>
                  </a:lnTo>
                  <a:lnTo>
                    <a:pt x="0" y="0"/>
                  </a:lnTo>
                  <a:lnTo>
                    <a:pt x="0" y="239"/>
                  </a:lnTo>
                  <a:lnTo>
                    <a:pt x="0" y="239"/>
                  </a:ln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4" name="Google Shape;884;p26"/>
            <p:cNvSpPr/>
            <p:nvPr/>
          </p:nvSpPr>
          <p:spPr>
            <a:xfrm>
              <a:off x="6686551" y="1539875"/>
              <a:ext cx="446088" cy="219075"/>
            </a:xfrm>
            <a:custGeom>
              <a:rect b="b" l="l" r="r" t="t"/>
              <a:pathLst>
                <a:path extrusionOk="0" h="138" w="281">
                  <a:moveTo>
                    <a:pt x="0" y="138"/>
                  </a:moveTo>
                  <a:lnTo>
                    <a:pt x="281" y="138"/>
                  </a:lnTo>
                  <a:lnTo>
                    <a:pt x="281" y="0"/>
                  </a:lnTo>
                  <a:lnTo>
                    <a:pt x="0" y="0"/>
                  </a:lnTo>
                  <a:lnTo>
                    <a:pt x="0" y="138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5" name="Google Shape;885;p26"/>
            <p:cNvSpPr/>
            <p:nvPr/>
          </p:nvSpPr>
          <p:spPr>
            <a:xfrm>
              <a:off x="6678613" y="1539875"/>
              <a:ext cx="2246313" cy="28575"/>
            </a:xfrm>
            <a:custGeom>
              <a:rect b="b" l="l" r="r" t="t"/>
              <a:pathLst>
                <a:path extrusionOk="0" h="8" w="634">
                  <a:moveTo>
                    <a:pt x="4" y="8"/>
                  </a:moveTo>
                  <a:cubicBezTo>
                    <a:pt x="630" y="8"/>
                    <a:pt x="630" y="8"/>
                    <a:pt x="630" y="8"/>
                  </a:cubicBezTo>
                  <a:cubicBezTo>
                    <a:pt x="633" y="8"/>
                    <a:pt x="634" y="6"/>
                    <a:pt x="634" y="4"/>
                  </a:cubicBezTo>
                  <a:cubicBezTo>
                    <a:pt x="634" y="2"/>
                    <a:pt x="633" y="0"/>
                    <a:pt x="6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8"/>
                    <a:pt x="4" y="8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6" name="Google Shape;886;p26"/>
            <p:cNvSpPr/>
            <p:nvPr/>
          </p:nvSpPr>
          <p:spPr>
            <a:xfrm>
              <a:off x="8794751" y="1620838"/>
              <a:ext cx="14288" cy="922338"/>
            </a:xfrm>
            <a:custGeom>
              <a:rect b="b" l="l" r="r" t="t"/>
              <a:pathLst>
                <a:path extrusionOk="0" h="581" w="9">
                  <a:moveTo>
                    <a:pt x="0" y="581"/>
                  </a:moveTo>
                  <a:lnTo>
                    <a:pt x="9" y="581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581"/>
                  </a:lnTo>
                  <a:lnTo>
                    <a:pt x="0" y="581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7" name="Google Shape;887;p26"/>
            <p:cNvSpPr/>
            <p:nvPr/>
          </p:nvSpPr>
          <p:spPr>
            <a:xfrm>
              <a:off x="7199313" y="4668838"/>
              <a:ext cx="595313" cy="114300"/>
            </a:xfrm>
            <a:prstGeom prst="rect">
              <a:avLst/>
            </a:pr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8" name="Google Shape;888;p26"/>
            <p:cNvSpPr/>
            <p:nvPr/>
          </p:nvSpPr>
          <p:spPr>
            <a:xfrm>
              <a:off x="7199313" y="4668838"/>
              <a:ext cx="595313" cy="11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9" name="Google Shape;889;p26"/>
            <p:cNvSpPr/>
            <p:nvPr/>
          </p:nvSpPr>
          <p:spPr>
            <a:xfrm>
              <a:off x="7575551" y="1428750"/>
              <a:ext cx="1339850" cy="134938"/>
            </a:xfrm>
            <a:custGeom>
              <a:rect b="b" l="l" r="r" t="t"/>
              <a:pathLst>
                <a:path extrusionOk="0" h="38" w="378">
                  <a:moveTo>
                    <a:pt x="2" y="38"/>
                  </a:moveTo>
                  <a:cubicBezTo>
                    <a:pt x="3" y="38"/>
                    <a:pt x="3" y="38"/>
                    <a:pt x="4" y="37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43" y="4"/>
                    <a:pt x="343" y="4"/>
                    <a:pt x="343" y="4"/>
                  </a:cubicBezTo>
                  <a:cubicBezTo>
                    <a:pt x="375" y="35"/>
                    <a:pt x="375" y="35"/>
                    <a:pt x="375" y="35"/>
                  </a:cubicBezTo>
                  <a:cubicBezTo>
                    <a:pt x="376" y="36"/>
                    <a:pt x="377" y="36"/>
                    <a:pt x="378" y="35"/>
                  </a:cubicBezTo>
                  <a:cubicBezTo>
                    <a:pt x="378" y="34"/>
                    <a:pt x="378" y="33"/>
                    <a:pt x="378" y="32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5"/>
                    <a:pt x="0" y="36"/>
                    <a:pt x="1" y="37"/>
                  </a:cubicBezTo>
                  <a:cubicBezTo>
                    <a:pt x="1" y="38"/>
                    <a:pt x="2" y="38"/>
                    <a:pt x="2" y="38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0" name="Google Shape;890;p26"/>
            <p:cNvSpPr/>
            <p:nvPr/>
          </p:nvSpPr>
          <p:spPr>
            <a:xfrm>
              <a:off x="6675438" y="1319213"/>
              <a:ext cx="546100" cy="244475"/>
            </a:xfrm>
            <a:custGeom>
              <a:rect b="b" l="l" r="r" t="t"/>
              <a:pathLst>
                <a:path extrusionOk="0" h="69" w="154">
                  <a:moveTo>
                    <a:pt x="2" y="69"/>
                  </a:moveTo>
                  <a:cubicBezTo>
                    <a:pt x="3" y="69"/>
                    <a:pt x="3" y="68"/>
                    <a:pt x="4" y="68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50" y="66"/>
                    <a:pt x="150" y="66"/>
                    <a:pt x="150" y="66"/>
                  </a:cubicBezTo>
                  <a:cubicBezTo>
                    <a:pt x="150" y="67"/>
                    <a:pt x="151" y="67"/>
                    <a:pt x="152" y="67"/>
                  </a:cubicBezTo>
                  <a:cubicBezTo>
                    <a:pt x="153" y="66"/>
                    <a:pt x="154" y="65"/>
                    <a:pt x="153" y="64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8"/>
                    <a:pt x="1" y="69"/>
                  </a:cubicBezTo>
                  <a:cubicBezTo>
                    <a:pt x="2" y="69"/>
                    <a:pt x="2" y="69"/>
                    <a:pt x="2" y="69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1" name="Google Shape;891;p26"/>
            <p:cNvSpPr/>
            <p:nvPr/>
          </p:nvSpPr>
          <p:spPr>
            <a:xfrm>
              <a:off x="8751888" y="1568450"/>
              <a:ext cx="103188" cy="101600"/>
            </a:xfrm>
            <a:prstGeom prst="ellipse">
              <a:avLst/>
            </a:prstGeom>
            <a:solidFill>
              <a:srgbClr val="F2EC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2" name="Google Shape;892;p26"/>
            <p:cNvSpPr/>
            <p:nvPr/>
          </p:nvSpPr>
          <p:spPr>
            <a:xfrm>
              <a:off x="6942138" y="1106488"/>
              <a:ext cx="1562100" cy="336550"/>
            </a:xfrm>
            <a:custGeom>
              <a:rect b="b" l="l" r="r" t="t"/>
              <a:pathLst>
                <a:path extrusionOk="0" h="95" w="441">
                  <a:moveTo>
                    <a:pt x="438" y="95"/>
                  </a:moveTo>
                  <a:cubicBezTo>
                    <a:pt x="439" y="95"/>
                    <a:pt x="440" y="94"/>
                    <a:pt x="440" y="93"/>
                  </a:cubicBezTo>
                  <a:cubicBezTo>
                    <a:pt x="441" y="92"/>
                    <a:pt x="440" y="91"/>
                    <a:pt x="439" y="91"/>
                  </a:cubicBezTo>
                  <a:cubicBezTo>
                    <a:pt x="143" y="1"/>
                    <a:pt x="143" y="1"/>
                    <a:pt x="143" y="1"/>
                  </a:cubicBezTo>
                  <a:cubicBezTo>
                    <a:pt x="142" y="0"/>
                    <a:pt x="142" y="1"/>
                    <a:pt x="142" y="1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0"/>
                    <a:pt x="0" y="62"/>
                    <a:pt x="0" y="63"/>
                  </a:cubicBezTo>
                  <a:cubicBezTo>
                    <a:pt x="1" y="64"/>
                    <a:pt x="2" y="64"/>
                    <a:pt x="3" y="64"/>
                  </a:cubicBezTo>
                  <a:cubicBezTo>
                    <a:pt x="142" y="5"/>
                    <a:pt x="142" y="5"/>
                    <a:pt x="142" y="5"/>
                  </a:cubicBezTo>
                  <a:cubicBezTo>
                    <a:pt x="438" y="95"/>
                    <a:pt x="438" y="95"/>
                    <a:pt x="438" y="95"/>
                  </a:cubicBezTo>
                  <a:cubicBezTo>
                    <a:pt x="438" y="95"/>
                    <a:pt x="438" y="95"/>
                    <a:pt x="438" y="95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3" name="Google Shape;893;p26"/>
            <p:cNvSpPr/>
            <p:nvPr/>
          </p:nvSpPr>
          <p:spPr>
            <a:xfrm>
              <a:off x="7345363" y="1100138"/>
              <a:ext cx="279400" cy="463550"/>
            </a:xfrm>
            <a:custGeom>
              <a:rect b="b" l="l" r="r" t="t"/>
              <a:pathLst>
                <a:path extrusionOk="0" h="131" w="79">
                  <a:moveTo>
                    <a:pt x="75" y="131"/>
                  </a:moveTo>
                  <a:cubicBezTo>
                    <a:pt x="75" y="131"/>
                    <a:pt x="76" y="131"/>
                    <a:pt x="76" y="131"/>
                  </a:cubicBezTo>
                  <a:cubicBezTo>
                    <a:pt x="78" y="130"/>
                    <a:pt x="79" y="128"/>
                    <a:pt x="79" y="126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1"/>
                    <a:pt x="30" y="0"/>
                    <a:pt x="28" y="0"/>
                  </a:cubicBezTo>
                  <a:cubicBezTo>
                    <a:pt x="26" y="1"/>
                    <a:pt x="25" y="2"/>
                    <a:pt x="24" y="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5"/>
                    <a:pt x="1" y="128"/>
                    <a:pt x="3" y="128"/>
                  </a:cubicBezTo>
                  <a:cubicBezTo>
                    <a:pt x="6" y="128"/>
                    <a:pt x="8" y="127"/>
                    <a:pt x="8" y="125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71" y="129"/>
                    <a:pt x="71" y="129"/>
                    <a:pt x="71" y="129"/>
                  </a:cubicBezTo>
                  <a:cubicBezTo>
                    <a:pt x="72" y="130"/>
                    <a:pt x="73" y="131"/>
                    <a:pt x="75" y="131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4" name="Google Shape;894;p26"/>
            <p:cNvSpPr/>
            <p:nvPr/>
          </p:nvSpPr>
          <p:spPr>
            <a:xfrm>
              <a:off x="7416801" y="1085850"/>
              <a:ext cx="55563" cy="57150"/>
            </a:xfrm>
            <a:prstGeom prst="ellipse">
              <a:avLst/>
            </a:prstGeom>
            <a:solidFill>
              <a:srgbClr val="A4B7D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5" name="Google Shape;895;p26"/>
            <p:cNvSpPr/>
            <p:nvPr/>
          </p:nvSpPr>
          <p:spPr>
            <a:xfrm>
              <a:off x="8634413" y="1428750"/>
              <a:ext cx="166688" cy="134938"/>
            </a:xfrm>
            <a:custGeom>
              <a:rect b="b" l="l" r="r" t="t"/>
              <a:pathLst>
                <a:path extrusionOk="0" h="38" w="47">
                  <a:moveTo>
                    <a:pt x="3" y="38"/>
                  </a:moveTo>
                  <a:cubicBezTo>
                    <a:pt x="3" y="38"/>
                    <a:pt x="4" y="38"/>
                    <a:pt x="4" y="38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4" y="38"/>
                    <a:pt x="45" y="38"/>
                  </a:cubicBezTo>
                  <a:cubicBezTo>
                    <a:pt x="46" y="38"/>
                    <a:pt x="47" y="37"/>
                    <a:pt x="47" y="36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0" y="37"/>
                    <a:pt x="1" y="37"/>
                  </a:cubicBezTo>
                  <a:cubicBezTo>
                    <a:pt x="1" y="38"/>
                    <a:pt x="2" y="38"/>
                    <a:pt x="3" y="38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6" name="Google Shape;896;p26"/>
            <p:cNvSpPr/>
            <p:nvPr/>
          </p:nvSpPr>
          <p:spPr>
            <a:xfrm>
              <a:off x="8501063" y="1428750"/>
              <a:ext cx="165100" cy="134938"/>
            </a:xfrm>
            <a:custGeom>
              <a:rect b="b" l="l" r="r" t="t"/>
              <a:pathLst>
                <a:path extrusionOk="0" h="38" w="47">
                  <a:moveTo>
                    <a:pt x="3" y="38"/>
                  </a:moveTo>
                  <a:cubicBezTo>
                    <a:pt x="3" y="38"/>
                    <a:pt x="4" y="38"/>
                    <a:pt x="4" y="38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4" y="38"/>
                    <a:pt x="45" y="38"/>
                  </a:cubicBezTo>
                  <a:cubicBezTo>
                    <a:pt x="46" y="38"/>
                    <a:pt x="47" y="37"/>
                    <a:pt x="47" y="36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0" y="37"/>
                    <a:pt x="1" y="37"/>
                  </a:cubicBezTo>
                  <a:cubicBezTo>
                    <a:pt x="1" y="38"/>
                    <a:pt x="2" y="38"/>
                    <a:pt x="3" y="38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7" name="Google Shape;897;p26"/>
            <p:cNvSpPr/>
            <p:nvPr/>
          </p:nvSpPr>
          <p:spPr>
            <a:xfrm>
              <a:off x="8366126" y="1428750"/>
              <a:ext cx="166688" cy="134938"/>
            </a:xfrm>
            <a:custGeom>
              <a:rect b="b" l="l" r="r" t="t"/>
              <a:pathLst>
                <a:path extrusionOk="0" h="38" w="47">
                  <a:moveTo>
                    <a:pt x="3" y="38"/>
                  </a:moveTo>
                  <a:cubicBezTo>
                    <a:pt x="3" y="38"/>
                    <a:pt x="4" y="38"/>
                    <a:pt x="4" y="38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4" y="38"/>
                    <a:pt x="45" y="38"/>
                  </a:cubicBezTo>
                  <a:cubicBezTo>
                    <a:pt x="46" y="38"/>
                    <a:pt x="47" y="37"/>
                    <a:pt x="47" y="36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0" y="37"/>
                    <a:pt x="1" y="37"/>
                  </a:cubicBezTo>
                  <a:cubicBezTo>
                    <a:pt x="2" y="38"/>
                    <a:pt x="2" y="38"/>
                    <a:pt x="3" y="38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8" name="Google Shape;898;p26"/>
            <p:cNvSpPr/>
            <p:nvPr/>
          </p:nvSpPr>
          <p:spPr>
            <a:xfrm>
              <a:off x="8231188" y="1428750"/>
              <a:ext cx="166688" cy="134938"/>
            </a:xfrm>
            <a:custGeom>
              <a:rect b="b" l="l" r="r" t="t"/>
              <a:pathLst>
                <a:path extrusionOk="0" h="38" w="47">
                  <a:moveTo>
                    <a:pt x="3" y="38"/>
                  </a:moveTo>
                  <a:cubicBezTo>
                    <a:pt x="3" y="38"/>
                    <a:pt x="4" y="38"/>
                    <a:pt x="4" y="38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4" y="38"/>
                    <a:pt x="45" y="38"/>
                  </a:cubicBezTo>
                  <a:cubicBezTo>
                    <a:pt x="46" y="38"/>
                    <a:pt x="47" y="37"/>
                    <a:pt x="47" y="36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0" y="37"/>
                    <a:pt x="1" y="37"/>
                  </a:cubicBezTo>
                  <a:cubicBezTo>
                    <a:pt x="2" y="38"/>
                    <a:pt x="2" y="38"/>
                    <a:pt x="3" y="38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9" name="Google Shape;899;p26"/>
            <p:cNvSpPr/>
            <p:nvPr/>
          </p:nvSpPr>
          <p:spPr>
            <a:xfrm>
              <a:off x="8096251" y="1428750"/>
              <a:ext cx="166688" cy="134938"/>
            </a:xfrm>
            <a:custGeom>
              <a:rect b="b" l="l" r="r" t="t"/>
              <a:pathLst>
                <a:path extrusionOk="0" h="38" w="47">
                  <a:moveTo>
                    <a:pt x="3" y="38"/>
                  </a:moveTo>
                  <a:cubicBezTo>
                    <a:pt x="3" y="38"/>
                    <a:pt x="4" y="38"/>
                    <a:pt x="4" y="38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4" y="38"/>
                    <a:pt x="45" y="38"/>
                  </a:cubicBezTo>
                  <a:cubicBezTo>
                    <a:pt x="46" y="38"/>
                    <a:pt x="47" y="37"/>
                    <a:pt x="47" y="36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0" y="37"/>
                    <a:pt x="1" y="37"/>
                  </a:cubicBezTo>
                  <a:cubicBezTo>
                    <a:pt x="2" y="38"/>
                    <a:pt x="2" y="38"/>
                    <a:pt x="3" y="38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0" name="Google Shape;900;p26"/>
            <p:cNvSpPr/>
            <p:nvPr/>
          </p:nvSpPr>
          <p:spPr>
            <a:xfrm>
              <a:off x="7961313" y="1428750"/>
              <a:ext cx="166688" cy="134938"/>
            </a:xfrm>
            <a:custGeom>
              <a:rect b="b" l="l" r="r" t="t"/>
              <a:pathLst>
                <a:path extrusionOk="0" h="38" w="47">
                  <a:moveTo>
                    <a:pt x="3" y="38"/>
                  </a:moveTo>
                  <a:cubicBezTo>
                    <a:pt x="3" y="38"/>
                    <a:pt x="4" y="38"/>
                    <a:pt x="4" y="38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4" y="38"/>
                    <a:pt x="45" y="38"/>
                  </a:cubicBezTo>
                  <a:cubicBezTo>
                    <a:pt x="46" y="38"/>
                    <a:pt x="47" y="37"/>
                    <a:pt x="47" y="36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0" y="37"/>
                    <a:pt x="1" y="37"/>
                  </a:cubicBezTo>
                  <a:cubicBezTo>
                    <a:pt x="2" y="38"/>
                    <a:pt x="2" y="38"/>
                    <a:pt x="3" y="38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1" name="Google Shape;901;p26"/>
            <p:cNvSpPr/>
            <p:nvPr/>
          </p:nvSpPr>
          <p:spPr>
            <a:xfrm>
              <a:off x="7827963" y="1428750"/>
              <a:ext cx="165100" cy="134938"/>
            </a:xfrm>
            <a:custGeom>
              <a:rect b="b" l="l" r="r" t="t"/>
              <a:pathLst>
                <a:path extrusionOk="0" h="38" w="47">
                  <a:moveTo>
                    <a:pt x="3" y="38"/>
                  </a:moveTo>
                  <a:cubicBezTo>
                    <a:pt x="3" y="38"/>
                    <a:pt x="4" y="38"/>
                    <a:pt x="4" y="38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4" y="38"/>
                    <a:pt x="45" y="38"/>
                  </a:cubicBezTo>
                  <a:cubicBezTo>
                    <a:pt x="46" y="38"/>
                    <a:pt x="47" y="37"/>
                    <a:pt x="47" y="36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0" y="37"/>
                    <a:pt x="1" y="37"/>
                  </a:cubicBezTo>
                  <a:cubicBezTo>
                    <a:pt x="2" y="38"/>
                    <a:pt x="2" y="38"/>
                    <a:pt x="3" y="38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2" name="Google Shape;902;p26"/>
            <p:cNvSpPr/>
            <p:nvPr/>
          </p:nvSpPr>
          <p:spPr>
            <a:xfrm>
              <a:off x="7696201" y="1428750"/>
              <a:ext cx="163513" cy="134938"/>
            </a:xfrm>
            <a:custGeom>
              <a:rect b="b" l="l" r="r" t="t"/>
              <a:pathLst>
                <a:path extrusionOk="0" h="38" w="46">
                  <a:moveTo>
                    <a:pt x="2" y="38"/>
                  </a:moveTo>
                  <a:cubicBezTo>
                    <a:pt x="2" y="38"/>
                    <a:pt x="3" y="38"/>
                    <a:pt x="3" y="38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7"/>
                    <a:pt x="43" y="38"/>
                    <a:pt x="44" y="38"/>
                  </a:cubicBezTo>
                  <a:cubicBezTo>
                    <a:pt x="45" y="38"/>
                    <a:pt x="46" y="37"/>
                    <a:pt x="46" y="3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1"/>
                    <a:pt x="46" y="0"/>
                    <a:pt x="45" y="0"/>
                  </a:cubicBezTo>
                  <a:cubicBezTo>
                    <a:pt x="44" y="0"/>
                    <a:pt x="44" y="0"/>
                    <a:pt x="43" y="0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7"/>
                    <a:pt x="0" y="37"/>
                  </a:cubicBezTo>
                  <a:cubicBezTo>
                    <a:pt x="1" y="38"/>
                    <a:pt x="1" y="38"/>
                    <a:pt x="2" y="38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3" name="Google Shape;903;p26"/>
            <p:cNvSpPr/>
            <p:nvPr/>
          </p:nvSpPr>
          <p:spPr>
            <a:xfrm>
              <a:off x="6899276" y="1322388"/>
              <a:ext cx="207963" cy="241300"/>
            </a:xfrm>
            <a:custGeom>
              <a:rect b="b" l="l" r="r" t="t"/>
              <a:pathLst>
                <a:path extrusionOk="0" h="68" w="59">
                  <a:moveTo>
                    <a:pt x="2" y="68"/>
                  </a:moveTo>
                  <a:cubicBezTo>
                    <a:pt x="3" y="68"/>
                    <a:pt x="3" y="68"/>
                    <a:pt x="4" y="68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7"/>
                    <a:pt x="56" y="68"/>
                    <a:pt x="57" y="68"/>
                  </a:cubicBezTo>
                  <a:cubicBezTo>
                    <a:pt x="58" y="68"/>
                    <a:pt x="59" y="67"/>
                    <a:pt x="59" y="66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58" y="0"/>
                    <a:pt x="57" y="0"/>
                  </a:cubicBezTo>
                  <a:cubicBezTo>
                    <a:pt x="57" y="0"/>
                    <a:pt x="56" y="0"/>
                    <a:pt x="55" y="1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0" y="66"/>
                    <a:pt x="0" y="67"/>
                    <a:pt x="1" y="68"/>
                  </a:cubicBezTo>
                  <a:cubicBezTo>
                    <a:pt x="1" y="68"/>
                    <a:pt x="2" y="68"/>
                    <a:pt x="2" y="68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4" name="Google Shape;904;p26"/>
            <p:cNvSpPr/>
            <p:nvPr/>
          </p:nvSpPr>
          <p:spPr>
            <a:xfrm>
              <a:off x="6761163" y="1322388"/>
              <a:ext cx="166688" cy="241300"/>
            </a:xfrm>
            <a:custGeom>
              <a:rect b="b" l="l" r="r" t="t"/>
              <a:pathLst>
                <a:path extrusionOk="0" h="68" w="47">
                  <a:moveTo>
                    <a:pt x="2" y="68"/>
                  </a:moveTo>
                  <a:cubicBezTo>
                    <a:pt x="3" y="68"/>
                    <a:pt x="3" y="68"/>
                    <a:pt x="4" y="67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7"/>
                    <a:pt x="43" y="68"/>
                    <a:pt x="45" y="68"/>
                  </a:cubicBezTo>
                  <a:cubicBezTo>
                    <a:pt x="46" y="68"/>
                    <a:pt x="47" y="67"/>
                    <a:pt x="47" y="66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0"/>
                    <a:pt x="43" y="1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7"/>
                    <a:pt x="1" y="68"/>
                  </a:cubicBezTo>
                  <a:cubicBezTo>
                    <a:pt x="1" y="68"/>
                    <a:pt x="2" y="68"/>
                    <a:pt x="2" y="68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5" name="Google Shape;905;p26"/>
            <p:cNvSpPr/>
            <p:nvPr/>
          </p:nvSpPr>
          <p:spPr>
            <a:xfrm>
              <a:off x="8758238" y="2514600"/>
              <a:ext cx="88900" cy="87313"/>
            </a:xfrm>
            <a:prstGeom prst="ellipse">
              <a:avLst/>
            </a:pr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6" name="Google Shape;906;p26"/>
            <p:cNvSpPr/>
            <p:nvPr/>
          </p:nvSpPr>
          <p:spPr>
            <a:xfrm>
              <a:off x="6931026" y="4778375"/>
              <a:ext cx="1104900" cy="28575"/>
            </a:xfrm>
            <a:custGeom>
              <a:rect b="b" l="l" r="r" t="t"/>
              <a:pathLst>
                <a:path extrusionOk="0" h="8" w="312">
                  <a:moveTo>
                    <a:pt x="308" y="8"/>
                  </a:moveTo>
                  <a:cubicBezTo>
                    <a:pt x="296" y="8"/>
                    <a:pt x="296" y="8"/>
                    <a:pt x="296" y="8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10" y="0"/>
                    <a:pt x="312" y="1"/>
                    <a:pt x="312" y="4"/>
                  </a:cubicBezTo>
                  <a:cubicBezTo>
                    <a:pt x="312" y="6"/>
                    <a:pt x="310" y="8"/>
                    <a:pt x="308" y="8"/>
                  </a:cubicBezTo>
                  <a:moveTo>
                    <a:pt x="27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244" y="1"/>
                    <a:pt x="244" y="1"/>
                    <a:pt x="244" y="1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72" y="8"/>
                    <a:pt x="272" y="8"/>
                    <a:pt x="272" y="8"/>
                  </a:cubicBezTo>
                </a:path>
              </a:pathLst>
            </a:custGeom>
            <a:solidFill>
              <a:srgbClr val="2C82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7" name="Google Shape;907;p26"/>
            <p:cNvSpPr/>
            <p:nvPr/>
          </p:nvSpPr>
          <p:spPr>
            <a:xfrm>
              <a:off x="7199313" y="4778375"/>
              <a:ext cx="595313" cy="4763"/>
            </a:xfrm>
            <a:prstGeom prst="rect">
              <a:avLst/>
            </a:prstGeom>
            <a:solidFill>
              <a:srgbClr val="1C64B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8" name="Google Shape;908;p26"/>
            <p:cNvSpPr/>
            <p:nvPr/>
          </p:nvSpPr>
          <p:spPr>
            <a:xfrm>
              <a:off x="7199313" y="4778375"/>
              <a:ext cx="595313" cy="47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9" name="Google Shape;909;p26"/>
            <p:cNvSpPr/>
            <p:nvPr/>
          </p:nvSpPr>
          <p:spPr>
            <a:xfrm>
              <a:off x="11050588" y="4375150"/>
              <a:ext cx="471488" cy="874713"/>
            </a:xfrm>
            <a:custGeom>
              <a:rect b="b" l="l" r="r" t="t"/>
              <a:pathLst>
                <a:path extrusionOk="0" h="551" w="297">
                  <a:moveTo>
                    <a:pt x="239" y="551"/>
                  </a:moveTo>
                  <a:lnTo>
                    <a:pt x="228" y="411"/>
                  </a:lnTo>
                  <a:lnTo>
                    <a:pt x="244" y="308"/>
                  </a:lnTo>
                  <a:lnTo>
                    <a:pt x="297" y="4"/>
                  </a:lnTo>
                  <a:lnTo>
                    <a:pt x="273" y="0"/>
                  </a:lnTo>
                  <a:lnTo>
                    <a:pt x="213" y="268"/>
                  </a:lnTo>
                  <a:lnTo>
                    <a:pt x="121" y="277"/>
                  </a:lnTo>
                  <a:lnTo>
                    <a:pt x="25" y="4"/>
                  </a:lnTo>
                  <a:lnTo>
                    <a:pt x="0" y="9"/>
                  </a:lnTo>
                  <a:lnTo>
                    <a:pt x="70" y="297"/>
                  </a:lnTo>
                  <a:lnTo>
                    <a:pt x="94" y="408"/>
                  </a:lnTo>
                  <a:lnTo>
                    <a:pt x="92" y="545"/>
                  </a:lnTo>
                  <a:lnTo>
                    <a:pt x="239" y="551"/>
                  </a:lnTo>
                  <a:close/>
                </a:path>
              </a:pathLst>
            </a:cu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0" name="Google Shape;910;p26"/>
            <p:cNvSpPr/>
            <p:nvPr/>
          </p:nvSpPr>
          <p:spPr>
            <a:xfrm>
              <a:off x="11050588" y="4375150"/>
              <a:ext cx="471488" cy="874713"/>
            </a:xfrm>
            <a:custGeom>
              <a:rect b="b" l="l" r="r" t="t"/>
              <a:pathLst>
                <a:path extrusionOk="0" h="551" w="297">
                  <a:moveTo>
                    <a:pt x="239" y="551"/>
                  </a:moveTo>
                  <a:lnTo>
                    <a:pt x="228" y="411"/>
                  </a:lnTo>
                  <a:lnTo>
                    <a:pt x="244" y="308"/>
                  </a:lnTo>
                  <a:lnTo>
                    <a:pt x="297" y="4"/>
                  </a:lnTo>
                  <a:lnTo>
                    <a:pt x="273" y="0"/>
                  </a:lnTo>
                  <a:lnTo>
                    <a:pt x="213" y="268"/>
                  </a:lnTo>
                  <a:lnTo>
                    <a:pt x="121" y="277"/>
                  </a:lnTo>
                  <a:lnTo>
                    <a:pt x="25" y="4"/>
                  </a:lnTo>
                  <a:lnTo>
                    <a:pt x="0" y="9"/>
                  </a:lnTo>
                  <a:lnTo>
                    <a:pt x="70" y="297"/>
                  </a:lnTo>
                  <a:lnTo>
                    <a:pt x="94" y="408"/>
                  </a:lnTo>
                  <a:lnTo>
                    <a:pt x="92" y="545"/>
                  </a:lnTo>
                  <a:lnTo>
                    <a:pt x="239" y="55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1" name="Google Shape;911;p26"/>
            <p:cNvSpPr/>
            <p:nvPr/>
          </p:nvSpPr>
          <p:spPr>
            <a:xfrm>
              <a:off x="11214101" y="4654550"/>
              <a:ext cx="138113" cy="134938"/>
            </a:xfrm>
            <a:custGeom>
              <a:rect b="b" l="l" r="r" t="t"/>
              <a:pathLst>
                <a:path extrusionOk="0" h="85" w="87">
                  <a:moveTo>
                    <a:pt x="9" y="0"/>
                  </a:moveTo>
                  <a:lnTo>
                    <a:pt x="0" y="81"/>
                  </a:lnTo>
                  <a:lnTo>
                    <a:pt x="54" y="85"/>
                  </a:lnTo>
                  <a:lnTo>
                    <a:pt x="87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2" name="Google Shape;912;p26"/>
            <p:cNvSpPr/>
            <p:nvPr/>
          </p:nvSpPr>
          <p:spPr>
            <a:xfrm>
              <a:off x="11214101" y="4616450"/>
              <a:ext cx="174625" cy="173038"/>
            </a:xfrm>
            <a:prstGeom prst="ellipse">
              <a:avLst/>
            </a:prstGeom>
            <a:solidFill>
              <a:srgbClr val="F2EC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3" name="Google Shape;913;p26"/>
            <p:cNvSpPr/>
            <p:nvPr/>
          </p:nvSpPr>
          <p:spPr>
            <a:xfrm>
              <a:off x="11260138" y="4594225"/>
              <a:ext cx="131763" cy="188913"/>
            </a:xfrm>
            <a:custGeom>
              <a:rect b="b" l="l" r="r" t="t"/>
              <a:pathLst>
                <a:path extrusionOk="0" h="53" w="37">
                  <a:moveTo>
                    <a:pt x="21" y="29"/>
                  </a:moveTo>
                  <a:cubicBezTo>
                    <a:pt x="21" y="29"/>
                    <a:pt x="22" y="29"/>
                    <a:pt x="22" y="29"/>
                  </a:cubicBezTo>
                  <a:cubicBezTo>
                    <a:pt x="23" y="29"/>
                    <a:pt x="23" y="28"/>
                    <a:pt x="23" y="28"/>
                  </a:cubicBezTo>
                  <a:cubicBezTo>
                    <a:pt x="24" y="26"/>
                    <a:pt x="27" y="26"/>
                    <a:pt x="29" y="28"/>
                  </a:cubicBezTo>
                  <a:cubicBezTo>
                    <a:pt x="30" y="29"/>
                    <a:pt x="30" y="32"/>
                    <a:pt x="29" y="34"/>
                  </a:cubicBezTo>
                  <a:cubicBezTo>
                    <a:pt x="28" y="35"/>
                    <a:pt x="26" y="36"/>
                    <a:pt x="24" y="37"/>
                  </a:cubicBezTo>
                  <a:cubicBezTo>
                    <a:pt x="23" y="42"/>
                    <a:pt x="22" y="47"/>
                    <a:pt x="23" y="52"/>
                  </a:cubicBezTo>
                  <a:cubicBezTo>
                    <a:pt x="26" y="52"/>
                    <a:pt x="29" y="52"/>
                    <a:pt x="33" y="53"/>
                  </a:cubicBezTo>
                  <a:cubicBezTo>
                    <a:pt x="33" y="53"/>
                    <a:pt x="34" y="53"/>
                    <a:pt x="35" y="52"/>
                  </a:cubicBezTo>
                  <a:cubicBezTo>
                    <a:pt x="35" y="52"/>
                    <a:pt x="35" y="51"/>
                    <a:pt x="35" y="51"/>
                  </a:cubicBezTo>
                  <a:cubicBezTo>
                    <a:pt x="37" y="45"/>
                    <a:pt x="37" y="39"/>
                    <a:pt x="37" y="33"/>
                  </a:cubicBezTo>
                  <a:cubicBezTo>
                    <a:pt x="37" y="27"/>
                    <a:pt x="37" y="21"/>
                    <a:pt x="34" y="16"/>
                  </a:cubicBezTo>
                  <a:cubicBezTo>
                    <a:pt x="30" y="10"/>
                    <a:pt x="15" y="0"/>
                    <a:pt x="8" y="6"/>
                  </a:cubicBezTo>
                  <a:cubicBezTo>
                    <a:pt x="0" y="12"/>
                    <a:pt x="15" y="26"/>
                    <a:pt x="21" y="29"/>
                  </a:cubicBez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4" name="Google Shape;914;p26"/>
            <p:cNvSpPr/>
            <p:nvPr/>
          </p:nvSpPr>
          <p:spPr>
            <a:xfrm>
              <a:off x="11202988" y="4605338"/>
              <a:ext cx="100013" cy="88900"/>
            </a:xfrm>
            <a:custGeom>
              <a:rect b="b" l="l" r="r" t="t"/>
              <a:pathLst>
                <a:path extrusionOk="0" h="25" w="28">
                  <a:moveTo>
                    <a:pt x="16" y="17"/>
                  </a:moveTo>
                  <a:cubicBezTo>
                    <a:pt x="12" y="21"/>
                    <a:pt x="7" y="24"/>
                    <a:pt x="1" y="25"/>
                  </a:cubicBezTo>
                  <a:cubicBezTo>
                    <a:pt x="0" y="18"/>
                    <a:pt x="3" y="12"/>
                    <a:pt x="8" y="7"/>
                  </a:cubicBezTo>
                  <a:cubicBezTo>
                    <a:pt x="11" y="5"/>
                    <a:pt x="20" y="0"/>
                    <a:pt x="24" y="2"/>
                  </a:cubicBezTo>
                  <a:cubicBezTo>
                    <a:pt x="28" y="5"/>
                    <a:pt x="19" y="15"/>
                    <a:pt x="16" y="17"/>
                  </a:cubicBez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5" name="Google Shape;915;p26"/>
            <p:cNvSpPr/>
            <p:nvPr/>
          </p:nvSpPr>
          <p:spPr>
            <a:xfrm>
              <a:off x="10948988" y="5080000"/>
              <a:ext cx="520700" cy="839788"/>
            </a:xfrm>
            <a:custGeom>
              <a:rect b="b" l="l" r="r" t="t"/>
              <a:pathLst>
                <a:path extrusionOk="0" h="529" w="328">
                  <a:moveTo>
                    <a:pt x="297" y="7"/>
                  </a:moveTo>
                  <a:lnTo>
                    <a:pt x="156" y="0"/>
                  </a:lnTo>
                  <a:lnTo>
                    <a:pt x="49" y="485"/>
                  </a:lnTo>
                  <a:lnTo>
                    <a:pt x="0" y="453"/>
                  </a:lnTo>
                  <a:lnTo>
                    <a:pt x="60" y="529"/>
                  </a:lnTo>
                  <a:lnTo>
                    <a:pt x="203" y="130"/>
                  </a:lnTo>
                  <a:lnTo>
                    <a:pt x="201" y="310"/>
                  </a:lnTo>
                  <a:lnTo>
                    <a:pt x="299" y="440"/>
                  </a:lnTo>
                  <a:lnTo>
                    <a:pt x="306" y="487"/>
                  </a:lnTo>
                  <a:lnTo>
                    <a:pt x="308" y="507"/>
                  </a:lnTo>
                  <a:lnTo>
                    <a:pt x="326" y="505"/>
                  </a:lnTo>
                  <a:lnTo>
                    <a:pt x="328" y="433"/>
                  </a:lnTo>
                  <a:lnTo>
                    <a:pt x="252" y="310"/>
                  </a:lnTo>
                  <a:lnTo>
                    <a:pt x="306" y="107"/>
                  </a:lnTo>
                  <a:lnTo>
                    <a:pt x="297" y="7"/>
                  </a:lnTo>
                  <a:close/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6" name="Google Shape;916;p26"/>
            <p:cNvSpPr/>
            <p:nvPr/>
          </p:nvSpPr>
          <p:spPr>
            <a:xfrm>
              <a:off x="10948988" y="5080000"/>
              <a:ext cx="520700" cy="839788"/>
            </a:xfrm>
            <a:custGeom>
              <a:rect b="b" l="l" r="r" t="t"/>
              <a:pathLst>
                <a:path extrusionOk="0" h="529" w="328">
                  <a:moveTo>
                    <a:pt x="297" y="7"/>
                  </a:moveTo>
                  <a:lnTo>
                    <a:pt x="156" y="0"/>
                  </a:lnTo>
                  <a:lnTo>
                    <a:pt x="49" y="485"/>
                  </a:lnTo>
                  <a:lnTo>
                    <a:pt x="0" y="453"/>
                  </a:lnTo>
                  <a:lnTo>
                    <a:pt x="60" y="529"/>
                  </a:lnTo>
                  <a:lnTo>
                    <a:pt x="203" y="130"/>
                  </a:lnTo>
                  <a:lnTo>
                    <a:pt x="201" y="310"/>
                  </a:lnTo>
                  <a:lnTo>
                    <a:pt x="299" y="440"/>
                  </a:lnTo>
                  <a:lnTo>
                    <a:pt x="306" y="487"/>
                  </a:lnTo>
                  <a:lnTo>
                    <a:pt x="308" y="507"/>
                  </a:lnTo>
                  <a:lnTo>
                    <a:pt x="326" y="505"/>
                  </a:lnTo>
                  <a:lnTo>
                    <a:pt x="328" y="433"/>
                  </a:lnTo>
                  <a:lnTo>
                    <a:pt x="252" y="310"/>
                  </a:lnTo>
                  <a:lnTo>
                    <a:pt x="306" y="107"/>
                  </a:lnTo>
                  <a:lnTo>
                    <a:pt x="297" y="7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7" name="Google Shape;917;p26"/>
            <p:cNvSpPr/>
            <p:nvPr/>
          </p:nvSpPr>
          <p:spPr>
            <a:xfrm>
              <a:off x="11434763" y="4375150"/>
              <a:ext cx="87313" cy="230188"/>
            </a:xfrm>
            <a:custGeom>
              <a:rect b="b" l="l" r="r" t="t"/>
              <a:pathLst>
                <a:path extrusionOk="0" h="145" w="55">
                  <a:moveTo>
                    <a:pt x="0" y="136"/>
                  </a:moveTo>
                  <a:lnTo>
                    <a:pt x="31" y="145"/>
                  </a:lnTo>
                  <a:lnTo>
                    <a:pt x="55" y="4"/>
                  </a:lnTo>
                  <a:lnTo>
                    <a:pt x="31" y="0"/>
                  </a:lnTo>
                  <a:lnTo>
                    <a:pt x="0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2EC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8" name="Google Shape;918;p26"/>
            <p:cNvSpPr/>
            <p:nvPr/>
          </p:nvSpPr>
          <p:spPr>
            <a:xfrm>
              <a:off x="11050588" y="4381500"/>
              <a:ext cx="103188" cy="203200"/>
            </a:xfrm>
            <a:custGeom>
              <a:rect b="b" l="l" r="r" t="t"/>
              <a:pathLst>
                <a:path extrusionOk="0" h="128" w="65">
                  <a:moveTo>
                    <a:pt x="65" y="112"/>
                  </a:moveTo>
                  <a:lnTo>
                    <a:pt x="30" y="128"/>
                  </a:lnTo>
                  <a:lnTo>
                    <a:pt x="0" y="5"/>
                  </a:lnTo>
                  <a:lnTo>
                    <a:pt x="25" y="0"/>
                  </a:lnTo>
                  <a:lnTo>
                    <a:pt x="65" y="112"/>
                  </a:lnTo>
                  <a:lnTo>
                    <a:pt x="65" y="112"/>
                  </a:lnTo>
                  <a:close/>
                </a:path>
              </a:pathLst>
            </a:custGeom>
            <a:solidFill>
              <a:srgbClr val="F2EC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9" name="Google Shape;919;p26"/>
            <p:cNvSpPr/>
            <p:nvPr/>
          </p:nvSpPr>
          <p:spPr>
            <a:xfrm>
              <a:off x="11282363" y="4803775"/>
              <a:ext cx="58738" cy="74613"/>
            </a:xfrm>
            <a:custGeom>
              <a:rect b="b" l="l" r="r" t="t"/>
              <a:pathLst>
                <a:path extrusionOk="0" h="47" w="37">
                  <a:moveTo>
                    <a:pt x="37" y="0"/>
                  </a:moveTo>
                  <a:lnTo>
                    <a:pt x="13" y="47"/>
                  </a:lnTo>
                  <a:lnTo>
                    <a:pt x="0" y="4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2EC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0" name="Google Shape;920;p26"/>
            <p:cNvSpPr/>
            <p:nvPr/>
          </p:nvSpPr>
          <p:spPr>
            <a:xfrm>
              <a:off x="11033126" y="4325938"/>
              <a:ext cx="68263" cy="66675"/>
            </a:xfrm>
            <a:prstGeom prst="ellipse">
              <a:avLst/>
            </a:prstGeom>
            <a:solidFill>
              <a:srgbClr val="F2EC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1" name="Google Shape;921;p26"/>
            <p:cNvSpPr/>
            <p:nvPr/>
          </p:nvSpPr>
          <p:spPr>
            <a:xfrm>
              <a:off x="11472863" y="4329113"/>
              <a:ext cx="66675" cy="69850"/>
            </a:xfrm>
            <a:prstGeom prst="ellipse">
              <a:avLst/>
            </a:prstGeom>
            <a:solidFill>
              <a:srgbClr val="F2EC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2" name="Google Shape;922;p26"/>
            <p:cNvSpPr/>
            <p:nvPr/>
          </p:nvSpPr>
          <p:spPr>
            <a:xfrm>
              <a:off x="10733088" y="5891213"/>
              <a:ext cx="1104900" cy="28575"/>
            </a:xfrm>
            <a:custGeom>
              <a:rect b="b" l="l" r="r" t="t"/>
              <a:pathLst>
                <a:path extrusionOk="0" h="8" w="312">
                  <a:moveTo>
                    <a:pt x="30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10" y="0"/>
                    <a:pt x="312" y="1"/>
                    <a:pt x="312" y="4"/>
                  </a:cubicBezTo>
                  <a:cubicBezTo>
                    <a:pt x="312" y="6"/>
                    <a:pt x="310" y="8"/>
                    <a:pt x="308" y="8"/>
                  </a:cubicBezTo>
                </a:path>
              </a:pathLst>
            </a:custGeom>
            <a:solidFill>
              <a:srgbClr val="2C82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3" name="Google Shape;923;p26"/>
            <p:cNvSpPr/>
            <p:nvPr/>
          </p:nvSpPr>
          <p:spPr>
            <a:xfrm>
              <a:off x="11018838" y="5891213"/>
              <a:ext cx="36513" cy="28575"/>
            </a:xfrm>
            <a:custGeom>
              <a:rect b="b" l="l" r="r" t="t"/>
              <a:pathLst>
                <a:path extrusionOk="0" h="18" w="23">
                  <a:moveTo>
                    <a:pt x="16" y="18"/>
                  </a:moveTo>
                  <a:lnTo>
                    <a:pt x="0" y="0"/>
                  </a:lnTo>
                  <a:lnTo>
                    <a:pt x="23" y="0"/>
                  </a:lnTo>
                  <a:lnTo>
                    <a:pt x="16" y="18"/>
                  </a:lnTo>
                  <a:close/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4" name="Google Shape;924;p26"/>
            <p:cNvSpPr/>
            <p:nvPr/>
          </p:nvSpPr>
          <p:spPr>
            <a:xfrm>
              <a:off x="11018838" y="5891213"/>
              <a:ext cx="36513" cy="28575"/>
            </a:xfrm>
            <a:custGeom>
              <a:rect b="b" l="l" r="r" t="t"/>
              <a:pathLst>
                <a:path extrusionOk="0" h="18" w="23">
                  <a:moveTo>
                    <a:pt x="16" y="18"/>
                  </a:moveTo>
                  <a:lnTo>
                    <a:pt x="0" y="0"/>
                  </a:lnTo>
                  <a:lnTo>
                    <a:pt x="23" y="0"/>
                  </a:lnTo>
                  <a:lnTo>
                    <a:pt x="16" y="18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5" name="Google Shape;925;p26"/>
            <p:cNvSpPr/>
            <p:nvPr/>
          </p:nvSpPr>
          <p:spPr>
            <a:xfrm>
              <a:off x="9286876" y="4892675"/>
              <a:ext cx="1104900" cy="28575"/>
            </a:xfrm>
            <a:custGeom>
              <a:rect b="b" l="l" r="r" t="t"/>
              <a:pathLst>
                <a:path extrusionOk="0" h="8" w="312">
                  <a:moveTo>
                    <a:pt x="30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2" y="4"/>
                    <a:pt x="172" y="4"/>
                    <a:pt x="172" y="4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66" y="5"/>
                    <a:pt x="266" y="5"/>
                    <a:pt x="266" y="5"/>
                  </a:cubicBezTo>
                  <a:cubicBezTo>
                    <a:pt x="270" y="4"/>
                    <a:pt x="270" y="4"/>
                    <a:pt x="270" y="4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10" y="0"/>
                    <a:pt x="312" y="1"/>
                    <a:pt x="312" y="4"/>
                  </a:cubicBezTo>
                  <a:cubicBezTo>
                    <a:pt x="312" y="6"/>
                    <a:pt x="310" y="8"/>
                    <a:pt x="308" y="8"/>
                  </a:cubicBezTo>
                </a:path>
              </a:pathLst>
            </a:custGeom>
            <a:solidFill>
              <a:srgbClr val="2C82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6" name="Google Shape;926;p26"/>
            <p:cNvSpPr/>
            <p:nvPr/>
          </p:nvSpPr>
          <p:spPr>
            <a:xfrm>
              <a:off x="10225088" y="4892675"/>
              <a:ext cx="19050" cy="17463"/>
            </a:xfrm>
            <a:custGeom>
              <a:rect b="b" l="l" r="r" t="t"/>
              <a:pathLst>
                <a:path extrusionOk="0" h="11" w="12">
                  <a:moveTo>
                    <a:pt x="3" y="11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2" y="9"/>
                  </a:lnTo>
                  <a:lnTo>
                    <a:pt x="3" y="11"/>
                  </a:lnTo>
                  <a:close/>
                </a:path>
              </a:pathLst>
            </a:custGeom>
            <a:solidFill>
              <a:srgbClr val="2E489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7" name="Google Shape;927;p26"/>
            <p:cNvSpPr/>
            <p:nvPr/>
          </p:nvSpPr>
          <p:spPr>
            <a:xfrm>
              <a:off x="10225088" y="4892675"/>
              <a:ext cx="19050" cy="17463"/>
            </a:xfrm>
            <a:custGeom>
              <a:rect b="b" l="l" r="r" t="t"/>
              <a:pathLst>
                <a:path extrusionOk="0" h="11" w="12">
                  <a:moveTo>
                    <a:pt x="3" y="11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2" y="9"/>
                  </a:lnTo>
                  <a:lnTo>
                    <a:pt x="3" y="1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8" name="Google Shape;928;p26"/>
            <p:cNvSpPr/>
            <p:nvPr/>
          </p:nvSpPr>
          <p:spPr>
            <a:xfrm>
              <a:off x="9879013" y="4892675"/>
              <a:ext cx="17463" cy="17463"/>
            </a:xfrm>
            <a:custGeom>
              <a:rect b="b" l="l" r="r" t="t"/>
              <a:pathLst>
                <a:path extrusionOk="0" h="11" w="11">
                  <a:moveTo>
                    <a:pt x="2" y="11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1" y="9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rgbClr val="2E489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9" name="Google Shape;929;p26"/>
            <p:cNvSpPr/>
            <p:nvPr/>
          </p:nvSpPr>
          <p:spPr>
            <a:xfrm>
              <a:off x="9879013" y="4892675"/>
              <a:ext cx="17463" cy="17463"/>
            </a:xfrm>
            <a:custGeom>
              <a:rect b="b" l="l" r="r" t="t"/>
              <a:pathLst>
                <a:path extrusionOk="0" h="11" w="11">
                  <a:moveTo>
                    <a:pt x="2" y="11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1" y="9"/>
                  </a:lnTo>
                  <a:lnTo>
                    <a:pt x="2" y="1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0" name="Google Shape;930;p26"/>
            <p:cNvSpPr/>
            <p:nvPr/>
          </p:nvSpPr>
          <p:spPr>
            <a:xfrm>
              <a:off x="9496426" y="4892675"/>
              <a:ext cx="17463" cy="17463"/>
            </a:xfrm>
            <a:custGeom>
              <a:rect b="b" l="l" r="r" t="t"/>
              <a:pathLst>
                <a:path extrusionOk="0" h="11" w="11">
                  <a:moveTo>
                    <a:pt x="9" y="11"/>
                  </a:moveTo>
                  <a:lnTo>
                    <a:pt x="0" y="9"/>
                  </a:lnTo>
                  <a:lnTo>
                    <a:pt x="2" y="0"/>
                  </a:lnTo>
                  <a:lnTo>
                    <a:pt x="11" y="0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1C64B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1" name="Google Shape;931;p26"/>
            <p:cNvSpPr/>
            <p:nvPr/>
          </p:nvSpPr>
          <p:spPr>
            <a:xfrm>
              <a:off x="9496426" y="4892675"/>
              <a:ext cx="17463" cy="17463"/>
            </a:xfrm>
            <a:custGeom>
              <a:rect b="b" l="l" r="r" t="t"/>
              <a:pathLst>
                <a:path extrusionOk="0" h="11" w="11">
                  <a:moveTo>
                    <a:pt x="9" y="11"/>
                  </a:moveTo>
                  <a:lnTo>
                    <a:pt x="0" y="9"/>
                  </a:lnTo>
                  <a:lnTo>
                    <a:pt x="2" y="0"/>
                  </a:lnTo>
                  <a:lnTo>
                    <a:pt x="11" y="0"/>
                  </a:lnTo>
                  <a:lnTo>
                    <a:pt x="9" y="1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2" name="Google Shape;932;p26"/>
            <p:cNvSpPr/>
            <p:nvPr/>
          </p:nvSpPr>
          <p:spPr>
            <a:xfrm>
              <a:off x="9842501" y="4892675"/>
              <a:ext cx="14288" cy="17463"/>
            </a:xfrm>
            <a:custGeom>
              <a:rect b="b" l="l" r="r" t="t"/>
              <a:pathLst>
                <a:path extrusionOk="0" h="11" w="9">
                  <a:moveTo>
                    <a:pt x="9" y="11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1C64B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3" name="Google Shape;933;p26"/>
            <p:cNvSpPr/>
            <p:nvPr/>
          </p:nvSpPr>
          <p:spPr>
            <a:xfrm>
              <a:off x="9842501" y="4892675"/>
              <a:ext cx="14288" cy="17463"/>
            </a:xfrm>
            <a:custGeom>
              <a:rect b="b" l="l" r="r" t="t"/>
              <a:pathLst>
                <a:path extrusionOk="0" h="11" w="9">
                  <a:moveTo>
                    <a:pt x="9" y="11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4" name="Google Shape;934;p26"/>
            <p:cNvSpPr/>
            <p:nvPr/>
          </p:nvSpPr>
          <p:spPr>
            <a:xfrm>
              <a:off x="7745413" y="3148013"/>
              <a:ext cx="549275" cy="549275"/>
            </a:xfrm>
            <a:custGeom>
              <a:rect b="b" l="l" r="r" t="t"/>
              <a:pathLst>
                <a:path extrusionOk="0" h="155" w="155">
                  <a:moveTo>
                    <a:pt x="12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42"/>
                    <a:pt x="13" y="155"/>
                    <a:pt x="29" y="155"/>
                  </a:cubicBezTo>
                  <a:cubicBezTo>
                    <a:pt x="125" y="155"/>
                    <a:pt x="125" y="155"/>
                    <a:pt x="125" y="155"/>
                  </a:cubicBezTo>
                  <a:cubicBezTo>
                    <a:pt x="141" y="155"/>
                    <a:pt x="155" y="142"/>
                    <a:pt x="155" y="126"/>
                  </a:cubicBezTo>
                  <a:cubicBezTo>
                    <a:pt x="155" y="30"/>
                    <a:pt x="155" y="30"/>
                    <a:pt x="155" y="30"/>
                  </a:cubicBezTo>
                  <a:cubicBezTo>
                    <a:pt x="155" y="14"/>
                    <a:pt x="141" y="0"/>
                    <a:pt x="125" y="0"/>
                  </a:cubicBezTo>
                  <a:close/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5" name="Google Shape;935;p26"/>
            <p:cNvSpPr/>
            <p:nvPr/>
          </p:nvSpPr>
          <p:spPr>
            <a:xfrm>
              <a:off x="7781926" y="3705225"/>
              <a:ext cx="477838" cy="885825"/>
            </a:xfrm>
            <a:custGeom>
              <a:rect b="b" l="l" r="r" t="t"/>
              <a:pathLst>
                <a:path extrusionOk="0" h="558" w="301">
                  <a:moveTo>
                    <a:pt x="60" y="558"/>
                  </a:moveTo>
                  <a:lnTo>
                    <a:pt x="33" y="290"/>
                  </a:lnTo>
                  <a:lnTo>
                    <a:pt x="0" y="2"/>
                  </a:lnTo>
                  <a:lnTo>
                    <a:pt x="26" y="0"/>
                  </a:lnTo>
                  <a:lnTo>
                    <a:pt x="84" y="270"/>
                  </a:lnTo>
                  <a:lnTo>
                    <a:pt x="178" y="279"/>
                  </a:lnTo>
                  <a:lnTo>
                    <a:pt x="274" y="2"/>
                  </a:lnTo>
                  <a:lnTo>
                    <a:pt x="301" y="7"/>
                  </a:lnTo>
                  <a:lnTo>
                    <a:pt x="229" y="301"/>
                  </a:lnTo>
                  <a:lnTo>
                    <a:pt x="234" y="549"/>
                  </a:lnTo>
                  <a:lnTo>
                    <a:pt x="60" y="558"/>
                  </a:lnTo>
                  <a:lnTo>
                    <a:pt x="60" y="558"/>
                  </a:lnTo>
                  <a:close/>
                </a:path>
              </a:pathLst>
            </a:custGeom>
            <a:solidFill>
              <a:srgbClr val="F2EC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6" name="Google Shape;936;p26"/>
            <p:cNvSpPr/>
            <p:nvPr/>
          </p:nvSpPr>
          <p:spPr>
            <a:xfrm>
              <a:off x="7773988" y="3651250"/>
              <a:ext cx="71438" cy="71438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7" name="Google Shape;937;p26"/>
            <p:cNvSpPr/>
            <p:nvPr/>
          </p:nvSpPr>
          <p:spPr>
            <a:xfrm>
              <a:off x="8188326" y="3662363"/>
              <a:ext cx="71438" cy="71438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8" name="Google Shape;938;p26"/>
            <p:cNvSpPr/>
            <p:nvPr/>
          </p:nvSpPr>
          <p:spPr>
            <a:xfrm>
              <a:off x="7905751" y="3917950"/>
              <a:ext cx="179388" cy="176213"/>
            </a:xfrm>
            <a:prstGeom prst="ellipse">
              <a:avLst/>
            </a:pr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9" name="Google Shape;939;p26"/>
            <p:cNvSpPr/>
            <p:nvPr/>
          </p:nvSpPr>
          <p:spPr>
            <a:xfrm>
              <a:off x="7905751" y="3932238"/>
              <a:ext cx="179388" cy="176213"/>
            </a:xfrm>
            <a:prstGeom prst="ellipse">
              <a:avLst/>
            </a:pr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0" name="Google Shape;940;p26"/>
            <p:cNvSpPr/>
            <p:nvPr/>
          </p:nvSpPr>
          <p:spPr>
            <a:xfrm>
              <a:off x="7869238" y="4510088"/>
              <a:ext cx="284163" cy="736600"/>
            </a:xfrm>
            <a:custGeom>
              <a:rect b="b" l="l" r="r" t="t"/>
              <a:pathLst>
                <a:path extrusionOk="0" h="464" w="179">
                  <a:moveTo>
                    <a:pt x="179" y="42"/>
                  </a:moveTo>
                  <a:lnTo>
                    <a:pt x="154" y="453"/>
                  </a:lnTo>
                  <a:lnTo>
                    <a:pt x="125" y="453"/>
                  </a:lnTo>
                  <a:lnTo>
                    <a:pt x="101" y="47"/>
                  </a:lnTo>
                  <a:lnTo>
                    <a:pt x="76" y="47"/>
                  </a:lnTo>
                  <a:lnTo>
                    <a:pt x="61" y="464"/>
                  </a:lnTo>
                  <a:lnTo>
                    <a:pt x="38" y="464"/>
                  </a:lnTo>
                  <a:lnTo>
                    <a:pt x="5" y="51"/>
                  </a:lnTo>
                  <a:lnTo>
                    <a:pt x="0" y="0"/>
                  </a:lnTo>
                  <a:lnTo>
                    <a:pt x="179" y="2"/>
                  </a:lnTo>
                  <a:lnTo>
                    <a:pt x="179" y="42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1" name="Google Shape;941;p26"/>
            <p:cNvSpPr/>
            <p:nvPr/>
          </p:nvSpPr>
          <p:spPr>
            <a:xfrm>
              <a:off x="7869238" y="4510088"/>
              <a:ext cx="284163" cy="736600"/>
            </a:xfrm>
            <a:custGeom>
              <a:rect b="b" l="l" r="r" t="t"/>
              <a:pathLst>
                <a:path extrusionOk="0" h="464" w="179">
                  <a:moveTo>
                    <a:pt x="179" y="42"/>
                  </a:moveTo>
                  <a:lnTo>
                    <a:pt x="154" y="453"/>
                  </a:lnTo>
                  <a:lnTo>
                    <a:pt x="125" y="453"/>
                  </a:lnTo>
                  <a:lnTo>
                    <a:pt x="101" y="47"/>
                  </a:lnTo>
                  <a:lnTo>
                    <a:pt x="76" y="47"/>
                  </a:lnTo>
                  <a:lnTo>
                    <a:pt x="61" y="464"/>
                  </a:lnTo>
                  <a:lnTo>
                    <a:pt x="38" y="464"/>
                  </a:lnTo>
                  <a:lnTo>
                    <a:pt x="5" y="51"/>
                  </a:lnTo>
                  <a:lnTo>
                    <a:pt x="0" y="0"/>
                  </a:lnTo>
                  <a:lnTo>
                    <a:pt x="179" y="2"/>
                  </a:lnTo>
                  <a:lnTo>
                    <a:pt x="179" y="42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2" name="Google Shape;942;p26"/>
            <p:cNvSpPr/>
            <p:nvPr/>
          </p:nvSpPr>
          <p:spPr>
            <a:xfrm>
              <a:off x="8064501" y="5229225"/>
              <a:ext cx="149225" cy="28575"/>
            </a:xfrm>
            <a:custGeom>
              <a:rect b="b" l="l" r="r" t="t"/>
              <a:pathLst>
                <a:path extrusionOk="0" h="18" w="94">
                  <a:moveTo>
                    <a:pt x="31" y="0"/>
                  </a:moveTo>
                  <a:lnTo>
                    <a:pt x="94" y="9"/>
                  </a:lnTo>
                  <a:lnTo>
                    <a:pt x="92" y="18"/>
                  </a:lnTo>
                  <a:lnTo>
                    <a:pt x="0" y="18"/>
                  </a:lnTo>
                  <a:lnTo>
                    <a:pt x="2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3" name="Google Shape;943;p26"/>
            <p:cNvSpPr/>
            <p:nvPr/>
          </p:nvSpPr>
          <p:spPr>
            <a:xfrm>
              <a:off x="8064501" y="5229225"/>
              <a:ext cx="149225" cy="28575"/>
            </a:xfrm>
            <a:custGeom>
              <a:rect b="b" l="l" r="r" t="t"/>
              <a:pathLst>
                <a:path extrusionOk="0" h="18" w="94">
                  <a:moveTo>
                    <a:pt x="31" y="0"/>
                  </a:moveTo>
                  <a:lnTo>
                    <a:pt x="94" y="9"/>
                  </a:lnTo>
                  <a:lnTo>
                    <a:pt x="92" y="18"/>
                  </a:lnTo>
                  <a:lnTo>
                    <a:pt x="0" y="18"/>
                  </a:lnTo>
                  <a:lnTo>
                    <a:pt x="2" y="0"/>
                  </a:lnTo>
                  <a:lnTo>
                    <a:pt x="3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4" name="Google Shape;944;p26"/>
            <p:cNvSpPr/>
            <p:nvPr/>
          </p:nvSpPr>
          <p:spPr>
            <a:xfrm>
              <a:off x="7827963" y="5246688"/>
              <a:ext cx="138113" cy="25400"/>
            </a:xfrm>
            <a:custGeom>
              <a:rect b="b" l="l" r="r" t="t"/>
              <a:pathLst>
                <a:path extrusionOk="0" h="16" w="87">
                  <a:moveTo>
                    <a:pt x="87" y="0"/>
                  </a:moveTo>
                  <a:lnTo>
                    <a:pt x="87" y="11"/>
                  </a:lnTo>
                  <a:lnTo>
                    <a:pt x="0" y="16"/>
                  </a:lnTo>
                  <a:lnTo>
                    <a:pt x="0" y="4"/>
                  </a:lnTo>
                  <a:lnTo>
                    <a:pt x="64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5" name="Google Shape;945;p26"/>
            <p:cNvSpPr/>
            <p:nvPr/>
          </p:nvSpPr>
          <p:spPr>
            <a:xfrm>
              <a:off x="7827963" y="5246688"/>
              <a:ext cx="138113" cy="25400"/>
            </a:xfrm>
            <a:custGeom>
              <a:rect b="b" l="l" r="r" t="t"/>
              <a:pathLst>
                <a:path extrusionOk="0" h="16" w="87">
                  <a:moveTo>
                    <a:pt x="87" y="0"/>
                  </a:moveTo>
                  <a:lnTo>
                    <a:pt x="87" y="11"/>
                  </a:lnTo>
                  <a:lnTo>
                    <a:pt x="0" y="16"/>
                  </a:lnTo>
                  <a:lnTo>
                    <a:pt x="0" y="4"/>
                  </a:lnTo>
                  <a:lnTo>
                    <a:pt x="64" y="0"/>
                  </a:lnTo>
                  <a:lnTo>
                    <a:pt x="87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6" name="Google Shape;946;p26"/>
            <p:cNvSpPr/>
            <p:nvPr/>
          </p:nvSpPr>
          <p:spPr>
            <a:xfrm>
              <a:off x="7656513" y="5253038"/>
              <a:ext cx="822325" cy="28575"/>
            </a:xfrm>
            <a:custGeom>
              <a:rect b="b" l="l" r="r" t="t"/>
              <a:pathLst>
                <a:path extrusionOk="0" h="8" w="232">
                  <a:moveTo>
                    <a:pt x="22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56" y="1"/>
                    <a:pt x="156" y="1"/>
                    <a:pt x="156" y="1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0" y="0"/>
                    <a:pt x="232" y="1"/>
                    <a:pt x="232" y="4"/>
                  </a:cubicBezTo>
                  <a:cubicBezTo>
                    <a:pt x="232" y="6"/>
                    <a:pt x="230" y="8"/>
                    <a:pt x="228" y="8"/>
                  </a:cubicBezTo>
                </a:path>
              </a:pathLst>
            </a:custGeom>
            <a:solidFill>
              <a:srgbClr val="2C82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7" name="Google Shape;947;p26"/>
            <p:cNvSpPr/>
            <p:nvPr/>
          </p:nvSpPr>
          <p:spPr>
            <a:xfrm>
              <a:off x="8064501" y="5253038"/>
              <a:ext cx="146050" cy="4763"/>
            </a:xfrm>
            <a:prstGeom prst="rect">
              <a:avLst/>
            </a:prstGeom>
            <a:solidFill>
              <a:srgbClr val="1C64B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8" name="Google Shape;948;p26"/>
            <p:cNvSpPr/>
            <p:nvPr/>
          </p:nvSpPr>
          <p:spPr>
            <a:xfrm>
              <a:off x="8064501" y="5253038"/>
              <a:ext cx="146050" cy="47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9" name="Google Shape;949;p26"/>
            <p:cNvSpPr/>
            <p:nvPr/>
          </p:nvSpPr>
          <p:spPr>
            <a:xfrm>
              <a:off x="7827963" y="5253038"/>
              <a:ext cx="138113" cy="19050"/>
            </a:xfrm>
            <a:custGeom>
              <a:rect b="b" l="l" r="r" t="t"/>
              <a:pathLst>
                <a:path extrusionOk="0" h="12" w="87">
                  <a:moveTo>
                    <a:pt x="0" y="1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7" y="0"/>
                  </a:lnTo>
                  <a:lnTo>
                    <a:pt x="87" y="7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1C64B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0" name="Google Shape;950;p26"/>
            <p:cNvSpPr/>
            <p:nvPr/>
          </p:nvSpPr>
          <p:spPr>
            <a:xfrm>
              <a:off x="7827963" y="5253038"/>
              <a:ext cx="138113" cy="19050"/>
            </a:xfrm>
            <a:custGeom>
              <a:rect b="b" l="l" r="r" t="t"/>
              <a:pathLst>
                <a:path extrusionOk="0" h="12" w="87">
                  <a:moveTo>
                    <a:pt x="0" y="1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7" y="0"/>
                  </a:lnTo>
                  <a:lnTo>
                    <a:pt x="87" y="7"/>
                  </a:lnTo>
                  <a:lnTo>
                    <a:pt x="0" y="12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1" name="Google Shape;951;p26"/>
            <p:cNvSpPr/>
            <p:nvPr/>
          </p:nvSpPr>
          <p:spPr>
            <a:xfrm>
              <a:off x="8528051" y="5424488"/>
              <a:ext cx="692150" cy="227013"/>
            </a:xfrm>
            <a:custGeom>
              <a:rect b="b" l="l" r="r" t="t"/>
              <a:pathLst>
                <a:path extrusionOk="0" h="64" w="195">
                  <a:moveTo>
                    <a:pt x="195" y="0"/>
                  </a:move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1"/>
                    <a:pt x="195" y="1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1" y="5"/>
                    <a:pt x="191" y="5"/>
                    <a:pt x="191" y="5"/>
                  </a:cubicBezTo>
                  <a:cubicBezTo>
                    <a:pt x="191" y="5"/>
                    <a:pt x="191" y="5"/>
                    <a:pt x="190" y="5"/>
                  </a:cubicBezTo>
                  <a:cubicBezTo>
                    <a:pt x="190" y="6"/>
                    <a:pt x="190" y="6"/>
                    <a:pt x="190" y="6"/>
                  </a:cubicBezTo>
                  <a:cubicBezTo>
                    <a:pt x="190" y="6"/>
                    <a:pt x="189" y="6"/>
                    <a:pt x="189" y="6"/>
                  </a:cubicBezTo>
                  <a:cubicBezTo>
                    <a:pt x="188" y="6"/>
                    <a:pt x="188" y="6"/>
                    <a:pt x="188" y="6"/>
                  </a:cubicBezTo>
                  <a:cubicBezTo>
                    <a:pt x="188" y="7"/>
                    <a:pt x="187" y="7"/>
                    <a:pt x="186" y="7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7" y="31"/>
                    <a:pt x="117" y="31"/>
                    <a:pt x="116" y="31"/>
                  </a:cubicBezTo>
                  <a:cubicBezTo>
                    <a:pt x="115" y="32"/>
                    <a:pt x="114" y="32"/>
                    <a:pt x="113" y="32"/>
                  </a:cubicBezTo>
                  <a:cubicBezTo>
                    <a:pt x="112" y="32"/>
                    <a:pt x="110" y="33"/>
                    <a:pt x="109" y="33"/>
                  </a:cubicBezTo>
                  <a:cubicBezTo>
                    <a:pt x="108" y="33"/>
                    <a:pt x="107" y="33"/>
                    <a:pt x="106" y="33"/>
                  </a:cubicBezTo>
                  <a:cubicBezTo>
                    <a:pt x="105" y="33"/>
                    <a:pt x="104" y="33"/>
                    <a:pt x="103" y="34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1" y="34"/>
                    <a:pt x="99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5" y="34"/>
                    <a:pt x="93" y="34"/>
                    <a:pt x="91" y="34"/>
                  </a:cubicBezTo>
                  <a:cubicBezTo>
                    <a:pt x="91" y="34"/>
                    <a:pt x="91" y="34"/>
                    <a:pt x="91" y="34"/>
                  </a:cubicBezTo>
                  <a:cubicBezTo>
                    <a:pt x="89" y="33"/>
                    <a:pt x="88" y="33"/>
                    <a:pt x="86" y="33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84" y="33"/>
                    <a:pt x="82" y="33"/>
                    <a:pt x="81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79" y="32"/>
                    <a:pt x="78" y="31"/>
                    <a:pt x="76" y="3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8" y="8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1" y="32"/>
                    <a:pt x="1" y="32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7"/>
                    <a:pt x="7" y="37"/>
                    <a:pt x="7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8"/>
                    <a:pt x="9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76" y="61"/>
                    <a:pt x="76" y="61"/>
                    <a:pt x="76" y="61"/>
                  </a:cubicBezTo>
                  <a:cubicBezTo>
                    <a:pt x="77" y="61"/>
                    <a:pt x="78" y="61"/>
                    <a:pt x="79" y="62"/>
                  </a:cubicBezTo>
                  <a:cubicBezTo>
                    <a:pt x="79" y="62"/>
                    <a:pt x="80" y="62"/>
                    <a:pt x="81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2" y="62"/>
                    <a:pt x="82" y="62"/>
                    <a:pt x="83" y="63"/>
                  </a:cubicBezTo>
                  <a:cubicBezTo>
                    <a:pt x="83" y="63"/>
                    <a:pt x="84" y="63"/>
                    <a:pt x="85" y="63"/>
                  </a:cubicBezTo>
                  <a:cubicBezTo>
                    <a:pt x="85" y="63"/>
                    <a:pt x="86" y="63"/>
                    <a:pt x="86" y="63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7" y="63"/>
                    <a:pt x="87" y="63"/>
                    <a:pt x="88" y="63"/>
                  </a:cubicBezTo>
                  <a:cubicBezTo>
                    <a:pt x="89" y="63"/>
                    <a:pt x="89" y="63"/>
                    <a:pt x="90" y="64"/>
                  </a:cubicBezTo>
                  <a:cubicBezTo>
                    <a:pt x="90" y="64"/>
                    <a:pt x="91" y="64"/>
                    <a:pt x="92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2" y="64"/>
                    <a:pt x="93" y="64"/>
                    <a:pt x="94" y="64"/>
                  </a:cubicBezTo>
                  <a:cubicBezTo>
                    <a:pt x="94" y="64"/>
                    <a:pt x="95" y="64"/>
                    <a:pt x="95" y="64"/>
                  </a:cubicBezTo>
                  <a:cubicBezTo>
                    <a:pt x="96" y="64"/>
                    <a:pt x="97" y="64"/>
                    <a:pt x="97" y="64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8" y="64"/>
                    <a:pt x="99" y="64"/>
                    <a:pt x="99" y="64"/>
                  </a:cubicBezTo>
                  <a:cubicBezTo>
                    <a:pt x="100" y="64"/>
                    <a:pt x="101" y="64"/>
                    <a:pt x="102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4"/>
                    <a:pt x="104" y="64"/>
                    <a:pt x="104" y="63"/>
                  </a:cubicBezTo>
                  <a:cubicBezTo>
                    <a:pt x="105" y="63"/>
                    <a:pt x="106" y="63"/>
                    <a:pt x="106" y="63"/>
                  </a:cubicBezTo>
                  <a:cubicBezTo>
                    <a:pt x="107" y="63"/>
                    <a:pt x="108" y="63"/>
                    <a:pt x="109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2" y="62"/>
                    <a:pt x="113" y="62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4" y="62"/>
                    <a:pt x="115" y="62"/>
                    <a:pt x="116" y="61"/>
                  </a:cubicBezTo>
                  <a:cubicBezTo>
                    <a:pt x="117" y="61"/>
                    <a:pt x="117" y="61"/>
                    <a:pt x="118" y="61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86" y="37"/>
                    <a:pt x="186" y="37"/>
                    <a:pt x="186" y="37"/>
                  </a:cubicBezTo>
                  <a:cubicBezTo>
                    <a:pt x="187" y="37"/>
                    <a:pt x="188" y="37"/>
                    <a:pt x="188" y="36"/>
                  </a:cubicBezTo>
                  <a:cubicBezTo>
                    <a:pt x="188" y="36"/>
                    <a:pt x="188" y="36"/>
                    <a:pt x="188" y="36"/>
                  </a:cubicBezTo>
                  <a:cubicBezTo>
                    <a:pt x="189" y="36"/>
                    <a:pt x="189" y="36"/>
                    <a:pt x="189" y="36"/>
                  </a:cubicBezTo>
                  <a:cubicBezTo>
                    <a:pt x="190" y="36"/>
                    <a:pt x="190" y="36"/>
                    <a:pt x="190" y="36"/>
                  </a:cubicBezTo>
                  <a:cubicBezTo>
                    <a:pt x="190" y="36"/>
                    <a:pt x="190" y="36"/>
                    <a:pt x="190" y="36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92" y="35"/>
                    <a:pt x="192" y="35"/>
                    <a:pt x="192" y="35"/>
                  </a:cubicBezTo>
                  <a:cubicBezTo>
                    <a:pt x="192" y="35"/>
                    <a:pt x="192" y="35"/>
                    <a:pt x="192" y="35"/>
                  </a:cubicBezTo>
                  <a:cubicBezTo>
                    <a:pt x="192" y="34"/>
                    <a:pt x="192" y="34"/>
                    <a:pt x="192" y="34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194" y="33"/>
                    <a:pt x="194" y="33"/>
                    <a:pt x="194" y="33"/>
                  </a:cubicBezTo>
                  <a:cubicBezTo>
                    <a:pt x="194" y="33"/>
                    <a:pt x="194" y="33"/>
                    <a:pt x="194" y="33"/>
                  </a:cubicBezTo>
                  <a:cubicBezTo>
                    <a:pt x="194" y="33"/>
                    <a:pt x="194" y="33"/>
                    <a:pt x="194" y="33"/>
                  </a:cubicBezTo>
                  <a:cubicBezTo>
                    <a:pt x="194" y="33"/>
                    <a:pt x="194" y="33"/>
                    <a:pt x="194" y="33"/>
                  </a:cubicBezTo>
                  <a:cubicBezTo>
                    <a:pt x="195" y="32"/>
                    <a:pt x="195" y="32"/>
                    <a:pt x="195" y="32"/>
                  </a:cubicBezTo>
                  <a:cubicBezTo>
                    <a:pt x="195" y="32"/>
                    <a:pt x="195" y="32"/>
                    <a:pt x="195" y="32"/>
                  </a:cubicBezTo>
                  <a:cubicBezTo>
                    <a:pt x="195" y="32"/>
                    <a:pt x="195" y="32"/>
                    <a:pt x="195" y="32"/>
                  </a:cubicBezTo>
                  <a:cubicBezTo>
                    <a:pt x="195" y="31"/>
                    <a:pt x="195" y="31"/>
                    <a:pt x="195" y="31"/>
                  </a:cubicBezTo>
                  <a:cubicBezTo>
                    <a:pt x="195" y="31"/>
                    <a:pt x="195" y="31"/>
                    <a:pt x="195" y="31"/>
                  </a:cubicBezTo>
                  <a:cubicBezTo>
                    <a:pt x="195" y="31"/>
                    <a:pt x="195" y="31"/>
                    <a:pt x="195" y="31"/>
                  </a:cubicBezTo>
                  <a:cubicBezTo>
                    <a:pt x="195" y="31"/>
                    <a:pt x="195" y="31"/>
                    <a:pt x="195" y="31"/>
                  </a:cubicBezTo>
                  <a:cubicBezTo>
                    <a:pt x="195" y="30"/>
                    <a:pt x="195" y="30"/>
                    <a:pt x="195" y="30"/>
                  </a:cubicBezTo>
                  <a:cubicBezTo>
                    <a:pt x="195" y="30"/>
                    <a:pt x="195" y="30"/>
                    <a:pt x="195" y="30"/>
                  </a:cubicBezTo>
                  <a:cubicBezTo>
                    <a:pt x="195" y="0"/>
                    <a:pt x="195" y="0"/>
                    <a:pt x="195" y="0"/>
                  </a:cubicBezTo>
                  <a:close/>
                </a:path>
              </a:pathLst>
            </a:custGeom>
            <a:solidFill>
              <a:srgbClr val="90363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2" name="Google Shape;952;p26"/>
            <p:cNvSpPr/>
            <p:nvPr/>
          </p:nvSpPr>
          <p:spPr>
            <a:xfrm>
              <a:off x="8518526" y="5303838"/>
              <a:ext cx="711200" cy="244475"/>
            </a:xfrm>
            <a:custGeom>
              <a:rect b="b" l="l" r="r" t="t"/>
              <a:pathLst>
                <a:path extrusionOk="0" h="69" w="201">
                  <a:moveTo>
                    <a:pt x="190" y="27"/>
                  </a:moveTo>
                  <a:cubicBezTo>
                    <a:pt x="201" y="31"/>
                    <a:pt x="201" y="37"/>
                    <a:pt x="189" y="41"/>
                  </a:cubicBezTo>
                  <a:cubicBezTo>
                    <a:pt x="121" y="65"/>
                    <a:pt x="121" y="65"/>
                    <a:pt x="121" y="65"/>
                  </a:cubicBezTo>
                  <a:cubicBezTo>
                    <a:pt x="109" y="69"/>
                    <a:pt x="91" y="69"/>
                    <a:pt x="79" y="65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0" y="38"/>
                    <a:pt x="1" y="31"/>
                    <a:pt x="12" y="27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0"/>
                    <a:pt x="111" y="0"/>
                    <a:pt x="122" y="4"/>
                  </a:cubicBezTo>
                  <a:cubicBezTo>
                    <a:pt x="190" y="27"/>
                    <a:pt x="190" y="27"/>
                    <a:pt x="190" y="27"/>
                  </a:cubicBezTo>
                  <a:close/>
                </a:path>
              </a:pathLst>
            </a:cu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3" name="Google Shape;953;p26"/>
            <p:cNvSpPr/>
            <p:nvPr/>
          </p:nvSpPr>
          <p:spPr>
            <a:xfrm>
              <a:off x="9467851" y="5332413"/>
              <a:ext cx="690563" cy="227013"/>
            </a:xfrm>
            <a:custGeom>
              <a:rect b="b" l="l" r="r" t="t"/>
              <a:pathLst>
                <a:path extrusionOk="0" h="64" w="195">
                  <a:moveTo>
                    <a:pt x="194" y="0"/>
                  </a:moveTo>
                  <a:cubicBezTo>
                    <a:pt x="194" y="1"/>
                    <a:pt x="194" y="1"/>
                    <a:pt x="194" y="1"/>
                  </a:cubicBezTo>
                  <a:cubicBezTo>
                    <a:pt x="194" y="1"/>
                    <a:pt x="194" y="1"/>
                    <a:pt x="194" y="1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4"/>
                    <a:pt x="191" y="4"/>
                    <a:pt x="191" y="5"/>
                  </a:cubicBezTo>
                  <a:cubicBezTo>
                    <a:pt x="191" y="5"/>
                    <a:pt x="191" y="5"/>
                    <a:pt x="191" y="5"/>
                  </a:cubicBezTo>
                  <a:cubicBezTo>
                    <a:pt x="190" y="5"/>
                    <a:pt x="190" y="5"/>
                    <a:pt x="190" y="6"/>
                  </a:cubicBezTo>
                  <a:cubicBezTo>
                    <a:pt x="189" y="6"/>
                    <a:pt x="189" y="6"/>
                    <a:pt x="189" y="6"/>
                  </a:cubicBezTo>
                  <a:cubicBezTo>
                    <a:pt x="189" y="6"/>
                    <a:pt x="188" y="6"/>
                    <a:pt x="188" y="6"/>
                  </a:cubicBezTo>
                  <a:cubicBezTo>
                    <a:pt x="188" y="7"/>
                    <a:pt x="188" y="7"/>
                    <a:pt x="188" y="7"/>
                  </a:cubicBezTo>
                  <a:cubicBezTo>
                    <a:pt x="187" y="7"/>
                    <a:pt x="186" y="7"/>
                    <a:pt x="186" y="7"/>
                  </a:cubicBezTo>
                  <a:cubicBezTo>
                    <a:pt x="117" y="31"/>
                    <a:pt x="117" y="31"/>
                    <a:pt x="117" y="31"/>
                  </a:cubicBezTo>
                  <a:cubicBezTo>
                    <a:pt x="117" y="31"/>
                    <a:pt x="116" y="31"/>
                    <a:pt x="115" y="32"/>
                  </a:cubicBezTo>
                  <a:cubicBezTo>
                    <a:pt x="114" y="32"/>
                    <a:pt x="113" y="32"/>
                    <a:pt x="112" y="32"/>
                  </a:cubicBezTo>
                  <a:cubicBezTo>
                    <a:pt x="111" y="33"/>
                    <a:pt x="110" y="33"/>
                    <a:pt x="108" y="33"/>
                  </a:cubicBezTo>
                  <a:cubicBezTo>
                    <a:pt x="107" y="33"/>
                    <a:pt x="106" y="33"/>
                    <a:pt x="106" y="33"/>
                  </a:cubicBezTo>
                  <a:cubicBezTo>
                    <a:pt x="105" y="34"/>
                    <a:pt x="103" y="34"/>
                    <a:pt x="102" y="34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0" y="34"/>
                    <a:pt x="98" y="34"/>
                    <a:pt x="96" y="34"/>
                  </a:cubicBezTo>
                  <a:cubicBezTo>
                    <a:pt x="96" y="34"/>
                    <a:pt x="96" y="34"/>
                    <a:pt x="96" y="34"/>
                  </a:cubicBezTo>
                  <a:cubicBezTo>
                    <a:pt x="94" y="34"/>
                    <a:pt x="93" y="34"/>
                    <a:pt x="91" y="34"/>
                  </a:cubicBezTo>
                  <a:cubicBezTo>
                    <a:pt x="91" y="34"/>
                    <a:pt x="91" y="34"/>
                    <a:pt x="91" y="34"/>
                  </a:cubicBezTo>
                  <a:cubicBezTo>
                    <a:pt x="89" y="34"/>
                    <a:pt x="87" y="34"/>
                    <a:pt x="85" y="33"/>
                  </a:cubicBezTo>
                  <a:cubicBezTo>
                    <a:pt x="85" y="33"/>
                    <a:pt x="85" y="33"/>
                    <a:pt x="85" y="33"/>
                  </a:cubicBezTo>
                  <a:cubicBezTo>
                    <a:pt x="83" y="33"/>
                    <a:pt x="82" y="33"/>
                    <a:pt x="80" y="32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78" y="32"/>
                    <a:pt x="77" y="32"/>
                    <a:pt x="76" y="31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7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6" y="37"/>
                    <a:pt x="6" y="37"/>
                    <a:pt x="7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76" y="61"/>
                    <a:pt x="76" y="61"/>
                    <a:pt x="76" y="61"/>
                  </a:cubicBezTo>
                  <a:cubicBezTo>
                    <a:pt x="77" y="61"/>
                    <a:pt x="77" y="62"/>
                    <a:pt x="78" y="62"/>
                  </a:cubicBezTo>
                  <a:cubicBezTo>
                    <a:pt x="79" y="62"/>
                    <a:pt x="79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1" y="63"/>
                    <a:pt x="82" y="63"/>
                    <a:pt x="82" y="63"/>
                  </a:cubicBezTo>
                  <a:cubicBezTo>
                    <a:pt x="83" y="63"/>
                    <a:pt x="83" y="63"/>
                    <a:pt x="84" y="63"/>
                  </a:cubicBezTo>
                  <a:cubicBezTo>
                    <a:pt x="84" y="63"/>
                    <a:pt x="85" y="63"/>
                    <a:pt x="85" y="63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6" y="63"/>
                    <a:pt x="87" y="64"/>
                    <a:pt x="87" y="64"/>
                  </a:cubicBezTo>
                  <a:cubicBezTo>
                    <a:pt x="88" y="64"/>
                    <a:pt x="89" y="64"/>
                    <a:pt x="89" y="64"/>
                  </a:cubicBezTo>
                  <a:cubicBezTo>
                    <a:pt x="90" y="64"/>
                    <a:pt x="90" y="64"/>
                    <a:pt x="91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2" y="64"/>
                    <a:pt x="92" y="64"/>
                    <a:pt x="93" y="64"/>
                  </a:cubicBezTo>
                  <a:cubicBezTo>
                    <a:pt x="94" y="64"/>
                    <a:pt x="94" y="64"/>
                    <a:pt x="95" y="64"/>
                  </a:cubicBezTo>
                  <a:cubicBezTo>
                    <a:pt x="95" y="64"/>
                    <a:pt x="96" y="64"/>
                    <a:pt x="97" y="64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4"/>
                    <a:pt x="98" y="64"/>
                    <a:pt x="99" y="64"/>
                  </a:cubicBezTo>
                  <a:cubicBezTo>
                    <a:pt x="100" y="64"/>
                    <a:pt x="100" y="64"/>
                    <a:pt x="101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3" y="64"/>
                    <a:pt x="103" y="64"/>
                    <a:pt x="104" y="64"/>
                  </a:cubicBezTo>
                  <a:cubicBezTo>
                    <a:pt x="105" y="64"/>
                    <a:pt x="105" y="64"/>
                    <a:pt x="106" y="63"/>
                  </a:cubicBezTo>
                  <a:cubicBezTo>
                    <a:pt x="107" y="63"/>
                    <a:pt x="108" y="63"/>
                    <a:pt x="108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10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4" y="62"/>
                    <a:pt x="115" y="62"/>
                    <a:pt x="116" y="62"/>
                  </a:cubicBezTo>
                  <a:cubicBezTo>
                    <a:pt x="116" y="61"/>
                    <a:pt x="117" y="61"/>
                    <a:pt x="117" y="61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86" y="37"/>
                    <a:pt x="186" y="37"/>
                    <a:pt x="186" y="37"/>
                  </a:cubicBezTo>
                  <a:cubicBezTo>
                    <a:pt x="186" y="37"/>
                    <a:pt x="187" y="37"/>
                    <a:pt x="188" y="37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188" y="36"/>
                    <a:pt x="188" y="36"/>
                    <a:pt x="188" y="36"/>
                  </a:cubicBezTo>
                  <a:cubicBezTo>
                    <a:pt x="189" y="36"/>
                    <a:pt x="189" y="36"/>
                    <a:pt x="189" y="36"/>
                  </a:cubicBezTo>
                  <a:cubicBezTo>
                    <a:pt x="190" y="36"/>
                    <a:pt x="190" y="36"/>
                    <a:pt x="190" y="36"/>
                  </a:cubicBezTo>
                  <a:cubicBezTo>
                    <a:pt x="190" y="36"/>
                    <a:pt x="190" y="36"/>
                    <a:pt x="190" y="36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92" y="35"/>
                    <a:pt x="192" y="35"/>
                    <a:pt x="192" y="35"/>
                  </a:cubicBezTo>
                  <a:cubicBezTo>
                    <a:pt x="192" y="34"/>
                    <a:pt x="192" y="34"/>
                    <a:pt x="192" y="34"/>
                  </a:cubicBezTo>
                  <a:cubicBezTo>
                    <a:pt x="192" y="34"/>
                    <a:pt x="192" y="34"/>
                    <a:pt x="192" y="34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4" y="33"/>
                    <a:pt x="194" y="33"/>
                    <a:pt x="194" y="33"/>
                  </a:cubicBezTo>
                  <a:cubicBezTo>
                    <a:pt x="194" y="32"/>
                    <a:pt x="194" y="32"/>
                    <a:pt x="194" y="32"/>
                  </a:cubicBezTo>
                  <a:cubicBezTo>
                    <a:pt x="194" y="32"/>
                    <a:pt x="194" y="32"/>
                    <a:pt x="194" y="32"/>
                  </a:cubicBezTo>
                  <a:cubicBezTo>
                    <a:pt x="194" y="32"/>
                    <a:pt x="194" y="32"/>
                    <a:pt x="194" y="32"/>
                  </a:cubicBezTo>
                  <a:cubicBezTo>
                    <a:pt x="194" y="31"/>
                    <a:pt x="194" y="31"/>
                    <a:pt x="194" y="31"/>
                  </a:cubicBezTo>
                  <a:cubicBezTo>
                    <a:pt x="194" y="31"/>
                    <a:pt x="194" y="31"/>
                    <a:pt x="194" y="31"/>
                  </a:cubicBezTo>
                  <a:cubicBezTo>
                    <a:pt x="195" y="31"/>
                    <a:pt x="195" y="31"/>
                    <a:pt x="195" y="31"/>
                  </a:cubicBezTo>
                  <a:cubicBezTo>
                    <a:pt x="195" y="31"/>
                    <a:pt x="195" y="31"/>
                    <a:pt x="195" y="31"/>
                  </a:cubicBezTo>
                  <a:cubicBezTo>
                    <a:pt x="195" y="30"/>
                    <a:pt x="195" y="30"/>
                    <a:pt x="195" y="30"/>
                  </a:cubicBezTo>
                  <a:cubicBezTo>
                    <a:pt x="195" y="30"/>
                    <a:pt x="195" y="30"/>
                    <a:pt x="195" y="30"/>
                  </a:cubicBezTo>
                  <a:cubicBezTo>
                    <a:pt x="194" y="0"/>
                    <a:pt x="194" y="0"/>
                    <a:pt x="194" y="0"/>
                  </a:cubicBezTo>
                  <a:close/>
                </a:path>
              </a:pathLst>
            </a:custGeom>
            <a:solidFill>
              <a:srgbClr val="3532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4" name="Google Shape;954;p26"/>
            <p:cNvSpPr/>
            <p:nvPr/>
          </p:nvSpPr>
          <p:spPr>
            <a:xfrm>
              <a:off x="9456738" y="5211763"/>
              <a:ext cx="709613" cy="244475"/>
            </a:xfrm>
            <a:custGeom>
              <a:rect b="b" l="l" r="r" t="t"/>
              <a:pathLst>
                <a:path extrusionOk="0" h="69" w="200">
                  <a:moveTo>
                    <a:pt x="189" y="27"/>
                  </a:moveTo>
                  <a:cubicBezTo>
                    <a:pt x="200" y="31"/>
                    <a:pt x="200" y="37"/>
                    <a:pt x="189" y="41"/>
                  </a:cubicBezTo>
                  <a:cubicBezTo>
                    <a:pt x="120" y="65"/>
                    <a:pt x="120" y="65"/>
                    <a:pt x="120" y="65"/>
                  </a:cubicBezTo>
                  <a:cubicBezTo>
                    <a:pt x="109" y="69"/>
                    <a:pt x="90" y="69"/>
                    <a:pt x="79" y="65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0" y="38"/>
                    <a:pt x="0" y="32"/>
                    <a:pt x="12" y="28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0"/>
                    <a:pt x="110" y="0"/>
                    <a:pt x="122" y="4"/>
                  </a:cubicBezTo>
                  <a:cubicBezTo>
                    <a:pt x="189" y="27"/>
                    <a:pt x="189" y="27"/>
                    <a:pt x="189" y="27"/>
                  </a:cubicBezTo>
                  <a:close/>
                </a:path>
              </a:pathLst>
            </a:custGeom>
            <a:solidFill>
              <a:srgbClr val="246AB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5" name="Google Shape;955;p26"/>
          <p:cNvSpPr/>
          <p:nvPr/>
        </p:nvSpPr>
        <p:spPr>
          <a:xfrm>
            <a:off x="0" y="1"/>
            <a:ext cx="2038656" cy="1274763"/>
          </a:xfrm>
          <a:custGeom>
            <a:rect b="b" l="l" r="r" t="t"/>
            <a:pathLst>
              <a:path extrusionOk="0" h="1274763" w="2038656">
                <a:moveTo>
                  <a:pt x="0" y="0"/>
                </a:moveTo>
                <a:lnTo>
                  <a:pt x="2038656" y="0"/>
                </a:lnTo>
                <a:lnTo>
                  <a:pt x="2031240" y="28841"/>
                </a:lnTo>
                <a:cubicBezTo>
                  <a:pt x="1806730" y="750665"/>
                  <a:pt x="1133438" y="1274763"/>
                  <a:pt x="337736" y="1274763"/>
                </a:cubicBezTo>
                <a:cubicBezTo>
                  <a:pt x="238273" y="1274763"/>
                  <a:pt x="140723" y="1266574"/>
                  <a:pt x="45724" y="1250833"/>
                </a:cubicBezTo>
                <a:lnTo>
                  <a:pt x="0" y="1241333"/>
                </a:lnTo>
                <a:close/>
              </a:path>
            </a:pathLst>
          </a:custGeom>
          <a:solidFill>
            <a:srgbClr val="205D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6" name="Google Shape;956;p26"/>
          <p:cNvSpPr/>
          <p:nvPr/>
        </p:nvSpPr>
        <p:spPr>
          <a:xfrm>
            <a:off x="2532518" y="6115253"/>
            <a:ext cx="2397820" cy="742749"/>
          </a:xfrm>
          <a:custGeom>
            <a:rect b="b" l="l" r="r" t="t"/>
            <a:pathLst>
              <a:path extrusionOk="0" h="742749" w="2397820">
                <a:moveTo>
                  <a:pt x="1198910" y="0"/>
                </a:moveTo>
                <a:cubicBezTo>
                  <a:pt x="1664540" y="0"/>
                  <a:pt x="2075067" y="235917"/>
                  <a:pt x="2317484" y="594741"/>
                </a:cubicBezTo>
                <a:lnTo>
                  <a:pt x="2397820" y="742749"/>
                </a:lnTo>
                <a:lnTo>
                  <a:pt x="0" y="742749"/>
                </a:lnTo>
                <a:lnTo>
                  <a:pt x="80336" y="594741"/>
                </a:lnTo>
                <a:cubicBezTo>
                  <a:pt x="322753" y="235917"/>
                  <a:pt x="733281" y="0"/>
                  <a:pt x="1198910" y="0"/>
                </a:cubicBezTo>
                <a:close/>
              </a:path>
            </a:pathLst>
          </a:custGeom>
          <a:solidFill>
            <a:srgbClr val="205D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7" name="Google Shape;957;p26"/>
          <p:cNvSpPr/>
          <p:nvPr/>
        </p:nvSpPr>
        <p:spPr>
          <a:xfrm>
            <a:off x="1924336" y="5551055"/>
            <a:ext cx="2690566" cy="1276250"/>
          </a:xfrm>
          <a:custGeom>
            <a:rect b="b" l="l" r="r" t="t"/>
            <a:pathLst>
              <a:path extrusionOk="0" h="1276250" w="2690566">
                <a:moveTo>
                  <a:pt x="1345283" y="0"/>
                </a:moveTo>
                <a:cubicBezTo>
                  <a:pt x="2043727" y="0"/>
                  <a:pt x="2618193" y="530813"/>
                  <a:pt x="2687273" y="1211032"/>
                </a:cubicBezTo>
                <a:lnTo>
                  <a:pt x="2690566" y="1276250"/>
                </a:lnTo>
                <a:lnTo>
                  <a:pt x="0" y="1276250"/>
                </a:lnTo>
                <a:lnTo>
                  <a:pt x="3294" y="1211032"/>
                </a:lnTo>
                <a:cubicBezTo>
                  <a:pt x="72374" y="530813"/>
                  <a:pt x="646839" y="0"/>
                  <a:pt x="1345283" y="0"/>
                </a:cubicBezTo>
                <a:close/>
              </a:path>
            </a:pathLst>
          </a:custGeom>
          <a:noFill/>
          <a:ln cap="flat" cmpd="sng" w="12700">
            <a:solidFill>
              <a:srgbClr val="205DA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8" name="Google Shape;958;p26"/>
          <p:cNvSpPr/>
          <p:nvPr/>
        </p:nvSpPr>
        <p:spPr>
          <a:xfrm>
            <a:off x="1" y="1"/>
            <a:ext cx="3044701" cy="1773225"/>
          </a:xfrm>
          <a:custGeom>
            <a:rect b="b" l="l" r="r" t="t"/>
            <a:pathLst>
              <a:path extrusionOk="0" h="1773225" w="3044701">
                <a:moveTo>
                  <a:pt x="0" y="0"/>
                </a:moveTo>
                <a:lnTo>
                  <a:pt x="3044701" y="0"/>
                </a:lnTo>
                <a:cubicBezTo>
                  <a:pt x="3044701" y="979325"/>
                  <a:pt x="2250801" y="1773225"/>
                  <a:pt x="1271476" y="1773225"/>
                </a:cubicBezTo>
                <a:cubicBezTo>
                  <a:pt x="781814" y="1773225"/>
                  <a:pt x="338507" y="1574750"/>
                  <a:pt x="17617" y="1253859"/>
                </a:cubicBezTo>
                <a:lnTo>
                  <a:pt x="0" y="1234476"/>
                </a:lnTo>
                <a:close/>
              </a:path>
            </a:pathLst>
          </a:custGeom>
          <a:noFill/>
          <a:ln cap="flat" cmpd="sng" w="12700">
            <a:solidFill>
              <a:srgbClr val="205DA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9" name="Google Shape;959;p26"/>
          <p:cNvSpPr txBox="1"/>
          <p:nvPr/>
        </p:nvSpPr>
        <p:spPr>
          <a:xfrm>
            <a:off x="8205579" y="234736"/>
            <a:ext cx="3998755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0070C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Manar Shaar &amp; Shahd Nassar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70C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0070C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Supervisor: Dr. Anas Toma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52339" y="1327844"/>
            <a:ext cx="9287322" cy="5211068"/>
          </a:xfrm>
          <a:prstGeom prst="rect">
            <a:avLst/>
          </a:prstGeom>
          <a:noFill/>
          <a:ln cap="sq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2352"/>
              </a:srgbClr>
            </a:outerShdw>
          </a:effectLst>
        </p:spPr>
      </p:pic>
      <p:sp>
        <p:nvSpPr>
          <p:cNvPr id="172" name="Google Shape;172;p15"/>
          <p:cNvSpPr txBox="1"/>
          <p:nvPr>
            <p:ph type="title"/>
          </p:nvPr>
        </p:nvSpPr>
        <p:spPr>
          <a:xfrm>
            <a:off x="571500" y="257045"/>
            <a:ext cx="11049000" cy="9656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entury Gothic"/>
              <a:buNone/>
            </a:pPr>
            <a:r>
              <a:rPr lang="en-US"/>
              <a:t>Cloud and Edge Computing</a:t>
            </a:r>
            <a:endParaRPr/>
          </a:p>
        </p:txBody>
      </p:sp>
      <p:sp>
        <p:nvSpPr>
          <p:cNvPr id="173" name="Google Shape;173;p15"/>
          <p:cNvSpPr txBox="1"/>
          <p:nvPr>
            <p:ph idx="12" type="sldNum"/>
          </p:nvPr>
        </p:nvSpPr>
        <p:spPr>
          <a:xfrm>
            <a:off x="11261768" y="6356350"/>
            <a:ext cx="3619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6"/>
          <p:cNvSpPr txBox="1"/>
          <p:nvPr>
            <p:ph type="title"/>
          </p:nvPr>
        </p:nvSpPr>
        <p:spPr>
          <a:xfrm>
            <a:off x="571500" y="257045"/>
            <a:ext cx="11049000" cy="9656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entury Gothic"/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Problem Description</a:t>
            </a:r>
            <a:endParaRPr/>
          </a:p>
        </p:txBody>
      </p:sp>
      <p:sp>
        <p:nvSpPr>
          <p:cNvPr id="180" name="Google Shape;180;p16"/>
          <p:cNvSpPr txBox="1"/>
          <p:nvPr>
            <p:ph idx="12" type="sldNum"/>
          </p:nvPr>
        </p:nvSpPr>
        <p:spPr>
          <a:xfrm>
            <a:off x="11261768" y="6356350"/>
            <a:ext cx="3619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1" name="Google Shape;181;p16"/>
          <p:cNvSpPr/>
          <p:nvPr/>
        </p:nvSpPr>
        <p:spPr>
          <a:xfrm>
            <a:off x="0" y="2935515"/>
            <a:ext cx="12192000" cy="493485"/>
          </a:xfrm>
          <a:prstGeom prst="rect">
            <a:avLst/>
          </a:prstGeom>
          <a:solidFill>
            <a:srgbClr val="35328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16"/>
          <p:cNvSpPr/>
          <p:nvPr/>
        </p:nvSpPr>
        <p:spPr>
          <a:xfrm>
            <a:off x="943429" y="2376714"/>
            <a:ext cx="1611085" cy="1611085"/>
          </a:xfrm>
          <a:prstGeom prst="ellipse">
            <a:avLst/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16"/>
          <p:cNvSpPr/>
          <p:nvPr/>
        </p:nvSpPr>
        <p:spPr>
          <a:xfrm>
            <a:off x="943429" y="2376714"/>
            <a:ext cx="1611085" cy="1611085"/>
          </a:xfrm>
          <a:prstGeom prst="ellipse">
            <a:avLst/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16"/>
          <p:cNvSpPr/>
          <p:nvPr/>
        </p:nvSpPr>
        <p:spPr>
          <a:xfrm>
            <a:off x="1143363" y="2576648"/>
            <a:ext cx="1211218" cy="1211216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254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16"/>
          <p:cNvSpPr/>
          <p:nvPr/>
        </p:nvSpPr>
        <p:spPr>
          <a:xfrm>
            <a:off x="1143363" y="2576648"/>
            <a:ext cx="1211218" cy="1211216"/>
          </a:xfrm>
          <a:prstGeom prst="arc">
            <a:avLst>
              <a:gd fmla="val 4569606" name="adj1"/>
              <a:gd fmla="val 14148666" name="adj2"/>
            </a:avLst>
          </a:prstGeom>
          <a:noFill/>
          <a:ln cap="rnd" cmpd="sng" w="254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16"/>
          <p:cNvSpPr/>
          <p:nvPr/>
        </p:nvSpPr>
        <p:spPr>
          <a:xfrm>
            <a:off x="1143363" y="2576648"/>
            <a:ext cx="1211218" cy="1211216"/>
          </a:xfrm>
          <a:prstGeom prst="arc">
            <a:avLst>
              <a:gd fmla="val 462328" name="adj1"/>
              <a:gd fmla="val 4264860" name="adj2"/>
            </a:avLst>
          </a:prstGeom>
          <a:noFill/>
          <a:ln cap="rnd" cmpd="sng" w="25400">
            <a:solidFill>
              <a:schemeClr val="lt1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16"/>
          <p:cNvSpPr/>
          <p:nvPr/>
        </p:nvSpPr>
        <p:spPr>
          <a:xfrm>
            <a:off x="1143363" y="2576648"/>
            <a:ext cx="1211218" cy="1211216"/>
          </a:xfrm>
          <a:prstGeom prst="arc">
            <a:avLst>
              <a:gd fmla="val 14650465" name="adj1"/>
              <a:gd fmla="val 15685865" name="adj2"/>
            </a:avLst>
          </a:prstGeom>
          <a:noFill/>
          <a:ln cap="rnd" cmpd="sng" w="25400">
            <a:solidFill>
              <a:schemeClr val="lt1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16"/>
          <p:cNvSpPr txBox="1"/>
          <p:nvPr/>
        </p:nvSpPr>
        <p:spPr>
          <a:xfrm flipH="1">
            <a:off x="640067" y="1679416"/>
            <a:ext cx="2217808" cy="5539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F15F5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Complicated Simulator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16"/>
          <p:cNvSpPr txBox="1"/>
          <p:nvPr/>
        </p:nvSpPr>
        <p:spPr>
          <a:xfrm>
            <a:off x="460350" y="4343478"/>
            <a:ext cx="2577241" cy="123110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Requires development</a:t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environment and extensive resources to run and visualize different informative results</a:t>
            </a: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16"/>
          <p:cNvSpPr/>
          <p:nvPr/>
        </p:nvSpPr>
        <p:spPr>
          <a:xfrm>
            <a:off x="3864304" y="2376714"/>
            <a:ext cx="1611085" cy="1611085"/>
          </a:xfrm>
          <a:prstGeom prst="ellipse">
            <a:avLst/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16"/>
          <p:cNvSpPr/>
          <p:nvPr/>
        </p:nvSpPr>
        <p:spPr>
          <a:xfrm>
            <a:off x="3864303" y="2376714"/>
            <a:ext cx="1611085" cy="1611085"/>
          </a:xfrm>
          <a:prstGeom prst="ellipse">
            <a:avLst/>
          </a:prstGeom>
          <a:solidFill>
            <a:srgbClr val="205D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16"/>
          <p:cNvSpPr/>
          <p:nvPr/>
        </p:nvSpPr>
        <p:spPr>
          <a:xfrm>
            <a:off x="4064238" y="2576648"/>
            <a:ext cx="1211218" cy="1211216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254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16"/>
          <p:cNvSpPr/>
          <p:nvPr/>
        </p:nvSpPr>
        <p:spPr>
          <a:xfrm>
            <a:off x="4064238" y="2576648"/>
            <a:ext cx="1211218" cy="1211216"/>
          </a:xfrm>
          <a:prstGeom prst="arc">
            <a:avLst>
              <a:gd fmla="val 4569606" name="adj1"/>
              <a:gd fmla="val 14148666" name="adj2"/>
            </a:avLst>
          </a:prstGeom>
          <a:noFill/>
          <a:ln cap="rnd" cmpd="sng" w="254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16"/>
          <p:cNvSpPr/>
          <p:nvPr/>
        </p:nvSpPr>
        <p:spPr>
          <a:xfrm>
            <a:off x="4064238" y="2576648"/>
            <a:ext cx="1211218" cy="1211216"/>
          </a:xfrm>
          <a:prstGeom prst="arc">
            <a:avLst>
              <a:gd fmla="val 462328" name="adj1"/>
              <a:gd fmla="val 4264860" name="adj2"/>
            </a:avLst>
          </a:prstGeom>
          <a:noFill/>
          <a:ln cap="rnd" cmpd="sng" w="25400">
            <a:solidFill>
              <a:schemeClr val="lt1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16"/>
          <p:cNvSpPr/>
          <p:nvPr/>
        </p:nvSpPr>
        <p:spPr>
          <a:xfrm>
            <a:off x="4064238" y="2576648"/>
            <a:ext cx="1211218" cy="1211216"/>
          </a:xfrm>
          <a:prstGeom prst="arc">
            <a:avLst>
              <a:gd fmla="val 14650465" name="adj1"/>
              <a:gd fmla="val 15685865" name="adj2"/>
            </a:avLst>
          </a:prstGeom>
          <a:noFill/>
          <a:ln cap="rnd" cmpd="sng" w="25400">
            <a:solidFill>
              <a:schemeClr val="lt1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16"/>
          <p:cNvSpPr txBox="1"/>
          <p:nvPr/>
        </p:nvSpPr>
        <p:spPr>
          <a:xfrm flipH="1">
            <a:off x="3719092" y="1708171"/>
            <a:ext cx="1915884" cy="5539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205DA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Extensive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205DA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 Resources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16"/>
          <p:cNvSpPr txBox="1"/>
          <p:nvPr/>
        </p:nvSpPr>
        <p:spPr>
          <a:xfrm>
            <a:off x="3402790" y="4343478"/>
            <a:ext cx="2534109" cy="73866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Need thorough knowledge of the simulator's configurations and results formation.</a:t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16"/>
          <p:cNvSpPr/>
          <p:nvPr/>
        </p:nvSpPr>
        <p:spPr>
          <a:xfrm>
            <a:off x="6785179" y="2376714"/>
            <a:ext cx="1611085" cy="1611085"/>
          </a:xfrm>
          <a:prstGeom prst="ellipse">
            <a:avLst/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16"/>
          <p:cNvSpPr/>
          <p:nvPr/>
        </p:nvSpPr>
        <p:spPr>
          <a:xfrm>
            <a:off x="6785177" y="2376714"/>
            <a:ext cx="1611085" cy="1611085"/>
          </a:xfrm>
          <a:prstGeom prst="ellipse">
            <a:avLst/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16"/>
          <p:cNvSpPr/>
          <p:nvPr/>
        </p:nvSpPr>
        <p:spPr>
          <a:xfrm>
            <a:off x="6985113" y="2576648"/>
            <a:ext cx="1211218" cy="1211216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254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16"/>
          <p:cNvSpPr/>
          <p:nvPr/>
        </p:nvSpPr>
        <p:spPr>
          <a:xfrm>
            <a:off x="6985113" y="2576648"/>
            <a:ext cx="1211218" cy="1211216"/>
          </a:xfrm>
          <a:prstGeom prst="arc">
            <a:avLst>
              <a:gd fmla="val 4569606" name="adj1"/>
              <a:gd fmla="val 14148666" name="adj2"/>
            </a:avLst>
          </a:prstGeom>
          <a:noFill/>
          <a:ln cap="rnd" cmpd="sng" w="254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6"/>
          <p:cNvSpPr/>
          <p:nvPr/>
        </p:nvSpPr>
        <p:spPr>
          <a:xfrm>
            <a:off x="6985113" y="2576648"/>
            <a:ext cx="1211218" cy="1211216"/>
          </a:xfrm>
          <a:prstGeom prst="arc">
            <a:avLst>
              <a:gd fmla="val 462328" name="adj1"/>
              <a:gd fmla="val 4264860" name="adj2"/>
            </a:avLst>
          </a:prstGeom>
          <a:noFill/>
          <a:ln cap="rnd" cmpd="sng" w="25400">
            <a:solidFill>
              <a:schemeClr val="lt1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16"/>
          <p:cNvSpPr/>
          <p:nvPr/>
        </p:nvSpPr>
        <p:spPr>
          <a:xfrm>
            <a:off x="6985113" y="2576648"/>
            <a:ext cx="1211218" cy="1211216"/>
          </a:xfrm>
          <a:prstGeom prst="arc">
            <a:avLst>
              <a:gd fmla="val 14650465" name="adj1"/>
              <a:gd fmla="val 15685865" name="adj2"/>
            </a:avLst>
          </a:prstGeom>
          <a:noFill/>
          <a:ln cap="rnd" cmpd="sng" w="25400">
            <a:solidFill>
              <a:schemeClr val="lt1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16"/>
          <p:cNvSpPr txBox="1"/>
          <p:nvPr/>
        </p:nvSpPr>
        <p:spPr>
          <a:xfrm flipH="1">
            <a:off x="6769364" y="1704810"/>
            <a:ext cx="1657092" cy="5539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F15F5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Target Audience</a:t>
            </a:r>
            <a:endParaRPr b="1" i="0" sz="1800" u="none" cap="none" strike="noStrike">
              <a:solidFill>
                <a:srgbClr val="F15F5B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5" name="Google Shape;205;p16"/>
          <p:cNvSpPr txBox="1"/>
          <p:nvPr/>
        </p:nvSpPr>
        <p:spPr>
          <a:xfrm>
            <a:off x="6542239" y="4343478"/>
            <a:ext cx="2420416" cy="98488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Mostly dedicated for experts and developers because if it's complicated configuration files.</a:t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16"/>
          <p:cNvSpPr/>
          <p:nvPr/>
        </p:nvSpPr>
        <p:spPr>
          <a:xfrm>
            <a:off x="9706054" y="2376714"/>
            <a:ext cx="1611085" cy="1611085"/>
          </a:xfrm>
          <a:prstGeom prst="ellipse">
            <a:avLst/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16"/>
          <p:cNvSpPr/>
          <p:nvPr/>
        </p:nvSpPr>
        <p:spPr>
          <a:xfrm>
            <a:off x="9706054" y="2376714"/>
            <a:ext cx="1611085" cy="1611085"/>
          </a:xfrm>
          <a:prstGeom prst="ellipse">
            <a:avLst/>
          </a:prstGeom>
          <a:solidFill>
            <a:srgbClr val="205D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16"/>
          <p:cNvSpPr/>
          <p:nvPr/>
        </p:nvSpPr>
        <p:spPr>
          <a:xfrm>
            <a:off x="9905988" y="2576648"/>
            <a:ext cx="1211218" cy="1211216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254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16"/>
          <p:cNvSpPr/>
          <p:nvPr/>
        </p:nvSpPr>
        <p:spPr>
          <a:xfrm>
            <a:off x="9905988" y="2576648"/>
            <a:ext cx="1211218" cy="1211216"/>
          </a:xfrm>
          <a:prstGeom prst="arc">
            <a:avLst>
              <a:gd fmla="val 4569606" name="adj1"/>
              <a:gd fmla="val 14148666" name="adj2"/>
            </a:avLst>
          </a:prstGeom>
          <a:noFill/>
          <a:ln cap="rnd" cmpd="sng" w="254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16"/>
          <p:cNvSpPr/>
          <p:nvPr/>
        </p:nvSpPr>
        <p:spPr>
          <a:xfrm>
            <a:off x="9905988" y="2576648"/>
            <a:ext cx="1211218" cy="1211216"/>
          </a:xfrm>
          <a:prstGeom prst="arc">
            <a:avLst>
              <a:gd fmla="val 462328" name="adj1"/>
              <a:gd fmla="val 4264860" name="adj2"/>
            </a:avLst>
          </a:prstGeom>
          <a:noFill/>
          <a:ln cap="rnd" cmpd="sng" w="25400">
            <a:solidFill>
              <a:schemeClr val="lt1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16"/>
          <p:cNvSpPr/>
          <p:nvPr/>
        </p:nvSpPr>
        <p:spPr>
          <a:xfrm>
            <a:off x="9905988" y="2576648"/>
            <a:ext cx="1211218" cy="1211216"/>
          </a:xfrm>
          <a:prstGeom prst="arc">
            <a:avLst>
              <a:gd fmla="val 14650465" name="adj1"/>
              <a:gd fmla="val 15685865" name="adj2"/>
            </a:avLst>
          </a:prstGeom>
          <a:noFill/>
          <a:ln cap="rnd" cmpd="sng" w="25400">
            <a:solidFill>
              <a:schemeClr val="lt1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16"/>
          <p:cNvSpPr txBox="1"/>
          <p:nvPr/>
        </p:nvSpPr>
        <p:spPr>
          <a:xfrm flipH="1">
            <a:off x="10064050" y="1679416"/>
            <a:ext cx="909469" cy="5539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205DA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Easy Edge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16"/>
          <p:cNvSpPr txBox="1"/>
          <p:nvPr/>
        </p:nvSpPr>
        <p:spPr>
          <a:xfrm>
            <a:off x="9781280" y="4345429"/>
            <a:ext cx="1504795" cy="73866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here comes our application in handy.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16"/>
          <p:cNvSpPr/>
          <p:nvPr/>
        </p:nvSpPr>
        <p:spPr>
          <a:xfrm>
            <a:off x="7326916" y="2917290"/>
            <a:ext cx="527607" cy="529932"/>
          </a:xfrm>
          <a:custGeom>
            <a:rect b="b" l="l" r="r" t="t"/>
            <a:pathLst>
              <a:path extrusionOk="0" h="96" w="96">
                <a:moveTo>
                  <a:pt x="94" y="40"/>
                </a:moveTo>
                <a:cubicBezTo>
                  <a:pt x="83" y="40"/>
                  <a:pt x="83" y="40"/>
                  <a:pt x="83" y="40"/>
                </a:cubicBezTo>
                <a:cubicBezTo>
                  <a:pt x="82" y="37"/>
                  <a:pt x="81" y="33"/>
                  <a:pt x="79" y="31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2"/>
                  <a:pt x="88" y="22"/>
                  <a:pt x="88" y="21"/>
                </a:cubicBezTo>
                <a:cubicBezTo>
                  <a:pt x="88" y="21"/>
                  <a:pt x="88" y="20"/>
                  <a:pt x="88" y="20"/>
                </a:cubicBezTo>
                <a:cubicBezTo>
                  <a:pt x="76" y="8"/>
                  <a:pt x="76" y="8"/>
                  <a:pt x="76" y="8"/>
                </a:cubicBezTo>
                <a:cubicBezTo>
                  <a:pt x="75" y="8"/>
                  <a:pt x="74" y="8"/>
                  <a:pt x="73" y="8"/>
                </a:cubicBezTo>
                <a:cubicBezTo>
                  <a:pt x="65" y="17"/>
                  <a:pt x="65" y="17"/>
                  <a:pt x="65" y="17"/>
                </a:cubicBezTo>
                <a:cubicBezTo>
                  <a:pt x="63" y="15"/>
                  <a:pt x="59" y="14"/>
                  <a:pt x="56" y="13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1"/>
                  <a:pt x="55" y="0"/>
                  <a:pt x="5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3"/>
                  <a:pt x="40" y="13"/>
                  <a:pt x="40" y="13"/>
                </a:cubicBezTo>
                <a:cubicBezTo>
                  <a:pt x="37" y="14"/>
                  <a:pt x="33" y="15"/>
                  <a:pt x="31" y="17"/>
                </a:cubicBezTo>
                <a:cubicBezTo>
                  <a:pt x="23" y="8"/>
                  <a:pt x="23" y="8"/>
                  <a:pt x="23" y="8"/>
                </a:cubicBezTo>
                <a:cubicBezTo>
                  <a:pt x="22" y="8"/>
                  <a:pt x="20" y="8"/>
                  <a:pt x="20" y="8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2"/>
                  <a:pt x="8" y="23"/>
                </a:cubicBezTo>
                <a:cubicBezTo>
                  <a:pt x="17" y="31"/>
                  <a:pt x="17" y="31"/>
                  <a:pt x="17" y="31"/>
                </a:cubicBezTo>
                <a:cubicBezTo>
                  <a:pt x="15" y="33"/>
                  <a:pt x="14" y="37"/>
                  <a:pt x="13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1" y="40"/>
                  <a:pt x="0" y="41"/>
                  <a:pt x="0" y="42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1" y="56"/>
                  <a:pt x="2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4" y="59"/>
                  <a:pt x="15" y="63"/>
                  <a:pt x="17" y="65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5"/>
                </a:cubicBezTo>
                <a:cubicBezTo>
                  <a:pt x="8" y="75"/>
                  <a:pt x="8" y="76"/>
                  <a:pt x="8" y="76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88"/>
                  <a:pt x="22" y="88"/>
                  <a:pt x="23" y="88"/>
                </a:cubicBezTo>
                <a:cubicBezTo>
                  <a:pt x="31" y="79"/>
                  <a:pt x="31" y="79"/>
                  <a:pt x="31" y="79"/>
                </a:cubicBezTo>
                <a:cubicBezTo>
                  <a:pt x="33" y="81"/>
                  <a:pt x="37" y="82"/>
                  <a:pt x="40" y="83"/>
                </a:cubicBezTo>
                <a:cubicBezTo>
                  <a:pt x="40" y="94"/>
                  <a:pt x="40" y="94"/>
                  <a:pt x="40" y="94"/>
                </a:cubicBezTo>
                <a:cubicBezTo>
                  <a:pt x="40" y="95"/>
                  <a:pt x="41" y="96"/>
                  <a:pt x="4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55" y="96"/>
                  <a:pt x="56" y="95"/>
                  <a:pt x="56" y="94"/>
                </a:cubicBezTo>
                <a:cubicBezTo>
                  <a:pt x="56" y="83"/>
                  <a:pt x="56" y="83"/>
                  <a:pt x="56" y="83"/>
                </a:cubicBezTo>
                <a:cubicBezTo>
                  <a:pt x="59" y="82"/>
                  <a:pt x="63" y="81"/>
                  <a:pt x="65" y="79"/>
                </a:cubicBezTo>
                <a:cubicBezTo>
                  <a:pt x="73" y="88"/>
                  <a:pt x="73" y="88"/>
                  <a:pt x="73" y="88"/>
                </a:cubicBezTo>
                <a:cubicBezTo>
                  <a:pt x="74" y="88"/>
                  <a:pt x="76" y="88"/>
                  <a:pt x="76" y="88"/>
                </a:cubicBezTo>
                <a:cubicBezTo>
                  <a:pt x="88" y="76"/>
                  <a:pt x="88" y="76"/>
                  <a:pt x="88" y="76"/>
                </a:cubicBezTo>
                <a:cubicBezTo>
                  <a:pt x="88" y="76"/>
                  <a:pt x="88" y="74"/>
                  <a:pt x="88" y="73"/>
                </a:cubicBezTo>
                <a:cubicBezTo>
                  <a:pt x="79" y="65"/>
                  <a:pt x="79" y="65"/>
                  <a:pt x="79" y="65"/>
                </a:cubicBezTo>
                <a:cubicBezTo>
                  <a:pt x="81" y="63"/>
                  <a:pt x="82" y="59"/>
                  <a:pt x="83" y="56"/>
                </a:cubicBezTo>
                <a:cubicBezTo>
                  <a:pt x="94" y="56"/>
                  <a:pt x="94" y="56"/>
                  <a:pt x="94" y="56"/>
                </a:cubicBezTo>
                <a:cubicBezTo>
                  <a:pt x="95" y="56"/>
                  <a:pt x="96" y="55"/>
                  <a:pt x="96" y="54"/>
                </a:cubicBezTo>
                <a:cubicBezTo>
                  <a:pt x="96" y="42"/>
                  <a:pt x="96" y="42"/>
                  <a:pt x="96" y="42"/>
                </a:cubicBezTo>
                <a:cubicBezTo>
                  <a:pt x="96" y="41"/>
                  <a:pt x="95" y="40"/>
                  <a:pt x="94" y="40"/>
                </a:cubicBezTo>
                <a:close/>
                <a:moveTo>
                  <a:pt x="48" y="64"/>
                </a:moveTo>
                <a:cubicBezTo>
                  <a:pt x="39" y="64"/>
                  <a:pt x="32" y="57"/>
                  <a:pt x="32" y="48"/>
                </a:cubicBezTo>
                <a:cubicBezTo>
                  <a:pt x="32" y="39"/>
                  <a:pt x="39" y="32"/>
                  <a:pt x="48" y="32"/>
                </a:cubicBezTo>
                <a:cubicBezTo>
                  <a:pt x="57" y="32"/>
                  <a:pt x="64" y="39"/>
                  <a:pt x="64" y="48"/>
                </a:cubicBezTo>
                <a:cubicBezTo>
                  <a:pt x="64" y="57"/>
                  <a:pt x="57" y="64"/>
                  <a:pt x="48" y="64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0800" rotWithShape="0" algn="t" dir="5400000" dist="38100">
              <a:srgbClr val="000000">
                <a:alpha val="1647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5" name="Google Shape;215;p16"/>
          <p:cNvGrpSpPr/>
          <p:nvPr/>
        </p:nvGrpSpPr>
        <p:grpSpPr>
          <a:xfrm>
            <a:off x="4404879" y="2917290"/>
            <a:ext cx="529932" cy="529932"/>
            <a:chOff x="3390900" y="3971925"/>
            <a:chExt cx="361950" cy="361950"/>
          </a:xfrm>
        </p:grpSpPr>
        <p:sp>
          <p:nvSpPr>
            <p:cNvPr id="216" name="Google Shape;216;p16"/>
            <p:cNvSpPr/>
            <p:nvPr/>
          </p:nvSpPr>
          <p:spPr>
            <a:xfrm>
              <a:off x="3390900" y="3971925"/>
              <a:ext cx="361950" cy="361950"/>
            </a:xfrm>
            <a:custGeom>
              <a:rect b="b" l="l" r="r" t="t"/>
              <a:pathLst>
                <a:path extrusionOk="0" h="96" w="96">
                  <a:moveTo>
                    <a:pt x="95" y="89"/>
                  </a:moveTo>
                  <a:cubicBezTo>
                    <a:pt x="74" y="69"/>
                    <a:pt x="74" y="69"/>
                    <a:pt x="74" y="69"/>
                  </a:cubicBezTo>
                  <a:cubicBezTo>
                    <a:pt x="80" y="61"/>
                    <a:pt x="84" y="52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52" y="84"/>
                    <a:pt x="61" y="80"/>
                    <a:pt x="69" y="74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6"/>
                    <a:pt x="91" y="96"/>
                    <a:pt x="92" y="96"/>
                  </a:cubicBezTo>
                  <a:cubicBezTo>
                    <a:pt x="93" y="96"/>
                    <a:pt x="94" y="96"/>
                    <a:pt x="95" y="95"/>
                  </a:cubicBezTo>
                  <a:cubicBezTo>
                    <a:pt x="96" y="93"/>
                    <a:pt x="96" y="91"/>
                    <a:pt x="95" y="89"/>
                  </a:cubicBezTo>
                  <a:close/>
                  <a:moveTo>
                    <a:pt x="64" y="45"/>
                  </a:moveTo>
                  <a:cubicBezTo>
                    <a:pt x="69" y="48"/>
                    <a:pt x="69" y="48"/>
                    <a:pt x="69" y="48"/>
                  </a:cubicBezTo>
                  <a:cubicBezTo>
                    <a:pt x="69" y="48"/>
                    <a:pt x="69" y="49"/>
                    <a:pt x="69" y="49"/>
                  </a:cubicBezTo>
                  <a:cubicBezTo>
                    <a:pt x="70" y="50"/>
                    <a:pt x="70" y="50"/>
                    <a:pt x="69" y="5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3" y="62"/>
                    <a:pt x="63" y="62"/>
                    <a:pt x="62" y="62"/>
                  </a:cubicBezTo>
                  <a:cubicBezTo>
                    <a:pt x="61" y="62"/>
                    <a:pt x="61" y="62"/>
                    <a:pt x="60" y="62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60"/>
                    <a:pt x="53" y="61"/>
                    <a:pt x="50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9"/>
                    <a:pt x="50" y="70"/>
                    <a:pt x="48" y="70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5" y="70"/>
                    <a:pt x="34" y="69"/>
                    <a:pt x="34" y="68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2" y="62"/>
                    <a:pt x="30" y="61"/>
                    <a:pt x="28" y="59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3" y="62"/>
                    <a:pt x="21" y="62"/>
                    <a:pt x="21" y="6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4" y="50"/>
                    <a:pt x="14" y="50"/>
                    <a:pt x="15" y="49"/>
                  </a:cubicBezTo>
                  <a:cubicBezTo>
                    <a:pt x="15" y="49"/>
                    <a:pt x="15" y="48"/>
                    <a:pt x="15" y="48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0" y="43"/>
                    <a:pt x="20" y="41"/>
                    <a:pt x="20" y="39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5" y="35"/>
                    <a:pt x="15" y="35"/>
                  </a:cubicBezTo>
                  <a:cubicBezTo>
                    <a:pt x="14" y="34"/>
                    <a:pt x="15" y="34"/>
                    <a:pt x="15" y="3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2"/>
                    <a:pt x="23" y="22"/>
                    <a:pt x="24" y="22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0" y="23"/>
                    <a:pt x="32" y="22"/>
                    <a:pt x="34" y="21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5"/>
                    <a:pt x="35" y="14"/>
                    <a:pt x="36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0" y="14"/>
                    <a:pt x="50" y="15"/>
                    <a:pt x="50" y="16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3" y="23"/>
                    <a:pt x="54" y="24"/>
                    <a:pt x="56" y="25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2"/>
                    <a:pt x="61" y="22"/>
                    <a:pt x="62" y="22"/>
                  </a:cubicBezTo>
                  <a:cubicBezTo>
                    <a:pt x="63" y="22"/>
                    <a:pt x="63" y="22"/>
                    <a:pt x="63" y="2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70" y="34"/>
                    <a:pt x="70" y="34"/>
                    <a:pt x="69" y="35"/>
                  </a:cubicBezTo>
                  <a:cubicBezTo>
                    <a:pt x="69" y="35"/>
                    <a:pt x="69" y="36"/>
                    <a:pt x="69" y="36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1"/>
                    <a:pt x="64" y="43"/>
                    <a:pt x="64" y="4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217;p16"/>
            <p:cNvSpPr/>
            <p:nvPr/>
          </p:nvSpPr>
          <p:spPr>
            <a:xfrm>
              <a:off x="3511550" y="4092575"/>
              <a:ext cx="74613" cy="762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8" name="Google Shape;218;p16"/>
          <p:cNvGrpSpPr/>
          <p:nvPr/>
        </p:nvGrpSpPr>
        <p:grpSpPr>
          <a:xfrm>
            <a:off x="10312872" y="2916128"/>
            <a:ext cx="397449" cy="532256"/>
            <a:chOff x="5627688" y="2882900"/>
            <a:chExt cx="271463" cy="363538"/>
          </a:xfrm>
        </p:grpSpPr>
        <p:sp>
          <p:nvSpPr>
            <p:cNvPr id="219" name="Google Shape;219;p16"/>
            <p:cNvSpPr/>
            <p:nvPr/>
          </p:nvSpPr>
          <p:spPr>
            <a:xfrm>
              <a:off x="5627688" y="2882900"/>
              <a:ext cx="271463" cy="363538"/>
            </a:xfrm>
            <a:custGeom>
              <a:rect b="b" l="l" r="r" t="t"/>
              <a:pathLst>
                <a:path extrusionOk="0" h="96" w="72">
                  <a:moveTo>
                    <a:pt x="6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2"/>
                    <a:pt x="4" y="96"/>
                    <a:pt x="10" y="96"/>
                  </a:cubicBezTo>
                  <a:cubicBezTo>
                    <a:pt x="62" y="96"/>
                    <a:pt x="62" y="96"/>
                    <a:pt x="62" y="96"/>
                  </a:cubicBezTo>
                  <a:cubicBezTo>
                    <a:pt x="68" y="96"/>
                    <a:pt x="72" y="92"/>
                    <a:pt x="72" y="86"/>
                  </a:cubicBezTo>
                  <a:cubicBezTo>
                    <a:pt x="72" y="10"/>
                    <a:pt x="72" y="10"/>
                    <a:pt x="72" y="10"/>
                  </a:cubicBezTo>
                  <a:cubicBezTo>
                    <a:pt x="72" y="4"/>
                    <a:pt x="68" y="0"/>
                    <a:pt x="62" y="0"/>
                  </a:cubicBezTo>
                  <a:close/>
                  <a:moveTo>
                    <a:pt x="36" y="6"/>
                  </a:moveTo>
                  <a:cubicBezTo>
                    <a:pt x="37" y="6"/>
                    <a:pt x="38" y="7"/>
                    <a:pt x="38" y="8"/>
                  </a:cubicBezTo>
                  <a:cubicBezTo>
                    <a:pt x="38" y="9"/>
                    <a:pt x="37" y="10"/>
                    <a:pt x="36" y="10"/>
                  </a:cubicBezTo>
                  <a:cubicBezTo>
                    <a:pt x="35" y="10"/>
                    <a:pt x="34" y="9"/>
                    <a:pt x="34" y="8"/>
                  </a:cubicBezTo>
                  <a:cubicBezTo>
                    <a:pt x="34" y="7"/>
                    <a:pt x="35" y="6"/>
                    <a:pt x="36" y="6"/>
                  </a:cubicBezTo>
                  <a:close/>
                  <a:moveTo>
                    <a:pt x="36" y="90"/>
                  </a:moveTo>
                  <a:cubicBezTo>
                    <a:pt x="34" y="90"/>
                    <a:pt x="32" y="88"/>
                    <a:pt x="32" y="86"/>
                  </a:cubicBezTo>
                  <a:cubicBezTo>
                    <a:pt x="32" y="84"/>
                    <a:pt x="34" y="82"/>
                    <a:pt x="36" y="82"/>
                  </a:cubicBezTo>
                  <a:cubicBezTo>
                    <a:pt x="38" y="82"/>
                    <a:pt x="40" y="84"/>
                    <a:pt x="40" y="86"/>
                  </a:cubicBezTo>
                  <a:cubicBezTo>
                    <a:pt x="40" y="88"/>
                    <a:pt x="38" y="90"/>
                    <a:pt x="36" y="90"/>
                  </a:cubicBezTo>
                  <a:close/>
                  <a:moveTo>
                    <a:pt x="64" y="78"/>
                  </a:moveTo>
                  <a:cubicBezTo>
                    <a:pt x="64" y="79"/>
                    <a:pt x="63" y="80"/>
                    <a:pt x="62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9" y="80"/>
                    <a:pt x="8" y="79"/>
                    <a:pt x="8" y="78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3"/>
                    <a:pt x="9" y="12"/>
                    <a:pt x="10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3" y="12"/>
                    <a:pt x="64" y="13"/>
                    <a:pt x="64" y="14"/>
                  </a:cubicBezTo>
                  <a:lnTo>
                    <a:pt x="64" y="7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Google Shape;220;p16"/>
            <p:cNvSpPr/>
            <p:nvPr/>
          </p:nvSpPr>
          <p:spPr>
            <a:xfrm>
              <a:off x="5703888" y="2973388"/>
              <a:ext cx="30163" cy="3175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221;p16"/>
            <p:cNvSpPr/>
            <p:nvPr/>
          </p:nvSpPr>
          <p:spPr>
            <a:xfrm>
              <a:off x="5748338" y="2973388"/>
              <a:ext cx="30163" cy="3175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Google Shape;222;p16"/>
            <p:cNvSpPr/>
            <p:nvPr/>
          </p:nvSpPr>
          <p:spPr>
            <a:xfrm>
              <a:off x="5794375" y="2973388"/>
              <a:ext cx="28575" cy="3175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" name="Google Shape;223;p16"/>
            <p:cNvSpPr/>
            <p:nvPr/>
          </p:nvSpPr>
          <p:spPr>
            <a:xfrm>
              <a:off x="5703888" y="3019425"/>
              <a:ext cx="30163" cy="3016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Google Shape;224;p16"/>
            <p:cNvSpPr/>
            <p:nvPr/>
          </p:nvSpPr>
          <p:spPr>
            <a:xfrm>
              <a:off x="5748338" y="3019425"/>
              <a:ext cx="30163" cy="3016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" name="Google Shape;225;p16"/>
            <p:cNvSpPr/>
            <p:nvPr/>
          </p:nvSpPr>
          <p:spPr>
            <a:xfrm>
              <a:off x="5794375" y="3019425"/>
              <a:ext cx="28575" cy="3016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Google Shape;226;p16"/>
            <p:cNvSpPr/>
            <p:nvPr/>
          </p:nvSpPr>
          <p:spPr>
            <a:xfrm>
              <a:off x="5703888" y="3065463"/>
              <a:ext cx="30163" cy="3016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7" name="Google Shape;227;p16"/>
            <p:cNvSpPr/>
            <p:nvPr/>
          </p:nvSpPr>
          <p:spPr>
            <a:xfrm>
              <a:off x="5748338" y="3065463"/>
              <a:ext cx="30163" cy="3016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647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8" name="Google Shape;228;p16"/>
          <p:cNvSpPr/>
          <p:nvPr/>
        </p:nvSpPr>
        <p:spPr>
          <a:xfrm>
            <a:off x="1360723" y="2834403"/>
            <a:ext cx="784832" cy="641059"/>
          </a:xfrm>
          <a:prstGeom prst="quadArrowCallout">
            <a:avLst>
              <a:gd fmla="val 18515" name="adj1"/>
              <a:gd fmla="val 18515" name="adj2"/>
              <a:gd fmla="val 18515" name="adj3"/>
              <a:gd fmla="val 48123" name="adj4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17"/>
          <p:cNvPicPr preferRelativeResize="0"/>
          <p:nvPr/>
        </p:nvPicPr>
        <p:blipFill rotWithShape="1">
          <a:blip r:embed="rId3">
            <a:alphaModFix/>
          </a:blip>
          <a:srcRect b="0" l="13743" r="9359" t="0"/>
          <a:stretch/>
        </p:blipFill>
        <p:spPr>
          <a:xfrm>
            <a:off x="5898760" y="1642703"/>
            <a:ext cx="5383433" cy="4185565"/>
          </a:xfrm>
          <a:prstGeom prst="rect">
            <a:avLst/>
          </a:prstGeom>
          <a:solidFill>
            <a:srgbClr val="ECECEC"/>
          </a:solidFill>
          <a:ln cap="rnd" cmpd="sng" w="1905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36195" rotWithShape="0" algn="tl" dir="11400000" dist="12700">
              <a:srgbClr val="000000">
                <a:alpha val="32549"/>
              </a:srgbClr>
            </a:outerShdw>
          </a:effectLst>
        </p:spPr>
      </p:pic>
      <p:sp>
        <p:nvSpPr>
          <p:cNvPr id="235" name="Google Shape;235;p17"/>
          <p:cNvSpPr txBox="1"/>
          <p:nvPr>
            <p:ph type="title"/>
          </p:nvPr>
        </p:nvSpPr>
        <p:spPr>
          <a:xfrm>
            <a:off x="1164597" y="1315131"/>
            <a:ext cx="3507014" cy="498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entury Gothic"/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EdgeCloudSim</a:t>
            </a:r>
            <a:endParaRPr/>
          </a:p>
        </p:txBody>
      </p:sp>
      <p:sp>
        <p:nvSpPr>
          <p:cNvPr id="236" name="Google Shape;236;p17"/>
          <p:cNvSpPr/>
          <p:nvPr/>
        </p:nvSpPr>
        <p:spPr>
          <a:xfrm>
            <a:off x="7131540" y="1572664"/>
            <a:ext cx="110967" cy="3912527"/>
          </a:xfrm>
          <a:custGeom>
            <a:rect b="b" l="l" r="r" t="t"/>
            <a:pathLst>
              <a:path extrusionOk="0" h="1021" w="29">
                <a:moveTo>
                  <a:pt x="29" y="1021"/>
                </a:moveTo>
                <a:cubicBezTo>
                  <a:pt x="13" y="1021"/>
                  <a:pt x="0" y="1008"/>
                  <a:pt x="0" y="992"/>
                </a:cubicBezTo>
                <a:cubicBezTo>
                  <a:pt x="0" y="490"/>
                  <a:pt x="0" y="490"/>
                  <a:pt x="0" y="490"/>
                </a:cubicBezTo>
                <a:cubicBezTo>
                  <a:pt x="4" y="490"/>
                  <a:pt x="4" y="490"/>
                  <a:pt x="4" y="490"/>
                </a:cubicBezTo>
                <a:cubicBezTo>
                  <a:pt x="4" y="485"/>
                  <a:pt x="3" y="480"/>
                  <a:pt x="0" y="47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ubicBezTo>
                  <a:pt x="29" y="1021"/>
                  <a:pt x="29" y="1021"/>
                  <a:pt x="29" y="1021"/>
                </a:cubicBezTo>
              </a:path>
            </a:pathLst>
          </a:custGeom>
          <a:solidFill>
            <a:schemeClr val="lt1">
              <a:alpha val="20000"/>
            </a:scheme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17"/>
          <p:cNvSpPr/>
          <p:nvPr/>
        </p:nvSpPr>
        <p:spPr>
          <a:xfrm>
            <a:off x="10768605" y="0"/>
            <a:ext cx="118552" cy="1237852"/>
          </a:xfrm>
          <a:custGeom>
            <a:rect b="b" l="l" r="r" t="t"/>
            <a:pathLst>
              <a:path extrusionOk="0" h="948" w="72">
                <a:moveTo>
                  <a:pt x="72" y="948"/>
                </a:moveTo>
                <a:lnTo>
                  <a:pt x="0" y="948"/>
                </a:lnTo>
                <a:lnTo>
                  <a:pt x="0" y="0"/>
                </a:lnTo>
                <a:lnTo>
                  <a:pt x="72" y="0"/>
                </a:lnTo>
                <a:lnTo>
                  <a:pt x="72" y="948"/>
                </a:lnTo>
                <a:lnTo>
                  <a:pt x="72" y="948"/>
                </a:lnTo>
                <a:close/>
              </a:path>
            </a:pathLst>
          </a:custGeom>
          <a:solidFill>
            <a:srgbClr val="1621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17"/>
          <p:cNvSpPr/>
          <p:nvPr/>
        </p:nvSpPr>
        <p:spPr>
          <a:xfrm>
            <a:off x="10569596" y="992960"/>
            <a:ext cx="516569" cy="566312"/>
          </a:xfrm>
          <a:custGeom>
            <a:rect b="b" l="l" r="r" t="t"/>
            <a:pathLst>
              <a:path extrusionOk="0" h="296" w="270">
                <a:moveTo>
                  <a:pt x="270" y="296"/>
                </a:moveTo>
                <a:lnTo>
                  <a:pt x="0" y="296"/>
                </a:lnTo>
                <a:lnTo>
                  <a:pt x="26" y="0"/>
                </a:lnTo>
                <a:lnTo>
                  <a:pt x="244" y="0"/>
                </a:lnTo>
                <a:lnTo>
                  <a:pt x="270" y="296"/>
                </a:lnTo>
                <a:lnTo>
                  <a:pt x="270" y="296"/>
                </a:lnTo>
                <a:close/>
              </a:path>
            </a:pathLst>
          </a:custGeom>
          <a:solidFill>
            <a:srgbClr val="223047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17"/>
          <p:cNvSpPr/>
          <p:nvPr/>
        </p:nvSpPr>
        <p:spPr>
          <a:xfrm>
            <a:off x="10502633" y="1524834"/>
            <a:ext cx="650494" cy="72702"/>
          </a:xfrm>
          <a:custGeom>
            <a:rect b="b" l="l" r="r" t="t"/>
            <a:pathLst>
              <a:path extrusionOk="0" h="19" w="170">
                <a:moveTo>
                  <a:pt x="10" y="0"/>
                </a:moveTo>
                <a:cubicBezTo>
                  <a:pt x="160" y="0"/>
                  <a:pt x="160" y="0"/>
                  <a:pt x="160" y="0"/>
                </a:cubicBezTo>
                <a:cubicBezTo>
                  <a:pt x="166" y="0"/>
                  <a:pt x="170" y="4"/>
                  <a:pt x="170" y="9"/>
                </a:cubicBezTo>
                <a:cubicBezTo>
                  <a:pt x="170" y="14"/>
                  <a:pt x="166" y="19"/>
                  <a:pt x="160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5" y="19"/>
                  <a:pt x="0" y="14"/>
                  <a:pt x="0" y="9"/>
                </a:cubicBezTo>
                <a:cubicBezTo>
                  <a:pt x="0" y="4"/>
                  <a:pt x="5" y="0"/>
                  <a:pt x="10" y="0"/>
                </a:cubicBezTo>
                <a:close/>
              </a:path>
            </a:pathLst>
          </a:custGeom>
          <a:solidFill>
            <a:srgbClr val="1621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17"/>
          <p:cNvSpPr/>
          <p:nvPr/>
        </p:nvSpPr>
        <p:spPr>
          <a:xfrm>
            <a:off x="10330514" y="1584141"/>
            <a:ext cx="373077" cy="671539"/>
          </a:xfrm>
          <a:custGeom>
            <a:rect b="b" l="l" r="r" t="t"/>
            <a:pathLst>
              <a:path extrusionOk="0" h="175" w="97">
                <a:moveTo>
                  <a:pt x="66" y="0"/>
                </a:moveTo>
                <a:cubicBezTo>
                  <a:pt x="0" y="82"/>
                  <a:pt x="0" y="82"/>
                  <a:pt x="0" y="82"/>
                </a:cubicBezTo>
                <a:cubicBezTo>
                  <a:pt x="41" y="175"/>
                  <a:pt x="41" y="175"/>
                  <a:pt x="41" y="175"/>
                </a:cubicBezTo>
                <a:cubicBezTo>
                  <a:pt x="41" y="175"/>
                  <a:pt x="82" y="175"/>
                  <a:pt x="31" y="79"/>
                </a:cubicBezTo>
                <a:cubicBezTo>
                  <a:pt x="97" y="0"/>
                  <a:pt x="97" y="0"/>
                  <a:pt x="97" y="0"/>
                </a:cubicBezTo>
                <a:cubicBezTo>
                  <a:pt x="66" y="0"/>
                  <a:pt x="66" y="0"/>
                  <a:pt x="66" y="0"/>
                </a:cubicBezTo>
                <a:close/>
              </a:path>
            </a:pathLst>
          </a:custGeom>
          <a:solidFill>
            <a:srgbClr val="223047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17"/>
          <p:cNvSpPr/>
          <p:nvPr/>
        </p:nvSpPr>
        <p:spPr>
          <a:xfrm>
            <a:off x="10969458" y="1567910"/>
            <a:ext cx="367338" cy="671539"/>
          </a:xfrm>
          <a:custGeom>
            <a:rect b="b" l="l" r="r" t="t"/>
            <a:pathLst>
              <a:path extrusionOk="0" h="175" w="96">
                <a:moveTo>
                  <a:pt x="30" y="0"/>
                </a:moveTo>
                <a:cubicBezTo>
                  <a:pt x="96" y="82"/>
                  <a:pt x="96" y="82"/>
                  <a:pt x="96" y="82"/>
                </a:cubicBezTo>
                <a:cubicBezTo>
                  <a:pt x="55" y="175"/>
                  <a:pt x="55" y="175"/>
                  <a:pt x="55" y="175"/>
                </a:cubicBezTo>
                <a:cubicBezTo>
                  <a:pt x="55" y="175"/>
                  <a:pt x="14" y="175"/>
                  <a:pt x="65" y="79"/>
                </a:cubicBezTo>
                <a:cubicBezTo>
                  <a:pt x="0" y="0"/>
                  <a:pt x="0" y="0"/>
                  <a:pt x="0" y="0"/>
                </a:cubicBezTo>
                <a:cubicBezTo>
                  <a:pt x="30" y="0"/>
                  <a:pt x="30" y="0"/>
                  <a:pt x="30" y="0"/>
                </a:cubicBezTo>
                <a:close/>
              </a:path>
            </a:pathLst>
          </a:custGeom>
          <a:solidFill>
            <a:srgbClr val="223047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7"/>
          <p:cNvSpPr/>
          <p:nvPr/>
        </p:nvSpPr>
        <p:spPr>
          <a:xfrm>
            <a:off x="10535193" y="2006991"/>
            <a:ext cx="596924" cy="593097"/>
          </a:xfrm>
          <a:custGeom>
            <a:rect b="b" l="l" r="r" t="t"/>
            <a:pathLst>
              <a:path extrusionOk="0" h="155" w="156">
                <a:moveTo>
                  <a:pt x="125" y="155"/>
                </a:moveTo>
                <a:cubicBezTo>
                  <a:pt x="30" y="155"/>
                  <a:pt x="30" y="155"/>
                  <a:pt x="30" y="155"/>
                </a:cubicBezTo>
                <a:cubicBezTo>
                  <a:pt x="14" y="155"/>
                  <a:pt x="0" y="141"/>
                  <a:pt x="0" y="125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3"/>
                  <a:pt x="14" y="0"/>
                  <a:pt x="30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42" y="0"/>
                  <a:pt x="156" y="13"/>
                  <a:pt x="156" y="30"/>
                </a:cubicBezTo>
                <a:cubicBezTo>
                  <a:pt x="156" y="125"/>
                  <a:pt x="156" y="125"/>
                  <a:pt x="156" y="125"/>
                </a:cubicBezTo>
                <a:cubicBezTo>
                  <a:pt x="156" y="141"/>
                  <a:pt x="142" y="155"/>
                  <a:pt x="125" y="155"/>
                </a:cubicBezTo>
                <a:close/>
              </a:path>
            </a:pathLst>
          </a:custGeom>
          <a:solidFill>
            <a:srgbClr val="F15F5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17"/>
          <p:cNvSpPr/>
          <p:nvPr/>
        </p:nvSpPr>
        <p:spPr>
          <a:xfrm>
            <a:off x="10615548" y="2072881"/>
            <a:ext cx="436214" cy="440040"/>
          </a:xfrm>
          <a:custGeom>
            <a:rect b="b" l="l" r="r" t="t"/>
            <a:pathLst>
              <a:path extrusionOk="0" h="115" w="114">
                <a:moveTo>
                  <a:pt x="57" y="92"/>
                </a:moveTo>
                <a:cubicBezTo>
                  <a:pt x="38" y="92"/>
                  <a:pt x="22" y="76"/>
                  <a:pt x="22" y="57"/>
                </a:cubicBezTo>
                <a:cubicBezTo>
                  <a:pt x="22" y="38"/>
                  <a:pt x="38" y="23"/>
                  <a:pt x="57" y="23"/>
                </a:cubicBezTo>
                <a:cubicBezTo>
                  <a:pt x="76" y="23"/>
                  <a:pt x="91" y="38"/>
                  <a:pt x="91" y="57"/>
                </a:cubicBezTo>
                <a:cubicBezTo>
                  <a:pt x="91" y="76"/>
                  <a:pt x="76" y="92"/>
                  <a:pt x="57" y="92"/>
                </a:cubicBezTo>
                <a:close/>
                <a:moveTo>
                  <a:pt x="114" y="69"/>
                </a:moveTo>
                <a:cubicBezTo>
                  <a:pt x="114" y="46"/>
                  <a:pt x="114" y="46"/>
                  <a:pt x="114" y="46"/>
                </a:cubicBezTo>
                <a:cubicBezTo>
                  <a:pt x="100" y="43"/>
                  <a:pt x="100" y="43"/>
                  <a:pt x="100" y="43"/>
                </a:cubicBezTo>
                <a:cubicBezTo>
                  <a:pt x="99" y="41"/>
                  <a:pt x="98" y="39"/>
                  <a:pt x="97" y="37"/>
                </a:cubicBezTo>
                <a:cubicBezTo>
                  <a:pt x="105" y="25"/>
                  <a:pt x="105" y="25"/>
                  <a:pt x="105" y="25"/>
                </a:cubicBezTo>
                <a:cubicBezTo>
                  <a:pt x="89" y="9"/>
                  <a:pt x="89" y="9"/>
                  <a:pt x="89" y="9"/>
                </a:cubicBezTo>
                <a:cubicBezTo>
                  <a:pt x="77" y="17"/>
                  <a:pt x="77" y="17"/>
                  <a:pt x="77" y="17"/>
                </a:cubicBezTo>
                <a:cubicBezTo>
                  <a:pt x="75" y="16"/>
                  <a:pt x="73" y="15"/>
                  <a:pt x="71" y="14"/>
                </a:cubicBezTo>
                <a:cubicBezTo>
                  <a:pt x="68" y="0"/>
                  <a:pt x="68" y="0"/>
                  <a:pt x="68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3" y="14"/>
                  <a:pt x="43" y="14"/>
                  <a:pt x="43" y="14"/>
                </a:cubicBezTo>
                <a:cubicBezTo>
                  <a:pt x="40" y="15"/>
                  <a:pt x="38" y="16"/>
                  <a:pt x="36" y="17"/>
                </a:cubicBezTo>
                <a:cubicBezTo>
                  <a:pt x="25" y="9"/>
                  <a:pt x="25" y="9"/>
                  <a:pt x="25" y="9"/>
                </a:cubicBezTo>
                <a:cubicBezTo>
                  <a:pt x="8" y="25"/>
                  <a:pt x="8" y="25"/>
                  <a:pt x="8" y="25"/>
                </a:cubicBezTo>
                <a:cubicBezTo>
                  <a:pt x="16" y="37"/>
                  <a:pt x="16" y="37"/>
                  <a:pt x="16" y="37"/>
                </a:cubicBezTo>
                <a:cubicBezTo>
                  <a:pt x="15" y="39"/>
                  <a:pt x="14" y="41"/>
                  <a:pt x="14" y="4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69"/>
                  <a:pt x="0" y="69"/>
                  <a:pt x="0" y="69"/>
                </a:cubicBezTo>
                <a:cubicBezTo>
                  <a:pt x="14" y="71"/>
                  <a:pt x="14" y="71"/>
                  <a:pt x="14" y="71"/>
                </a:cubicBezTo>
                <a:cubicBezTo>
                  <a:pt x="14" y="74"/>
                  <a:pt x="15" y="76"/>
                  <a:pt x="16" y="78"/>
                </a:cubicBezTo>
                <a:cubicBezTo>
                  <a:pt x="8" y="90"/>
                  <a:pt x="8" y="90"/>
                  <a:pt x="8" y="90"/>
                </a:cubicBezTo>
                <a:cubicBezTo>
                  <a:pt x="25" y="106"/>
                  <a:pt x="25" y="106"/>
                  <a:pt x="25" y="106"/>
                </a:cubicBezTo>
                <a:cubicBezTo>
                  <a:pt x="36" y="98"/>
                  <a:pt x="36" y="98"/>
                  <a:pt x="36" y="98"/>
                </a:cubicBezTo>
                <a:cubicBezTo>
                  <a:pt x="38" y="99"/>
                  <a:pt x="40" y="100"/>
                  <a:pt x="43" y="100"/>
                </a:cubicBezTo>
                <a:cubicBezTo>
                  <a:pt x="45" y="115"/>
                  <a:pt x="45" y="115"/>
                  <a:pt x="45" y="115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3" y="100"/>
                  <a:pt x="75" y="99"/>
                  <a:pt x="77" y="98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97" y="78"/>
                  <a:pt x="97" y="78"/>
                  <a:pt x="97" y="78"/>
                </a:cubicBezTo>
                <a:cubicBezTo>
                  <a:pt x="98" y="76"/>
                  <a:pt x="99" y="74"/>
                  <a:pt x="100" y="71"/>
                </a:cubicBezTo>
                <a:cubicBezTo>
                  <a:pt x="114" y="69"/>
                  <a:pt x="114" y="69"/>
                  <a:pt x="114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17"/>
          <p:cNvSpPr/>
          <p:nvPr/>
        </p:nvSpPr>
        <p:spPr>
          <a:xfrm>
            <a:off x="543953" y="2687145"/>
            <a:ext cx="593097" cy="593097"/>
          </a:xfrm>
          <a:prstGeom prst="ellipse">
            <a:avLst/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17"/>
          <p:cNvSpPr/>
          <p:nvPr/>
        </p:nvSpPr>
        <p:spPr>
          <a:xfrm>
            <a:off x="543953" y="3679148"/>
            <a:ext cx="593097" cy="593097"/>
          </a:xfrm>
          <a:prstGeom prst="ellipse">
            <a:avLst/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17"/>
          <p:cNvSpPr/>
          <p:nvPr/>
        </p:nvSpPr>
        <p:spPr>
          <a:xfrm>
            <a:off x="543953" y="4671151"/>
            <a:ext cx="593097" cy="593097"/>
          </a:xfrm>
          <a:prstGeom prst="ellipse">
            <a:avLst/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17"/>
          <p:cNvSpPr/>
          <p:nvPr/>
        </p:nvSpPr>
        <p:spPr>
          <a:xfrm>
            <a:off x="1447784" y="2756918"/>
            <a:ext cx="3095865" cy="430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EdgeCloudSim is based on the popular cloud computing simulator CloudSim.</a:t>
            </a:r>
            <a:endParaRPr b="0" i="0" sz="1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48" name="Google Shape;248;p17"/>
          <p:cNvSpPr/>
          <p:nvPr/>
        </p:nvSpPr>
        <p:spPr>
          <a:xfrm>
            <a:off x="1447781" y="3528927"/>
            <a:ext cx="3095868" cy="86177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is an open-source project that provides a modular architecture that supports many functionalities related to the edge and cloud computing.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17"/>
          <p:cNvSpPr/>
          <p:nvPr/>
        </p:nvSpPr>
        <p:spPr>
          <a:xfrm>
            <a:off x="1447781" y="4611094"/>
            <a:ext cx="3095868" cy="6463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presents particular angles of edge computing with configurable implementation and parameters.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17"/>
          <p:cNvSpPr/>
          <p:nvPr/>
        </p:nvSpPr>
        <p:spPr>
          <a:xfrm>
            <a:off x="705128" y="3839727"/>
            <a:ext cx="270746" cy="271938"/>
          </a:xfrm>
          <a:custGeom>
            <a:rect b="b" l="l" r="r" t="t"/>
            <a:pathLst>
              <a:path extrusionOk="0" h="96" w="96">
                <a:moveTo>
                  <a:pt x="94" y="40"/>
                </a:moveTo>
                <a:cubicBezTo>
                  <a:pt x="83" y="40"/>
                  <a:pt x="83" y="40"/>
                  <a:pt x="83" y="40"/>
                </a:cubicBezTo>
                <a:cubicBezTo>
                  <a:pt x="82" y="37"/>
                  <a:pt x="81" y="33"/>
                  <a:pt x="79" y="31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2"/>
                  <a:pt x="88" y="22"/>
                  <a:pt x="88" y="21"/>
                </a:cubicBezTo>
                <a:cubicBezTo>
                  <a:pt x="88" y="21"/>
                  <a:pt x="88" y="20"/>
                  <a:pt x="88" y="20"/>
                </a:cubicBezTo>
                <a:cubicBezTo>
                  <a:pt x="76" y="8"/>
                  <a:pt x="76" y="8"/>
                  <a:pt x="76" y="8"/>
                </a:cubicBezTo>
                <a:cubicBezTo>
                  <a:pt x="75" y="8"/>
                  <a:pt x="74" y="8"/>
                  <a:pt x="73" y="8"/>
                </a:cubicBezTo>
                <a:cubicBezTo>
                  <a:pt x="65" y="17"/>
                  <a:pt x="65" y="17"/>
                  <a:pt x="65" y="17"/>
                </a:cubicBezTo>
                <a:cubicBezTo>
                  <a:pt x="63" y="15"/>
                  <a:pt x="59" y="14"/>
                  <a:pt x="56" y="13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1"/>
                  <a:pt x="55" y="0"/>
                  <a:pt x="5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3"/>
                  <a:pt x="40" y="13"/>
                  <a:pt x="40" y="13"/>
                </a:cubicBezTo>
                <a:cubicBezTo>
                  <a:pt x="37" y="14"/>
                  <a:pt x="33" y="15"/>
                  <a:pt x="31" y="17"/>
                </a:cubicBezTo>
                <a:cubicBezTo>
                  <a:pt x="23" y="8"/>
                  <a:pt x="23" y="8"/>
                  <a:pt x="23" y="8"/>
                </a:cubicBezTo>
                <a:cubicBezTo>
                  <a:pt x="22" y="8"/>
                  <a:pt x="20" y="8"/>
                  <a:pt x="20" y="8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2"/>
                  <a:pt x="8" y="23"/>
                </a:cubicBezTo>
                <a:cubicBezTo>
                  <a:pt x="17" y="31"/>
                  <a:pt x="17" y="31"/>
                  <a:pt x="17" y="31"/>
                </a:cubicBezTo>
                <a:cubicBezTo>
                  <a:pt x="15" y="33"/>
                  <a:pt x="14" y="37"/>
                  <a:pt x="13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1" y="40"/>
                  <a:pt x="0" y="41"/>
                  <a:pt x="0" y="42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1" y="56"/>
                  <a:pt x="2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4" y="59"/>
                  <a:pt x="15" y="63"/>
                  <a:pt x="17" y="65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5"/>
                </a:cubicBezTo>
                <a:cubicBezTo>
                  <a:pt x="8" y="75"/>
                  <a:pt x="8" y="76"/>
                  <a:pt x="8" y="76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88"/>
                  <a:pt x="22" y="88"/>
                  <a:pt x="23" y="88"/>
                </a:cubicBezTo>
                <a:cubicBezTo>
                  <a:pt x="31" y="79"/>
                  <a:pt x="31" y="79"/>
                  <a:pt x="31" y="79"/>
                </a:cubicBezTo>
                <a:cubicBezTo>
                  <a:pt x="33" y="81"/>
                  <a:pt x="37" y="82"/>
                  <a:pt x="40" y="83"/>
                </a:cubicBezTo>
                <a:cubicBezTo>
                  <a:pt x="40" y="94"/>
                  <a:pt x="40" y="94"/>
                  <a:pt x="40" y="94"/>
                </a:cubicBezTo>
                <a:cubicBezTo>
                  <a:pt x="40" y="95"/>
                  <a:pt x="41" y="96"/>
                  <a:pt x="4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55" y="96"/>
                  <a:pt x="56" y="95"/>
                  <a:pt x="56" y="94"/>
                </a:cubicBezTo>
                <a:cubicBezTo>
                  <a:pt x="56" y="83"/>
                  <a:pt x="56" y="83"/>
                  <a:pt x="56" y="83"/>
                </a:cubicBezTo>
                <a:cubicBezTo>
                  <a:pt x="59" y="82"/>
                  <a:pt x="63" y="81"/>
                  <a:pt x="65" y="79"/>
                </a:cubicBezTo>
                <a:cubicBezTo>
                  <a:pt x="73" y="88"/>
                  <a:pt x="73" y="88"/>
                  <a:pt x="73" y="88"/>
                </a:cubicBezTo>
                <a:cubicBezTo>
                  <a:pt x="74" y="88"/>
                  <a:pt x="76" y="88"/>
                  <a:pt x="76" y="88"/>
                </a:cubicBezTo>
                <a:cubicBezTo>
                  <a:pt x="88" y="76"/>
                  <a:pt x="88" y="76"/>
                  <a:pt x="88" y="76"/>
                </a:cubicBezTo>
                <a:cubicBezTo>
                  <a:pt x="88" y="76"/>
                  <a:pt x="88" y="74"/>
                  <a:pt x="88" y="73"/>
                </a:cubicBezTo>
                <a:cubicBezTo>
                  <a:pt x="79" y="65"/>
                  <a:pt x="79" y="65"/>
                  <a:pt x="79" y="65"/>
                </a:cubicBezTo>
                <a:cubicBezTo>
                  <a:pt x="81" y="63"/>
                  <a:pt x="82" y="59"/>
                  <a:pt x="83" y="56"/>
                </a:cubicBezTo>
                <a:cubicBezTo>
                  <a:pt x="94" y="56"/>
                  <a:pt x="94" y="56"/>
                  <a:pt x="94" y="56"/>
                </a:cubicBezTo>
                <a:cubicBezTo>
                  <a:pt x="95" y="56"/>
                  <a:pt x="96" y="55"/>
                  <a:pt x="96" y="54"/>
                </a:cubicBezTo>
                <a:cubicBezTo>
                  <a:pt x="96" y="42"/>
                  <a:pt x="96" y="42"/>
                  <a:pt x="96" y="42"/>
                </a:cubicBezTo>
                <a:cubicBezTo>
                  <a:pt x="96" y="41"/>
                  <a:pt x="95" y="40"/>
                  <a:pt x="94" y="40"/>
                </a:cubicBezTo>
                <a:close/>
                <a:moveTo>
                  <a:pt x="48" y="64"/>
                </a:moveTo>
                <a:cubicBezTo>
                  <a:pt x="39" y="64"/>
                  <a:pt x="32" y="57"/>
                  <a:pt x="32" y="48"/>
                </a:cubicBezTo>
                <a:cubicBezTo>
                  <a:pt x="32" y="39"/>
                  <a:pt x="39" y="32"/>
                  <a:pt x="48" y="32"/>
                </a:cubicBezTo>
                <a:cubicBezTo>
                  <a:pt x="57" y="32"/>
                  <a:pt x="64" y="39"/>
                  <a:pt x="64" y="48"/>
                </a:cubicBezTo>
                <a:cubicBezTo>
                  <a:pt x="64" y="57"/>
                  <a:pt x="57" y="64"/>
                  <a:pt x="48" y="64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0800" rotWithShape="0" algn="t" dir="5400000" dist="38100">
              <a:srgbClr val="000000">
                <a:alpha val="1725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17"/>
          <p:cNvSpPr/>
          <p:nvPr/>
        </p:nvSpPr>
        <p:spPr>
          <a:xfrm>
            <a:off x="702743" y="4830537"/>
            <a:ext cx="275516" cy="274324"/>
          </a:xfrm>
          <a:custGeom>
            <a:rect b="b" l="l" r="r" t="t"/>
            <a:pathLst>
              <a:path extrusionOk="0" h="97" w="98">
                <a:moveTo>
                  <a:pt x="91" y="66"/>
                </a:moveTo>
                <a:cubicBezTo>
                  <a:pt x="87" y="61"/>
                  <a:pt x="79" y="59"/>
                  <a:pt x="73" y="62"/>
                </a:cubicBezTo>
                <a:cubicBezTo>
                  <a:pt x="60" y="49"/>
                  <a:pt x="60" y="49"/>
                  <a:pt x="60" y="49"/>
                </a:cubicBezTo>
                <a:cubicBezTo>
                  <a:pt x="73" y="36"/>
                  <a:pt x="73" y="36"/>
                  <a:pt x="73" y="36"/>
                </a:cubicBezTo>
                <a:cubicBezTo>
                  <a:pt x="75" y="37"/>
                  <a:pt x="77" y="37"/>
                  <a:pt x="79" y="37"/>
                </a:cubicBezTo>
                <a:cubicBezTo>
                  <a:pt x="84" y="37"/>
                  <a:pt x="88" y="35"/>
                  <a:pt x="91" y="32"/>
                </a:cubicBezTo>
                <a:cubicBezTo>
                  <a:pt x="97" y="27"/>
                  <a:pt x="98" y="19"/>
                  <a:pt x="95" y="13"/>
                </a:cubicBezTo>
                <a:cubicBezTo>
                  <a:pt x="95" y="12"/>
                  <a:pt x="94" y="11"/>
                  <a:pt x="94" y="11"/>
                </a:cubicBezTo>
                <a:cubicBezTo>
                  <a:pt x="93" y="11"/>
                  <a:pt x="92" y="11"/>
                  <a:pt x="92" y="12"/>
                </a:cubicBezTo>
                <a:cubicBezTo>
                  <a:pt x="85" y="19"/>
                  <a:pt x="85" y="19"/>
                  <a:pt x="85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9" y="13"/>
                  <a:pt x="79" y="13"/>
                </a:cubicBezTo>
                <a:cubicBezTo>
                  <a:pt x="86" y="6"/>
                  <a:pt x="86" y="6"/>
                  <a:pt x="86" y="6"/>
                </a:cubicBezTo>
                <a:cubicBezTo>
                  <a:pt x="87" y="5"/>
                  <a:pt x="87" y="5"/>
                  <a:pt x="87" y="4"/>
                </a:cubicBezTo>
                <a:cubicBezTo>
                  <a:pt x="87" y="4"/>
                  <a:pt x="86" y="3"/>
                  <a:pt x="86" y="3"/>
                </a:cubicBezTo>
                <a:cubicBezTo>
                  <a:pt x="83" y="2"/>
                  <a:pt x="81" y="1"/>
                  <a:pt x="79" y="1"/>
                </a:cubicBezTo>
                <a:cubicBezTo>
                  <a:pt x="74" y="1"/>
                  <a:pt x="69" y="3"/>
                  <a:pt x="66" y="7"/>
                </a:cubicBezTo>
                <a:cubicBezTo>
                  <a:pt x="61" y="11"/>
                  <a:pt x="59" y="19"/>
                  <a:pt x="62" y="25"/>
                </a:cubicBezTo>
                <a:cubicBezTo>
                  <a:pt x="49" y="38"/>
                  <a:pt x="49" y="38"/>
                  <a:pt x="49" y="38"/>
                </a:cubicBezTo>
                <a:cubicBezTo>
                  <a:pt x="36" y="25"/>
                  <a:pt x="36" y="25"/>
                  <a:pt x="36" y="25"/>
                </a:cubicBezTo>
                <a:cubicBezTo>
                  <a:pt x="39" y="19"/>
                  <a:pt x="37" y="11"/>
                  <a:pt x="32" y="7"/>
                </a:cubicBezTo>
                <a:cubicBezTo>
                  <a:pt x="27" y="1"/>
                  <a:pt x="19" y="0"/>
                  <a:pt x="13" y="3"/>
                </a:cubicBezTo>
                <a:cubicBezTo>
                  <a:pt x="12" y="3"/>
                  <a:pt x="11" y="4"/>
                  <a:pt x="11" y="4"/>
                </a:cubicBezTo>
                <a:cubicBezTo>
                  <a:pt x="11" y="5"/>
                  <a:pt x="11" y="6"/>
                  <a:pt x="12" y="6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9"/>
                  <a:pt x="19" y="19"/>
                  <a:pt x="19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2"/>
                  <a:pt x="3" y="13"/>
                </a:cubicBezTo>
                <a:cubicBezTo>
                  <a:pt x="0" y="19"/>
                  <a:pt x="1" y="27"/>
                  <a:pt x="7" y="32"/>
                </a:cubicBezTo>
                <a:cubicBezTo>
                  <a:pt x="11" y="37"/>
                  <a:pt x="19" y="39"/>
                  <a:pt x="25" y="36"/>
                </a:cubicBezTo>
                <a:cubicBezTo>
                  <a:pt x="38" y="49"/>
                  <a:pt x="38" y="49"/>
                  <a:pt x="38" y="49"/>
                </a:cubicBezTo>
                <a:cubicBezTo>
                  <a:pt x="25" y="62"/>
                  <a:pt x="25" y="62"/>
                  <a:pt x="25" y="62"/>
                </a:cubicBezTo>
                <a:cubicBezTo>
                  <a:pt x="23" y="61"/>
                  <a:pt x="21" y="61"/>
                  <a:pt x="19" y="61"/>
                </a:cubicBezTo>
                <a:cubicBezTo>
                  <a:pt x="14" y="61"/>
                  <a:pt x="10" y="63"/>
                  <a:pt x="7" y="66"/>
                </a:cubicBezTo>
                <a:cubicBezTo>
                  <a:pt x="1" y="71"/>
                  <a:pt x="0" y="79"/>
                  <a:pt x="3" y="86"/>
                </a:cubicBezTo>
                <a:cubicBezTo>
                  <a:pt x="3" y="86"/>
                  <a:pt x="4" y="87"/>
                  <a:pt x="4" y="87"/>
                </a:cubicBezTo>
                <a:cubicBezTo>
                  <a:pt x="5" y="87"/>
                  <a:pt x="6" y="87"/>
                  <a:pt x="6" y="86"/>
                </a:cubicBezTo>
                <a:cubicBezTo>
                  <a:pt x="13" y="79"/>
                  <a:pt x="13" y="79"/>
                  <a:pt x="13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85"/>
                  <a:pt x="19" y="85"/>
                  <a:pt x="19" y="85"/>
                </a:cubicBezTo>
                <a:cubicBezTo>
                  <a:pt x="12" y="92"/>
                  <a:pt x="12" y="92"/>
                  <a:pt x="12" y="92"/>
                </a:cubicBezTo>
                <a:cubicBezTo>
                  <a:pt x="11" y="92"/>
                  <a:pt x="11" y="93"/>
                  <a:pt x="11" y="94"/>
                </a:cubicBezTo>
                <a:cubicBezTo>
                  <a:pt x="11" y="94"/>
                  <a:pt x="12" y="95"/>
                  <a:pt x="13" y="95"/>
                </a:cubicBezTo>
                <a:cubicBezTo>
                  <a:pt x="15" y="96"/>
                  <a:pt x="17" y="97"/>
                  <a:pt x="20" y="97"/>
                </a:cubicBezTo>
                <a:cubicBezTo>
                  <a:pt x="20" y="97"/>
                  <a:pt x="20" y="97"/>
                  <a:pt x="20" y="97"/>
                </a:cubicBezTo>
                <a:cubicBezTo>
                  <a:pt x="24" y="97"/>
                  <a:pt x="29" y="95"/>
                  <a:pt x="32" y="91"/>
                </a:cubicBezTo>
                <a:cubicBezTo>
                  <a:pt x="37" y="87"/>
                  <a:pt x="39" y="79"/>
                  <a:pt x="36" y="73"/>
                </a:cubicBezTo>
                <a:cubicBezTo>
                  <a:pt x="49" y="60"/>
                  <a:pt x="49" y="60"/>
                  <a:pt x="49" y="60"/>
                </a:cubicBezTo>
                <a:cubicBezTo>
                  <a:pt x="62" y="73"/>
                  <a:pt x="62" y="73"/>
                  <a:pt x="62" y="73"/>
                </a:cubicBezTo>
                <a:cubicBezTo>
                  <a:pt x="59" y="79"/>
                  <a:pt x="61" y="87"/>
                  <a:pt x="66" y="91"/>
                </a:cubicBezTo>
                <a:cubicBezTo>
                  <a:pt x="69" y="95"/>
                  <a:pt x="74" y="97"/>
                  <a:pt x="79" y="97"/>
                </a:cubicBezTo>
                <a:cubicBezTo>
                  <a:pt x="81" y="97"/>
                  <a:pt x="83" y="96"/>
                  <a:pt x="86" y="95"/>
                </a:cubicBezTo>
                <a:cubicBezTo>
                  <a:pt x="86" y="95"/>
                  <a:pt x="87" y="94"/>
                  <a:pt x="87" y="94"/>
                </a:cubicBezTo>
                <a:cubicBezTo>
                  <a:pt x="87" y="93"/>
                  <a:pt x="87" y="92"/>
                  <a:pt x="86" y="92"/>
                </a:cubicBezTo>
                <a:cubicBezTo>
                  <a:pt x="79" y="85"/>
                  <a:pt x="79" y="85"/>
                  <a:pt x="79" y="85"/>
                </a:cubicBezTo>
                <a:cubicBezTo>
                  <a:pt x="79" y="79"/>
                  <a:pt x="79" y="79"/>
                  <a:pt x="7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92" y="86"/>
                  <a:pt x="92" y="86"/>
                  <a:pt x="92" y="86"/>
                </a:cubicBezTo>
                <a:cubicBezTo>
                  <a:pt x="92" y="87"/>
                  <a:pt x="93" y="87"/>
                  <a:pt x="94" y="87"/>
                </a:cubicBezTo>
                <a:cubicBezTo>
                  <a:pt x="94" y="87"/>
                  <a:pt x="95" y="86"/>
                  <a:pt x="95" y="86"/>
                </a:cubicBezTo>
                <a:cubicBezTo>
                  <a:pt x="98" y="79"/>
                  <a:pt x="97" y="71"/>
                  <a:pt x="91" y="66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0800" rotWithShape="0" algn="t" dir="5400000" dist="38100">
              <a:srgbClr val="000000">
                <a:alpha val="1725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2" name="Google Shape;252;p17"/>
          <p:cNvGrpSpPr/>
          <p:nvPr/>
        </p:nvGrpSpPr>
        <p:grpSpPr>
          <a:xfrm>
            <a:off x="705128" y="2847724"/>
            <a:ext cx="270746" cy="271939"/>
            <a:chOff x="7718425" y="3248025"/>
            <a:chExt cx="360363" cy="361951"/>
          </a:xfrm>
        </p:grpSpPr>
        <p:sp>
          <p:nvSpPr>
            <p:cNvPr id="253" name="Google Shape;253;p17"/>
            <p:cNvSpPr/>
            <p:nvPr/>
          </p:nvSpPr>
          <p:spPr>
            <a:xfrm>
              <a:off x="7718425" y="3248025"/>
              <a:ext cx="360363" cy="331788"/>
            </a:xfrm>
            <a:custGeom>
              <a:rect b="b" l="l" r="r" t="t"/>
              <a:pathLst>
                <a:path extrusionOk="0" h="88" w="96">
                  <a:moveTo>
                    <a:pt x="21" y="88"/>
                  </a:moveTo>
                  <a:cubicBezTo>
                    <a:pt x="21" y="88"/>
                    <a:pt x="20" y="88"/>
                    <a:pt x="20" y="88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5"/>
                    <a:pt x="8" y="75"/>
                  </a:cubicBezTo>
                  <a:cubicBezTo>
                    <a:pt x="8" y="74"/>
                    <a:pt x="8" y="74"/>
                    <a:pt x="8" y="73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5" y="63"/>
                    <a:pt x="14" y="59"/>
                    <a:pt x="13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1" y="56"/>
                    <a:pt x="0" y="55"/>
                    <a:pt x="0" y="5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7"/>
                    <a:pt x="15" y="33"/>
                    <a:pt x="17" y="3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2" y="8"/>
                    <a:pt x="23" y="8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5"/>
                    <a:pt x="37" y="14"/>
                    <a:pt x="40" y="1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9" y="14"/>
                    <a:pt x="63" y="15"/>
                    <a:pt x="65" y="1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5" y="8"/>
                    <a:pt x="76" y="8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20"/>
                    <a:pt x="88" y="21"/>
                    <a:pt x="88" y="21"/>
                  </a:cubicBezTo>
                  <a:cubicBezTo>
                    <a:pt x="88" y="22"/>
                    <a:pt x="88" y="22"/>
                    <a:pt x="88" y="23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81" y="33"/>
                    <a:pt x="82" y="37"/>
                    <a:pt x="83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5" y="40"/>
                    <a:pt x="96" y="41"/>
                    <a:pt x="96" y="42"/>
                  </a:cubicBezTo>
                  <a:cubicBezTo>
                    <a:pt x="96" y="54"/>
                    <a:pt x="96" y="54"/>
                    <a:pt x="96" y="54"/>
                  </a:cubicBezTo>
                  <a:cubicBezTo>
                    <a:pt x="96" y="55"/>
                    <a:pt x="95" y="56"/>
                    <a:pt x="94" y="5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9"/>
                    <a:pt x="81" y="63"/>
                    <a:pt x="79" y="65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4"/>
                    <a:pt x="88" y="76"/>
                    <a:pt x="88" y="76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4" y="88"/>
                    <a:pt x="73" y="8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3" y="78"/>
                    <a:pt x="63" y="76"/>
                    <a:pt x="64" y="76"/>
                  </a:cubicBezTo>
                  <a:cubicBezTo>
                    <a:pt x="65" y="75"/>
                    <a:pt x="66" y="75"/>
                    <a:pt x="67" y="76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7" y="62"/>
                    <a:pt x="79" y="56"/>
                    <a:pt x="79" y="54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0" y="44"/>
                    <a:pt x="79" y="43"/>
                    <a:pt x="79" y="42"/>
                  </a:cubicBezTo>
                  <a:cubicBezTo>
                    <a:pt x="79" y="40"/>
                    <a:pt x="77" y="34"/>
                    <a:pt x="75" y="31"/>
                  </a:cubicBezTo>
                  <a:cubicBezTo>
                    <a:pt x="75" y="31"/>
                    <a:pt x="75" y="30"/>
                    <a:pt x="76" y="29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2" y="19"/>
                    <a:pt x="57" y="18"/>
                    <a:pt x="54" y="17"/>
                  </a:cubicBezTo>
                  <a:cubicBezTo>
                    <a:pt x="53" y="17"/>
                    <a:pt x="52" y="16"/>
                    <a:pt x="52" y="1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3" y="17"/>
                    <a:pt x="42" y="17"/>
                  </a:cubicBezTo>
                  <a:cubicBezTo>
                    <a:pt x="39" y="18"/>
                    <a:pt x="34" y="19"/>
                    <a:pt x="31" y="21"/>
                  </a:cubicBezTo>
                  <a:cubicBezTo>
                    <a:pt x="31" y="21"/>
                    <a:pt x="30" y="21"/>
                    <a:pt x="29" y="2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19" y="34"/>
                    <a:pt x="17" y="40"/>
                    <a:pt x="17" y="42"/>
                  </a:cubicBezTo>
                  <a:cubicBezTo>
                    <a:pt x="17" y="43"/>
                    <a:pt x="16" y="44"/>
                    <a:pt x="1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7" y="53"/>
                    <a:pt x="17" y="54"/>
                  </a:cubicBezTo>
                  <a:cubicBezTo>
                    <a:pt x="17" y="56"/>
                    <a:pt x="19" y="62"/>
                    <a:pt x="21" y="65"/>
                  </a:cubicBezTo>
                  <a:cubicBezTo>
                    <a:pt x="21" y="65"/>
                    <a:pt x="21" y="66"/>
                    <a:pt x="20" y="67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21" y="83"/>
                    <a:pt x="21" y="83"/>
                    <a:pt x="21" y="83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30" y="75"/>
                    <a:pt x="31" y="75"/>
                    <a:pt x="32" y="76"/>
                  </a:cubicBezTo>
                  <a:cubicBezTo>
                    <a:pt x="33" y="76"/>
                    <a:pt x="33" y="78"/>
                    <a:pt x="32" y="7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7254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Google Shape;254;p17"/>
            <p:cNvSpPr/>
            <p:nvPr/>
          </p:nvSpPr>
          <p:spPr>
            <a:xfrm>
              <a:off x="7869238" y="3549650"/>
              <a:ext cx="60325" cy="15875"/>
            </a:xfrm>
            <a:custGeom>
              <a:rect b="b" l="l" r="r" t="t"/>
              <a:pathLst>
                <a:path extrusionOk="0" h="4" w="16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7254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Google Shape;255;p17"/>
            <p:cNvSpPr/>
            <p:nvPr/>
          </p:nvSpPr>
          <p:spPr>
            <a:xfrm>
              <a:off x="7869238" y="3579813"/>
              <a:ext cx="60325" cy="30163"/>
            </a:xfrm>
            <a:custGeom>
              <a:rect b="b" l="l" r="r" t="t"/>
              <a:pathLst>
                <a:path extrusionOk="0" h="8" w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7" y="8"/>
                    <a:pt x="8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7254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Google Shape;256;p17"/>
            <p:cNvSpPr/>
            <p:nvPr/>
          </p:nvSpPr>
          <p:spPr>
            <a:xfrm>
              <a:off x="7805738" y="3338513"/>
              <a:ext cx="187325" cy="196850"/>
            </a:xfrm>
            <a:custGeom>
              <a:rect b="b" l="l" r="r" t="t"/>
              <a:pathLst>
                <a:path extrusionOk="0" h="52" w="50">
                  <a:moveTo>
                    <a:pt x="25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4"/>
                    <a:pt x="7" y="43"/>
                    <a:pt x="17" y="4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2"/>
                    <a:pt x="33" y="51"/>
                    <a:pt x="33" y="50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3" y="43"/>
                    <a:pt x="50" y="34"/>
                    <a:pt x="50" y="24"/>
                  </a:cubicBezTo>
                  <a:cubicBezTo>
                    <a:pt x="50" y="11"/>
                    <a:pt x="39" y="0"/>
                    <a:pt x="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7254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57" name="Google Shape;257;p17"/>
          <p:cNvCxnSpPr/>
          <p:nvPr/>
        </p:nvCxnSpPr>
        <p:spPr>
          <a:xfrm>
            <a:off x="840501" y="3372048"/>
            <a:ext cx="0" cy="215295"/>
          </a:xfrm>
          <a:prstGeom prst="straightConnector1">
            <a:avLst/>
          </a:prstGeom>
          <a:noFill/>
          <a:ln cap="rnd" cmpd="sng" w="38100">
            <a:solidFill>
              <a:srgbClr val="205DAB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58" name="Google Shape;258;p17"/>
          <p:cNvCxnSpPr/>
          <p:nvPr/>
        </p:nvCxnSpPr>
        <p:spPr>
          <a:xfrm>
            <a:off x="840501" y="4364050"/>
            <a:ext cx="0" cy="215295"/>
          </a:xfrm>
          <a:prstGeom prst="straightConnector1">
            <a:avLst/>
          </a:prstGeom>
          <a:noFill/>
          <a:ln cap="rnd" cmpd="sng" w="38100">
            <a:solidFill>
              <a:srgbClr val="205DA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59" name="Google Shape;259;p17"/>
          <p:cNvSpPr txBox="1"/>
          <p:nvPr>
            <p:ph idx="12" type="sldNum"/>
          </p:nvPr>
        </p:nvSpPr>
        <p:spPr>
          <a:xfrm>
            <a:off x="11261768" y="6356350"/>
            <a:ext cx="3619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5" name="Google Shape;265;p18"/>
          <p:cNvGrpSpPr/>
          <p:nvPr/>
        </p:nvGrpSpPr>
        <p:grpSpPr>
          <a:xfrm>
            <a:off x="0" y="1543784"/>
            <a:ext cx="12192000" cy="4984242"/>
            <a:chOff x="0" y="1543784"/>
            <a:chExt cx="12192000" cy="4984242"/>
          </a:xfrm>
        </p:grpSpPr>
        <p:grpSp>
          <p:nvGrpSpPr>
            <p:cNvPr id="266" name="Google Shape;266;p18"/>
            <p:cNvGrpSpPr/>
            <p:nvPr/>
          </p:nvGrpSpPr>
          <p:grpSpPr>
            <a:xfrm>
              <a:off x="3432019" y="1543784"/>
              <a:ext cx="8759981" cy="4887576"/>
              <a:chOff x="3432019" y="2086479"/>
              <a:chExt cx="8759981" cy="4887576"/>
            </a:xfrm>
          </p:grpSpPr>
          <p:cxnSp>
            <p:nvCxnSpPr>
              <p:cNvPr id="267" name="Google Shape;267;p18"/>
              <p:cNvCxnSpPr/>
              <p:nvPr/>
            </p:nvCxnSpPr>
            <p:spPr>
              <a:xfrm>
                <a:off x="6989625" y="5285980"/>
                <a:ext cx="0" cy="1146312"/>
              </a:xfrm>
              <a:prstGeom prst="straightConnector1">
                <a:avLst/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268" name="Google Shape;268;p18"/>
              <p:cNvCxnSpPr/>
              <p:nvPr/>
            </p:nvCxnSpPr>
            <p:spPr>
              <a:xfrm>
                <a:off x="5207479" y="4155023"/>
                <a:ext cx="0" cy="2261915"/>
              </a:xfrm>
              <a:prstGeom prst="straightConnector1">
                <a:avLst/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269" name="Google Shape;269;p18"/>
              <p:cNvCxnSpPr/>
              <p:nvPr/>
            </p:nvCxnSpPr>
            <p:spPr>
              <a:xfrm>
                <a:off x="3432019" y="3948994"/>
                <a:ext cx="0" cy="1318377"/>
              </a:xfrm>
              <a:prstGeom prst="straightConnector1">
                <a:avLst/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270" name="Google Shape;270;p18"/>
              <p:cNvCxnSpPr/>
              <p:nvPr/>
            </p:nvCxnSpPr>
            <p:spPr>
              <a:xfrm>
                <a:off x="5207479" y="2485555"/>
                <a:ext cx="0" cy="1566249"/>
              </a:xfrm>
              <a:prstGeom prst="straightConnector1">
                <a:avLst/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271" name="Google Shape;271;p18"/>
              <p:cNvCxnSpPr/>
              <p:nvPr/>
            </p:nvCxnSpPr>
            <p:spPr>
              <a:xfrm>
                <a:off x="8758399" y="3151655"/>
                <a:ext cx="0" cy="900149"/>
              </a:xfrm>
              <a:prstGeom prst="straightConnector1">
                <a:avLst/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272" name="Google Shape;272;p18"/>
              <p:cNvCxnSpPr/>
              <p:nvPr/>
            </p:nvCxnSpPr>
            <p:spPr>
              <a:xfrm>
                <a:off x="11075837" y="2394689"/>
                <a:ext cx="1116163" cy="0"/>
              </a:xfrm>
              <a:prstGeom prst="straightConnector1">
                <a:avLst/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273" name="Google Shape;273;p18"/>
              <p:cNvCxnSpPr/>
              <p:nvPr/>
            </p:nvCxnSpPr>
            <p:spPr>
              <a:xfrm>
                <a:off x="6982939" y="2343411"/>
                <a:ext cx="6686" cy="3068975"/>
              </a:xfrm>
              <a:prstGeom prst="straightConnector1">
                <a:avLst/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274" name="Google Shape;274;p18"/>
              <p:cNvCxnSpPr>
                <a:endCxn id="275" idx="2"/>
              </p:cNvCxnSpPr>
              <p:nvPr/>
            </p:nvCxnSpPr>
            <p:spPr>
              <a:xfrm>
                <a:off x="10533859" y="2485605"/>
                <a:ext cx="0" cy="4240800"/>
              </a:xfrm>
              <a:prstGeom prst="straightConnector1">
                <a:avLst/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276" name="Google Shape;276;p18"/>
              <p:cNvSpPr/>
              <p:nvPr/>
            </p:nvSpPr>
            <p:spPr>
              <a:xfrm>
                <a:off x="4712179" y="2237905"/>
                <a:ext cx="495300" cy="495300"/>
              </a:xfrm>
              <a:prstGeom prst="arc">
                <a:avLst>
                  <a:gd fmla="val 16200000" name="adj1"/>
                  <a:gd fmla="val 0" name="adj2"/>
                </a:avLst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77" name="Google Shape;277;p18"/>
              <p:cNvCxnSpPr>
                <a:stCxn id="278" idx="0"/>
              </p:cNvCxnSpPr>
              <p:nvPr/>
            </p:nvCxnSpPr>
            <p:spPr>
              <a:xfrm>
                <a:off x="3679669" y="2237905"/>
                <a:ext cx="1260300" cy="0"/>
              </a:xfrm>
              <a:prstGeom prst="straightConnector1">
                <a:avLst/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278" name="Google Shape;278;p18"/>
              <p:cNvSpPr/>
              <p:nvPr/>
            </p:nvSpPr>
            <p:spPr>
              <a:xfrm flipH="1">
                <a:off x="3432019" y="2237905"/>
                <a:ext cx="495300" cy="495300"/>
              </a:xfrm>
              <a:prstGeom prst="arc">
                <a:avLst>
                  <a:gd fmla="val 16200000" name="adj1"/>
                  <a:gd fmla="val 0" name="adj2"/>
                </a:avLst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79" name="Google Shape;279;p18"/>
              <p:cNvCxnSpPr/>
              <p:nvPr/>
            </p:nvCxnSpPr>
            <p:spPr>
              <a:xfrm>
                <a:off x="3432019" y="2485555"/>
                <a:ext cx="0" cy="1486140"/>
              </a:xfrm>
              <a:prstGeom prst="straightConnector1">
                <a:avLst/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280" name="Google Shape;280;p18"/>
              <p:cNvSpPr/>
              <p:nvPr/>
            </p:nvSpPr>
            <p:spPr>
              <a:xfrm flipH="1" rot="10800000">
                <a:off x="6487638" y="6192380"/>
                <a:ext cx="495300" cy="495300"/>
              </a:xfrm>
              <a:prstGeom prst="arc">
                <a:avLst>
                  <a:gd fmla="val 16200000" name="adj1"/>
                  <a:gd fmla="val 0" name="adj2"/>
                </a:avLst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81" name="Google Shape;281;p18"/>
              <p:cNvCxnSpPr/>
              <p:nvPr/>
            </p:nvCxnSpPr>
            <p:spPr>
              <a:xfrm>
                <a:off x="5455127" y="6687680"/>
                <a:ext cx="1280161" cy="0"/>
              </a:xfrm>
              <a:prstGeom prst="straightConnector1">
                <a:avLst/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282" name="Google Shape;282;p18"/>
              <p:cNvSpPr/>
              <p:nvPr/>
            </p:nvSpPr>
            <p:spPr>
              <a:xfrm rot="10800000">
                <a:off x="5207479" y="6192380"/>
                <a:ext cx="495300" cy="495300"/>
              </a:xfrm>
              <a:prstGeom prst="arc">
                <a:avLst>
                  <a:gd fmla="val 16200000" name="adj1"/>
                  <a:gd fmla="val 0" name="adj2"/>
                </a:avLst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83" name="Google Shape;283;p18"/>
              <p:cNvCxnSpPr/>
              <p:nvPr/>
            </p:nvCxnSpPr>
            <p:spPr>
              <a:xfrm>
                <a:off x="8758399" y="4051804"/>
                <a:ext cx="0" cy="2635876"/>
              </a:xfrm>
              <a:prstGeom prst="straightConnector1">
                <a:avLst/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284" name="Google Shape;284;p18"/>
              <p:cNvSpPr/>
              <p:nvPr/>
            </p:nvSpPr>
            <p:spPr>
              <a:xfrm>
                <a:off x="8263099" y="2086479"/>
                <a:ext cx="495300" cy="495300"/>
              </a:xfrm>
              <a:prstGeom prst="arc">
                <a:avLst>
                  <a:gd fmla="val 16200000" name="adj1"/>
                  <a:gd fmla="val 0" name="adj2"/>
                </a:avLst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85" name="Google Shape;285;p18"/>
              <p:cNvCxnSpPr/>
              <p:nvPr/>
            </p:nvCxnSpPr>
            <p:spPr>
              <a:xfrm>
                <a:off x="7230589" y="2086479"/>
                <a:ext cx="1304884" cy="0"/>
              </a:xfrm>
              <a:prstGeom prst="straightConnector1">
                <a:avLst/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286" name="Google Shape;286;p18"/>
              <p:cNvSpPr/>
              <p:nvPr/>
            </p:nvSpPr>
            <p:spPr>
              <a:xfrm flipH="1">
                <a:off x="6982939" y="2086479"/>
                <a:ext cx="495300" cy="495300"/>
              </a:xfrm>
              <a:prstGeom prst="arc">
                <a:avLst>
                  <a:gd fmla="val 16200000" name="adj1"/>
                  <a:gd fmla="val 0" name="adj2"/>
                </a:avLst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" name="Google Shape;287;p18"/>
              <p:cNvSpPr/>
              <p:nvPr/>
            </p:nvSpPr>
            <p:spPr>
              <a:xfrm rot="10800000">
                <a:off x="8758399" y="6478755"/>
                <a:ext cx="495300" cy="495300"/>
              </a:xfrm>
              <a:prstGeom prst="arc">
                <a:avLst>
                  <a:gd fmla="val 16200000" name="adj1"/>
                  <a:gd fmla="val 0" name="adj2"/>
                </a:avLst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88" name="Google Shape;288;p18"/>
              <p:cNvCxnSpPr/>
              <p:nvPr/>
            </p:nvCxnSpPr>
            <p:spPr>
              <a:xfrm>
                <a:off x="8758399" y="2315109"/>
                <a:ext cx="0" cy="900149"/>
              </a:xfrm>
              <a:prstGeom prst="straightConnector1">
                <a:avLst/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275" name="Google Shape;275;p18"/>
              <p:cNvSpPr/>
              <p:nvPr/>
            </p:nvSpPr>
            <p:spPr>
              <a:xfrm flipH="1" rot="10800000">
                <a:off x="10038559" y="6478755"/>
                <a:ext cx="495300" cy="495300"/>
              </a:xfrm>
              <a:prstGeom prst="arc">
                <a:avLst>
                  <a:gd fmla="val 16200000" name="adj1"/>
                  <a:gd fmla="val 0" name="adj2"/>
                </a:avLst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89" name="Google Shape;289;p18"/>
              <p:cNvCxnSpPr/>
              <p:nvPr/>
            </p:nvCxnSpPr>
            <p:spPr>
              <a:xfrm>
                <a:off x="9006048" y="6974055"/>
                <a:ext cx="1280161" cy="0"/>
              </a:xfrm>
              <a:prstGeom prst="straightConnector1">
                <a:avLst/>
              </a:prstGeom>
              <a:noFill/>
              <a:ln cap="rnd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grpSp>
          <p:nvGrpSpPr>
            <p:cNvPr id="290" name="Google Shape;290;p18"/>
            <p:cNvGrpSpPr/>
            <p:nvPr/>
          </p:nvGrpSpPr>
          <p:grpSpPr>
            <a:xfrm>
              <a:off x="0" y="2450925"/>
              <a:ext cx="3441838" cy="4077101"/>
              <a:chOff x="0" y="2450925"/>
              <a:chExt cx="3441838" cy="4077101"/>
            </a:xfrm>
          </p:grpSpPr>
          <p:cxnSp>
            <p:nvCxnSpPr>
              <p:cNvPr id="291" name="Google Shape;291;p18"/>
              <p:cNvCxnSpPr/>
              <p:nvPr/>
            </p:nvCxnSpPr>
            <p:spPr>
              <a:xfrm>
                <a:off x="0" y="2450925"/>
                <a:ext cx="1260434" cy="0"/>
              </a:xfrm>
              <a:prstGeom prst="straightConnector1">
                <a:avLst/>
              </a:prstGeom>
              <a:noFill/>
              <a:ln cap="sq" cmpd="sng" w="139700">
                <a:solidFill>
                  <a:srgbClr val="35328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grpSp>
            <p:nvGrpSpPr>
              <p:cNvPr id="292" name="Google Shape;292;p18"/>
              <p:cNvGrpSpPr/>
              <p:nvPr/>
            </p:nvGrpSpPr>
            <p:grpSpPr>
              <a:xfrm>
                <a:off x="1666377" y="2997025"/>
                <a:ext cx="1775461" cy="3531001"/>
                <a:chOff x="1666377" y="2997025"/>
                <a:chExt cx="1775461" cy="3531001"/>
              </a:xfrm>
            </p:grpSpPr>
            <p:cxnSp>
              <p:nvCxnSpPr>
                <p:cNvPr id="293" name="Google Shape;293;p18"/>
                <p:cNvCxnSpPr>
                  <a:endCxn id="294" idx="2"/>
                </p:cNvCxnSpPr>
                <p:nvPr/>
              </p:nvCxnSpPr>
              <p:spPr>
                <a:xfrm>
                  <a:off x="3441838" y="4053176"/>
                  <a:ext cx="0" cy="2227200"/>
                </a:xfrm>
                <a:prstGeom prst="straightConnector1">
                  <a:avLst/>
                </a:prstGeom>
                <a:noFill/>
                <a:ln cap="rnd" cmpd="sng" w="139700">
                  <a:solidFill>
                    <a:srgbClr val="35328F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  <p:cxnSp>
              <p:nvCxnSpPr>
                <p:cNvPr id="295" name="Google Shape;295;p18"/>
                <p:cNvCxnSpPr/>
                <p:nvPr/>
              </p:nvCxnSpPr>
              <p:spPr>
                <a:xfrm>
                  <a:off x="1666378" y="2997025"/>
                  <a:ext cx="0" cy="3222641"/>
                </a:xfrm>
                <a:prstGeom prst="straightConnector1">
                  <a:avLst/>
                </a:prstGeom>
                <a:noFill/>
                <a:ln cap="rnd" cmpd="sng" w="139700">
                  <a:solidFill>
                    <a:srgbClr val="35328F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  <p:sp>
              <p:nvSpPr>
                <p:cNvPr id="296" name="Google Shape;296;p18"/>
                <p:cNvSpPr/>
                <p:nvPr/>
              </p:nvSpPr>
              <p:spPr>
                <a:xfrm rot="10800000">
                  <a:off x="1666377" y="6032726"/>
                  <a:ext cx="495300" cy="495300"/>
                </a:xfrm>
                <a:prstGeom prst="arc">
                  <a:avLst>
                    <a:gd fmla="val 16200000" name="adj1"/>
                    <a:gd fmla="val 0" name="adj2"/>
                  </a:avLst>
                </a:prstGeom>
                <a:noFill/>
                <a:ln cap="rnd" cmpd="sng" w="139700">
                  <a:solidFill>
                    <a:srgbClr val="35328F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4" name="Google Shape;294;p18"/>
                <p:cNvSpPr/>
                <p:nvPr/>
              </p:nvSpPr>
              <p:spPr>
                <a:xfrm flipH="1" rot="10800000">
                  <a:off x="2946538" y="6032726"/>
                  <a:ext cx="495300" cy="495300"/>
                </a:xfrm>
                <a:prstGeom prst="arc">
                  <a:avLst>
                    <a:gd fmla="val 16200000" name="adj1"/>
                    <a:gd fmla="val 0" name="adj2"/>
                  </a:avLst>
                </a:prstGeom>
                <a:noFill/>
                <a:ln cap="rnd" cmpd="sng" w="139700">
                  <a:solidFill>
                    <a:srgbClr val="35328F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297" name="Google Shape;297;p18"/>
                <p:cNvCxnSpPr>
                  <a:stCxn id="296" idx="0"/>
                  <a:endCxn id="294" idx="0"/>
                </p:cNvCxnSpPr>
                <p:nvPr/>
              </p:nvCxnSpPr>
              <p:spPr>
                <a:xfrm>
                  <a:off x="1914027" y="6528026"/>
                  <a:ext cx="1280100" cy="0"/>
                </a:xfrm>
                <a:prstGeom prst="straightConnector1">
                  <a:avLst/>
                </a:prstGeom>
                <a:noFill/>
                <a:ln cap="rnd" cmpd="sng" w="139700">
                  <a:solidFill>
                    <a:srgbClr val="35328F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</p:grpSp>
        </p:grpSp>
      </p:grpSp>
      <p:cxnSp>
        <p:nvCxnSpPr>
          <p:cNvPr id="298" name="Google Shape;298;p18"/>
          <p:cNvCxnSpPr/>
          <p:nvPr/>
        </p:nvCxnSpPr>
        <p:spPr>
          <a:xfrm>
            <a:off x="5207479" y="3616449"/>
            <a:ext cx="0" cy="2262000"/>
          </a:xfrm>
          <a:prstGeom prst="straightConnector1">
            <a:avLst/>
          </a:prstGeom>
          <a:noFill/>
          <a:ln cap="rnd" cmpd="sng" w="38100">
            <a:solidFill>
              <a:srgbClr val="F15F5B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99" name="Google Shape;299;p18"/>
          <p:cNvCxnSpPr/>
          <p:nvPr/>
        </p:nvCxnSpPr>
        <p:spPr>
          <a:xfrm>
            <a:off x="3432019" y="3308524"/>
            <a:ext cx="0" cy="1318500"/>
          </a:xfrm>
          <a:prstGeom prst="straightConnector1">
            <a:avLst/>
          </a:prstGeom>
          <a:noFill/>
          <a:ln cap="rnd" cmpd="sng" w="38100">
            <a:solidFill>
              <a:srgbClr val="8EB5EA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0" name="Google Shape;300;p18"/>
          <p:cNvCxnSpPr/>
          <p:nvPr/>
        </p:nvCxnSpPr>
        <p:spPr>
          <a:xfrm>
            <a:off x="5207479" y="1946981"/>
            <a:ext cx="0" cy="1566300"/>
          </a:xfrm>
          <a:prstGeom prst="straightConnector1">
            <a:avLst/>
          </a:prstGeom>
          <a:noFill/>
          <a:ln cap="rnd" cmpd="sng" w="38100">
            <a:solidFill>
              <a:srgbClr val="8EB5EA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1" name="Google Shape;301;p18"/>
          <p:cNvCxnSpPr/>
          <p:nvPr/>
        </p:nvCxnSpPr>
        <p:spPr>
          <a:xfrm>
            <a:off x="8758399" y="3021552"/>
            <a:ext cx="0" cy="900000"/>
          </a:xfrm>
          <a:prstGeom prst="straightConnector1">
            <a:avLst/>
          </a:prstGeom>
          <a:noFill/>
          <a:ln cap="rnd" cmpd="sng" w="38100">
            <a:solidFill>
              <a:srgbClr val="8EB5EA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2" name="Google Shape;302;p18"/>
          <p:cNvCxnSpPr/>
          <p:nvPr/>
        </p:nvCxnSpPr>
        <p:spPr>
          <a:xfrm>
            <a:off x="11075837" y="1848373"/>
            <a:ext cx="1116300" cy="0"/>
          </a:xfrm>
          <a:prstGeom prst="straightConnector1">
            <a:avLst/>
          </a:prstGeom>
          <a:noFill/>
          <a:ln cap="rnd" cmpd="sng" w="38100">
            <a:solidFill>
              <a:srgbClr val="8EB5EA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3" name="Google Shape;303;p18"/>
          <p:cNvCxnSpPr/>
          <p:nvPr/>
        </p:nvCxnSpPr>
        <p:spPr>
          <a:xfrm>
            <a:off x="0" y="2450925"/>
            <a:ext cx="1260300" cy="0"/>
          </a:xfrm>
          <a:prstGeom prst="straightConnector1">
            <a:avLst/>
          </a:prstGeom>
          <a:noFill/>
          <a:ln cap="rnd" cmpd="sng" w="38100">
            <a:solidFill>
              <a:srgbClr val="F15F5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04" name="Google Shape;304;p18"/>
          <p:cNvSpPr txBox="1"/>
          <p:nvPr>
            <p:ph type="title"/>
          </p:nvPr>
        </p:nvSpPr>
        <p:spPr>
          <a:xfrm>
            <a:off x="571500" y="257045"/>
            <a:ext cx="11049000" cy="9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entury Gothic"/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Work Steps</a:t>
            </a:r>
            <a:endParaRPr/>
          </a:p>
        </p:txBody>
      </p:sp>
      <p:sp>
        <p:nvSpPr>
          <p:cNvPr id="305" name="Google Shape;305;p18"/>
          <p:cNvSpPr txBox="1"/>
          <p:nvPr>
            <p:ph idx="12" type="sldNum"/>
          </p:nvPr>
        </p:nvSpPr>
        <p:spPr>
          <a:xfrm>
            <a:off x="11261768" y="6356350"/>
            <a:ext cx="3619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06" name="Google Shape;306;p18"/>
          <p:cNvCxnSpPr/>
          <p:nvPr/>
        </p:nvCxnSpPr>
        <p:spPr>
          <a:xfrm>
            <a:off x="6982939" y="1795555"/>
            <a:ext cx="0" cy="3141300"/>
          </a:xfrm>
          <a:prstGeom prst="straightConnector1">
            <a:avLst/>
          </a:prstGeom>
          <a:noFill/>
          <a:ln cap="rnd" cmpd="sng" w="38100">
            <a:solidFill>
              <a:srgbClr val="8EB5EA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7" name="Google Shape;307;p18"/>
          <p:cNvCxnSpPr>
            <a:endCxn id="308" idx="2"/>
          </p:cNvCxnSpPr>
          <p:nvPr/>
        </p:nvCxnSpPr>
        <p:spPr>
          <a:xfrm>
            <a:off x="10533859" y="1947031"/>
            <a:ext cx="0" cy="4240800"/>
          </a:xfrm>
          <a:prstGeom prst="straightConnector1">
            <a:avLst/>
          </a:prstGeom>
          <a:noFill/>
          <a:ln cap="rnd" cmpd="sng" w="38100">
            <a:solidFill>
              <a:srgbClr val="F15F5B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9" name="Google Shape;309;p18"/>
          <p:cNvCxnSpPr>
            <a:endCxn id="310" idx="2"/>
          </p:cNvCxnSpPr>
          <p:nvPr/>
        </p:nvCxnSpPr>
        <p:spPr>
          <a:xfrm>
            <a:off x="3432019" y="4053176"/>
            <a:ext cx="0" cy="2227200"/>
          </a:xfrm>
          <a:prstGeom prst="straightConnector1">
            <a:avLst/>
          </a:prstGeom>
          <a:noFill/>
          <a:ln cap="rnd" cmpd="sng" w="38100">
            <a:solidFill>
              <a:srgbClr val="F15F5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11" name="Google Shape;311;p18"/>
          <p:cNvSpPr/>
          <p:nvPr/>
        </p:nvSpPr>
        <p:spPr>
          <a:xfrm flipH="1" rot="10800000">
            <a:off x="1110459" y="1904725"/>
            <a:ext cx="1092300" cy="10923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18"/>
          <p:cNvSpPr/>
          <p:nvPr/>
        </p:nvSpPr>
        <p:spPr>
          <a:xfrm>
            <a:off x="2885919" y="3783635"/>
            <a:ext cx="1092300" cy="11748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05D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18"/>
          <p:cNvSpPr/>
          <p:nvPr/>
        </p:nvSpPr>
        <p:spPr>
          <a:xfrm flipH="1" rot="10800000">
            <a:off x="4661379" y="2650436"/>
            <a:ext cx="1092300" cy="10923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18"/>
          <p:cNvSpPr/>
          <p:nvPr/>
        </p:nvSpPr>
        <p:spPr>
          <a:xfrm flipH="1" rot="10800000">
            <a:off x="8212299" y="3684545"/>
            <a:ext cx="1092300" cy="10923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18"/>
          <p:cNvSpPr/>
          <p:nvPr/>
        </p:nvSpPr>
        <p:spPr>
          <a:xfrm>
            <a:off x="9983637" y="1302272"/>
            <a:ext cx="1092300" cy="11748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05D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6" name="Google Shape;316;p18"/>
          <p:cNvCxnSpPr/>
          <p:nvPr/>
        </p:nvCxnSpPr>
        <p:spPr>
          <a:xfrm>
            <a:off x="1656559" y="2997025"/>
            <a:ext cx="0" cy="3222600"/>
          </a:xfrm>
          <a:prstGeom prst="straightConnector1">
            <a:avLst/>
          </a:prstGeom>
          <a:noFill/>
          <a:ln cap="rnd" cmpd="sng" w="38100">
            <a:solidFill>
              <a:srgbClr val="F15F5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17" name="Google Shape;317;p18"/>
          <p:cNvSpPr/>
          <p:nvPr/>
        </p:nvSpPr>
        <p:spPr>
          <a:xfrm rot="10800000">
            <a:off x="1656558" y="6032726"/>
            <a:ext cx="495300" cy="495300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38100">
            <a:solidFill>
              <a:srgbClr val="F15F5B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18"/>
          <p:cNvSpPr/>
          <p:nvPr/>
        </p:nvSpPr>
        <p:spPr>
          <a:xfrm flipH="1" rot="10800000">
            <a:off x="2936719" y="6032726"/>
            <a:ext cx="495300" cy="495300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38100">
            <a:solidFill>
              <a:srgbClr val="F15F5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8" name="Google Shape;318;p18"/>
          <p:cNvCxnSpPr>
            <a:stCxn id="317" idx="0"/>
            <a:endCxn id="310" idx="0"/>
          </p:cNvCxnSpPr>
          <p:nvPr/>
        </p:nvCxnSpPr>
        <p:spPr>
          <a:xfrm>
            <a:off x="1904208" y="6528026"/>
            <a:ext cx="1280100" cy="0"/>
          </a:xfrm>
          <a:prstGeom prst="straightConnector1">
            <a:avLst/>
          </a:prstGeom>
          <a:noFill/>
          <a:ln cap="rnd" cmpd="sng" w="38100">
            <a:solidFill>
              <a:srgbClr val="F15F5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19" name="Google Shape;319;p18"/>
          <p:cNvSpPr/>
          <p:nvPr/>
        </p:nvSpPr>
        <p:spPr>
          <a:xfrm>
            <a:off x="4712179" y="1699331"/>
            <a:ext cx="495300" cy="495300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38100">
            <a:solidFill>
              <a:srgbClr val="8EB5E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20" name="Google Shape;320;p18"/>
          <p:cNvCxnSpPr>
            <a:stCxn id="321" idx="0"/>
          </p:cNvCxnSpPr>
          <p:nvPr/>
        </p:nvCxnSpPr>
        <p:spPr>
          <a:xfrm>
            <a:off x="3679669" y="1699331"/>
            <a:ext cx="1260300" cy="0"/>
          </a:xfrm>
          <a:prstGeom prst="straightConnector1">
            <a:avLst/>
          </a:prstGeom>
          <a:noFill/>
          <a:ln cap="rnd" cmpd="sng" w="38100">
            <a:solidFill>
              <a:srgbClr val="8EB5EA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21" name="Google Shape;321;p18"/>
          <p:cNvSpPr/>
          <p:nvPr/>
        </p:nvSpPr>
        <p:spPr>
          <a:xfrm flipH="1">
            <a:off x="3432019" y="1699331"/>
            <a:ext cx="495300" cy="495300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38100">
            <a:solidFill>
              <a:srgbClr val="8EB5E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22" name="Google Shape;322;p18"/>
          <p:cNvCxnSpPr/>
          <p:nvPr/>
        </p:nvCxnSpPr>
        <p:spPr>
          <a:xfrm>
            <a:off x="3432019" y="1946981"/>
            <a:ext cx="0" cy="1508700"/>
          </a:xfrm>
          <a:prstGeom prst="straightConnector1">
            <a:avLst/>
          </a:prstGeom>
          <a:noFill/>
          <a:ln cap="rnd" cmpd="sng" w="38100">
            <a:solidFill>
              <a:srgbClr val="8EB5EA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323" name="Google Shape;323;p18"/>
          <p:cNvSpPr/>
          <p:nvPr/>
        </p:nvSpPr>
        <p:spPr>
          <a:xfrm flipH="1">
            <a:off x="901116" y="1425755"/>
            <a:ext cx="1522200" cy="476700"/>
          </a:xfrm>
          <a:prstGeom prst="roundRect">
            <a:avLst>
              <a:gd fmla="val 16667" name="adj"/>
            </a:avLst>
          </a:prstGeom>
          <a:solidFill>
            <a:srgbClr val="FAC3C2"/>
          </a:solidFill>
          <a:ln>
            <a:noFill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15F5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Idea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p18"/>
          <p:cNvSpPr/>
          <p:nvPr/>
        </p:nvSpPr>
        <p:spPr>
          <a:xfrm flipH="1">
            <a:off x="2676576" y="4955675"/>
            <a:ext cx="1522200" cy="476700"/>
          </a:xfrm>
          <a:prstGeom prst="roundRect">
            <a:avLst>
              <a:gd fmla="val 16667" name="adj"/>
            </a:avLst>
          </a:prstGeom>
          <a:solidFill>
            <a:srgbClr val="D1E1F7"/>
          </a:solidFill>
          <a:ln>
            <a:noFill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205DA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Search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p18"/>
          <p:cNvSpPr/>
          <p:nvPr/>
        </p:nvSpPr>
        <p:spPr>
          <a:xfrm flipH="1">
            <a:off x="4446010" y="2172518"/>
            <a:ext cx="1522200" cy="476700"/>
          </a:xfrm>
          <a:prstGeom prst="roundRect">
            <a:avLst>
              <a:gd fmla="val 16667" name="adj"/>
            </a:avLst>
          </a:prstGeom>
          <a:solidFill>
            <a:srgbClr val="FAC3C2"/>
          </a:solidFill>
          <a:ln>
            <a:noFill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15F5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Run Simulator</a:t>
            </a:r>
            <a:endParaRPr b="1" i="0" sz="1600" u="none" cap="none" strike="noStrike">
              <a:solidFill>
                <a:srgbClr val="F15F5B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26" name="Google Shape;326;p18"/>
          <p:cNvSpPr/>
          <p:nvPr/>
        </p:nvSpPr>
        <p:spPr>
          <a:xfrm flipH="1" rot="10800000">
            <a:off x="6487638" y="5653806"/>
            <a:ext cx="495300" cy="495300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38100">
            <a:solidFill>
              <a:srgbClr val="F15F5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27" name="Google Shape;327;p18"/>
          <p:cNvCxnSpPr/>
          <p:nvPr/>
        </p:nvCxnSpPr>
        <p:spPr>
          <a:xfrm>
            <a:off x="5455127" y="6149106"/>
            <a:ext cx="1280161" cy="0"/>
          </a:xfrm>
          <a:prstGeom prst="straightConnector1">
            <a:avLst/>
          </a:prstGeom>
          <a:noFill/>
          <a:ln cap="rnd" cmpd="sng" w="38100">
            <a:solidFill>
              <a:srgbClr val="F15F5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28" name="Google Shape;328;p18"/>
          <p:cNvSpPr/>
          <p:nvPr/>
        </p:nvSpPr>
        <p:spPr>
          <a:xfrm rot="10800000">
            <a:off x="5207479" y="5653806"/>
            <a:ext cx="495300" cy="495300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38100">
            <a:solidFill>
              <a:srgbClr val="F15F5B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29" name="Google Shape;329;p18"/>
          <p:cNvCxnSpPr/>
          <p:nvPr/>
        </p:nvCxnSpPr>
        <p:spPr>
          <a:xfrm>
            <a:off x="8758399" y="3513230"/>
            <a:ext cx="0" cy="2635800"/>
          </a:xfrm>
          <a:prstGeom prst="straightConnector1">
            <a:avLst/>
          </a:prstGeom>
          <a:noFill/>
          <a:ln cap="rnd" cmpd="sng" w="38100">
            <a:solidFill>
              <a:srgbClr val="F15F5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30" name="Google Shape;330;p18"/>
          <p:cNvSpPr/>
          <p:nvPr/>
        </p:nvSpPr>
        <p:spPr>
          <a:xfrm>
            <a:off x="8263099" y="1547905"/>
            <a:ext cx="495300" cy="495300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38100">
            <a:solidFill>
              <a:srgbClr val="8EB5E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1" name="Google Shape;331;p18"/>
          <p:cNvCxnSpPr/>
          <p:nvPr/>
        </p:nvCxnSpPr>
        <p:spPr>
          <a:xfrm>
            <a:off x="7230589" y="1547905"/>
            <a:ext cx="1305000" cy="0"/>
          </a:xfrm>
          <a:prstGeom prst="straightConnector1">
            <a:avLst/>
          </a:prstGeom>
          <a:noFill/>
          <a:ln cap="rnd" cmpd="sng" w="38100">
            <a:solidFill>
              <a:srgbClr val="8EB5EA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32" name="Google Shape;332;p18"/>
          <p:cNvSpPr/>
          <p:nvPr/>
        </p:nvSpPr>
        <p:spPr>
          <a:xfrm flipH="1">
            <a:off x="6982939" y="1547905"/>
            <a:ext cx="495300" cy="495300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38100">
            <a:solidFill>
              <a:srgbClr val="8EB5E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" name="Google Shape;333;p18"/>
          <p:cNvSpPr/>
          <p:nvPr/>
        </p:nvSpPr>
        <p:spPr>
          <a:xfrm rot="10800000">
            <a:off x="8758399" y="5940181"/>
            <a:ext cx="495300" cy="495300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38100">
            <a:solidFill>
              <a:srgbClr val="F15F5B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4" name="Google Shape;334;p18"/>
          <p:cNvCxnSpPr/>
          <p:nvPr/>
        </p:nvCxnSpPr>
        <p:spPr>
          <a:xfrm>
            <a:off x="8758399" y="1776535"/>
            <a:ext cx="0" cy="900000"/>
          </a:xfrm>
          <a:prstGeom prst="straightConnector1">
            <a:avLst/>
          </a:prstGeom>
          <a:noFill/>
          <a:ln cap="rnd" cmpd="sng" w="38100">
            <a:solidFill>
              <a:srgbClr val="8EB5EA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335" name="Google Shape;335;p18"/>
          <p:cNvSpPr/>
          <p:nvPr/>
        </p:nvSpPr>
        <p:spPr>
          <a:xfrm flipH="1">
            <a:off x="7997576" y="3212581"/>
            <a:ext cx="1522200" cy="476700"/>
          </a:xfrm>
          <a:prstGeom prst="roundRect">
            <a:avLst>
              <a:gd fmla="val 16667" name="adj"/>
            </a:avLst>
          </a:prstGeom>
          <a:solidFill>
            <a:srgbClr val="FAC3C2"/>
          </a:solidFill>
          <a:ln>
            <a:noFill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15F5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Mobile App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18"/>
          <p:cNvSpPr/>
          <p:nvPr/>
        </p:nvSpPr>
        <p:spPr>
          <a:xfrm flipH="1" rot="10800000">
            <a:off x="10038559" y="5940181"/>
            <a:ext cx="495300" cy="495300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38100">
            <a:solidFill>
              <a:srgbClr val="F15F5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6" name="Google Shape;336;p18"/>
          <p:cNvCxnSpPr/>
          <p:nvPr/>
        </p:nvCxnSpPr>
        <p:spPr>
          <a:xfrm>
            <a:off x="9006048" y="6435481"/>
            <a:ext cx="1280161" cy="0"/>
          </a:xfrm>
          <a:prstGeom prst="straightConnector1">
            <a:avLst/>
          </a:prstGeom>
          <a:noFill/>
          <a:ln cap="rnd" cmpd="sng" w="38100">
            <a:solidFill>
              <a:srgbClr val="F15F5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37" name="Google Shape;337;p18"/>
          <p:cNvSpPr/>
          <p:nvPr/>
        </p:nvSpPr>
        <p:spPr>
          <a:xfrm flipH="1">
            <a:off x="9768591" y="2471982"/>
            <a:ext cx="1522200" cy="476700"/>
          </a:xfrm>
          <a:prstGeom prst="roundRect">
            <a:avLst>
              <a:gd fmla="val 16667" name="adj"/>
            </a:avLst>
          </a:prstGeom>
          <a:solidFill>
            <a:srgbClr val="D1E1F7"/>
          </a:solidFill>
          <a:ln>
            <a:noFill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205DA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Results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38" name="Google Shape;338;p18"/>
          <p:cNvGrpSpPr/>
          <p:nvPr/>
        </p:nvGrpSpPr>
        <p:grpSpPr>
          <a:xfrm>
            <a:off x="3109438" y="4048639"/>
            <a:ext cx="644148" cy="644148"/>
            <a:chOff x="10369550" y="5518150"/>
            <a:chExt cx="779463" cy="779463"/>
          </a:xfrm>
        </p:grpSpPr>
        <p:sp>
          <p:nvSpPr>
            <p:cNvPr id="339" name="Google Shape;339;p18"/>
            <p:cNvSpPr/>
            <p:nvPr/>
          </p:nvSpPr>
          <p:spPr>
            <a:xfrm>
              <a:off x="10369550" y="5956300"/>
              <a:ext cx="336550" cy="341313"/>
            </a:xfrm>
            <a:custGeom>
              <a:rect b="b" l="l" r="r" t="t"/>
              <a:pathLst>
                <a:path extrusionOk="0" h="90" w="89">
                  <a:moveTo>
                    <a:pt x="89" y="26"/>
                  </a:moveTo>
                  <a:cubicBezTo>
                    <a:pt x="33" y="83"/>
                    <a:pt x="33" y="83"/>
                    <a:pt x="33" y="83"/>
                  </a:cubicBezTo>
                  <a:cubicBezTo>
                    <a:pt x="25" y="90"/>
                    <a:pt x="14" y="90"/>
                    <a:pt x="7" y="83"/>
                  </a:cubicBezTo>
                  <a:cubicBezTo>
                    <a:pt x="0" y="75"/>
                    <a:pt x="0" y="64"/>
                    <a:pt x="7" y="57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0" y="11"/>
                    <a:pt x="79" y="19"/>
                    <a:pt x="89" y="26"/>
                  </a:cubicBezTo>
                  <a:close/>
                </a:path>
              </a:pathLst>
            </a:custGeom>
            <a:solidFill>
              <a:srgbClr val="EE363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0" name="Google Shape;340;p18"/>
            <p:cNvSpPr/>
            <p:nvPr/>
          </p:nvSpPr>
          <p:spPr>
            <a:xfrm>
              <a:off x="10369550" y="5956300"/>
              <a:ext cx="284163" cy="311150"/>
            </a:xfrm>
            <a:custGeom>
              <a:rect b="b" l="l" r="r" t="t"/>
              <a:pathLst>
                <a:path extrusionOk="0" h="82" w="75">
                  <a:moveTo>
                    <a:pt x="75" y="14"/>
                  </a:moveTo>
                  <a:cubicBezTo>
                    <a:pt x="7" y="82"/>
                    <a:pt x="7" y="82"/>
                    <a:pt x="7" y="82"/>
                  </a:cubicBezTo>
                  <a:cubicBezTo>
                    <a:pt x="0" y="75"/>
                    <a:pt x="0" y="64"/>
                    <a:pt x="7" y="57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7" y="5"/>
                    <a:pt x="71" y="10"/>
                    <a:pt x="75" y="14"/>
                  </a:cubicBezTo>
                  <a:close/>
                </a:path>
              </a:pathLst>
            </a:cu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1" name="Google Shape;341;p18"/>
            <p:cNvSpPr/>
            <p:nvPr/>
          </p:nvSpPr>
          <p:spPr>
            <a:xfrm>
              <a:off x="10569575" y="5518150"/>
              <a:ext cx="579438" cy="577850"/>
            </a:xfrm>
            <a:custGeom>
              <a:rect b="b" l="l" r="r" t="t"/>
              <a:pathLst>
                <a:path extrusionOk="0" h="153" w="153">
                  <a:moveTo>
                    <a:pt x="153" y="76"/>
                  </a:moveTo>
                  <a:cubicBezTo>
                    <a:pt x="153" y="119"/>
                    <a:pt x="119" y="153"/>
                    <a:pt x="77" y="153"/>
                  </a:cubicBezTo>
                  <a:cubicBezTo>
                    <a:pt x="34" y="153"/>
                    <a:pt x="0" y="118"/>
                    <a:pt x="0" y="76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119" y="0"/>
                    <a:pt x="153" y="34"/>
                    <a:pt x="153" y="76"/>
                  </a:cubicBez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2" name="Google Shape;342;p18"/>
            <p:cNvSpPr/>
            <p:nvPr/>
          </p:nvSpPr>
          <p:spPr>
            <a:xfrm>
              <a:off x="10629900" y="5578475"/>
              <a:ext cx="458788" cy="457200"/>
            </a:xfrm>
            <a:prstGeom prst="ellipse">
              <a:avLst/>
            </a:prstGeom>
            <a:solidFill>
              <a:srgbClr val="8EB5E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3" name="Google Shape;343;p18"/>
            <p:cNvSpPr/>
            <p:nvPr/>
          </p:nvSpPr>
          <p:spPr>
            <a:xfrm>
              <a:off x="10629900" y="5578475"/>
              <a:ext cx="390525" cy="388938"/>
            </a:xfrm>
            <a:custGeom>
              <a:rect b="b" l="l" r="r" t="t"/>
              <a:pathLst>
                <a:path extrusionOk="0" h="103" w="103">
                  <a:moveTo>
                    <a:pt x="0" y="60"/>
                  </a:moveTo>
                  <a:cubicBezTo>
                    <a:pt x="0" y="27"/>
                    <a:pt x="27" y="0"/>
                    <a:pt x="61" y="0"/>
                  </a:cubicBezTo>
                  <a:cubicBezTo>
                    <a:pt x="77" y="0"/>
                    <a:pt x="92" y="6"/>
                    <a:pt x="103" y="17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6" y="92"/>
                    <a:pt x="0" y="77"/>
                    <a:pt x="0" y="60"/>
                  </a:cubicBezTo>
                  <a:close/>
                </a:path>
              </a:pathLst>
            </a:custGeom>
            <a:solidFill>
              <a:srgbClr val="C4D9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4" name="Google Shape;344;p18"/>
          <p:cNvGrpSpPr/>
          <p:nvPr/>
        </p:nvGrpSpPr>
        <p:grpSpPr>
          <a:xfrm>
            <a:off x="4888182" y="2877649"/>
            <a:ext cx="637588" cy="637588"/>
            <a:chOff x="10472738" y="3786188"/>
            <a:chExt cx="771525" cy="771525"/>
          </a:xfrm>
        </p:grpSpPr>
        <p:sp>
          <p:nvSpPr>
            <p:cNvPr id="345" name="Google Shape;345;p18"/>
            <p:cNvSpPr/>
            <p:nvPr/>
          </p:nvSpPr>
          <p:spPr>
            <a:xfrm>
              <a:off x="10825155" y="3786188"/>
              <a:ext cx="419100" cy="419100"/>
            </a:xfrm>
            <a:custGeom>
              <a:rect b="b" l="l" r="r" t="t"/>
              <a:pathLst>
                <a:path extrusionOk="0" h="111" w="111">
                  <a:moveTo>
                    <a:pt x="79" y="0"/>
                  </a:moveTo>
                  <a:cubicBezTo>
                    <a:pt x="59" y="20"/>
                    <a:pt x="59" y="20"/>
                    <a:pt x="59" y="20"/>
                  </a:cubicBezTo>
                  <a:cubicBezTo>
                    <a:pt x="57" y="22"/>
                    <a:pt x="57" y="26"/>
                    <a:pt x="58" y="28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5" y="54"/>
                    <a:pt x="88" y="54"/>
                    <a:pt x="91" y="52"/>
                  </a:cubicBezTo>
                  <a:cubicBezTo>
                    <a:pt x="111" y="31"/>
                    <a:pt x="111" y="31"/>
                    <a:pt x="111" y="31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18458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6" name="Google Shape;346;p18"/>
            <p:cNvSpPr/>
            <p:nvPr/>
          </p:nvSpPr>
          <p:spPr>
            <a:xfrm>
              <a:off x="10825163" y="3892551"/>
              <a:ext cx="309563" cy="312738"/>
            </a:xfrm>
            <a:custGeom>
              <a:rect b="b" l="l" r="r" t="t"/>
              <a:pathLst>
                <a:path extrusionOk="0" h="83" w="82">
                  <a:moveTo>
                    <a:pt x="58" y="0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2" y="24"/>
                    <a:pt x="59" y="0"/>
                    <a:pt x="58" y="0"/>
                  </a:cubicBezTo>
                  <a:close/>
                </a:path>
              </a:pathLst>
            </a:custGeom>
            <a:solidFill>
              <a:srgbClr val="FACB1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7" name="Google Shape;347;p18"/>
            <p:cNvSpPr/>
            <p:nvPr/>
          </p:nvSpPr>
          <p:spPr>
            <a:xfrm>
              <a:off x="10655301" y="4265613"/>
              <a:ext cx="120650" cy="292100"/>
            </a:xfrm>
            <a:custGeom>
              <a:rect b="b" l="l" r="r" t="t"/>
              <a:pathLst>
                <a:path extrusionOk="0" h="77" w="32">
                  <a:moveTo>
                    <a:pt x="19" y="45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5" y="47"/>
                    <a:pt x="0" y="53"/>
                    <a:pt x="0" y="61"/>
                  </a:cubicBezTo>
                  <a:cubicBezTo>
                    <a:pt x="0" y="70"/>
                    <a:pt x="7" y="77"/>
                    <a:pt x="16" y="77"/>
                  </a:cubicBezTo>
                  <a:cubicBezTo>
                    <a:pt x="24" y="77"/>
                    <a:pt x="32" y="70"/>
                    <a:pt x="32" y="61"/>
                  </a:cubicBezTo>
                  <a:cubicBezTo>
                    <a:pt x="32" y="53"/>
                    <a:pt x="26" y="47"/>
                    <a:pt x="19" y="45"/>
                  </a:cubicBezTo>
                  <a:close/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8" name="Google Shape;348;p18"/>
            <p:cNvSpPr/>
            <p:nvPr/>
          </p:nvSpPr>
          <p:spPr>
            <a:xfrm>
              <a:off x="10655301" y="3786188"/>
              <a:ext cx="120650" cy="396875"/>
            </a:xfrm>
            <a:custGeom>
              <a:rect b="b" l="l" r="r" t="t"/>
              <a:pathLst>
                <a:path extrusionOk="0" h="105" w="32">
                  <a:moveTo>
                    <a:pt x="12" y="31"/>
                  </a:moveTo>
                  <a:cubicBezTo>
                    <a:pt x="12" y="105"/>
                    <a:pt x="12" y="105"/>
                    <a:pt x="12" y="105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6" y="30"/>
                    <a:pt x="32" y="23"/>
                    <a:pt x="32" y="16"/>
                  </a:cubicBezTo>
                  <a:cubicBezTo>
                    <a:pt x="32" y="7"/>
                    <a:pt x="24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3"/>
                    <a:pt x="5" y="30"/>
                    <a:pt x="12" y="31"/>
                  </a:cubicBezTo>
                  <a:close/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9" name="Google Shape;349;p18"/>
            <p:cNvSpPr/>
            <p:nvPr/>
          </p:nvSpPr>
          <p:spPr>
            <a:xfrm>
              <a:off x="10472738" y="3846513"/>
              <a:ext cx="771525" cy="711200"/>
            </a:xfrm>
            <a:custGeom>
              <a:rect b="b" l="l" r="r" t="t"/>
              <a:pathLst>
                <a:path extrusionOk="0" h="188" w="204">
                  <a:moveTo>
                    <a:pt x="179" y="163"/>
                  </a:moveTo>
                  <a:cubicBezTo>
                    <a:pt x="179" y="172"/>
                    <a:pt x="179" y="172"/>
                    <a:pt x="179" y="172"/>
                  </a:cubicBezTo>
                  <a:cubicBezTo>
                    <a:pt x="131" y="170"/>
                    <a:pt x="97" y="159"/>
                    <a:pt x="80" y="138"/>
                  </a:cubicBezTo>
                  <a:cubicBezTo>
                    <a:pt x="72" y="129"/>
                    <a:pt x="68" y="119"/>
                    <a:pt x="67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3" y="35"/>
                    <a:pt x="40" y="18"/>
                    <a:pt x="25" y="12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8" y="25"/>
                    <a:pt x="57" y="41"/>
                    <a:pt x="60" y="86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1" y="112"/>
                    <a:pt x="51" y="112"/>
                    <a:pt x="5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20"/>
                    <a:pt x="65" y="131"/>
                    <a:pt x="75" y="142"/>
                  </a:cubicBezTo>
                  <a:cubicBezTo>
                    <a:pt x="94" y="165"/>
                    <a:pt x="129" y="177"/>
                    <a:pt x="179" y="179"/>
                  </a:cubicBezTo>
                  <a:cubicBezTo>
                    <a:pt x="179" y="188"/>
                    <a:pt x="179" y="188"/>
                    <a:pt x="179" y="188"/>
                  </a:cubicBezTo>
                  <a:cubicBezTo>
                    <a:pt x="204" y="188"/>
                    <a:pt x="204" y="188"/>
                    <a:pt x="204" y="188"/>
                  </a:cubicBezTo>
                  <a:cubicBezTo>
                    <a:pt x="204" y="163"/>
                    <a:pt x="204" y="163"/>
                    <a:pt x="204" y="163"/>
                  </a:cubicBezTo>
                  <a:lnTo>
                    <a:pt x="179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0" name="Google Shape;350;p18"/>
            <p:cNvSpPr/>
            <p:nvPr/>
          </p:nvSpPr>
          <p:spPr>
            <a:xfrm>
              <a:off x="10825163" y="3892551"/>
              <a:ext cx="268288" cy="306388"/>
            </a:xfrm>
            <a:custGeom>
              <a:rect b="b" l="l" r="r" t="t"/>
              <a:pathLst>
                <a:path extrusionOk="0" h="81" w="71">
                  <a:moveTo>
                    <a:pt x="58" y="0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65" y="6"/>
                    <a:pt x="59" y="0"/>
                    <a:pt x="58" y="0"/>
                  </a:cubicBezTo>
                  <a:close/>
                </a:path>
              </a:pathLst>
            </a:custGeom>
            <a:solidFill>
              <a:srgbClr val="FBE15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1" name="Google Shape;351;p18"/>
            <p:cNvSpPr/>
            <p:nvPr/>
          </p:nvSpPr>
          <p:spPr>
            <a:xfrm>
              <a:off x="11041063" y="3786188"/>
              <a:ext cx="142875" cy="150813"/>
            </a:xfrm>
            <a:custGeom>
              <a:rect b="b" l="l" r="r" t="t"/>
              <a:pathLst>
                <a:path extrusionOk="0" h="40" w="38">
                  <a:moveTo>
                    <a:pt x="14" y="40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2"/>
                    <a:pt x="0" y="26"/>
                    <a:pt x="1" y="28"/>
                  </a:cubicBezTo>
                  <a:cubicBezTo>
                    <a:pt x="2" y="28"/>
                    <a:pt x="8" y="34"/>
                    <a:pt x="14" y="40"/>
                  </a:cubicBezTo>
                  <a:close/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52" name="Google Shape;352;p18"/>
          <p:cNvGrpSpPr/>
          <p:nvPr/>
        </p:nvGrpSpPr>
        <p:grpSpPr>
          <a:xfrm>
            <a:off x="1315524" y="2087738"/>
            <a:ext cx="682602" cy="726728"/>
            <a:chOff x="7582375" y="5224618"/>
            <a:chExt cx="459263" cy="488951"/>
          </a:xfrm>
        </p:grpSpPr>
        <p:sp>
          <p:nvSpPr>
            <p:cNvPr id="353" name="Google Shape;353;p18"/>
            <p:cNvSpPr/>
            <p:nvPr/>
          </p:nvSpPr>
          <p:spPr>
            <a:xfrm>
              <a:off x="7664448" y="5306692"/>
              <a:ext cx="295116" cy="406877"/>
            </a:xfrm>
            <a:custGeom>
              <a:rect b="b" l="l" r="r" t="t"/>
              <a:pathLst>
                <a:path extrusionOk="0" h="141" w="102"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4"/>
                    <a:pt x="15" y="93"/>
                    <a:pt x="35" y="100"/>
                  </a:cubicBezTo>
                  <a:cubicBezTo>
                    <a:pt x="35" y="131"/>
                    <a:pt x="35" y="131"/>
                    <a:pt x="35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41"/>
                    <a:pt x="41" y="141"/>
                    <a:pt x="41" y="141"/>
                  </a:cubicBezTo>
                  <a:cubicBezTo>
                    <a:pt x="61" y="141"/>
                    <a:pt x="61" y="141"/>
                    <a:pt x="61" y="14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67" y="100"/>
                    <a:pt x="67" y="100"/>
                    <a:pt x="67" y="100"/>
                  </a:cubicBezTo>
                  <a:cubicBezTo>
                    <a:pt x="87" y="93"/>
                    <a:pt x="102" y="74"/>
                    <a:pt x="102" y="51"/>
                  </a:cubicBezTo>
                  <a:cubicBezTo>
                    <a:pt x="102" y="23"/>
                    <a:pt x="79" y="0"/>
                    <a:pt x="51" y="0"/>
                  </a:cubicBezTo>
                  <a:close/>
                  <a:moveTo>
                    <a:pt x="51" y="0"/>
                  </a:move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solidFill>
              <a:srgbClr val="FECF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4" name="Google Shape;354;p18"/>
            <p:cNvSpPr/>
            <p:nvPr/>
          </p:nvSpPr>
          <p:spPr>
            <a:xfrm>
              <a:off x="7804148" y="5224618"/>
              <a:ext cx="15716" cy="54134"/>
            </a:xfrm>
            <a:custGeom>
              <a:rect b="b" l="l" r="r" t="t"/>
              <a:pathLst>
                <a:path extrusionOk="0" h="19" w="6">
                  <a:moveTo>
                    <a:pt x="3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19"/>
                    <a:pt x="3" y="19"/>
                  </a:cubicBezTo>
                  <a:cubicBezTo>
                    <a:pt x="5" y="19"/>
                    <a:pt x="6" y="18"/>
                    <a:pt x="6" y="1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5" y="0"/>
                    <a:pt x="3" y="0"/>
                  </a:cubicBezTo>
                  <a:close/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Google Shape;355;p18"/>
            <p:cNvSpPr/>
            <p:nvPr/>
          </p:nvSpPr>
          <p:spPr>
            <a:xfrm>
              <a:off x="7987505" y="5446392"/>
              <a:ext cx="54133" cy="17462"/>
            </a:xfrm>
            <a:custGeom>
              <a:rect b="b" l="l" r="r" t="t"/>
              <a:pathLst>
                <a:path extrusionOk="0" h="6" w="19">
                  <a:moveTo>
                    <a:pt x="1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8" y="6"/>
                    <a:pt x="19" y="5"/>
                    <a:pt x="19" y="3"/>
                  </a:cubicBezTo>
                  <a:cubicBezTo>
                    <a:pt x="19" y="1"/>
                    <a:pt x="18" y="0"/>
                    <a:pt x="16" y="0"/>
                  </a:cubicBezTo>
                  <a:close/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6" name="Google Shape;356;p18"/>
            <p:cNvSpPr/>
            <p:nvPr/>
          </p:nvSpPr>
          <p:spPr>
            <a:xfrm>
              <a:off x="7582375" y="5446392"/>
              <a:ext cx="54133" cy="17462"/>
            </a:xfrm>
            <a:custGeom>
              <a:rect b="b" l="l" r="r" t="t"/>
              <a:pathLst>
                <a:path extrusionOk="0" h="6" w="19">
                  <a:moveTo>
                    <a:pt x="1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8" y="6"/>
                    <a:pt x="19" y="5"/>
                    <a:pt x="19" y="3"/>
                  </a:cubicBezTo>
                  <a:cubicBezTo>
                    <a:pt x="19" y="1"/>
                    <a:pt x="18" y="0"/>
                    <a:pt x="16" y="0"/>
                  </a:cubicBezTo>
                  <a:close/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Google Shape;357;p18"/>
            <p:cNvSpPr/>
            <p:nvPr/>
          </p:nvSpPr>
          <p:spPr>
            <a:xfrm>
              <a:off x="7933371" y="5287483"/>
              <a:ext cx="45402" cy="45402"/>
            </a:xfrm>
            <a:custGeom>
              <a:rect b="b" l="l" r="r" t="t"/>
              <a:pathLst>
                <a:path extrusionOk="0" h="16" w="16">
                  <a:moveTo>
                    <a:pt x="10" y="2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4"/>
                    <a:pt x="1" y="15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4" y="16"/>
                    <a:pt x="5" y="16"/>
                    <a:pt x="6" y="1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5"/>
                    <a:pt x="16" y="3"/>
                    <a:pt x="15" y="2"/>
                  </a:cubicBezTo>
                  <a:cubicBezTo>
                    <a:pt x="13" y="0"/>
                    <a:pt x="11" y="0"/>
                    <a:pt x="10" y="2"/>
                  </a:cubicBezTo>
                  <a:close/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8" name="Google Shape;358;p18"/>
            <p:cNvSpPr/>
            <p:nvPr/>
          </p:nvSpPr>
          <p:spPr>
            <a:xfrm>
              <a:off x="7645240" y="5575615"/>
              <a:ext cx="45402" cy="45402"/>
            </a:xfrm>
            <a:custGeom>
              <a:rect b="b" l="l" r="r" t="t"/>
              <a:pathLst>
                <a:path extrusionOk="0" h="16" w="16">
                  <a:moveTo>
                    <a:pt x="10" y="1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12"/>
                    <a:pt x="0" y="14"/>
                    <a:pt x="1" y="15"/>
                  </a:cubicBezTo>
                  <a:cubicBezTo>
                    <a:pt x="2" y="15"/>
                    <a:pt x="3" y="16"/>
                    <a:pt x="4" y="16"/>
                  </a:cubicBezTo>
                  <a:cubicBezTo>
                    <a:pt x="5" y="16"/>
                    <a:pt x="5" y="15"/>
                    <a:pt x="6" y="1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5"/>
                    <a:pt x="16" y="2"/>
                    <a:pt x="15" y="1"/>
                  </a:cubicBezTo>
                  <a:cubicBezTo>
                    <a:pt x="14" y="0"/>
                    <a:pt x="12" y="0"/>
                    <a:pt x="10" y="1"/>
                  </a:cubicBezTo>
                  <a:close/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" name="Google Shape;359;p18"/>
            <p:cNvSpPr/>
            <p:nvPr/>
          </p:nvSpPr>
          <p:spPr>
            <a:xfrm>
              <a:off x="7933371" y="5575615"/>
              <a:ext cx="45402" cy="45402"/>
            </a:xfrm>
            <a:custGeom>
              <a:rect b="b" l="l" r="r" t="t"/>
              <a:pathLst>
                <a:path extrusionOk="0" h="16" w="16">
                  <a:moveTo>
                    <a:pt x="6" y="1"/>
                  </a:move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5"/>
                    <a:pt x="1" y="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5"/>
                    <a:pt x="11" y="16"/>
                    <a:pt x="12" y="16"/>
                  </a:cubicBezTo>
                  <a:cubicBezTo>
                    <a:pt x="13" y="16"/>
                    <a:pt x="14" y="15"/>
                    <a:pt x="15" y="15"/>
                  </a:cubicBezTo>
                  <a:cubicBezTo>
                    <a:pt x="16" y="14"/>
                    <a:pt x="16" y="12"/>
                    <a:pt x="15" y="10"/>
                  </a:cubicBezTo>
                  <a:lnTo>
                    <a:pt x="6" y="1"/>
                  </a:lnTo>
                  <a:close/>
                  <a:moveTo>
                    <a:pt x="6" y="1"/>
                  </a:moveTo>
                  <a:cubicBezTo>
                    <a:pt x="6" y="1"/>
                    <a:pt x="6" y="1"/>
                    <a:pt x="6" y="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" name="Google Shape;360;p18"/>
            <p:cNvSpPr/>
            <p:nvPr/>
          </p:nvSpPr>
          <p:spPr>
            <a:xfrm>
              <a:off x="7645240" y="5287483"/>
              <a:ext cx="45402" cy="45402"/>
            </a:xfrm>
            <a:custGeom>
              <a:rect b="b" l="l" r="r" t="t"/>
              <a:pathLst>
                <a:path extrusionOk="0" h="16" w="16">
                  <a:moveTo>
                    <a:pt x="6" y="2"/>
                  </a:move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2" y="16"/>
                    <a:pt x="13" y="16"/>
                  </a:cubicBezTo>
                  <a:cubicBezTo>
                    <a:pt x="14" y="16"/>
                    <a:pt x="14" y="16"/>
                    <a:pt x="15" y="15"/>
                  </a:cubicBezTo>
                  <a:cubicBezTo>
                    <a:pt x="16" y="14"/>
                    <a:pt x="16" y="12"/>
                    <a:pt x="15" y="11"/>
                  </a:cubicBezTo>
                  <a:lnTo>
                    <a:pt x="6" y="2"/>
                  </a:lnTo>
                  <a:close/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18"/>
            <p:cNvSpPr/>
            <p:nvPr/>
          </p:nvSpPr>
          <p:spPr>
            <a:xfrm>
              <a:off x="7702866" y="5345110"/>
              <a:ext cx="116998" cy="118745"/>
            </a:xfrm>
            <a:custGeom>
              <a:rect b="b" l="l" r="r" t="t"/>
              <a:pathLst>
                <a:path extrusionOk="0" h="41" w="41">
                  <a:moveTo>
                    <a:pt x="3" y="41"/>
                  </a:moveTo>
                  <a:cubicBezTo>
                    <a:pt x="1" y="41"/>
                    <a:pt x="0" y="40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40" y="0"/>
                    <a:pt x="41" y="1"/>
                    <a:pt x="41" y="3"/>
                  </a:cubicBezTo>
                  <a:cubicBezTo>
                    <a:pt x="41" y="5"/>
                    <a:pt x="40" y="6"/>
                    <a:pt x="38" y="6"/>
                  </a:cubicBezTo>
                  <a:cubicBezTo>
                    <a:pt x="20" y="6"/>
                    <a:pt x="6" y="21"/>
                    <a:pt x="6" y="38"/>
                  </a:cubicBezTo>
                  <a:cubicBezTo>
                    <a:pt x="6" y="40"/>
                    <a:pt x="5" y="41"/>
                    <a:pt x="3" y="41"/>
                  </a:cubicBezTo>
                  <a:close/>
                  <a:moveTo>
                    <a:pt x="3" y="41"/>
                  </a:moveTo>
                  <a:cubicBezTo>
                    <a:pt x="3" y="41"/>
                    <a:pt x="3" y="41"/>
                    <a:pt x="3" y="41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" name="Google Shape;362;p18"/>
            <p:cNvSpPr/>
            <p:nvPr/>
          </p:nvSpPr>
          <p:spPr>
            <a:xfrm>
              <a:off x="7765731" y="5621017"/>
              <a:ext cx="92551" cy="92552"/>
            </a:xfrm>
            <a:custGeom>
              <a:rect b="b" l="l" r="r" t="t"/>
              <a:pathLst>
                <a:path extrusionOk="0" h="53" w="53">
                  <a:moveTo>
                    <a:pt x="0" y="0"/>
                  </a:moveTo>
                  <a:lnTo>
                    <a:pt x="0" y="37"/>
                  </a:lnTo>
                  <a:lnTo>
                    <a:pt x="10" y="37"/>
                  </a:lnTo>
                  <a:lnTo>
                    <a:pt x="10" y="53"/>
                  </a:lnTo>
                  <a:lnTo>
                    <a:pt x="43" y="53"/>
                  </a:lnTo>
                  <a:lnTo>
                    <a:pt x="43" y="37"/>
                  </a:lnTo>
                  <a:lnTo>
                    <a:pt x="53" y="37"/>
                  </a:lnTo>
                  <a:lnTo>
                    <a:pt x="5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" name="Google Shape;363;p18"/>
            <p:cNvSpPr/>
            <p:nvPr/>
          </p:nvSpPr>
          <p:spPr>
            <a:xfrm>
              <a:off x="7765731" y="5621017"/>
              <a:ext cx="92551" cy="92552"/>
            </a:xfrm>
            <a:custGeom>
              <a:rect b="b" l="l" r="r" t="t"/>
              <a:pathLst>
                <a:path extrusionOk="0" h="53" w="53">
                  <a:moveTo>
                    <a:pt x="0" y="0"/>
                  </a:moveTo>
                  <a:lnTo>
                    <a:pt x="0" y="37"/>
                  </a:lnTo>
                  <a:lnTo>
                    <a:pt x="10" y="37"/>
                  </a:lnTo>
                  <a:lnTo>
                    <a:pt x="10" y="53"/>
                  </a:lnTo>
                  <a:lnTo>
                    <a:pt x="43" y="53"/>
                  </a:lnTo>
                  <a:lnTo>
                    <a:pt x="43" y="37"/>
                  </a:lnTo>
                  <a:lnTo>
                    <a:pt x="53" y="37"/>
                  </a:lnTo>
                  <a:lnTo>
                    <a:pt x="53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4" name="Google Shape;364;p18"/>
          <p:cNvGrpSpPr/>
          <p:nvPr/>
        </p:nvGrpSpPr>
        <p:grpSpPr>
          <a:xfrm>
            <a:off x="10288703" y="1653243"/>
            <a:ext cx="702837" cy="701395"/>
            <a:chOff x="10175295" y="1523051"/>
            <a:chExt cx="773113" cy="771526"/>
          </a:xfrm>
        </p:grpSpPr>
        <p:grpSp>
          <p:nvGrpSpPr>
            <p:cNvPr id="365" name="Google Shape;365;p18"/>
            <p:cNvGrpSpPr/>
            <p:nvPr/>
          </p:nvGrpSpPr>
          <p:grpSpPr>
            <a:xfrm>
              <a:off x="10175295" y="1523051"/>
              <a:ext cx="773113" cy="771526"/>
              <a:chOff x="6759575" y="3795713"/>
              <a:chExt cx="773113" cy="771526"/>
            </a:xfrm>
          </p:grpSpPr>
          <p:sp>
            <p:nvSpPr>
              <p:cNvPr id="366" name="Google Shape;366;p18"/>
              <p:cNvSpPr/>
              <p:nvPr/>
            </p:nvSpPr>
            <p:spPr>
              <a:xfrm>
                <a:off x="6759575" y="3795713"/>
                <a:ext cx="530225" cy="650875"/>
              </a:xfrm>
              <a:custGeom>
                <a:rect b="b" l="l" r="r" t="t"/>
                <a:pathLst>
                  <a:path extrusionOk="0" h="172" w="140">
                    <a:moveTo>
                      <a:pt x="140" y="166"/>
                    </a:moveTo>
                    <a:cubicBezTo>
                      <a:pt x="140" y="170"/>
                      <a:pt x="138" y="172"/>
                      <a:pt x="134" y="172"/>
                    </a:cubicBezTo>
                    <a:cubicBezTo>
                      <a:pt x="6" y="172"/>
                      <a:pt x="6" y="172"/>
                      <a:pt x="6" y="172"/>
                    </a:cubicBezTo>
                    <a:cubicBezTo>
                      <a:pt x="2" y="172"/>
                      <a:pt x="0" y="170"/>
                      <a:pt x="0" y="16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8" y="0"/>
                      <a:pt x="140" y="2"/>
                      <a:pt x="140" y="6"/>
                    </a:cubicBezTo>
                    <a:lnTo>
                      <a:pt x="140" y="16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7" name="Google Shape;367;p18"/>
              <p:cNvSpPr/>
              <p:nvPr/>
            </p:nvSpPr>
            <p:spPr>
              <a:xfrm>
                <a:off x="6805613" y="3867151"/>
                <a:ext cx="439738" cy="484188"/>
              </a:xfrm>
              <a:prstGeom prst="rect">
                <a:avLst/>
              </a:prstGeom>
              <a:solidFill>
                <a:srgbClr val="3E3E3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8" name="Google Shape;368;p18"/>
              <p:cNvSpPr/>
              <p:nvPr/>
            </p:nvSpPr>
            <p:spPr>
              <a:xfrm>
                <a:off x="7002463" y="4373563"/>
                <a:ext cx="46038" cy="49213"/>
              </a:xfrm>
              <a:prstGeom prst="ellipse">
                <a:avLst/>
              </a:prstGeom>
              <a:solidFill>
                <a:srgbClr val="B6BCB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9" name="Google Shape;369;p18"/>
              <p:cNvSpPr/>
              <p:nvPr/>
            </p:nvSpPr>
            <p:spPr>
              <a:xfrm>
                <a:off x="7196138" y="4083051"/>
                <a:ext cx="336550" cy="484188"/>
              </a:xfrm>
              <a:custGeom>
                <a:rect b="b" l="l" r="r" t="t"/>
                <a:pathLst>
                  <a:path extrusionOk="0" h="128" w="89">
                    <a:moveTo>
                      <a:pt x="51" y="64"/>
                    </a:moveTo>
                    <a:cubicBezTo>
                      <a:pt x="51" y="26"/>
                      <a:pt x="25" y="0"/>
                      <a:pt x="25" y="0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7" y="39"/>
                      <a:pt x="6" y="39"/>
                      <a:pt x="4" y="39"/>
                    </a:cubicBezTo>
                    <a:cubicBezTo>
                      <a:pt x="2" y="39"/>
                      <a:pt x="0" y="41"/>
                      <a:pt x="0" y="43"/>
                    </a:cubicBezTo>
                    <a:cubicBezTo>
                      <a:pt x="0" y="45"/>
                      <a:pt x="0" y="46"/>
                      <a:pt x="1" y="47"/>
                    </a:cubicBezTo>
                    <a:cubicBezTo>
                      <a:pt x="11" y="61"/>
                      <a:pt x="19" y="77"/>
                      <a:pt x="35" y="90"/>
                    </a:cubicBezTo>
                    <a:cubicBezTo>
                      <a:pt x="45" y="128"/>
                      <a:pt x="45" y="128"/>
                      <a:pt x="45" y="128"/>
                    </a:cubicBezTo>
                    <a:cubicBezTo>
                      <a:pt x="89" y="128"/>
                      <a:pt x="89" y="128"/>
                      <a:pt x="89" y="128"/>
                    </a:cubicBezTo>
                    <a:lnTo>
                      <a:pt x="51" y="64"/>
                    </a:lnTo>
                    <a:close/>
                  </a:path>
                </a:pathLst>
              </a:custGeom>
              <a:solidFill>
                <a:srgbClr val="FBC8C8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0" name="Google Shape;370;p18"/>
              <p:cNvSpPr/>
              <p:nvPr/>
            </p:nvSpPr>
            <p:spPr>
              <a:xfrm>
                <a:off x="6805613" y="3867151"/>
                <a:ext cx="412750" cy="407988"/>
              </a:xfrm>
              <a:custGeom>
                <a:rect b="b" l="l" r="r" t="t"/>
                <a:pathLst>
                  <a:path extrusionOk="0" h="257" w="260">
                    <a:moveTo>
                      <a:pt x="0" y="257"/>
                    </a:moveTo>
                    <a:lnTo>
                      <a:pt x="260" y="0"/>
                    </a:lnTo>
                    <a:lnTo>
                      <a:pt x="0" y="0"/>
                    </a:lnTo>
                    <a:lnTo>
                      <a:pt x="0" y="257"/>
                    </a:lnTo>
                    <a:close/>
                  </a:path>
                </a:pathLst>
              </a:custGeom>
              <a:solidFill>
                <a:srgbClr val="5B5C5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1" name="Google Shape;371;p18"/>
              <p:cNvSpPr/>
              <p:nvPr/>
            </p:nvSpPr>
            <p:spPr>
              <a:xfrm>
                <a:off x="7002463" y="3817938"/>
                <a:ext cx="22225" cy="22225"/>
              </a:xfrm>
              <a:prstGeom prst="ellipse">
                <a:avLst/>
              </a:prstGeom>
              <a:solidFill>
                <a:srgbClr val="3E3E3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72" name="Google Shape;372;p18"/>
            <p:cNvSpPr/>
            <p:nvPr/>
          </p:nvSpPr>
          <p:spPr>
            <a:xfrm>
              <a:off x="10272371" y="1635111"/>
              <a:ext cx="87782" cy="84233"/>
            </a:xfrm>
            <a:prstGeom prst="roundRect">
              <a:avLst>
                <a:gd fmla="val 16667" name="adj"/>
              </a:avLst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" name="Google Shape;373;p18"/>
            <p:cNvSpPr/>
            <p:nvPr/>
          </p:nvSpPr>
          <p:spPr>
            <a:xfrm>
              <a:off x="10395688" y="1635111"/>
              <a:ext cx="87782" cy="84233"/>
            </a:xfrm>
            <a:prstGeom prst="roundRect">
              <a:avLst>
                <a:gd fmla="val 16667" name="adj"/>
              </a:avLst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" name="Google Shape;374;p18"/>
            <p:cNvSpPr/>
            <p:nvPr/>
          </p:nvSpPr>
          <p:spPr>
            <a:xfrm>
              <a:off x="10519006" y="1635111"/>
              <a:ext cx="87782" cy="84233"/>
            </a:xfrm>
            <a:prstGeom prst="roundRect">
              <a:avLst>
                <a:gd fmla="val 16667" name="adj"/>
              </a:avLst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" name="Google Shape;375;p18"/>
            <p:cNvSpPr/>
            <p:nvPr/>
          </p:nvSpPr>
          <p:spPr>
            <a:xfrm>
              <a:off x="10272371" y="1741233"/>
              <a:ext cx="87782" cy="84233"/>
            </a:xfrm>
            <a:prstGeom prst="roundRect">
              <a:avLst>
                <a:gd fmla="val 16667" name="adj"/>
              </a:avLst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" name="Google Shape;376;p18"/>
            <p:cNvSpPr/>
            <p:nvPr/>
          </p:nvSpPr>
          <p:spPr>
            <a:xfrm>
              <a:off x="10395688" y="1741233"/>
              <a:ext cx="87782" cy="84233"/>
            </a:xfrm>
            <a:prstGeom prst="roundRect">
              <a:avLst>
                <a:gd fmla="val 16667" name="adj"/>
              </a:avLst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" name="Google Shape;377;p18"/>
            <p:cNvSpPr/>
            <p:nvPr/>
          </p:nvSpPr>
          <p:spPr>
            <a:xfrm>
              <a:off x="10519006" y="1741233"/>
              <a:ext cx="87782" cy="84233"/>
            </a:xfrm>
            <a:prstGeom prst="roundRect">
              <a:avLst>
                <a:gd fmla="val 16667" name="adj"/>
              </a:avLst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" name="Google Shape;378;p18"/>
            <p:cNvSpPr/>
            <p:nvPr/>
          </p:nvSpPr>
          <p:spPr>
            <a:xfrm>
              <a:off x="10272371" y="1852505"/>
              <a:ext cx="87782" cy="84233"/>
            </a:xfrm>
            <a:prstGeom prst="roundRect">
              <a:avLst>
                <a:gd fmla="val 16667" name="adj"/>
              </a:avLst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9" name="Google Shape;379;p18"/>
            <p:cNvSpPr/>
            <p:nvPr/>
          </p:nvSpPr>
          <p:spPr>
            <a:xfrm>
              <a:off x="10395688" y="1852505"/>
              <a:ext cx="87782" cy="84233"/>
            </a:xfrm>
            <a:prstGeom prst="roundRect">
              <a:avLst>
                <a:gd fmla="val 16667" name="adj"/>
              </a:avLst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" name="Google Shape;380;p18"/>
            <p:cNvSpPr/>
            <p:nvPr/>
          </p:nvSpPr>
          <p:spPr>
            <a:xfrm>
              <a:off x="10519006" y="1852505"/>
              <a:ext cx="87782" cy="84233"/>
            </a:xfrm>
            <a:prstGeom prst="roundRect">
              <a:avLst>
                <a:gd fmla="val 16667" name="adj"/>
              </a:avLst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1" name="Google Shape;381;p18"/>
          <p:cNvSpPr/>
          <p:nvPr/>
        </p:nvSpPr>
        <p:spPr>
          <a:xfrm>
            <a:off x="6436839" y="4337949"/>
            <a:ext cx="1092300" cy="11748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05D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18"/>
          <p:cNvSpPr/>
          <p:nvPr/>
        </p:nvSpPr>
        <p:spPr>
          <a:xfrm flipH="1">
            <a:off x="6221792" y="5513509"/>
            <a:ext cx="1522200" cy="476700"/>
          </a:xfrm>
          <a:prstGeom prst="roundRect">
            <a:avLst>
              <a:gd fmla="val 16667" name="adj"/>
            </a:avLst>
          </a:prstGeom>
          <a:solidFill>
            <a:srgbClr val="D1E1F7"/>
          </a:solidFill>
          <a:ln>
            <a:noFill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205DA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Server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83" name="Google Shape;383;p18"/>
          <p:cNvGrpSpPr/>
          <p:nvPr/>
        </p:nvGrpSpPr>
        <p:grpSpPr>
          <a:xfrm>
            <a:off x="8558503" y="3782585"/>
            <a:ext cx="398322" cy="701393"/>
            <a:chOff x="6918326" y="5445125"/>
            <a:chExt cx="438150" cy="771525"/>
          </a:xfrm>
        </p:grpSpPr>
        <p:grpSp>
          <p:nvGrpSpPr>
            <p:cNvPr id="384" name="Google Shape;384;p18"/>
            <p:cNvGrpSpPr/>
            <p:nvPr/>
          </p:nvGrpSpPr>
          <p:grpSpPr>
            <a:xfrm>
              <a:off x="6918326" y="5445125"/>
              <a:ext cx="438150" cy="771525"/>
              <a:chOff x="6918326" y="5445125"/>
              <a:chExt cx="438150" cy="771525"/>
            </a:xfrm>
          </p:grpSpPr>
          <p:sp>
            <p:nvSpPr>
              <p:cNvPr id="385" name="Google Shape;385;p18"/>
              <p:cNvSpPr/>
              <p:nvPr/>
            </p:nvSpPr>
            <p:spPr>
              <a:xfrm>
                <a:off x="6918326" y="5445125"/>
                <a:ext cx="438150" cy="771525"/>
              </a:xfrm>
              <a:custGeom>
                <a:rect b="b" l="l" r="r" t="t"/>
                <a:pathLst>
                  <a:path extrusionOk="0" h="204" w="116">
                    <a:moveTo>
                      <a:pt x="116" y="185"/>
                    </a:moveTo>
                    <a:cubicBezTo>
                      <a:pt x="116" y="196"/>
                      <a:pt x="107" y="204"/>
                      <a:pt x="96" y="204"/>
                    </a:cubicBezTo>
                    <a:cubicBezTo>
                      <a:pt x="20" y="204"/>
                      <a:pt x="20" y="204"/>
                      <a:pt x="20" y="204"/>
                    </a:cubicBezTo>
                    <a:cubicBezTo>
                      <a:pt x="9" y="204"/>
                      <a:pt x="0" y="196"/>
                      <a:pt x="0" y="18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107" y="0"/>
                      <a:pt x="116" y="8"/>
                      <a:pt x="116" y="19"/>
                    </a:cubicBezTo>
                    <a:lnTo>
                      <a:pt x="116" y="18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6" name="Google Shape;386;p18"/>
              <p:cNvSpPr/>
              <p:nvPr/>
            </p:nvSpPr>
            <p:spPr>
              <a:xfrm>
                <a:off x="6945313" y="5588000"/>
                <a:ext cx="385763" cy="484188"/>
              </a:xfrm>
              <a:prstGeom prst="rect">
                <a:avLst/>
              </a:prstGeom>
              <a:solidFill>
                <a:srgbClr val="3E3E3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7" name="Google Shape;387;p18"/>
              <p:cNvSpPr/>
              <p:nvPr/>
            </p:nvSpPr>
            <p:spPr>
              <a:xfrm>
                <a:off x="7038976" y="5516563"/>
                <a:ext cx="26988" cy="22225"/>
              </a:xfrm>
              <a:prstGeom prst="ellipse">
                <a:avLst/>
              </a:prstGeom>
              <a:solidFill>
                <a:srgbClr val="CFD3D4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" name="Google Shape;388;p18"/>
              <p:cNvSpPr/>
              <p:nvPr/>
            </p:nvSpPr>
            <p:spPr>
              <a:xfrm>
                <a:off x="7088188" y="5516563"/>
                <a:ext cx="147638" cy="22225"/>
              </a:xfrm>
              <a:custGeom>
                <a:rect b="b" l="l" r="r" t="t"/>
                <a:pathLst>
                  <a:path extrusionOk="0" h="6" w="39">
                    <a:moveTo>
                      <a:pt x="39" y="3"/>
                    </a:moveTo>
                    <a:cubicBezTo>
                      <a:pt x="39" y="5"/>
                      <a:pt x="37" y="6"/>
                      <a:pt x="35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9" y="1"/>
                      <a:pt x="39" y="3"/>
                    </a:cubicBezTo>
                    <a:close/>
                  </a:path>
                </a:pathLst>
              </a:custGeom>
              <a:solidFill>
                <a:srgbClr val="CFD3D4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9" name="Google Shape;389;p18"/>
              <p:cNvSpPr/>
              <p:nvPr/>
            </p:nvSpPr>
            <p:spPr>
              <a:xfrm>
                <a:off x="7088188" y="6096000"/>
                <a:ext cx="98425" cy="98425"/>
              </a:xfrm>
              <a:prstGeom prst="ellipse">
                <a:avLst/>
              </a:prstGeom>
              <a:solidFill>
                <a:srgbClr val="CFD3D4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0" name="Google Shape;390;p18"/>
              <p:cNvSpPr/>
              <p:nvPr/>
            </p:nvSpPr>
            <p:spPr>
              <a:xfrm>
                <a:off x="7115176" y="6121400"/>
                <a:ext cx="46038" cy="492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1" name="Google Shape;391;p18"/>
              <p:cNvSpPr/>
              <p:nvPr/>
            </p:nvSpPr>
            <p:spPr>
              <a:xfrm>
                <a:off x="6945313" y="5588000"/>
                <a:ext cx="385763" cy="442913"/>
              </a:xfrm>
              <a:custGeom>
                <a:rect b="b" l="l" r="r" t="t"/>
                <a:pathLst>
                  <a:path extrusionOk="0" h="279" w="243">
                    <a:moveTo>
                      <a:pt x="243" y="36"/>
                    </a:moveTo>
                    <a:lnTo>
                      <a:pt x="243" y="0"/>
                    </a:lnTo>
                    <a:lnTo>
                      <a:pt x="0" y="0"/>
                    </a:lnTo>
                    <a:lnTo>
                      <a:pt x="0" y="279"/>
                    </a:lnTo>
                    <a:lnTo>
                      <a:pt x="243" y="36"/>
                    </a:lnTo>
                    <a:close/>
                  </a:path>
                </a:pathLst>
              </a:custGeom>
              <a:solidFill>
                <a:srgbClr val="5B5C5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92" name="Google Shape;392;p18"/>
            <p:cNvGrpSpPr/>
            <p:nvPr/>
          </p:nvGrpSpPr>
          <p:grpSpPr>
            <a:xfrm>
              <a:off x="7007058" y="5803598"/>
              <a:ext cx="260685" cy="104274"/>
              <a:chOff x="6892925" y="5727701"/>
              <a:chExt cx="508000" cy="203200"/>
            </a:xfrm>
          </p:grpSpPr>
          <p:sp>
            <p:nvSpPr>
              <p:cNvPr id="393" name="Google Shape;393;p18"/>
              <p:cNvSpPr/>
              <p:nvPr/>
            </p:nvSpPr>
            <p:spPr>
              <a:xfrm>
                <a:off x="7251700" y="5730876"/>
                <a:ext cx="149225" cy="196850"/>
              </a:xfrm>
              <a:custGeom>
                <a:rect b="b" l="l" r="r" t="t"/>
                <a:pathLst>
                  <a:path extrusionOk="0" h="52" w="39">
                    <a:moveTo>
                      <a:pt x="2" y="49"/>
                    </a:moveTo>
                    <a:cubicBezTo>
                      <a:pt x="0" y="46"/>
                      <a:pt x="1" y="42"/>
                      <a:pt x="3" y="40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" y="10"/>
                      <a:pt x="0" y="6"/>
                      <a:pt x="2" y="3"/>
                    </a:cubicBezTo>
                    <a:cubicBezTo>
                      <a:pt x="4" y="0"/>
                      <a:pt x="8" y="0"/>
                      <a:pt x="11" y="2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8" y="22"/>
                      <a:pt x="39" y="24"/>
                      <a:pt x="39" y="26"/>
                    </a:cubicBezTo>
                    <a:cubicBezTo>
                      <a:pt x="39" y="28"/>
                      <a:pt x="38" y="30"/>
                      <a:pt x="37" y="31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8" y="52"/>
                      <a:pt x="4" y="52"/>
                      <a:pt x="2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4" name="Google Shape;394;p18"/>
              <p:cNvSpPr/>
              <p:nvPr/>
            </p:nvSpPr>
            <p:spPr>
              <a:xfrm>
                <a:off x="6892925" y="5730876"/>
                <a:ext cx="147638" cy="196850"/>
              </a:xfrm>
              <a:custGeom>
                <a:rect b="b" l="l" r="r" t="t"/>
                <a:pathLst>
                  <a:path extrusionOk="0" h="52" w="39">
                    <a:moveTo>
                      <a:pt x="28" y="50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1" y="30"/>
                      <a:pt x="0" y="28"/>
                      <a:pt x="0" y="26"/>
                    </a:cubicBezTo>
                    <a:cubicBezTo>
                      <a:pt x="0" y="24"/>
                      <a:pt x="1" y="22"/>
                      <a:pt x="2" y="2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31" y="0"/>
                      <a:pt x="35" y="0"/>
                      <a:pt x="37" y="3"/>
                    </a:cubicBezTo>
                    <a:cubicBezTo>
                      <a:pt x="39" y="6"/>
                      <a:pt x="38" y="10"/>
                      <a:pt x="36" y="12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8" y="42"/>
                      <a:pt x="39" y="46"/>
                      <a:pt x="37" y="49"/>
                    </a:cubicBezTo>
                    <a:cubicBezTo>
                      <a:pt x="35" y="52"/>
                      <a:pt x="31" y="52"/>
                      <a:pt x="28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5" name="Google Shape;395;p18"/>
              <p:cNvSpPr/>
              <p:nvPr/>
            </p:nvSpPr>
            <p:spPr>
              <a:xfrm>
                <a:off x="7081838" y="5727701"/>
                <a:ext cx="128588" cy="203200"/>
              </a:xfrm>
              <a:custGeom>
                <a:rect b="b" l="l" r="r" t="t"/>
                <a:pathLst>
                  <a:path extrusionOk="0" h="54" w="34">
                    <a:moveTo>
                      <a:pt x="5" y="52"/>
                    </a:moveTo>
                    <a:cubicBezTo>
                      <a:pt x="1" y="50"/>
                      <a:pt x="0" y="46"/>
                      <a:pt x="2" y="43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2" y="2"/>
                      <a:pt x="26" y="0"/>
                      <a:pt x="29" y="2"/>
                    </a:cubicBezTo>
                    <a:cubicBezTo>
                      <a:pt x="33" y="4"/>
                      <a:pt x="34" y="7"/>
                      <a:pt x="32" y="11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2"/>
                      <a:pt x="8" y="54"/>
                      <a:pt x="5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396" name="Google Shape;396;p18"/>
          <p:cNvGrpSpPr/>
          <p:nvPr/>
        </p:nvGrpSpPr>
        <p:grpSpPr>
          <a:xfrm>
            <a:off x="6729024" y="4622032"/>
            <a:ext cx="529653" cy="701393"/>
            <a:chOff x="8544087" y="3472593"/>
            <a:chExt cx="582613" cy="771525"/>
          </a:xfrm>
        </p:grpSpPr>
        <p:grpSp>
          <p:nvGrpSpPr>
            <p:cNvPr id="397" name="Google Shape;397;p18"/>
            <p:cNvGrpSpPr/>
            <p:nvPr/>
          </p:nvGrpSpPr>
          <p:grpSpPr>
            <a:xfrm>
              <a:off x="8544087" y="3472593"/>
              <a:ext cx="582613" cy="771525"/>
              <a:chOff x="4986338" y="3843338"/>
              <a:chExt cx="582613" cy="771525"/>
            </a:xfrm>
          </p:grpSpPr>
          <p:sp>
            <p:nvSpPr>
              <p:cNvPr id="398" name="Google Shape;398;p18"/>
              <p:cNvSpPr/>
              <p:nvPr/>
            </p:nvSpPr>
            <p:spPr>
              <a:xfrm>
                <a:off x="4986338" y="3843338"/>
                <a:ext cx="582613" cy="771525"/>
              </a:xfrm>
              <a:custGeom>
                <a:rect b="b" l="l" r="r" t="t"/>
                <a:pathLst>
                  <a:path extrusionOk="0" h="204" w="154">
                    <a:moveTo>
                      <a:pt x="154" y="12"/>
                    </a:moveTo>
                    <a:cubicBezTo>
                      <a:pt x="154" y="5"/>
                      <a:pt x="148" y="0"/>
                      <a:pt x="14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0" y="199"/>
                      <a:pt x="6" y="204"/>
                      <a:pt x="13" y="204"/>
                    </a:cubicBezTo>
                    <a:cubicBezTo>
                      <a:pt x="141" y="204"/>
                      <a:pt x="141" y="204"/>
                      <a:pt x="141" y="204"/>
                    </a:cubicBezTo>
                    <a:cubicBezTo>
                      <a:pt x="148" y="204"/>
                      <a:pt x="154" y="199"/>
                      <a:pt x="154" y="192"/>
                    </a:cubicBezTo>
                    <a:lnTo>
                      <a:pt x="154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" name="Google Shape;399;p18"/>
              <p:cNvSpPr/>
              <p:nvPr/>
            </p:nvSpPr>
            <p:spPr>
              <a:xfrm>
                <a:off x="5035551" y="3914776"/>
                <a:ext cx="484188" cy="579438"/>
              </a:xfrm>
              <a:prstGeom prst="rect">
                <a:avLst/>
              </a:prstGeom>
              <a:solidFill>
                <a:srgbClr val="3E3E3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" name="Google Shape;400;p18"/>
              <p:cNvSpPr/>
              <p:nvPr/>
            </p:nvSpPr>
            <p:spPr>
              <a:xfrm>
                <a:off x="5254626" y="4530726"/>
                <a:ext cx="46038" cy="49213"/>
              </a:xfrm>
              <a:prstGeom prst="ellipse">
                <a:avLst/>
              </a:prstGeom>
              <a:solidFill>
                <a:srgbClr val="CFD3D4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" name="Google Shape;401;p18"/>
              <p:cNvSpPr/>
              <p:nvPr/>
            </p:nvSpPr>
            <p:spPr>
              <a:xfrm>
                <a:off x="5265738" y="3865563"/>
                <a:ext cx="22225" cy="22225"/>
              </a:xfrm>
              <a:prstGeom prst="ellipse">
                <a:avLst/>
              </a:prstGeom>
              <a:solidFill>
                <a:srgbClr val="3E3E3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2" name="Google Shape;402;p18"/>
              <p:cNvSpPr/>
              <p:nvPr/>
            </p:nvSpPr>
            <p:spPr>
              <a:xfrm>
                <a:off x="5035551" y="3914776"/>
                <a:ext cx="460375" cy="457200"/>
              </a:xfrm>
              <a:custGeom>
                <a:rect b="b" l="l" r="r" t="t"/>
                <a:pathLst>
                  <a:path extrusionOk="0" h="288" w="290">
                    <a:moveTo>
                      <a:pt x="0" y="288"/>
                    </a:moveTo>
                    <a:lnTo>
                      <a:pt x="290" y="0"/>
                    </a:lnTo>
                    <a:lnTo>
                      <a:pt x="0" y="0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5B5C5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03" name="Google Shape;403;p18"/>
            <p:cNvSpPr/>
            <p:nvPr/>
          </p:nvSpPr>
          <p:spPr>
            <a:xfrm>
              <a:off x="8671592" y="3693833"/>
              <a:ext cx="327603" cy="329045"/>
            </a:xfrm>
            <a:custGeom>
              <a:rect b="b" l="l" r="r" t="t"/>
              <a:pathLst>
                <a:path extrusionOk="0" h="96" w="96">
                  <a:moveTo>
                    <a:pt x="94" y="40"/>
                  </a:moveTo>
                  <a:cubicBezTo>
                    <a:pt x="83" y="40"/>
                    <a:pt x="83" y="40"/>
                    <a:pt x="83" y="40"/>
                  </a:cubicBezTo>
                  <a:cubicBezTo>
                    <a:pt x="82" y="37"/>
                    <a:pt x="81" y="33"/>
                    <a:pt x="79" y="31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2"/>
                    <a:pt x="88" y="22"/>
                    <a:pt x="88" y="21"/>
                  </a:cubicBezTo>
                  <a:cubicBezTo>
                    <a:pt x="88" y="21"/>
                    <a:pt x="88" y="20"/>
                    <a:pt x="88" y="20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5" y="8"/>
                    <a:pt x="74" y="8"/>
                    <a:pt x="73" y="8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3" y="15"/>
                    <a:pt x="59" y="14"/>
                    <a:pt x="56" y="13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1"/>
                    <a:pt x="55" y="0"/>
                    <a:pt x="5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0" y="1"/>
                    <a:pt x="40" y="2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4"/>
                    <a:pt x="33" y="15"/>
                    <a:pt x="31" y="17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2" y="8"/>
                    <a:pt x="20" y="8"/>
                    <a:pt x="20" y="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2"/>
                    <a:pt x="8" y="23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5" y="33"/>
                    <a:pt x="14" y="37"/>
                    <a:pt x="13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41"/>
                    <a:pt x="0" y="4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1" y="56"/>
                    <a:pt x="2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9"/>
                    <a:pt x="15" y="63"/>
                    <a:pt x="17" y="65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74"/>
                    <a:pt x="8" y="74"/>
                    <a:pt x="8" y="75"/>
                  </a:cubicBezTo>
                  <a:cubicBezTo>
                    <a:pt x="8" y="75"/>
                    <a:pt x="8" y="76"/>
                    <a:pt x="8" y="76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88"/>
                    <a:pt x="22" y="88"/>
                    <a:pt x="23" y="88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3" y="81"/>
                    <a:pt x="37" y="82"/>
                    <a:pt x="40" y="83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0" y="95"/>
                    <a:pt x="41" y="96"/>
                    <a:pt x="42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5" y="96"/>
                    <a:pt x="56" y="95"/>
                    <a:pt x="56" y="94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9" y="82"/>
                    <a:pt x="63" y="81"/>
                    <a:pt x="65" y="79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4" y="88"/>
                    <a:pt x="76" y="88"/>
                    <a:pt x="76" y="88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6"/>
                    <a:pt x="88" y="74"/>
                    <a:pt x="88" y="73"/>
                  </a:cubicBezTo>
                  <a:cubicBezTo>
                    <a:pt x="79" y="65"/>
                    <a:pt x="79" y="65"/>
                    <a:pt x="79" y="65"/>
                  </a:cubicBezTo>
                  <a:cubicBezTo>
                    <a:pt x="81" y="63"/>
                    <a:pt x="82" y="59"/>
                    <a:pt x="83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6" y="54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1"/>
                    <a:pt x="95" y="40"/>
                    <a:pt x="94" y="40"/>
                  </a:cubicBezTo>
                  <a:close/>
                  <a:moveTo>
                    <a:pt x="48" y="64"/>
                  </a:moveTo>
                  <a:cubicBezTo>
                    <a:pt x="39" y="64"/>
                    <a:pt x="32" y="57"/>
                    <a:pt x="32" y="48"/>
                  </a:cubicBezTo>
                  <a:cubicBezTo>
                    <a:pt x="32" y="39"/>
                    <a:pt x="39" y="32"/>
                    <a:pt x="48" y="32"/>
                  </a:cubicBezTo>
                  <a:cubicBezTo>
                    <a:pt x="57" y="32"/>
                    <a:pt x="64" y="39"/>
                    <a:pt x="64" y="48"/>
                  </a:cubicBezTo>
                  <a:cubicBezTo>
                    <a:pt x="64" y="57"/>
                    <a:pt x="57" y="64"/>
                    <a:pt x="48" y="6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19"/>
          <p:cNvSpPr txBox="1"/>
          <p:nvPr>
            <p:ph idx="12" type="sldNum"/>
          </p:nvPr>
        </p:nvSpPr>
        <p:spPr>
          <a:xfrm>
            <a:off x="11261768" y="6356350"/>
            <a:ext cx="3619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9" name="Google Shape;409;p19"/>
          <p:cNvSpPr/>
          <p:nvPr/>
        </p:nvSpPr>
        <p:spPr>
          <a:xfrm>
            <a:off x="7886411" y="6073792"/>
            <a:ext cx="365425" cy="363511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0" name="Google Shape;410;p19"/>
          <p:cNvSpPr/>
          <p:nvPr/>
        </p:nvSpPr>
        <p:spPr>
          <a:xfrm>
            <a:off x="9808131" y="4237151"/>
            <a:ext cx="543354" cy="581618"/>
          </a:xfrm>
          <a:custGeom>
            <a:rect b="b" l="l" r="r" t="t"/>
            <a:pathLst>
              <a:path extrusionOk="0" h="152" w="142">
                <a:moveTo>
                  <a:pt x="70" y="0"/>
                </a:moveTo>
                <a:cubicBezTo>
                  <a:pt x="23" y="24"/>
                  <a:pt x="23" y="24"/>
                  <a:pt x="23" y="24"/>
                </a:cubicBezTo>
                <a:cubicBezTo>
                  <a:pt x="5" y="33"/>
                  <a:pt x="0" y="56"/>
                  <a:pt x="13" y="71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4" y="152"/>
                  <a:pt x="142" y="95"/>
                  <a:pt x="78" y="66"/>
                </a:cubicBezTo>
                <a:cubicBezTo>
                  <a:pt x="112" y="47"/>
                  <a:pt x="112" y="47"/>
                  <a:pt x="112" y="47"/>
                </a:cubicBezTo>
                <a:cubicBezTo>
                  <a:pt x="70" y="0"/>
                  <a:pt x="70" y="0"/>
                  <a:pt x="70" y="0"/>
                </a:cubicBezTo>
                <a:close/>
              </a:path>
            </a:pathLst>
          </a:custGeom>
          <a:solidFill>
            <a:srgbClr val="F48057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Google Shape;411;p19"/>
          <p:cNvSpPr/>
          <p:nvPr/>
        </p:nvSpPr>
        <p:spPr>
          <a:xfrm>
            <a:off x="9800478" y="4091746"/>
            <a:ext cx="520395" cy="585444"/>
          </a:xfrm>
          <a:custGeom>
            <a:rect b="b" l="l" r="r" t="t"/>
            <a:pathLst>
              <a:path extrusionOk="0" h="153" w="136">
                <a:moveTo>
                  <a:pt x="76" y="0"/>
                </a:moveTo>
                <a:cubicBezTo>
                  <a:pt x="26" y="18"/>
                  <a:pt x="26" y="18"/>
                  <a:pt x="26" y="18"/>
                </a:cubicBezTo>
                <a:cubicBezTo>
                  <a:pt x="7" y="25"/>
                  <a:pt x="0" y="48"/>
                  <a:pt x="11" y="64"/>
                </a:cubicBezTo>
                <a:cubicBezTo>
                  <a:pt x="71" y="153"/>
                  <a:pt x="71" y="153"/>
                  <a:pt x="71" y="153"/>
                </a:cubicBezTo>
                <a:cubicBezTo>
                  <a:pt x="71" y="153"/>
                  <a:pt x="136" y="103"/>
                  <a:pt x="76" y="66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76" y="0"/>
                  <a:pt x="76" y="0"/>
                  <a:pt x="76" y="0"/>
                </a:cubicBezTo>
                <a:close/>
              </a:path>
            </a:pathLst>
          </a:custGeom>
          <a:solidFill>
            <a:srgbClr val="F6936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2" name="Google Shape;412;p19"/>
          <p:cNvSpPr/>
          <p:nvPr/>
        </p:nvSpPr>
        <p:spPr>
          <a:xfrm>
            <a:off x="9251385" y="3787545"/>
            <a:ext cx="1840515" cy="1216806"/>
          </a:xfrm>
          <a:custGeom>
            <a:rect b="b" l="l" r="r" t="t"/>
            <a:pathLst>
              <a:path extrusionOk="0" h="317" w="480">
                <a:moveTo>
                  <a:pt x="480" y="208"/>
                </a:moveTo>
                <a:cubicBezTo>
                  <a:pt x="457" y="208"/>
                  <a:pt x="457" y="208"/>
                  <a:pt x="457" y="208"/>
                </a:cubicBezTo>
                <a:cubicBezTo>
                  <a:pt x="428" y="208"/>
                  <a:pt x="401" y="198"/>
                  <a:pt x="379" y="178"/>
                </a:cubicBezTo>
                <a:cubicBezTo>
                  <a:pt x="200" y="13"/>
                  <a:pt x="200" y="13"/>
                  <a:pt x="200" y="13"/>
                </a:cubicBezTo>
                <a:cubicBezTo>
                  <a:pt x="191" y="4"/>
                  <a:pt x="179" y="0"/>
                  <a:pt x="167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88" y="0"/>
                  <a:pt x="80" y="2"/>
                  <a:pt x="73" y="6"/>
                </a:cubicBezTo>
                <a:cubicBezTo>
                  <a:pt x="13" y="37"/>
                  <a:pt x="13" y="37"/>
                  <a:pt x="13" y="37"/>
                </a:cubicBezTo>
                <a:cubicBezTo>
                  <a:pt x="1" y="42"/>
                  <a:pt x="0" y="59"/>
                  <a:pt x="11" y="66"/>
                </a:cubicBezTo>
                <a:cubicBezTo>
                  <a:pt x="27" y="76"/>
                  <a:pt x="54" y="81"/>
                  <a:pt x="94" y="47"/>
                </a:cubicBezTo>
                <a:cubicBezTo>
                  <a:pt x="162" y="59"/>
                  <a:pt x="162" y="59"/>
                  <a:pt x="162" y="59"/>
                </a:cubicBezTo>
                <a:cubicBezTo>
                  <a:pt x="162" y="59"/>
                  <a:pt x="234" y="114"/>
                  <a:pt x="234" y="144"/>
                </a:cubicBezTo>
                <a:cubicBezTo>
                  <a:pt x="233" y="175"/>
                  <a:pt x="215" y="244"/>
                  <a:pt x="169" y="233"/>
                </a:cubicBezTo>
                <a:cubicBezTo>
                  <a:pt x="130" y="224"/>
                  <a:pt x="88" y="206"/>
                  <a:pt x="64" y="221"/>
                </a:cubicBezTo>
                <a:cubicBezTo>
                  <a:pt x="51" y="230"/>
                  <a:pt x="51" y="250"/>
                  <a:pt x="65" y="258"/>
                </a:cubicBezTo>
                <a:cubicBezTo>
                  <a:pt x="86" y="269"/>
                  <a:pt x="123" y="286"/>
                  <a:pt x="176" y="289"/>
                </a:cubicBezTo>
                <a:cubicBezTo>
                  <a:pt x="213" y="292"/>
                  <a:pt x="355" y="317"/>
                  <a:pt x="480" y="317"/>
                </a:cubicBezTo>
                <a:cubicBezTo>
                  <a:pt x="480" y="208"/>
                  <a:pt x="480" y="208"/>
                  <a:pt x="480" y="208"/>
                </a:cubicBezTo>
                <a:close/>
              </a:path>
            </a:pathLst>
          </a:custGeom>
          <a:solidFill>
            <a:srgbClr val="F8A08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3" name="Google Shape;413;p19"/>
          <p:cNvSpPr/>
          <p:nvPr/>
        </p:nvSpPr>
        <p:spPr>
          <a:xfrm>
            <a:off x="9301128" y="3829636"/>
            <a:ext cx="214280" cy="239152"/>
          </a:xfrm>
          <a:custGeom>
            <a:rect b="b" l="l" r="r" t="t"/>
            <a:pathLst>
              <a:path extrusionOk="0" h="62" w="56">
                <a:moveTo>
                  <a:pt x="0" y="24"/>
                </a:moveTo>
                <a:cubicBezTo>
                  <a:pt x="0" y="24"/>
                  <a:pt x="0" y="62"/>
                  <a:pt x="56" y="24"/>
                </a:cubicBezTo>
                <a:cubicBezTo>
                  <a:pt x="46" y="0"/>
                  <a:pt x="46" y="0"/>
                  <a:pt x="46" y="0"/>
                </a:cubicBezTo>
                <a:cubicBezTo>
                  <a:pt x="0" y="24"/>
                  <a:pt x="0" y="24"/>
                  <a:pt x="0" y="24"/>
                </a:cubicBezTo>
                <a:close/>
              </a:path>
            </a:pathLst>
          </a:custGeom>
          <a:solidFill>
            <a:srgbClr val="F9AE9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4" name="Google Shape;414;p19"/>
          <p:cNvSpPr/>
          <p:nvPr/>
        </p:nvSpPr>
        <p:spPr>
          <a:xfrm>
            <a:off x="9496277" y="4646579"/>
            <a:ext cx="235326" cy="214280"/>
          </a:xfrm>
          <a:custGeom>
            <a:rect b="b" l="l" r="r" t="t"/>
            <a:pathLst>
              <a:path extrusionOk="0" h="56" w="61">
                <a:moveTo>
                  <a:pt x="5" y="38"/>
                </a:moveTo>
                <a:cubicBezTo>
                  <a:pt x="5" y="38"/>
                  <a:pt x="0" y="0"/>
                  <a:pt x="61" y="31"/>
                </a:cubicBezTo>
                <a:cubicBezTo>
                  <a:pt x="54" y="56"/>
                  <a:pt x="54" y="56"/>
                  <a:pt x="54" y="56"/>
                </a:cubicBezTo>
                <a:cubicBezTo>
                  <a:pt x="5" y="38"/>
                  <a:pt x="5" y="38"/>
                  <a:pt x="5" y="38"/>
                </a:cubicBezTo>
                <a:close/>
              </a:path>
            </a:pathLst>
          </a:custGeom>
          <a:solidFill>
            <a:srgbClr val="F9AE9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Google Shape;415;p19"/>
          <p:cNvSpPr/>
          <p:nvPr/>
        </p:nvSpPr>
        <p:spPr>
          <a:xfrm>
            <a:off x="10942669" y="4394034"/>
            <a:ext cx="382644" cy="744241"/>
          </a:xfrm>
          <a:custGeom>
            <a:rect b="b" l="l" r="r" t="t"/>
            <a:pathLst>
              <a:path extrusionOk="0" h="389" w="200">
                <a:moveTo>
                  <a:pt x="0" y="389"/>
                </a:moveTo>
                <a:lnTo>
                  <a:pt x="200" y="389"/>
                </a:lnTo>
                <a:lnTo>
                  <a:pt x="200" y="0"/>
                </a:lnTo>
                <a:lnTo>
                  <a:pt x="0" y="0"/>
                </a:lnTo>
                <a:lnTo>
                  <a:pt x="0" y="389"/>
                </a:lnTo>
                <a:lnTo>
                  <a:pt x="0" y="389"/>
                </a:lnTo>
                <a:close/>
              </a:path>
            </a:pathLst>
          </a:custGeom>
          <a:solidFill>
            <a:srgbClr val="EDEEE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19"/>
          <p:cNvSpPr/>
          <p:nvPr/>
        </p:nvSpPr>
        <p:spPr>
          <a:xfrm>
            <a:off x="11199040" y="4275415"/>
            <a:ext cx="992960" cy="985306"/>
          </a:xfrm>
          <a:custGeom>
            <a:rect b="b" l="l" r="r" t="t"/>
            <a:pathLst>
              <a:path extrusionOk="0" h="515" w="519">
                <a:moveTo>
                  <a:pt x="519" y="515"/>
                </a:moveTo>
                <a:lnTo>
                  <a:pt x="0" y="515"/>
                </a:lnTo>
                <a:lnTo>
                  <a:pt x="0" y="0"/>
                </a:lnTo>
                <a:lnTo>
                  <a:pt x="519" y="0"/>
                </a:lnTo>
                <a:lnTo>
                  <a:pt x="519" y="515"/>
                </a:lnTo>
                <a:lnTo>
                  <a:pt x="519" y="515"/>
                </a:lnTo>
                <a:close/>
              </a:path>
            </a:pathLst>
          </a:custGeom>
          <a:solidFill>
            <a:srgbClr val="35328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7" name="Google Shape;417;p19"/>
          <p:cNvSpPr/>
          <p:nvPr/>
        </p:nvSpPr>
        <p:spPr>
          <a:xfrm>
            <a:off x="11493676" y="4439952"/>
            <a:ext cx="118619" cy="122446"/>
          </a:xfrm>
          <a:prstGeom prst="ellipse">
            <a:avLst/>
          </a:prstGeom>
          <a:solidFill>
            <a:srgbClr val="F15F5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p19"/>
          <p:cNvSpPr/>
          <p:nvPr/>
        </p:nvSpPr>
        <p:spPr>
          <a:xfrm>
            <a:off x="11771092" y="4439952"/>
            <a:ext cx="122446" cy="122446"/>
          </a:xfrm>
          <a:prstGeom prst="ellipse">
            <a:avLst/>
          </a:prstGeom>
          <a:solidFill>
            <a:srgbClr val="F15F5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9" name="Google Shape;419;p19"/>
          <p:cNvSpPr txBox="1"/>
          <p:nvPr>
            <p:ph type="title"/>
          </p:nvPr>
        </p:nvSpPr>
        <p:spPr>
          <a:xfrm>
            <a:off x="1109666" y="564042"/>
            <a:ext cx="5123770" cy="4985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entury Gothic"/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Application Structure</a:t>
            </a:r>
            <a:endParaRPr/>
          </a:p>
        </p:txBody>
      </p:sp>
      <p:pic>
        <p:nvPicPr>
          <p:cNvPr id="420" name="Google Shape;42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9666" y="1679952"/>
            <a:ext cx="7843257" cy="4215186"/>
          </a:xfrm>
          <a:prstGeom prst="roundRect">
            <a:avLst>
              <a:gd fmla="val 4167" name="adj"/>
            </a:avLst>
          </a:prstGeom>
          <a:solidFill>
            <a:srgbClr val="FFFFFF"/>
          </a:solidFill>
          <a:ln cap="sq" cmpd="sng" w="76200">
            <a:solidFill>
              <a:srgbClr val="292929"/>
            </a:solidFill>
            <a:prstDash val="solid"/>
            <a:miter lim="800000"/>
            <a:headEnd len="sm" w="sm" type="none"/>
            <a:tailEnd len="sm" w="sm" type="none"/>
          </a:ln>
          <a:effectLst>
            <a:reflection blurRad="0" dir="5400000" dist="5000" endA="0" endPos="28000" kx="0" rotWithShape="0" algn="bl" stA="28000" stPos="0" sy="-100000" ky="0"/>
          </a:effectLst>
        </p:spPr>
      </p:pic>
      <p:sp>
        <p:nvSpPr>
          <p:cNvPr id="421" name="Google Shape;421;p19"/>
          <p:cNvSpPr/>
          <p:nvPr/>
        </p:nvSpPr>
        <p:spPr>
          <a:xfrm>
            <a:off x="11133591" y="1679952"/>
            <a:ext cx="365425" cy="363511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0"/>
          <p:cNvSpPr txBox="1"/>
          <p:nvPr>
            <p:ph idx="12" type="sldNum"/>
          </p:nvPr>
        </p:nvSpPr>
        <p:spPr>
          <a:xfrm>
            <a:off x="11261768" y="6356350"/>
            <a:ext cx="3619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428" name="Google Shape;428;p20"/>
          <p:cNvGrpSpPr/>
          <p:nvPr/>
        </p:nvGrpSpPr>
        <p:grpSpPr>
          <a:xfrm rot="10800000">
            <a:off x="6820377" y="4503280"/>
            <a:ext cx="1069879" cy="216357"/>
            <a:chOff x="3187700" y="2544463"/>
            <a:chExt cx="1206500" cy="884537"/>
          </a:xfrm>
        </p:grpSpPr>
        <p:cxnSp>
          <p:nvCxnSpPr>
            <p:cNvPr id="429" name="Google Shape;429;p20"/>
            <p:cNvCxnSpPr/>
            <p:nvPr/>
          </p:nvCxnSpPr>
          <p:spPr>
            <a:xfrm>
              <a:off x="3187700" y="3429000"/>
              <a:ext cx="1206500" cy="0"/>
            </a:xfrm>
            <a:prstGeom prst="straightConnector1">
              <a:avLst/>
            </a:prstGeom>
            <a:noFill/>
            <a:ln cap="rnd" cmpd="sng" w="25400">
              <a:solidFill>
                <a:srgbClr val="35328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30" name="Google Shape;430;p20"/>
            <p:cNvCxnSpPr/>
            <p:nvPr/>
          </p:nvCxnSpPr>
          <p:spPr>
            <a:xfrm>
              <a:off x="3187700" y="2544463"/>
              <a:ext cx="0" cy="884537"/>
            </a:xfrm>
            <a:prstGeom prst="straightConnector1">
              <a:avLst/>
            </a:prstGeom>
            <a:noFill/>
            <a:ln cap="rnd" cmpd="sng" w="25400">
              <a:solidFill>
                <a:srgbClr val="35328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cxnSp>
        <p:nvCxnSpPr>
          <p:cNvPr id="431" name="Google Shape;431;p20"/>
          <p:cNvCxnSpPr/>
          <p:nvPr/>
        </p:nvCxnSpPr>
        <p:spPr>
          <a:xfrm rot="10800000">
            <a:off x="2397967" y="4588667"/>
            <a:ext cx="1928391" cy="1"/>
          </a:xfrm>
          <a:prstGeom prst="straightConnector1">
            <a:avLst/>
          </a:prstGeom>
          <a:noFill/>
          <a:ln cap="rnd" cmpd="sng" w="25400">
            <a:solidFill>
              <a:srgbClr val="205DAB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432" name="Google Shape;432;p20"/>
          <p:cNvGrpSpPr/>
          <p:nvPr/>
        </p:nvGrpSpPr>
        <p:grpSpPr>
          <a:xfrm flipH="1">
            <a:off x="6503917" y="1445878"/>
            <a:ext cx="1069879" cy="400686"/>
            <a:chOff x="3187700" y="2544463"/>
            <a:chExt cx="1206500" cy="884537"/>
          </a:xfrm>
        </p:grpSpPr>
        <p:cxnSp>
          <p:nvCxnSpPr>
            <p:cNvPr id="433" name="Google Shape;433;p20"/>
            <p:cNvCxnSpPr/>
            <p:nvPr/>
          </p:nvCxnSpPr>
          <p:spPr>
            <a:xfrm>
              <a:off x="3187700" y="3429000"/>
              <a:ext cx="1206500" cy="0"/>
            </a:xfrm>
            <a:prstGeom prst="straightConnector1">
              <a:avLst/>
            </a:prstGeom>
            <a:noFill/>
            <a:ln cap="rnd" cmpd="sng" w="25400">
              <a:solidFill>
                <a:srgbClr val="35328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34" name="Google Shape;434;p20"/>
            <p:cNvCxnSpPr/>
            <p:nvPr/>
          </p:nvCxnSpPr>
          <p:spPr>
            <a:xfrm>
              <a:off x="3187700" y="2544463"/>
              <a:ext cx="0" cy="884537"/>
            </a:xfrm>
            <a:prstGeom prst="straightConnector1">
              <a:avLst/>
            </a:prstGeom>
            <a:noFill/>
            <a:ln cap="rnd" cmpd="sng" w="25400">
              <a:solidFill>
                <a:srgbClr val="35328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435" name="Google Shape;435;p20"/>
          <p:cNvSpPr/>
          <p:nvPr/>
        </p:nvSpPr>
        <p:spPr>
          <a:xfrm flipH="1">
            <a:off x="7185033" y="897293"/>
            <a:ext cx="778480" cy="778480"/>
          </a:xfrm>
          <a:prstGeom prst="ellipse">
            <a:avLst/>
          </a:prstGeom>
          <a:solidFill>
            <a:srgbClr val="35328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6" name="Google Shape;436;p20"/>
          <p:cNvSpPr/>
          <p:nvPr/>
        </p:nvSpPr>
        <p:spPr>
          <a:xfrm flipH="1">
            <a:off x="1681434" y="4234812"/>
            <a:ext cx="707709" cy="707709"/>
          </a:xfrm>
          <a:prstGeom prst="ellipse">
            <a:avLst/>
          </a:prstGeom>
          <a:solidFill>
            <a:srgbClr val="205D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7" name="Google Shape;437;p20"/>
          <p:cNvCxnSpPr>
            <a:stCxn id="438" idx="6"/>
          </p:cNvCxnSpPr>
          <p:nvPr/>
        </p:nvCxnSpPr>
        <p:spPr>
          <a:xfrm rot="10800000">
            <a:off x="6711650" y="3175562"/>
            <a:ext cx="1098300" cy="0"/>
          </a:xfrm>
          <a:prstGeom prst="straightConnector1">
            <a:avLst/>
          </a:prstGeom>
          <a:noFill/>
          <a:ln cap="rnd" cmpd="sng" w="25400">
            <a:solidFill>
              <a:srgbClr val="205DA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38" name="Google Shape;438;p20"/>
          <p:cNvSpPr/>
          <p:nvPr/>
        </p:nvSpPr>
        <p:spPr>
          <a:xfrm flipH="1">
            <a:off x="7809950" y="2821707"/>
            <a:ext cx="707709" cy="707709"/>
          </a:xfrm>
          <a:prstGeom prst="ellipse">
            <a:avLst/>
          </a:prstGeom>
          <a:solidFill>
            <a:srgbClr val="205D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9" name="Google Shape;439;p20"/>
          <p:cNvSpPr/>
          <p:nvPr/>
        </p:nvSpPr>
        <p:spPr>
          <a:xfrm flipH="1">
            <a:off x="7504356" y="4700092"/>
            <a:ext cx="778480" cy="778480"/>
          </a:xfrm>
          <a:prstGeom prst="ellipse">
            <a:avLst/>
          </a:prstGeom>
          <a:solidFill>
            <a:srgbClr val="35328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40" name="Google Shape;440;p20"/>
          <p:cNvGrpSpPr/>
          <p:nvPr/>
        </p:nvGrpSpPr>
        <p:grpSpPr>
          <a:xfrm>
            <a:off x="4322950" y="785906"/>
            <a:ext cx="2583449" cy="5286188"/>
            <a:chOff x="1328738" y="1285875"/>
            <a:chExt cx="2406650" cy="4924425"/>
          </a:xfrm>
        </p:grpSpPr>
        <p:sp>
          <p:nvSpPr>
            <p:cNvPr id="441" name="Google Shape;441;p20"/>
            <p:cNvSpPr/>
            <p:nvPr/>
          </p:nvSpPr>
          <p:spPr>
            <a:xfrm>
              <a:off x="1331913" y="1289050"/>
              <a:ext cx="2403475" cy="49212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2" name="Google Shape;442;p20"/>
            <p:cNvSpPr/>
            <p:nvPr/>
          </p:nvSpPr>
          <p:spPr>
            <a:xfrm>
              <a:off x="1328738" y="1285875"/>
              <a:ext cx="2406650" cy="4924425"/>
            </a:xfrm>
            <a:custGeom>
              <a:rect b="b" l="l" r="r" t="t"/>
              <a:pathLst>
                <a:path extrusionOk="0" h="1306" w="637">
                  <a:moveTo>
                    <a:pt x="540" y="1306"/>
                  </a:moveTo>
                  <a:cubicBezTo>
                    <a:pt x="97" y="1306"/>
                    <a:pt x="97" y="1306"/>
                    <a:pt x="97" y="1306"/>
                  </a:cubicBezTo>
                  <a:cubicBezTo>
                    <a:pt x="43" y="1306"/>
                    <a:pt x="0" y="1262"/>
                    <a:pt x="0" y="1209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43"/>
                    <a:pt x="44" y="0"/>
                    <a:pt x="97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94" y="0"/>
                    <a:pt x="637" y="44"/>
                    <a:pt x="637" y="97"/>
                  </a:cubicBezTo>
                  <a:cubicBezTo>
                    <a:pt x="637" y="1209"/>
                    <a:pt x="637" y="1209"/>
                    <a:pt x="637" y="1209"/>
                  </a:cubicBezTo>
                  <a:cubicBezTo>
                    <a:pt x="637" y="1263"/>
                    <a:pt x="594" y="1306"/>
                    <a:pt x="540" y="1306"/>
                  </a:cubicBezTo>
                  <a:close/>
                </a:path>
              </a:pathLst>
            </a:custGeom>
            <a:solidFill>
              <a:srgbClr val="102F5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3" name="Google Shape;443;p20"/>
            <p:cNvSpPr/>
            <p:nvPr/>
          </p:nvSpPr>
          <p:spPr>
            <a:xfrm>
              <a:off x="1438276" y="1431925"/>
              <a:ext cx="2187575" cy="4608513"/>
            </a:xfrm>
            <a:custGeom>
              <a:rect b="b" l="l" r="r" t="t"/>
              <a:pathLst>
                <a:path extrusionOk="0" h="1222" w="579">
                  <a:moveTo>
                    <a:pt x="511" y="1"/>
                  </a:moveTo>
                  <a:cubicBezTo>
                    <a:pt x="425" y="1"/>
                    <a:pt x="425" y="1"/>
                    <a:pt x="425" y="1"/>
                  </a:cubicBezTo>
                  <a:cubicBezTo>
                    <a:pt x="414" y="0"/>
                    <a:pt x="404" y="10"/>
                    <a:pt x="404" y="22"/>
                  </a:cubicBezTo>
                  <a:cubicBezTo>
                    <a:pt x="404" y="38"/>
                    <a:pt x="404" y="38"/>
                    <a:pt x="404" y="38"/>
                  </a:cubicBezTo>
                  <a:cubicBezTo>
                    <a:pt x="404" y="50"/>
                    <a:pt x="395" y="60"/>
                    <a:pt x="383" y="60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04" y="60"/>
                    <a:pt x="195" y="50"/>
                    <a:pt x="195" y="38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5" y="10"/>
                    <a:pt x="185" y="0"/>
                    <a:pt x="174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1" y="0"/>
                    <a:pt x="1" y="31"/>
                    <a:pt x="1" y="68"/>
                  </a:cubicBezTo>
                  <a:cubicBezTo>
                    <a:pt x="0" y="1154"/>
                    <a:pt x="0" y="1154"/>
                    <a:pt x="0" y="1154"/>
                  </a:cubicBezTo>
                  <a:cubicBezTo>
                    <a:pt x="0" y="1191"/>
                    <a:pt x="31" y="1221"/>
                    <a:pt x="68" y="1221"/>
                  </a:cubicBezTo>
                  <a:cubicBezTo>
                    <a:pt x="511" y="1222"/>
                    <a:pt x="511" y="1222"/>
                    <a:pt x="511" y="1222"/>
                  </a:cubicBezTo>
                  <a:cubicBezTo>
                    <a:pt x="548" y="1222"/>
                    <a:pt x="579" y="1191"/>
                    <a:pt x="579" y="1154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79" y="31"/>
                    <a:pt x="549" y="1"/>
                    <a:pt x="5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44" name="Google Shape;444;p20"/>
          <p:cNvSpPr/>
          <p:nvPr/>
        </p:nvSpPr>
        <p:spPr>
          <a:xfrm>
            <a:off x="8104891" y="1067516"/>
            <a:ext cx="2168958" cy="276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35328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 Application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45" name="Google Shape;445;p20"/>
          <p:cNvGrpSpPr/>
          <p:nvPr/>
        </p:nvGrpSpPr>
        <p:grpSpPr>
          <a:xfrm>
            <a:off x="589227" y="4338234"/>
            <a:ext cx="2916573" cy="1381465"/>
            <a:chOff x="-1521772" y="2183700"/>
            <a:chExt cx="2916573" cy="1381465"/>
          </a:xfrm>
        </p:grpSpPr>
        <p:sp>
          <p:nvSpPr>
            <p:cNvPr id="446" name="Google Shape;446;p20"/>
            <p:cNvSpPr txBox="1"/>
            <p:nvPr/>
          </p:nvSpPr>
          <p:spPr>
            <a:xfrm>
              <a:off x="-838514" y="3134278"/>
              <a:ext cx="2233315" cy="430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We run MATLAB functions remotely on server.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7" name="Google Shape;447;p20"/>
            <p:cNvSpPr/>
            <p:nvPr/>
          </p:nvSpPr>
          <p:spPr>
            <a:xfrm>
              <a:off x="-1521772" y="2183700"/>
              <a:ext cx="2047753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US" sz="1800" u="none" cap="none" strike="noStrike">
                  <a:solidFill>
                    <a:srgbClr val="205DAB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MATLAB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48" name="Google Shape;448;p20"/>
          <p:cNvSpPr txBox="1"/>
          <p:nvPr/>
        </p:nvSpPr>
        <p:spPr>
          <a:xfrm>
            <a:off x="8672406" y="5263128"/>
            <a:ext cx="2879784" cy="430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Invoking methods in dart and implement requests to server in Java.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49" name="Google Shape;449;p20"/>
          <p:cNvGrpSpPr/>
          <p:nvPr/>
        </p:nvGrpSpPr>
        <p:grpSpPr>
          <a:xfrm>
            <a:off x="8625509" y="2954382"/>
            <a:ext cx="2667889" cy="683079"/>
            <a:chOff x="-765701" y="1673765"/>
            <a:chExt cx="2667889" cy="683079"/>
          </a:xfrm>
        </p:grpSpPr>
        <p:sp>
          <p:nvSpPr>
            <p:cNvPr id="450" name="Google Shape;450;p20"/>
            <p:cNvSpPr txBox="1"/>
            <p:nvPr/>
          </p:nvSpPr>
          <p:spPr>
            <a:xfrm>
              <a:off x="-718804" y="2141400"/>
              <a:ext cx="2620992" cy="2154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MySQL database &amp; Apache Server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1" name="Google Shape;451;p20"/>
            <p:cNvSpPr/>
            <p:nvPr/>
          </p:nvSpPr>
          <p:spPr>
            <a:xfrm>
              <a:off x="-765701" y="1673765"/>
              <a:ext cx="1860883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US" sz="1800" u="none" cap="none" strike="noStrike">
                  <a:solidFill>
                    <a:srgbClr val="205DAB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Authentication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52" name="Google Shape;452;p20"/>
          <p:cNvGrpSpPr/>
          <p:nvPr/>
        </p:nvGrpSpPr>
        <p:grpSpPr>
          <a:xfrm>
            <a:off x="8419148" y="1494692"/>
            <a:ext cx="2924570" cy="3501232"/>
            <a:chOff x="-892894" y="-1330212"/>
            <a:chExt cx="2924570" cy="3501232"/>
          </a:xfrm>
        </p:grpSpPr>
        <p:sp>
          <p:nvSpPr>
            <p:cNvPr id="453" name="Google Shape;453;p20"/>
            <p:cNvSpPr txBox="1"/>
            <p:nvPr/>
          </p:nvSpPr>
          <p:spPr>
            <a:xfrm>
              <a:off x="-689956" y="-1330212"/>
              <a:ext cx="2721632" cy="2154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Flutter application &amp; Dart Language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20"/>
            <p:cNvSpPr/>
            <p:nvPr/>
          </p:nvSpPr>
          <p:spPr>
            <a:xfrm>
              <a:off x="-892894" y="1894021"/>
              <a:ext cx="1333249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US" sz="1800" u="none" cap="none" strike="noStrike">
                  <a:solidFill>
                    <a:srgbClr val="35328F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Requests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55" name="Google Shape;455;p20"/>
          <p:cNvSpPr txBox="1"/>
          <p:nvPr>
            <p:ph type="title"/>
          </p:nvPr>
        </p:nvSpPr>
        <p:spPr>
          <a:xfrm>
            <a:off x="226443" y="227194"/>
            <a:ext cx="3358594" cy="99719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entury Gothic"/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Technical Details</a:t>
            </a:r>
            <a:endParaRPr/>
          </a:p>
        </p:txBody>
      </p:sp>
      <p:sp>
        <p:nvSpPr>
          <p:cNvPr id="456" name="Google Shape;456;p20"/>
          <p:cNvSpPr/>
          <p:nvPr/>
        </p:nvSpPr>
        <p:spPr>
          <a:xfrm>
            <a:off x="1163371" y="2710999"/>
            <a:ext cx="2715623" cy="6463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Server and Client Handler, implementing multi-threading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57" name="Google Shape;457;p20"/>
          <p:cNvGrpSpPr/>
          <p:nvPr/>
        </p:nvGrpSpPr>
        <p:grpSpPr>
          <a:xfrm>
            <a:off x="7420536" y="1096547"/>
            <a:ext cx="389414" cy="398145"/>
            <a:chOff x="3390900" y="3609976"/>
            <a:chExt cx="354013" cy="361950"/>
          </a:xfrm>
        </p:grpSpPr>
        <p:sp>
          <p:nvSpPr>
            <p:cNvPr id="458" name="Google Shape;458;p20"/>
            <p:cNvSpPr/>
            <p:nvPr/>
          </p:nvSpPr>
          <p:spPr>
            <a:xfrm>
              <a:off x="3467100" y="3805238"/>
              <a:ext cx="90488" cy="15875"/>
            </a:xfrm>
            <a:custGeom>
              <a:rect b="b" l="l" r="r" t="t"/>
              <a:pathLst>
                <a:path extrusionOk="0" h="4" w="24">
                  <a:moveTo>
                    <a:pt x="24" y="2"/>
                  </a:move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2745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" name="Google Shape;459;p20"/>
            <p:cNvSpPr/>
            <p:nvPr/>
          </p:nvSpPr>
          <p:spPr>
            <a:xfrm>
              <a:off x="3467100" y="3835401"/>
              <a:ext cx="60325" cy="15875"/>
            </a:xfrm>
            <a:custGeom>
              <a:rect b="b" l="l" r="r" t="t"/>
              <a:pathLst>
                <a:path extrusionOk="0" h="4" w="16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2745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" name="Google Shape;460;p20"/>
            <p:cNvSpPr/>
            <p:nvPr/>
          </p:nvSpPr>
          <p:spPr>
            <a:xfrm>
              <a:off x="3451225" y="3609976"/>
              <a:ext cx="134938" cy="104775"/>
            </a:xfrm>
            <a:custGeom>
              <a:rect b="b" l="l" r="r" t="t"/>
              <a:pathLst>
                <a:path extrusionOk="0" h="28" w="36">
                  <a:moveTo>
                    <a:pt x="0" y="26"/>
                  </a:moveTo>
                  <a:cubicBezTo>
                    <a:pt x="0" y="27"/>
                    <a:pt x="1" y="28"/>
                    <a:pt x="2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8"/>
                    <a:pt x="36" y="27"/>
                    <a:pt x="36" y="26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9"/>
                    <a:pt x="35" y="8"/>
                    <a:pt x="34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4"/>
                    <a:pt x="24" y="0"/>
                    <a:pt x="18" y="0"/>
                  </a:cubicBezTo>
                  <a:cubicBezTo>
                    <a:pt x="12" y="0"/>
                    <a:pt x="9" y="4"/>
                    <a:pt x="8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2745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" name="Google Shape;461;p20"/>
            <p:cNvSpPr/>
            <p:nvPr/>
          </p:nvSpPr>
          <p:spPr>
            <a:xfrm>
              <a:off x="3602038" y="3654426"/>
              <a:ext cx="44450" cy="139700"/>
            </a:xfrm>
            <a:custGeom>
              <a:rect b="b" l="l" r="r" t="t"/>
              <a:pathLst>
                <a:path extrusionOk="0" h="37" w="12">
                  <a:moveTo>
                    <a:pt x="0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6" y="37"/>
                    <a:pt x="9" y="36"/>
                    <a:pt x="11" y="36"/>
                  </a:cubicBezTo>
                  <a:cubicBezTo>
                    <a:pt x="11" y="36"/>
                    <a:pt x="12" y="36"/>
                    <a:pt x="12" y="3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2745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2" name="Google Shape;462;p20"/>
            <p:cNvSpPr/>
            <p:nvPr/>
          </p:nvSpPr>
          <p:spPr>
            <a:xfrm>
              <a:off x="3467100" y="3775076"/>
              <a:ext cx="90488" cy="15875"/>
            </a:xfrm>
            <a:custGeom>
              <a:rect b="b" l="l" r="r" t="t"/>
              <a:pathLst>
                <a:path extrusionOk="0" h="4" w="24">
                  <a:moveTo>
                    <a:pt x="2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2745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3" name="Google Shape;463;p20"/>
            <p:cNvSpPr/>
            <p:nvPr/>
          </p:nvSpPr>
          <p:spPr>
            <a:xfrm>
              <a:off x="3390900" y="3654426"/>
              <a:ext cx="219075" cy="287338"/>
            </a:xfrm>
            <a:custGeom>
              <a:rect b="b" l="l" r="r" t="t"/>
              <a:pathLst>
                <a:path extrusionOk="0" h="76" w="58">
                  <a:moveTo>
                    <a:pt x="49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9" y="68"/>
                    <a:pt x="8" y="67"/>
                    <a:pt x="8" y="66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2"/>
                    <a:pt x="4" y="76"/>
                    <a:pt x="10" y="76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4" y="74"/>
                    <a:pt x="51" y="71"/>
                    <a:pt x="49" y="6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2745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4" name="Google Shape;464;p20"/>
            <p:cNvSpPr/>
            <p:nvPr/>
          </p:nvSpPr>
          <p:spPr>
            <a:xfrm>
              <a:off x="3467100" y="3744913"/>
              <a:ext cx="90488" cy="15875"/>
            </a:xfrm>
            <a:custGeom>
              <a:rect b="b" l="l" r="r" t="t"/>
              <a:pathLst>
                <a:path extrusionOk="0" h="4" w="24">
                  <a:moveTo>
                    <a:pt x="2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2745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5" name="Google Shape;465;p20"/>
            <p:cNvSpPr/>
            <p:nvPr/>
          </p:nvSpPr>
          <p:spPr>
            <a:xfrm>
              <a:off x="3579813" y="3805238"/>
              <a:ext cx="165100" cy="166688"/>
            </a:xfrm>
            <a:custGeom>
              <a:rect b="b" l="l" r="r" t="t"/>
              <a:pathLst>
                <a:path extrusionOk="0" h="44" w="44">
                  <a:moveTo>
                    <a:pt x="43" y="41"/>
                  </a:moveTo>
                  <a:cubicBezTo>
                    <a:pt x="31" y="28"/>
                    <a:pt x="31" y="28"/>
                    <a:pt x="31" y="28"/>
                  </a:cubicBezTo>
                  <a:cubicBezTo>
                    <a:pt x="33" y="25"/>
                    <a:pt x="34" y="21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1" y="34"/>
                    <a:pt x="25" y="33"/>
                    <a:pt x="28" y="31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4"/>
                    <a:pt x="41" y="44"/>
                    <a:pt x="42" y="44"/>
                  </a:cubicBezTo>
                  <a:cubicBezTo>
                    <a:pt x="43" y="44"/>
                    <a:pt x="43" y="44"/>
                    <a:pt x="43" y="43"/>
                  </a:cubicBezTo>
                  <a:cubicBezTo>
                    <a:pt x="44" y="43"/>
                    <a:pt x="44" y="41"/>
                    <a:pt x="43" y="41"/>
                  </a:cubicBezTo>
                  <a:close/>
                  <a:moveTo>
                    <a:pt x="4" y="17"/>
                  </a:moveTo>
                  <a:cubicBezTo>
                    <a:pt x="4" y="10"/>
                    <a:pt x="10" y="4"/>
                    <a:pt x="17" y="4"/>
                  </a:cubicBezTo>
                  <a:cubicBezTo>
                    <a:pt x="25" y="4"/>
                    <a:pt x="30" y="10"/>
                    <a:pt x="30" y="17"/>
                  </a:cubicBezTo>
                  <a:cubicBezTo>
                    <a:pt x="30" y="25"/>
                    <a:pt x="25" y="30"/>
                    <a:pt x="17" y="30"/>
                  </a:cubicBezTo>
                  <a:cubicBezTo>
                    <a:pt x="10" y="30"/>
                    <a:pt x="4" y="25"/>
                    <a:pt x="4" y="1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2745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66" name="Google Shape;466;p20"/>
          <p:cNvGrpSpPr/>
          <p:nvPr/>
        </p:nvGrpSpPr>
        <p:grpSpPr>
          <a:xfrm>
            <a:off x="1894134" y="4354349"/>
            <a:ext cx="253556" cy="439881"/>
            <a:chOff x="8222342" y="2218409"/>
            <a:chExt cx="209550" cy="363538"/>
          </a:xfrm>
        </p:grpSpPr>
        <p:grpSp>
          <p:nvGrpSpPr>
            <p:cNvPr id="467" name="Google Shape;467;p20"/>
            <p:cNvGrpSpPr/>
            <p:nvPr/>
          </p:nvGrpSpPr>
          <p:grpSpPr>
            <a:xfrm>
              <a:off x="8262359" y="2336845"/>
              <a:ext cx="129517" cy="126664"/>
              <a:chOff x="8440738" y="1090613"/>
              <a:chExt cx="360362" cy="352425"/>
            </a:xfrm>
          </p:grpSpPr>
          <p:sp>
            <p:nvSpPr>
              <p:cNvPr id="468" name="Google Shape;468;p20"/>
              <p:cNvSpPr/>
              <p:nvPr/>
            </p:nvSpPr>
            <p:spPr>
              <a:xfrm>
                <a:off x="8601075" y="1090613"/>
                <a:ext cx="200025" cy="225425"/>
              </a:xfrm>
              <a:custGeom>
                <a:rect b="b" l="l" r="r" t="t"/>
                <a:pathLst>
                  <a:path extrusionOk="0" h="60" w="53">
                    <a:moveTo>
                      <a:pt x="51" y="2"/>
                    </a:moveTo>
                    <a:cubicBezTo>
                      <a:pt x="49" y="1"/>
                      <a:pt x="46" y="0"/>
                      <a:pt x="41" y="0"/>
                    </a:cubicBezTo>
                    <a:cubicBezTo>
                      <a:pt x="40" y="0"/>
                      <a:pt x="40" y="0"/>
                      <a:pt x="39" y="1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3" y="13"/>
                      <a:pt x="53" y="12"/>
                      <a:pt x="53" y="12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7"/>
                      <a:pt x="53" y="4"/>
                      <a:pt x="51" y="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9" name="Google Shape;469;p20"/>
              <p:cNvSpPr/>
              <p:nvPr/>
            </p:nvSpPr>
            <p:spPr>
              <a:xfrm>
                <a:off x="8440738" y="1289050"/>
                <a:ext cx="187325" cy="153988"/>
              </a:xfrm>
              <a:custGeom>
                <a:rect b="b" l="l" r="r" t="t"/>
                <a:pathLst>
                  <a:path extrusionOk="0" h="41" w="50">
                    <a:moveTo>
                      <a:pt x="47" y="7"/>
                    </a:moveTo>
                    <a:cubicBezTo>
                      <a:pt x="43" y="3"/>
                      <a:pt x="43" y="3"/>
                      <a:pt x="43" y="3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5" y="5"/>
                      <a:pt x="33" y="4"/>
                      <a:pt x="31" y="4"/>
                    </a:cubicBezTo>
                    <a:cubicBezTo>
                      <a:pt x="26" y="4"/>
                      <a:pt x="21" y="7"/>
                      <a:pt x="18" y="11"/>
                    </a:cubicBezTo>
                    <a:cubicBezTo>
                      <a:pt x="16" y="13"/>
                      <a:pt x="16" y="15"/>
                      <a:pt x="15" y="18"/>
                    </a:cubicBezTo>
                    <a:cubicBezTo>
                      <a:pt x="13" y="24"/>
                      <a:pt x="11" y="29"/>
                      <a:pt x="2" y="29"/>
                    </a:cubicBezTo>
                    <a:cubicBezTo>
                      <a:pt x="1" y="29"/>
                      <a:pt x="1" y="29"/>
                      <a:pt x="0" y="30"/>
                    </a:cubicBezTo>
                    <a:cubicBezTo>
                      <a:pt x="0" y="31"/>
                      <a:pt x="0" y="32"/>
                      <a:pt x="1" y="32"/>
                    </a:cubicBezTo>
                    <a:cubicBezTo>
                      <a:pt x="6" y="38"/>
                      <a:pt x="13" y="41"/>
                      <a:pt x="21" y="41"/>
                    </a:cubicBezTo>
                    <a:cubicBezTo>
                      <a:pt x="32" y="41"/>
                      <a:pt x="43" y="34"/>
                      <a:pt x="46" y="24"/>
                    </a:cubicBezTo>
                    <a:cubicBezTo>
                      <a:pt x="48" y="21"/>
                      <a:pt x="47" y="17"/>
                      <a:pt x="46" y="14"/>
                    </a:cubicBezTo>
                    <a:cubicBezTo>
                      <a:pt x="50" y="10"/>
                      <a:pt x="50" y="10"/>
                      <a:pt x="50" y="10"/>
                    </a:cubicBezTo>
                    <a:lnTo>
                      <a:pt x="47" y="7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70" name="Google Shape;470;p20"/>
            <p:cNvSpPr/>
            <p:nvPr/>
          </p:nvSpPr>
          <p:spPr>
            <a:xfrm>
              <a:off x="8222342" y="2218409"/>
              <a:ext cx="209550" cy="363538"/>
            </a:xfrm>
            <a:custGeom>
              <a:rect b="b" l="l" r="r" t="t"/>
              <a:pathLst>
                <a:path extrusionOk="0" h="96" w="56">
                  <a:moveTo>
                    <a:pt x="46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2"/>
                    <a:pt x="4" y="96"/>
                    <a:pt x="10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52" y="96"/>
                    <a:pt x="56" y="92"/>
                    <a:pt x="56" y="86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4"/>
                    <a:pt x="52" y="0"/>
                    <a:pt x="46" y="0"/>
                  </a:cubicBezTo>
                  <a:close/>
                  <a:moveTo>
                    <a:pt x="1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40" y="9"/>
                    <a:pt x="40" y="10"/>
                  </a:cubicBezTo>
                  <a:cubicBezTo>
                    <a:pt x="40" y="11"/>
                    <a:pt x="39" y="12"/>
                    <a:pt x="3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6" y="11"/>
                    <a:pt x="16" y="10"/>
                  </a:cubicBezTo>
                  <a:cubicBezTo>
                    <a:pt x="16" y="9"/>
                    <a:pt x="17" y="8"/>
                    <a:pt x="18" y="8"/>
                  </a:cubicBezTo>
                  <a:close/>
                  <a:moveTo>
                    <a:pt x="28" y="90"/>
                  </a:moveTo>
                  <a:cubicBezTo>
                    <a:pt x="26" y="90"/>
                    <a:pt x="24" y="88"/>
                    <a:pt x="24" y="86"/>
                  </a:cubicBezTo>
                  <a:cubicBezTo>
                    <a:pt x="24" y="84"/>
                    <a:pt x="26" y="82"/>
                    <a:pt x="28" y="82"/>
                  </a:cubicBezTo>
                  <a:cubicBezTo>
                    <a:pt x="30" y="82"/>
                    <a:pt x="32" y="84"/>
                    <a:pt x="32" y="86"/>
                  </a:cubicBezTo>
                  <a:cubicBezTo>
                    <a:pt x="32" y="88"/>
                    <a:pt x="30" y="90"/>
                    <a:pt x="28" y="90"/>
                  </a:cubicBezTo>
                  <a:close/>
                  <a:moveTo>
                    <a:pt x="52" y="76"/>
                  </a:moveTo>
                  <a:cubicBezTo>
                    <a:pt x="4" y="76"/>
                    <a:pt x="4" y="76"/>
                    <a:pt x="4" y="76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2" y="20"/>
                    <a:pt x="52" y="20"/>
                    <a:pt x="52" y="20"/>
                  </a:cubicBezTo>
                  <a:lnTo>
                    <a:pt x="52" y="7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2745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1" name="Google Shape;471;p20"/>
          <p:cNvSpPr/>
          <p:nvPr/>
        </p:nvSpPr>
        <p:spPr>
          <a:xfrm>
            <a:off x="7983623" y="2993792"/>
            <a:ext cx="360363" cy="363538"/>
          </a:xfrm>
          <a:custGeom>
            <a:rect b="b" l="l" r="r" t="t"/>
            <a:pathLst>
              <a:path extrusionOk="0" h="96" w="96">
                <a:moveTo>
                  <a:pt x="9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1" y="96"/>
                  <a:pt x="2" y="96"/>
                </a:cubicBezTo>
                <a:cubicBezTo>
                  <a:pt x="94" y="96"/>
                  <a:pt x="94" y="96"/>
                  <a:pt x="94" y="96"/>
                </a:cubicBezTo>
                <a:cubicBezTo>
                  <a:pt x="95" y="96"/>
                  <a:pt x="96" y="95"/>
                  <a:pt x="96" y="94"/>
                </a:cubicBezTo>
                <a:cubicBezTo>
                  <a:pt x="96" y="2"/>
                  <a:pt x="96" y="2"/>
                  <a:pt x="96" y="2"/>
                </a:cubicBezTo>
                <a:cubicBezTo>
                  <a:pt x="96" y="1"/>
                  <a:pt x="95" y="0"/>
                  <a:pt x="94" y="0"/>
                </a:cubicBezTo>
                <a:close/>
                <a:moveTo>
                  <a:pt x="43" y="55"/>
                </a:moveTo>
                <a:cubicBezTo>
                  <a:pt x="23" y="75"/>
                  <a:pt x="23" y="75"/>
                  <a:pt x="23" y="75"/>
                </a:cubicBezTo>
                <a:cubicBezTo>
                  <a:pt x="23" y="76"/>
                  <a:pt x="23" y="76"/>
                  <a:pt x="22" y="76"/>
                </a:cubicBezTo>
                <a:cubicBezTo>
                  <a:pt x="21" y="76"/>
                  <a:pt x="21" y="76"/>
                  <a:pt x="21" y="75"/>
                </a:cubicBezTo>
                <a:cubicBezTo>
                  <a:pt x="13" y="67"/>
                  <a:pt x="13" y="67"/>
                  <a:pt x="13" y="67"/>
                </a:cubicBezTo>
                <a:cubicBezTo>
                  <a:pt x="12" y="67"/>
                  <a:pt x="12" y="65"/>
                  <a:pt x="13" y="65"/>
                </a:cubicBezTo>
                <a:cubicBezTo>
                  <a:pt x="13" y="64"/>
                  <a:pt x="15" y="64"/>
                  <a:pt x="15" y="65"/>
                </a:cubicBezTo>
                <a:cubicBezTo>
                  <a:pt x="22" y="71"/>
                  <a:pt x="22" y="71"/>
                  <a:pt x="22" y="71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2"/>
                  <a:pt x="43" y="52"/>
                  <a:pt x="43" y="53"/>
                </a:cubicBezTo>
                <a:cubicBezTo>
                  <a:pt x="44" y="53"/>
                  <a:pt x="44" y="55"/>
                  <a:pt x="43" y="55"/>
                </a:cubicBezTo>
                <a:close/>
                <a:moveTo>
                  <a:pt x="43" y="17"/>
                </a:moveTo>
                <a:cubicBezTo>
                  <a:pt x="23" y="37"/>
                  <a:pt x="23" y="37"/>
                  <a:pt x="23" y="37"/>
                </a:cubicBezTo>
                <a:cubicBezTo>
                  <a:pt x="23" y="38"/>
                  <a:pt x="23" y="38"/>
                  <a:pt x="22" y="38"/>
                </a:cubicBezTo>
                <a:cubicBezTo>
                  <a:pt x="21" y="38"/>
                  <a:pt x="21" y="38"/>
                  <a:pt x="21" y="37"/>
                </a:cubicBezTo>
                <a:cubicBezTo>
                  <a:pt x="13" y="29"/>
                  <a:pt x="13" y="29"/>
                  <a:pt x="13" y="29"/>
                </a:cubicBezTo>
                <a:cubicBezTo>
                  <a:pt x="12" y="29"/>
                  <a:pt x="12" y="27"/>
                  <a:pt x="13" y="27"/>
                </a:cubicBezTo>
                <a:cubicBezTo>
                  <a:pt x="13" y="26"/>
                  <a:pt x="15" y="26"/>
                  <a:pt x="15" y="27"/>
                </a:cubicBezTo>
                <a:cubicBezTo>
                  <a:pt x="22" y="33"/>
                  <a:pt x="22" y="33"/>
                  <a:pt x="22" y="3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4"/>
                  <a:pt x="43" y="14"/>
                  <a:pt x="43" y="15"/>
                </a:cubicBezTo>
                <a:cubicBezTo>
                  <a:pt x="44" y="15"/>
                  <a:pt x="44" y="17"/>
                  <a:pt x="43" y="17"/>
                </a:cubicBezTo>
                <a:close/>
                <a:moveTo>
                  <a:pt x="82" y="72"/>
                </a:moveTo>
                <a:cubicBezTo>
                  <a:pt x="50" y="72"/>
                  <a:pt x="50" y="72"/>
                  <a:pt x="50" y="72"/>
                </a:cubicBezTo>
                <a:cubicBezTo>
                  <a:pt x="49" y="72"/>
                  <a:pt x="48" y="71"/>
                  <a:pt x="48" y="70"/>
                </a:cubicBezTo>
                <a:cubicBezTo>
                  <a:pt x="48" y="69"/>
                  <a:pt x="49" y="68"/>
                  <a:pt x="50" y="68"/>
                </a:cubicBezTo>
                <a:cubicBezTo>
                  <a:pt x="82" y="68"/>
                  <a:pt x="82" y="68"/>
                  <a:pt x="82" y="68"/>
                </a:cubicBezTo>
                <a:cubicBezTo>
                  <a:pt x="83" y="68"/>
                  <a:pt x="84" y="69"/>
                  <a:pt x="84" y="70"/>
                </a:cubicBezTo>
                <a:cubicBezTo>
                  <a:pt x="84" y="71"/>
                  <a:pt x="83" y="72"/>
                  <a:pt x="82" y="72"/>
                </a:cubicBezTo>
                <a:close/>
                <a:moveTo>
                  <a:pt x="82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49" y="36"/>
                  <a:pt x="48" y="35"/>
                  <a:pt x="48" y="34"/>
                </a:cubicBezTo>
                <a:cubicBezTo>
                  <a:pt x="48" y="33"/>
                  <a:pt x="49" y="32"/>
                  <a:pt x="50" y="32"/>
                </a:cubicBezTo>
                <a:cubicBezTo>
                  <a:pt x="82" y="32"/>
                  <a:pt x="82" y="32"/>
                  <a:pt x="82" y="32"/>
                </a:cubicBezTo>
                <a:cubicBezTo>
                  <a:pt x="83" y="32"/>
                  <a:pt x="84" y="33"/>
                  <a:pt x="84" y="34"/>
                </a:cubicBezTo>
                <a:cubicBezTo>
                  <a:pt x="84" y="35"/>
                  <a:pt x="83" y="36"/>
                  <a:pt x="82" y="36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0800" rotWithShape="0" algn="t" dir="5400000" dist="38100">
              <a:srgbClr val="000000">
                <a:alpha val="2745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p20"/>
          <p:cNvSpPr txBox="1"/>
          <p:nvPr/>
        </p:nvSpPr>
        <p:spPr>
          <a:xfrm>
            <a:off x="286782" y="1943360"/>
            <a:ext cx="1578634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35328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Simulator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20"/>
          <p:cNvSpPr/>
          <p:nvPr/>
        </p:nvSpPr>
        <p:spPr>
          <a:xfrm flipH="1">
            <a:off x="1706140" y="1788689"/>
            <a:ext cx="778480" cy="778480"/>
          </a:xfrm>
          <a:prstGeom prst="ellipse">
            <a:avLst/>
          </a:prstGeom>
          <a:solidFill>
            <a:srgbClr val="35328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74" name="Google Shape;474;p20"/>
          <p:cNvGrpSpPr/>
          <p:nvPr/>
        </p:nvGrpSpPr>
        <p:grpSpPr>
          <a:xfrm rot="5400000">
            <a:off x="2971810" y="637548"/>
            <a:ext cx="466030" cy="2250386"/>
            <a:chOff x="3187700" y="2544463"/>
            <a:chExt cx="1206500" cy="884537"/>
          </a:xfrm>
        </p:grpSpPr>
        <p:cxnSp>
          <p:nvCxnSpPr>
            <p:cNvPr id="475" name="Google Shape;475;p20"/>
            <p:cNvCxnSpPr/>
            <p:nvPr/>
          </p:nvCxnSpPr>
          <p:spPr>
            <a:xfrm>
              <a:off x="3187700" y="3429000"/>
              <a:ext cx="1206500" cy="0"/>
            </a:xfrm>
            <a:prstGeom prst="straightConnector1">
              <a:avLst/>
            </a:prstGeom>
            <a:noFill/>
            <a:ln cap="rnd" cmpd="sng" w="25400">
              <a:solidFill>
                <a:srgbClr val="35328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76" name="Google Shape;476;p20"/>
            <p:cNvCxnSpPr/>
            <p:nvPr/>
          </p:nvCxnSpPr>
          <p:spPr>
            <a:xfrm>
              <a:off x="3187700" y="2544463"/>
              <a:ext cx="0" cy="884537"/>
            </a:xfrm>
            <a:prstGeom prst="straightConnector1">
              <a:avLst/>
            </a:prstGeom>
            <a:noFill/>
            <a:ln cap="rnd" cmpd="sng" w="25400">
              <a:solidFill>
                <a:srgbClr val="35328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477" name="Google Shape;477;p20"/>
          <p:cNvSpPr/>
          <p:nvPr/>
        </p:nvSpPr>
        <p:spPr>
          <a:xfrm>
            <a:off x="1917282" y="1979340"/>
            <a:ext cx="366713" cy="365125"/>
          </a:xfrm>
          <a:custGeom>
            <a:rect b="b" l="l" r="r" t="t"/>
            <a:pathLst>
              <a:path extrusionOk="0" h="97" w="98">
                <a:moveTo>
                  <a:pt x="91" y="66"/>
                </a:moveTo>
                <a:cubicBezTo>
                  <a:pt x="87" y="61"/>
                  <a:pt x="79" y="59"/>
                  <a:pt x="73" y="62"/>
                </a:cubicBezTo>
                <a:cubicBezTo>
                  <a:pt x="60" y="49"/>
                  <a:pt x="60" y="49"/>
                  <a:pt x="60" y="49"/>
                </a:cubicBezTo>
                <a:cubicBezTo>
                  <a:pt x="73" y="36"/>
                  <a:pt x="73" y="36"/>
                  <a:pt x="73" y="36"/>
                </a:cubicBezTo>
                <a:cubicBezTo>
                  <a:pt x="75" y="37"/>
                  <a:pt x="77" y="37"/>
                  <a:pt x="79" y="37"/>
                </a:cubicBezTo>
                <a:cubicBezTo>
                  <a:pt x="84" y="37"/>
                  <a:pt x="88" y="35"/>
                  <a:pt x="91" y="32"/>
                </a:cubicBezTo>
                <a:cubicBezTo>
                  <a:pt x="97" y="27"/>
                  <a:pt x="98" y="19"/>
                  <a:pt x="95" y="13"/>
                </a:cubicBezTo>
                <a:cubicBezTo>
                  <a:pt x="95" y="12"/>
                  <a:pt x="94" y="11"/>
                  <a:pt x="94" y="11"/>
                </a:cubicBezTo>
                <a:cubicBezTo>
                  <a:pt x="93" y="11"/>
                  <a:pt x="92" y="11"/>
                  <a:pt x="92" y="12"/>
                </a:cubicBezTo>
                <a:cubicBezTo>
                  <a:pt x="85" y="19"/>
                  <a:pt x="85" y="19"/>
                  <a:pt x="85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9" y="13"/>
                  <a:pt x="79" y="13"/>
                </a:cubicBezTo>
                <a:cubicBezTo>
                  <a:pt x="86" y="6"/>
                  <a:pt x="86" y="6"/>
                  <a:pt x="86" y="6"/>
                </a:cubicBezTo>
                <a:cubicBezTo>
                  <a:pt x="87" y="5"/>
                  <a:pt x="87" y="5"/>
                  <a:pt x="87" y="4"/>
                </a:cubicBezTo>
                <a:cubicBezTo>
                  <a:pt x="87" y="4"/>
                  <a:pt x="86" y="3"/>
                  <a:pt x="86" y="3"/>
                </a:cubicBezTo>
                <a:cubicBezTo>
                  <a:pt x="83" y="2"/>
                  <a:pt x="81" y="1"/>
                  <a:pt x="79" y="1"/>
                </a:cubicBezTo>
                <a:cubicBezTo>
                  <a:pt x="74" y="1"/>
                  <a:pt x="69" y="3"/>
                  <a:pt x="66" y="7"/>
                </a:cubicBezTo>
                <a:cubicBezTo>
                  <a:pt x="61" y="11"/>
                  <a:pt x="59" y="19"/>
                  <a:pt x="62" y="25"/>
                </a:cubicBezTo>
                <a:cubicBezTo>
                  <a:pt x="49" y="38"/>
                  <a:pt x="49" y="38"/>
                  <a:pt x="49" y="38"/>
                </a:cubicBezTo>
                <a:cubicBezTo>
                  <a:pt x="36" y="25"/>
                  <a:pt x="36" y="25"/>
                  <a:pt x="36" y="25"/>
                </a:cubicBezTo>
                <a:cubicBezTo>
                  <a:pt x="39" y="19"/>
                  <a:pt x="37" y="11"/>
                  <a:pt x="32" y="7"/>
                </a:cubicBezTo>
                <a:cubicBezTo>
                  <a:pt x="27" y="1"/>
                  <a:pt x="19" y="0"/>
                  <a:pt x="13" y="3"/>
                </a:cubicBezTo>
                <a:cubicBezTo>
                  <a:pt x="12" y="3"/>
                  <a:pt x="11" y="4"/>
                  <a:pt x="11" y="4"/>
                </a:cubicBezTo>
                <a:cubicBezTo>
                  <a:pt x="11" y="5"/>
                  <a:pt x="11" y="6"/>
                  <a:pt x="12" y="6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9"/>
                  <a:pt x="19" y="19"/>
                  <a:pt x="19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2"/>
                  <a:pt x="3" y="13"/>
                </a:cubicBezTo>
                <a:cubicBezTo>
                  <a:pt x="0" y="19"/>
                  <a:pt x="1" y="27"/>
                  <a:pt x="7" y="32"/>
                </a:cubicBezTo>
                <a:cubicBezTo>
                  <a:pt x="11" y="37"/>
                  <a:pt x="19" y="39"/>
                  <a:pt x="25" y="36"/>
                </a:cubicBezTo>
                <a:cubicBezTo>
                  <a:pt x="38" y="49"/>
                  <a:pt x="38" y="49"/>
                  <a:pt x="38" y="49"/>
                </a:cubicBezTo>
                <a:cubicBezTo>
                  <a:pt x="25" y="62"/>
                  <a:pt x="25" y="62"/>
                  <a:pt x="25" y="62"/>
                </a:cubicBezTo>
                <a:cubicBezTo>
                  <a:pt x="23" y="61"/>
                  <a:pt x="21" y="61"/>
                  <a:pt x="19" y="61"/>
                </a:cubicBezTo>
                <a:cubicBezTo>
                  <a:pt x="14" y="61"/>
                  <a:pt x="10" y="63"/>
                  <a:pt x="7" y="66"/>
                </a:cubicBezTo>
                <a:cubicBezTo>
                  <a:pt x="1" y="71"/>
                  <a:pt x="0" y="79"/>
                  <a:pt x="3" y="86"/>
                </a:cubicBezTo>
                <a:cubicBezTo>
                  <a:pt x="3" y="86"/>
                  <a:pt x="4" y="87"/>
                  <a:pt x="4" y="87"/>
                </a:cubicBezTo>
                <a:cubicBezTo>
                  <a:pt x="5" y="87"/>
                  <a:pt x="6" y="87"/>
                  <a:pt x="6" y="86"/>
                </a:cubicBezTo>
                <a:cubicBezTo>
                  <a:pt x="13" y="79"/>
                  <a:pt x="13" y="79"/>
                  <a:pt x="13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85"/>
                  <a:pt x="19" y="85"/>
                  <a:pt x="19" y="85"/>
                </a:cubicBezTo>
                <a:cubicBezTo>
                  <a:pt x="12" y="92"/>
                  <a:pt x="12" y="92"/>
                  <a:pt x="12" y="92"/>
                </a:cubicBezTo>
                <a:cubicBezTo>
                  <a:pt x="11" y="92"/>
                  <a:pt x="11" y="93"/>
                  <a:pt x="11" y="94"/>
                </a:cubicBezTo>
                <a:cubicBezTo>
                  <a:pt x="11" y="94"/>
                  <a:pt x="12" y="95"/>
                  <a:pt x="13" y="95"/>
                </a:cubicBezTo>
                <a:cubicBezTo>
                  <a:pt x="15" y="96"/>
                  <a:pt x="17" y="97"/>
                  <a:pt x="20" y="97"/>
                </a:cubicBezTo>
                <a:cubicBezTo>
                  <a:pt x="20" y="97"/>
                  <a:pt x="20" y="97"/>
                  <a:pt x="20" y="97"/>
                </a:cubicBezTo>
                <a:cubicBezTo>
                  <a:pt x="24" y="97"/>
                  <a:pt x="29" y="95"/>
                  <a:pt x="32" y="91"/>
                </a:cubicBezTo>
                <a:cubicBezTo>
                  <a:pt x="37" y="87"/>
                  <a:pt x="39" y="79"/>
                  <a:pt x="36" y="73"/>
                </a:cubicBezTo>
                <a:cubicBezTo>
                  <a:pt x="49" y="60"/>
                  <a:pt x="49" y="60"/>
                  <a:pt x="49" y="60"/>
                </a:cubicBezTo>
                <a:cubicBezTo>
                  <a:pt x="62" y="73"/>
                  <a:pt x="62" y="73"/>
                  <a:pt x="62" y="73"/>
                </a:cubicBezTo>
                <a:cubicBezTo>
                  <a:pt x="59" y="79"/>
                  <a:pt x="61" y="87"/>
                  <a:pt x="66" y="91"/>
                </a:cubicBezTo>
                <a:cubicBezTo>
                  <a:pt x="69" y="95"/>
                  <a:pt x="74" y="97"/>
                  <a:pt x="79" y="97"/>
                </a:cubicBezTo>
                <a:cubicBezTo>
                  <a:pt x="81" y="97"/>
                  <a:pt x="83" y="96"/>
                  <a:pt x="86" y="95"/>
                </a:cubicBezTo>
                <a:cubicBezTo>
                  <a:pt x="86" y="95"/>
                  <a:pt x="87" y="94"/>
                  <a:pt x="87" y="94"/>
                </a:cubicBezTo>
                <a:cubicBezTo>
                  <a:pt x="87" y="93"/>
                  <a:pt x="87" y="92"/>
                  <a:pt x="86" y="92"/>
                </a:cubicBezTo>
                <a:cubicBezTo>
                  <a:pt x="79" y="85"/>
                  <a:pt x="79" y="85"/>
                  <a:pt x="79" y="85"/>
                </a:cubicBezTo>
                <a:cubicBezTo>
                  <a:pt x="79" y="79"/>
                  <a:pt x="79" y="79"/>
                  <a:pt x="7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92" y="86"/>
                  <a:pt x="92" y="86"/>
                  <a:pt x="92" y="86"/>
                </a:cubicBezTo>
                <a:cubicBezTo>
                  <a:pt x="92" y="87"/>
                  <a:pt x="93" y="87"/>
                  <a:pt x="94" y="87"/>
                </a:cubicBezTo>
                <a:cubicBezTo>
                  <a:pt x="94" y="87"/>
                  <a:pt x="95" y="86"/>
                  <a:pt x="95" y="86"/>
                </a:cubicBezTo>
                <a:cubicBezTo>
                  <a:pt x="98" y="79"/>
                  <a:pt x="97" y="71"/>
                  <a:pt x="91" y="66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0800" rotWithShape="0" algn="t" dir="5400000" dist="38100">
              <a:srgbClr val="000000">
                <a:alpha val="2745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8" name="Google Shape;478;p20"/>
          <p:cNvPicPr preferRelativeResize="0"/>
          <p:nvPr/>
        </p:nvPicPr>
        <p:blipFill rotWithShape="1">
          <a:blip r:embed="rId3">
            <a:alphaModFix/>
          </a:blip>
          <a:srcRect b="3490" l="6225" r="6129" t="-457"/>
          <a:stretch/>
        </p:blipFill>
        <p:spPr>
          <a:xfrm>
            <a:off x="4319346" y="704789"/>
            <a:ext cx="2595877" cy="5399664"/>
          </a:xfrm>
          <a:prstGeom prst="rect">
            <a:avLst/>
          </a:prstGeom>
          <a:noFill/>
          <a:ln>
            <a:noFill/>
          </a:ln>
        </p:spPr>
      </p:pic>
      <p:sp>
        <p:nvSpPr>
          <p:cNvPr id="479" name="Google Shape;479;p20"/>
          <p:cNvSpPr/>
          <p:nvPr/>
        </p:nvSpPr>
        <p:spPr>
          <a:xfrm>
            <a:off x="7646410" y="4888271"/>
            <a:ext cx="426307" cy="415498"/>
          </a:xfrm>
          <a:prstGeom prst="lightningBol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21"/>
          <p:cNvSpPr/>
          <p:nvPr/>
        </p:nvSpPr>
        <p:spPr>
          <a:xfrm>
            <a:off x="495300" y="2687862"/>
            <a:ext cx="11201400" cy="1634675"/>
          </a:xfrm>
          <a:prstGeom prst="roundRect">
            <a:avLst>
              <a:gd fmla="val 50000" name="adj"/>
            </a:avLst>
          </a:prstGeom>
          <a:solidFill>
            <a:srgbClr val="27256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Google Shape;486;p21"/>
          <p:cNvSpPr/>
          <p:nvPr/>
        </p:nvSpPr>
        <p:spPr>
          <a:xfrm>
            <a:off x="702339" y="2876361"/>
            <a:ext cx="1257676" cy="1257676"/>
          </a:xfrm>
          <a:prstGeom prst="ellipse">
            <a:avLst/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Google Shape;487;p21"/>
          <p:cNvSpPr/>
          <p:nvPr/>
        </p:nvSpPr>
        <p:spPr>
          <a:xfrm>
            <a:off x="10231985" y="2876361"/>
            <a:ext cx="1257676" cy="1257676"/>
          </a:xfrm>
          <a:prstGeom prst="ellipse">
            <a:avLst/>
          </a:prstGeom>
          <a:solidFill>
            <a:srgbClr val="F15F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8" name="Google Shape;488;p21"/>
          <p:cNvSpPr txBox="1"/>
          <p:nvPr>
            <p:ph type="title"/>
          </p:nvPr>
        </p:nvSpPr>
        <p:spPr>
          <a:xfrm>
            <a:off x="571500" y="257045"/>
            <a:ext cx="11049000" cy="9656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entury Gothic"/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Graphical Mode </a:t>
            </a:r>
            <a:endParaRPr/>
          </a:p>
        </p:txBody>
      </p:sp>
      <p:sp>
        <p:nvSpPr>
          <p:cNvPr id="489" name="Google Shape;489;p21"/>
          <p:cNvSpPr txBox="1"/>
          <p:nvPr>
            <p:ph idx="12" type="sldNum"/>
          </p:nvPr>
        </p:nvSpPr>
        <p:spPr>
          <a:xfrm>
            <a:off x="11261768" y="6356350"/>
            <a:ext cx="3619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490" name="Google Shape;490;p21"/>
          <p:cNvGrpSpPr/>
          <p:nvPr/>
        </p:nvGrpSpPr>
        <p:grpSpPr>
          <a:xfrm>
            <a:off x="-1457232" y="1533364"/>
            <a:ext cx="9000652" cy="4607532"/>
            <a:chOff x="-1156713" y="1357578"/>
            <a:chExt cx="9000652" cy="4607532"/>
          </a:xfrm>
        </p:grpSpPr>
        <p:grpSp>
          <p:nvGrpSpPr>
            <p:cNvPr id="491" name="Google Shape;491;p21"/>
            <p:cNvGrpSpPr/>
            <p:nvPr/>
          </p:nvGrpSpPr>
          <p:grpSpPr>
            <a:xfrm>
              <a:off x="-1156713" y="1548571"/>
              <a:ext cx="9000652" cy="3659900"/>
              <a:chOff x="-1156713" y="1776603"/>
              <a:chExt cx="9000652" cy="3659900"/>
            </a:xfrm>
          </p:grpSpPr>
          <p:sp>
            <p:nvSpPr>
              <p:cNvPr id="492" name="Google Shape;492;p21"/>
              <p:cNvSpPr/>
              <p:nvPr/>
            </p:nvSpPr>
            <p:spPr>
              <a:xfrm>
                <a:off x="5851092" y="1874252"/>
                <a:ext cx="1992847" cy="3562251"/>
              </a:xfrm>
              <a:custGeom>
                <a:rect b="b" l="l" r="r" t="t"/>
                <a:pathLst>
                  <a:path extrusionOk="0" h="1013" w="566">
                    <a:moveTo>
                      <a:pt x="462" y="1013"/>
                    </a:moveTo>
                    <a:cubicBezTo>
                      <a:pt x="53" y="1013"/>
                      <a:pt x="53" y="1013"/>
                      <a:pt x="53" y="1013"/>
                    </a:cubicBezTo>
                    <a:cubicBezTo>
                      <a:pt x="23" y="1013"/>
                      <a:pt x="0" y="988"/>
                      <a:pt x="2" y="959"/>
                    </a:cubicBezTo>
                    <a:cubicBezTo>
                      <a:pt x="47" y="55"/>
                      <a:pt x="47" y="55"/>
                      <a:pt x="47" y="55"/>
                    </a:cubicBezTo>
                    <a:cubicBezTo>
                      <a:pt x="49" y="25"/>
                      <a:pt x="74" y="0"/>
                      <a:pt x="104" y="0"/>
                    </a:cubicBezTo>
                    <a:cubicBezTo>
                      <a:pt x="513" y="0"/>
                      <a:pt x="513" y="0"/>
                      <a:pt x="513" y="0"/>
                    </a:cubicBezTo>
                    <a:cubicBezTo>
                      <a:pt x="543" y="0"/>
                      <a:pt x="566" y="25"/>
                      <a:pt x="564" y="55"/>
                    </a:cubicBezTo>
                    <a:cubicBezTo>
                      <a:pt x="519" y="959"/>
                      <a:pt x="519" y="959"/>
                      <a:pt x="519" y="959"/>
                    </a:cubicBezTo>
                    <a:cubicBezTo>
                      <a:pt x="517" y="988"/>
                      <a:pt x="492" y="1013"/>
                      <a:pt x="462" y="1013"/>
                    </a:cubicBezTo>
                  </a:path>
                </a:pathLst>
              </a:custGeom>
              <a:solidFill>
                <a:srgbClr val="272569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3" name="Google Shape;493;p21"/>
              <p:cNvSpPr/>
              <p:nvPr/>
            </p:nvSpPr>
            <p:spPr>
              <a:xfrm>
                <a:off x="5752181" y="1776603"/>
                <a:ext cx="1992847" cy="3562251"/>
              </a:xfrm>
              <a:custGeom>
                <a:rect b="b" l="l" r="r" t="t"/>
                <a:pathLst>
                  <a:path extrusionOk="0" h="1013" w="566">
                    <a:moveTo>
                      <a:pt x="462" y="1013"/>
                    </a:moveTo>
                    <a:cubicBezTo>
                      <a:pt x="53" y="1013"/>
                      <a:pt x="53" y="1013"/>
                      <a:pt x="53" y="1013"/>
                    </a:cubicBezTo>
                    <a:cubicBezTo>
                      <a:pt x="23" y="1013"/>
                      <a:pt x="0" y="988"/>
                      <a:pt x="2" y="959"/>
                    </a:cubicBezTo>
                    <a:cubicBezTo>
                      <a:pt x="47" y="55"/>
                      <a:pt x="47" y="55"/>
                      <a:pt x="47" y="55"/>
                    </a:cubicBezTo>
                    <a:cubicBezTo>
                      <a:pt x="49" y="25"/>
                      <a:pt x="74" y="0"/>
                      <a:pt x="104" y="0"/>
                    </a:cubicBezTo>
                    <a:cubicBezTo>
                      <a:pt x="513" y="0"/>
                      <a:pt x="513" y="0"/>
                      <a:pt x="513" y="0"/>
                    </a:cubicBezTo>
                    <a:cubicBezTo>
                      <a:pt x="543" y="0"/>
                      <a:pt x="566" y="25"/>
                      <a:pt x="564" y="55"/>
                    </a:cubicBezTo>
                    <a:cubicBezTo>
                      <a:pt x="519" y="959"/>
                      <a:pt x="519" y="959"/>
                      <a:pt x="519" y="959"/>
                    </a:cubicBezTo>
                    <a:cubicBezTo>
                      <a:pt x="517" y="988"/>
                      <a:pt x="492" y="1013"/>
                      <a:pt x="462" y="1013"/>
                    </a:cubicBezTo>
                  </a:path>
                </a:pathLst>
              </a:custGeom>
              <a:solidFill>
                <a:srgbClr val="35328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4" name="Google Shape;494;p21"/>
              <p:cNvSpPr/>
              <p:nvPr/>
            </p:nvSpPr>
            <p:spPr>
              <a:xfrm>
                <a:off x="-1156713" y="2099945"/>
                <a:ext cx="108675" cy="75890"/>
              </a:xfrm>
              <a:custGeom>
                <a:rect b="b" l="l" r="r" t="t"/>
                <a:pathLst>
                  <a:path extrusionOk="0" h="3339550" w="1977730">
                    <a:moveTo>
                      <a:pt x="157409" y="0"/>
                    </a:moveTo>
                    <a:lnTo>
                      <a:pt x="167436" y="0"/>
                    </a:lnTo>
                    <a:cubicBezTo>
                      <a:pt x="471566" y="0"/>
                      <a:pt x="995345" y="0"/>
                      <a:pt x="1897408" y="0"/>
                    </a:cubicBezTo>
                    <a:lnTo>
                      <a:pt x="1977730" y="0"/>
                    </a:lnTo>
                    <a:lnTo>
                      <a:pt x="1951300" y="530284"/>
                    </a:lnTo>
                    <a:cubicBezTo>
                      <a:pt x="1820748" y="3149657"/>
                      <a:pt x="1820748" y="3149657"/>
                      <a:pt x="1820748" y="3149657"/>
                    </a:cubicBezTo>
                    <a:cubicBezTo>
                      <a:pt x="1813707" y="3251637"/>
                      <a:pt x="1725683" y="3339550"/>
                      <a:pt x="1620055" y="3339550"/>
                    </a:cubicBezTo>
                    <a:cubicBezTo>
                      <a:pt x="179995" y="3339550"/>
                      <a:pt x="179995" y="3339550"/>
                      <a:pt x="179995" y="3339550"/>
                    </a:cubicBezTo>
                    <a:cubicBezTo>
                      <a:pt x="74367" y="3339550"/>
                      <a:pt x="-6615" y="3251637"/>
                      <a:pt x="427" y="3149657"/>
                    </a:cubicBezTo>
                    <a:cubicBezTo>
                      <a:pt x="119259" y="765446"/>
                      <a:pt x="148967" y="169393"/>
                      <a:pt x="156394" y="20380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95" name="Google Shape;495;p21"/>
              <p:cNvGrpSpPr/>
              <p:nvPr/>
            </p:nvGrpSpPr>
            <p:grpSpPr>
              <a:xfrm>
                <a:off x="6032134" y="2279442"/>
                <a:ext cx="1435150" cy="2350886"/>
                <a:chOff x="5884695" y="2037924"/>
                <a:chExt cx="1730028" cy="2833921"/>
              </a:xfrm>
            </p:grpSpPr>
            <p:sp>
              <p:nvSpPr>
                <p:cNvPr id="496" name="Google Shape;496;p21"/>
                <p:cNvSpPr/>
                <p:nvPr/>
              </p:nvSpPr>
              <p:spPr>
                <a:xfrm>
                  <a:off x="5966864" y="2587955"/>
                  <a:ext cx="778780" cy="746207"/>
                </a:xfrm>
                <a:custGeom>
                  <a:rect b="b" l="l" r="r" t="t"/>
                  <a:pathLst>
                    <a:path extrusionOk="0" h="212" w="221">
                      <a:moveTo>
                        <a:pt x="157" y="212"/>
                      </a:moveTo>
                      <a:cubicBezTo>
                        <a:pt x="53" y="212"/>
                        <a:pt x="53" y="212"/>
                        <a:pt x="53" y="212"/>
                      </a:cubicBezTo>
                      <a:cubicBezTo>
                        <a:pt x="23" y="212"/>
                        <a:pt x="0" y="188"/>
                        <a:pt x="1" y="158"/>
                      </a:cubicBezTo>
                      <a:cubicBezTo>
                        <a:pt x="7" y="54"/>
                        <a:pt x="7" y="54"/>
                        <a:pt x="7" y="54"/>
                      </a:cubicBezTo>
                      <a:cubicBezTo>
                        <a:pt x="8" y="24"/>
                        <a:pt x="34" y="0"/>
                        <a:pt x="63" y="0"/>
                      </a:cubicBezTo>
                      <a:cubicBezTo>
                        <a:pt x="168" y="0"/>
                        <a:pt x="168" y="0"/>
                        <a:pt x="168" y="0"/>
                      </a:cubicBezTo>
                      <a:cubicBezTo>
                        <a:pt x="197" y="0"/>
                        <a:pt x="221" y="24"/>
                        <a:pt x="219" y="54"/>
                      </a:cubicBezTo>
                      <a:cubicBezTo>
                        <a:pt x="214" y="158"/>
                        <a:pt x="214" y="158"/>
                        <a:pt x="214" y="158"/>
                      </a:cubicBezTo>
                      <a:cubicBezTo>
                        <a:pt x="212" y="188"/>
                        <a:pt x="187" y="212"/>
                        <a:pt x="157" y="212"/>
                      </a:cubicBezTo>
                      <a:close/>
                    </a:path>
                  </a:pathLst>
                </a:custGeom>
                <a:solidFill>
                  <a:srgbClr val="205DAB"/>
                </a:solidFill>
                <a:ln>
                  <a:noFill/>
                </a:ln>
                <a:effectLst>
                  <a:outerShdw blurRad="50800" rotWithShape="0" algn="tl" dir="2700000" dist="38100">
                    <a:srgbClr val="000000">
                      <a:alpha val="15294"/>
                    </a:srgbClr>
                  </a:outerShdw>
                </a:effectLst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97" name="Google Shape;497;p21"/>
                <p:cNvGrpSpPr/>
                <p:nvPr/>
              </p:nvGrpSpPr>
              <p:grpSpPr>
                <a:xfrm>
                  <a:off x="5937236" y="3497092"/>
                  <a:ext cx="1609380" cy="383467"/>
                  <a:chOff x="4438650" y="3592513"/>
                  <a:chExt cx="1725613" cy="411162"/>
                </a:xfrm>
              </p:grpSpPr>
              <p:sp>
                <p:nvSpPr>
                  <p:cNvPr id="498" name="Google Shape;498;p21"/>
                  <p:cNvSpPr/>
                  <p:nvPr/>
                </p:nvSpPr>
                <p:spPr>
                  <a:xfrm>
                    <a:off x="6029325" y="3852863"/>
                    <a:ext cx="120650" cy="120650"/>
                  </a:xfrm>
                  <a:prstGeom prst="ellipse">
                    <a:avLst/>
                  </a:prstGeom>
                  <a:solidFill>
                    <a:srgbClr val="205DAB"/>
                  </a:solidFill>
                  <a:ln>
                    <a:noFill/>
                  </a:ln>
                  <a:effectLst>
                    <a:outerShdw blurRad="50800" rotWithShape="0" algn="tl" dir="2700000" dist="38100">
                      <a:srgbClr val="000000">
                        <a:alpha val="15294"/>
                      </a:srgbClr>
                    </a:outerShdw>
                  </a:effectLst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99" name="Google Shape;499;p21"/>
                  <p:cNvSpPr/>
                  <p:nvPr/>
                </p:nvSpPr>
                <p:spPr>
                  <a:xfrm>
                    <a:off x="4438650" y="3592513"/>
                    <a:ext cx="427038" cy="411162"/>
                  </a:xfrm>
                  <a:custGeom>
                    <a:rect b="b" l="l" r="r" t="t"/>
                    <a:pathLst>
                      <a:path extrusionOk="0" h="109" w="113">
                        <a:moveTo>
                          <a:pt x="81" y="109"/>
                        </a:moveTo>
                        <a:cubicBezTo>
                          <a:pt x="27" y="109"/>
                          <a:pt x="27" y="109"/>
                          <a:pt x="27" y="109"/>
                        </a:cubicBezTo>
                        <a:cubicBezTo>
                          <a:pt x="12" y="109"/>
                          <a:pt x="0" y="96"/>
                          <a:pt x="1" y="81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4" y="12"/>
                          <a:pt x="17" y="0"/>
                          <a:pt x="33" y="0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101" y="0"/>
                          <a:pt x="113" y="12"/>
                          <a:pt x="113" y="28"/>
                        </a:cubicBezTo>
                        <a:cubicBezTo>
                          <a:pt x="110" y="81"/>
                          <a:pt x="110" y="81"/>
                          <a:pt x="110" y="81"/>
                        </a:cubicBezTo>
                        <a:cubicBezTo>
                          <a:pt x="109" y="96"/>
                          <a:pt x="96" y="109"/>
                          <a:pt x="81" y="109"/>
                        </a:cubicBezTo>
                        <a:close/>
                      </a:path>
                    </a:pathLst>
                  </a:custGeom>
                  <a:solidFill>
                    <a:srgbClr val="205DAB"/>
                  </a:solidFill>
                  <a:ln>
                    <a:noFill/>
                  </a:ln>
                  <a:effectLst>
                    <a:outerShdw blurRad="50800" rotWithShape="0" algn="tl" dir="2700000" dist="38100">
                      <a:srgbClr val="000000">
                        <a:alpha val="15294"/>
                      </a:srgbClr>
                    </a:outerShdw>
                  </a:effectLst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0" name="Google Shape;500;p21"/>
                  <p:cNvSpPr/>
                  <p:nvPr/>
                </p:nvSpPr>
                <p:spPr>
                  <a:xfrm>
                    <a:off x="5737225" y="3592513"/>
                    <a:ext cx="427038" cy="411162"/>
                  </a:xfrm>
                  <a:custGeom>
                    <a:rect b="b" l="l" r="r" t="t"/>
                    <a:pathLst>
                      <a:path extrusionOk="0" h="109" w="113">
                        <a:moveTo>
                          <a:pt x="80" y="109"/>
                        </a:moveTo>
                        <a:cubicBezTo>
                          <a:pt x="27" y="109"/>
                          <a:pt x="27" y="109"/>
                          <a:pt x="27" y="109"/>
                        </a:cubicBezTo>
                        <a:cubicBezTo>
                          <a:pt x="11" y="109"/>
                          <a:pt x="0" y="96"/>
                          <a:pt x="0" y="81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4" y="12"/>
                          <a:pt x="17" y="0"/>
                          <a:pt x="32" y="0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101" y="0"/>
                          <a:pt x="113" y="12"/>
                          <a:pt x="112" y="28"/>
                        </a:cubicBezTo>
                        <a:cubicBezTo>
                          <a:pt x="110" y="81"/>
                          <a:pt x="110" y="81"/>
                          <a:pt x="110" y="81"/>
                        </a:cubicBezTo>
                        <a:cubicBezTo>
                          <a:pt x="109" y="96"/>
                          <a:pt x="96" y="109"/>
                          <a:pt x="80" y="109"/>
                        </a:cubicBezTo>
                        <a:close/>
                      </a:path>
                    </a:pathLst>
                  </a:custGeom>
                  <a:solidFill>
                    <a:srgbClr val="205DAB"/>
                  </a:solidFill>
                  <a:ln>
                    <a:noFill/>
                  </a:ln>
                  <a:effectLst>
                    <a:outerShdw blurRad="50800" rotWithShape="0" algn="tl" dir="2700000" dist="38100">
                      <a:srgbClr val="000000">
                        <a:alpha val="15294"/>
                      </a:srgbClr>
                    </a:outerShdw>
                  </a:effectLst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1" name="Google Shape;501;p21"/>
                  <p:cNvSpPr/>
                  <p:nvPr/>
                </p:nvSpPr>
                <p:spPr>
                  <a:xfrm>
                    <a:off x="5087938" y="3592513"/>
                    <a:ext cx="427038" cy="411162"/>
                  </a:xfrm>
                  <a:custGeom>
                    <a:rect b="b" l="l" r="r" t="t"/>
                    <a:pathLst>
                      <a:path extrusionOk="0" h="109" w="113">
                        <a:moveTo>
                          <a:pt x="80" y="109"/>
                        </a:moveTo>
                        <a:cubicBezTo>
                          <a:pt x="27" y="109"/>
                          <a:pt x="27" y="109"/>
                          <a:pt x="27" y="109"/>
                        </a:cubicBezTo>
                        <a:cubicBezTo>
                          <a:pt x="12" y="109"/>
                          <a:pt x="0" y="96"/>
                          <a:pt x="0" y="81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4" y="12"/>
                          <a:pt x="17" y="0"/>
                          <a:pt x="32" y="0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101" y="0"/>
                          <a:pt x="113" y="12"/>
                          <a:pt x="112" y="28"/>
                        </a:cubicBezTo>
                        <a:cubicBezTo>
                          <a:pt x="110" y="81"/>
                          <a:pt x="110" y="81"/>
                          <a:pt x="110" y="81"/>
                        </a:cubicBezTo>
                        <a:cubicBezTo>
                          <a:pt x="109" y="96"/>
                          <a:pt x="96" y="109"/>
                          <a:pt x="80" y="109"/>
                        </a:cubicBezTo>
                        <a:close/>
                      </a:path>
                    </a:pathLst>
                  </a:custGeom>
                  <a:solidFill>
                    <a:srgbClr val="205DAB"/>
                  </a:solidFill>
                  <a:ln>
                    <a:noFill/>
                  </a:ln>
                  <a:effectLst>
                    <a:outerShdw blurRad="50800" rotWithShape="0" algn="tl" dir="2700000" dist="38100">
                      <a:srgbClr val="000000">
                        <a:alpha val="15294"/>
                      </a:srgbClr>
                    </a:outerShdw>
                  </a:effectLst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502" name="Google Shape;502;p21"/>
                <p:cNvGrpSpPr/>
                <p:nvPr/>
              </p:nvGrpSpPr>
              <p:grpSpPr>
                <a:xfrm>
                  <a:off x="5910602" y="3986677"/>
                  <a:ext cx="1609380" cy="383467"/>
                  <a:chOff x="4438650" y="3467375"/>
                  <a:chExt cx="1725613" cy="411162"/>
                </a:xfrm>
              </p:grpSpPr>
              <p:sp>
                <p:nvSpPr>
                  <p:cNvPr id="503" name="Google Shape;503;p21"/>
                  <p:cNvSpPr/>
                  <p:nvPr/>
                </p:nvSpPr>
                <p:spPr>
                  <a:xfrm>
                    <a:off x="4438650" y="3467375"/>
                    <a:ext cx="427038" cy="411162"/>
                  </a:xfrm>
                  <a:custGeom>
                    <a:rect b="b" l="l" r="r" t="t"/>
                    <a:pathLst>
                      <a:path extrusionOk="0" h="109" w="113">
                        <a:moveTo>
                          <a:pt x="81" y="109"/>
                        </a:moveTo>
                        <a:cubicBezTo>
                          <a:pt x="27" y="109"/>
                          <a:pt x="27" y="109"/>
                          <a:pt x="27" y="109"/>
                        </a:cubicBezTo>
                        <a:cubicBezTo>
                          <a:pt x="12" y="109"/>
                          <a:pt x="0" y="96"/>
                          <a:pt x="1" y="81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4" y="12"/>
                          <a:pt x="17" y="0"/>
                          <a:pt x="33" y="0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101" y="0"/>
                          <a:pt x="113" y="12"/>
                          <a:pt x="113" y="28"/>
                        </a:cubicBezTo>
                        <a:cubicBezTo>
                          <a:pt x="110" y="81"/>
                          <a:pt x="110" y="81"/>
                          <a:pt x="110" y="81"/>
                        </a:cubicBezTo>
                        <a:cubicBezTo>
                          <a:pt x="109" y="96"/>
                          <a:pt x="96" y="109"/>
                          <a:pt x="81" y="109"/>
                        </a:cubicBezTo>
                        <a:close/>
                      </a:path>
                    </a:pathLst>
                  </a:custGeom>
                  <a:solidFill>
                    <a:srgbClr val="205DAB"/>
                  </a:solidFill>
                  <a:ln>
                    <a:noFill/>
                  </a:ln>
                  <a:effectLst>
                    <a:outerShdw blurRad="50800" rotWithShape="0" algn="tl" dir="2700000" dist="38100">
                      <a:srgbClr val="000000">
                        <a:alpha val="15294"/>
                      </a:srgbClr>
                    </a:outerShdw>
                  </a:effectLst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4" name="Google Shape;504;p21"/>
                  <p:cNvSpPr/>
                  <p:nvPr/>
                </p:nvSpPr>
                <p:spPr>
                  <a:xfrm>
                    <a:off x="5737225" y="3467375"/>
                    <a:ext cx="427038" cy="411162"/>
                  </a:xfrm>
                  <a:custGeom>
                    <a:rect b="b" l="l" r="r" t="t"/>
                    <a:pathLst>
                      <a:path extrusionOk="0" h="109" w="113">
                        <a:moveTo>
                          <a:pt x="80" y="109"/>
                        </a:moveTo>
                        <a:cubicBezTo>
                          <a:pt x="27" y="109"/>
                          <a:pt x="27" y="109"/>
                          <a:pt x="27" y="109"/>
                        </a:cubicBezTo>
                        <a:cubicBezTo>
                          <a:pt x="11" y="109"/>
                          <a:pt x="0" y="96"/>
                          <a:pt x="0" y="81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4" y="12"/>
                          <a:pt x="17" y="0"/>
                          <a:pt x="32" y="0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101" y="0"/>
                          <a:pt x="113" y="12"/>
                          <a:pt x="112" y="28"/>
                        </a:cubicBezTo>
                        <a:cubicBezTo>
                          <a:pt x="110" y="81"/>
                          <a:pt x="110" y="81"/>
                          <a:pt x="110" y="81"/>
                        </a:cubicBezTo>
                        <a:cubicBezTo>
                          <a:pt x="109" y="96"/>
                          <a:pt x="96" y="109"/>
                          <a:pt x="80" y="109"/>
                        </a:cubicBezTo>
                        <a:close/>
                      </a:path>
                    </a:pathLst>
                  </a:custGeom>
                  <a:solidFill>
                    <a:srgbClr val="205DAB"/>
                  </a:solidFill>
                  <a:ln>
                    <a:noFill/>
                  </a:ln>
                  <a:effectLst>
                    <a:outerShdw blurRad="50800" rotWithShape="0" algn="tl" dir="2700000" dist="38100">
                      <a:srgbClr val="000000">
                        <a:alpha val="15294"/>
                      </a:srgbClr>
                    </a:outerShdw>
                  </a:effectLst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5" name="Google Shape;505;p21"/>
                  <p:cNvSpPr/>
                  <p:nvPr/>
                </p:nvSpPr>
                <p:spPr>
                  <a:xfrm>
                    <a:off x="5087938" y="3467375"/>
                    <a:ext cx="427038" cy="411162"/>
                  </a:xfrm>
                  <a:custGeom>
                    <a:rect b="b" l="l" r="r" t="t"/>
                    <a:pathLst>
                      <a:path extrusionOk="0" h="109" w="113">
                        <a:moveTo>
                          <a:pt x="80" y="109"/>
                        </a:moveTo>
                        <a:cubicBezTo>
                          <a:pt x="27" y="109"/>
                          <a:pt x="27" y="109"/>
                          <a:pt x="27" y="109"/>
                        </a:cubicBezTo>
                        <a:cubicBezTo>
                          <a:pt x="12" y="109"/>
                          <a:pt x="0" y="96"/>
                          <a:pt x="0" y="81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4" y="12"/>
                          <a:pt x="17" y="0"/>
                          <a:pt x="32" y="0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101" y="0"/>
                          <a:pt x="113" y="12"/>
                          <a:pt x="112" y="28"/>
                        </a:cubicBezTo>
                        <a:cubicBezTo>
                          <a:pt x="110" y="81"/>
                          <a:pt x="110" y="81"/>
                          <a:pt x="110" y="81"/>
                        </a:cubicBezTo>
                        <a:cubicBezTo>
                          <a:pt x="109" y="96"/>
                          <a:pt x="96" y="109"/>
                          <a:pt x="80" y="109"/>
                        </a:cubicBezTo>
                        <a:close/>
                      </a:path>
                    </a:pathLst>
                  </a:custGeom>
                  <a:solidFill>
                    <a:srgbClr val="205DAB"/>
                  </a:solidFill>
                  <a:ln>
                    <a:noFill/>
                  </a:ln>
                  <a:effectLst>
                    <a:outerShdw blurRad="50800" rotWithShape="0" algn="tl" dir="2700000" dist="38100">
                      <a:srgbClr val="000000">
                        <a:alpha val="15294"/>
                      </a:srgbClr>
                    </a:outerShdw>
                  </a:effectLst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506" name="Google Shape;506;p21"/>
                <p:cNvGrpSpPr/>
                <p:nvPr/>
              </p:nvGrpSpPr>
              <p:grpSpPr>
                <a:xfrm>
                  <a:off x="6005343" y="2037924"/>
                  <a:ext cx="1609380" cy="383467"/>
                  <a:chOff x="4438650" y="3592513"/>
                  <a:chExt cx="1725613" cy="411162"/>
                </a:xfrm>
              </p:grpSpPr>
              <p:sp>
                <p:nvSpPr>
                  <p:cNvPr id="507" name="Google Shape;507;p21"/>
                  <p:cNvSpPr/>
                  <p:nvPr/>
                </p:nvSpPr>
                <p:spPr>
                  <a:xfrm>
                    <a:off x="6029325" y="3852863"/>
                    <a:ext cx="120650" cy="120650"/>
                  </a:xfrm>
                  <a:prstGeom prst="ellipse">
                    <a:avLst/>
                  </a:prstGeom>
                  <a:solidFill>
                    <a:srgbClr val="205DAB"/>
                  </a:solidFill>
                  <a:ln>
                    <a:noFill/>
                  </a:ln>
                  <a:effectLst>
                    <a:outerShdw blurRad="50800" rotWithShape="0" algn="tl" dir="2700000" dist="38100">
                      <a:srgbClr val="000000">
                        <a:alpha val="15294"/>
                      </a:srgbClr>
                    </a:outerShdw>
                  </a:effectLst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8" name="Google Shape;508;p21"/>
                  <p:cNvSpPr/>
                  <p:nvPr/>
                </p:nvSpPr>
                <p:spPr>
                  <a:xfrm>
                    <a:off x="4438650" y="3592513"/>
                    <a:ext cx="427038" cy="411162"/>
                  </a:xfrm>
                  <a:custGeom>
                    <a:rect b="b" l="l" r="r" t="t"/>
                    <a:pathLst>
                      <a:path extrusionOk="0" h="109" w="113">
                        <a:moveTo>
                          <a:pt x="81" y="109"/>
                        </a:moveTo>
                        <a:cubicBezTo>
                          <a:pt x="27" y="109"/>
                          <a:pt x="27" y="109"/>
                          <a:pt x="27" y="109"/>
                        </a:cubicBezTo>
                        <a:cubicBezTo>
                          <a:pt x="12" y="109"/>
                          <a:pt x="0" y="96"/>
                          <a:pt x="1" y="81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4" y="12"/>
                          <a:pt x="17" y="0"/>
                          <a:pt x="33" y="0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101" y="0"/>
                          <a:pt x="113" y="12"/>
                          <a:pt x="113" y="28"/>
                        </a:cubicBezTo>
                        <a:cubicBezTo>
                          <a:pt x="110" y="81"/>
                          <a:pt x="110" y="81"/>
                          <a:pt x="110" y="81"/>
                        </a:cubicBezTo>
                        <a:cubicBezTo>
                          <a:pt x="109" y="96"/>
                          <a:pt x="96" y="109"/>
                          <a:pt x="81" y="109"/>
                        </a:cubicBezTo>
                        <a:close/>
                      </a:path>
                    </a:pathLst>
                  </a:custGeom>
                  <a:solidFill>
                    <a:srgbClr val="205DAB"/>
                  </a:solidFill>
                  <a:ln>
                    <a:noFill/>
                  </a:ln>
                  <a:effectLst>
                    <a:outerShdw blurRad="50800" rotWithShape="0" algn="tl" dir="2700000" dist="38100">
                      <a:srgbClr val="000000">
                        <a:alpha val="15294"/>
                      </a:srgbClr>
                    </a:outerShdw>
                  </a:effectLst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9" name="Google Shape;509;p21"/>
                  <p:cNvSpPr/>
                  <p:nvPr/>
                </p:nvSpPr>
                <p:spPr>
                  <a:xfrm>
                    <a:off x="5737225" y="3592513"/>
                    <a:ext cx="427038" cy="411162"/>
                  </a:xfrm>
                  <a:custGeom>
                    <a:rect b="b" l="l" r="r" t="t"/>
                    <a:pathLst>
                      <a:path extrusionOk="0" h="109" w="113">
                        <a:moveTo>
                          <a:pt x="80" y="109"/>
                        </a:moveTo>
                        <a:cubicBezTo>
                          <a:pt x="27" y="109"/>
                          <a:pt x="27" y="109"/>
                          <a:pt x="27" y="109"/>
                        </a:cubicBezTo>
                        <a:cubicBezTo>
                          <a:pt x="11" y="109"/>
                          <a:pt x="0" y="96"/>
                          <a:pt x="0" y="81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4" y="12"/>
                          <a:pt x="17" y="0"/>
                          <a:pt x="32" y="0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101" y="0"/>
                          <a:pt x="113" y="12"/>
                          <a:pt x="112" y="28"/>
                        </a:cubicBezTo>
                        <a:cubicBezTo>
                          <a:pt x="110" y="81"/>
                          <a:pt x="110" y="81"/>
                          <a:pt x="110" y="81"/>
                        </a:cubicBezTo>
                        <a:cubicBezTo>
                          <a:pt x="109" y="96"/>
                          <a:pt x="96" y="109"/>
                          <a:pt x="80" y="109"/>
                        </a:cubicBezTo>
                        <a:close/>
                      </a:path>
                    </a:pathLst>
                  </a:custGeom>
                  <a:solidFill>
                    <a:srgbClr val="205DAB"/>
                  </a:solidFill>
                  <a:ln>
                    <a:noFill/>
                  </a:ln>
                  <a:effectLst>
                    <a:outerShdw blurRad="50800" rotWithShape="0" algn="tl" dir="2700000" dist="38100">
                      <a:srgbClr val="000000">
                        <a:alpha val="15294"/>
                      </a:srgbClr>
                    </a:outerShdw>
                  </a:effectLst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0" name="Google Shape;510;p21"/>
                  <p:cNvSpPr/>
                  <p:nvPr/>
                </p:nvSpPr>
                <p:spPr>
                  <a:xfrm>
                    <a:off x="5087938" y="3592513"/>
                    <a:ext cx="427038" cy="411162"/>
                  </a:xfrm>
                  <a:custGeom>
                    <a:rect b="b" l="l" r="r" t="t"/>
                    <a:pathLst>
                      <a:path extrusionOk="0" h="109" w="113">
                        <a:moveTo>
                          <a:pt x="80" y="109"/>
                        </a:moveTo>
                        <a:cubicBezTo>
                          <a:pt x="27" y="109"/>
                          <a:pt x="27" y="109"/>
                          <a:pt x="27" y="109"/>
                        </a:cubicBezTo>
                        <a:cubicBezTo>
                          <a:pt x="12" y="109"/>
                          <a:pt x="0" y="96"/>
                          <a:pt x="0" y="81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4" y="12"/>
                          <a:pt x="17" y="0"/>
                          <a:pt x="32" y="0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101" y="0"/>
                          <a:pt x="113" y="12"/>
                          <a:pt x="112" y="28"/>
                        </a:cubicBezTo>
                        <a:cubicBezTo>
                          <a:pt x="110" y="81"/>
                          <a:pt x="110" y="81"/>
                          <a:pt x="110" y="81"/>
                        </a:cubicBezTo>
                        <a:cubicBezTo>
                          <a:pt x="109" y="96"/>
                          <a:pt x="96" y="109"/>
                          <a:pt x="80" y="109"/>
                        </a:cubicBezTo>
                        <a:close/>
                      </a:path>
                    </a:pathLst>
                  </a:custGeom>
                  <a:solidFill>
                    <a:srgbClr val="205DAB"/>
                  </a:solidFill>
                  <a:ln>
                    <a:noFill/>
                  </a:ln>
                  <a:effectLst>
                    <a:outerShdw blurRad="50800" rotWithShape="0" algn="tl" dir="2700000" dist="38100">
                      <a:srgbClr val="000000">
                        <a:alpha val="15294"/>
                      </a:srgbClr>
                    </a:outerShdw>
                  </a:effectLst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511" name="Google Shape;511;p21"/>
                <p:cNvGrpSpPr/>
                <p:nvPr/>
              </p:nvGrpSpPr>
              <p:grpSpPr>
                <a:xfrm>
                  <a:off x="5884695" y="4488378"/>
                  <a:ext cx="1609378" cy="383467"/>
                  <a:chOff x="4459512" y="3440142"/>
                  <a:chExt cx="1725611" cy="411162"/>
                </a:xfrm>
              </p:grpSpPr>
              <p:sp>
                <p:nvSpPr>
                  <p:cNvPr id="512" name="Google Shape;512;p21"/>
                  <p:cNvSpPr/>
                  <p:nvPr/>
                </p:nvSpPr>
                <p:spPr>
                  <a:xfrm>
                    <a:off x="4459512" y="3440142"/>
                    <a:ext cx="427038" cy="411162"/>
                  </a:xfrm>
                  <a:custGeom>
                    <a:rect b="b" l="l" r="r" t="t"/>
                    <a:pathLst>
                      <a:path extrusionOk="0" h="109" w="113">
                        <a:moveTo>
                          <a:pt x="81" y="109"/>
                        </a:moveTo>
                        <a:cubicBezTo>
                          <a:pt x="27" y="109"/>
                          <a:pt x="27" y="109"/>
                          <a:pt x="27" y="109"/>
                        </a:cubicBezTo>
                        <a:cubicBezTo>
                          <a:pt x="12" y="109"/>
                          <a:pt x="0" y="96"/>
                          <a:pt x="1" y="81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4" y="12"/>
                          <a:pt x="17" y="0"/>
                          <a:pt x="33" y="0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101" y="0"/>
                          <a:pt x="113" y="12"/>
                          <a:pt x="113" y="28"/>
                        </a:cubicBezTo>
                        <a:cubicBezTo>
                          <a:pt x="110" y="81"/>
                          <a:pt x="110" y="81"/>
                          <a:pt x="110" y="81"/>
                        </a:cubicBezTo>
                        <a:cubicBezTo>
                          <a:pt x="109" y="96"/>
                          <a:pt x="96" y="109"/>
                          <a:pt x="81" y="109"/>
                        </a:cubicBezTo>
                        <a:close/>
                      </a:path>
                    </a:pathLst>
                  </a:custGeom>
                  <a:solidFill>
                    <a:srgbClr val="205DAB"/>
                  </a:solidFill>
                  <a:ln>
                    <a:noFill/>
                  </a:ln>
                  <a:effectLst>
                    <a:outerShdw blurRad="50800" rotWithShape="0" algn="tl" dir="2700000" dist="38100">
                      <a:srgbClr val="000000">
                        <a:alpha val="15294"/>
                      </a:srgbClr>
                    </a:outerShdw>
                  </a:effectLst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3" name="Google Shape;513;p21"/>
                  <p:cNvSpPr/>
                  <p:nvPr/>
                </p:nvSpPr>
                <p:spPr>
                  <a:xfrm>
                    <a:off x="5758085" y="3440142"/>
                    <a:ext cx="427038" cy="411162"/>
                  </a:xfrm>
                  <a:custGeom>
                    <a:rect b="b" l="l" r="r" t="t"/>
                    <a:pathLst>
                      <a:path extrusionOk="0" h="109" w="113">
                        <a:moveTo>
                          <a:pt x="80" y="109"/>
                        </a:moveTo>
                        <a:cubicBezTo>
                          <a:pt x="27" y="109"/>
                          <a:pt x="27" y="109"/>
                          <a:pt x="27" y="109"/>
                        </a:cubicBezTo>
                        <a:cubicBezTo>
                          <a:pt x="11" y="109"/>
                          <a:pt x="0" y="96"/>
                          <a:pt x="0" y="81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4" y="12"/>
                          <a:pt x="17" y="0"/>
                          <a:pt x="32" y="0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101" y="0"/>
                          <a:pt x="113" y="12"/>
                          <a:pt x="112" y="28"/>
                        </a:cubicBezTo>
                        <a:cubicBezTo>
                          <a:pt x="110" y="81"/>
                          <a:pt x="110" y="81"/>
                          <a:pt x="110" y="81"/>
                        </a:cubicBezTo>
                        <a:cubicBezTo>
                          <a:pt x="109" y="96"/>
                          <a:pt x="96" y="109"/>
                          <a:pt x="80" y="109"/>
                        </a:cubicBezTo>
                        <a:close/>
                      </a:path>
                    </a:pathLst>
                  </a:custGeom>
                  <a:solidFill>
                    <a:srgbClr val="205DAB"/>
                  </a:solidFill>
                  <a:ln>
                    <a:noFill/>
                  </a:ln>
                  <a:effectLst>
                    <a:outerShdw blurRad="50800" rotWithShape="0" algn="tl" dir="2700000" dist="38100">
                      <a:srgbClr val="000000">
                        <a:alpha val="15294"/>
                      </a:srgbClr>
                    </a:outerShdw>
                  </a:effectLst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4" name="Google Shape;514;p21"/>
                  <p:cNvSpPr/>
                  <p:nvPr/>
                </p:nvSpPr>
                <p:spPr>
                  <a:xfrm>
                    <a:off x="5108798" y="3440142"/>
                    <a:ext cx="427038" cy="411162"/>
                  </a:xfrm>
                  <a:custGeom>
                    <a:rect b="b" l="l" r="r" t="t"/>
                    <a:pathLst>
                      <a:path extrusionOk="0" h="109" w="113">
                        <a:moveTo>
                          <a:pt x="80" y="109"/>
                        </a:moveTo>
                        <a:cubicBezTo>
                          <a:pt x="27" y="109"/>
                          <a:pt x="27" y="109"/>
                          <a:pt x="27" y="109"/>
                        </a:cubicBezTo>
                        <a:cubicBezTo>
                          <a:pt x="12" y="109"/>
                          <a:pt x="0" y="96"/>
                          <a:pt x="0" y="81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4" y="12"/>
                          <a:pt x="17" y="0"/>
                          <a:pt x="32" y="0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101" y="0"/>
                          <a:pt x="113" y="12"/>
                          <a:pt x="112" y="28"/>
                        </a:cubicBezTo>
                        <a:cubicBezTo>
                          <a:pt x="110" y="81"/>
                          <a:pt x="110" y="81"/>
                          <a:pt x="110" y="81"/>
                        </a:cubicBezTo>
                        <a:cubicBezTo>
                          <a:pt x="109" y="96"/>
                          <a:pt x="96" y="109"/>
                          <a:pt x="80" y="109"/>
                        </a:cubicBezTo>
                        <a:close/>
                      </a:path>
                    </a:pathLst>
                  </a:custGeom>
                  <a:solidFill>
                    <a:srgbClr val="205DAB"/>
                  </a:solidFill>
                  <a:ln>
                    <a:noFill/>
                  </a:ln>
                  <a:effectLst>
                    <a:outerShdw blurRad="50800" rotWithShape="0" algn="tl" dir="2700000" dist="38100">
                      <a:srgbClr val="000000">
                        <a:alpha val="15294"/>
                      </a:srgbClr>
                    </a:outerShdw>
                  </a:effectLst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sp>
            <p:nvSpPr>
              <p:cNvPr id="515" name="Google Shape;515;p21"/>
              <p:cNvSpPr/>
              <p:nvPr/>
            </p:nvSpPr>
            <p:spPr>
              <a:xfrm>
                <a:off x="5758796" y="4949086"/>
                <a:ext cx="1831554" cy="406690"/>
              </a:xfrm>
              <a:custGeom>
                <a:rect b="b" l="l" r="r" t="t"/>
                <a:pathLst>
                  <a:path extrusionOk="0" h="406690" w="1831554">
                    <a:moveTo>
                      <a:pt x="1831554" y="0"/>
                    </a:moveTo>
                    <a:lnTo>
                      <a:pt x="1829104" y="49157"/>
                    </a:lnTo>
                    <a:cubicBezTo>
                      <a:pt x="1820748" y="216797"/>
                      <a:pt x="1820748" y="216797"/>
                      <a:pt x="1820748" y="216797"/>
                    </a:cubicBezTo>
                    <a:cubicBezTo>
                      <a:pt x="1813707" y="318777"/>
                      <a:pt x="1725683" y="406690"/>
                      <a:pt x="1620055" y="406690"/>
                    </a:cubicBezTo>
                    <a:cubicBezTo>
                      <a:pt x="179995" y="406690"/>
                      <a:pt x="179995" y="406690"/>
                      <a:pt x="179995" y="406690"/>
                    </a:cubicBezTo>
                    <a:cubicBezTo>
                      <a:pt x="74367" y="406690"/>
                      <a:pt x="-6615" y="318777"/>
                      <a:pt x="427" y="216797"/>
                    </a:cubicBezTo>
                    <a:lnTo>
                      <a:pt x="10822" y="8241"/>
                    </a:lnTo>
                    <a:lnTo>
                      <a:pt x="15883" y="8241"/>
                    </a:lnTo>
                    <a:cubicBezTo>
                      <a:pt x="138832" y="8241"/>
                      <a:pt x="532270" y="8241"/>
                      <a:pt x="1791272" y="8241"/>
                    </a:cubicBezTo>
                    <a:close/>
                  </a:path>
                </a:pathLst>
              </a:custGeom>
              <a:solidFill>
                <a:srgbClr val="35328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16" name="Google Shape;516;p21"/>
            <p:cNvSpPr/>
            <p:nvPr/>
          </p:nvSpPr>
          <p:spPr>
            <a:xfrm>
              <a:off x="5019299" y="5670477"/>
              <a:ext cx="342012" cy="2961"/>
            </a:xfrm>
            <a:prstGeom prst="rect">
              <a:avLst/>
            </a:prstGeom>
            <a:solidFill>
              <a:srgbClr val="E5E5E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7" name="Google Shape;517;p21"/>
            <p:cNvSpPr/>
            <p:nvPr/>
          </p:nvSpPr>
          <p:spPr>
            <a:xfrm>
              <a:off x="4692093" y="1523401"/>
              <a:ext cx="888342" cy="2377795"/>
            </a:xfrm>
            <a:custGeom>
              <a:rect b="b" l="l" r="r" t="t"/>
              <a:pathLst>
                <a:path extrusionOk="0" h="1606" w="600">
                  <a:moveTo>
                    <a:pt x="600" y="1606"/>
                  </a:moveTo>
                  <a:lnTo>
                    <a:pt x="369" y="0"/>
                  </a:lnTo>
                  <a:lnTo>
                    <a:pt x="0" y="0"/>
                  </a:lnTo>
                  <a:lnTo>
                    <a:pt x="231" y="1606"/>
                  </a:lnTo>
                  <a:lnTo>
                    <a:pt x="600" y="160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" name="Google Shape;518;p21"/>
            <p:cNvSpPr/>
            <p:nvPr/>
          </p:nvSpPr>
          <p:spPr>
            <a:xfrm>
              <a:off x="4692093" y="3036543"/>
              <a:ext cx="137693" cy="115484"/>
            </a:xfrm>
            <a:custGeom>
              <a:rect b="b" l="l" r="r" t="t"/>
              <a:pathLst>
                <a:path extrusionOk="0" h="33" w="39">
                  <a:moveTo>
                    <a:pt x="20" y="0"/>
                  </a:moveTo>
                  <a:cubicBezTo>
                    <a:pt x="39" y="17"/>
                    <a:pt x="39" y="17"/>
                    <a:pt x="39" y="17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2" y="24"/>
                    <a:pt x="1" y="11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4D9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9" name="Google Shape;519;p21"/>
            <p:cNvSpPr/>
            <p:nvPr/>
          </p:nvSpPr>
          <p:spPr>
            <a:xfrm>
              <a:off x="4702457" y="3095766"/>
              <a:ext cx="152499" cy="119926"/>
            </a:xfrm>
            <a:custGeom>
              <a:rect b="b" l="l" r="r" t="t"/>
              <a:pathLst>
                <a:path extrusionOk="0" h="81" w="103">
                  <a:moveTo>
                    <a:pt x="103" y="81"/>
                  </a:moveTo>
                  <a:lnTo>
                    <a:pt x="26" y="81"/>
                  </a:lnTo>
                  <a:lnTo>
                    <a:pt x="0" y="38"/>
                  </a:lnTo>
                  <a:lnTo>
                    <a:pt x="86" y="0"/>
                  </a:lnTo>
                  <a:lnTo>
                    <a:pt x="103" y="81"/>
                  </a:lnTo>
                  <a:close/>
                </a:path>
              </a:pathLst>
            </a:custGeom>
            <a:solidFill>
              <a:srgbClr val="C4D9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0" name="Google Shape;520;p21"/>
            <p:cNvSpPr/>
            <p:nvPr/>
          </p:nvSpPr>
          <p:spPr>
            <a:xfrm>
              <a:off x="4702457" y="3095766"/>
              <a:ext cx="152499" cy="119926"/>
            </a:xfrm>
            <a:custGeom>
              <a:rect b="b" l="l" r="r" t="t"/>
              <a:pathLst>
                <a:path extrusionOk="0" h="81" w="103">
                  <a:moveTo>
                    <a:pt x="103" y="81"/>
                  </a:moveTo>
                  <a:lnTo>
                    <a:pt x="26" y="81"/>
                  </a:lnTo>
                  <a:lnTo>
                    <a:pt x="0" y="38"/>
                  </a:lnTo>
                  <a:lnTo>
                    <a:pt x="86" y="0"/>
                  </a:lnTo>
                  <a:lnTo>
                    <a:pt x="103" y="81"/>
                  </a:lnTo>
                </a:path>
              </a:pathLst>
            </a:custGeom>
            <a:solidFill>
              <a:srgbClr val="C4D9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1" name="Google Shape;521;p21"/>
            <p:cNvSpPr/>
            <p:nvPr/>
          </p:nvSpPr>
          <p:spPr>
            <a:xfrm>
              <a:off x="5491759" y="2335535"/>
              <a:ext cx="812833" cy="602591"/>
            </a:xfrm>
            <a:custGeom>
              <a:rect b="b" l="l" r="r" t="t"/>
              <a:pathLst>
                <a:path extrusionOk="0" h="171" w="231">
                  <a:moveTo>
                    <a:pt x="38" y="0"/>
                  </a:moveTo>
                  <a:cubicBezTo>
                    <a:pt x="52" y="17"/>
                    <a:pt x="65" y="34"/>
                    <a:pt x="79" y="51"/>
                  </a:cubicBezTo>
                  <a:cubicBezTo>
                    <a:pt x="93" y="68"/>
                    <a:pt x="107" y="84"/>
                    <a:pt x="122" y="100"/>
                  </a:cubicBezTo>
                  <a:cubicBezTo>
                    <a:pt x="127" y="106"/>
                    <a:pt x="127" y="106"/>
                    <a:pt x="127" y="106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30" y="108"/>
                    <a:pt x="130" y="109"/>
                    <a:pt x="131" y="109"/>
                  </a:cubicBezTo>
                  <a:cubicBezTo>
                    <a:pt x="134" y="112"/>
                    <a:pt x="138" y="114"/>
                    <a:pt x="142" y="116"/>
                  </a:cubicBezTo>
                  <a:cubicBezTo>
                    <a:pt x="150" y="121"/>
                    <a:pt x="160" y="125"/>
                    <a:pt x="170" y="128"/>
                  </a:cubicBezTo>
                  <a:cubicBezTo>
                    <a:pt x="189" y="136"/>
                    <a:pt x="211" y="142"/>
                    <a:pt x="231" y="148"/>
                  </a:cubicBezTo>
                  <a:cubicBezTo>
                    <a:pt x="228" y="171"/>
                    <a:pt x="228" y="171"/>
                    <a:pt x="228" y="171"/>
                  </a:cubicBezTo>
                  <a:cubicBezTo>
                    <a:pt x="205" y="171"/>
                    <a:pt x="183" y="169"/>
                    <a:pt x="159" y="164"/>
                  </a:cubicBezTo>
                  <a:cubicBezTo>
                    <a:pt x="148" y="161"/>
                    <a:pt x="136" y="158"/>
                    <a:pt x="124" y="153"/>
                  </a:cubicBezTo>
                  <a:cubicBezTo>
                    <a:pt x="119" y="151"/>
                    <a:pt x="112" y="148"/>
                    <a:pt x="106" y="144"/>
                  </a:cubicBezTo>
                  <a:cubicBezTo>
                    <a:pt x="105" y="143"/>
                    <a:pt x="103" y="142"/>
                    <a:pt x="101" y="141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74" y="115"/>
                    <a:pt x="58" y="99"/>
                    <a:pt x="43" y="82"/>
                  </a:cubicBezTo>
                  <a:cubicBezTo>
                    <a:pt x="28" y="65"/>
                    <a:pt x="14" y="47"/>
                    <a:pt x="0" y="29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C4D9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" name="Google Shape;522;p21"/>
            <p:cNvSpPr/>
            <p:nvPr/>
          </p:nvSpPr>
          <p:spPr>
            <a:xfrm>
              <a:off x="4438301" y="1469691"/>
              <a:ext cx="115484" cy="137693"/>
            </a:xfrm>
            <a:custGeom>
              <a:rect b="b" l="l" r="r" t="t"/>
              <a:pathLst>
                <a:path extrusionOk="0" h="93" w="78">
                  <a:moveTo>
                    <a:pt x="59" y="15"/>
                  </a:moveTo>
                  <a:lnTo>
                    <a:pt x="78" y="93"/>
                  </a:lnTo>
                  <a:lnTo>
                    <a:pt x="0" y="88"/>
                  </a:lnTo>
                  <a:lnTo>
                    <a:pt x="17" y="0"/>
                  </a:lnTo>
                  <a:lnTo>
                    <a:pt x="59" y="15"/>
                  </a:lnTo>
                  <a:lnTo>
                    <a:pt x="59" y="15"/>
                  </a:lnTo>
                  <a:close/>
                </a:path>
              </a:pathLst>
            </a:custGeom>
            <a:solidFill>
              <a:srgbClr val="C4D9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" name="Google Shape;523;p21"/>
            <p:cNvSpPr/>
            <p:nvPr/>
          </p:nvSpPr>
          <p:spPr>
            <a:xfrm>
              <a:off x="3970358" y="1656596"/>
              <a:ext cx="148057" cy="158420"/>
            </a:xfrm>
            <a:custGeom>
              <a:rect b="b" l="l" r="r" t="t"/>
              <a:pathLst>
                <a:path extrusionOk="0" h="45" w="42">
                  <a:moveTo>
                    <a:pt x="13" y="1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9" y="45"/>
                    <a:pt x="0" y="26"/>
                  </a:cubicBezTo>
                  <a:cubicBezTo>
                    <a:pt x="13" y="10"/>
                    <a:pt x="13" y="10"/>
                    <a:pt x="13" y="10"/>
                  </a:cubicBezTo>
                  <a:close/>
                </a:path>
              </a:pathLst>
            </a:custGeom>
            <a:solidFill>
              <a:srgbClr val="C4D9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" name="Google Shape;524;p21"/>
            <p:cNvSpPr/>
            <p:nvPr/>
          </p:nvSpPr>
          <p:spPr>
            <a:xfrm>
              <a:off x="4607700" y="2163007"/>
              <a:ext cx="285750" cy="940161"/>
            </a:xfrm>
            <a:custGeom>
              <a:rect b="b" l="l" r="r" t="t"/>
              <a:pathLst>
                <a:path extrusionOk="0" h="267" w="81">
                  <a:moveTo>
                    <a:pt x="81" y="14"/>
                  </a:moveTo>
                  <a:cubicBezTo>
                    <a:pt x="75" y="35"/>
                    <a:pt x="69" y="56"/>
                    <a:pt x="62" y="77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4" y="138"/>
                    <a:pt x="44" y="138"/>
                    <a:pt x="44" y="138"/>
                  </a:cubicBezTo>
                  <a:cubicBezTo>
                    <a:pt x="43" y="140"/>
                    <a:pt x="43" y="145"/>
                    <a:pt x="43" y="150"/>
                  </a:cubicBezTo>
                  <a:cubicBezTo>
                    <a:pt x="42" y="154"/>
                    <a:pt x="42" y="159"/>
                    <a:pt x="43" y="165"/>
                  </a:cubicBezTo>
                  <a:cubicBezTo>
                    <a:pt x="43" y="175"/>
                    <a:pt x="44" y="185"/>
                    <a:pt x="45" y="196"/>
                  </a:cubicBezTo>
                  <a:cubicBezTo>
                    <a:pt x="47" y="217"/>
                    <a:pt x="50" y="239"/>
                    <a:pt x="53" y="261"/>
                  </a:cubicBezTo>
                  <a:cubicBezTo>
                    <a:pt x="30" y="267"/>
                    <a:pt x="30" y="267"/>
                    <a:pt x="30" y="267"/>
                  </a:cubicBezTo>
                  <a:cubicBezTo>
                    <a:pt x="22" y="245"/>
                    <a:pt x="15" y="224"/>
                    <a:pt x="10" y="202"/>
                  </a:cubicBezTo>
                  <a:cubicBezTo>
                    <a:pt x="7" y="191"/>
                    <a:pt x="5" y="180"/>
                    <a:pt x="3" y="169"/>
                  </a:cubicBezTo>
                  <a:cubicBezTo>
                    <a:pt x="2" y="163"/>
                    <a:pt x="1" y="157"/>
                    <a:pt x="1" y="151"/>
                  </a:cubicBezTo>
                  <a:cubicBezTo>
                    <a:pt x="0" y="144"/>
                    <a:pt x="0" y="138"/>
                    <a:pt x="1" y="130"/>
                  </a:cubicBezTo>
                  <a:cubicBezTo>
                    <a:pt x="2" y="128"/>
                    <a:pt x="2" y="127"/>
                    <a:pt x="2" y="125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6" y="107"/>
                    <a:pt x="7" y="101"/>
                    <a:pt x="8" y="96"/>
                  </a:cubicBezTo>
                  <a:cubicBezTo>
                    <a:pt x="11" y="85"/>
                    <a:pt x="14" y="74"/>
                    <a:pt x="17" y="64"/>
                  </a:cubicBezTo>
                  <a:cubicBezTo>
                    <a:pt x="22" y="42"/>
                    <a:pt x="28" y="21"/>
                    <a:pt x="35" y="0"/>
                  </a:cubicBezTo>
                  <a:cubicBezTo>
                    <a:pt x="81" y="14"/>
                    <a:pt x="81" y="14"/>
                    <a:pt x="81" y="14"/>
                  </a:cubicBezTo>
                </a:path>
              </a:pathLst>
            </a:custGeom>
            <a:solidFill>
              <a:srgbClr val="C4D9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5" name="Google Shape;525;p21"/>
            <p:cNvSpPr/>
            <p:nvPr/>
          </p:nvSpPr>
          <p:spPr>
            <a:xfrm>
              <a:off x="4985246" y="1748447"/>
              <a:ext cx="340531" cy="373104"/>
            </a:xfrm>
            <a:custGeom>
              <a:rect b="b" l="l" r="r" t="t"/>
              <a:pathLst>
                <a:path extrusionOk="0" h="106" w="97">
                  <a:moveTo>
                    <a:pt x="5" y="0"/>
                  </a:moveTo>
                  <a:cubicBezTo>
                    <a:pt x="2" y="29"/>
                    <a:pt x="6" y="57"/>
                    <a:pt x="0" y="82"/>
                  </a:cubicBezTo>
                  <a:cubicBezTo>
                    <a:pt x="0" y="82"/>
                    <a:pt x="7" y="106"/>
                    <a:pt x="50" y="106"/>
                  </a:cubicBezTo>
                  <a:cubicBezTo>
                    <a:pt x="97" y="106"/>
                    <a:pt x="72" y="82"/>
                    <a:pt x="72" y="82"/>
                  </a:cubicBezTo>
                  <a:cubicBezTo>
                    <a:pt x="46" y="76"/>
                    <a:pt x="45" y="57"/>
                    <a:pt x="49" y="39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4D9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" name="Google Shape;526;p21"/>
            <p:cNvSpPr/>
            <p:nvPr/>
          </p:nvSpPr>
          <p:spPr>
            <a:xfrm>
              <a:off x="4928985" y="1980897"/>
              <a:ext cx="330168" cy="91795"/>
            </a:xfrm>
            <a:custGeom>
              <a:rect b="b" l="l" r="r" t="t"/>
              <a:pathLst>
                <a:path extrusionOk="0" h="26" w="94">
                  <a:moveTo>
                    <a:pt x="7" y="24"/>
                  </a:moveTo>
                  <a:cubicBezTo>
                    <a:pt x="3" y="17"/>
                    <a:pt x="0" y="6"/>
                    <a:pt x="8" y="4"/>
                  </a:cubicBezTo>
                  <a:cubicBezTo>
                    <a:pt x="16" y="1"/>
                    <a:pt x="61" y="0"/>
                    <a:pt x="77" y="5"/>
                  </a:cubicBezTo>
                  <a:cubicBezTo>
                    <a:pt x="94" y="11"/>
                    <a:pt x="90" y="26"/>
                    <a:pt x="90" y="26"/>
                  </a:cubicBezTo>
                  <a:cubicBezTo>
                    <a:pt x="7" y="24"/>
                    <a:pt x="7" y="24"/>
                    <a:pt x="7" y="24"/>
                  </a:cubicBezTo>
                  <a:close/>
                </a:path>
              </a:pathLst>
            </a:custGeom>
            <a:solidFill>
              <a:srgbClr val="EE363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" name="Google Shape;527;p21"/>
            <p:cNvSpPr/>
            <p:nvPr/>
          </p:nvSpPr>
          <p:spPr>
            <a:xfrm>
              <a:off x="4618065" y="5744506"/>
              <a:ext cx="66626" cy="34053"/>
            </a:xfrm>
            <a:custGeom>
              <a:rect b="b" l="l" r="r" t="t"/>
              <a:pathLst>
                <a:path extrusionOk="0" h="10" w="19">
                  <a:moveTo>
                    <a:pt x="3" y="5"/>
                  </a:moveTo>
                  <a:cubicBezTo>
                    <a:pt x="8" y="8"/>
                    <a:pt x="13" y="9"/>
                    <a:pt x="15" y="7"/>
                  </a:cubicBezTo>
                  <a:cubicBezTo>
                    <a:pt x="16" y="7"/>
                    <a:pt x="16" y="6"/>
                    <a:pt x="17" y="5"/>
                  </a:cubicBezTo>
                  <a:cubicBezTo>
                    <a:pt x="17" y="4"/>
                    <a:pt x="17" y="4"/>
                    <a:pt x="16" y="4"/>
                  </a:cubicBezTo>
                  <a:cubicBezTo>
                    <a:pt x="15" y="2"/>
                    <a:pt x="8" y="4"/>
                    <a:pt x="3" y="5"/>
                  </a:cubicBezTo>
                  <a:close/>
                  <a:moveTo>
                    <a:pt x="9" y="9"/>
                  </a:moveTo>
                  <a:cubicBezTo>
                    <a:pt x="6" y="8"/>
                    <a:pt x="3" y="7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14" y="0"/>
                    <a:pt x="17" y="3"/>
                  </a:cubicBezTo>
                  <a:cubicBezTo>
                    <a:pt x="18" y="3"/>
                    <a:pt x="19" y="4"/>
                    <a:pt x="18" y="5"/>
                  </a:cubicBezTo>
                  <a:cubicBezTo>
                    <a:pt x="18" y="7"/>
                    <a:pt x="17" y="8"/>
                    <a:pt x="16" y="9"/>
                  </a:cubicBezTo>
                  <a:cubicBezTo>
                    <a:pt x="14" y="10"/>
                    <a:pt x="11" y="10"/>
                    <a:pt x="9" y="9"/>
                  </a:cubicBezTo>
                  <a:close/>
                </a:path>
              </a:pathLst>
            </a:custGeom>
            <a:solidFill>
              <a:srgbClr val="3273B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" name="Google Shape;528;p21"/>
            <p:cNvSpPr/>
            <p:nvPr/>
          </p:nvSpPr>
          <p:spPr>
            <a:xfrm>
              <a:off x="4618065" y="5716374"/>
              <a:ext cx="45898" cy="48858"/>
            </a:xfrm>
            <a:custGeom>
              <a:rect b="b" l="l" r="r" t="t"/>
              <a:pathLst>
                <a:path extrusionOk="0" h="14" w="13">
                  <a:moveTo>
                    <a:pt x="10" y="2"/>
                  </a:moveTo>
                  <a:cubicBezTo>
                    <a:pt x="10" y="2"/>
                    <a:pt x="9" y="2"/>
                    <a:pt x="9" y="2"/>
                  </a:cubicBezTo>
                  <a:cubicBezTo>
                    <a:pt x="6" y="4"/>
                    <a:pt x="3" y="9"/>
                    <a:pt x="2" y="12"/>
                  </a:cubicBezTo>
                  <a:cubicBezTo>
                    <a:pt x="6" y="10"/>
                    <a:pt x="12" y="5"/>
                    <a:pt x="12" y="3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lose/>
                  <a:moveTo>
                    <a:pt x="1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2"/>
                    <a:pt x="3" y="3"/>
                    <a:pt x="8" y="1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13" y="7"/>
                    <a:pt x="5" y="13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lose/>
                </a:path>
              </a:pathLst>
            </a:custGeom>
            <a:solidFill>
              <a:srgbClr val="3273B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" name="Google Shape;529;p21"/>
            <p:cNvSpPr/>
            <p:nvPr/>
          </p:nvSpPr>
          <p:spPr>
            <a:xfrm>
              <a:off x="5386480" y="5824456"/>
              <a:ext cx="63665" cy="35534"/>
            </a:xfrm>
            <a:custGeom>
              <a:rect b="b" l="l" r="r" t="t"/>
              <a:pathLst>
                <a:path extrusionOk="0" h="10" w="18">
                  <a:moveTo>
                    <a:pt x="3" y="8"/>
                  </a:moveTo>
                  <a:cubicBezTo>
                    <a:pt x="9" y="9"/>
                    <a:pt x="13" y="9"/>
                    <a:pt x="15" y="7"/>
                  </a:cubicBezTo>
                  <a:cubicBezTo>
                    <a:pt x="16" y="7"/>
                    <a:pt x="16" y="6"/>
                    <a:pt x="16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4" y="3"/>
                    <a:pt x="7" y="5"/>
                    <a:pt x="3" y="8"/>
                  </a:cubicBezTo>
                  <a:close/>
                  <a:moveTo>
                    <a:pt x="9" y="10"/>
                  </a:moveTo>
                  <a:cubicBezTo>
                    <a:pt x="6" y="10"/>
                    <a:pt x="3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2" y="0"/>
                    <a:pt x="16" y="2"/>
                  </a:cubicBezTo>
                  <a:cubicBezTo>
                    <a:pt x="17" y="2"/>
                    <a:pt x="18" y="3"/>
                    <a:pt x="18" y="4"/>
                  </a:cubicBezTo>
                  <a:cubicBezTo>
                    <a:pt x="18" y="6"/>
                    <a:pt x="17" y="8"/>
                    <a:pt x="16" y="9"/>
                  </a:cubicBezTo>
                  <a:cubicBezTo>
                    <a:pt x="14" y="10"/>
                    <a:pt x="12" y="10"/>
                    <a:pt x="9" y="10"/>
                  </a:cubicBezTo>
                  <a:close/>
                </a:path>
              </a:pathLst>
            </a:custGeom>
            <a:solidFill>
              <a:srgbClr val="3273B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Google Shape;530;p21"/>
            <p:cNvSpPr/>
            <p:nvPr/>
          </p:nvSpPr>
          <p:spPr>
            <a:xfrm>
              <a:off x="5386480" y="5803728"/>
              <a:ext cx="38495" cy="53301"/>
            </a:xfrm>
            <a:custGeom>
              <a:rect b="b" l="l" r="r" t="t"/>
              <a:pathLst>
                <a:path extrusionOk="0" h="15" w="11">
                  <a:moveTo>
                    <a:pt x="7" y="1"/>
                  </a:moveTo>
                  <a:cubicBezTo>
                    <a:pt x="7" y="1"/>
                    <a:pt x="6" y="2"/>
                    <a:pt x="6" y="2"/>
                  </a:cubicBezTo>
                  <a:cubicBezTo>
                    <a:pt x="3" y="4"/>
                    <a:pt x="2" y="10"/>
                    <a:pt x="1" y="13"/>
                  </a:cubicBezTo>
                  <a:cubicBezTo>
                    <a:pt x="5" y="10"/>
                    <a:pt x="9" y="4"/>
                    <a:pt x="9" y="2"/>
                  </a:cubicBezTo>
                  <a:cubicBezTo>
                    <a:pt x="9" y="2"/>
                    <a:pt x="9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lose/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4"/>
                    <a:pt x="5" y="1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10" y="0"/>
                    <a:pt x="10" y="1"/>
                    <a:pt x="11" y="2"/>
                  </a:cubicBezTo>
                  <a:cubicBezTo>
                    <a:pt x="11" y="6"/>
                    <a:pt x="4" y="13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3273B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" name="Google Shape;531;p21"/>
            <p:cNvSpPr/>
            <p:nvPr/>
          </p:nvSpPr>
          <p:spPr>
            <a:xfrm>
              <a:off x="5256190" y="5596449"/>
              <a:ext cx="112523" cy="256138"/>
            </a:xfrm>
            <a:custGeom>
              <a:rect b="b" l="l" r="r" t="t"/>
              <a:pathLst>
                <a:path extrusionOk="0" h="173" w="76">
                  <a:moveTo>
                    <a:pt x="0" y="173"/>
                  </a:moveTo>
                  <a:lnTo>
                    <a:pt x="76" y="173"/>
                  </a:lnTo>
                  <a:lnTo>
                    <a:pt x="76" y="0"/>
                  </a:lnTo>
                  <a:lnTo>
                    <a:pt x="2" y="0"/>
                  </a:lnTo>
                  <a:lnTo>
                    <a:pt x="0" y="173"/>
                  </a:lnTo>
                  <a:close/>
                </a:path>
              </a:pathLst>
            </a:custGeom>
            <a:solidFill>
              <a:srgbClr val="C4D9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" name="Google Shape;532;p21"/>
            <p:cNvSpPr/>
            <p:nvPr/>
          </p:nvSpPr>
          <p:spPr>
            <a:xfrm>
              <a:off x="5256190" y="5596449"/>
              <a:ext cx="112523" cy="256138"/>
            </a:xfrm>
            <a:custGeom>
              <a:rect b="b" l="l" r="r" t="t"/>
              <a:pathLst>
                <a:path extrusionOk="0" h="173" w="76">
                  <a:moveTo>
                    <a:pt x="0" y="173"/>
                  </a:moveTo>
                  <a:lnTo>
                    <a:pt x="76" y="173"/>
                  </a:lnTo>
                  <a:lnTo>
                    <a:pt x="76" y="0"/>
                  </a:lnTo>
                  <a:lnTo>
                    <a:pt x="2" y="0"/>
                  </a:lnTo>
                  <a:lnTo>
                    <a:pt x="0" y="173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" name="Google Shape;533;p21"/>
            <p:cNvSpPr/>
            <p:nvPr/>
          </p:nvSpPr>
          <p:spPr>
            <a:xfrm>
              <a:off x="4480371" y="5504653"/>
              <a:ext cx="188033" cy="273905"/>
            </a:xfrm>
            <a:custGeom>
              <a:rect b="b" l="l" r="r" t="t"/>
              <a:pathLst>
                <a:path extrusionOk="0" h="185" w="127">
                  <a:moveTo>
                    <a:pt x="0" y="171"/>
                  </a:moveTo>
                  <a:lnTo>
                    <a:pt x="74" y="185"/>
                  </a:lnTo>
                  <a:lnTo>
                    <a:pt x="127" y="14"/>
                  </a:lnTo>
                  <a:lnTo>
                    <a:pt x="53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C4D9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4" name="Google Shape;534;p21"/>
            <p:cNvSpPr/>
            <p:nvPr/>
          </p:nvSpPr>
          <p:spPr>
            <a:xfrm>
              <a:off x="4480371" y="5504653"/>
              <a:ext cx="188033" cy="273905"/>
            </a:xfrm>
            <a:custGeom>
              <a:rect b="b" l="l" r="r" t="t"/>
              <a:pathLst>
                <a:path extrusionOk="0" h="185" w="127">
                  <a:moveTo>
                    <a:pt x="0" y="171"/>
                  </a:moveTo>
                  <a:lnTo>
                    <a:pt x="74" y="185"/>
                  </a:lnTo>
                  <a:lnTo>
                    <a:pt x="127" y="14"/>
                  </a:lnTo>
                  <a:lnTo>
                    <a:pt x="53" y="0"/>
                  </a:lnTo>
                  <a:lnTo>
                    <a:pt x="0" y="17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" name="Google Shape;535;p21"/>
            <p:cNvSpPr/>
            <p:nvPr/>
          </p:nvSpPr>
          <p:spPr>
            <a:xfrm>
              <a:off x="4431513" y="5719335"/>
              <a:ext cx="342012" cy="193954"/>
            </a:xfrm>
            <a:custGeom>
              <a:rect b="b" l="l" r="r" t="t"/>
              <a:pathLst>
                <a:path extrusionOk="0" h="55" w="97">
                  <a:moveTo>
                    <a:pt x="51" y="8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3" y="2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0" y="31"/>
                    <a:pt x="2" y="34"/>
                    <a:pt x="5" y="35"/>
                  </a:cubicBezTo>
                  <a:cubicBezTo>
                    <a:pt x="17" y="37"/>
                    <a:pt x="23" y="38"/>
                    <a:pt x="38" y="41"/>
                  </a:cubicBezTo>
                  <a:cubicBezTo>
                    <a:pt x="48" y="44"/>
                    <a:pt x="67" y="49"/>
                    <a:pt x="79" y="52"/>
                  </a:cubicBezTo>
                  <a:cubicBezTo>
                    <a:pt x="92" y="55"/>
                    <a:pt x="97" y="43"/>
                    <a:pt x="92" y="40"/>
                  </a:cubicBezTo>
                  <a:cubicBezTo>
                    <a:pt x="69" y="30"/>
                    <a:pt x="61" y="20"/>
                    <a:pt x="55" y="12"/>
                  </a:cubicBezTo>
                  <a:cubicBezTo>
                    <a:pt x="54" y="10"/>
                    <a:pt x="52" y="9"/>
                    <a:pt x="51" y="8"/>
                  </a:cubicBezTo>
                  <a:close/>
                </a:path>
              </a:pathLst>
            </a:custGeom>
            <a:solidFill>
              <a:srgbClr val="18458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" name="Google Shape;536;p21"/>
            <p:cNvSpPr/>
            <p:nvPr/>
          </p:nvSpPr>
          <p:spPr>
            <a:xfrm>
              <a:off x="5217695" y="5839262"/>
              <a:ext cx="396793" cy="125848"/>
            </a:xfrm>
            <a:custGeom>
              <a:rect b="b" l="l" r="r" t="t"/>
              <a:pathLst>
                <a:path extrusionOk="0" h="36" w="113">
                  <a:moveTo>
                    <a:pt x="4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4"/>
                    <a:pt x="2" y="36"/>
                    <a:pt x="5" y="36"/>
                  </a:cubicBezTo>
                  <a:cubicBezTo>
                    <a:pt x="18" y="36"/>
                    <a:pt x="35" y="35"/>
                    <a:pt x="51" y="35"/>
                  </a:cubicBezTo>
                  <a:cubicBezTo>
                    <a:pt x="69" y="35"/>
                    <a:pt x="76" y="36"/>
                    <a:pt x="97" y="36"/>
                  </a:cubicBezTo>
                  <a:cubicBezTo>
                    <a:pt x="110" y="36"/>
                    <a:pt x="113" y="23"/>
                    <a:pt x="108" y="22"/>
                  </a:cubicBezTo>
                  <a:cubicBezTo>
                    <a:pt x="83" y="17"/>
                    <a:pt x="72" y="16"/>
                    <a:pt x="50" y="3"/>
                  </a:cubicBezTo>
                  <a:cubicBezTo>
                    <a:pt x="48" y="1"/>
                    <a:pt x="45" y="0"/>
                    <a:pt x="43" y="0"/>
                  </a:cubicBezTo>
                  <a:close/>
                </a:path>
              </a:pathLst>
            </a:custGeom>
            <a:solidFill>
              <a:srgbClr val="18458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7" name="Google Shape;537;p21"/>
            <p:cNvSpPr/>
            <p:nvPr/>
          </p:nvSpPr>
          <p:spPr>
            <a:xfrm>
              <a:off x="4638793" y="2001625"/>
              <a:ext cx="331648" cy="506355"/>
            </a:xfrm>
            <a:custGeom>
              <a:rect b="b" l="l" r="r" t="t"/>
              <a:pathLst>
                <a:path extrusionOk="0" h="144" w="94">
                  <a:moveTo>
                    <a:pt x="40" y="22"/>
                  </a:moveTo>
                  <a:cubicBezTo>
                    <a:pt x="9" y="51"/>
                    <a:pt x="0" y="117"/>
                    <a:pt x="0" y="117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55" y="144"/>
                    <a:pt x="72" y="110"/>
                    <a:pt x="83" y="73"/>
                  </a:cubicBezTo>
                  <a:cubicBezTo>
                    <a:pt x="94" y="35"/>
                    <a:pt x="62" y="0"/>
                    <a:pt x="40" y="22"/>
                  </a:cubicBezTo>
                </a:path>
              </a:pathLst>
            </a:cu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8" name="Google Shape;538;p21"/>
            <p:cNvSpPr/>
            <p:nvPr/>
          </p:nvSpPr>
          <p:spPr>
            <a:xfrm>
              <a:off x="4826825" y="2505019"/>
              <a:ext cx="5922" cy="2961"/>
            </a:xfrm>
            <a:prstGeom prst="rect">
              <a:avLst/>
            </a:prstGeom>
            <a:solidFill>
              <a:srgbClr val="EE363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9" name="Google Shape;539;p21"/>
            <p:cNvSpPr/>
            <p:nvPr/>
          </p:nvSpPr>
          <p:spPr>
            <a:xfrm>
              <a:off x="4832747" y="2507980"/>
              <a:ext cx="1481" cy="1480"/>
            </a:xfrm>
            <a:prstGeom prst="ellipse">
              <a:avLst/>
            </a:prstGeom>
            <a:solidFill>
              <a:srgbClr val="EE363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" name="Google Shape;540;p21"/>
            <p:cNvSpPr/>
            <p:nvPr/>
          </p:nvSpPr>
          <p:spPr>
            <a:xfrm>
              <a:off x="4776485" y="2364364"/>
              <a:ext cx="60704" cy="143615"/>
            </a:xfrm>
            <a:custGeom>
              <a:rect b="b" l="l" r="r" t="t"/>
              <a:pathLst>
                <a:path extrusionOk="0" h="41" w="17">
                  <a:moveTo>
                    <a:pt x="16" y="41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14"/>
                    <a:pt x="16" y="27"/>
                    <a:pt x="17" y="40"/>
                  </a:cubicBezTo>
                  <a:cubicBezTo>
                    <a:pt x="17" y="41"/>
                    <a:pt x="16" y="41"/>
                    <a:pt x="16" y="41"/>
                  </a:cubicBezTo>
                </a:path>
              </a:pathLst>
            </a:custGeom>
            <a:solidFill>
              <a:srgbClr val="EE363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" name="Google Shape;541;p21"/>
            <p:cNvSpPr/>
            <p:nvPr/>
          </p:nvSpPr>
          <p:spPr>
            <a:xfrm>
              <a:off x="4776485" y="2034198"/>
              <a:ext cx="689946" cy="994943"/>
            </a:xfrm>
            <a:custGeom>
              <a:rect b="b" l="l" r="r" t="t"/>
              <a:pathLst>
                <a:path extrusionOk="0" h="283" w="196">
                  <a:moveTo>
                    <a:pt x="195" y="149"/>
                  </a:moveTo>
                  <a:cubicBezTo>
                    <a:pt x="195" y="185"/>
                    <a:pt x="193" y="229"/>
                    <a:pt x="188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17" y="258"/>
                    <a:pt x="27" y="141"/>
                    <a:pt x="2" y="24"/>
                  </a:cubicBezTo>
                  <a:cubicBezTo>
                    <a:pt x="0" y="15"/>
                    <a:pt x="6" y="7"/>
                    <a:pt x="15" y="6"/>
                  </a:cubicBezTo>
                  <a:cubicBezTo>
                    <a:pt x="26" y="4"/>
                    <a:pt x="40" y="2"/>
                    <a:pt x="55" y="1"/>
                  </a:cubicBezTo>
                  <a:cubicBezTo>
                    <a:pt x="76" y="0"/>
                    <a:pt x="108" y="0"/>
                    <a:pt x="127" y="1"/>
                  </a:cubicBezTo>
                  <a:cubicBezTo>
                    <a:pt x="152" y="4"/>
                    <a:pt x="175" y="10"/>
                    <a:pt x="175" y="10"/>
                  </a:cubicBezTo>
                  <a:cubicBezTo>
                    <a:pt x="175" y="10"/>
                    <a:pt x="190" y="26"/>
                    <a:pt x="194" y="99"/>
                  </a:cubicBezTo>
                  <a:cubicBezTo>
                    <a:pt x="195" y="114"/>
                    <a:pt x="196" y="130"/>
                    <a:pt x="195" y="149"/>
                  </a:cubicBezTo>
                </a:path>
              </a:pathLst>
            </a:cu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" name="Google Shape;542;p21"/>
            <p:cNvSpPr/>
            <p:nvPr/>
          </p:nvSpPr>
          <p:spPr>
            <a:xfrm>
              <a:off x="4868281" y="2034198"/>
              <a:ext cx="592228" cy="846886"/>
            </a:xfrm>
            <a:custGeom>
              <a:rect b="b" l="l" r="r" t="t"/>
              <a:pathLst>
                <a:path extrusionOk="0" h="241" w="168">
                  <a:moveTo>
                    <a:pt x="9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2" y="19"/>
                    <a:pt x="21" y="109"/>
                    <a:pt x="164" y="240"/>
                  </a:cubicBezTo>
                  <a:cubicBezTo>
                    <a:pt x="165" y="241"/>
                    <a:pt x="167" y="240"/>
                    <a:pt x="167" y="238"/>
                  </a:cubicBezTo>
                  <a:cubicBezTo>
                    <a:pt x="168" y="230"/>
                    <a:pt x="168" y="230"/>
                    <a:pt x="168" y="230"/>
                  </a:cubicBezTo>
                  <a:cubicBezTo>
                    <a:pt x="168" y="229"/>
                    <a:pt x="168" y="229"/>
                    <a:pt x="167" y="228"/>
                  </a:cubicBezTo>
                  <a:cubicBezTo>
                    <a:pt x="24" y="97"/>
                    <a:pt x="12" y="17"/>
                    <a:pt x="12" y="3"/>
                  </a:cubicBezTo>
                  <a:cubicBezTo>
                    <a:pt x="12" y="1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3273B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3" name="Google Shape;543;p21"/>
            <p:cNvSpPr/>
            <p:nvPr/>
          </p:nvSpPr>
          <p:spPr>
            <a:xfrm>
              <a:off x="5182161" y="2638270"/>
              <a:ext cx="267984" cy="260580"/>
            </a:xfrm>
            <a:custGeom>
              <a:rect b="b" l="l" r="r" t="t"/>
              <a:pathLst>
                <a:path extrusionOk="0" h="74" w="76">
                  <a:moveTo>
                    <a:pt x="12" y="0"/>
                  </a:moveTo>
                  <a:cubicBezTo>
                    <a:pt x="76" y="63"/>
                    <a:pt x="76" y="63"/>
                    <a:pt x="76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74"/>
                    <a:pt x="46" y="74"/>
                    <a:pt x="36" y="6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6" y="51"/>
                    <a:pt x="0" y="35"/>
                    <a:pt x="5" y="20"/>
                  </a:cubicBezTo>
                  <a:cubicBezTo>
                    <a:pt x="12" y="0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3273B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4" name="Google Shape;544;p21"/>
            <p:cNvSpPr/>
            <p:nvPr/>
          </p:nvSpPr>
          <p:spPr>
            <a:xfrm>
              <a:off x="5294685" y="2811497"/>
              <a:ext cx="38495" cy="28130"/>
            </a:xfrm>
            <a:custGeom>
              <a:rect b="b" l="l" r="r" t="t"/>
              <a:pathLst>
                <a:path extrusionOk="0" h="8" w="11">
                  <a:moveTo>
                    <a:pt x="1" y="7"/>
                  </a:moveTo>
                  <a:cubicBezTo>
                    <a:pt x="2" y="8"/>
                    <a:pt x="4" y="8"/>
                    <a:pt x="7" y="7"/>
                  </a:cubicBezTo>
                  <a:cubicBezTo>
                    <a:pt x="9" y="5"/>
                    <a:pt x="11" y="3"/>
                    <a:pt x="11" y="2"/>
                  </a:cubicBezTo>
                  <a:cubicBezTo>
                    <a:pt x="10" y="0"/>
                    <a:pt x="7" y="1"/>
                    <a:pt x="5" y="2"/>
                  </a:cubicBezTo>
                  <a:cubicBezTo>
                    <a:pt x="2" y="4"/>
                    <a:pt x="0" y="6"/>
                    <a:pt x="1" y="7"/>
                  </a:cubicBezTo>
                  <a:close/>
                </a:path>
              </a:pathLst>
            </a:custGeom>
            <a:solidFill>
              <a:srgbClr val="0B2B3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5" name="Google Shape;545;p21"/>
            <p:cNvSpPr/>
            <p:nvPr/>
          </p:nvSpPr>
          <p:spPr>
            <a:xfrm>
              <a:off x="5364272" y="2287375"/>
              <a:ext cx="99199" cy="270944"/>
            </a:xfrm>
            <a:custGeom>
              <a:rect b="b" l="l" r="r" t="t"/>
              <a:pathLst>
                <a:path extrusionOk="0" h="77" w="28">
                  <a:moveTo>
                    <a:pt x="28" y="77"/>
                  </a:moveTo>
                  <a:cubicBezTo>
                    <a:pt x="18" y="59"/>
                    <a:pt x="0" y="21"/>
                    <a:pt x="2" y="0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40"/>
                    <a:pt x="28" y="55"/>
                    <a:pt x="28" y="72"/>
                  </a:cubicBezTo>
                  <a:cubicBezTo>
                    <a:pt x="28" y="74"/>
                    <a:pt x="28" y="75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</a:path>
              </a:pathLst>
            </a:custGeom>
            <a:solidFill>
              <a:srgbClr val="EE363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6" name="Google Shape;546;p21"/>
            <p:cNvSpPr/>
            <p:nvPr/>
          </p:nvSpPr>
          <p:spPr>
            <a:xfrm>
              <a:off x="5269516" y="2029756"/>
              <a:ext cx="433807" cy="500433"/>
            </a:xfrm>
            <a:custGeom>
              <a:rect b="b" l="l" r="r" t="t"/>
              <a:pathLst>
                <a:path extrusionOk="0" h="142" w="123">
                  <a:moveTo>
                    <a:pt x="2" y="40"/>
                  </a:moveTo>
                  <a:cubicBezTo>
                    <a:pt x="0" y="70"/>
                    <a:pt x="68" y="142"/>
                    <a:pt x="68" y="142"/>
                  </a:cubicBezTo>
                  <a:cubicBezTo>
                    <a:pt x="123" y="98"/>
                    <a:pt x="123" y="98"/>
                    <a:pt x="123" y="98"/>
                  </a:cubicBezTo>
                  <a:cubicBezTo>
                    <a:pt x="123" y="98"/>
                    <a:pt x="100" y="59"/>
                    <a:pt x="71" y="31"/>
                  </a:cubicBezTo>
                  <a:cubicBezTo>
                    <a:pt x="39" y="0"/>
                    <a:pt x="5" y="6"/>
                    <a:pt x="2" y="40"/>
                  </a:cubicBezTo>
                  <a:close/>
                </a:path>
              </a:pathLst>
            </a:custGeom>
            <a:solidFill>
              <a:srgbClr val="F15F5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7" name="Google Shape;547;p21"/>
            <p:cNvSpPr/>
            <p:nvPr/>
          </p:nvSpPr>
          <p:spPr>
            <a:xfrm>
              <a:off x="5256190" y="5701569"/>
              <a:ext cx="112523" cy="38495"/>
            </a:xfrm>
            <a:custGeom>
              <a:rect b="b" l="l" r="r" t="t"/>
              <a:pathLst>
                <a:path extrusionOk="0" h="26" w="76">
                  <a:moveTo>
                    <a:pt x="76" y="26"/>
                  </a:moveTo>
                  <a:lnTo>
                    <a:pt x="76" y="26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26"/>
                  </a:lnTo>
                  <a:close/>
                  <a:moveTo>
                    <a:pt x="0" y="26"/>
                  </a:moveTo>
                  <a:lnTo>
                    <a:pt x="0" y="26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C3C4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8" name="Google Shape;548;p21"/>
            <p:cNvSpPr/>
            <p:nvPr/>
          </p:nvSpPr>
          <p:spPr>
            <a:xfrm>
              <a:off x="5256190" y="5701569"/>
              <a:ext cx="112523" cy="38495"/>
            </a:xfrm>
            <a:custGeom>
              <a:rect b="b" l="l" r="r" t="t"/>
              <a:pathLst>
                <a:path extrusionOk="0" h="26" w="76">
                  <a:moveTo>
                    <a:pt x="76" y="26"/>
                  </a:moveTo>
                  <a:lnTo>
                    <a:pt x="76" y="26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26"/>
                  </a:lnTo>
                  <a:moveTo>
                    <a:pt x="0" y="26"/>
                  </a:moveTo>
                  <a:lnTo>
                    <a:pt x="0" y="26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9" name="Google Shape;549;p21"/>
            <p:cNvSpPr/>
            <p:nvPr/>
          </p:nvSpPr>
          <p:spPr>
            <a:xfrm>
              <a:off x="5256190" y="5701569"/>
              <a:ext cx="112523" cy="38495"/>
            </a:xfrm>
            <a:custGeom>
              <a:rect b="b" l="l" r="r" t="t"/>
              <a:pathLst>
                <a:path extrusionOk="0" h="26" w="76">
                  <a:moveTo>
                    <a:pt x="76" y="26"/>
                  </a:moveTo>
                  <a:lnTo>
                    <a:pt x="0" y="26"/>
                  </a:lnTo>
                  <a:lnTo>
                    <a:pt x="2" y="0"/>
                  </a:lnTo>
                  <a:lnTo>
                    <a:pt x="76" y="0"/>
                  </a:lnTo>
                  <a:lnTo>
                    <a:pt x="76" y="26"/>
                  </a:lnTo>
                  <a:close/>
                </a:path>
              </a:pathLst>
            </a:custGeom>
            <a:solidFill>
              <a:srgbClr val="8EB5E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0" name="Google Shape;550;p21"/>
            <p:cNvSpPr/>
            <p:nvPr/>
          </p:nvSpPr>
          <p:spPr>
            <a:xfrm>
              <a:off x="5256190" y="5701569"/>
              <a:ext cx="112523" cy="38495"/>
            </a:xfrm>
            <a:custGeom>
              <a:rect b="b" l="l" r="r" t="t"/>
              <a:pathLst>
                <a:path extrusionOk="0" h="26" w="76">
                  <a:moveTo>
                    <a:pt x="76" y="26"/>
                  </a:moveTo>
                  <a:lnTo>
                    <a:pt x="0" y="26"/>
                  </a:lnTo>
                  <a:lnTo>
                    <a:pt x="2" y="0"/>
                  </a:lnTo>
                  <a:lnTo>
                    <a:pt x="76" y="0"/>
                  </a:lnTo>
                  <a:lnTo>
                    <a:pt x="76" y="2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1" name="Google Shape;551;p21"/>
            <p:cNvSpPr/>
            <p:nvPr/>
          </p:nvSpPr>
          <p:spPr>
            <a:xfrm>
              <a:off x="4520347" y="5603851"/>
              <a:ext cx="10364" cy="31091"/>
            </a:xfrm>
            <a:custGeom>
              <a:rect b="b" l="l" r="r" t="t"/>
              <a:pathLst>
                <a:path extrusionOk="0" h="21" w="7">
                  <a:moveTo>
                    <a:pt x="0" y="21"/>
                  </a:moveTo>
                  <a:lnTo>
                    <a:pt x="0" y="21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3C4C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2" name="Google Shape;552;p21"/>
            <p:cNvSpPr/>
            <p:nvPr/>
          </p:nvSpPr>
          <p:spPr>
            <a:xfrm>
              <a:off x="4520347" y="5603851"/>
              <a:ext cx="10364" cy="31091"/>
            </a:xfrm>
            <a:custGeom>
              <a:rect b="b" l="l" r="r" t="t"/>
              <a:pathLst>
                <a:path extrusionOk="0" h="21" w="7">
                  <a:moveTo>
                    <a:pt x="0" y="21"/>
                  </a:moveTo>
                  <a:lnTo>
                    <a:pt x="0" y="21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21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3" name="Google Shape;553;p21"/>
            <p:cNvSpPr/>
            <p:nvPr/>
          </p:nvSpPr>
          <p:spPr>
            <a:xfrm>
              <a:off x="4520347" y="5603851"/>
              <a:ext cx="115484" cy="51819"/>
            </a:xfrm>
            <a:custGeom>
              <a:rect b="b" l="l" r="r" t="t"/>
              <a:pathLst>
                <a:path extrusionOk="0" h="35" w="78">
                  <a:moveTo>
                    <a:pt x="71" y="35"/>
                  </a:moveTo>
                  <a:lnTo>
                    <a:pt x="0" y="21"/>
                  </a:lnTo>
                  <a:lnTo>
                    <a:pt x="7" y="0"/>
                  </a:lnTo>
                  <a:lnTo>
                    <a:pt x="78" y="14"/>
                  </a:lnTo>
                  <a:lnTo>
                    <a:pt x="71" y="35"/>
                  </a:lnTo>
                  <a:close/>
                </a:path>
              </a:pathLst>
            </a:custGeom>
            <a:solidFill>
              <a:srgbClr val="8EB5E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4" name="Google Shape;554;p21"/>
            <p:cNvSpPr/>
            <p:nvPr/>
          </p:nvSpPr>
          <p:spPr>
            <a:xfrm>
              <a:off x="4520347" y="5603851"/>
              <a:ext cx="115484" cy="51819"/>
            </a:xfrm>
            <a:custGeom>
              <a:rect b="b" l="l" r="r" t="t"/>
              <a:pathLst>
                <a:path extrusionOk="0" h="35" w="78">
                  <a:moveTo>
                    <a:pt x="71" y="35"/>
                  </a:moveTo>
                  <a:lnTo>
                    <a:pt x="0" y="21"/>
                  </a:lnTo>
                  <a:lnTo>
                    <a:pt x="7" y="0"/>
                  </a:lnTo>
                  <a:lnTo>
                    <a:pt x="78" y="14"/>
                  </a:lnTo>
                  <a:lnTo>
                    <a:pt x="71" y="3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5" name="Google Shape;555;p21"/>
            <p:cNvSpPr/>
            <p:nvPr/>
          </p:nvSpPr>
          <p:spPr>
            <a:xfrm>
              <a:off x="4988207" y="1464178"/>
              <a:ext cx="355337" cy="509316"/>
            </a:xfrm>
            <a:custGeom>
              <a:rect b="b" l="l" r="r" t="t"/>
              <a:pathLst>
                <a:path extrusionOk="0" h="145" w="101">
                  <a:moveTo>
                    <a:pt x="8" y="47"/>
                  </a:moveTo>
                  <a:cubicBezTo>
                    <a:pt x="4" y="78"/>
                    <a:pt x="0" y="96"/>
                    <a:pt x="12" y="115"/>
                  </a:cubicBezTo>
                  <a:cubicBezTo>
                    <a:pt x="30" y="145"/>
                    <a:pt x="70" y="140"/>
                    <a:pt x="84" y="112"/>
                  </a:cubicBezTo>
                  <a:cubicBezTo>
                    <a:pt x="96" y="86"/>
                    <a:pt x="101" y="39"/>
                    <a:pt x="74" y="20"/>
                  </a:cubicBezTo>
                  <a:cubicBezTo>
                    <a:pt x="48" y="0"/>
                    <a:pt x="13" y="16"/>
                    <a:pt x="8" y="47"/>
                  </a:cubicBezTo>
                  <a:close/>
                </a:path>
              </a:pathLst>
            </a:custGeom>
            <a:solidFill>
              <a:srgbClr val="C4D9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6" name="Google Shape;556;p21"/>
            <p:cNvSpPr/>
            <p:nvPr/>
          </p:nvSpPr>
          <p:spPr>
            <a:xfrm>
              <a:off x="4871242" y="1357578"/>
              <a:ext cx="553733" cy="531524"/>
            </a:xfrm>
            <a:custGeom>
              <a:rect b="b" l="l" r="r" t="t"/>
              <a:pathLst>
                <a:path extrusionOk="0" h="151" w="157">
                  <a:moveTo>
                    <a:pt x="97" y="106"/>
                  </a:moveTo>
                  <a:cubicBezTo>
                    <a:pt x="97" y="114"/>
                    <a:pt x="75" y="143"/>
                    <a:pt x="55" y="147"/>
                  </a:cubicBezTo>
                  <a:cubicBezTo>
                    <a:pt x="34" y="151"/>
                    <a:pt x="29" y="145"/>
                    <a:pt x="26" y="116"/>
                  </a:cubicBezTo>
                  <a:cubicBezTo>
                    <a:pt x="22" y="84"/>
                    <a:pt x="11" y="84"/>
                    <a:pt x="6" y="63"/>
                  </a:cubicBezTo>
                  <a:cubicBezTo>
                    <a:pt x="0" y="36"/>
                    <a:pt x="26" y="12"/>
                    <a:pt x="56" y="27"/>
                  </a:cubicBezTo>
                  <a:cubicBezTo>
                    <a:pt x="83" y="39"/>
                    <a:pt x="107" y="15"/>
                    <a:pt x="126" y="7"/>
                  </a:cubicBezTo>
                  <a:cubicBezTo>
                    <a:pt x="144" y="0"/>
                    <a:pt x="147" y="21"/>
                    <a:pt x="134" y="35"/>
                  </a:cubicBezTo>
                  <a:cubicBezTo>
                    <a:pt x="122" y="49"/>
                    <a:pt x="142" y="41"/>
                    <a:pt x="147" y="47"/>
                  </a:cubicBezTo>
                  <a:cubicBezTo>
                    <a:pt x="157" y="57"/>
                    <a:pt x="141" y="82"/>
                    <a:pt x="100" y="91"/>
                  </a:cubicBezTo>
                  <a:cubicBezTo>
                    <a:pt x="107" y="99"/>
                    <a:pt x="97" y="106"/>
                    <a:pt x="97" y="106"/>
                  </a:cubicBezTo>
                  <a:close/>
                </a:path>
              </a:pathLst>
            </a:custGeom>
            <a:solidFill>
              <a:srgbClr val="18458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7" name="Google Shape;557;p21"/>
            <p:cNvSpPr/>
            <p:nvPr/>
          </p:nvSpPr>
          <p:spPr>
            <a:xfrm>
              <a:off x="5182161" y="1643327"/>
              <a:ext cx="84393" cy="158420"/>
            </a:xfrm>
            <a:custGeom>
              <a:rect b="b" l="l" r="r" t="t"/>
              <a:pathLst>
                <a:path extrusionOk="0" h="45" w="24">
                  <a:moveTo>
                    <a:pt x="0" y="15"/>
                  </a:moveTo>
                  <a:cubicBezTo>
                    <a:pt x="0" y="23"/>
                    <a:pt x="3" y="31"/>
                    <a:pt x="7" y="37"/>
                  </a:cubicBezTo>
                  <a:cubicBezTo>
                    <a:pt x="14" y="45"/>
                    <a:pt x="21" y="41"/>
                    <a:pt x="23" y="32"/>
                  </a:cubicBezTo>
                  <a:cubicBezTo>
                    <a:pt x="24" y="24"/>
                    <a:pt x="23" y="10"/>
                    <a:pt x="15" y="5"/>
                  </a:cubicBezTo>
                  <a:cubicBezTo>
                    <a:pt x="7" y="0"/>
                    <a:pt x="0" y="6"/>
                    <a:pt x="0" y="15"/>
                  </a:cubicBezTo>
                  <a:close/>
                </a:path>
              </a:pathLst>
            </a:custGeom>
            <a:solidFill>
              <a:srgbClr val="C4D9F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8" name="Google Shape;558;p21"/>
            <p:cNvSpPr/>
            <p:nvPr/>
          </p:nvSpPr>
          <p:spPr>
            <a:xfrm>
              <a:off x="4492216" y="3029141"/>
              <a:ext cx="735844" cy="2605803"/>
            </a:xfrm>
            <a:custGeom>
              <a:rect b="b" l="l" r="r" t="t"/>
              <a:pathLst>
                <a:path extrusionOk="0" h="741" w="209">
                  <a:moveTo>
                    <a:pt x="209" y="0"/>
                  </a:moveTo>
                  <a:cubicBezTo>
                    <a:pt x="209" y="0"/>
                    <a:pt x="182" y="241"/>
                    <a:pt x="166" y="332"/>
                  </a:cubicBezTo>
                  <a:cubicBezTo>
                    <a:pt x="149" y="431"/>
                    <a:pt x="57" y="741"/>
                    <a:pt x="57" y="741"/>
                  </a:cubicBezTo>
                  <a:cubicBezTo>
                    <a:pt x="0" y="729"/>
                    <a:pt x="0" y="729"/>
                    <a:pt x="0" y="729"/>
                  </a:cubicBezTo>
                  <a:cubicBezTo>
                    <a:pt x="0" y="729"/>
                    <a:pt x="63" y="439"/>
                    <a:pt x="72" y="341"/>
                  </a:cubicBezTo>
                  <a:cubicBezTo>
                    <a:pt x="81" y="234"/>
                    <a:pt x="100" y="0"/>
                    <a:pt x="100" y="0"/>
                  </a:cubicBezTo>
                  <a:cubicBezTo>
                    <a:pt x="209" y="0"/>
                    <a:pt x="209" y="0"/>
                    <a:pt x="209" y="0"/>
                  </a:cubicBezTo>
                </a:path>
              </a:pathLst>
            </a:custGeom>
            <a:solidFill>
              <a:srgbClr val="3273B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9" name="Google Shape;559;p21"/>
            <p:cNvSpPr/>
            <p:nvPr/>
          </p:nvSpPr>
          <p:spPr>
            <a:xfrm>
              <a:off x="4492216" y="3029141"/>
              <a:ext cx="735844" cy="2605803"/>
            </a:xfrm>
            <a:custGeom>
              <a:rect b="b" l="l" r="r" t="t"/>
              <a:pathLst>
                <a:path extrusionOk="0" h="741" w="209">
                  <a:moveTo>
                    <a:pt x="57" y="741"/>
                  </a:moveTo>
                  <a:cubicBezTo>
                    <a:pt x="41" y="738"/>
                    <a:pt x="41" y="738"/>
                    <a:pt x="41" y="738"/>
                  </a:cubicBezTo>
                  <a:cubicBezTo>
                    <a:pt x="11" y="732"/>
                    <a:pt x="11" y="732"/>
                    <a:pt x="11" y="732"/>
                  </a:cubicBezTo>
                  <a:cubicBezTo>
                    <a:pt x="0" y="729"/>
                    <a:pt x="0" y="729"/>
                    <a:pt x="0" y="729"/>
                  </a:cubicBezTo>
                  <a:cubicBezTo>
                    <a:pt x="0" y="729"/>
                    <a:pt x="63" y="439"/>
                    <a:pt x="72" y="341"/>
                  </a:cubicBezTo>
                  <a:cubicBezTo>
                    <a:pt x="81" y="234"/>
                    <a:pt x="100" y="0"/>
                    <a:pt x="100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8" y="0"/>
                    <a:pt x="163" y="50"/>
                    <a:pt x="168" y="114"/>
                  </a:cubicBezTo>
                  <a:cubicBezTo>
                    <a:pt x="153" y="164"/>
                    <a:pt x="161" y="267"/>
                    <a:pt x="167" y="328"/>
                  </a:cubicBezTo>
                  <a:cubicBezTo>
                    <a:pt x="167" y="329"/>
                    <a:pt x="166" y="330"/>
                    <a:pt x="166" y="332"/>
                  </a:cubicBezTo>
                  <a:cubicBezTo>
                    <a:pt x="163" y="352"/>
                    <a:pt x="156" y="380"/>
                    <a:pt x="148" y="413"/>
                  </a:cubicBezTo>
                  <a:cubicBezTo>
                    <a:pt x="128" y="491"/>
                    <a:pt x="99" y="595"/>
                    <a:pt x="79" y="664"/>
                  </a:cubicBezTo>
                  <a:cubicBezTo>
                    <a:pt x="75" y="677"/>
                    <a:pt x="72" y="689"/>
                    <a:pt x="69" y="700"/>
                  </a:cubicBezTo>
                  <a:cubicBezTo>
                    <a:pt x="69" y="700"/>
                    <a:pt x="69" y="701"/>
                    <a:pt x="69" y="701"/>
                  </a:cubicBezTo>
                  <a:cubicBezTo>
                    <a:pt x="61" y="726"/>
                    <a:pt x="57" y="741"/>
                    <a:pt x="57" y="741"/>
                  </a:cubicBezTo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0" name="Google Shape;560;p21"/>
            <p:cNvSpPr/>
            <p:nvPr/>
          </p:nvSpPr>
          <p:spPr>
            <a:xfrm>
              <a:off x="4477410" y="5525381"/>
              <a:ext cx="257619" cy="116965"/>
            </a:xfrm>
            <a:custGeom>
              <a:rect b="b" l="l" r="r" t="t"/>
              <a:pathLst>
                <a:path extrusionOk="0" h="79" w="174">
                  <a:moveTo>
                    <a:pt x="174" y="29"/>
                  </a:moveTo>
                  <a:lnTo>
                    <a:pt x="152" y="79"/>
                  </a:lnTo>
                  <a:lnTo>
                    <a:pt x="0" y="46"/>
                  </a:lnTo>
                  <a:lnTo>
                    <a:pt x="12" y="0"/>
                  </a:lnTo>
                  <a:lnTo>
                    <a:pt x="174" y="29"/>
                  </a:lnTo>
                  <a:lnTo>
                    <a:pt x="174" y="29"/>
                  </a:lnTo>
                  <a:close/>
                </a:path>
              </a:pathLst>
            </a:custGeom>
            <a:solidFill>
              <a:srgbClr val="27256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1" name="Google Shape;561;p21"/>
            <p:cNvSpPr/>
            <p:nvPr/>
          </p:nvSpPr>
          <p:spPr>
            <a:xfrm>
              <a:off x="5053441" y="3430375"/>
              <a:ext cx="68019" cy="752129"/>
            </a:xfrm>
            <a:custGeom>
              <a:rect b="b" l="l" r="r" t="t"/>
              <a:pathLst>
                <a:path extrusionOk="0" h="806450" w="72931">
                  <a:moveTo>
                    <a:pt x="31961" y="0"/>
                  </a:moveTo>
                  <a:cubicBezTo>
                    <a:pt x="46859" y="150738"/>
                    <a:pt x="61758" y="327856"/>
                    <a:pt x="72931" y="489900"/>
                  </a:cubicBezTo>
                  <a:lnTo>
                    <a:pt x="72931" y="504825"/>
                  </a:lnTo>
                  <a:lnTo>
                    <a:pt x="72931" y="504974"/>
                  </a:lnTo>
                  <a:lnTo>
                    <a:pt x="71440" y="516539"/>
                  </a:lnTo>
                  <a:lnTo>
                    <a:pt x="61758" y="591648"/>
                  </a:lnTo>
                  <a:cubicBezTo>
                    <a:pt x="58033" y="621796"/>
                    <a:pt x="50584" y="651943"/>
                    <a:pt x="46859" y="678323"/>
                  </a:cubicBezTo>
                  <a:cubicBezTo>
                    <a:pt x="39410" y="727313"/>
                    <a:pt x="35686" y="768766"/>
                    <a:pt x="28237" y="806450"/>
                  </a:cubicBezTo>
                  <a:cubicBezTo>
                    <a:pt x="5889" y="576574"/>
                    <a:pt x="-23907" y="188423"/>
                    <a:pt x="31961" y="0"/>
                  </a:cubicBezTo>
                  <a:close/>
                </a:path>
              </a:pathLst>
            </a:custGeom>
            <a:solidFill>
              <a:srgbClr val="27256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2" name="Google Shape;562;p21"/>
            <p:cNvSpPr/>
            <p:nvPr/>
          </p:nvSpPr>
          <p:spPr>
            <a:xfrm>
              <a:off x="5047430" y="3029141"/>
              <a:ext cx="441210" cy="2672428"/>
            </a:xfrm>
            <a:custGeom>
              <a:rect b="b" l="l" r="r" t="t"/>
              <a:pathLst>
                <a:path extrusionOk="0" h="760" w="125">
                  <a:moveTo>
                    <a:pt x="111" y="0"/>
                  </a:moveTo>
                  <a:cubicBezTo>
                    <a:pt x="111" y="0"/>
                    <a:pt x="124" y="236"/>
                    <a:pt x="125" y="332"/>
                  </a:cubicBezTo>
                  <a:cubicBezTo>
                    <a:pt x="125" y="432"/>
                    <a:pt x="103" y="760"/>
                    <a:pt x="103" y="760"/>
                  </a:cubicBezTo>
                  <a:cubicBezTo>
                    <a:pt x="49" y="760"/>
                    <a:pt x="49" y="760"/>
                    <a:pt x="49" y="760"/>
                  </a:cubicBezTo>
                  <a:cubicBezTo>
                    <a:pt x="49" y="760"/>
                    <a:pt x="35" y="438"/>
                    <a:pt x="29" y="340"/>
                  </a:cubicBezTo>
                  <a:cubicBezTo>
                    <a:pt x="22" y="233"/>
                    <a:pt x="0" y="0"/>
                    <a:pt x="0" y="0"/>
                  </a:cubicBezTo>
                  <a:cubicBezTo>
                    <a:pt x="111" y="0"/>
                    <a:pt x="111" y="0"/>
                    <a:pt x="111" y="0"/>
                  </a:cubicBezTo>
                </a:path>
              </a:pathLst>
            </a:custGeom>
            <a:solidFill>
              <a:srgbClr val="3273BA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3" name="Google Shape;563;p21"/>
            <p:cNvSpPr/>
            <p:nvPr/>
          </p:nvSpPr>
          <p:spPr>
            <a:xfrm>
              <a:off x="5047430" y="3029141"/>
              <a:ext cx="441210" cy="2672428"/>
            </a:xfrm>
            <a:custGeom>
              <a:rect b="b" l="l" r="r" t="t"/>
              <a:pathLst>
                <a:path extrusionOk="0" h="760" w="125">
                  <a:moveTo>
                    <a:pt x="103" y="760"/>
                  </a:moveTo>
                  <a:cubicBezTo>
                    <a:pt x="91" y="760"/>
                    <a:pt x="91" y="760"/>
                    <a:pt x="91" y="760"/>
                  </a:cubicBezTo>
                  <a:cubicBezTo>
                    <a:pt x="60" y="760"/>
                    <a:pt x="60" y="760"/>
                    <a:pt x="60" y="760"/>
                  </a:cubicBezTo>
                  <a:cubicBezTo>
                    <a:pt x="49" y="760"/>
                    <a:pt x="49" y="760"/>
                    <a:pt x="49" y="760"/>
                  </a:cubicBezTo>
                  <a:cubicBezTo>
                    <a:pt x="49" y="760"/>
                    <a:pt x="35" y="438"/>
                    <a:pt x="29" y="340"/>
                  </a:cubicBezTo>
                  <a:cubicBezTo>
                    <a:pt x="27" y="314"/>
                    <a:pt x="24" y="280"/>
                    <a:pt x="21" y="244"/>
                  </a:cubicBezTo>
                  <a:cubicBezTo>
                    <a:pt x="18" y="201"/>
                    <a:pt x="14" y="154"/>
                    <a:pt x="10" y="114"/>
                  </a:cubicBezTo>
                  <a:cubicBezTo>
                    <a:pt x="5" y="50"/>
                    <a:pt x="0" y="0"/>
                    <a:pt x="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24" y="236"/>
                    <a:pt x="125" y="332"/>
                  </a:cubicBezTo>
                  <a:cubicBezTo>
                    <a:pt x="125" y="333"/>
                    <a:pt x="125" y="334"/>
                    <a:pt x="125" y="334"/>
                  </a:cubicBezTo>
                  <a:cubicBezTo>
                    <a:pt x="125" y="346"/>
                    <a:pt x="124" y="360"/>
                    <a:pt x="124" y="377"/>
                  </a:cubicBezTo>
                  <a:cubicBezTo>
                    <a:pt x="121" y="467"/>
                    <a:pt x="112" y="617"/>
                    <a:pt x="107" y="700"/>
                  </a:cubicBezTo>
                  <a:cubicBezTo>
                    <a:pt x="107" y="700"/>
                    <a:pt x="106" y="701"/>
                    <a:pt x="106" y="701"/>
                  </a:cubicBezTo>
                  <a:cubicBezTo>
                    <a:pt x="104" y="737"/>
                    <a:pt x="103" y="760"/>
                    <a:pt x="103" y="760"/>
                  </a:cubicBezTo>
                </a:path>
              </a:pathLst>
            </a:custGeom>
            <a:solidFill>
              <a:srgbClr val="205DA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4" name="Google Shape;564;p21"/>
            <p:cNvSpPr/>
            <p:nvPr/>
          </p:nvSpPr>
          <p:spPr>
            <a:xfrm>
              <a:off x="5195487" y="5627540"/>
              <a:ext cx="247256" cy="78470"/>
            </a:xfrm>
            <a:custGeom>
              <a:rect b="b" l="l" r="r" t="t"/>
              <a:pathLst>
                <a:path extrusionOk="0" h="53" w="167">
                  <a:moveTo>
                    <a:pt x="167" y="0"/>
                  </a:moveTo>
                  <a:lnTo>
                    <a:pt x="162" y="53"/>
                  </a:lnTo>
                  <a:lnTo>
                    <a:pt x="7" y="53"/>
                  </a:lnTo>
                  <a:lnTo>
                    <a:pt x="0" y="5"/>
                  </a:lnTo>
                  <a:lnTo>
                    <a:pt x="167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27256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65" name="Google Shape;565;p21"/>
          <p:cNvGrpSpPr/>
          <p:nvPr/>
        </p:nvGrpSpPr>
        <p:grpSpPr>
          <a:xfrm>
            <a:off x="827017" y="3351311"/>
            <a:ext cx="3533428" cy="2690883"/>
            <a:chOff x="827017" y="3579343"/>
            <a:chExt cx="3533428" cy="2690883"/>
          </a:xfrm>
        </p:grpSpPr>
        <p:sp>
          <p:nvSpPr>
            <p:cNvPr id="566" name="Google Shape;566;p21"/>
            <p:cNvSpPr/>
            <p:nvPr/>
          </p:nvSpPr>
          <p:spPr>
            <a:xfrm>
              <a:off x="827017" y="4792898"/>
              <a:ext cx="3533428" cy="147732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rPr>
                <a:t>A detailed structure of the simulator is displayed. The user can edit the simulator by clicking on the part to be modified and modify additional configuration parameters.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16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567" name="Google Shape;567;p21"/>
            <p:cNvSpPr/>
            <p:nvPr/>
          </p:nvSpPr>
          <p:spPr>
            <a:xfrm>
              <a:off x="2240220" y="3579343"/>
              <a:ext cx="2120225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How it works?</a:t>
              </a:r>
              <a:endParaRPr b="1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568" name="Google Shape;568;p21"/>
          <p:cNvGrpSpPr/>
          <p:nvPr/>
        </p:nvGrpSpPr>
        <p:grpSpPr>
          <a:xfrm flipH="1">
            <a:off x="7835437" y="3351311"/>
            <a:ext cx="3904470" cy="1952219"/>
            <a:chOff x="455975" y="3579343"/>
            <a:chExt cx="3904470" cy="1952219"/>
          </a:xfrm>
        </p:grpSpPr>
        <p:sp>
          <p:nvSpPr>
            <p:cNvPr id="569" name="Google Shape;569;p21"/>
            <p:cNvSpPr/>
            <p:nvPr/>
          </p:nvSpPr>
          <p:spPr>
            <a:xfrm>
              <a:off x="455975" y="4792898"/>
              <a:ext cx="3015844" cy="738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rPr>
                <a:t>Simulation process is next to do, depending on the parameters changes.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0" name="Google Shape;570;p21"/>
            <p:cNvSpPr/>
            <p:nvPr/>
          </p:nvSpPr>
          <p:spPr>
            <a:xfrm>
              <a:off x="2240220" y="3579343"/>
              <a:ext cx="2120225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Next step</a:t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71" name="Google Shape;571;p21"/>
          <p:cNvSpPr/>
          <p:nvPr/>
        </p:nvSpPr>
        <p:spPr>
          <a:xfrm>
            <a:off x="10530886" y="3176690"/>
            <a:ext cx="659874" cy="657019"/>
          </a:xfrm>
          <a:custGeom>
            <a:rect b="b" l="l" r="r" t="t"/>
            <a:pathLst>
              <a:path extrusionOk="0" h="97" w="98">
                <a:moveTo>
                  <a:pt x="91" y="66"/>
                </a:moveTo>
                <a:cubicBezTo>
                  <a:pt x="87" y="61"/>
                  <a:pt x="79" y="59"/>
                  <a:pt x="73" y="62"/>
                </a:cubicBezTo>
                <a:cubicBezTo>
                  <a:pt x="60" y="49"/>
                  <a:pt x="60" y="49"/>
                  <a:pt x="60" y="49"/>
                </a:cubicBezTo>
                <a:cubicBezTo>
                  <a:pt x="73" y="36"/>
                  <a:pt x="73" y="36"/>
                  <a:pt x="73" y="36"/>
                </a:cubicBezTo>
                <a:cubicBezTo>
                  <a:pt x="75" y="37"/>
                  <a:pt x="77" y="37"/>
                  <a:pt x="79" y="37"/>
                </a:cubicBezTo>
                <a:cubicBezTo>
                  <a:pt x="84" y="37"/>
                  <a:pt x="88" y="35"/>
                  <a:pt x="91" y="32"/>
                </a:cubicBezTo>
                <a:cubicBezTo>
                  <a:pt x="97" y="27"/>
                  <a:pt x="98" y="19"/>
                  <a:pt x="95" y="13"/>
                </a:cubicBezTo>
                <a:cubicBezTo>
                  <a:pt x="95" y="12"/>
                  <a:pt x="94" y="11"/>
                  <a:pt x="94" y="11"/>
                </a:cubicBezTo>
                <a:cubicBezTo>
                  <a:pt x="93" y="11"/>
                  <a:pt x="92" y="11"/>
                  <a:pt x="92" y="12"/>
                </a:cubicBezTo>
                <a:cubicBezTo>
                  <a:pt x="85" y="19"/>
                  <a:pt x="85" y="19"/>
                  <a:pt x="85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9" y="13"/>
                  <a:pt x="79" y="13"/>
                </a:cubicBezTo>
                <a:cubicBezTo>
                  <a:pt x="86" y="6"/>
                  <a:pt x="86" y="6"/>
                  <a:pt x="86" y="6"/>
                </a:cubicBezTo>
                <a:cubicBezTo>
                  <a:pt x="87" y="5"/>
                  <a:pt x="87" y="5"/>
                  <a:pt x="87" y="4"/>
                </a:cubicBezTo>
                <a:cubicBezTo>
                  <a:pt x="87" y="4"/>
                  <a:pt x="86" y="3"/>
                  <a:pt x="86" y="3"/>
                </a:cubicBezTo>
                <a:cubicBezTo>
                  <a:pt x="83" y="2"/>
                  <a:pt x="81" y="1"/>
                  <a:pt x="79" y="1"/>
                </a:cubicBezTo>
                <a:cubicBezTo>
                  <a:pt x="74" y="1"/>
                  <a:pt x="69" y="3"/>
                  <a:pt x="66" y="7"/>
                </a:cubicBezTo>
                <a:cubicBezTo>
                  <a:pt x="61" y="11"/>
                  <a:pt x="59" y="19"/>
                  <a:pt x="62" y="25"/>
                </a:cubicBezTo>
                <a:cubicBezTo>
                  <a:pt x="49" y="38"/>
                  <a:pt x="49" y="38"/>
                  <a:pt x="49" y="38"/>
                </a:cubicBezTo>
                <a:cubicBezTo>
                  <a:pt x="36" y="25"/>
                  <a:pt x="36" y="25"/>
                  <a:pt x="36" y="25"/>
                </a:cubicBezTo>
                <a:cubicBezTo>
                  <a:pt x="39" y="19"/>
                  <a:pt x="37" y="11"/>
                  <a:pt x="32" y="7"/>
                </a:cubicBezTo>
                <a:cubicBezTo>
                  <a:pt x="27" y="1"/>
                  <a:pt x="19" y="0"/>
                  <a:pt x="13" y="3"/>
                </a:cubicBezTo>
                <a:cubicBezTo>
                  <a:pt x="12" y="3"/>
                  <a:pt x="11" y="4"/>
                  <a:pt x="11" y="4"/>
                </a:cubicBezTo>
                <a:cubicBezTo>
                  <a:pt x="11" y="5"/>
                  <a:pt x="11" y="6"/>
                  <a:pt x="12" y="6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9"/>
                  <a:pt x="19" y="19"/>
                  <a:pt x="19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2"/>
                  <a:pt x="3" y="13"/>
                </a:cubicBezTo>
                <a:cubicBezTo>
                  <a:pt x="0" y="19"/>
                  <a:pt x="1" y="27"/>
                  <a:pt x="7" y="32"/>
                </a:cubicBezTo>
                <a:cubicBezTo>
                  <a:pt x="11" y="37"/>
                  <a:pt x="19" y="39"/>
                  <a:pt x="25" y="36"/>
                </a:cubicBezTo>
                <a:cubicBezTo>
                  <a:pt x="38" y="49"/>
                  <a:pt x="38" y="49"/>
                  <a:pt x="38" y="49"/>
                </a:cubicBezTo>
                <a:cubicBezTo>
                  <a:pt x="25" y="62"/>
                  <a:pt x="25" y="62"/>
                  <a:pt x="25" y="62"/>
                </a:cubicBezTo>
                <a:cubicBezTo>
                  <a:pt x="23" y="61"/>
                  <a:pt x="21" y="61"/>
                  <a:pt x="19" y="61"/>
                </a:cubicBezTo>
                <a:cubicBezTo>
                  <a:pt x="14" y="61"/>
                  <a:pt x="10" y="63"/>
                  <a:pt x="7" y="66"/>
                </a:cubicBezTo>
                <a:cubicBezTo>
                  <a:pt x="1" y="71"/>
                  <a:pt x="0" y="79"/>
                  <a:pt x="3" y="86"/>
                </a:cubicBezTo>
                <a:cubicBezTo>
                  <a:pt x="3" y="86"/>
                  <a:pt x="4" y="87"/>
                  <a:pt x="4" y="87"/>
                </a:cubicBezTo>
                <a:cubicBezTo>
                  <a:pt x="5" y="87"/>
                  <a:pt x="6" y="87"/>
                  <a:pt x="6" y="86"/>
                </a:cubicBezTo>
                <a:cubicBezTo>
                  <a:pt x="13" y="79"/>
                  <a:pt x="13" y="79"/>
                  <a:pt x="13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85"/>
                  <a:pt x="19" y="85"/>
                  <a:pt x="19" y="85"/>
                </a:cubicBezTo>
                <a:cubicBezTo>
                  <a:pt x="12" y="92"/>
                  <a:pt x="12" y="92"/>
                  <a:pt x="12" y="92"/>
                </a:cubicBezTo>
                <a:cubicBezTo>
                  <a:pt x="11" y="92"/>
                  <a:pt x="11" y="93"/>
                  <a:pt x="11" y="94"/>
                </a:cubicBezTo>
                <a:cubicBezTo>
                  <a:pt x="11" y="94"/>
                  <a:pt x="12" y="95"/>
                  <a:pt x="13" y="95"/>
                </a:cubicBezTo>
                <a:cubicBezTo>
                  <a:pt x="15" y="96"/>
                  <a:pt x="17" y="97"/>
                  <a:pt x="20" y="97"/>
                </a:cubicBezTo>
                <a:cubicBezTo>
                  <a:pt x="20" y="97"/>
                  <a:pt x="20" y="97"/>
                  <a:pt x="20" y="97"/>
                </a:cubicBezTo>
                <a:cubicBezTo>
                  <a:pt x="24" y="97"/>
                  <a:pt x="29" y="95"/>
                  <a:pt x="32" y="91"/>
                </a:cubicBezTo>
                <a:cubicBezTo>
                  <a:pt x="37" y="87"/>
                  <a:pt x="39" y="79"/>
                  <a:pt x="36" y="73"/>
                </a:cubicBezTo>
                <a:cubicBezTo>
                  <a:pt x="49" y="60"/>
                  <a:pt x="49" y="60"/>
                  <a:pt x="49" y="60"/>
                </a:cubicBezTo>
                <a:cubicBezTo>
                  <a:pt x="62" y="73"/>
                  <a:pt x="62" y="73"/>
                  <a:pt x="62" y="73"/>
                </a:cubicBezTo>
                <a:cubicBezTo>
                  <a:pt x="59" y="79"/>
                  <a:pt x="61" y="87"/>
                  <a:pt x="66" y="91"/>
                </a:cubicBezTo>
                <a:cubicBezTo>
                  <a:pt x="69" y="95"/>
                  <a:pt x="74" y="97"/>
                  <a:pt x="79" y="97"/>
                </a:cubicBezTo>
                <a:cubicBezTo>
                  <a:pt x="81" y="97"/>
                  <a:pt x="83" y="96"/>
                  <a:pt x="86" y="95"/>
                </a:cubicBezTo>
                <a:cubicBezTo>
                  <a:pt x="86" y="95"/>
                  <a:pt x="87" y="94"/>
                  <a:pt x="87" y="94"/>
                </a:cubicBezTo>
                <a:cubicBezTo>
                  <a:pt x="87" y="93"/>
                  <a:pt x="87" y="92"/>
                  <a:pt x="86" y="92"/>
                </a:cubicBezTo>
                <a:cubicBezTo>
                  <a:pt x="79" y="85"/>
                  <a:pt x="79" y="85"/>
                  <a:pt x="79" y="85"/>
                </a:cubicBezTo>
                <a:cubicBezTo>
                  <a:pt x="79" y="79"/>
                  <a:pt x="79" y="79"/>
                  <a:pt x="7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92" y="86"/>
                  <a:pt x="92" y="86"/>
                  <a:pt x="92" y="86"/>
                </a:cubicBezTo>
                <a:cubicBezTo>
                  <a:pt x="92" y="87"/>
                  <a:pt x="93" y="87"/>
                  <a:pt x="94" y="87"/>
                </a:cubicBezTo>
                <a:cubicBezTo>
                  <a:pt x="94" y="87"/>
                  <a:pt x="95" y="86"/>
                  <a:pt x="95" y="86"/>
                </a:cubicBezTo>
                <a:cubicBezTo>
                  <a:pt x="98" y="79"/>
                  <a:pt x="97" y="71"/>
                  <a:pt x="91" y="66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0800" rotWithShape="0" algn="t" dir="5400000" dist="38100">
              <a:srgbClr val="000000">
                <a:alpha val="1725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72" name="Google Shape;572;p21"/>
          <p:cNvGrpSpPr/>
          <p:nvPr/>
        </p:nvGrpSpPr>
        <p:grpSpPr>
          <a:xfrm>
            <a:off x="1006953" y="3179546"/>
            <a:ext cx="648450" cy="651307"/>
            <a:chOff x="7718425" y="3248025"/>
            <a:chExt cx="360363" cy="361951"/>
          </a:xfrm>
        </p:grpSpPr>
        <p:sp>
          <p:nvSpPr>
            <p:cNvPr id="573" name="Google Shape;573;p21"/>
            <p:cNvSpPr/>
            <p:nvPr/>
          </p:nvSpPr>
          <p:spPr>
            <a:xfrm>
              <a:off x="7718425" y="3248025"/>
              <a:ext cx="360363" cy="331788"/>
            </a:xfrm>
            <a:custGeom>
              <a:rect b="b" l="l" r="r" t="t"/>
              <a:pathLst>
                <a:path extrusionOk="0" h="88" w="96">
                  <a:moveTo>
                    <a:pt x="21" y="88"/>
                  </a:moveTo>
                  <a:cubicBezTo>
                    <a:pt x="21" y="88"/>
                    <a:pt x="20" y="88"/>
                    <a:pt x="20" y="88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5"/>
                    <a:pt x="8" y="75"/>
                  </a:cubicBezTo>
                  <a:cubicBezTo>
                    <a:pt x="8" y="74"/>
                    <a:pt x="8" y="74"/>
                    <a:pt x="8" y="73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5" y="63"/>
                    <a:pt x="14" y="59"/>
                    <a:pt x="13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1" y="56"/>
                    <a:pt x="0" y="55"/>
                    <a:pt x="0" y="5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7"/>
                    <a:pt x="15" y="33"/>
                    <a:pt x="17" y="3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2" y="8"/>
                    <a:pt x="23" y="8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5"/>
                    <a:pt x="37" y="14"/>
                    <a:pt x="40" y="1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9" y="14"/>
                    <a:pt x="63" y="15"/>
                    <a:pt x="65" y="1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5" y="8"/>
                    <a:pt x="76" y="8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20"/>
                    <a:pt x="88" y="21"/>
                    <a:pt x="88" y="21"/>
                  </a:cubicBezTo>
                  <a:cubicBezTo>
                    <a:pt x="88" y="22"/>
                    <a:pt x="88" y="22"/>
                    <a:pt x="88" y="23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81" y="33"/>
                    <a:pt x="82" y="37"/>
                    <a:pt x="83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5" y="40"/>
                    <a:pt x="96" y="41"/>
                    <a:pt x="96" y="42"/>
                  </a:cubicBezTo>
                  <a:cubicBezTo>
                    <a:pt x="96" y="54"/>
                    <a:pt x="96" y="54"/>
                    <a:pt x="96" y="54"/>
                  </a:cubicBezTo>
                  <a:cubicBezTo>
                    <a:pt x="96" y="55"/>
                    <a:pt x="95" y="56"/>
                    <a:pt x="94" y="5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9"/>
                    <a:pt x="81" y="63"/>
                    <a:pt x="79" y="65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4"/>
                    <a:pt x="88" y="76"/>
                    <a:pt x="88" y="76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4" y="88"/>
                    <a:pt x="73" y="8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3" y="78"/>
                    <a:pt x="63" y="76"/>
                    <a:pt x="64" y="76"/>
                  </a:cubicBezTo>
                  <a:cubicBezTo>
                    <a:pt x="65" y="75"/>
                    <a:pt x="66" y="75"/>
                    <a:pt x="67" y="76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7" y="62"/>
                    <a:pt x="79" y="56"/>
                    <a:pt x="79" y="54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0" y="44"/>
                    <a:pt x="79" y="43"/>
                    <a:pt x="79" y="42"/>
                  </a:cubicBezTo>
                  <a:cubicBezTo>
                    <a:pt x="79" y="40"/>
                    <a:pt x="77" y="34"/>
                    <a:pt x="75" y="31"/>
                  </a:cubicBezTo>
                  <a:cubicBezTo>
                    <a:pt x="75" y="31"/>
                    <a:pt x="75" y="30"/>
                    <a:pt x="76" y="29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2" y="19"/>
                    <a:pt x="57" y="18"/>
                    <a:pt x="54" y="17"/>
                  </a:cubicBezTo>
                  <a:cubicBezTo>
                    <a:pt x="53" y="17"/>
                    <a:pt x="52" y="16"/>
                    <a:pt x="52" y="1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3" y="17"/>
                    <a:pt x="42" y="17"/>
                  </a:cubicBezTo>
                  <a:cubicBezTo>
                    <a:pt x="39" y="18"/>
                    <a:pt x="34" y="19"/>
                    <a:pt x="31" y="21"/>
                  </a:cubicBezTo>
                  <a:cubicBezTo>
                    <a:pt x="31" y="21"/>
                    <a:pt x="30" y="21"/>
                    <a:pt x="29" y="2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19" y="34"/>
                    <a:pt x="17" y="40"/>
                    <a:pt x="17" y="42"/>
                  </a:cubicBezTo>
                  <a:cubicBezTo>
                    <a:pt x="17" y="43"/>
                    <a:pt x="16" y="44"/>
                    <a:pt x="1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7" y="53"/>
                    <a:pt x="17" y="54"/>
                  </a:cubicBezTo>
                  <a:cubicBezTo>
                    <a:pt x="17" y="56"/>
                    <a:pt x="19" y="62"/>
                    <a:pt x="21" y="65"/>
                  </a:cubicBezTo>
                  <a:cubicBezTo>
                    <a:pt x="21" y="65"/>
                    <a:pt x="21" y="66"/>
                    <a:pt x="20" y="67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21" y="83"/>
                    <a:pt x="21" y="83"/>
                    <a:pt x="21" y="83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30" y="75"/>
                    <a:pt x="31" y="75"/>
                    <a:pt x="32" y="76"/>
                  </a:cubicBezTo>
                  <a:cubicBezTo>
                    <a:pt x="33" y="76"/>
                    <a:pt x="33" y="78"/>
                    <a:pt x="32" y="7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7254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4" name="Google Shape;574;p21"/>
            <p:cNvSpPr/>
            <p:nvPr/>
          </p:nvSpPr>
          <p:spPr>
            <a:xfrm>
              <a:off x="7869238" y="3549650"/>
              <a:ext cx="60325" cy="15875"/>
            </a:xfrm>
            <a:custGeom>
              <a:rect b="b" l="l" r="r" t="t"/>
              <a:pathLst>
                <a:path extrusionOk="0" h="4" w="16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7254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5" name="Google Shape;575;p21"/>
            <p:cNvSpPr/>
            <p:nvPr/>
          </p:nvSpPr>
          <p:spPr>
            <a:xfrm>
              <a:off x="7869238" y="3579813"/>
              <a:ext cx="60325" cy="30163"/>
            </a:xfrm>
            <a:custGeom>
              <a:rect b="b" l="l" r="r" t="t"/>
              <a:pathLst>
                <a:path extrusionOk="0" h="8" w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7" y="8"/>
                    <a:pt x="8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7254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6" name="Google Shape;576;p21"/>
            <p:cNvSpPr/>
            <p:nvPr/>
          </p:nvSpPr>
          <p:spPr>
            <a:xfrm>
              <a:off x="7805738" y="3338513"/>
              <a:ext cx="187325" cy="196850"/>
            </a:xfrm>
            <a:custGeom>
              <a:rect b="b" l="l" r="r" t="t"/>
              <a:pathLst>
                <a:path extrusionOk="0" h="52" w="50">
                  <a:moveTo>
                    <a:pt x="25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4"/>
                    <a:pt x="7" y="43"/>
                    <a:pt x="17" y="4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2"/>
                    <a:pt x="33" y="51"/>
                    <a:pt x="33" y="50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3" y="43"/>
                    <a:pt x="50" y="34"/>
                    <a:pt x="50" y="24"/>
                  </a:cubicBezTo>
                  <a:cubicBezTo>
                    <a:pt x="50" y="11"/>
                    <a:pt x="39" y="0"/>
                    <a:pt x="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rotWithShape="0" algn="t" dir="5400000" dist="38100">
                <a:srgbClr val="000000">
                  <a:alpha val="17254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577" name="Google Shape;577;p21"/>
          <p:cNvPicPr preferRelativeResize="0"/>
          <p:nvPr/>
        </p:nvPicPr>
        <p:blipFill rotWithShape="1">
          <a:blip r:embed="rId3">
            <a:alphaModFix/>
          </a:blip>
          <a:srcRect b="4073" l="6211" r="7620" t="0"/>
          <a:stretch/>
        </p:blipFill>
        <p:spPr>
          <a:xfrm rot="120000">
            <a:off x="5486420" y="1232020"/>
            <a:ext cx="2166142" cy="44902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" name="Google Shape;583;p22"/>
          <p:cNvGrpSpPr/>
          <p:nvPr/>
        </p:nvGrpSpPr>
        <p:grpSpPr>
          <a:xfrm>
            <a:off x="3914775" y="1725830"/>
            <a:ext cx="7781925" cy="1371600"/>
            <a:chOff x="3914775" y="1838325"/>
            <a:chExt cx="7781925" cy="1371600"/>
          </a:xfrm>
        </p:grpSpPr>
        <p:sp>
          <p:nvSpPr>
            <p:cNvPr id="584" name="Google Shape;584;p22"/>
            <p:cNvSpPr/>
            <p:nvPr/>
          </p:nvSpPr>
          <p:spPr>
            <a:xfrm>
              <a:off x="3914775" y="1838325"/>
              <a:ext cx="7781925" cy="1371600"/>
            </a:xfrm>
            <a:prstGeom prst="roundRect">
              <a:avLst>
                <a:gd fmla="val 16667" name="adj"/>
              </a:avLst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5" name="Google Shape;585;p22"/>
            <p:cNvSpPr/>
            <p:nvPr/>
          </p:nvSpPr>
          <p:spPr>
            <a:xfrm>
              <a:off x="7031674" y="2484235"/>
              <a:ext cx="4367937" cy="2154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chemeClr val="lt1"/>
                  </a:solidFill>
                  <a:latin typeface="Times"/>
                  <a:ea typeface="Times"/>
                  <a:cs typeface="Times"/>
                  <a:sym typeface="Times"/>
                </a:rPr>
                <a:t>EdgeCloudSim uses three different configuraton files.</a:t>
              </a:r>
              <a:endParaRPr b="0" i="0" sz="1800" u="none" cap="none" strike="noStrik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586" name="Google Shape;586;p22"/>
            <p:cNvSpPr/>
            <p:nvPr/>
          </p:nvSpPr>
          <p:spPr>
            <a:xfrm>
              <a:off x="4682988" y="2226672"/>
              <a:ext cx="1972322" cy="61555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Configuration files.</a:t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87" name="Google Shape;587;p22"/>
            <p:cNvCxnSpPr/>
            <p:nvPr/>
          </p:nvCxnSpPr>
          <p:spPr>
            <a:xfrm>
              <a:off x="6898796" y="2083697"/>
              <a:ext cx="0" cy="101652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88" name="Google Shape;588;p22"/>
            <p:cNvCxnSpPr/>
            <p:nvPr/>
          </p:nvCxnSpPr>
          <p:spPr>
            <a:xfrm>
              <a:off x="6913173" y="2444732"/>
              <a:ext cx="0" cy="294450"/>
            </a:xfrm>
            <a:prstGeom prst="straightConnector1">
              <a:avLst/>
            </a:prstGeom>
            <a:noFill/>
            <a:ln cap="rnd" cmpd="sng" w="635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589" name="Google Shape;589;p22"/>
          <p:cNvGrpSpPr/>
          <p:nvPr/>
        </p:nvGrpSpPr>
        <p:grpSpPr>
          <a:xfrm>
            <a:off x="3972284" y="3164685"/>
            <a:ext cx="7724416" cy="1371600"/>
            <a:chOff x="3972284" y="1838325"/>
            <a:chExt cx="7724416" cy="1371600"/>
          </a:xfrm>
        </p:grpSpPr>
        <p:sp>
          <p:nvSpPr>
            <p:cNvPr id="590" name="Google Shape;590;p22"/>
            <p:cNvSpPr/>
            <p:nvPr/>
          </p:nvSpPr>
          <p:spPr>
            <a:xfrm>
              <a:off x="3972284" y="1838325"/>
              <a:ext cx="7724416" cy="1371600"/>
            </a:xfrm>
            <a:prstGeom prst="roundRect">
              <a:avLst>
                <a:gd fmla="val 16667" name="adj"/>
              </a:avLst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1" name="Google Shape;591;p22"/>
            <p:cNvSpPr/>
            <p:nvPr/>
          </p:nvSpPr>
          <p:spPr>
            <a:xfrm>
              <a:off x="7092213" y="2304627"/>
              <a:ext cx="4411070" cy="430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chemeClr val="lt1"/>
                  </a:solidFill>
                  <a:latin typeface="Times"/>
                  <a:ea typeface="Times"/>
                  <a:cs typeface="Times"/>
                  <a:sym typeface="Times"/>
                </a:rPr>
                <a:t>The user can make direct editing on the files contents and save edits.</a:t>
              </a:r>
              <a:endParaRPr b="0" i="0" sz="1800" u="none" cap="none" strike="noStrik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592" name="Google Shape;592;p22"/>
            <p:cNvSpPr/>
            <p:nvPr/>
          </p:nvSpPr>
          <p:spPr>
            <a:xfrm>
              <a:off x="4740497" y="2402125"/>
              <a:ext cx="1900435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How it works?</a:t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93" name="Google Shape;593;p22"/>
            <p:cNvCxnSpPr/>
            <p:nvPr/>
          </p:nvCxnSpPr>
          <p:spPr>
            <a:xfrm>
              <a:off x="6927550" y="1968679"/>
              <a:ext cx="0" cy="101652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94" name="Google Shape;594;p22"/>
            <p:cNvCxnSpPr/>
            <p:nvPr/>
          </p:nvCxnSpPr>
          <p:spPr>
            <a:xfrm>
              <a:off x="6956305" y="2372846"/>
              <a:ext cx="0" cy="294450"/>
            </a:xfrm>
            <a:prstGeom prst="straightConnector1">
              <a:avLst/>
            </a:prstGeom>
            <a:noFill/>
            <a:ln cap="rnd" cmpd="sng" w="635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595" name="Google Shape;595;p22"/>
          <p:cNvGrpSpPr/>
          <p:nvPr/>
        </p:nvGrpSpPr>
        <p:grpSpPr>
          <a:xfrm>
            <a:off x="3914775" y="4603540"/>
            <a:ext cx="7781925" cy="1371600"/>
            <a:chOff x="3914775" y="1838325"/>
            <a:chExt cx="7781925" cy="1371600"/>
          </a:xfrm>
        </p:grpSpPr>
        <p:sp>
          <p:nvSpPr>
            <p:cNvPr id="596" name="Google Shape;596;p22"/>
            <p:cNvSpPr/>
            <p:nvPr/>
          </p:nvSpPr>
          <p:spPr>
            <a:xfrm>
              <a:off x="3914775" y="1838325"/>
              <a:ext cx="7781925" cy="1371600"/>
            </a:xfrm>
            <a:prstGeom prst="roundRect">
              <a:avLst>
                <a:gd fmla="val 16667" name="adj"/>
              </a:avLst>
            </a:prstGeom>
            <a:solidFill>
              <a:srgbClr val="F15F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7" name="Google Shape;597;p22"/>
            <p:cNvSpPr/>
            <p:nvPr/>
          </p:nvSpPr>
          <p:spPr>
            <a:xfrm>
              <a:off x="7092213" y="2314481"/>
              <a:ext cx="4252919" cy="430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US" sz="1400" u="none" cap="none" strike="noStrike">
                  <a:solidFill>
                    <a:schemeClr val="lt1"/>
                  </a:solidFill>
                  <a:latin typeface="Times"/>
                  <a:ea typeface="Times"/>
                  <a:cs typeface="Times"/>
                  <a:sym typeface="Times"/>
                </a:rPr>
                <a:t>Simulation process is displayed after completing the configuration modification.</a:t>
              </a:r>
              <a:endParaRPr b="0" i="0" sz="1800" u="none" cap="none" strike="noStrik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598" name="Google Shape;598;p22"/>
            <p:cNvSpPr/>
            <p:nvPr/>
          </p:nvSpPr>
          <p:spPr>
            <a:xfrm>
              <a:off x="4682988" y="2380560"/>
              <a:ext cx="1411605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Next step.</a:t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99" name="Google Shape;599;p22"/>
            <p:cNvCxnSpPr/>
            <p:nvPr/>
          </p:nvCxnSpPr>
          <p:spPr>
            <a:xfrm>
              <a:off x="6970683" y="2011811"/>
              <a:ext cx="0" cy="101652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00" name="Google Shape;600;p22"/>
            <p:cNvCxnSpPr/>
            <p:nvPr/>
          </p:nvCxnSpPr>
          <p:spPr>
            <a:xfrm>
              <a:off x="6956305" y="2372846"/>
              <a:ext cx="0" cy="294450"/>
            </a:xfrm>
            <a:prstGeom prst="straightConnector1">
              <a:avLst/>
            </a:prstGeom>
            <a:noFill/>
            <a:ln cap="rnd" cmpd="sng" w="635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601" name="Google Shape;601;p22"/>
          <p:cNvSpPr txBox="1"/>
          <p:nvPr>
            <p:ph type="title"/>
          </p:nvPr>
        </p:nvSpPr>
        <p:spPr>
          <a:xfrm>
            <a:off x="571500" y="257045"/>
            <a:ext cx="11049000" cy="9656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entury Gothic"/>
              <a:buNone/>
            </a:pPr>
            <a:r>
              <a:rPr lang="en-US">
                <a:latin typeface="Century Gothic"/>
                <a:ea typeface="Century Gothic"/>
                <a:cs typeface="Century Gothic"/>
                <a:sym typeface="Century Gothic"/>
              </a:rPr>
              <a:t>Advanced Mode </a:t>
            </a:r>
            <a:endParaRPr/>
          </a:p>
        </p:txBody>
      </p:sp>
      <p:sp>
        <p:nvSpPr>
          <p:cNvPr id="602" name="Google Shape;602;p22"/>
          <p:cNvSpPr txBox="1"/>
          <p:nvPr>
            <p:ph idx="12" type="sldNum"/>
          </p:nvPr>
        </p:nvSpPr>
        <p:spPr>
          <a:xfrm>
            <a:off x="11261768" y="6356350"/>
            <a:ext cx="3619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603" name="Google Shape;603;p22"/>
          <p:cNvGrpSpPr/>
          <p:nvPr/>
        </p:nvGrpSpPr>
        <p:grpSpPr>
          <a:xfrm>
            <a:off x="162012" y="1221977"/>
            <a:ext cx="4161800" cy="5030020"/>
            <a:chOff x="571500" y="1570935"/>
            <a:chExt cx="3838575" cy="4639365"/>
          </a:xfrm>
        </p:grpSpPr>
        <p:sp>
          <p:nvSpPr>
            <p:cNvPr id="604" name="Google Shape;604;p22"/>
            <p:cNvSpPr/>
            <p:nvPr/>
          </p:nvSpPr>
          <p:spPr>
            <a:xfrm>
              <a:off x="3292448" y="1883344"/>
              <a:ext cx="912206" cy="379773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05" name="Google Shape;605;p22"/>
            <p:cNvGrpSpPr/>
            <p:nvPr/>
          </p:nvGrpSpPr>
          <p:grpSpPr>
            <a:xfrm flipH="1">
              <a:off x="571500" y="1570935"/>
              <a:ext cx="3838575" cy="4639365"/>
              <a:chOff x="1804987" y="1824038"/>
              <a:chExt cx="3500439" cy="4230688"/>
            </a:xfrm>
          </p:grpSpPr>
          <p:sp>
            <p:nvSpPr>
              <p:cNvPr id="606" name="Google Shape;606;p22"/>
              <p:cNvSpPr/>
              <p:nvPr/>
            </p:nvSpPr>
            <p:spPr>
              <a:xfrm>
                <a:off x="1804987" y="1851026"/>
                <a:ext cx="400050" cy="3694113"/>
              </a:xfrm>
              <a:custGeom>
                <a:rect b="b" l="l" r="r" t="t"/>
                <a:pathLst>
                  <a:path extrusionOk="0" h="3694113" w="400050">
                    <a:moveTo>
                      <a:pt x="400050" y="0"/>
                    </a:moveTo>
                    <a:cubicBezTo>
                      <a:pt x="334464" y="3477"/>
                      <a:pt x="275782" y="27819"/>
                      <a:pt x="230907" y="69548"/>
                    </a:cubicBezTo>
                    <a:lnTo>
                      <a:pt x="230582" y="69557"/>
                    </a:lnTo>
                    <a:lnTo>
                      <a:pt x="190333" y="113228"/>
                    </a:lnTo>
                    <a:cubicBezTo>
                      <a:pt x="178246" y="129381"/>
                      <a:pt x="167885" y="146843"/>
                      <a:pt x="159251" y="166052"/>
                    </a:cubicBezTo>
                    <a:lnTo>
                      <a:pt x="158428" y="166098"/>
                    </a:lnTo>
                    <a:lnTo>
                      <a:pt x="134161" y="241203"/>
                    </a:lnTo>
                    <a:lnTo>
                      <a:pt x="127787" y="323880"/>
                    </a:lnTo>
                    <a:lnTo>
                      <a:pt x="128588" y="323850"/>
                    </a:lnTo>
                    <a:lnTo>
                      <a:pt x="211138" y="3689351"/>
                    </a:lnTo>
                    <a:lnTo>
                      <a:pt x="82550" y="3694113"/>
                    </a:lnTo>
                    <a:lnTo>
                      <a:pt x="0" y="328613"/>
                    </a:lnTo>
                    <a:lnTo>
                      <a:pt x="0" y="328613"/>
                    </a:lnTo>
                    <a:lnTo>
                      <a:pt x="0" y="328613"/>
                    </a:lnTo>
                    <a:lnTo>
                      <a:pt x="0" y="328613"/>
                    </a:lnTo>
                    <a:lnTo>
                      <a:pt x="0" y="328613"/>
                    </a:lnTo>
                    <a:lnTo>
                      <a:pt x="8196" y="246422"/>
                    </a:lnTo>
                    <a:cubicBezTo>
                      <a:pt x="13804" y="219894"/>
                      <a:pt x="22432" y="194672"/>
                      <a:pt x="34511" y="172058"/>
                    </a:cubicBezTo>
                    <a:lnTo>
                      <a:pt x="35506" y="172002"/>
                    </a:lnTo>
                    <a:lnTo>
                      <a:pt x="65575" y="118467"/>
                    </a:lnTo>
                    <a:cubicBezTo>
                      <a:pt x="77230" y="101441"/>
                      <a:pt x="90181" y="85725"/>
                      <a:pt x="103995" y="71755"/>
                    </a:cubicBezTo>
                    <a:lnTo>
                      <a:pt x="105298" y="71719"/>
                    </a:lnTo>
                    <a:lnTo>
                      <a:pt x="182581" y="23907"/>
                    </a:lnTo>
                    <a:cubicBezTo>
                      <a:pt x="211059" y="12171"/>
                      <a:pt x="241263" y="5216"/>
                      <a:pt x="272330" y="3477"/>
                    </a:cubicBezTo>
                    <a:cubicBezTo>
                      <a:pt x="400050" y="0"/>
                      <a:pt x="400050" y="0"/>
                      <a:pt x="400050" y="0"/>
                    </a:cubicBezTo>
                    <a:close/>
                  </a:path>
                </a:pathLst>
              </a:custGeom>
              <a:solidFill>
                <a:srgbClr val="35328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7" name="Google Shape;607;p22"/>
              <p:cNvSpPr/>
              <p:nvPr/>
            </p:nvSpPr>
            <p:spPr>
              <a:xfrm>
                <a:off x="1887538" y="5540376"/>
                <a:ext cx="414338" cy="317500"/>
              </a:xfrm>
              <a:custGeom>
                <a:rect b="b" l="l" r="r" t="t"/>
                <a:pathLst>
                  <a:path extrusionOk="0" h="92" w="120">
                    <a:moveTo>
                      <a:pt x="120" y="90"/>
                    </a:moveTo>
                    <a:cubicBezTo>
                      <a:pt x="84" y="91"/>
                      <a:pt x="84" y="91"/>
                      <a:pt x="84" y="91"/>
                    </a:cubicBezTo>
                    <a:cubicBezTo>
                      <a:pt x="39" y="92"/>
                      <a:pt x="2" y="52"/>
                      <a:pt x="0" y="1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51"/>
                      <a:pt x="76" y="91"/>
                      <a:pt x="120" y="90"/>
                    </a:cubicBezTo>
                  </a:path>
                </a:pathLst>
              </a:custGeom>
              <a:solidFill>
                <a:srgbClr val="323996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8" name="Google Shape;608;p22"/>
              <p:cNvSpPr/>
              <p:nvPr/>
            </p:nvSpPr>
            <p:spPr>
              <a:xfrm>
                <a:off x="2892425" y="2489201"/>
                <a:ext cx="538163" cy="120650"/>
              </a:xfrm>
              <a:custGeom>
                <a:rect b="b" l="l" r="r" t="t"/>
                <a:pathLst>
                  <a:path extrusionOk="0" h="76" w="339">
                    <a:moveTo>
                      <a:pt x="337" y="0"/>
                    </a:moveTo>
                    <a:lnTo>
                      <a:pt x="339" y="68"/>
                    </a:lnTo>
                    <a:lnTo>
                      <a:pt x="0" y="76"/>
                    </a:lnTo>
                    <a:lnTo>
                      <a:pt x="0" y="7"/>
                    </a:lnTo>
                    <a:lnTo>
                      <a:pt x="337" y="0"/>
                    </a:lnTo>
                    <a:lnTo>
                      <a:pt x="337" y="0"/>
                    </a:lnTo>
                    <a:close/>
                  </a:path>
                </a:pathLst>
              </a:custGeom>
              <a:solidFill>
                <a:srgbClr val="92B4D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9" name="Google Shape;609;p22"/>
              <p:cNvSpPr/>
              <p:nvPr/>
            </p:nvSpPr>
            <p:spPr>
              <a:xfrm>
                <a:off x="2146300" y="2459038"/>
                <a:ext cx="677863" cy="679450"/>
              </a:xfrm>
              <a:custGeom>
                <a:rect b="b" l="l" r="r" t="t"/>
                <a:pathLst>
                  <a:path extrusionOk="0" h="197" w="196">
                    <a:moveTo>
                      <a:pt x="164" y="0"/>
                    </a:moveTo>
                    <a:cubicBezTo>
                      <a:pt x="179" y="0"/>
                      <a:pt x="192" y="14"/>
                      <a:pt x="192" y="31"/>
                    </a:cubicBezTo>
                    <a:cubicBezTo>
                      <a:pt x="195" y="162"/>
                      <a:pt x="195" y="162"/>
                      <a:pt x="195" y="162"/>
                    </a:cubicBezTo>
                    <a:cubicBezTo>
                      <a:pt x="196" y="179"/>
                      <a:pt x="184" y="193"/>
                      <a:pt x="169" y="194"/>
                    </a:cubicBezTo>
                    <a:cubicBezTo>
                      <a:pt x="32" y="197"/>
                      <a:pt x="32" y="197"/>
                      <a:pt x="32" y="197"/>
                    </a:cubicBezTo>
                    <a:cubicBezTo>
                      <a:pt x="17" y="197"/>
                      <a:pt x="4" y="183"/>
                      <a:pt x="4" y="166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18"/>
                      <a:pt x="12" y="4"/>
                      <a:pt x="27" y="3"/>
                    </a:cubicBezTo>
                    <a:cubicBezTo>
                      <a:pt x="164" y="0"/>
                      <a:pt x="164" y="0"/>
                      <a:pt x="164" y="0"/>
                    </a:cubicBezTo>
                    <a:close/>
                  </a:path>
                </a:pathLst>
              </a:custGeom>
              <a:solidFill>
                <a:srgbClr val="F5928B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0" name="Google Shape;610;p22"/>
              <p:cNvSpPr/>
              <p:nvPr/>
            </p:nvSpPr>
            <p:spPr>
              <a:xfrm>
                <a:off x="2046288" y="2286001"/>
                <a:ext cx="1571625" cy="3054350"/>
              </a:xfrm>
              <a:custGeom>
                <a:rect b="b" l="l" r="r" t="t"/>
                <a:pathLst>
                  <a:path extrusionOk="0" h="885" w="455">
                    <a:moveTo>
                      <a:pt x="245" y="62"/>
                    </a:moveTo>
                    <a:cubicBezTo>
                      <a:pt x="245" y="94"/>
                      <a:pt x="245" y="94"/>
                      <a:pt x="245" y="94"/>
                    </a:cubicBezTo>
                    <a:cubicBezTo>
                      <a:pt x="401" y="90"/>
                      <a:pt x="401" y="90"/>
                      <a:pt x="401" y="90"/>
                    </a:cubicBezTo>
                    <a:cubicBezTo>
                      <a:pt x="400" y="59"/>
                      <a:pt x="400" y="59"/>
                      <a:pt x="400" y="59"/>
                    </a:cubicBezTo>
                    <a:cubicBezTo>
                      <a:pt x="245" y="62"/>
                      <a:pt x="245" y="62"/>
                      <a:pt x="245" y="62"/>
                    </a:cubicBezTo>
                    <a:moveTo>
                      <a:pt x="246" y="120"/>
                    </a:moveTo>
                    <a:cubicBezTo>
                      <a:pt x="247" y="151"/>
                      <a:pt x="247" y="151"/>
                      <a:pt x="247" y="151"/>
                    </a:cubicBezTo>
                    <a:cubicBezTo>
                      <a:pt x="402" y="148"/>
                      <a:pt x="402" y="148"/>
                      <a:pt x="402" y="148"/>
                    </a:cubicBezTo>
                    <a:cubicBezTo>
                      <a:pt x="402" y="116"/>
                      <a:pt x="402" y="116"/>
                      <a:pt x="402" y="116"/>
                    </a:cubicBezTo>
                    <a:cubicBezTo>
                      <a:pt x="246" y="120"/>
                      <a:pt x="246" y="120"/>
                      <a:pt x="246" y="120"/>
                    </a:cubicBezTo>
                    <a:moveTo>
                      <a:pt x="421" y="341"/>
                    </a:moveTo>
                    <a:cubicBezTo>
                      <a:pt x="421" y="309"/>
                      <a:pt x="421" y="309"/>
                      <a:pt x="421" y="309"/>
                    </a:cubicBezTo>
                    <a:cubicBezTo>
                      <a:pt x="35" y="318"/>
                      <a:pt x="35" y="318"/>
                      <a:pt x="35" y="318"/>
                    </a:cubicBezTo>
                    <a:cubicBezTo>
                      <a:pt x="36" y="349"/>
                      <a:pt x="36" y="349"/>
                      <a:pt x="36" y="349"/>
                    </a:cubicBezTo>
                    <a:cubicBezTo>
                      <a:pt x="421" y="341"/>
                      <a:pt x="421" y="341"/>
                      <a:pt x="421" y="341"/>
                    </a:cubicBezTo>
                    <a:moveTo>
                      <a:pt x="423" y="398"/>
                    </a:moveTo>
                    <a:cubicBezTo>
                      <a:pt x="422" y="367"/>
                      <a:pt x="422" y="367"/>
                      <a:pt x="422" y="367"/>
                    </a:cubicBezTo>
                    <a:cubicBezTo>
                      <a:pt x="37" y="376"/>
                      <a:pt x="37" y="376"/>
                      <a:pt x="37" y="376"/>
                    </a:cubicBezTo>
                    <a:cubicBezTo>
                      <a:pt x="38" y="407"/>
                      <a:pt x="38" y="407"/>
                      <a:pt x="38" y="407"/>
                    </a:cubicBezTo>
                    <a:cubicBezTo>
                      <a:pt x="423" y="398"/>
                      <a:pt x="423" y="398"/>
                      <a:pt x="423" y="398"/>
                    </a:cubicBezTo>
                    <a:moveTo>
                      <a:pt x="30" y="85"/>
                    </a:moveTo>
                    <a:cubicBezTo>
                      <a:pt x="33" y="216"/>
                      <a:pt x="33" y="216"/>
                      <a:pt x="33" y="216"/>
                    </a:cubicBezTo>
                    <a:cubicBezTo>
                      <a:pt x="33" y="233"/>
                      <a:pt x="46" y="247"/>
                      <a:pt x="61" y="247"/>
                    </a:cubicBezTo>
                    <a:cubicBezTo>
                      <a:pt x="198" y="244"/>
                      <a:pt x="198" y="244"/>
                      <a:pt x="198" y="244"/>
                    </a:cubicBezTo>
                    <a:cubicBezTo>
                      <a:pt x="213" y="243"/>
                      <a:pt x="225" y="229"/>
                      <a:pt x="224" y="212"/>
                    </a:cubicBezTo>
                    <a:cubicBezTo>
                      <a:pt x="221" y="81"/>
                      <a:pt x="221" y="81"/>
                      <a:pt x="221" y="81"/>
                    </a:cubicBezTo>
                    <a:cubicBezTo>
                      <a:pt x="221" y="64"/>
                      <a:pt x="208" y="50"/>
                      <a:pt x="193" y="50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41" y="54"/>
                      <a:pt x="29" y="68"/>
                      <a:pt x="30" y="85"/>
                    </a:cubicBezTo>
                    <a:moveTo>
                      <a:pt x="427" y="791"/>
                    </a:moveTo>
                    <a:cubicBezTo>
                      <a:pt x="419" y="445"/>
                      <a:pt x="419" y="445"/>
                      <a:pt x="419" y="445"/>
                    </a:cubicBezTo>
                    <a:cubicBezTo>
                      <a:pt x="39" y="454"/>
                      <a:pt x="39" y="454"/>
                      <a:pt x="39" y="454"/>
                    </a:cubicBezTo>
                    <a:cubicBezTo>
                      <a:pt x="47" y="800"/>
                      <a:pt x="47" y="800"/>
                      <a:pt x="47" y="800"/>
                    </a:cubicBezTo>
                    <a:cubicBezTo>
                      <a:pt x="427" y="791"/>
                      <a:pt x="427" y="791"/>
                      <a:pt x="427" y="791"/>
                    </a:cubicBezTo>
                    <a:moveTo>
                      <a:pt x="433" y="0"/>
                    </a:moveTo>
                    <a:cubicBezTo>
                      <a:pt x="455" y="875"/>
                      <a:pt x="455" y="875"/>
                      <a:pt x="455" y="875"/>
                    </a:cubicBezTo>
                    <a:cubicBezTo>
                      <a:pt x="21" y="885"/>
                      <a:pt x="21" y="885"/>
                      <a:pt x="21" y="88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433" y="0"/>
                      <a:pt x="433" y="0"/>
                      <a:pt x="4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1" name="Google Shape;611;p22"/>
              <p:cNvSpPr/>
              <p:nvPr/>
            </p:nvSpPr>
            <p:spPr>
              <a:xfrm>
                <a:off x="2895600" y="2686051"/>
                <a:ext cx="539750" cy="120650"/>
              </a:xfrm>
              <a:custGeom>
                <a:rect b="b" l="l" r="r" t="t"/>
                <a:pathLst>
                  <a:path extrusionOk="0" h="76" w="340">
                    <a:moveTo>
                      <a:pt x="340" y="0"/>
                    </a:moveTo>
                    <a:lnTo>
                      <a:pt x="340" y="70"/>
                    </a:lnTo>
                    <a:lnTo>
                      <a:pt x="2" y="76"/>
                    </a:lnTo>
                    <a:lnTo>
                      <a:pt x="0" y="9"/>
                    </a:lnTo>
                    <a:lnTo>
                      <a:pt x="340" y="0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92B4D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2" name="Google Shape;612;p22"/>
              <p:cNvSpPr/>
              <p:nvPr/>
            </p:nvSpPr>
            <p:spPr>
              <a:xfrm>
                <a:off x="2833688" y="1947863"/>
                <a:ext cx="52388" cy="55563"/>
              </a:xfrm>
              <a:custGeom>
                <a:rect b="b" l="l" r="r" t="t"/>
                <a:pathLst>
                  <a:path extrusionOk="0" h="16" w="15">
                    <a:moveTo>
                      <a:pt x="7" y="0"/>
                    </a:moveTo>
                    <a:cubicBezTo>
                      <a:pt x="11" y="0"/>
                      <a:pt x="15" y="3"/>
                      <a:pt x="15" y="8"/>
                    </a:cubicBezTo>
                    <a:cubicBezTo>
                      <a:pt x="15" y="12"/>
                      <a:pt x="12" y="16"/>
                      <a:pt x="8" y="16"/>
                    </a:cubicBezTo>
                    <a:cubicBezTo>
                      <a:pt x="4" y="16"/>
                      <a:pt x="1" y="13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lose/>
                  </a:path>
                </a:pathLst>
              </a:custGeom>
              <a:solidFill>
                <a:srgbClr val="323996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3" name="Google Shape;613;p22"/>
              <p:cNvSpPr/>
              <p:nvPr/>
            </p:nvSpPr>
            <p:spPr>
              <a:xfrm>
                <a:off x="2713038" y="2082801"/>
                <a:ext cx="300038" cy="41275"/>
              </a:xfrm>
              <a:custGeom>
                <a:rect b="b" l="l" r="r" t="t"/>
                <a:pathLst>
                  <a:path extrusionOk="0" h="12" w="87">
                    <a:moveTo>
                      <a:pt x="82" y="0"/>
                    </a:moveTo>
                    <a:cubicBezTo>
                      <a:pt x="85" y="0"/>
                      <a:pt x="87" y="2"/>
                      <a:pt x="87" y="5"/>
                    </a:cubicBezTo>
                    <a:cubicBezTo>
                      <a:pt x="87" y="7"/>
                      <a:pt x="85" y="10"/>
                      <a:pt x="83" y="1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12"/>
                      <a:pt x="0" y="9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82" y="0"/>
                      <a:pt x="82" y="0"/>
                      <a:pt x="82" y="0"/>
                    </a:cubicBezTo>
                    <a:close/>
                  </a:path>
                </a:pathLst>
              </a:custGeom>
              <a:solidFill>
                <a:srgbClr val="323996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4" name="Google Shape;614;p22"/>
              <p:cNvSpPr/>
              <p:nvPr/>
            </p:nvSpPr>
            <p:spPr>
              <a:xfrm>
                <a:off x="2765425" y="5410201"/>
                <a:ext cx="250825" cy="285750"/>
              </a:xfrm>
              <a:custGeom>
                <a:rect b="b" l="l" r="r" t="t"/>
                <a:pathLst>
                  <a:path extrusionOk="0" h="83" w="73">
                    <a:moveTo>
                      <a:pt x="36" y="1"/>
                    </a:moveTo>
                    <a:cubicBezTo>
                      <a:pt x="56" y="0"/>
                      <a:pt x="72" y="18"/>
                      <a:pt x="73" y="41"/>
                    </a:cubicBezTo>
                    <a:cubicBezTo>
                      <a:pt x="73" y="64"/>
                      <a:pt x="58" y="83"/>
                      <a:pt x="38" y="83"/>
                    </a:cubicBezTo>
                    <a:cubicBezTo>
                      <a:pt x="18" y="83"/>
                      <a:pt x="1" y="65"/>
                      <a:pt x="0" y="43"/>
                    </a:cubicBezTo>
                    <a:cubicBezTo>
                      <a:pt x="0" y="20"/>
                      <a:pt x="16" y="1"/>
                      <a:pt x="3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5" name="Google Shape;615;p22"/>
              <p:cNvSpPr/>
              <p:nvPr/>
            </p:nvSpPr>
            <p:spPr>
              <a:xfrm>
                <a:off x="2565400" y="2071688"/>
                <a:ext cx="58738" cy="69850"/>
              </a:xfrm>
              <a:custGeom>
                <a:rect b="b" l="l" r="r" t="t"/>
                <a:pathLst>
                  <a:path extrusionOk="0" h="20" w="17">
                    <a:moveTo>
                      <a:pt x="8" y="0"/>
                    </a:moveTo>
                    <a:cubicBezTo>
                      <a:pt x="13" y="0"/>
                      <a:pt x="16" y="5"/>
                      <a:pt x="17" y="10"/>
                    </a:cubicBezTo>
                    <a:cubicBezTo>
                      <a:pt x="17" y="15"/>
                      <a:pt x="13" y="19"/>
                      <a:pt x="8" y="20"/>
                    </a:cubicBezTo>
                    <a:cubicBezTo>
                      <a:pt x="4" y="20"/>
                      <a:pt x="0" y="15"/>
                      <a:pt x="0" y="10"/>
                    </a:cubicBezTo>
                    <a:cubicBezTo>
                      <a:pt x="0" y="5"/>
                      <a:pt x="3" y="1"/>
                      <a:pt x="8" y="0"/>
                    </a:cubicBezTo>
                    <a:close/>
                  </a:path>
                </a:pathLst>
              </a:custGeom>
              <a:solidFill>
                <a:srgbClr val="323996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6" name="Google Shape;616;p22"/>
              <p:cNvSpPr/>
              <p:nvPr/>
            </p:nvSpPr>
            <p:spPr>
              <a:xfrm>
                <a:off x="2181225" y="3822701"/>
                <a:ext cx="1339850" cy="1223963"/>
              </a:xfrm>
              <a:custGeom>
                <a:rect b="b" l="l" r="r" t="t"/>
                <a:pathLst>
                  <a:path extrusionOk="0" h="771" w="844">
                    <a:moveTo>
                      <a:pt x="827" y="0"/>
                    </a:moveTo>
                    <a:lnTo>
                      <a:pt x="844" y="752"/>
                    </a:lnTo>
                    <a:lnTo>
                      <a:pt x="18" y="771"/>
                    </a:lnTo>
                    <a:lnTo>
                      <a:pt x="0" y="19"/>
                    </a:lnTo>
                    <a:lnTo>
                      <a:pt x="827" y="0"/>
                    </a:lnTo>
                    <a:lnTo>
                      <a:pt x="827" y="0"/>
                    </a:lnTo>
                    <a:close/>
                  </a:path>
                </a:pathLst>
              </a:custGeom>
              <a:solidFill>
                <a:srgbClr val="92B4D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7" name="Google Shape;617;p22"/>
              <p:cNvSpPr/>
              <p:nvPr/>
            </p:nvSpPr>
            <p:spPr>
              <a:xfrm>
                <a:off x="1928813" y="1824038"/>
                <a:ext cx="1806575" cy="4030663"/>
              </a:xfrm>
              <a:custGeom>
                <a:rect b="b" l="l" r="r" t="t"/>
                <a:pathLst>
                  <a:path extrusionOk="0" h="1168" w="523">
                    <a:moveTo>
                      <a:pt x="269" y="36"/>
                    </a:moveTo>
                    <a:cubicBezTo>
                      <a:pt x="265" y="36"/>
                      <a:pt x="262" y="40"/>
                      <a:pt x="262" y="44"/>
                    </a:cubicBezTo>
                    <a:cubicBezTo>
                      <a:pt x="263" y="49"/>
                      <a:pt x="266" y="52"/>
                      <a:pt x="270" y="52"/>
                    </a:cubicBezTo>
                    <a:cubicBezTo>
                      <a:pt x="274" y="52"/>
                      <a:pt x="277" y="48"/>
                      <a:pt x="277" y="44"/>
                    </a:cubicBezTo>
                    <a:cubicBezTo>
                      <a:pt x="277" y="39"/>
                      <a:pt x="273" y="36"/>
                      <a:pt x="269" y="36"/>
                    </a:cubicBezTo>
                    <a:moveTo>
                      <a:pt x="192" y="72"/>
                    </a:moveTo>
                    <a:cubicBezTo>
                      <a:pt x="187" y="73"/>
                      <a:pt x="184" y="77"/>
                      <a:pt x="184" y="82"/>
                    </a:cubicBezTo>
                    <a:cubicBezTo>
                      <a:pt x="184" y="87"/>
                      <a:pt x="188" y="92"/>
                      <a:pt x="192" y="92"/>
                    </a:cubicBezTo>
                    <a:cubicBezTo>
                      <a:pt x="197" y="91"/>
                      <a:pt x="201" y="87"/>
                      <a:pt x="201" y="82"/>
                    </a:cubicBezTo>
                    <a:cubicBezTo>
                      <a:pt x="200" y="77"/>
                      <a:pt x="197" y="72"/>
                      <a:pt x="192" y="72"/>
                    </a:cubicBezTo>
                    <a:moveTo>
                      <a:pt x="232" y="76"/>
                    </a:moveTo>
                    <a:cubicBezTo>
                      <a:pt x="229" y="76"/>
                      <a:pt x="227" y="79"/>
                      <a:pt x="227" y="82"/>
                    </a:cubicBezTo>
                    <a:cubicBezTo>
                      <a:pt x="227" y="84"/>
                      <a:pt x="229" y="87"/>
                      <a:pt x="232" y="87"/>
                    </a:cubicBezTo>
                    <a:cubicBezTo>
                      <a:pt x="310" y="85"/>
                      <a:pt x="310" y="85"/>
                      <a:pt x="310" y="85"/>
                    </a:cubicBezTo>
                    <a:cubicBezTo>
                      <a:pt x="312" y="85"/>
                      <a:pt x="314" y="82"/>
                      <a:pt x="314" y="80"/>
                    </a:cubicBezTo>
                    <a:cubicBezTo>
                      <a:pt x="314" y="77"/>
                      <a:pt x="312" y="75"/>
                      <a:pt x="309" y="75"/>
                    </a:cubicBezTo>
                    <a:cubicBezTo>
                      <a:pt x="232" y="76"/>
                      <a:pt x="232" y="76"/>
                      <a:pt x="232" y="76"/>
                    </a:cubicBezTo>
                    <a:moveTo>
                      <a:pt x="280" y="1125"/>
                    </a:moveTo>
                    <a:cubicBezTo>
                      <a:pt x="301" y="1125"/>
                      <a:pt x="318" y="1104"/>
                      <a:pt x="318" y="1080"/>
                    </a:cubicBezTo>
                    <a:cubicBezTo>
                      <a:pt x="317" y="1056"/>
                      <a:pt x="299" y="1036"/>
                      <a:pt x="277" y="1037"/>
                    </a:cubicBezTo>
                    <a:cubicBezTo>
                      <a:pt x="256" y="1037"/>
                      <a:pt x="239" y="1058"/>
                      <a:pt x="240" y="1082"/>
                    </a:cubicBezTo>
                    <a:cubicBezTo>
                      <a:pt x="240" y="1106"/>
                      <a:pt x="258" y="1126"/>
                      <a:pt x="280" y="1125"/>
                    </a:cubicBezTo>
                    <a:moveTo>
                      <a:pt x="492" y="1012"/>
                    </a:moveTo>
                    <a:cubicBezTo>
                      <a:pt x="470" y="131"/>
                      <a:pt x="470" y="131"/>
                      <a:pt x="470" y="131"/>
                    </a:cubicBezTo>
                    <a:cubicBezTo>
                      <a:pt x="31" y="141"/>
                      <a:pt x="31" y="141"/>
                      <a:pt x="31" y="141"/>
                    </a:cubicBezTo>
                    <a:cubicBezTo>
                      <a:pt x="53" y="1022"/>
                      <a:pt x="53" y="1022"/>
                      <a:pt x="53" y="1022"/>
                    </a:cubicBezTo>
                    <a:cubicBezTo>
                      <a:pt x="492" y="1012"/>
                      <a:pt x="492" y="1012"/>
                      <a:pt x="492" y="1012"/>
                    </a:cubicBezTo>
                    <a:moveTo>
                      <a:pt x="414" y="1"/>
                    </a:moveTo>
                    <a:cubicBezTo>
                      <a:pt x="459" y="0"/>
                      <a:pt x="496" y="40"/>
                      <a:pt x="498" y="91"/>
                    </a:cubicBezTo>
                    <a:cubicBezTo>
                      <a:pt x="522" y="1066"/>
                      <a:pt x="522" y="1066"/>
                      <a:pt x="522" y="1066"/>
                    </a:cubicBezTo>
                    <a:cubicBezTo>
                      <a:pt x="523" y="1116"/>
                      <a:pt x="488" y="1158"/>
                      <a:pt x="443" y="1159"/>
                    </a:cubicBezTo>
                    <a:cubicBezTo>
                      <a:pt x="108" y="1167"/>
                      <a:pt x="108" y="1167"/>
                      <a:pt x="108" y="1167"/>
                    </a:cubicBezTo>
                    <a:cubicBezTo>
                      <a:pt x="64" y="1168"/>
                      <a:pt x="26" y="1128"/>
                      <a:pt x="25" y="1077"/>
                    </a:cubicBezTo>
                    <a:cubicBezTo>
                      <a:pt x="1" y="102"/>
                      <a:pt x="1" y="102"/>
                      <a:pt x="1" y="102"/>
                    </a:cubicBezTo>
                    <a:cubicBezTo>
                      <a:pt x="0" y="51"/>
                      <a:pt x="35" y="9"/>
                      <a:pt x="80" y="8"/>
                    </a:cubicBezTo>
                    <a:cubicBezTo>
                      <a:pt x="414" y="1"/>
                      <a:pt x="414" y="1"/>
                      <a:pt x="414" y="1"/>
                    </a:cubicBezTo>
                    <a:close/>
                  </a:path>
                </a:pathLst>
              </a:custGeom>
              <a:solidFill>
                <a:srgbClr val="205DAB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8" name="Google Shape;618;p22"/>
              <p:cNvSpPr/>
              <p:nvPr/>
            </p:nvSpPr>
            <p:spPr>
              <a:xfrm>
                <a:off x="2166938" y="3352801"/>
                <a:ext cx="1333500" cy="138113"/>
              </a:xfrm>
              <a:custGeom>
                <a:rect b="b" l="l" r="r" t="t"/>
                <a:pathLst>
                  <a:path extrusionOk="0" h="87" w="840">
                    <a:moveTo>
                      <a:pt x="840" y="0"/>
                    </a:moveTo>
                    <a:lnTo>
                      <a:pt x="840" y="69"/>
                    </a:lnTo>
                    <a:lnTo>
                      <a:pt x="3" y="87"/>
                    </a:lnTo>
                    <a:lnTo>
                      <a:pt x="0" y="19"/>
                    </a:lnTo>
                    <a:lnTo>
                      <a:pt x="840" y="0"/>
                    </a:lnTo>
                    <a:lnTo>
                      <a:pt x="840" y="0"/>
                    </a:lnTo>
                    <a:close/>
                  </a:path>
                </a:pathLst>
              </a:custGeom>
              <a:solidFill>
                <a:srgbClr val="92B4D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9" name="Google Shape;619;p22"/>
              <p:cNvSpPr/>
              <p:nvPr/>
            </p:nvSpPr>
            <p:spPr>
              <a:xfrm>
                <a:off x="2174875" y="3552826"/>
                <a:ext cx="1331913" cy="138113"/>
              </a:xfrm>
              <a:custGeom>
                <a:rect b="b" l="l" r="r" t="t"/>
                <a:pathLst>
                  <a:path extrusionOk="0" h="87" w="839">
                    <a:moveTo>
                      <a:pt x="837" y="0"/>
                    </a:moveTo>
                    <a:lnTo>
                      <a:pt x="839" y="67"/>
                    </a:lnTo>
                    <a:lnTo>
                      <a:pt x="2" y="87"/>
                    </a:lnTo>
                    <a:lnTo>
                      <a:pt x="0" y="20"/>
                    </a:lnTo>
                    <a:lnTo>
                      <a:pt x="837" y="0"/>
                    </a:lnTo>
                    <a:lnTo>
                      <a:pt x="837" y="0"/>
                    </a:lnTo>
                    <a:close/>
                  </a:path>
                </a:pathLst>
              </a:custGeom>
              <a:solidFill>
                <a:srgbClr val="92B4DF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0" name="Google Shape;620;p22"/>
              <p:cNvSpPr/>
              <p:nvPr/>
            </p:nvSpPr>
            <p:spPr>
              <a:xfrm rot="-2193869">
                <a:off x="3695398" y="3429896"/>
                <a:ext cx="790221" cy="777025"/>
              </a:xfrm>
              <a:custGeom>
                <a:rect b="b" l="l" r="r" t="t"/>
                <a:pathLst>
                  <a:path extrusionOk="0" h="244" w="248">
                    <a:moveTo>
                      <a:pt x="248" y="244"/>
                    </a:moveTo>
                    <a:cubicBezTo>
                      <a:pt x="232" y="128"/>
                      <a:pt x="232" y="128"/>
                      <a:pt x="232" y="128"/>
                    </a:cubicBezTo>
                    <a:cubicBezTo>
                      <a:pt x="232" y="128"/>
                      <a:pt x="131" y="111"/>
                      <a:pt x="99" y="70"/>
                    </a:cubicBezTo>
                    <a:cubicBezTo>
                      <a:pt x="68" y="32"/>
                      <a:pt x="50" y="0"/>
                      <a:pt x="5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54" y="174"/>
                      <a:pt x="159" y="225"/>
                    </a:cubicBezTo>
                  </a:path>
                </a:pathLst>
              </a:custGeom>
              <a:solidFill>
                <a:srgbClr val="F15F5B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1" name="Google Shape;621;p22"/>
              <p:cNvSpPr/>
              <p:nvPr/>
            </p:nvSpPr>
            <p:spPr>
              <a:xfrm>
                <a:off x="4229100" y="5751513"/>
                <a:ext cx="320675" cy="223838"/>
              </a:xfrm>
              <a:custGeom>
                <a:rect b="b" l="l" r="r" t="t"/>
                <a:pathLst>
                  <a:path extrusionOk="0" h="65" w="93">
                    <a:moveTo>
                      <a:pt x="76" y="17"/>
                    </a:moveTo>
                    <a:cubicBezTo>
                      <a:pt x="75" y="25"/>
                      <a:pt x="75" y="34"/>
                      <a:pt x="69" y="40"/>
                    </a:cubicBezTo>
                    <a:cubicBezTo>
                      <a:pt x="63" y="48"/>
                      <a:pt x="53" y="50"/>
                      <a:pt x="43" y="51"/>
                    </a:cubicBezTo>
                    <a:cubicBezTo>
                      <a:pt x="29" y="53"/>
                      <a:pt x="15" y="55"/>
                      <a:pt x="1" y="57"/>
                    </a:cubicBezTo>
                    <a:cubicBezTo>
                      <a:pt x="0" y="59"/>
                      <a:pt x="3" y="61"/>
                      <a:pt x="5" y="62"/>
                    </a:cubicBezTo>
                    <a:cubicBezTo>
                      <a:pt x="15" y="65"/>
                      <a:pt x="27" y="64"/>
                      <a:pt x="37" y="63"/>
                    </a:cubicBezTo>
                    <a:cubicBezTo>
                      <a:pt x="50" y="61"/>
                      <a:pt x="63" y="61"/>
                      <a:pt x="75" y="60"/>
                    </a:cubicBezTo>
                    <a:cubicBezTo>
                      <a:pt x="81" y="60"/>
                      <a:pt x="88" y="60"/>
                      <a:pt x="91" y="55"/>
                    </a:cubicBezTo>
                    <a:cubicBezTo>
                      <a:pt x="93" y="51"/>
                      <a:pt x="92" y="47"/>
                      <a:pt x="91" y="43"/>
                    </a:cubicBezTo>
                    <a:cubicBezTo>
                      <a:pt x="90" y="30"/>
                      <a:pt x="93" y="17"/>
                      <a:pt x="91" y="4"/>
                    </a:cubicBezTo>
                    <a:cubicBezTo>
                      <a:pt x="91" y="3"/>
                      <a:pt x="91" y="1"/>
                      <a:pt x="89" y="1"/>
                    </a:cubicBezTo>
                    <a:cubicBezTo>
                      <a:pt x="89" y="0"/>
                      <a:pt x="88" y="1"/>
                      <a:pt x="87" y="1"/>
                    </a:cubicBezTo>
                    <a:cubicBezTo>
                      <a:pt x="76" y="3"/>
                      <a:pt x="76" y="7"/>
                      <a:pt x="76" y="17"/>
                    </a:cubicBezTo>
                    <a:close/>
                  </a:path>
                </a:pathLst>
              </a:custGeom>
              <a:solidFill>
                <a:srgbClr val="F9BDC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2" name="Google Shape;622;p22"/>
              <p:cNvSpPr/>
              <p:nvPr/>
            </p:nvSpPr>
            <p:spPr>
              <a:xfrm>
                <a:off x="4217988" y="5868988"/>
                <a:ext cx="341313" cy="120650"/>
              </a:xfrm>
              <a:custGeom>
                <a:rect b="b" l="l" r="r" t="t"/>
                <a:pathLst>
                  <a:path extrusionOk="0" h="35" w="99">
                    <a:moveTo>
                      <a:pt x="83" y="16"/>
                    </a:moveTo>
                    <a:cubicBezTo>
                      <a:pt x="72" y="22"/>
                      <a:pt x="62" y="24"/>
                      <a:pt x="50" y="22"/>
                    </a:cubicBezTo>
                    <a:cubicBezTo>
                      <a:pt x="49" y="22"/>
                      <a:pt x="45" y="21"/>
                      <a:pt x="44" y="21"/>
                    </a:cubicBezTo>
                    <a:cubicBezTo>
                      <a:pt x="44" y="19"/>
                      <a:pt x="44" y="17"/>
                      <a:pt x="42" y="17"/>
                    </a:cubicBezTo>
                    <a:cubicBezTo>
                      <a:pt x="33" y="17"/>
                      <a:pt x="24" y="18"/>
                      <a:pt x="16" y="19"/>
                    </a:cubicBezTo>
                    <a:cubicBezTo>
                      <a:pt x="13" y="19"/>
                      <a:pt x="2" y="20"/>
                      <a:pt x="1" y="22"/>
                    </a:cubicBezTo>
                    <a:cubicBezTo>
                      <a:pt x="0" y="24"/>
                      <a:pt x="1" y="26"/>
                      <a:pt x="2" y="28"/>
                    </a:cubicBezTo>
                    <a:cubicBezTo>
                      <a:pt x="4" y="29"/>
                      <a:pt x="6" y="30"/>
                      <a:pt x="8" y="31"/>
                    </a:cubicBezTo>
                    <a:cubicBezTo>
                      <a:pt x="18" y="35"/>
                      <a:pt x="29" y="35"/>
                      <a:pt x="39" y="34"/>
                    </a:cubicBezTo>
                    <a:cubicBezTo>
                      <a:pt x="52" y="33"/>
                      <a:pt x="65" y="33"/>
                      <a:pt x="79" y="32"/>
                    </a:cubicBezTo>
                    <a:cubicBezTo>
                      <a:pt x="83" y="32"/>
                      <a:pt x="88" y="32"/>
                      <a:pt x="91" y="29"/>
                    </a:cubicBezTo>
                    <a:cubicBezTo>
                      <a:pt x="97" y="26"/>
                      <a:pt x="99" y="18"/>
                      <a:pt x="99" y="12"/>
                    </a:cubicBezTo>
                    <a:cubicBezTo>
                      <a:pt x="99" y="0"/>
                      <a:pt x="86" y="14"/>
                      <a:pt x="83" y="16"/>
                    </a:cubicBezTo>
                    <a:close/>
                  </a:path>
                </a:pathLst>
              </a:custGeom>
              <a:solidFill>
                <a:srgbClr val="1F53A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3" name="Google Shape;623;p22"/>
              <p:cNvSpPr/>
              <p:nvPr/>
            </p:nvSpPr>
            <p:spPr>
              <a:xfrm>
                <a:off x="3506788" y="5834063"/>
                <a:ext cx="334963" cy="203200"/>
              </a:xfrm>
              <a:custGeom>
                <a:rect b="b" l="l" r="r" t="t"/>
                <a:pathLst>
                  <a:path extrusionOk="0" h="59" w="97">
                    <a:moveTo>
                      <a:pt x="80" y="15"/>
                    </a:moveTo>
                    <a:cubicBezTo>
                      <a:pt x="79" y="23"/>
                      <a:pt x="77" y="32"/>
                      <a:pt x="71" y="37"/>
                    </a:cubicBezTo>
                    <a:cubicBezTo>
                      <a:pt x="64" y="44"/>
                      <a:pt x="53" y="44"/>
                      <a:pt x="43" y="44"/>
                    </a:cubicBezTo>
                    <a:cubicBezTo>
                      <a:pt x="29" y="45"/>
                      <a:pt x="15" y="45"/>
                      <a:pt x="1" y="45"/>
                    </a:cubicBezTo>
                    <a:cubicBezTo>
                      <a:pt x="0" y="47"/>
                      <a:pt x="2" y="49"/>
                      <a:pt x="4" y="50"/>
                    </a:cubicBezTo>
                    <a:cubicBezTo>
                      <a:pt x="14" y="55"/>
                      <a:pt x="25" y="55"/>
                      <a:pt x="36" y="55"/>
                    </a:cubicBezTo>
                    <a:cubicBezTo>
                      <a:pt x="49" y="55"/>
                      <a:pt x="61" y="56"/>
                      <a:pt x="74" y="58"/>
                    </a:cubicBezTo>
                    <a:cubicBezTo>
                      <a:pt x="80" y="59"/>
                      <a:pt x="86" y="59"/>
                      <a:pt x="90" y="55"/>
                    </a:cubicBezTo>
                    <a:cubicBezTo>
                      <a:pt x="92" y="51"/>
                      <a:pt x="92" y="47"/>
                      <a:pt x="92" y="42"/>
                    </a:cubicBezTo>
                    <a:cubicBezTo>
                      <a:pt x="92" y="30"/>
                      <a:pt x="97" y="17"/>
                      <a:pt x="97" y="4"/>
                    </a:cubicBezTo>
                    <a:cubicBezTo>
                      <a:pt x="97" y="3"/>
                      <a:pt x="97" y="1"/>
                      <a:pt x="96" y="1"/>
                    </a:cubicBezTo>
                    <a:cubicBezTo>
                      <a:pt x="95" y="0"/>
                      <a:pt x="94" y="0"/>
                      <a:pt x="94" y="0"/>
                    </a:cubicBezTo>
                    <a:cubicBezTo>
                      <a:pt x="83" y="1"/>
                      <a:pt x="82" y="5"/>
                      <a:pt x="80" y="15"/>
                    </a:cubicBezTo>
                    <a:close/>
                  </a:path>
                </a:pathLst>
              </a:custGeom>
              <a:solidFill>
                <a:srgbClr val="F9BDC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4" name="Google Shape;624;p22"/>
              <p:cNvSpPr/>
              <p:nvPr/>
            </p:nvSpPr>
            <p:spPr>
              <a:xfrm>
                <a:off x="4273550" y="4449763"/>
                <a:ext cx="376238" cy="1366838"/>
              </a:xfrm>
              <a:custGeom>
                <a:rect b="b" l="l" r="r" t="t"/>
                <a:pathLst>
                  <a:path extrusionOk="0" h="396" w="109">
                    <a:moveTo>
                      <a:pt x="91" y="0"/>
                    </a:moveTo>
                    <a:cubicBezTo>
                      <a:pt x="91" y="0"/>
                      <a:pt x="82" y="97"/>
                      <a:pt x="78" y="150"/>
                    </a:cubicBezTo>
                    <a:cubicBezTo>
                      <a:pt x="75" y="203"/>
                      <a:pt x="109" y="317"/>
                      <a:pt x="108" y="348"/>
                    </a:cubicBezTo>
                    <a:cubicBezTo>
                      <a:pt x="107" y="378"/>
                      <a:pt x="100" y="396"/>
                      <a:pt x="100" y="396"/>
                    </a:cubicBezTo>
                    <a:cubicBezTo>
                      <a:pt x="25" y="395"/>
                      <a:pt x="25" y="395"/>
                      <a:pt x="25" y="39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91" y="0"/>
                      <a:pt x="91" y="0"/>
                      <a:pt x="91" y="0"/>
                    </a:cubicBezTo>
                    <a:close/>
                  </a:path>
                </a:pathLst>
              </a:custGeom>
              <a:solidFill>
                <a:srgbClr val="2657A7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5" name="Google Shape;625;p22"/>
              <p:cNvSpPr/>
              <p:nvPr/>
            </p:nvSpPr>
            <p:spPr>
              <a:xfrm>
                <a:off x="4283075" y="3270251"/>
                <a:ext cx="76200" cy="150813"/>
              </a:xfrm>
              <a:custGeom>
                <a:rect b="b" l="l" r="r" t="t"/>
                <a:pathLst>
                  <a:path extrusionOk="0" h="44" w="22">
                    <a:moveTo>
                      <a:pt x="15" y="24"/>
                    </a:moveTo>
                    <a:cubicBezTo>
                      <a:pt x="14" y="23"/>
                      <a:pt x="14" y="23"/>
                      <a:pt x="14" y="23"/>
                    </a:cubicBezTo>
                    <a:cubicBezTo>
                      <a:pt x="12" y="28"/>
                      <a:pt x="9" y="33"/>
                      <a:pt x="7" y="36"/>
                    </a:cubicBezTo>
                    <a:cubicBezTo>
                      <a:pt x="6" y="37"/>
                      <a:pt x="5" y="38"/>
                      <a:pt x="5" y="39"/>
                    </a:cubicBezTo>
                    <a:cubicBezTo>
                      <a:pt x="4" y="39"/>
                      <a:pt x="4" y="40"/>
                      <a:pt x="4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0"/>
                      <a:pt x="4" y="39"/>
                      <a:pt x="4" y="38"/>
                    </a:cubicBezTo>
                    <a:cubicBezTo>
                      <a:pt x="4" y="35"/>
                      <a:pt x="5" y="28"/>
                      <a:pt x="8" y="21"/>
                    </a:cubicBezTo>
                    <a:cubicBezTo>
                      <a:pt x="10" y="16"/>
                      <a:pt x="12" y="12"/>
                      <a:pt x="14" y="9"/>
                    </a:cubicBezTo>
                    <a:cubicBezTo>
                      <a:pt x="15" y="7"/>
                      <a:pt x="16" y="6"/>
                      <a:pt x="17" y="5"/>
                    </a:cubicBezTo>
                    <a:cubicBezTo>
                      <a:pt x="17" y="5"/>
                      <a:pt x="18" y="5"/>
                      <a:pt x="18" y="5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5"/>
                      <a:pt x="18" y="6"/>
                    </a:cubicBezTo>
                    <a:cubicBezTo>
                      <a:pt x="18" y="10"/>
                      <a:pt x="16" y="16"/>
                      <a:pt x="14" y="23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20" y="17"/>
                      <a:pt x="22" y="11"/>
                      <a:pt x="22" y="6"/>
                    </a:cubicBezTo>
                    <a:cubicBezTo>
                      <a:pt x="22" y="5"/>
                      <a:pt x="22" y="4"/>
                      <a:pt x="21" y="3"/>
                    </a:cubicBezTo>
                    <a:cubicBezTo>
                      <a:pt x="21" y="3"/>
                      <a:pt x="21" y="2"/>
                      <a:pt x="21" y="2"/>
                    </a:cubicBezTo>
                    <a:cubicBezTo>
                      <a:pt x="20" y="1"/>
                      <a:pt x="20" y="1"/>
                      <a:pt x="19" y="1"/>
                    </a:cubicBezTo>
                    <a:cubicBezTo>
                      <a:pt x="19" y="1"/>
                      <a:pt x="19" y="0"/>
                      <a:pt x="18" y="0"/>
                    </a:cubicBezTo>
                    <a:cubicBezTo>
                      <a:pt x="16" y="1"/>
                      <a:pt x="15" y="1"/>
                      <a:pt x="14" y="2"/>
                    </a:cubicBezTo>
                    <a:cubicBezTo>
                      <a:pt x="13" y="4"/>
                      <a:pt x="11" y="6"/>
                      <a:pt x="9" y="9"/>
                    </a:cubicBezTo>
                    <a:cubicBezTo>
                      <a:pt x="8" y="12"/>
                      <a:pt x="6" y="16"/>
                      <a:pt x="4" y="20"/>
                    </a:cubicBezTo>
                    <a:cubicBezTo>
                      <a:pt x="2" y="27"/>
                      <a:pt x="0" y="34"/>
                      <a:pt x="0" y="38"/>
                    </a:cubicBezTo>
                    <a:cubicBezTo>
                      <a:pt x="0" y="39"/>
                      <a:pt x="0" y="40"/>
                      <a:pt x="0" y="41"/>
                    </a:cubicBezTo>
                    <a:cubicBezTo>
                      <a:pt x="0" y="42"/>
                      <a:pt x="1" y="42"/>
                      <a:pt x="1" y="43"/>
                    </a:cubicBezTo>
                    <a:cubicBezTo>
                      <a:pt x="1" y="43"/>
                      <a:pt x="2" y="43"/>
                      <a:pt x="2" y="44"/>
                    </a:cubicBezTo>
                    <a:cubicBezTo>
                      <a:pt x="3" y="44"/>
                      <a:pt x="3" y="44"/>
                      <a:pt x="4" y="44"/>
                    </a:cubicBezTo>
                    <a:cubicBezTo>
                      <a:pt x="5" y="44"/>
                      <a:pt x="6" y="43"/>
                      <a:pt x="7" y="42"/>
                    </a:cubicBezTo>
                    <a:cubicBezTo>
                      <a:pt x="9" y="40"/>
                      <a:pt x="11" y="38"/>
                      <a:pt x="12" y="35"/>
                    </a:cubicBezTo>
                    <a:cubicBezTo>
                      <a:pt x="14" y="32"/>
                      <a:pt x="16" y="29"/>
                      <a:pt x="17" y="25"/>
                    </a:cubicBezTo>
                    <a:cubicBezTo>
                      <a:pt x="15" y="24"/>
                      <a:pt x="15" y="24"/>
                      <a:pt x="15" y="24"/>
                    </a:cubicBezTo>
                    <a:close/>
                  </a:path>
                </a:pathLst>
              </a:custGeom>
              <a:solidFill>
                <a:srgbClr val="2657A7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6" name="Google Shape;626;p22"/>
              <p:cNvSpPr/>
              <p:nvPr/>
            </p:nvSpPr>
            <p:spPr>
              <a:xfrm>
                <a:off x="4238625" y="3238501"/>
                <a:ext cx="452438" cy="455613"/>
              </a:xfrm>
              <a:custGeom>
                <a:rect b="b" l="l" r="r" t="t"/>
                <a:pathLst>
                  <a:path extrusionOk="0" h="132" w="131">
                    <a:moveTo>
                      <a:pt x="122" y="81"/>
                    </a:moveTo>
                    <a:cubicBezTo>
                      <a:pt x="114" y="113"/>
                      <a:pt x="81" y="132"/>
                      <a:pt x="50" y="123"/>
                    </a:cubicBezTo>
                    <a:cubicBezTo>
                      <a:pt x="18" y="115"/>
                      <a:pt x="0" y="82"/>
                      <a:pt x="8" y="50"/>
                    </a:cubicBezTo>
                    <a:cubicBezTo>
                      <a:pt x="17" y="19"/>
                      <a:pt x="49" y="0"/>
                      <a:pt x="81" y="9"/>
                    </a:cubicBezTo>
                    <a:cubicBezTo>
                      <a:pt x="112" y="17"/>
                      <a:pt x="131" y="50"/>
                      <a:pt x="122" y="81"/>
                    </a:cubicBezTo>
                    <a:close/>
                  </a:path>
                </a:pathLst>
              </a:custGeom>
              <a:solidFill>
                <a:srgbClr val="F9BDC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7" name="Google Shape;627;p22"/>
              <p:cNvSpPr/>
              <p:nvPr/>
            </p:nvSpPr>
            <p:spPr>
              <a:xfrm>
                <a:off x="4367213" y="3556001"/>
                <a:ext cx="171450" cy="282575"/>
              </a:xfrm>
              <a:custGeom>
                <a:rect b="b" l="l" r="r" t="t"/>
                <a:pathLst>
                  <a:path extrusionOk="0" h="178" w="108">
                    <a:moveTo>
                      <a:pt x="26" y="4"/>
                    </a:moveTo>
                    <a:lnTo>
                      <a:pt x="0" y="148"/>
                    </a:lnTo>
                    <a:lnTo>
                      <a:pt x="78" y="178"/>
                    </a:lnTo>
                    <a:lnTo>
                      <a:pt x="108" y="0"/>
                    </a:lnTo>
                    <a:lnTo>
                      <a:pt x="26" y="4"/>
                    </a:lnTo>
                    <a:lnTo>
                      <a:pt x="26" y="4"/>
                    </a:lnTo>
                    <a:close/>
                  </a:path>
                </a:pathLst>
              </a:custGeom>
              <a:solidFill>
                <a:srgbClr val="F9BDC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8" name="Google Shape;628;p22"/>
              <p:cNvSpPr/>
              <p:nvPr/>
            </p:nvSpPr>
            <p:spPr>
              <a:xfrm>
                <a:off x="3744913" y="4402138"/>
                <a:ext cx="860425" cy="1497013"/>
              </a:xfrm>
              <a:custGeom>
                <a:rect b="b" l="l" r="r" t="t"/>
                <a:pathLst>
                  <a:path extrusionOk="0" h="434" w="249">
                    <a:moveTo>
                      <a:pt x="247" y="0"/>
                    </a:moveTo>
                    <a:cubicBezTo>
                      <a:pt x="247" y="0"/>
                      <a:pt x="138" y="7"/>
                      <a:pt x="103" y="20"/>
                    </a:cubicBezTo>
                    <a:cubicBezTo>
                      <a:pt x="85" y="75"/>
                      <a:pt x="7" y="391"/>
                      <a:pt x="0" y="424"/>
                    </a:cubicBezTo>
                    <a:cubicBezTo>
                      <a:pt x="11" y="427"/>
                      <a:pt x="62" y="434"/>
                      <a:pt x="62" y="434"/>
                    </a:cubicBezTo>
                    <a:cubicBezTo>
                      <a:pt x="62" y="434"/>
                      <a:pt x="94" y="400"/>
                      <a:pt x="126" y="295"/>
                    </a:cubicBezTo>
                    <a:cubicBezTo>
                      <a:pt x="159" y="184"/>
                      <a:pt x="234" y="61"/>
                      <a:pt x="240" y="52"/>
                    </a:cubicBezTo>
                    <a:cubicBezTo>
                      <a:pt x="249" y="38"/>
                      <a:pt x="247" y="0"/>
                      <a:pt x="247" y="0"/>
                    </a:cubicBezTo>
                    <a:close/>
                  </a:path>
                </a:pathLst>
              </a:custGeom>
              <a:solidFill>
                <a:srgbClr val="205DAB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9" name="Google Shape;629;p22"/>
              <p:cNvSpPr/>
              <p:nvPr/>
            </p:nvSpPr>
            <p:spPr>
              <a:xfrm>
                <a:off x="3241675" y="3508376"/>
                <a:ext cx="196850" cy="200025"/>
              </a:xfrm>
              <a:custGeom>
                <a:rect b="b" l="l" r="r" t="t"/>
                <a:pathLst>
                  <a:path extrusionOk="0" h="58" w="57">
                    <a:moveTo>
                      <a:pt x="42" y="8"/>
                    </a:moveTo>
                    <a:cubicBezTo>
                      <a:pt x="41" y="6"/>
                      <a:pt x="40" y="3"/>
                      <a:pt x="38" y="1"/>
                    </a:cubicBezTo>
                    <a:cubicBezTo>
                      <a:pt x="36" y="0"/>
                      <a:pt x="32" y="0"/>
                      <a:pt x="29" y="1"/>
                    </a:cubicBezTo>
                    <a:cubicBezTo>
                      <a:pt x="26" y="2"/>
                      <a:pt x="24" y="4"/>
                      <a:pt x="21" y="5"/>
                    </a:cubicBezTo>
                    <a:cubicBezTo>
                      <a:pt x="15" y="7"/>
                      <a:pt x="9" y="5"/>
                      <a:pt x="4" y="8"/>
                    </a:cubicBezTo>
                    <a:cubicBezTo>
                      <a:pt x="1" y="10"/>
                      <a:pt x="0" y="14"/>
                      <a:pt x="1" y="17"/>
                    </a:cubicBezTo>
                    <a:cubicBezTo>
                      <a:pt x="1" y="18"/>
                      <a:pt x="2" y="20"/>
                      <a:pt x="3" y="22"/>
                    </a:cubicBezTo>
                    <a:cubicBezTo>
                      <a:pt x="5" y="27"/>
                      <a:pt x="5" y="33"/>
                      <a:pt x="9" y="38"/>
                    </a:cubicBezTo>
                    <a:cubicBezTo>
                      <a:pt x="11" y="42"/>
                      <a:pt x="15" y="44"/>
                      <a:pt x="20" y="45"/>
                    </a:cubicBezTo>
                    <a:cubicBezTo>
                      <a:pt x="30" y="49"/>
                      <a:pt x="40" y="53"/>
                      <a:pt x="50" y="57"/>
                    </a:cubicBezTo>
                    <a:cubicBezTo>
                      <a:pt x="50" y="57"/>
                      <a:pt x="51" y="58"/>
                      <a:pt x="52" y="57"/>
                    </a:cubicBezTo>
                    <a:cubicBezTo>
                      <a:pt x="52" y="57"/>
                      <a:pt x="52" y="56"/>
                      <a:pt x="53" y="56"/>
                    </a:cubicBezTo>
                    <a:cubicBezTo>
                      <a:pt x="57" y="46"/>
                      <a:pt x="55" y="40"/>
                      <a:pt x="50" y="32"/>
                    </a:cubicBezTo>
                    <a:cubicBezTo>
                      <a:pt x="45" y="25"/>
                      <a:pt x="44" y="16"/>
                      <a:pt x="42" y="8"/>
                    </a:cubicBezTo>
                    <a:close/>
                  </a:path>
                </a:pathLst>
              </a:custGeom>
              <a:solidFill>
                <a:srgbClr val="F9BDC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0" name="Google Shape;630;p22"/>
              <p:cNvSpPr/>
              <p:nvPr/>
            </p:nvSpPr>
            <p:spPr>
              <a:xfrm>
                <a:off x="3497263" y="5951538"/>
                <a:ext cx="347663" cy="103188"/>
              </a:xfrm>
              <a:custGeom>
                <a:rect b="b" l="l" r="r" t="t"/>
                <a:pathLst>
                  <a:path extrusionOk="0" h="30" w="101">
                    <a:moveTo>
                      <a:pt x="83" y="14"/>
                    </a:moveTo>
                    <a:cubicBezTo>
                      <a:pt x="72" y="19"/>
                      <a:pt x="61" y="19"/>
                      <a:pt x="49" y="16"/>
                    </a:cubicBezTo>
                    <a:cubicBezTo>
                      <a:pt x="48" y="16"/>
                      <a:pt x="44" y="15"/>
                      <a:pt x="44" y="14"/>
                    </a:cubicBezTo>
                    <a:cubicBezTo>
                      <a:pt x="44" y="12"/>
                      <a:pt x="44" y="10"/>
                      <a:pt x="42" y="10"/>
                    </a:cubicBezTo>
                    <a:cubicBezTo>
                      <a:pt x="33" y="9"/>
                      <a:pt x="25" y="8"/>
                      <a:pt x="16" y="8"/>
                    </a:cubicBezTo>
                    <a:cubicBezTo>
                      <a:pt x="13" y="8"/>
                      <a:pt x="3" y="7"/>
                      <a:pt x="1" y="9"/>
                    </a:cubicBezTo>
                    <a:cubicBezTo>
                      <a:pt x="0" y="11"/>
                      <a:pt x="0" y="13"/>
                      <a:pt x="2" y="15"/>
                    </a:cubicBezTo>
                    <a:cubicBezTo>
                      <a:pt x="3" y="17"/>
                      <a:pt x="5" y="18"/>
                      <a:pt x="6" y="19"/>
                    </a:cubicBezTo>
                    <a:cubicBezTo>
                      <a:pt x="16" y="24"/>
                      <a:pt x="27" y="25"/>
                      <a:pt x="37" y="26"/>
                    </a:cubicBezTo>
                    <a:cubicBezTo>
                      <a:pt x="50" y="27"/>
                      <a:pt x="63" y="29"/>
                      <a:pt x="76" y="30"/>
                    </a:cubicBezTo>
                    <a:cubicBezTo>
                      <a:pt x="81" y="30"/>
                      <a:pt x="86" y="30"/>
                      <a:pt x="90" y="28"/>
                    </a:cubicBezTo>
                    <a:cubicBezTo>
                      <a:pt x="96" y="26"/>
                      <a:pt x="98" y="19"/>
                      <a:pt x="99" y="12"/>
                    </a:cubicBezTo>
                    <a:cubicBezTo>
                      <a:pt x="101" y="0"/>
                      <a:pt x="87" y="12"/>
                      <a:pt x="83" y="14"/>
                    </a:cubicBezTo>
                    <a:close/>
                  </a:path>
                </a:pathLst>
              </a:custGeom>
              <a:solidFill>
                <a:srgbClr val="1F53A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1" name="Google Shape;631;p22"/>
              <p:cNvSpPr/>
              <p:nvPr/>
            </p:nvSpPr>
            <p:spPr>
              <a:xfrm>
                <a:off x="3327400" y="3424238"/>
                <a:ext cx="61913" cy="146050"/>
              </a:xfrm>
              <a:custGeom>
                <a:rect b="b" l="l" r="r" t="t"/>
                <a:pathLst>
                  <a:path extrusionOk="0" h="42" w="18">
                    <a:moveTo>
                      <a:pt x="10" y="5"/>
                    </a:moveTo>
                    <a:cubicBezTo>
                      <a:pt x="9" y="3"/>
                      <a:pt x="8" y="1"/>
                      <a:pt x="6" y="0"/>
                    </a:cubicBezTo>
                    <a:cubicBezTo>
                      <a:pt x="4" y="0"/>
                      <a:pt x="2" y="1"/>
                      <a:pt x="1" y="4"/>
                    </a:cubicBezTo>
                    <a:cubicBezTo>
                      <a:pt x="0" y="6"/>
                      <a:pt x="0" y="8"/>
                      <a:pt x="0" y="11"/>
                    </a:cubicBezTo>
                    <a:cubicBezTo>
                      <a:pt x="1" y="17"/>
                      <a:pt x="2" y="24"/>
                      <a:pt x="2" y="31"/>
                    </a:cubicBezTo>
                    <a:cubicBezTo>
                      <a:pt x="3" y="34"/>
                      <a:pt x="4" y="39"/>
                      <a:pt x="7" y="40"/>
                    </a:cubicBezTo>
                    <a:cubicBezTo>
                      <a:pt x="10" y="42"/>
                      <a:pt x="13" y="41"/>
                      <a:pt x="15" y="38"/>
                    </a:cubicBezTo>
                    <a:cubicBezTo>
                      <a:pt x="18" y="34"/>
                      <a:pt x="16" y="29"/>
                      <a:pt x="15" y="25"/>
                    </a:cubicBezTo>
                    <a:cubicBezTo>
                      <a:pt x="14" y="18"/>
                      <a:pt x="13" y="11"/>
                      <a:pt x="10" y="5"/>
                    </a:cubicBezTo>
                    <a:close/>
                  </a:path>
                </a:pathLst>
              </a:custGeom>
              <a:solidFill>
                <a:srgbClr val="F9BDCA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2" name="Google Shape;632;p22"/>
              <p:cNvSpPr/>
              <p:nvPr/>
            </p:nvSpPr>
            <p:spPr>
              <a:xfrm>
                <a:off x="3355975" y="3600451"/>
                <a:ext cx="1270000" cy="963613"/>
              </a:xfrm>
              <a:custGeom>
                <a:rect b="b" l="l" r="r" t="t"/>
                <a:pathLst>
                  <a:path extrusionOk="0" h="279" w="368">
                    <a:moveTo>
                      <a:pt x="347" y="65"/>
                    </a:moveTo>
                    <a:cubicBezTo>
                      <a:pt x="345" y="51"/>
                      <a:pt x="333" y="40"/>
                      <a:pt x="318" y="41"/>
                    </a:cubicBezTo>
                    <a:cubicBezTo>
                      <a:pt x="288" y="42"/>
                      <a:pt x="242" y="45"/>
                      <a:pt x="234" y="49"/>
                    </a:cubicBezTo>
                    <a:cubicBezTo>
                      <a:pt x="225" y="54"/>
                      <a:pt x="161" y="74"/>
                      <a:pt x="141" y="74"/>
                    </a:cubicBezTo>
                    <a:cubicBezTo>
                      <a:pt x="121" y="74"/>
                      <a:pt x="40" y="0"/>
                      <a:pt x="40" y="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73" y="134"/>
                      <a:pt x="100" y="145"/>
                    </a:cubicBezTo>
                    <a:cubicBezTo>
                      <a:pt x="127" y="155"/>
                      <a:pt x="213" y="155"/>
                      <a:pt x="213" y="155"/>
                    </a:cubicBezTo>
                    <a:cubicBezTo>
                      <a:pt x="216" y="253"/>
                      <a:pt x="216" y="253"/>
                      <a:pt x="216" y="253"/>
                    </a:cubicBezTo>
                    <a:cubicBezTo>
                      <a:pt x="216" y="253"/>
                      <a:pt x="343" y="279"/>
                      <a:pt x="356" y="258"/>
                    </a:cubicBezTo>
                    <a:cubicBezTo>
                      <a:pt x="368" y="237"/>
                      <a:pt x="360" y="156"/>
                      <a:pt x="360" y="156"/>
                    </a:cubicBezTo>
                    <a:cubicBezTo>
                      <a:pt x="347" y="65"/>
                      <a:pt x="347" y="65"/>
                      <a:pt x="347" y="65"/>
                    </a:cubicBezTo>
                  </a:path>
                </a:pathLst>
              </a:custGeom>
              <a:solidFill>
                <a:srgbClr val="F5928B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3" name="Google Shape;633;p22"/>
              <p:cNvSpPr/>
              <p:nvPr/>
            </p:nvSpPr>
            <p:spPr>
              <a:xfrm>
                <a:off x="4229100" y="3308351"/>
                <a:ext cx="76200" cy="147638"/>
              </a:xfrm>
              <a:custGeom>
                <a:rect b="b" l="l" r="r" t="t"/>
                <a:pathLst>
                  <a:path extrusionOk="0" h="43" w="22">
                    <a:moveTo>
                      <a:pt x="15" y="23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2" y="27"/>
                      <a:pt x="9" y="32"/>
                      <a:pt x="7" y="35"/>
                    </a:cubicBezTo>
                    <a:cubicBezTo>
                      <a:pt x="6" y="36"/>
                      <a:pt x="5" y="37"/>
                      <a:pt x="5" y="38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39"/>
                      <a:pt x="4" y="38"/>
                      <a:pt x="4" y="37"/>
                    </a:cubicBezTo>
                    <a:cubicBezTo>
                      <a:pt x="4" y="34"/>
                      <a:pt x="5" y="27"/>
                      <a:pt x="8" y="20"/>
                    </a:cubicBezTo>
                    <a:cubicBezTo>
                      <a:pt x="10" y="15"/>
                      <a:pt x="12" y="11"/>
                      <a:pt x="14" y="8"/>
                    </a:cubicBezTo>
                    <a:cubicBezTo>
                      <a:pt x="15" y="6"/>
                      <a:pt x="16" y="5"/>
                      <a:pt x="17" y="4"/>
                    </a:cubicBezTo>
                    <a:cubicBezTo>
                      <a:pt x="17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4"/>
                      <a:pt x="18" y="5"/>
                    </a:cubicBezTo>
                    <a:cubicBezTo>
                      <a:pt x="18" y="9"/>
                      <a:pt x="16" y="15"/>
                      <a:pt x="14" y="22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20" y="16"/>
                      <a:pt x="22" y="10"/>
                      <a:pt x="22" y="5"/>
                    </a:cubicBezTo>
                    <a:cubicBezTo>
                      <a:pt x="22" y="4"/>
                      <a:pt x="22" y="3"/>
                      <a:pt x="21" y="2"/>
                    </a:cubicBezTo>
                    <a:cubicBezTo>
                      <a:pt x="21" y="2"/>
                      <a:pt x="21" y="1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16" y="0"/>
                      <a:pt x="15" y="0"/>
                      <a:pt x="14" y="1"/>
                    </a:cubicBezTo>
                    <a:cubicBezTo>
                      <a:pt x="13" y="3"/>
                      <a:pt x="11" y="5"/>
                      <a:pt x="9" y="8"/>
                    </a:cubicBezTo>
                    <a:cubicBezTo>
                      <a:pt x="8" y="11"/>
                      <a:pt x="6" y="15"/>
                      <a:pt x="4" y="19"/>
                    </a:cubicBezTo>
                    <a:cubicBezTo>
                      <a:pt x="1" y="26"/>
                      <a:pt x="0" y="33"/>
                      <a:pt x="0" y="37"/>
                    </a:cubicBezTo>
                    <a:cubicBezTo>
                      <a:pt x="0" y="38"/>
                      <a:pt x="0" y="39"/>
                      <a:pt x="0" y="40"/>
                    </a:cubicBezTo>
                    <a:cubicBezTo>
                      <a:pt x="0" y="41"/>
                      <a:pt x="1" y="41"/>
                      <a:pt x="1" y="42"/>
                    </a:cubicBezTo>
                    <a:cubicBezTo>
                      <a:pt x="1" y="42"/>
                      <a:pt x="2" y="42"/>
                      <a:pt x="2" y="43"/>
                    </a:cubicBezTo>
                    <a:cubicBezTo>
                      <a:pt x="3" y="43"/>
                      <a:pt x="3" y="43"/>
                      <a:pt x="4" y="43"/>
                    </a:cubicBezTo>
                    <a:cubicBezTo>
                      <a:pt x="5" y="43"/>
                      <a:pt x="6" y="42"/>
                      <a:pt x="7" y="41"/>
                    </a:cubicBezTo>
                    <a:cubicBezTo>
                      <a:pt x="9" y="39"/>
                      <a:pt x="11" y="37"/>
                      <a:pt x="12" y="34"/>
                    </a:cubicBezTo>
                    <a:cubicBezTo>
                      <a:pt x="14" y="31"/>
                      <a:pt x="16" y="28"/>
                      <a:pt x="17" y="24"/>
                    </a:cubicBezTo>
                    <a:cubicBezTo>
                      <a:pt x="15" y="23"/>
                      <a:pt x="15" y="23"/>
                      <a:pt x="15" y="23"/>
                    </a:cubicBezTo>
                    <a:close/>
                  </a:path>
                </a:pathLst>
              </a:custGeom>
              <a:solidFill>
                <a:srgbClr val="2657A7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4" name="Google Shape;634;p22"/>
              <p:cNvSpPr/>
              <p:nvPr/>
            </p:nvSpPr>
            <p:spPr>
              <a:xfrm>
                <a:off x="4246563" y="3373438"/>
                <a:ext cx="227013" cy="88900"/>
              </a:xfrm>
              <a:custGeom>
                <a:rect b="b" l="l" r="r" t="t"/>
                <a:pathLst>
                  <a:path extrusionOk="0" h="26" w="66">
                    <a:moveTo>
                      <a:pt x="0" y="3"/>
                    </a:moveTo>
                    <a:cubicBezTo>
                      <a:pt x="0" y="3"/>
                      <a:pt x="1" y="3"/>
                      <a:pt x="1" y="3"/>
                    </a:cubicBezTo>
                    <a:cubicBezTo>
                      <a:pt x="6" y="5"/>
                      <a:pt x="21" y="10"/>
                      <a:pt x="36" y="16"/>
                    </a:cubicBezTo>
                    <a:cubicBezTo>
                      <a:pt x="44" y="19"/>
                      <a:pt x="51" y="21"/>
                      <a:pt x="56" y="23"/>
                    </a:cubicBezTo>
                    <a:cubicBezTo>
                      <a:pt x="61" y="25"/>
                      <a:pt x="65" y="26"/>
                      <a:pt x="65" y="26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66" y="24"/>
                      <a:pt x="50" y="18"/>
                      <a:pt x="34" y="12"/>
                    </a:cubicBezTo>
                    <a:cubicBezTo>
                      <a:pt x="26" y="9"/>
                      <a:pt x="18" y="6"/>
                      <a:pt x="12" y="4"/>
                    </a:cubicBezTo>
                    <a:cubicBezTo>
                      <a:pt x="9" y="3"/>
                      <a:pt x="6" y="2"/>
                      <a:pt x="5" y="1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2657A7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5" name="Google Shape;635;p22"/>
              <p:cNvSpPr/>
              <p:nvPr/>
            </p:nvSpPr>
            <p:spPr>
              <a:xfrm>
                <a:off x="4338638" y="3252788"/>
                <a:ext cx="581025" cy="1004888"/>
              </a:xfrm>
              <a:custGeom>
                <a:rect b="b" l="l" r="r" t="t"/>
                <a:pathLst>
                  <a:path extrusionOk="0" h="291" w="168">
                    <a:moveTo>
                      <a:pt x="29" y="42"/>
                    </a:moveTo>
                    <a:cubicBezTo>
                      <a:pt x="31" y="49"/>
                      <a:pt x="27" y="58"/>
                      <a:pt x="32" y="63"/>
                    </a:cubicBezTo>
                    <a:cubicBezTo>
                      <a:pt x="35" y="66"/>
                      <a:pt x="40" y="66"/>
                      <a:pt x="44" y="67"/>
                    </a:cubicBezTo>
                    <a:cubicBezTo>
                      <a:pt x="51" y="69"/>
                      <a:pt x="57" y="75"/>
                      <a:pt x="58" y="83"/>
                    </a:cubicBezTo>
                    <a:cubicBezTo>
                      <a:pt x="59" y="90"/>
                      <a:pt x="55" y="98"/>
                      <a:pt x="48" y="102"/>
                    </a:cubicBezTo>
                    <a:cubicBezTo>
                      <a:pt x="46" y="103"/>
                      <a:pt x="44" y="103"/>
                      <a:pt x="42" y="105"/>
                    </a:cubicBezTo>
                    <a:cubicBezTo>
                      <a:pt x="39" y="108"/>
                      <a:pt x="39" y="113"/>
                      <a:pt x="41" y="117"/>
                    </a:cubicBezTo>
                    <a:cubicBezTo>
                      <a:pt x="42" y="121"/>
                      <a:pt x="45" y="125"/>
                      <a:pt x="46" y="129"/>
                    </a:cubicBezTo>
                    <a:cubicBezTo>
                      <a:pt x="47" y="137"/>
                      <a:pt x="43" y="144"/>
                      <a:pt x="40" y="151"/>
                    </a:cubicBezTo>
                    <a:cubicBezTo>
                      <a:pt x="31" y="175"/>
                      <a:pt x="37" y="201"/>
                      <a:pt x="47" y="224"/>
                    </a:cubicBezTo>
                    <a:cubicBezTo>
                      <a:pt x="54" y="242"/>
                      <a:pt x="63" y="259"/>
                      <a:pt x="78" y="272"/>
                    </a:cubicBezTo>
                    <a:cubicBezTo>
                      <a:pt x="92" y="284"/>
                      <a:pt x="112" y="291"/>
                      <a:pt x="130" y="287"/>
                    </a:cubicBezTo>
                    <a:cubicBezTo>
                      <a:pt x="149" y="283"/>
                      <a:pt x="164" y="265"/>
                      <a:pt x="162" y="246"/>
                    </a:cubicBezTo>
                    <a:cubicBezTo>
                      <a:pt x="162" y="239"/>
                      <a:pt x="159" y="233"/>
                      <a:pt x="156" y="226"/>
                    </a:cubicBezTo>
                    <a:cubicBezTo>
                      <a:pt x="149" y="207"/>
                      <a:pt x="144" y="186"/>
                      <a:pt x="152" y="168"/>
                    </a:cubicBezTo>
                    <a:cubicBezTo>
                      <a:pt x="156" y="158"/>
                      <a:pt x="163" y="149"/>
                      <a:pt x="165" y="139"/>
                    </a:cubicBezTo>
                    <a:cubicBezTo>
                      <a:pt x="168" y="125"/>
                      <a:pt x="159" y="111"/>
                      <a:pt x="148" y="103"/>
                    </a:cubicBezTo>
                    <a:cubicBezTo>
                      <a:pt x="137" y="94"/>
                      <a:pt x="124" y="89"/>
                      <a:pt x="112" y="83"/>
                    </a:cubicBezTo>
                    <a:cubicBezTo>
                      <a:pt x="100" y="76"/>
                      <a:pt x="88" y="66"/>
                      <a:pt x="84" y="53"/>
                    </a:cubicBezTo>
                    <a:cubicBezTo>
                      <a:pt x="81" y="44"/>
                      <a:pt x="82" y="33"/>
                      <a:pt x="79" y="24"/>
                    </a:cubicBezTo>
                    <a:cubicBezTo>
                      <a:pt x="74" y="11"/>
                      <a:pt x="61" y="3"/>
                      <a:pt x="48" y="1"/>
                    </a:cubicBezTo>
                    <a:cubicBezTo>
                      <a:pt x="38" y="0"/>
                      <a:pt x="11" y="2"/>
                      <a:pt x="6" y="14"/>
                    </a:cubicBezTo>
                    <a:cubicBezTo>
                      <a:pt x="0" y="28"/>
                      <a:pt x="25" y="30"/>
                      <a:pt x="29" y="42"/>
                    </a:cubicBezTo>
                    <a:close/>
                  </a:path>
                </a:pathLst>
              </a:custGeom>
              <a:solidFill>
                <a:srgbClr val="2657A7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6" name="Google Shape;636;p22"/>
              <p:cNvSpPr/>
              <p:nvPr/>
            </p:nvSpPr>
            <p:spPr>
              <a:xfrm>
                <a:off x="4446588" y="3232151"/>
                <a:ext cx="373063" cy="485775"/>
              </a:xfrm>
              <a:custGeom>
                <a:rect b="b" l="l" r="r" t="t"/>
                <a:pathLst>
                  <a:path extrusionOk="0" h="141" w="108">
                    <a:moveTo>
                      <a:pt x="100" y="111"/>
                    </a:moveTo>
                    <a:cubicBezTo>
                      <a:pt x="107" y="101"/>
                      <a:pt x="108" y="86"/>
                      <a:pt x="98" y="78"/>
                    </a:cubicBezTo>
                    <a:cubicBezTo>
                      <a:pt x="94" y="75"/>
                      <a:pt x="89" y="73"/>
                      <a:pt x="86" y="70"/>
                    </a:cubicBezTo>
                    <a:cubicBezTo>
                      <a:pt x="80" y="64"/>
                      <a:pt x="80" y="55"/>
                      <a:pt x="79" y="47"/>
                    </a:cubicBezTo>
                    <a:cubicBezTo>
                      <a:pt x="77" y="32"/>
                      <a:pt x="68" y="19"/>
                      <a:pt x="56" y="11"/>
                    </a:cubicBezTo>
                    <a:cubicBezTo>
                      <a:pt x="43" y="2"/>
                      <a:pt x="27" y="0"/>
                      <a:pt x="13" y="4"/>
                    </a:cubicBezTo>
                    <a:cubicBezTo>
                      <a:pt x="9" y="5"/>
                      <a:pt x="6" y="6"/>
                      <a:pt x="3" y="9"/>
                    </a:cubicBezTo>
                    <a:cubicBezTo>
                      <a:pt x="0" y="14"/>
                      <a:pt x="2" y="20"/>
                      <a:pt x="6" y="25"/>
                    </a:cubicBezTo>
                    <a:cubicBezTo>
                      <a:pt x="10" y="29"/>
                      <a:pt x="15" y="32"/>
                      <a:pt x="19" y="35"/>
                    </a:cubicBezTo>
                    <a:cubicBezTo>
                      <a:pt x="30" y="45"/>
                      <a:pt x="34" y="61"/>
                      <a:pt x="40" y="75"/>
                    </a:cubicBezTo>
                    <a:cubicBezTo>
                      <a:pt x="47" y="92"/>
                      <a:pt x="57" y="108"/>
                      <a:pt x="69" y="122"/>
                    </a:cubicBezTo>
                    <a:cubicBezTo>
                      <a:pt x="86" y="141"/>
                      <a:pt x="90" y="128"/>
                      <a:pt x="100" y="111"/>
                    </a:cubicBezTo>
                    <a:close/>
                  </a:path>
                </a:pathLst>
              </a:custGeom>
              <a:solidFill>
                <a:srgbClr val="2657A7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7" name="Google Shape;637;p22"/>
              <p:cNvSpPr/>
              <p:nvPr/>
            </p:nvSpPr>
            <p:spPr>
              <a:xfrm>
                <a:off x="4649788" y="3756026"/>
                <a:ext cx="328613" cy="349250"/>
              </a:xfrm>
              <a:custGeom>
                <a:rect b="b" l="l" r="r" t="t"/>
                <a:pathLst>
                  <a:path extrusionOk="0" h="101" w="95">
                    <a:moveTo>
                      <a:pt x="90" y="32"/>
                    </a:moveTo>
                    <a:cubicBezTo>
                      <a:pt x="94" y="42"/>
                      <a:pt x="95" y="54"/>
                      <a:pt x="93" y="64"/>
                    </a:cubicBezTo>
                    <a:cubicBezTo>
                      <a:pt x="91" y="74"/>
                      <a:pt x="86" y="83"/>
                      <a:pt x="80" y="91"/>
                    </a:cubicBezTo>
                    <a:cubicBezTo>
                      <a:pt x="77" y="94"/>
                      <a:pt x="73" y="98"/>
                      <a:pt x="69" y="99"/>
                    </a:cubicBezTo>
                    <a:cubicBezTo>
                      <a:pt x="65" y="101"/>
                      <a:pt x="59" y="101"/>
                      <a:pt x="54" y="101"/>
                    </a:cubicBezTo>
                    <a:cubicBezTo>
                      <a:pt x="37" y="99"/>
                      <a:pt x="18" y="93"/>
                      <a:pt x="9" y="78"/>
                    </a:cubicBezTo>
                    <a:cubicBezTo>
                      <a:pt x="0" y="60"/>
                      <a:pt x="5" y="12"/>
                      <a:pt x="28" y="6"/>
                    </a:cubicBezTo>
                    <a:cubicBezTo>
                      <a:pt x="48" y="0"/>
                      <a:pt x="81" y="13"/>
                      <a:pt x="90" y="32"/>
                    </a:cubicBezTo>
                    <a:close/>
                  </a:path>
                </a:pathLst>
              </a:custGeom>
              <a:solidFill>
                <a:srgbClr val="205DAB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8" name="Google Shape;638;p22"/>
              <p:cNvSpPr/>
              <p:nvPr/>
            </p:nvSpPr>
            <p:spPr>
              <a:xfrm>
                <a:off x="4341813" y="2324101"/>
                <a:ext cx="963613" cy="255588"/>
              </a:xfrm>
              <a:custGeom>
                <a:rect b="b" l="l" r="r" t="t"/>
                <a:pathLst>
                  <a:path extrusionOk="0" h="74" w="279">
                    <a:moveTo>
                      <a:pt x="279" y="74"/>
                    </a:moveTo>
                    <a:cubicBezTo>
                      <a:pt x="271" y="54"/>
                      <a:pt x="252" y="39"/>
                      <a:pt x="228" y="39"/>
                    </a:cubicBezTo>
                    <a:cubicBezTo>
                      <a:pt x="218" y="39"/>
                      <a:pt x="208" y="42"/>
                      <a:pt x="200" y="48"/>
                    </a:cubicBezTo>
                    <a:cubicBezTo>
                      <a:pt x="189" y="20"/>
                      <a:pt x="162" y="0"/>
                      <a:pt x="131" y="0"/>
                    </a:cubicBezTo>
                    <a:cubicBezTo>
                      <a:pt x="102" y="0"/>
                      <a:pt x="76" y="17"/>
                      <a:pt x="64" y="41"/>
                    </a:cubicBezTo>
                    <a:cubicBezTo>
                      <a:pt x="60" y="40"/>
                      <a:pt x="55" y="39"/>
                      <a:pt x="50" y="39"/>
                    </a:cubicBezTo>
                    <a:cubicBezTo>
                      <a:pt x="27" y="39"/>
                      <a:pt x="8" y="54"/>
                      <a:pt x="0" y="74"/>
                    </a:cubicBezTo>
                    <a:cubicBezTo>
                      <a:pt x="279" y="74"/>
                      <a:pt x="279" y="74"/>
                      <a:pt x="279" y="74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639" name="Google Shape;639;p22"/>
          <p:cNvPicPr preferRelativeResize="0"/>
          <p:nvPr/>
        </p:nvPicPr>
        <p:blipFill rotWithShape="1">
          <a:blip r:embed="rId3">
            <a:alphaModFix/>
          </a:blip>
          <a:srcRect b="4125" l="6286" r="7266" t="0"/>
          <a:stretch/>
        </p:blipFill>
        <p:spPr>
          <a:xfrm rot="60000">
            <a:off x="2040657" y="1170810"/>
            <a:ext cx="2347664" cy="48482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