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0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11718-12B1-4404-B17A-1A0B8EEDB3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5976B-659D-477E-8C28-844CB3767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D6E28-1C55-45BD-BEEF-FAD6DFE47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B4E3F-5E56-441B-B76D-30D461375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FF509-92FE-4E22-9F6A-CCB95787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84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B987C-4AC6-4203-A9A0-98267E9C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1A8973-E43D-41EB-BB6D-940EC8F3A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42CC2-4B5D-4EAD-B114-412C557A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49620-97C8-4CF7-9A22-F8FAE9CD5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DE35B-14F3-4E88-84AE-8D5594619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2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ECD896-7917-4BE6-B710-87FCB30868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2EC093-0274-478C-B030-E1B8DB7BF1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912E5-074A-481A-8190-73474E4C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70A2A-3B86-4A1C-BF04-A6A467F23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3425C-699F-47B5-BDCE-74A2E22D5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4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CDD78-5E48-493B-AD6C-0E56A74E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17AAD-5A8A-4320-8540-59D11A355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8B3D8-144C-4007-9597-EBD4102B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A40B1-EDE4-4A37-822A-7DA9586E5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C4B18-A30E-4972-A009-B4E45BF57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8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8861B-16A1-4AF9-AA5D-D8B3FB0F3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D5F83-0B3F-4448-8597-C01D67B3B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E98F7-39FC-420E-8248-751CBED92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61AAF-B490-4821-A54A-24903CE2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E29BC-AB31-4E03-B028-CEB489F7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BF88-B458-4F46-8580-A33BD40B9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C963D-4BCE-4E91-8A89-FEC6F2D32A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26A55-C53D-4F96-8091-DECBF5EC6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BE3B3-7BEE-4C38-8B7B-F8D26B8A1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4045DD-F287-4A5B-BA4F-2D8E4991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333F6-3E94-44A0-8059-681A01316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8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61DA8-3FEC-4108-8085-C5E46CE1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B99EF-7FB3-45EB-BF8B-2B117EDCF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20086-4C77-4E9D-9E1B-615CE157DE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20C949-C26A-46DA-93B9-573C7E9292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197B1C-51DC-48E7-9E7D-BDC6FD53C9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048B6D-5EAE-4EB1-99A0-EA42EB2F5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45904-0EC8-4268-9B98-05F77EA79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1F627-FF1E-4005-AFAA-0C66670C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28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1B82-0563-4EFA-ADFC-1CAEAF035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01A5B-50BB-4E63-9C37-961678DF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3792E-4D1D-42C7-B622-6DBE061D1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3CC99-E7C4-459C-938C-8960288C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08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38840D-5901-4FF5-AC34-1C6C03BC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0E7C6D-D3F0-4338-95A9-F99D5483C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A1D91-A0AF-42F9-845C-F5A0361B5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9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40B1-E965-48BF-9563-67727D059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B406A-B54A-4ED1-A4F0-98C1CF833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BCEBE-BBF3-4691-8859-25C4D9928F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B0BB-1588-47E3-B395-E38A29DB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96F0-614D-43AC-915C-5128A2B4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D1934-B6DE-4EFE-8B57-8AB13F62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2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AC2A2-B754-4A38-91AC-69095AF31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4333B7-830C-44E6-B795-8B2279F90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FED582-AD3E-42B0-9D78-A6495C2C5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1416C-50C2-458C-ABBC-3E19A401E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49F8E0-0534-4D03-AF56-6ADFC8DD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1B942-5755-46E2-9E55-E5CD158C7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9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8AF16B-7DA9-4CE6-AA7A-D2E63590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EBC84-E344-4E30-9B9C-ECF61C547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539A5-0B94-41EF-9024-229DB9BBE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217B0-66B4-4BE2-A5B6-3D16BBF93B5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1818A-D16F-454A-91CA-B9F4E4869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C6FC7-0DD9-4784-A21B-64D9B9A84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0FABD-B3AE-4F76-AE12-423C80EA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3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6C300-07E7-4638-88A3-E33B927A3B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0181B-978D-4AF4-8CB4-0C5FCCB9D9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2B9C75-9761-4636-8311-75077B779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66" y="173038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0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3C6DA-8E75-4C18-A5BC-18EBF2AC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946BE-27D3-4EC4-90C3-C07ECDF2F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0947FE-79CE-40E7-99FE-AA7B8428C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40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D93B7-A282-4CDA-B580-B71F632BD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4DD12-21BB-4280-A7D1-F74C446DA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F34280-D5D2-496E-BABC-8FA81A725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25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0848-5F9F-401C-9F47-9083D6348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81F6E-AF75-407B-AB05-0CC41A63E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BB4F2B-6E26-4B45-9672-E7636A26A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585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CCD0F-1C83-488B-AC8A-B8153CCEB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979D0-E04E-4F2F-AD8D-04DD669C1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F08279-212B-4DD0-888E-6532E0D61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0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AFA6F-D823-413A-90F9-3B275D831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9BECA-9C5A-4A30-A874-9A88C3068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B8ABC0-AD62-4AA8-82A0-C2D959A02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04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0EBF8-1443-4E3D-9C65-A4E290C49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F381A-F074-43AC-93BF-A464EDF05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77A6D2-2F3F-4342-9FEC-07AEA3E18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615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CE8FE-5BAB-41A1-A5BE-E44835D10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B455A-BE4B-4F5C-A524-59B7DD36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B3AA05-7A3F-4F08-AAA5-A23594A4D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599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BED1-B16C-4C2B-8EB6-17E91D5B2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84A94-BE66-48BE-8B2E-DAE9DF7B1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16B257-64D4-49C9-A457-FB309E107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80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E42-A4C3-45A0-A578-F52DA9DE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DCAE3-E8C9-473E-A81C-8F590D6D1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DEF8A0-3C23-4D83-913D-055E9D138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15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2B91A-EDC6-445E-B724-FC881825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AFDF2-4341-4F5F-BB20-A465AD91F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9310B8-50A3-4429-8ECD-0F371731B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758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5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8B558-B182-499E-B108-A15C29B47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B7ABA-CD69-4B9A-BDC0-54734412D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0719F0-4169-48D1-9634-7B4D02F3D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79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13D6C-FEF7-432A-B0CD-43471327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1722F-659B-40E2-9B50-F55EF909F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2998EF-524E-466E-A9EF-804824E85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11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80E30-7144-46D0-9CAC-0707CE53F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3FE2F-90E6-476B-99B8-3D94E52C9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DED8A-CD57-4565-BA45-202483B1F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83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BFA76-1DF6-4362-B32E-57D5D72E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15644-97A6-463E-9699-6A4E0CDA4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6FA3AA-8175-47AE-90FE-D8060053C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81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4158-546C-4113-89CD-DBD3AADA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9D9C9-DB48-4EF0-B6EA-4320452BA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CC3F14-86D0-499C-84B0-5475B18EA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08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4158-546C-4113-89CD-DBD3AADA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9D9C9-DB48-4EF0-B6EA-4320452BA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4977C-6DB5-428F-BDD2-BD09783AB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94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4158-546C-4113-89CD-DBD3AADA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9D9C9-DB48-4EF0-B6EA-4320452BA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B9278-753B-4E36-B0E4-2A6EBB728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286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91B27-5D73-4CAF-A3B3-74C3B117C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A2C29-24CF-4030-BB49-CFA8A06B5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EF9525-E825-42EB-82A9-907402D59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49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69F7-E7EB-472F-BB96-2938BC4EB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9353-CD30-4A06-89B3-F885997D0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903EA1-C7EB-4C21-B531-2E70ED9C4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98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AADA6-4E20-444B-91FA-13C0C180B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DCC49-475E-40A6-A0B1-73189D3CE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C23042-DBB3-4EC4-89BB-CFE09D836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0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B2A7B-0D99-41A8-9DF0-72DC6D5D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27D0F-A2A5-4EE0-BD94-E7FC69FF0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9A583B-7B71-4C21-828C-10F4CF6D5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6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43AF-5D8D-4A3D-B845-0FF6D1382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64316-9361-4343-BE9F-9911B923B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8EA29A-DD60-4964-B0F0-3AF0526F7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53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FD022-4786-47B5-B8BE-4DCEDA310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38C32-D69C-4B7A-9D06-2C85920E0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FCC06A-B397-4C45-A721-CFB1AEA0B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36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8006-C0C8-4F19-BAA3-1FC73913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44E78-7387-4AF7-9119-2440C9D11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05AA60-CA2D-4593-AA06-DD8DAF3CC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77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799F8-B1E1-4150-82A8-F123C6761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30EC3-DC37-400D-AF6B-0031A4DCE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CD6861-ABC5-49E4-A540-2BEDA16E4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49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student</dc:creator>
  <cp:lastModifiedBy>student</cp:lastModifiedBy>
  <cp:revision>1</cp:revision>
  <dcterms:created xsi:type="dcterms:W3CDTF">2019-02-20T21:03:58Z</dcterms:created>
  <dcterms:modified xsi:type="dcterms:W3CDTF">2019-02-20T21:06:42Z</dcterms:modified>
</cp:coreProperties>
</file>