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0" r:id="rId15"/>
    <p:sldId id="269" r:id="rId16"/>
    <p:sldId id="273" r:id="rId17"/>
    <p:sldId id="272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4291" autoAdjust="0"/>
  </p:normalViewPr>
  <p:slideViewPr>
    <p:cSldViewPr>
      <p:cViewPr>
        <p:scale>
          <a:sx n="71" d="100"/>
          <a:sy n="71" d="100"/>
        </p:scale>
        <p:origin x="135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5389B-6DAF-4D12-9D70-44E053FAC35C}" type="datetimeFigureOut">
              <a:rPr lang="en-US" smtClean="0"/>
              <a:t>18-May-19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EA61F-E6A0-4554-966E-1872C03D4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98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jj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A61F-E6A0-4554-966E-1872C03D4B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587EC-4A3E-4030-BABC-5E0C0236501C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699792" y="2420888"/>
            <a:ext cx="3960440" cy="1234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YOUR FUTURE</a:t>
            </a: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Eman Qaqa </a:t>
            </a:r>
          </a:p>
          <a:p>
            <a:pPr algn="ctr"/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Dunia Saffarini </a:t>
            </a: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en-US" altLang="ko-KR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</a:t>
            </a:r>
            <a:r>
              <a:rPr lang="en-US" b="0" dirty="0"/>
              <a:t>Personality-Education Major match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397" y="836712"/>
            <a:ext cx="774035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2149" y="116632"/>
            <a:ext cx="1728192" cy="1069514"/>
          </a:xfrm>
        </p:spPr>
        <p:txBody>
          <a:bodyPr/>
          <a:lstStyle/>
          <a:p>
            <a:r>
              <a:rPr lang="en-US" dirty="0"/>
              <a:t>Marks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412776"/>
            <a:ext cx="7056784" cy="4525963"/>
          </a:xfrm>
        </p:spPr>
        <p:txBody>
          <a:bodyPr/>
          <a:lstStyle/>
          <a:p>
            <a:r>
              <a:rPr lang="en-US" dirty="0"/>
              <a:t>Why we should consider Marks in choosing major?</a:t>
            </a:r>
          </a:p>
          <a:p>
            <a:endParaRPr lang="en-US" dirty="0"/>
          </a:p>
          <a:p>
            <a:pPr marL="514350" indent="-514350">
              <a:buAutoNum type="arabicParenR"/>
            </a:pPr>
            <a:r>
              <a:rPr lang="en-US" sz="2500" dirty="0"/>
              <a:t>First impression for the suitable branches</a:t>
            </a:r>
          </a:p>
          <a:p>
            <a:pPr marL="514350" indent="-514350">
              <a:buAutoNum type="arabicParenR"/>
            </a:pPr>
            <a:endParaRPr lang="en-US" sz="2500" dirty="0"/>
          </a:p>
          <a:p>
            <a:pPr marL="514350" indent="-514350">
              <a:buAutoNum type="arabicParenR"/>
            </a:pPr>
            <a:endParaRPr lang="en-US" sz="2500" dirty="0"/>
          </a:p>
          <a:p>
            <a:pPr marL="514350" indent="-514350">
              <a:buAutoNum type="arabicParenR"/>
            </a:pPr>
            <a:r>
              <a:rPr lang="en-US" sz="2500" dirty="0"/>
              <a:t>Second main condition to select the branch</a:t>
            </a:r>
          </a:p>
          <a:p>
            <a:pPr marL="0" indent="0">
              <a:buNone/>
            </a:pPr>
            <a:r>
              <a:rPr lang="en-US" sz="25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98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1069514"/>
          </a:xfrm>
        </p:spPr>
        <p:txBody>
          <a:bodyPr/>
          <a:lstStyle/>
          <a:p>
            <a:r>
              <a:rPr lang="en-US" dirty="0"/>
              <a:t>Marks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084" y="2060848"/>
            <a:ext cx="7668344" cy="3744416"/>
          </a:xfrm>
        </p:spPr>
      </p:pic>
    </p:spTree>
    <p:extLst>
      <p:ext uri="{BB962C8B-B14F-4D97-AF65-F5344CB8AC3E}">
        <p14:creationId xmlns:p14="http://schemas.microsoft.com/office/powerpoint/2010/main" val="3825332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9144000" cy="1069514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2800" dirty="0"/>
              <a:t>Relationship between users and Companies </a:t>
            </a:r>
            <a:br>
              <a:rPr lang="en-US" dirty="0"/>
            </a:br>
            <a:r>
              <a:rPr lang="en-US" dirty="0"/>
              <a:t>  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	 </a:t>
            </a:r>
            <a:r>
              <a:rPr lang="en-US" sz="2800" dirty="0"/>
              <a:t>1-</a:t>
            </a:r>
            <a:r>
              <a:rPr lang="en-US" sz="2800" b="1" dirty="0"/>
              <a:t>What is different in this page ?</a:t>
            </a:r>
          </a:p>
          <a:p>
            <a:pPr marL="0" indent="0">
              <a:buNone/>
            </a:pP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     2- </a:t>
            </a:r>
            <a:r>
              <a:rPr lang="en-US" sz="2800" b="1" dirty="0"/>
              <a:t>Skills-personality type match.</a:t>
            </a:r>
          </a:p>
          <a:p>
            <a:pPr marL="0" indent="0">
              <a:buNone/>
            </a:pPr>
            <a:r>
              <a:rPr lang="en-US" sz="2800" b="1" dirty="0"/>
              <a:t>      </a:t>
            </a:r>
          </a:p>
          <a:p>
            <a:pPr marL="0" indent="0">
              <a:buNone/>
            </a:pPr>
            <a:r>
              <a:rPr lang="en-US" sz="2800" b="1" dirty="0"/>
              <a:t>          </a:t>
            </a:r>
          </a:p>
          <a:p>
            <a:pPr marL="0" indent="0">
              <a:buNone/>
            </a:pPr>
            <a:r>
              <a:rPr lang="en-US" sz="2800" dirty="0"/>
              <a:t>         </a:t>
            </a:r>
          </a:p>
          <a:p>
            <a:pPr marL="0" indent="0">
              <a:buNone/>
            </a:pPr>
            <a:r>
              <a:rPr lang="en-US" sz="2800" dirty="0"/>
              <a:t>       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52049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9936" y="127125"/>
            <a:ext cx="9144000" cy="1069514"/>
          </a:xfrm>
        </p:spPr>
        <p:txBody>
          <a:bodyPr/>
          <a:lstStyle/>
          <a:p>
            <a:r>
              <a:rPr lang="en-US" sz="2400" dirty="0"/>
              <a:t> </a:t>
            </a:r>
            <a:r>
              <a:rPr lang="en-US" sz="2400" b="0" dirty="0"/>
              <a:t>The top skills Employers wants in their Employment Ad.</a:t>
            </a:r>
            <a:br>
              <a:rPr lang="en-US" sz="2400" b="0" dirty="0"/>
            </a:b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67136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Scaling 1 to 3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22971"/>
            <a:ext cx="7416824" cy="430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57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Process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7560840" cy="4896544"/>
          </a:xfrm>
        </p:spPr>
      </p:pic>
    </p:spTree>
    <p:extLst>
      <p:ext uri="{BB962C8B-B14F-4D97-AF65-F5344CB8AC3E}">
        <p14:creationId xmlns:p14="http://schemas.microsoft.com/office/powerpoint/2010/main" val="1264732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</a:t>
            </a:r>
            <a:r>
              <a:rPr lang="en-US" sz="2800" dirty="0"/>
              <a:t> Programming Languages &amp; Tools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 1)HTML , JavaScript , CSS , PHP.</a:t>
            </a:r>
            <a:endParaRPr lang="ar-SA" dirty="0"/>
          </a:p>
          <a:p>
            <a:pPr marL="0" indent="0">
              <a:buNone/>
            </a:pPr>
            <a:r>
              <a:rPr lang="en-US" dirty="0"/>
              <a:t>       2)AJAX Technology.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Tools: 1) </a:t>
            </a:r>
            <a:r>
              <a:rPr lang="en-US" dirty="0" err="1"/>
              <a:t>PhpStorm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             2) XAMPP Control panel</a:t>
            </a:r>
          </a:p>
          <a:p>
            <a:pPr marL="0" indent="0">
              <a:buNone/>
            </a:pPr>
            <a:r>
              <a:rPr lang="en-US" dirty="0"/>
              <a:t>                3)PHP </a:t>
            </a:r>
            <a:r>
              <a:rPr lang="en-US" dirty="0" err="1"/>
              <a:t>myAdmin</a:t>
            </a:r>
            <a:r>
              <a:rPr lang="en-US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013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Constrains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1-Not all the Specializations are exist</a:t>
            </a:r>
          </a:p>
          <a:p>
            <a:pPr marL="0" indent="0">
              <a:buNone/>
            </a:pPr>
            <a:r>
              <a:rPr lang="en-US" dirty="0"/>
              <a:t>      in our Universities.  </a:t>
            </a:r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pPr marL="0" indent="0">
              <a:buNone/>
            </a:pPr>
            <a:r>
              <a:rPr lang="en-US" dirty="0"/>
              <a:t>       2-There is no specific threshold to  </a:t>
            </a:r>
          </a:p>
          <a:p>
            <a:pPr marL="0" indent="0">
              <a:buNone/>
            </a:pPr>
            <a:r>
              <a:rPr lang="en-US" dirty="0"/>
              <a:t>      enter a specific branch.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3-some questions hard to understand          </a:t>
            </a:r>
          </a:p>
          <a:p>
            <a:pPr marL="0" indent="0">
              <a:buNone/>
            </a:pPr>
            <a:r>
              <a:rPr lang="en-US" dirty="0"/>
              <a:t>       and need more explanation</a:t>
            </a:r>
          </a:p>
        </p:txBody>
      </p:sp>
    </p:spTree>
    <p:extLst>
      <p:ext uri="{BB962C8B-B14F-4D97-AF65-F5344CB8AC3E}">
        <p14:creationId xmlns:p14="http://schemas.microsoft.com/office/powerpoint/2010/main" val="1836131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</a:t>
            </a:r>
            <a:r>
              <a:rPr lang="en-US" sz="3200" dirty="0"/>
              <a:t>Future work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1412776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1-Add more specializations.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2-Adding more than one test.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3-Generate questions using </a:t>
            </a:r>
          </a:p>
          <a:p>
            <a:pPr marL="0" indent="0">
              <a:buNone/>
            </a:pPr>
            <a:r>
              <a:rPr lang="en-US" dirty="0"/>
              <a:t>       machine Learning. </a:t>
            </a:r>
          </a:p>
          <a:p>
            <a:pPr marL="0" indent="0">
              <a:buNone/>
            </a:pPr>
            <a:r>
              <a:rPr lang="en-US" dirty="0"/>
              <a:t>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2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1D80E-998A-4634-B9B9-2863D3EDF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816" y="2297525"/>
            <a:ext cx="3564396" cy="2262949"/>
          </a:xfrm>
        </p:spPr>
        <p:txBody>
          <a:bodyPr/>
          <a:lstStyle/>
          <a:p>
            <a:r>
              <a:rPr lang="en-US" sz="7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37517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1069514"/>
          </a:xfrm>
        </p:spPr>
        <p:txBody>
          <a:bodyPr/>
          <a:lstStyle/>
          <a:p>
            <a:r>
              <a:rPr lang="en-US" altLang="ko-KR" sz="4400" dirty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itchFamily="50" charset="-127"/>
              </a:rPr>
              <a:t> </a:t>
            </a:r>
            <a:r>
              <a:rPr lang="en-US" altLang="ko-KR" sz="4400" dirty="0">
                <a:ea typeface="Arial Unicode MS" pitchFamily="50" charset="-127"/>
              </a:rPr>
              <a:t>Outline</a:t>
            </a:r>
            <a:endParaRPr lang="ko-KR" altLang="en-US" sz="4400" dirty="0">
              <a:ea typeface="Arial Unicode MS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sz="3600" dirty="0">
                <a:latin typeface="+mj-lt"/>
                <a:cs typeface="Arial" pitchFamily="34" charset="0"/>
              </a:rPr>
              <a:t>Why you need our website?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latin typeface="+mj-lt"/>
              </a:rPr>
              <a:t>Actors of our website.</a:t>
            </a:r>
            <a:endParaRPr lang="en-US" altLang="ko-KR" sz="3600" dirty="0"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3600" dirty="0">
                <a:latin typeface="+mj-lt"/>
                <a:cs typeface="Arial" pitchFamily="34" charset="0"/>
              </a:rPr>
              <a:t>Project Content.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Programming Languages.</a:t>
            </a:r>
            <a:endParaRPr lang="en-US" altLang="ko-KR" sz="3600" dirty="0"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Constrains</a:t>
            </a:r>
            <a:endParaRPr lang="en-US" altLang="ko-KR" sz="3600" dirty="0"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latin typeface="+mj-lt"/>
              </a:rPr>
              <a:t>Conclusion and Future work.</a:t>
            </a:r>
          </a:p>
          <a:p>
            <a:pPr>
              <a:buFont typeface="Wingdings" pitchFamily="2" charset="2"/>
              <a:buChar char="ü"/>
            </a:pPr>
            <a:endParaRPr lang="en-US" altLang="ko-KR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ko-KR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8B710-BEE6-4EA8-9555-14886F54D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2132856"/>
            <a:ext cx="6563072" cy="2116832"/>
          </a:xfrm>
        </p:spPr>
        <p:txBody>
          <a:bodyPr/>
          <a:lstStyle/>
          <a:p>
            <a:pPr marL="0" indent="0">
              <a:buNone/>
            </a:pPr>
            <a:r>
              <a:rPr lang="en-US" sz="9600" dirty="0"/>
              <a:t>Thank you </a:t>
            </a:r>
          </a:p>
          <a:p>
            <a:pPr marL="0" indent="0">
              <a:buNone/>
            </a:pPr>
            <a:r>
              <a:rPr lang="en-US" sz="9600" dirty="0"/>
              <a:t>     </a:t>
            </a:r>
            <a:r>
              <a:rPr lang="en-US" sz="9600" dirty="0">
                <a:sym typeface="Wingdings" panose="05000000000000000000" pitchFamily="2" charset="2"/>
              </a:rPr>
              <a:t>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28056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</a:t>
            </a:r>
            <a:r>
              <a:rPr lang="en-US" altLang="ko-KR" dirty="0"/>
              <a:t>Why you need our website?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268760"/>
            <a:ext cx="8229600" cy="5256584"/>
          </a:xfrm>
        </p:spPr>
        <p:txBody>
          <a:bodyPr/>
          <a:lstStyle/>
          <a:p>
            <a:r>
              <a:rPr lang="en-US" sz="2400" b="1" dirty="0"/>
              <a:t>Recommendation system, Advisory system.</a:t>
            </a:r>
          </a:p>
          <a:p>
            <a:pPr marL="0" indent="0">
              <a:buNone/>
            </a:pPr>
            <a:endParaRPr lang="ar-SA" sz="2400" dirty="0"/>
          </a:p>
          <a:p>
            <a:r>
              <a:rPr lang="en-US" sz="2400" b="1" dirty="0"/>
              <a:t>Important decision for:</a:t>
            </a:r>
          </a:p>
          <a:p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/>
              <a:t>1- </a:t>
            </a:r>
            <a:r>
              <a:rPr lang="en-US" sz="2400" dirty="0"/>
              <a:t>10</a:t>
            </a:r>
            <a:r>
              <a:rPr lang="en-US" sz="2400" baseline="30000" dirty="0"/>
              <a:t>th</a:t>
            </a:r>
            <a:r>
              <a:rPr lang="en-US" sz="2400" dirty="0"/>
              <a:t> Grade students.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   2- </a:t>
            </a:r>
            <a:r>
              <a:rPr lang="en-US" sz="2400" dirty="0"/>
              <a:t>Tawjehi students.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/>
              <a:t>3- </a:t>
            </a:r>
            <a:r>
              <a:rPr lang="en-US" sz="2400" dirty="0"/>
              <a:t>University students.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1128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Actors of our website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</a:t>
            </a:r>
          </a:p>
          <a:p>
            <a:pPr marL="0" indent="0">
              <a:buNone/>
            </a:pPr>
            <a:r>
              <a:rPr lang="en-US" dirty="0"/>
              <a:t>          1-Admin.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2-Students.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       3-Advertisers.</a:t>
            </a:r>
          </a:p>
        </p:txBody>
      </p:sp>
    </p:spTree>
    <p:extLst>
      <p:ext uri="{BB962C8B-B14F-4D97-AF65-F5344CB8AC3E}">
        <p14:creationId xmlns:p14="http://schemas.microsoft.com/office/powerpoint/2010/main" val="4216832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    Project Content.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9672" y="1412776"/>
            <a:ext cx="8229600" cy="4525963"/>
          </a:xfrm>
        </p:spPr>
        <p:txBody>
          <a:bodyPr/>
          <a:lstStyle/>
          <a:p>
            <a:r>
              <a:rPr lang="en-US" dirty="0"/>
              <a:t>Personality.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Marks.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Relationship between users and Companies </a:t>
            </a:r>
          </a:p>
          <a:p>
            <a:pPr marL="0" indent="0">
              <a:buNone/>
            </a:pPr>
            <a:r>
              <a:rPr lang="en-US" sz="2800" dirty="0"/>
              <a:t>   or Training centers.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2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9144000" cy="1069514"/>
          </a:xfrm>
        </p:spPr>
        <p:txBody>
          <a:bodyPr/>
          <a:lstStyle/>
          <a:p>
            <a:r>
              <a:rPr lang="en-US" dirty="0"/>
              <a:t>        Personality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331640" y="404664"/>
            <a:ext cx="8229600" cy="5733256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Why we should consider personality in choosing </a:t>
            </a:r>
          </a:p>
          <a:p>
            <a:pPr marL="0" indent="0">
              <a:buNone/>
            </a:pPr>
            <a:r>
              <a:rPr lang="en-US" sz="2400" dirty="0"/>
              <a:t>    major?</a:t>
            </a:r>
          </a:p>
          <a:p>
            <a:r>
              <a:rPr lang="en-US" sz="2400" dirty="0"/>
              <a:t>History of MBTI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Why we choose the </a:t>
            </a:r>
            <a:r>
              <a:rPr lang="en-US" sz="2400" b="1" dirty="0"/>
              <a:t>MBTI</a:t>
            </a:r>
            <a:r>
              <a:rPr lang="en-US" sz="2400" dirty="0"/>
              <a:t> personality Test ?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1) 16 personalities 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2) Trusted and Reliable test and can be converted to </a:t>
            </a:r>
          </a:p>
          <a:p>
            <a:pPr marL="0" indent="0">
              <a:buNone/>
            </a:pPr>
            <a:r>
              <a:rPr lang="en-US" sz="2400" dirty="0"/>
              <a:t>  another tests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3) 89 from 100 companies used it in HR.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617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Personality-MBTI Test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835"/>
            <a:ext cx="9144000" cy="5877272"/>
          </a:xfrm>
        </p:spPr>
      </p:pic>
      <p:sp>
        <p:nvSpPr>
          <p:cNvPr id="5" name="مستطيل 4"/>
          <p:cNvSpPr/>
          <p:nvPr/>
        </p:nvSpPr>
        <p:spPr>
          <a:xfrm>
            <a:off x="0" y="0"/>
            <a:ext cx="683568" cy="9807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35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Personality-MBTI Test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 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070"/>
            <a:ext cx="9252520" cy="594928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0" y="0"/>
            <a:ext cx="683568" cy="9087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779947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</a:t>
            </a:r>
            <a:br>
              <a:rPr lang="en-US" dirty="0"/>
            </a:br>
            <a:r>
              <a:rPr lang="en-US" dirty="0"/>
              <a:t>	</a:t>
            </a:r>
            <a:r>
              <a:rPr lang="en-US" b="0" dirty="0"/>
              <a:t>Personality-Education Major match</a:t>
            </a:r>
            <a:r>
              <a:rPr lang="en-US" dirty="0"/>
              <a:t>	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     The best Education section for each </a:t>
            </a:r>
            <a:r>
              <a:rPr lang="en-US" sz="2800" b="1" dirty="0"/>
              <a:t>MBTI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dirty="0"/>
              <a:t>       personality ?  </a:t>
            </a:r>
          </a:p>
          <a:p>
            <a:pPr marL="0" indent="0">
              <a:buNone/>
            </a:pPr>
            <a:r>
              <a:rPr lang="en-US" sz="2800" dirty="0"/>
              <a:t>       </a:t>
            </a:r>
          </a:p>
          <a:p>
            <a:pPr marL="0" indent="0">
              <a:buNone/>
            </a:pPr>
            <a:r>
              <a:rPr lang="en-US" sz="2800" dirty="0"/>
              <a:t>     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  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08920"/>
            <a:ext cx="7120089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07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347</Words>
  <Application>Microsoft Office PowerPoint</Application>
  <PresentationFormat>On-screen Show (4:3)</PresentationFormat>
  <Paragraphs>163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맑은 고딕</vt:lpstr>
      <vt:lpstr>Arial</vt:lpstr>
      <vt:lpstr>Calibri</vt:lpstr>
      <vt:lpstr>Wingdings</vt:lpstr>
      <vt:lpstr>Office Theme</vt:lpstr>
      <vt:lpstr>PowerPoint Presentation</vt:lpstr>
      <vt:lpstr> Outline</vt:lpstr>
      <vt:lpstr>     Why you need our website?</vt:lpstr>
      <vt:lpstr>    Actors of our website</vt:lpstr>
      <vt:lpstr>     Project Content.</vt:lpstr>
      <vt:lpstr>        Personality</vt:lpstr>
      <vt:lpstr>    Personality-MBTI Test</vt:lpstr>
      <vt:lpstr>     Personality-MBTI Test</vt:lpstr>
      <vt:lpstr>       Personality-Education Major match </vt:lpstr>
      <vt:lpstr>    Personality-Education Major match</vt:lpstr>
      <vt:lpstr>Marks</vt:lpstr>
      <vt:lpstr>Marks</vt:lpstr>
      <vt:lpstr> Relationship between users and Companies     </vt:lpstr>
      <vt:lpstr> The top skills Employers wants in their Employment Ad. </vt:lpstr>
      <vt:lpstr>      Process</vt:lpstr>
      <vt:lpstr>     Programming Languages &amp; Tools</vt:lpstr>
      <vt:lpstr>     Constrains</vt:lpstr>
      <vt:lpstr>       Future work</vt:lpstr>
      <vt:lpstr>Demo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Dunia Saffarini</cp:lastModifiedBy>
  <cp:revision>62</cp:revision>
  <dcterms:created xsi:type="dcterms:W3CDTF">2014-04-01T16:35:38Z</dcterms:created>
  <dcterms:modified xsi:type="dcterms:W3CDTF">2019-05-18T21:22:46Z</dcterms:modified>
</cp:coreProperties>
</file>