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</p:sldIdLst>
  <p:sldSz cx="18288000" cy="10287000"/>
  <p:notesSz cx="6858000" cy="9144000"/>
  <p:embeddedFontLst>
    <p:embeddedFont>
      <p:font typeface="Eczar" charset="1" panose="02000603040300000004"/>
      <p:regular r:id="rId84"/>
    </p:embeddedFont>
    <p:embeddedFont>
      <p:font typeface="Aileron Italics" charset="1" panose="00000500000000000000"/>
      <p:regular r:id="rId85"/>
    </p:embeddedFont>
    <p:embeddedFont>
      <p:font typeface="Aileron Bold" charset="1" panose="00000800000000000000"/>
      <p:regular r:id="rId86"/>
    </p:embeddedFont>
    <p:embeddedFont>
      <p:font typeface="Aileron" charset="1" panose="00000500000000000000"/>
      <p:regular r:id="rId87"/>
    </p:embeddedFont>
    <p:embeddedFont>
      <p:font typeface="Open Sauce Bold" charset="1" panose="00000800000000000000"/>
      <p:regular r:id="rId88"/>
    </p:embeddedFont>
    <p:embeddedFont>
      <p:font typeface="Aileron Bold Italics" charset="1" panose="00000800000000000000"/>
      <p:regular r:id="rId89"/>
    </p:embeddedFont>
    <p:embeddedFont>
      <p:font typeface="Eczar Bold" charset="1" panose="02000603040300000004"/>
      <p:regular r:id="rId90"/>
    </p:embeddedFont>
    <p:embeddedFont>
      <p:font typeface="Canva Sans Bold" charset="1" panose="020B0803030501040103"/>
      <p:regular r:id="rId91"/>
    </p:embeddedFont>
    <p:embeddedFont>
      <p:font typeface="Canva Sans" charset="1" panose="020B0503030501040103"/>
      <p:regular r:id="rId9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slides/slide70.xml" Type="http://schemas.openxmlformats.org/officeDocument/2006/relationships/slide"/><Relationship Id="rId76" Target="slides/slide71.xml" Type="http://schemas.openxmlformats.org/officeDocument/2006/relationships/slide"/><Relationship Id="rId77" Target="slides/slide72.xml" Type="http://schemas.openxmlformats.org/officeDocument/2006/relationships/slide"/><Relationship Id="rId78" Target="slides/slide73.xml" Type="http://schemas.openxmlformats.org/officeDocument/2006/relationships/slide"/><Relationship Id="rId79" Target="slides/slide74.xml" Type="http://schemas.openxmlformats.org/officeDocument/2006/relationships/slide"/><Relationship Id="rId8" Target="slides/slide3.xml" Type="http://schemas.openxmlformats.org/officeDocument/2006/relationships/slide"/><Relationship Id="rId80" Target="slides/slide75.xml" Type="http://schemas.openxmlformats.org/officeDocument/2006/relationships/slide"/><Relationship Id="rId81" Target="slides/slide76.xml" Type="http://schemas.openxmlformats.org/officeDocument/2006/relationships/slide"/><Relationship Id="rId82" Target="slides/slide77.xml" Type="http://schemas.openxmlformats.org/officeDocument/2006/relationships/slide"/><Relationship Id="rId83" Target="slides/slide78.xml" Type="http://schemas.openxmlformats.org/officeDocument/2006/relationships/slide"/><Relationship Id="rId84" Target="fonts/font84.fntdata" Type="http://schemas.openxmlformats.org/officeDocument/2006/relationships/font"/><Relationship Id="rId85" Target="fonts/font85.fntdata" Type="http://schemas.openxmlformats.org/officeDocument/2006/relationships/font"/><Relationship Id="rId86" Target="fonts/font86.fntdata" Type="http://schemas.openxmlformats.org/officeDocument/2006/relationships/font"/><Relationship Id="rId87" Target="fonts/font87.fntdata" Type="http://schemas.openxmlformats.org/officeDocument/2006/relationships/font"/><Relationship Id="rId88" Target="fonts/font88.fntdata" Type="http://schemas.openxmlformats.org/officeDocument/2006/relationships/font"/><Relationship Id="rId89" Target="fonts/font89.fntdata" Type="http://schemas.openxmlformats.org/officeDocument/2006/relationships/font"/><Relationship Id="rId9" Target="slides/slide4.xml" Type="http://schemas.openxmlformats.org/officeDocument/2006/relationships/slide"/><Relationship Id="rId90" Target="fonts/font90.fntdata" Type="http://schemas.openxmlformats.org/officeDocument/2006/relationships/font"/><Relationship Id="rId91" Target="fonts/font91.fntdata" Type="http://schemas.openxmlformats.org/officeDocument/2006/relationships/font"/><Relationship Id="rId92" Target="fonts/font92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sv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15" Target="../media/image14.png" Type="http://schemas.openxmlformats.org/officeDocument/2006/relationships/image"/><Relationship Id="rId16" Target="../media/image15.svg" Type="http://schemas.openxmlformats.org/officeDocument/2006/relationships/image"/><Relationship Id="rId17" Target="../media/image16.png" Type="http://schemas.openxmlformats.org/officeDocument/2006/relationships/image"/><Relationship Id="rId18" Target="../media/image17.png" Type="http://schemas.openxmlformats.org/officeDocument/2006/relationships/image"/><Relationship Id="rId19" Target="../media/image18.png" Type="http://schemas.openxmlformats.org/officeDocument/2006/relationships/image"/><Relationship Id="rId2" Target="../media/image1.jpeg" Type="http://schemas.openxmlformats.org/officeDocument/2006/relationships/image"/><Relationship Id="rId20" Target="../media/image19.sv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3.png" Type="http://schemas.openxmlformats.org/officeDocument/2006/relationships/image"/><Relationship Id="rId7" Target="../media/image40.png" Type="http://schemas.openxmlformats.org/officeDocument/2006/relationships/image"/><Relationship Id="rId8" Target="../media/image41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3.png" Type="http://schemas.openxmlformats.org/officeDocument/2006/relationships/image"/><Relationship Id="rId7" Target="../media/image40.png" Type="http://schemas.openxmlformats.org/officeDocument/2006/relationships/image"/><Relationship Id="rId8" Target="../media/image41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12" Target="../media/image46.png" Type="http://schemas.openxmlformats.org/officeDocument/2006/relationships/image"/><Relationship Id="rId13" Target="../media/image47.svg" Type="http://schemas.openxmlformats.org/officeDocument/2006/relationships/image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3.png" Type="http://schemas.openxmlformats.org/officeDocument/2006/relationships/image"/><Relationship Id="rId7" Target="../media/image40.png" Type="http://schemas.openxmlformats.org/officeDocument/2006/relationships/image"/><Relationship Id="rId8" Target="../media/image41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12" Target="../media/image46.png" Type="http://schemas.openxmlformats.org/officeDocument/2006/relationships/image"/><Relationship Id="rId13" Target="../media/image47.svg" Type="http://schemas.openxmlformats.org/officeDocument/2006/relationships/image"/><Relationship Id="rId14" Target="../media/image48.png" Type="http://schemas.openxmlformats.org/officeDocument/2006/relationships/image"/><Relationship Id="rId15" Target="../media/image49.svg" Type="http://schemas.openxmlformats.org/officeDocument/2006/relationships/image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3.png" Type="http://schemas.openxmlformats.org/officeDocument/2006/relationships/image"/><Relationship Id="rId7" Target="../media/image40.png" Type="http://schemas.openxmlformats.org/officeDocument/2006/relationships/image"/><Relationship Id="rId8" Target="../media/image41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12" Target="../media/image46.png" Type="http://schemas.openxmlformats.org/officeDocument/2006/relationships/image"/><Relationship Id="rId13" Target="../media/image47.svg" Type="http://schemas.openxmlformats.org/officeDocument/2006/relationships/image"/><Relationship Id="rId14" Target="../media/image48.png" Type="http://schemas.openxmlformats.org/officeDocument/2006/relationships/image"/><Relationship Id="rId15" Target="../media/image49.svg" Type="http://schemas.openxmlformats.org/officeDocument/2006/relationships/image"/><Relationship Id="rId16" Target="../media/image50.png" Type="http://schemas.openxmlformats.org/officeDocument/2006/relationships/image"/><Relationship Id="rId17" Target="../media/image51.svg" Type="http://schemas.openxmlformats.org/officeDocument/2006/relationships/image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43.png" Type="http://schemas.openxmlformats.org/officeDocument/2006/relationships/image"/><Relationship Id="rId7" Target="../media/image40.png" Type="http://schemas.openxmlformats.org/officeDocument/2006/relationships/image"/><Relationship Id="rId8" Target="../media/image41.svg" Type="http://schemas.openxmlformats.org/officeDocument/2006/relationships/image"/><Relationship Id="rId9" Target="../media/image4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jpeg" Type="http://schemas.openxmlformats.org/officeDocument/2006/relationships/image"/><Relationship Id="rId11" Target="../media/image54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Relationship Id="rId4" Target="../media/image22.png" Type="http://schemas.openxmlformats.org/officeDocument/2006/relationships/image"/><Relationship Id="rId5" Target="../media/image23.sv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Relationship Id="rId8" Target="../media/image26.png" Type="http://schemas.openxmlformats.org/officeDocument/2006/relationships/image"/><Relationship Id="rId9" Target="../media/image27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jpeg" Type="http://schemas.openxmlformats.org/officeDocument/2006/relationships/image"/><Relationship Id="rId11" Target="../media/image54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jpeg" Type="http://schemas.openxmlformats.org/officeDocument/2006/relationships/image"/><Relationship Id="rId11" Target="../media/image54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jpeg" Type="http://schemas.openxmlformats.org/officeDocument/2006/relationships/image"/><Relationship Id="rId11" Target="../media/image54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jpeg" Type="http://schemas.openxmlformats.org/officeDocument/2006/relationships/image"/><Relationship Id="rId11" Target="../media/image54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9.pn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0.jpeg" Type="http://schemas.openxmlformats.org/officeDocument/2006/relationships/image"/><Relationship Id="rId11" Target="../media/image61.jpe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0.jpeg" Type="http://schemas.openxmlformats.org/officeDocument/2006/relationships/image"/><Relationship Id="rId11" Target="../media/image61.jpe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0.jpeg" Type="http://schemas.openxmlformats.org/officeDocument/2006/relationships/image"/><Relationship Id="rId11" Target="../media/image61.jpe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9.png" Type="http://schemas.openxmlformats.org/officeDocument/2006/relationships/image"/><Relationship Id="rId11" Target="../media/image62.pn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.svg" Type="http://schemas.openxmlformats.org/officeDocument/2006/relationships/image"/><Relationship Id="rId11" Target="../media/image31.png" Type="http://schemas.openxmlformats.org/officeDocument/2006/relationships/image"/><Relationship Id="rId12" Target="../media/image32.svg" Type="http://schemas.openxmlformats.org/officeDocument/2006/relationships/image"/><Relationship Id="rId2" Target="../media/image22.png" Type="http://schemas.openxmlformats.org/officeDocument/2006/relationships/image"/><Relationship Id="rId3" Target="../media/image23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8.jpeg" Type="http://schemas.openxmlformats.org/officeDocument/2006/relationships/image"/><Relationship Id="rId7" Target="../media/image29.png" Type="http://schemas.openxmlformats.org/officeDocument/2006/relationships/image"/><Relationship Id="rId8" Target="../media/image30.jpeg" Type="http://schemas.openxmlformats.org/officeDocument/2006/relationships/image"/><Relationship Id="rId9" Target="../media/image18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3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3.jpeg" Type="http://schemas.openxmlformats.org/officeDocument/2006/relationships/image"/><Relationship Id="rId11" Target="../media/image64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3.jpeg" Type="http://schemas.openxmlformats.org/officeDocument/2006/relationships/image"/><Relationship Id="rId11" Target="../media/image65.jpeg" Type="http://schemas.openxmlformats.org/officeDocument/2006/relationships/image"/><Relationship Id="rId12" Target="../media/image64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3.jpeg" Type="http://schemas.openxmlformats.org/officeDocument/2006/relationships/image"/><Relationship Id="rId11" Target="../media/image65.jpeg" Type="http://schemas.openxmlformats.org/officeDocument/2006/relationships/image"/><Relationship Id="rId12" Target="../media/image64.jpeg" Type="http://schemas.openxmlformats.org/officeDocument/2006/relationships/image"/><Relationship Id="rId13" Target="../media/image66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5.jpeg" Type="http://schemas.openxmlformats.org/officeDocument/2006/relationships/image"/><Relationship Id="rId11" Target="../media/image36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24.png" Type="http://schemas.openxmlformats.org/officeDocument/2006/relationships/image"/><Relationship Id="rId7" Target="../media/image25.svg" Type="http://schemas.openxmlformats.org/officeDocument/2006/relationships/image"/><Relationship Id="rId8" Target="../media/image33.png" Type="http://schemas.openxmlformats.org/officeDocument/2006/relationships/image"/><Relationship Id="rId9" Target="../media/image34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7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2.png" Type="http://schemas.openxmlformats.org/officeDocument/2006/relationships/image"/><Relationship Id="rId7" Target="../media/image23.svg" Type="http://schemas.openxmlformats.org/officeDocument/2006/relationships/image"/><Relationship Id="rId8" Target="../media/image68.png" Type="http://schemas.openxmlformats.org/officeDocument/2006/relationships/image"/><Relationship Id="rId9" Target="../media/image69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0.jpeg" Type="http://schemas.openxmlformats.org/officeDocument/2006/relationships/image"/><Relationship Id="rId11" Target="../media/image71.jpe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72.jpeg" Type="http://schemas.openxmlformats.org/officeDocument/2006/relationships/image"/><Relationship Id="rId5" Target="../media/VAGd5ASrBsY.mp4" Type="http://schemas.openxmlformats.org/officeDocument/2006/relationships/video"/><Relationship Id="rId6" Target="../media/VAGd5ASrBsY.mp4" Type="http://schemas.microsoft.com/office/2007/relationships/media"/><Relationship Id="rId7" Target="../media/image73.jpe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74.jpeg" Type="http://schemas.openxmlformats.org/officeDocument/2006/relationships/image"/><Relationship Id="rId5" Target="../media/VAGd5bDdrEs.mp4" Type="http://schemas.openxmlformats.org/officeDocument/2006/relationships/video"/><Relationship Id="rId6" Target="../media/VAGd5bDdrEs.mp4" Type="http://schemas.microsoft.com/office/2007/relationships/media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VAGd5TNI0rI.mp4" Type="http://schemas.openxmlformats.org/officeDocument/2006/relationships/video"/><Relationship Id="rId4" Target="../media/VAGd5TNI0rI.mp4" Type="http://schemas.microsoft.com/office/2007/relationships/media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7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7.jpeg" Type="http://schemas.openxmlformats.org/officeDocument/2006/relationships/image"/><Relationship Id="rId4" Target="../media/image78.jpe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9.jpeg" Type="http://schemas.openxmlformats.org/officeDocument/2006/relationships/image"/><Relationship Id="rId4" Target="../media/image77.jpeg" Type="http://schemas.openxmlformats.org/officeDocument/2006/relationships/image"/><Relationship Id="rId5" Target="../media/image78.jpe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9.jpeg" Type="http://schemas.openxmlformats.org/officeDocument/2006/relationships/image"/><Relationship Id="rId4" Target="../media/image77.jpeg" Type="http://schemas.openxmlformats.org/officeDocument/2006/relationships/image"/><Relationship Id="rId5" Target="../media/image80.jpeg" Type="http://schemas.openxmlformats.org/officeDocument/2006/relationships/image"/><Relationship Id="rId6" Target="../media/image78.jpe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9.jpeg" Type="http://schemas.openxmlformats.org/officeDocument/2006/relationships/image"/><Relationship Id="rId4" Target="../media/image77.jpeg" Type="http://schemas.openxmlformats.org/officeDocument/2006/relationships/image"/><Relationship Id="rId5" Target="../media/image80.jpeg" Type="http://schemas.openxmlformats.org/officeDocument/2006/relationships/image"/><Relationship Id="rId6" Target="../media/image81.jpeg" Type="http://schemas.openxmlformats.org/officeDocument/2006/relationships/image"/><Relationship Id="rId7" Target="../media/image78.jpe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2.png" Type="http://schemas.openxmlformats.org/officeDocument/2006/relationships/image"/><Relationship Id="rId9" Target="../media/image23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jpe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jpeg" Type="http://schemas.openxmlformats.org/officeDocument/2006/relationships/image"/><Relationship Id="rId3" Target="../media/image83.png" Type="http://schemas.openxmlformats.org/officeDocument/2006/relationships/image"/><Relationship Id="rId4" Target="../media/image84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jpeg" Type="http://schemas.openxmlformats.org/officeDocument/2006/relationships/image"/><Relationship Id="rId3" Target="../media/image83.png" Type="http://schemas.openxmlformats.org/officeDocument/2006/relationships/image"/><Relationship Id="rId4" Target="../media/image84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37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5.png" Type="http://schemas.openxmlformats.org/officeDocument/2006/relationships/image"/><Relationship Id="rId11" Target="../media/image86.sv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5.png" Type="http://schemas.openxmlformats.org/officeDocument/2006/relationships/image"/><Relationship Id="rId11" Target="../media/image86.sv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5.png" Type="http://schemas.openxmlformats.org/officeDocument/2006/relationships/image"/><Relationship Id="rId11" Target="../media/image86.sv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5.png" Type="http://schemas.openxmlformats.org/officeDocument/2006/relationships/image"/><Relationship Id="rId11" Target="../media/image86.sv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Relationship Id="rId3" Target="../media/image58.svg" Type="http://schemas.openxmlformats.org/officeDocument/2006/relationships/image"/><Relationship Id="rId4" Target="../media/image87.jpeg" Type="http://schemas.openxmlformats.org/officeDocument/2006/relationships/image"/><Relationship Id="rId5" Target="../media/VAGd54yZXf4.mp4" Type="http://schemas.openxmlformats.org/officeDocument/2006/relationships/video"/><Relationship Id="rId6" Target="../media/VAGd54yZXf4.mp4" Type="http://schemas.microsoft.com/office/2007/relationships/media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8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8.jpeg" Type="http://schemas.openxmlformats.org/officeDocument/2006/relationships/image"/><Relationship Id="rId11" Target="../media/image88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9.jpeg" Type="http://schemas.openxmlformats.org/officeDocument/2006/relationships/image"/><Relationship Id="rId11" Target="../media/image78.jpeg" Type="http://schemas.openxmlformats.org/officeDocument/2006/relationships/image"/><Relationship Id="rId12" Target="../media/image88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9.jpeg" Type="http://schemas.openxmlformats.org/officeDocument/2006/relationships/image"/><Relationship Id="rId11" Target="../media/image89.jpeg" Type="http://schemas.openxmlformats.org/officeDocument/2006/relationships/image"/><Relationship Id="rId12" Target="../media/image78.jpeg" Type="http://schemas.openxmlformats.org/officeDocument/2006/relationships/image"/><Relationship Id="rId13" Target="../media/image88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0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38.jpe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7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1.jpeg" Type="http://schemas.openxmlformats.org/officeDocument/2006/relationships/image"/><Relationship Id="rId11" Target="../media/image90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7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2.jpeg" Type="http://schemas.openxmlformats.org/officeDocument/2006/relationships/image"/><Relationship Id="rId11" Target="../media/image91.jpeg" Type="http://schemas.openxmlformats.org/officeDocument/2006/relationships/image"/><Relationship Id="rId12" Target="../media/image90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7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3.png" Type="http://schemas.openxmlformats.org/officeDocument/2006/relationships/image"/><Relationship Id="rId11" Target="../media/image92.jpeg" Type="http://schemas.openxmlformats.org/officeDocument/2006/relationships/image"/><Relationship Id="rId12" Target="../media/image91.jpeg" Type="http://schemas.openxmlformats.org/officeDocument/2006/relationships/image"/><Relationship Id="rId13" Target="../media/image90.jpeg" Type="http://schemas.openxmlformats.org/officeDocument/2006/relationships/image"/><Relationship Id="rId2" Target="../media/image55.png" Type="http://schemas.openxmlformats.org/officeDocument/2006/relationships/image"/><Relationship Id="rId3" Target="../media/image56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7.png" Type="http://schemas.openxmlformats.org/officeDocument/2006/relationships/image"/><Relationship Id="rId9" Target="../media/image58.svg" Type="http://schemas.openxmlformats.org/officeDocument/2006/relationships/image"/></Relationships>
</file>

<file path=ppt/slides/_rels/slide7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Relationship Id="rId4" Target="../media/image94.png" Type="http://schemas.openxmlformats.org/officeDocument/2006/relationships/image"/><Relationship Id="rId5" Target="../media/image95.svg" Type="http://schemas.openxmlformats.org/officeDocument/2006/relationships/image"/><Relationship Id="rId6" Target="../media/image96.jpeg" Type="http://schemas.openxmlformats.org/officeDocument/2006/relationships/image"/></Relationships>
</file>

<file path=ppt/slides/_rels/slide7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Relationship Id="rId4" Target="../media/image94.png" Type="http://schemas.openxmlformats.org/officeDocument/2006/relationships/image"/><Relationship Id="rId5" Target="../media/image95.svg" Type="http://schemas.openxmlformats.org/officeDocument/2006/relationships/image"/><Relationship Id="rId6" Target="../media/image96.jpeg" Type="http://schemas.openxmlformats.org/officeDocument/2006/relationships/image"/></Relationships>
</file>

<file path=ppt/slides/_rels/slide7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Relationship Id="rId4" Target="../media/image94.png" Type="http://schemas.openxmlformats.org/officeDocument/2006/relationships/image"/><Relationship Id="rId5" Target="../media/image95.svg" Type="http://schemas.openxmlformats.org/officeDocument/2006/relationships/image"/><Relationship Id="rId6" Target="../media/image96.jpeg" Type="http://schemas.openxmlformats.org/officeDocument/2006/relationships/image"/></Relationships>
</file>

<file path=ppt/slides/_rels/slide7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Relationship Id="rId4" Target="../media/image94.png" Type="http://schemas.openxmlformats.org/officeDocument/2006/relationships/image"/><Relationship Id="rId5" Target="../media/image95.svg" Type="http://schemas.openxmlformats.org/officeDocument/2006/relationships/image"/><Relationship Id="rId6" Target="../media/image96.jpeg" Type="http://schemas.openxmlformats.org/officeDocument/2006/relationships/image"/></Relationships>
</file>

<file path=ppt/slides/_rels/slide7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png" Type="http://schemas.openxmlformats.org/officeDocument/2006/relationships/image"/><Relationship Id="rId3" Target="../media/image98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99.png" Type="http://schemas.openxmlformats.org/officeDocument/2006/relationships/image"/><Relationship Id="rId9" Target="../media/image100.svg" Type="http://schemas.openxmlformats.org/officeDocument/2006/relationships/image"/></Relationships>
</file>

<file path=ppt/slides/_rels/slide7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png" Type="http://schemas.openxmlformats.org/officeDocument/2006/relationships/image"/><Relationship Id="rId3" Target="../media/image98.sv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Relationship Id="rId6" Target="../media/image101.jpeg" Type="http://schemas.openxmlformats.org/officeDocument/2006/relationships/image"/><Relationship Id="rId7" Target="../media/VAGd5X8sfoI.mp4" Type="http://schemas.openxmlformats.org/officeDocument/2006/relationships/video"/><Relationship Id="rId8" Target="../media/VAGd5X8sfoI.mp4" Type="http://schemas.microsoft.com/office/2007/relationships/media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jpeg" Type="http://schemas.openxmlformats.org/officeDocument/2006/relationships/image"/><Relationship Id="rId2" Target="../media/image22.png" Type="http://schemas.openxmlformats.org/officeDocument/2006/relationships/image"/><Relationship Id="rId3" Target="../media/image23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38.jpe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31" t="-65424" r="0" b="-7524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6736333">
            <a:off x="8115501" y="8622859"/>
            <a:ext cx="2361798" cy="2414478"/>
          </a:xfrm>
          <a:custGeom>
            <a:avLst/>
            <a:gdLst/>
            <a:ahLst/>
            <a:cxnLst/>
            <a:rect r="r" b="b" t="t" l="l"/>
            <a:pathLst>
              <a:path h="2414478" w="2361798">
                <a:moveTo>
                  <a:pt x="0" y="0"/>
                </a:moveTo>
                <a:lnTo>
                  <a:pt x="2361798" y="0"/>
                </a:lnTo>
                <a:lnTo>
                  <a:pt x="2361798" y="2414478"/>
                </a:lnTo>
                <a:lnTo>
                  <a:pt x="0" y="24144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6228998" y="-361748"/>
            <a:ext cx="12545377" cy="11010394"/>
            <a:chOff x="0" y="0"/>
            <a:chExt cx="599384" cy="52604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99384" cy="526046"/>
            </a:xfrm>
            <a:custGeom>
              <a:avLst/>
              <a:gdLst/>
              <a:ahLst/>
              <a:cxnLst/>
              <a:rect r="r" b="b" t="t" l="l"/>
              <a:pathLst>
                <a:path h="526046" w="599384">
                  <a:moveTo>
                    <a:pt x="0" y="0"/>
                  </a:moveTo>
                  <a:lnTo>
                    <a:pt x="599384" y="0"/>
                  </a:lnTo>
                  <a:lnTo>
                    <a:pt x="599384" y="526046"/>
                  </a:lnTo>
                  <a:lnTo>
                    <a:pt x="0" y="526046"/>
                  </a:lnTo>
                  <a:close/>
                </a:path>
              </a:pathLst>
            </a:custGeom>
            <a:solidFill>
              <a:srgbClr val="F4EDD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9525"/>
              <a:ext cx="599384" cy="5165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8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-6736333">
            <a:off x="7963101" y="8470459"/>
            <a:ext cx="2361798" cy="2414478"/>
          </a:xfrm>
          <a:custGeom>
            <a:avLst/>
            <a:gdLst/>
            <a:ahLst/>
            <a:cxnLst/>
            <a:rect r="r" b="b" t="t" l="l"/>
            <a:pathLst>
              <a:path h="2414478" w="2361798">
                <a:moveTo>
                  <a:pt x="0" y="0"/>
                </a:moveTo>
                <a:lnTo>
                  <a:pt x="2361798" y="0"/>
                </a:lnTo>
                <a:lnTo>
                  <a:pt x="2361798" y="2414478"/>
                </a:lnTo>
                <a:lnTo>
                  <a:pt x="0" y="24144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794426">
            <a:off x="3398832" y="-2795342"/>
            <a:ext cx="4767329" cy="5590684"/>
          </a:xfrm>
          <a:custGeom>
            <a:avLst/>
            <a:gdLst/>
            <a:ahLst/>
            <a:cxnLst/>
            <a:rect r="r" b="b" t="t" l="l"/>
            <a:pathLst>
              <a:path h="5590684" w="4767329">
                <a:moveTo>
                  <a:pt x="0" y="0"/>
                </a:moveTo>
                <a:lnTo>
                  <a:pt x="4767329" y="0"/>
                </a:lnTo>
                <a:lnTo>
                  <a:pt x="4767329" y="5590684"/>
                </a:lnTo>
                <a:lnTo>
                  <a:pt x="0" y="55906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5794426">
            <a:off x="3612337" y="6882356"/>
            <a:ext cx="4767329" cy="5590684"/>
          </a:xfrm>
          <a:custGeom>
            <a:avLst/>
            <a:gdLst/>
            <a:ahLst/>
            <a:cxnLst/>
            <a:rect r="r" b="b" t="t" l="l"/>
            <a:pathLst>
              <a:path h="5590684" w="4767329">
                <a:moveTo>
                  <a:pt x="0" y="0"/>
                </a:moveTo>
                <a:lnTo>
                  <a:pt x="4767329" y="0"/>
                </a:lnTo>
                <a:lnTo>
                  <a:pt x="4767329" y="5590684"/>
                </a:lnTo>
                <a:lnTo>
                  <a:pt x="0" y="559068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697087">
            <a:off x="-1202598" y="6593310"/>
            <a:ext cx="4762961" cy="5329981"/>
          </a:xfrm>
          <a:custGeom>
            <a:avLst/>
            <a:gdLst/>
            <a:ahLst/>
            <a:cxnLst/>
            <a:rect r="r" b="b" t="t" l="l"/>
            <a:pathLst>
              <a:path h="5329981" w="4762961">
                <a:moveTo>
                  <a:pt x="0" y="0"/>
                </a:moveTo>
                <a:lnTo>
                  <a:pt x="4762961" y="0"/>
                </a:lnTo>
                <a:lnTo>
                  <a:pt x="4762961" y="5329980"/>
                </a:lnTo>
                <a:lnTo>
                  <a:pt x="0" y="532998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4571385" y="-3877407"/>
            <a:ext cx="6405344" cy="6414039"/>
            <a:chOff x="0" y="0"/>
            <a:chExt cx="8540459" cy="8552052"/>
          </a:xfrm>
        </p:grpSpPr>
        <p:sp>
          <p:nvSpPr>
            <p:cNvPr name="Freeform 12" id="12"/>
            <p:cNvSpPr/>
            <p:nvPr/>
          </p:nvSpPr>
          <p:spPr>
            <a:xfrm flipH="false" flipV="false" rot="-8832465">
              <a:off x="1188457" y="1174871"/>
              <a:ext cx="6163546" cy="6202310"/>
            </a:xfrm>
            <a:custGeom>
              <a:avLst/>
              <a:gdLst/>
              <a:ahLst/>
              <a:cxnLst/>
              <a:rect r="r" b="b" t="t" l="l"/>
              <a:pathLst>
                <a:path h="6202310" w="6163546">
                  <a:moveTo>
                    <a:pt x="0" y="0"/>
                  </a:moveTo>
                  <a:lnTo>
                    <a:pt x="6163546" y="0"/>
                  </a:lnTo>
                  <a:lnTo>
                    <a:pt x="6163546" y="6202310"/>
                  </a:lnTo>
                  <a:lnTo>
                    <a:pt x="0" y="6202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-6969909">
              <a:off x="3359940" y="4872730"/>
              <a:ext cx="3015324" cy="3082580"/>
            </a:xfrm>
            <a:custGeom>
              <a:avLst/>
              <a:gdLst/>
              <a:ahLst/>
              <a:cxnLst/>
              <a:rect r="r" b="b" t="t" l="l"/>
              <a:pathLst>
                <a:path h="3082580" w="3015324">
                  <a:moveTo>
                    <a:pt x="0" y="0"/>
                  </a:moveTo>
                  <a:lnTo>
                    <a:pt x="3015324" y="0"/>
                  </a:lnTo>
                  <a:lnTo>
                    <a:pt x="3015324" y="3082580"/>
                  </a:lnTo>
                  <a:lnTo>
                    <a:pt x="0" y="30825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2734720" y="876408"/>
            <a:ext cx="4576477" cy="3623205"/>
          </a:xfrm>
          <a:custGeom>
            <a:avLst/>
            <a:gdLst/>
            <a:ahLst/>
            <a:cxnLst/>
            <a:rect r="r" b="b" t="t" l="l"/>
            <a:pathLst>
              <a:path h="3623205" w="4576477">
                <a:moveTo>
                  <a:pt x="0" y="0"/>
                </a:moveTo>
                <a:lnTo>
                  <a:pt x="4576476" y="0"/>
                </a:lnTo>
                <a:lnTo>
                  <a:pt x="4576476" y="3623205"/>
                </a:lnTo>
                <a:lnTo>
                  <a:pt x="0" y="362320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-6128" t="0" r="0" b="-659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15" id="15"/>
          <p:cNvSpPr/>
          <p:nvPr/>
        </p:nvSpPr>
        <p:spPr>
          <a:xfrm flipH="false" flipV="false" rot="0">
            <a:off x="4490517" y="3909511"/>
            <a:ext cx="3476962" cy="4630336"/>
          </a:xfrm>
          <a:custGeom>
            <a:avLst/>
            <a:gdLst/>
            <a:ahLst/>
            <a:cxnLst/>
            <a:rect r="r" b="b" t="t" l="l"/>
            <a:pathLst>
              <a:path h="4630336" w="3476962">
                <a:moveTo>
                  <a:pt x="0" y="0"/>
                </a:moveTo>
                <a:lnTo>
                  <a:pt x="3476962" y="0"/>
                </a:lnTo>
                <a:lnTo>
                  <a:pt x="3476962" y="4630336"/>
                </a:lnTo>
                <a:lnTo>
                  <a:pt x="0" y="463033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true" flipV="false" rot="0">
            <a:off x="-1089201" y="2536632"/>
            <a:ext cx="3113040" cy="5509806"/>
          </a:xfrm>
          <a:custGeom>
            <a:avLst/>
            <a:gdLst/>
            <a:ahLst/>
            <a:cxnLst/>
            <a:rect r="r" b="b" t="t" l="l"/>
            <a:pathLst>
              <a:path h="5509806" w="3113040">
                <a:moveTo>
                  <a:pt x="3113040" y="0"/>
                </a:moveTo>
                <a:lnTo>
                  <a:pt x="0" y="0"/>
                </a:lnTo>
                <a:lnTo>
                  <a:pt x="0" y="5509806"/>
                </a:lnTo>
                <a:lnTo>
                  <a:pt x="3113040" y="5509806"/>
                </a:lnTo>
                <a:lnTo>
                  <a:pt x="311304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true" flipV="false" rot="0">
            <a:off x="463673" y="3909511"/>
            <a:ext cx="8432538" cy="6592766"/>
          </a:xfrm>
          <a:custGeom>
            <a:avLst/>
            <a:gdLst/>
            <a:ahLst/>
            <a:cxnLst/>
            <a:rect r="r" b="b" t="t" l="l"/>
            <a:pathLst>
              <a:path h="6592766" w="8432538">
                <a:moveTo>
                  <a:pt x="8432539" y="0"/>
                </a:moveTo>
                <a:lnTo>
                  <a:pt x="0" y="0"/>
                </a:lnTo>
                <a:lnTo>
                  <a:pt x="0" y="6592766"/>
                </a:lnTo>
                <a:lnTo>
                  <a:pt x="8432539" y="6592766"/>
                </a:lnTo>
                <a:lnTo>
                  <a:pt x="8432539" y="0"/>
                </a:lnTo>
                <a:close/>
              </a:path>
            </a:pathLst>
          </a:custGeom>
          <a:blipFill>
            <a:blip r:embed="rId18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6591162" y="9170647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0" y="0"/>
                </a:lnTo>
                <a:lnTo>
                  <a:pt x="382772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9500814" y="2792785"/>
            <a:ext cx="7292855" cy="3940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35"/>
              </a:lnSpc>
            </a:pPr>
            <a:r>
              <a:rPr lang="en-US" sz="13781" spc="-137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The Artist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474047" y="8082647"/>
            <a:ext cx="6523583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By : Nabeel Jamous &amp; Mahmoud Shouli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474047" y="8692247"/>
            <a:ext cx="4646861" cy="333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39"/>
              </a:lnSpc>
              <a:spcBef>
                <a:spcPct val="0"/>
              </a:spcBef>
            </a:pPr>
            <a:r>
              <a:rPr lang="en-US" sz="2199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Supervised By : Dr. Manar Qamhieh &amp;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393151" y="9091612"/>
            <a:ext cx="2077789" cy="333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39"/>
              </a:lnSpc>
              <a:spcBef>
                <a:spcPct val="0"/>
              </a:spcBef>
            </a:pPr>
            <a:r>
              <a:rPr lang="en-US" sz="2199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Dr.Omar Tamimi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656632" y="2776583"/>
            <a:ext cx="2601452" cy="2541388"/>
            <a:chOff x="0" y="0"/>
            <a:chExt cx="3468603" cy="33885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68603" cy="3388517"/>
            </a:xfrm>
            <a:custGeom>
              <a:avLst/>
              <a:gdLst/>
              <a:ahLst/>
              <a:cxnLst/>
              <a:rect r="r" b="b" t="t" l="l"/>
              <a:pathLst>
                <a:path h="3388517" w="3468603">
                  <a:moveTo>
                    <a:pt x="0" y="0"/>
                  </a:moveTo>
                  <a:lnTo>
                    <a:pt x="3468603" y="0"/>
                  </a:lnTo>
                  <a:lnTo>
                    <a:pt x="3468603" y="3388517"/>
                  </a:lnTo>
                  <a:lnTo>
                    <a:pt x="0" y="338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>
            <a:off x="6478611" y="3848626"/>
            <a:ext cx="949038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8" id="8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97280" y="5427478"/>
            <a:ext cx="292179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2. Choose the paper size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and the pen color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656632" y="2776583"/>
            <a:ext cx="2601452" cy="2541388"/>
            <a:chOff x="0" y="0"/>
            <a:chExt cx="3468603" cy="33885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68603" cy="3388517"/>
            </a:xfrm>
            <a:custGeom>
              <a:avLst/>
              <a:gdLst/>
              <a:ahLst/>
              <a:cxnLst/>
              <a:rect r="r" b="b" t="t" l="l"/>
              <a:pathLst>
                <a:path h="3388517" w="3468603">
                  <a:moveTo>
                    <a:pt x="0" y="0"/>
                  </a:moveTo>
                  <a:lnTo>
                    <a:pt x="3468603" y="0"/>
                  </a:lnTo>
                  <a:lnTo>
                    <a:pt x="3468603" y="3388517"/>
                  </a:lnTo>
                  <a:lnTo>
                    <a:pt x="0" y="338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>
            <a:off x="6478611" y="3848626"/>
            <a:ext cx="949038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8" id="8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97280" y="5427478"/>
            <a:ext cx="292179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2. Choose the paper size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and the pen color</a:t>
            </a:r>
          </a:p>
        </p:txBody>
      </p:sp>
      <p:sp>
        <p:nvSpPr>
          <p:cNvPr name="AutoShape 12" id="12"/>
          <p:cNvSpPr/>
          <p:nvPr/>
        </p:nvSpPr>
        <p:spPr>
          <a:xfrm>
            <a:off x="10652523" y="3848626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2046611" y="2576479"/>
            <a:ext cx="2672594" cy="2582394"/>
          </a:xfrm>
          <a:custGeom>
            <a:avLst/>
            <a:gdLst/>
            <a:ahLst/>
            <a:cxnLst/>
            <a:rect r="r" b="b" t="t" l="l"/>
            <a:pathLst>
              <a:path h="2582394" w="2672594">
                <a:moveTo>
                  <a:pt x="0" y="0"/>
                </a:moveTo>
                <a:lnTo>
                  <a:pt x="2672594" y="0"/>
                </a:lnTo>
                <a:lnTo>
                  <a:pt x="2672594" y="2582394"/>
                </a:lnTo>
                <a:lnTo>
                  <a:pt x="0" y="25823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5177074" y="3619415"/>
            <a:ext cx="246325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3. Convert the photo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to a line art sketch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656632" y="2776583"/>
            <a:ext cx="2601452" cy="2541388"/>
            <a:chOff x="0" y="0"/>
            <a:chExt cx="3468603" cy="33885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68603" cy="3388517"/>
            </a:xfrm>
            <a:custGeom>
              <a:avLst/>
              <a:gdLst/>
              <a:ahLst/>
              <a:cxnLst/>
              <a:rect r="r" b="b" t="t" l="l"/>
              <a:pathLst>
                <a:path h="3388517" w="3468603">
                  <a:moveTo>
                    <a:pt x="0" y="0"/>
                  </a:moveTo>
                  <a:lnTo>
                    <a:pt x="3468603" y="0"/>
                  </a:lnTo>
                  <a:lnTo>
                    <a:pt x="3468603" y="3388517"/>
                  </a:lnTo>
                  <a:lnTo>
                    <a:pt x="0" y="338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>
            <a:off x="10652523" y="3848626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8" id="8"/>
          <p:cNvSpPr/>
          <p:nvPr/>
        </p:nvSpPr>
        <p:spPr>
          <a:xfrm>
            <a:off x="6478611" y="3848626"/>
            <a:ext cx="949038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9" id="9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046611" y="2576479"/>
            <a:ext cx="2672594" cy="2582394"/>
          </a:xfrm>
          <a:custGeom>
            <a:avLst/>
            <a:gdLst/>
            <a:ahLst/>
            <a:cxnLst/>
            <a:rect r="r" b="b" t="t" l="l"/>
            <a:pathLst>
              <a:path h="2582394" w="2672594">
                <a:moveTo>
                  <a:pt x="0" y="0"/>
                </a:moveTo>
                <a:lnTo>
                  <a:pt x="2672594" y="0"/>
                </a:lnTo>
                <a:lnTo>
                  <a:pt x="2672594" y="2582394"/>
                </a:lnTo>
                <a:lnTo>
                  <a:pt x="0" y="25823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397280" y="5427478"/>
            <a:ext cx="292179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2. Choose the paper size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and the pen color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177074" y="3619415"/>
            <a:ext cx="246325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3. Convert the photo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to a line art sketch</a:t>
            </a:r>
          </a:p>
        </p:txBody>
      </p:sp>
      <p:sp>
        <p:nvSpPr>
          <p:cNvPr name="AutoShape 15" id="15"/>
          <p:cNvSpPr/>
          <p:nvPr/>
        </p:nvSpPr>
        <p:spPr>
          <a:xfrm>
            <a:off x="13401958" y="5620810"/>
            <a:ext cx="0" cy="1840109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1947429" y="7617991"/>
            <a:ext cx="2771775" cy="2234744"/>
          </a:xfrm>
          <a:custGeom>
            <a:avLst/>
            <a:gdLst/>
            <a:ahLst/>
            <a:cxnLst/>
            <a:rect r="r" b="b" t="t" l="l"/>
            <a:pathLst>
              <a:path h="2234744" w="2771775">
                <a:moveTo>
                  <a:pt x="0" y="0"/>
                </a:moveTo>
                <a:lnTo>
                  <a:pt x="2771776" y="0"/>
                </a:lnTo>
                <a:lnTo>
                  <a:pt x="2771776" y="2234744"/>
                </a:lnTo>
                <a:lnTo>
                  <a:pt x="0" y="223474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5177074" y="7416061"/>
            <a:ext cx="2428875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4. generate G - Code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656632" y="2776583"/>
            <a:ext cx="2601452" cy="2541388"/>
            <a:chOff x="0" y="0"/>
            <a:chExt cx="3468603" cy="33885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68603" cy="3388517"/>
            </a:xfrm>
            <a:custGeom>
              <a:avLst/>
              <a:gdLst/>
              <a:ahLst/>
              <a:cxnLst/>
              <a:rect r="r" b="b" t="t" l="l"/>
              <a:pathLst>
                <a:path h="3388517" w="3468603">
                  <a:moveTo>
                    <a:pt x="0" y="0"/>
                  </a:moveTo>
                  <a:lnTo>
                    <a:pt x="3468603" y="0"/>
                  </a:lnTo>
                  <a:lnTo>
                    <a:pt x="3468603" y="3388517"/>
                  </a:lnTo>
                  <a:lnTo>
                    <a:pt x="0" y="338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>
            <a:off x="10652523" y="3848626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8" id="8"/>
          <p:cNvSpPr/>
          <p:nvPr/>
        </p:nvSpPr>
        <p:spPr>
          <a:xfrm>
            <a:off x="6478611" y="3848626"/>
            <a:ext cx="949038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9" id="9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046611" y="2576479"/>
            <a:ext cx="2672594" cy="2582394"/>
          </a:xfrm>
          <a:custGeom>
            <a:avLst/>
            <a:gdLst/>
            <a:ahLst/>
            <a:cxnLst/>
            <a:rect r="r" b="b" t="t" l="l"/>
            <a:pathLst>
              <a:path h="2582394" w="2672594">
                <a:moveTo>
                  <a:pt x="0" y="0"/>
                </a:moveTo>
                <a:lnTo>
                  <a:pt x="2672594" y="0"/>
                </a:lnTo>
                <a:lnTo>
                  <a:pt x="2672594" y="2582394"/>
                </a:lnTo>
                <a:lnTo>
                  <a:pt x="0" y="25823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2" id="12"/>
          <p:cNvSpPr/>
          <p:nvPr/>
        </p:nvSpPr>
        <p:spPr>
          <a:xfrm>
            <a:off x="13401958" y="5620810"/>
            <a:ext cx="0" cy="1840109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1947429" y="7617991"/>
            <a:ext cx="2771775" cy="2234744"/>
          </a:xfrm>
          <a:custGeom>
            <a:avLst/>
            <a:gdLst/>
            <a:ahLst/>
            <a:cxnLst/>
            <a:rect r="r" b="b" t="t" l="l"/>
            <a:pathLst>
              <a:path h="2234744" w="2771775">
                <a:moveTo>
                  <a:pt x="0" y="0"/>
                </a:moveTo>
                <a:lnTo>
                  <a:pt x="2771776" y="0"/>
                </a:lnTo>
                <a:lnTo>
                  <a:pt x="2771776" y="2234744"/>
                </a:lnTo>
                <a:lnTo>
                  <a:pt x="0" y="223474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97339" y="5427478"/>
            <a:ext cx="2921675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2. Choose the paper size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and the pen color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177074" y="3619415"/>
            <a:ext cx="246325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3. Convert the photo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to a line art sketch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5177074" y="7416061"/>
            <a:ext cx="2428875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4. generate G - Code</a:t>
            </a:r>
          </a:p>
        </p:txBody>
      </p:sp>
      <p:sp>
        <p:nvSpPr>
          <p:cNvPr name="AutoShape 18" id="18"/>
          <p:cNvSpPr/>
          <p:nvPr/>
        </p:nvSpPr>
        <p:spPr>
          <a:xfrm flipH="true">
            <a:off x="10553341" y="9121029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9" id="19"/>
          <p:cNvSpPr/>
          <p:nvPr/>
        </p:nvSpPr>
        <p:spPr>
          <a:xfrm flipH="false" flipV="false" rot="0">
            <a:off x="7999633" y="6826358"/>
            <a:ext cx="1717088" cy="2966890"/>
          </a:xfrm>
          <a:custGeom>
            <a:avLst/>
            <a:gdLst/>
            <a:ahLst/>
            <a:cxnLst/>
            <a:rect r="r" b="b" t="t" l="l"/>
            <a:pathLst>
              <a:path h="2966890" w="1717088">
                <a:moveTo>
                  <a:pt x="0" y="0"/>
                </a:moveTo>
                <a:lnTo>
                  <a:pt x="1717087" y="0"/>
                </a:lnTo>
                <a:lnTo>
                  <a:pt x="1717087" y="2966890"/>
                </a:lnTo>
                <a:lnTo>
                  <a:pt x="0" y="296689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8634872" y="6624428"/>
            <a:ext cx="3836938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5. send the Code to the machine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740821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656632" y="2776583"/>
            <a:ext cx="2601452" cy="2541388"/>
            <a:chOff x="0" y="0"/>
            <a:chExt cx="3468603" cy="33885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68603" cy="3388517"/>
            </a:xfrm>
            <a:custGeom>
              <a:avLst/>
              <a:gdLst/>
              <a:ahLst/>
              <a:cxnLst/>
              <a:rect r="r" b="b" t="t" l="l"/>
              <a:pathLst>
                <a:path h="3388517" w="3468603">
                  <a:moveTo>
                    <a:pt x="0" y="0"/>
                  </a:moveTo>
                  <a:lnTo>
                    <a:pt x="3468603" y="0"/>
                  </a:lnTo>
                  <a:lnTo>
                    <a:pt x="3468603" y="3388517"/>
                  </a:lnTo>
                  <a:lnTo>
                    <a:pt x="0" y="33885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>
            <a:off x="6478611" y="3848626"/>
            <a:ext cx="949038" cy="1905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8" id="8"/>
          <p:cNvSpPr/>
          <p:nvPr/>
        </p:nvSpPr>
        <p:spPr>
          <a:xfrm flipH="false" flipV="false" rot="-955376">
            <a:off x="1992146" y="2840516"/>
            <a:ext cx="1703062" cy="1672098"/>
          </a:xfrm>
          <a:custGeom>
            <a:avLst/>
            <a:gdLst/>
            <a:ahLst/>
            <a:cxnLst/>
            <a:rect r="r" b="b" t="t" l="l"/>
            <a:pathLst>
              <a:path h="1672098" w="1703062">
                <a:moveTo>
                  <a:pt x="0" y="0"/>
                </a:moveTo>
                <a:lnTo>
                  <a:pt x="1703063" y="0"/>
                </a:lnTo>
                <a:lnTo>
                  <a:pt x="1703063" y="1672098"/>
                </a:lnTo>
                <a:lnTo>
                  <a:pt x="0" y="167209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91902" y="2921982"/>
            <a:ext cx="2353203" cy="1891387"/>
          </a:xfrm>
          <a:custGeom>
            <a:avLst/>
            <a:gdLst/>
            <a:ahLst/>
            <a:cxnLst/>
            <a:rect r="r" b="b" t="t" l="l"/>
            <a:pathLst>
              <a:path h="1891387" w="2353203">
                <a:moveTo>
                  <a:pt x="0" y="0"/>
                </a:moveTo>
                <a:lnTo>
                  <a:pt x="2353203" y="0"/>
                </a:lnTo>
                <a:lnTo>
                  <a:pt x="2353203" y="1891388"/>
                </a:lnTo>
                <a:lnTo>
                  <a:pt x="0" y="18913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891902" y="5101723"/>
            <a:ext cx="2006650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10211" indent="-205106" lvl="1">
              <a:lnSpc>
                <a:spcPts val="2850"/>
              </a:lnSpc>
              <a:buAutoNum type="arabicPeriod" startAt="1"/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Take a photo 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or upload one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97280" y="5427478"/>
            <a:ext cx="292179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2. Choose the paper size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and the pen color</a:t>
            </a:r>
          </a:p>
        </p:txBody>
      </p:sp>
      <p:sp>
        <p:nvSpPr>
          <p:cNvPr name="AutoShape 12" id="12"/>
          <p:cNvSpPr/>
          <p:nvPr/>
        </p:nvSpPr>
        <p:spPr>
          <a:xfrm>
            <a:off x="10652523" y="3848626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2046611" y="2576479"/>
            <a:ext cx="2672594" cy="2582394"/>
          </a:xfrm>
          <a:custGeom>
            <a:avLst/>
            <a:gdLst/>
            <a:ahLst/>
            <a:cxnLst/>
            <a:rect r="r" b="b" t="t" l="l"/>
            <a:pathLst>
              <a:path h="2582394" w="2672594">
                <a:moveTo>
                  <a:pt x="0" y="0"/>
                </a:moveTo>
                <a:lnTo>
                  <a:pt x="2672594" y="0"/>
                </a:lnTo>
                <a:lnTo>
                  <a:pt x="2672594" y="2582394"/>
                </a:lnTo>
                <a:lnTo>
                  <a:pt x="0" y="25823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5177074" y="3619415"/>
            <a:ext cx="2463254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3. Convert the photo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to a line art sketch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1947429" y="5620810"/>
            <a:ext cx="5658520" cy="4231925"/>
            <a:chOff x="0" y="0"/>
            <a:chExt cx="7544693" cy="5642567"/>
          </a:xfrm>
        </p:grpSpPr>
        <p:sp>
          <p:nvSpPr>
            <p:cNvPr name="AutoShape 16" id="16"/>
            <p:cNvSpPr/>
            <p:nvPr/>
          </p:nvSpPr>
          <p:spPr>
            <a:xfrm>
              <a:off x="1939371" y="0"/>
              <a:ext cx="0" cy="2453479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2662908"/>
              <a:ext cx="3695700" cy="2979658"/>
            </a:xfrm>
            <a:custGeom>
              <a:avLst/>
              <a:gdLst/>
              <a:ahLst/>
              <a:cxnLst/>
              <a:rect r="r" b="b" t="t" l="l"/>
              <a:pathLst>
                <a:path h="2979658" w="3695700">
                  <a:moveTo>
                    <a:pt x="0" y="0"/>
                  </a:moveTo>
                  <a:lnTo>
                    <a:pt x="3695700" y="0"/>
                  </a:lnTo>
                  <a:lnTo>
                    <a:pt x="3695700" y="2979659"/>
                  </a:lnTo>
                  <a:lnTo>
                    <a:pt x="0" y="2979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8" id="18"/>
            <p:cNvSpPr txBox="true"/>
            <p:nvPr/>
          </p:nvSpPr>
          <p:spPr>
            <a:xfrm rot="0">
              <a:off x="4306193" y="2412718"/>
              <a:ext cx="3238500" cy="4432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850"/>
                </a:lnSpc>
                <a:spcBef>
                  <a:spcPct val="0"/>
                </a:spcBef>
              </a:pPr>
              <a:r>
                <a:rPr lang="en-US" b="true" sz="1900" i="true" spc="57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4. generate G - Code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7999633" y="6681578"/>
            <a:ext cx="4472178" cy="3111670"/>
            <a:chOff x="0" y="0"/>
            <a:chExt cx="5962903" cy="4148893"/>
          </a:xfrm>
        </p:grpSpPr>
        <p:sp>
          <p:nvSpPr>
            <p:cNvPr name="AutoShape 20" id="20"/>
            <p:cNvSpPr/>
            <p:nvPr/>
          </p:nvSpPr>
          <p:spPr>
            <a:xfrm flipH="true">
              <a:off x="3404945" y="3252601"/>
              <a:ext cx="1338084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93040"/>
              <a:ext cx="2289450" cy="3955853"/>
            </a:xfrm>
            <a:custGeom>
              <a:avLst/>
              <a:gdLst/>
              <a:ahLst/>
              <a:cxnLst/>
              <a:rect r="r" b="b" t="t" l="l"/>
              <a:pathLst>
                <a:path h="3955853" w="2289450">
                  <a:moveTo>
                    <a:pt x="0" y="0"/>
                  </a:moveTo>
                  <a:lnTo>
                    <a:pt x="2289450" y="0"/>
                  </a:lnTo>
                  <a:lnTo>
                    <a:pt x="2289450" y="3955853"/>
                  </a:lnTo>
                  <a:lnTo>
                    <a:pt x="0" y="39558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2" id="22"/>
            <p:cNvSpPr txBox="true"/>
            <p:nvPr/>
          </p:nvSpPr>
          <p:spPr>
            <a:xfrm rot="0">
              <a:off x="846986" y="-57150"/>
              <a:ext cx="5115917" cy="44323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850"/>
                </a:lnSpc>
                <a:spcBef>
                  <a:spcPct val="0"/>
                </a:spcBef>
              </a:pPr>
              <a:r>
                <a:rPr lang="en-US" b="true" sz="1900" i="true" spc="57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5. send the Code to the machine</a:t>
              </a:r>
            </a:p>
          </p:txBody>
        </p:sp>
      </p:grpSp>
      <p:sp>
        <p:nvSpPr>
          <p:cNvPr name="AutoShape 23" id="23"/>
          <p:cNvSpPr/>
          <p:nvPr/>
        </p:nvSpPr>
        <p:spPr>
          <a:xfrm flipH="true">
            <a:off x="6324905" y="9140079"/>
            <a:ext cx="100356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Freeform 24" id="24"/>
          <p:cNvSpPr/>
          <p:nvPr/>
        </p:nvSpPr>
        <p:spPr>
          <a:xfrm flipH="false" flipV="false" rot="0">
            <a:off x="3073412" y="6826358"/>
            <a:ext cx="2584743" cy="2949778"/>
          </a:xfrm>
          <a:custGeom>
            <a:avLst/>
            <a:gdLst/>
            <a:ahLst/>
            <a:cxnLst/>
            <a:rect r="r" b="b" t="t" l="l"/>
            <a:pathLst>
              <a:path h="2949778" w="2584743">
                <a:moveTo>
                  <a:pt x="0" y="0"/>
                </a:moveTo>
                <a:lnTo>
                  <a:pt x="2584743" y="0"/>
                </a:lnTo>
                <a:lnTo>
                  <a:pt x="2584743" y="2949778"/>
                </a:lnTo>
                <a:lnTo>
                  <a:pt x="0" y="294977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489989" y="6298674"/>
            <a:ext cx="3401913" cy="708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50"/>
              </a:lnSpc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6. the image has been drawn</a:t>
            </a:r>
          </a:p>
          <a:p>
            <a:pPr algn="ctr">
              <a:lnSpc>
                <a:spcPts val="2850"/>
              </a:lnSpc>
              <a:spcBef>
                <a:spcPct val="0"/>
              </a:spcBef>
            </a:pPr>
            <a:r>
              <a:rPr lang="en-US" b="true" sz="1900" i="true" spc="57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Successfully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537938" y="4553784"/>
            <a:ext cx="6134065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Stages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4495397" y="1697143"/>
            <a:ext cx="8115389" cy="8115389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942" y="0"/>
                  </a:moveTo>
                  <a:lnTo>
                    <a:pt x="790858" y="0"/>
                  </a:lnTo>
                  <a:cubicBezTo>
                    <a:pt x="796678" y="0"/>
                    <a:pt x="802259" y="2312"/>
                    <a:pt x="806373" y="6427"/>
                  </a:cubicBezTo>
                  <a:cubicBezTo>
                    <a:pt x="810488" y="10541"/>
                    <a:pt x="812800" y="16122"/>
                    <a:pt x="812800" y="21942"/>
                  </a:cubicBezTo>
                  <a:lnTo>
                    <a:pt x="812800" y="790858"/>
                  </a:lnTo>
                  <a:cubicBezTo>
                    <a:pt x="812800" y="796678"/>
                    <a:pt x="810488" y="802259"/>
                    <a:pt x="806373" y="806373"/>
                  </a:cubicBezTo>
                  <a:cubicBezTo>
                    <a:pt x="802259" y="810488"/>
                    <a:pt x="796678" y="812800"/>
                    <a:pt x="790858" y="812800"/>
                  </a:cubicBezTo>
                  <a:lnTo>
                    <a:pt x="21942" y="812800"/>
                  </a:lnTo>
                  <a:cubicBezTo>
                    <a:pt x="16122" y="812800"/>
                    <a:pt x="10541" y="810488"/>
                    <a:pt x="6427" y="806373"/>
                  </a:cubicBezTo>
                  <a:cubicBezTo>
                    <a:pt x="2312" y="802259"/>
                    <a:pt x="0" y="796678"/>
                    <a:pt x="0" y="790858"/>
                  </a:cubicBezTo>
                  <a:lnTo>
                    <a:pt x="0" y="21942"/>
                  </a:lnTo>
                  <a:cubicBezTo>
                    <a:pt x="0" y="16122"/>
                    <a:pt x="2312" y="10541"/>
                    <a:pt x="6427" y="6427"/>
                  </a:cubicBezTo>
                  <a:cubicBezTo>
                    <a:pt x="10541" y="2312"/>
                    <a:pt x="16122" y="0"/>
                    <a:pt x="21942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11561" r="0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7805899" y="665586"/>
            <a:ext cx="1494383" cy="521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Website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20330" y="488421"/>
            <a:ext cx="2483495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1: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105840" y="4346952"/>
            <a:ext cx="11065161" cy="629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image processing &amp; converting to line art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074307" y="4228836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437160" y="1431019"/>
            <a:ext cx="4061903" cy="4061903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0598" y="0"/>
                  </a:moveTo>
                  <a:lnTo>
                    <a:pt x="622202" y="0"/>
                  </a:lnTo>
                  <a:cubicBezTo>
                    <a:pt x="727466" y="0"/>
                    <a:pt x="812800" y="85334"/>
                    <a:pt x="812800" y="190598"/>
                  </a:cubicBezTo>
                  <a:lnTo>
                    <a:pt x="812800" y="622202"/>
                  </a:lnTo>
                  <a:cubicBezTo>
                    <a:pt x="812800" y="727466"/>
                    <a:pt x="727466" y="812800"/>
                    <a:pt x="622202" y="812800"/>
                  </a:cubicBezTo>
                  <a:lnTo>
                    <a:pt x="190598" y="812800"/>
                  </a:lnTo>
                  <a:cubicBezTo>
                    <a:pt x="85334" y="812800"/>
                    <a:pt x="0" y="727466"/>
                    <a:pt x="0" y="622202"/>
                  </a:cubicBezTo>
                  <a:lnTo>
                    <a:pt x="0" y="190598"/>
                  </a:lnTo>
                  <a:cubicBezTo>
                    <a:pt x="0" y="85334"/>
                    <a:pt x="85334" y="0"/>
                    <a:pt x="190598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8760" r="0" b="-876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Edge detection using openCV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622072" y="5492922"/>
            <a:ext cx="3713078" cy="4242408"/>
            <a:chOff x="0" y="0"/>
            <a:chExt cx="812800" cy="92867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928671"/>
            </a:xfrm>
            <a:custGeom>
              <a:avLst/>
              <a:gdLst/>
              <a:ahLst/>
              <a:cxnLst/>
              <a:rect r="r" b="b" t="t" l="l"/>
              <a:pathLst>
                <a:path h="928671" w="812800">
                  <a:moveTo>
                    <a:pt x="208504" y="0"/>
                  </a:moveTo>
                  <a:lnTo>
                    <a:pt x="604296" y="0"/>
                  </a:lnTo>
                  <a:cubicBezTo>
                    <a:pt x="719450" y="0"/>
                    <a:pt x="812800" y="93350"/>
                    <a:pt x="812800" y="208504"/>
                  </a:cubicBezTo>
                  <a:lnTo>
                    <a:pt x="812800" y="720167"/>
                  </a:lnTo>
                  <a:cubicBezTo>
                    <a:pt x="812800" y="835321"/>
                    <a:pt x="719450" y="928671"/>
                    <a:pt x="604296" y="928671"/>
                  </a:cubicBezTo>
                  <a:lnTo>
                    <a:pt x="208504" y="928671"/>
                  </a:lnTo>
                  <a:cubicBezTo>
                    <a:pt x="153205" y="928671"/>
                    <a:pt x="100172" y="906704"/>
                    <a:pt x="61069" y="867602"/>
                  </a:cubicBezTo>
                  <a:cubicBezTo>
                    <a:pt x="21967" y="828500"/>
                    <a:pt x="0" y="775466"/>
                    <a:pt x="0" y="720167"/>
                  </a:cubicBezTo>
                  <a:lnTo>
                    <a:pt x="0" y="208504"/>
                  </a:lnTo>
                  <a:cubicBezTo>
                    <a:pt x="0" y="93350"/>
                    <a:pt x="93350" y="0"/>
                    <a:pt x="208504" y="0"/>
                  </a:cubicBezTo>
                  <a:close/>
                </a:path>
              </a:pathLst>
            </a:custGeom>
            <a:blipFill>
              <a:blip r:embed="rId11"/>
              <a:stretch>
                <a:fillRect l="-35847" t="0" r="-35847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1028700" y="2533790"/>
            <a:ext cx="521374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219760">
            <a:off x="-1456658" y="-2679276"/>
            <a:ext cx="4693417" cy="6145227"/>
          </a:xfrm>
          <a:custGeom>
            <a:avLst/>
            <a:gdLst/>
            <a:ahLst/>
            <a:cxnLst/>
            <a:rect r="r" b="b" t="t" l="l"/>
            <a:pathLst>
              <a:path h="6145227" w="4693417">
                <a:moveTo>
                  <a:pt x="0" y="0"/>
                </a:moveTo>
                <a:lnTo>
                  <a:pt x="4693417" y="0"/>
                </a:lnTo>
                <a:lnTo>
                  <a:pt x="4693417" y="6145227"/>
                </a:lnTo>
                <a:lnTo>
                  <a:pt x="0" y="614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975617" y="9002479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3" y="0"/>
                </a:lnTo>
                <a:lnTo>
                  <a:pt x="4219503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7621537">
            <a:off x="17983186" y="539043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07181" y="4269676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191919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Idea&amp;OverView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07181" y="3742390"/>
            <a:ext cx="3964234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 u="none">
                <a:solidFill>
                  <a:srgbClr val="191919"/>
                </a:solidFill>
                <a:latin typeface="Aileron Bold"/>
                <a:ea typeface="Aileron Bold"/>
                <a:cs typeface="Aileron Bold"/>
                <a:sym typeface="Aileron Bold"/>
              </a:rPr>
              <a:t>Stage 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8409" y="7987799"/>
            <a:ext cx="3964234" cy="407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2299" spc="68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Project Pipeline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409" y="7450988"/>
            <a:ext cx="3964234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 u="none">
                <a:solidFill>
                  <a:srgbClr val="191919"/>
                </a:solidFill>
                <a:latin typeface="Aileron Bold"/>
                <a:ea typeface="Aileron Bold"/>
                <a:cs typeface="Aileron Bold"/>
                <a:sym typeface="Aileron Bold"/>
              </a:rPr>
              <a:t>Stage 2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3295066" y="2634632"/>
            <a:ext cx="3964234" cy="1904601"/>
            <a:chOff x="0" y="0"/>
            <a:chExt cx="5285645" cy="2539469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652248"/>
              <a:ext cx="5285645" cy="188722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899"/>
                </a:lnSpc>
              </a:pPr>
              <a:r>
                <a:rPr lang="en-US" sz="2599" i="true" spc="77">
                  <a:solidFill>
                    <a:srgbClr val="191919"/>
                  </a:solidFill>
                  <a:latin typeface="Aileron Italics"/>
                  <a:ea typeface="Aileron Italics"/>
                  <a:cs typeface="Aileron Italics"/>
                  <a:sym typeface="Aileron Italics"/>
                </a:rPr>
                <a:t>Our Progress</a:t>
              </a:r>
            </a:p>
            <a:p>
              <a:pPr algn="ctr">
                <a:lnSpc>
                  <a:spcPts val="3899"/>
                </a:lnSpc>
              </a:pPr>
              <a:r>
                <a:rPr lang="en-US" sz="2599" i="true" spc="77">
                  <a:solidFill>
                    <a:srgbClr val="191919"/>
                  </a:solidFill>
                  <a:latin typeface="Aileron Italics"/>
                  <a:ea typeface="Aileron Italics"/>
                  <a:cs typeface="Aileron Italics"/>
                  <a:sym typeface="Aileron Italics"/>
                </a:rPr>
                <a:t>&amp;</a:t>
              </a:r>
            </a:p>
            <a:p>
              <a:pPr algn="ctr">
                <a:lnSpc>
                  <a:spcPts val="3899"/>
                </a:lnSpc>
              </a:pPr>
              <a:r>
                <a:rPr lang="en-US" sz="2599" i="true" spc="77">
                  <a:solidFill>
                    <a:srgbClr val="191919"/>
                  </a:solidFill>
                  <a:latin typeface="Aileron Italics"/>
                  <a:ea typeface="Aileron Italics"/>
                  <a:cs typeface="Aileron Italics"/>
                  <a:sym typeface="Aileron Italics"/>
                </a:rPr>
                <a:t>Components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-57150"/>
              <a:ext cx="5285645" cy="62272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919"/>
                </a:lnSpc>
              </a:pPr>
              <a:r>
                <a:rPr lang="en-US" b="true" sz="2799" spc="109" u="none">
                  <a:solidFill>
                    <a:srgbClr val="191919"/>
                  </a:solidFill>
                  <a:latin typeface="Aileron Bold"/>
                  <a:ea typeface="Aileron Bold"/>
                  <a:cs typeface="Aileron Bold"/>
                  <a:sym typeface="Aileron Bold"/>
                </a:rPr>
                <a:t>Stage 3</a:t>
              </a: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3295066" y="8319269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191919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Future Work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295066" y="7791983"/>
            <a:ext cx="3964234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 u="none">
                <a:solidFill>
                  <a:srgbClr val="191919"/>
                </a:solidFill>
                <a:latin typeface="Aileron Bold"/>
                <a:ea typeface="Aileron Bold"/>
                <a:cs typeface="Aileron Bold"/>
                <a:sym typeface="Aileron Bold"/>
              </a:rPr>
              <a:t>Stage 5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3295066" y="5307692"/>
            <a:ext cx="3964234" cy="933051"/>
            <a:chOff x="0" y="0"/>
            <a:chExt cx="5285645" cy="1244069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652248"/>
              <a:ext cx="5285645" cy="59182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899"/>
                </a:lnSpc>
              </a:pPr>
              <a:r>
                <a:rPr lang="en-US" sz="2599" i="true" spc="77">
                  <a:solidFill>
                    <a:srgbClr val="191919"/>
                  </a:solidFill>
                  <a:latin typeface="Aileron Italics"/>
                  <a:ea typeface="Aileron Italics"/>
                  <a:cs typeface="Aileron Italics"/>
                  <a:sym typeface="Aileron Italics"/>
                </a:rPr>
                <a:t>Constraints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-57150"/>
              <a:ext cx="5285645" cy="62272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919"/>
                </a:lnSpc>
              </a:pPr>
              <a:r>
                <a:rPr lang="en-US" b="true" sz="2799" spc="109" u="none">
                  <a:solidFill>
                    <a:srgbClr val="191919"/>
                  </a:solidFill>
                  <a:latin typeface="Aileron Bold"/>
                  <a:ea typeface="Aileron Bold"/>
                  <a:cs typeface="Aileron Bold"/>
                  <a:sym typeface="Aileron Bold"/>
                </a:rPr>
                <a:t>Stage 4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6221368" y="3442262"/>
            <a:ext cx="5845264" cy="5816038"/>
          </a:xfrm>
          <a:custGeom>
            <a:avLst/>
            <a:gdLst/>
            <a:ahLst/>
            <a:cxnLst/>
            <a:rect r="r" b="b" t="t" l="l"/>
            <a:pathLst>
              <a:path h="5816038" w="5845264">
                <a:moveTo>
                  <a:pt x="0" y="0"/>
                </a:moveTo>
                <a:lnTo>
                  <a:pt x="5845264" y="0"/>
                </a:lnTo>
                <a:lnTo>
                  <a:pt x="5845264" y="5816038"/>
                </a:lnTo>
                <a:lnTo>
                  <a:pt x="0" y="58160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7607203" y="4243976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01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059129" y="4615451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02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551225" y="6316944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05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166553" y="8131792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04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426247" y="6969642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03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433584" y="1105779"/>
            <a:ext cx="9420833" cy="981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990"/>
              </a:lnSpc>
              <a:spcBef>
                <a:spcPct val="0"/>
              </a:spcBef>
            </a:pPr>
            <a:r>
              <a:rPr lang="en-US" b="true" sz="6099" spc="182">
                <a:solidFill>
                  <a:srgbClr val="191919"/>
                </a:solidFill>
                <a:latin typeface="Aileron Bold"/>
                <a:ea typeface="Aileron Bold"/>
                <a:cs typeface="Aileron Bold"/>
                <a:sym typeface="Aileron Bold"/>
              </a:rPr>
              <a:t>What We’ll Cover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437160" y="1431019"/>
            <a:ext cx="4061903" cy="4061903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0598" y="0"/>
                  </a:moveTo>
                  <a:lnTo>
                    <a:pt x="622202" y="0"/>
                  </a:lnTo>
                  <a:cubicBezTo>
                    <a:pt x="727466" y="0"/>
                    <a:pt x="812800" y="85334"/>
                    <a:pt x="812800" y="190598"/>
                  </a:cubicBezTo>
                  <a:lnTo>
                    <a:pt x="812800" y="622202"/>
                  </a:lnTo>
                  <a:cubicBezTo>
                    <a:pt x="812800" y="727466"/>
                    <a:pt x="727466" y="812800"/>
                    <a:pt x="622202" y="812800"/>
                  </a:cubicBezTo>
                  <a:lnTo>
                    <a:pt x="190598" y="812800"/>
                  </a:lnTo>
                  <a:cubicBezTo>
                    <a:pt x="85334" y="812800"/>
                    <a:pt x="0" y="727466"/>
                    <a:pt x="0" y="622202"/>
                  </a:cubicBezTo>
                  <a:lnTo>
                    <a:pt x="0" y="190598"/>
                  </a:lnTo>
                  <a:cubicBezTo>
                    <a:pt x="0" y="85334"/>
                    <a:pt x="85334" y="0"/>
                    <a:pt x="190598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8760" r="0" b="-876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Edge detection using openCV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514865"/>
            <a:ext cx="3225552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*Converting to gray scale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2622072" y="5492922"/>
            <a:ext cx="3713078" cy="4242408"/>
            <a:chOff x="0" y="0"/>
            <a:chExt cx="812800" cy="92867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928671"/>
            </a:xfrm>
            <a:custGeom>
              <a:avLst/>
              <a:gdLst/>
              <a:ahLst/>
              <a:cxnLst/>
              <a:rect r="r" b="b" t="t" l="l"/>
              <a:pathLst>
                <a:path h="928671" w="812800">
                  <a:moveTo>
                    <a:pt x="208504" y="0"/>
                  </a:moveTo>
                  <a:lnTo>
                    <a:pt x="604296" y="0"/>
                  </a:lnTo>
                  <a:cubicBezTo>
                    <a:pt x="719450" y="0"/>
                    <a:pt x="812800" y="93350"/>
                    <a:pt x="812800" y="208504"/>
                  </a:cubicBezTo>
                  <a:lnTo>
                    <a:pt x="812800" y="720167"/>
                  </a:lnTo>
                  <a:cubicBezTo>
                    <a:pt x="812800" y="835321"/>
                    <a:pt x="719450" y="928671"/>
                    <a:pt x="604296" y="928671"/>
                  </a:cubicBezTo>
                  <a:lnTo>
                    <a:pt x="208504" y="928671"/>
                  </a:lnTo>
                  <a:cubicBezTo>
                    <a:pt x="153205" y="928671"/>
                    <a:pt x="100172" y="906704"/>
                    <a:pt x="61069" y="867602"/>
                  </a:cubicBezTo>
                  <a:cubicBezTo>
                    <a:pt x="21967" y="828500"/>
                    <a:pt x="0" y="775466"/>
                    <a:pt x="0" y="720167"/>
                  </a:cubicBezTo>
                  <a:lnTo>
                    <a:pt x="0" y="208504"/>
                  </a:lnTo>
                  <a:cubicBezTo>
                    <a:pt x="0" y="93350"/>
                    <a:pt x="93350" y="0"/>
                    <a:pt x="208504" y="0"/>
                  </a:cubicBezTo>
                  <a:close/>
                </a:path>
              </a:pathLst>
            </a:custGeom>
            <a:blipFill>
              <a:blip r:embed="rId11"/>
              <a:stretch>
                <a:fillRect l="-35847" t="0" r="-35847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4" id="14"/>
          <p:cNvSpPr txBox="true"/>
          <p:nvPr/>
        </p:nvSpPr>
        <p:spPr>
          <a:xfrm rot="0">
            <a:off x="1028700" y="2533790"/>
            <a:ext cx="521374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437160" y="1431019"/>
            <a:ext cx="4061903" cy="4061903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0598" y="0"/>
                  </a:moveTo>
                  <a:lnTo>
                    <a:pt x="622202" y="0"/>
                  </a:lnTo>
                  <a:cubicBezTo>
                    <a:pt x="727466" y="0"/>
                    <a:pt x="812800" y="85334"/>
                    <a:pt x="812800" y="190598"/>
                  </a:cubicBezTo>
                  <a:lnTo>
                    <a:pt x="812800" y="622202"/>
                  </a:lnTo>
                  <a:cubicBezTo>
                    <a:pt x="812800" y="727466"/>
                    <a:pt x="727466" y="812800"/>
                    <a:pt x="622202" y="812800"/>
                  </a:cubicBezTo>
                  <a:lnTo>
                    <a:pt x="190598" y="812800"/>
                  </a:lnTo>
                  <a:cubicBezTo>
                    <a:pt x="85334" y="812800"/>
                    <a:pt x="0" y="727466"/>
                    <a:pt x="0" y="622202"/>
                  </a:cubicBezTo>
                  <a:lnTo>
                    <a:pt x="0" y="190598"/>
                  </a:lnTo>
                  <a:cubicBezTo>
                    <a:pt x="0" y="85334"/>
                    <a:pt x="85334" y="0"/>
                    <a:pt x="190598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8760" r="0" b="-876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Edge detection using openCV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514865"/>
            <a:ext cx="3225552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*Converting to gray scale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5192" y="4495940"/>
            <a:ext cx="4621675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*Gaussian blur for noise reduction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2622072" y="5492922"/>
            <a:ext cx="3713078" cy="4242408"/>
            <a:chOff x="0" y="0"/>
            <a:chExt cx="812800" cy="928671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928671"/>
            </a:xfrm>
            <a:custGeom>
              <a:avLst/>
              <a:gdLst/>
              <a:ahLst/>
              <a:cxnLst/>
              <a:rect r="r" b="b" t="t" l="l"/>
              <a:pathLst>
                <a:path h="928671" w="812800">
                  <a:moveTo>
                    <a:pt x="208504" y="0"/>
                  </a:moveTo>
                  <a:lnTo>
                    <a:pt x="604296" y="0"/>
                  </a:lnTo>
                  <a:cubicBezTo>
                    <a:pt x="719450" y="0"/>
                    <a:pt x="812800" y="93350"/>
                    <a:pt x="812800" y="208504"/>
                  </a:cubicBezTo>
                  <a:lnTo>
                    <a:pt x="812800" y="720167"/>
                  </a:lnTo>
                  <a:cubicBezTo>
                    <a:pt x="812800" y="835321"/>
                    <a:pt x="719450" y="928671"/>
                    <a:pt x="604296" y="928671"/>
                  </a:cubicBezTo>
                  <a:lnTo>
                    <a:pt x="208504" y="928671"/>
                  </a:lnTo>
                  <a:cubicBezTo>
                    <a:pt x="153205" y="928671"/>
                    <a:pt x="100172" y="906704"/>
                    <a:pt x="61069" y="867602"/>
                  </a:cubicBezTo>
                  <a:cubicBezTo>
                    <a:pt x="21967" y="828500"/>
                    <a:pt x="0" y="775466"/>
                    <a:pt x="0" y="720167"/>
                  </a:cubicBezTo>
                  <a:lnTo>
                    <a:pt x="0" y="208504"/>
                  </a:lnTo>
                  <a:cubicBezTo>
                    <a:pt x="0" y="93350"/>
                    <a:pt x="93350" y="0"/>
                    <a:pt x="208504" y="0"/>
                  </a:cubicBezTo>
                  <a:close/>
                </a:path>
              </a:pathLst>
            </a:custGeom>
            <a:blipFill>
              <a:blip r:embed="rId11"/>
              <a:stretch>
                <a:fillRect l="-35847" t="0" r="-35847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5" id="15"/>
          <p:cNvSpPr txBox="true"/>
          <p:nvPr/>
        </p:nvSpPr>
        <p:spPr>
          <a:xfrm rot="0">
            <a:off x="1028700" y="2533790"/>
            <a:ext cx="521374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437160" y="1431019"/>
            <a:ext cx="4061903" cy="4061903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0598" y="0"/>
                  </a:moveTo>
                  <a:lnTo>
                    <a:pt x="622202" y="0"/>
                  </a:lnTo>
                  <a:cubicBezTo>
                    <a:pt x="727466" y="0"/>
                    <a:pt x="812800" y="85334"/>
                    <a:pt x="812800" y="190598"/>
                  </a:cubicBezTo>
                  <a:lnTo>
                    <a:pt x="812800" y="622202"/>
                  </a:lnTo>
                  <a:cubicBezTo>
                    <a:pt x="812800" y="727466"/>
                    <a:pt x="727466" y="812800"/>
                    <a:pt x="622202" y="812800"/>
                  </a:cubicBezTo>
                  <a:lnTo>
                    <a:pt x="190598" y="812800"/>
                  </a:lnTo>
                  <a:cubicBezTo>
                    <a:pt x="85334" y="812800"/>
                    <a:pt x="0" y="727466"/>
                    <a:pt x="0" y="622202"/>
                  </a:cubicBezTo>
                  <a:lnTo>
                    <a:pt x="0" y="190598"/>
                  </a:lnTo>
                  <a:cubicBezTo>
                    <a:pt x="0" y="85334"/>
                    <a:pt x="85334" y="0"/>
                    <a:pt x="190598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8760" r="0" b="-876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Edge detection using openCV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514865"/>
            <a:ext cx="3225552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*Converting to gray scale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5192" y="4495940"/>
            <a:ext cx="4621675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*Gaussian blur for noise reduction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54996" y="5606485"/>
            <a:ext cx="2952601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*Canny edge detection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2622072" y="5492922"/>
            <a:ext cx="3713078" cy="4242408"/>
            <a:chOff x="0" y="0"/>
            <a:chExt cx="812800" cy="92867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928671"/>
            </a:xfrm>
            <a:custGeom>
              <a:avLst/>
              <a:gdLst/>
              <a:ahLst/>
              <a:cxnLst/>
              <a:rect r="r" b="b" t="t" l="l"/>
              <a:pathLst>
                <a:path h="928671" w="812800">
                  <a:moveTo>
                    <a:pt x="208504" y="0"/>
                  </a:moveTo>
                  <a:lnTo>
                    <a:pt x="604296" y="0"/>
                  </a:lnTo>
                  <a:cubicBezTo>
                    <a:pt x="719450" y="0"/>
                    <a:pt x="812800" y="93350"/>
                    <a:pt x="812800" y="208504"/>
                  </a:cubicBezTo>
                  <a:lnTo>
                    <a:pt x="812800" y="720167"/>
                  </a:lnTo>
                  <a:cubicBezTo>
                    <a:pt x="812800" y="835321"/>
                    <a:pt x="719450" y="928671"/>
                    <a:pt x="604296" y="928671"/>
                  </a:cubicBezTo>
                  <a:lnTo>
                    <a:pt x="208504" y="928671"/>
                  </a:lnTo>
                  <a:cubicBezTo>
                    <a:pt x="153205" y="928671"/>
                    <a:pt x="100172" y="906704"/>
                    <a:pt x="61069" y="867602"/>
                  </a:cubicBezTo>
                  <a:cubicBezTo>
                    <a:pt x="21967" y="828500"/>
                    <a:pt x="0" y="775466"/>
                    <a:pt x="0" y="720167"/>
                  </a:cubicBezTo>
                  <a:lnTo>
                    <a:pt x="0" y="208504"/>
                  </a:lnTo>
                  <a:cubicBezTo>
                    <a:pt x="0" y="93350"/>
                    <a:pt x="93350" y="0"/>
                    <a:pt x="208504" y="0"/>
                  </a:cubicBezTo>
                  <a:close/>
                </a:path>
              </a:pathLst>
            </a:custGeom>
            <a:blipFill>
              <a:blip r:embed="rId11"/>
              <a:stretch>
                <a:fillRect l="-35847" t="0" r="-35847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6" id="16"/>
          <p:cNvSpPr txBox="true"/>
          <p:nvPr/>
        </p:nvSpPr>
        <p:spPr>
          <a:xfrm rot="0">
            <a:off x="1028700" y="2533790"/>
            <a:ext cx="521374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116625" y="75556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7" y="0"/>
                </a:lnTo>
                <a:lnTo>
                  <a:pt x="5463877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437160" y="1431019"/>
            <a:ext cx="4061903" cy="4061903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0598" y="0"/>
                  </a:moveTo>
                  <a:lnTo>
                    <a:pt x="622202" y="0"/>
                  </a:lnTo>
                  <a:cubicBezTo>
                    <a:pt x="727466" y="0"/>
                    <a:pt x="812800" y="85334"/>
                    <a:pt x="812800" y="190598"/>
                  </a:cubicBezTo>
                  <a:lnTo>
                    <a:pt x="812800" y="622202"/>
                  </a:lnTo>
                  <a:cubicBezTo>
                    <a:pt x="812800" y="727466"/>
                    <a:pt x="727466" y="812800"/>
                    <a:pt x="622202" y="812800"/>
                  </a:cubicBezTo>
                  <a:lnTo>
                    <a:pt x="190598" y="812800"/>
                  </a:lnTo>
                  <a:cubicBezTo>
                    <a:pt x="85334" y="812800"/>
                    <a:pt x="0" y="727466"/>
                    <a:pt x="0" y="622202"/>
                  </a:cubicBezTo>
                  <a:lnTo>
                    <a:pt x="0" y="190598"/>
                  </a:lnTo>
                  <a:cubicBezTo>
                    <a:pt x="0" y="85334"/>
                    <a:pt x="85334" y="0"/>
                    <a:pt x="190598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8760" r="0" b="-876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Edge detection using openCV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3514865"/>
            <a:ext cx="3225552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*Converting to gray scale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5192" y="4495940"/>
            <a:ext cx="4621675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*Gaussian blur for noise reduction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54996" y="5606485"/>
            <a:ext cx="2952601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*Canny edge detection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54996" y="6770325"/>
            <a:ext cx="566960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*E</a:t>
            </a: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dges inversion to make it look like a sketch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40151" y="7126227"/>
            <a:ext cx="2614910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using the bitwise not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2622072" y="5492922"/>
            <a:ext cx="3713078" cy="4242408"/>
            <a:chOff x="0" y="0"/>
            <a:chExt cx="812800" cy="92867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928671"/>
            </a:xfrm>
            <a:custGeom>
              <a:avLst/>
              <a:gdLst/>
              <a:ahLst/>
              <a:cxnLst/>
              <a:rect r="r" b="b" t="t" l="l"/>
              <a:pathLst>
                <a:path h="928671" w="812800">
                  <a:moveTo>
                    <a:pt x="208504" y="0"/>
                  </a:moveTo>
                  <a:lnTo>
                    <a:pt x="604296" y="0"/>
                  </a:lnTo>
                  <a:cubicBezTo>
                    <a:pt x="719450" y="0"/>
                    <a:pt x="812800" y="93350"/>
                    <a:pt x="812800" y="208504"/>
                  </a:cubicBezTo>
                  <a:lnTo>
                    <a:pt x="812800" y="720167"/>
                  </a:lnTo>
                  <a:cubicBezTo>
                    <a:pt x="812800" y="835321"/>
                    <a:pt x="719450" y="928671"/>
                    <a:pt x="604296" y="928671"/>
                  </a:cubicBezTo>
                  <a:lnTo>
                    <a:pt x="208504" y="928671"/>
                  </a:lnTo>
                  <a:cubicBezTo>
                    <a:pt x="153205" y="928671"/>
                    <a:pt x="100172" y="906704"/>
                    <a:pt x="61069" y="867602"/>
                  </a:cubicBezTo>
                  <a:cubicBezTo>
                    <a:pt x="21967" y="828500"/>
                    <a:pt x="0" y="775466"/>
                    <a:pt x="0" y="720167"/>
                  </a:cubicBezTo>
                  <a:lnTo>
                    <a:pt x="0" y="208504"/>
                  </a:lnTo>
                  <a:cubicBezTo>
                    <a:pt x="0" y="93350"/>
                    <a:pt x="93350" y="0"/>
                    <a:pt x="208504" y="0"/>
                  </a:cubicBezTo>
                  <a:close/>
                </a:path>
              </a:pathLst>
            </a:custGeom>
            <a:blipFill>
              <a:blip r:embed="rId11"/>
              <a:stretch>
                <a:fillRect l="-35847" t="0" r="-35847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8" id="18"/>
          <p:cNvSpPr txBox="true"/>
          <p:nvPr/>
        </p:nvSpPr>
        <p:spPr>
          <a:xfrm rot="0">
            <a:off x="1028700" y="2533790"/>
            <a:ext cx="5213747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3080993" y="2439187"/>
            <a:ext cx="11655473" cy="6122551"/>
            <a:chOff x="0" y="0"/>
            <a:chExt cx="1805738" cy="94854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05738" cy="948543"/>
            </a:xfrm>
            <a:custGeom>
              <a:avLst/>
              <a:gdLst/>
              <a:ahLst/>
              <a:cxnLst/>
              <a:rect r="r" b="b" t="t" l="l"/>
              <a:pathLst>
                <a:path h="948543" w="1805738">
                  <a:moveTo>
                    <a:pt x="43175" y="0"/>
                  </a:moveTo>
                  <a:lnTo>
                    <a:pt x="1762563" y="0"/>
                  </a:lnTo>
                  <a:cubicBezTo>
                    <a:pt x="1774014" y="0"/>
                    <a:pt x="1784995" y="4549"/>
                    <a:pt x="1793092" y="12646"/>
                  </a:cubicBezTo>
                  <a:cubicBezTo>
                    <a:pt x="1801189" y="20743"/>
                    <a:pt x="1805738" y="31724"/>
                    <a:pt x="1805738" y="43175"/>
                  </a:cubicBezTo>
                  <a:lnTo>
                    <a:pt x="1805738" y="905368"/>
                  </a:lnTo>
                  <a:cubicBezTo>
                    <a:pt x="1805738" y="929213"/>
                    <a:pt x="1786408" y="948543"/>
                    <a:pt x="1762563" y="948543"/>
                  </a:cubicBezTo>
                  <a:lnTo>
                    <a:pt x="43175" y="948543"/>
                  </a:lnTo>
                  <a:cubicBezTo>
                    <a:pt x="31724" y="948543"/>
                    <a:pt x="20743" y="943995"/>
                    <a:pt x="12646" y="935898"/>
                  </a:cubicBezTo>
                  <a:cubicBezTo>
                    <a:pt x="4549" y="927801"/>
                    <a:pt x="0" y="916819"/>
                    <a:pt x="0" y="905368"/>
                  </a:cubicBezTo>
                  <a:lnTo>
                    <a:pt x="0" y="43175"/>
                  </a:lnTo>
                  <a:cubicBezTo>
                    <a:pt x="0" y="31724"/>
                    <a:pt x="4549" y="20743"/>
                    <a:pt x="12646" y="12646"/>
                  </a:cubicBezTo>
                  <a:cubicBezTo>
                    <a:pt x="20743" y="4549"/>
                    <a:pt x="31724" y="0"/>
                    <a:pt x="43175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-2799"/>
              </a:stretch>
            </a:blipFill>
            <a:ln w="12382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266265" y="224792"/>
            <a:ext cx="6804422" cy="1269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60"/>
              </a:lnSpc>
            </a:pPr>
            <a:r>
              <a:rPr lang="en-US" sz="74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shooting result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116625" y="75556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7" y="0"/>
                </a:lnTo>
                <a:lnTo>
                  <a:pt x="5463877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3050773" y="2427163"/>
            <a:ext cx="3623812" cy="3623812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Line art conversion using AI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0" y="3514865"/>
            <a:ext cx="7165119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0641856" y="5759776"/>
            <a:ext cx="3623812" cy="3623812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1"/>
              <a:stretch>
                <a:fillRect l="-39822" t="0" r="-10271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116625" y="75556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7" y="0"/>
                </a:lnTo>
                <a:lnTo>
                  <a:pt x="5463877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Line art conversion using AI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113579" y="4526768"/>
            <a:ext cx="8708056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*sharpening filter to sharpen the outlines and details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0" y="3514865"/>
            <a:ext cx="7165119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3050773" y="2427163"/>
            <a:ext cx="3623812" cy="3623812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3" id="13"/>
          <p:cNvGrpSpPr/>
          <p:nvPr/>
        </p:nvGrpSpPr>
        <p:grpSpPr>
          <a:xfrm rot="0">
            <a:off x="10641856" y="5759776"/>
            <a:ext cx="3623812" cy="3623812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1"/>
              <a:stretch>
                <a:fillRect l="-39822" t="0" r="-10271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116625" y="75556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7" y="0"/>
                </a:lnTo>
                <a:lnTo>
                  <a:pt x="5463877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047085" y="640819"/>
            <a:ext cx="9929371" cy="52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Line art conversion using AI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94033" y="463649"/>
            <a:ext cx="2573834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2: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028700" y="5752312"/>
            <a:ext cx="4566642" cy="609600"/>
            <a:chOff x="0" y="0"/>
            <a:chExt cx="6088856" cy="812800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66675"/>
              <a:ext cx="6088856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00"/>
                </a:lnSpc>
                <a:spcBef>
                  <a:spcPct val="0"/>
                </a:spcBef>
              </a:pPr>
              <a:r>
                <a:rPr lang="en-US" b="true" sz="2000" i="true" spc="60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*enhancing brightness and contrast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740008" y="339725"/>
              <a:ext cx="1402159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00"/>
                </a:lnSpc>
                <a:spcBef>
                  <a:spcPct val="0"/>
                </a:spcBef>
              </a:pPr>
              <a:r>
                <a:rPr lang="en-US" b="true" sz="2000" i="true" spc="60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using ....</a:t>
              </a: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-113579" y="4526768"/>
            <a:ext cx="8708056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*sharpening filter to sharpen the outlines and details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0" y="3514865"/>
            <a:ext cx="7165119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0"/>
              </a:lnSpc>
              <a:spcBef>
                <a:spcPct val="0"/>
              </a:spcBef>
            </a:pPr>
            <a:r>
              <a:rPr lang="en-US" b="true" sz="2000" i="true" spc="60">
                <a:solidFill>
                  <a:srgbClr val="000000"/>
                </a:solidFill>
                <a:latin typeface="Aileron Bold Italics"/>
                <a:ea typeface="Aileron Bold Italics"/>
                <a:cs typeface="Aileron Bold Italics"/>
                <a:sym typeface="Aileron Bold Italics"/>
              </a:rPr>
              <a:t>*green screen removal using green mask 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3050773" y="2427163"/>
            <a:ext cx="3623812" cy="362381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10641856" y="5759776"/>
            <a:ext cx="3623812" cy="3623812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3640" y="0"/>
                  </a:moveTo>
                  <a:lnTo>
                    <a:pt x="599160" y="0"/>
                  </a:lnTo>
                  <a:cubicBezTo>
                    <a:pt x="717150" y="0"/>
                    <a:pt x="812800" y="95650"/>
                    <a:pt x="812800" y="213640"/>
                  </a:cubicBezTo>
                  <a:lnTo>
                    <a:pt x="812800" y="599160"/>
                  </a:lnTo>
                  <a:cubicBezTo>
                    <a:pt x="812800" y="717150"/>
                    <a:pt x="717150" y="812800"/>
                    <a:pt x="599160" y="812800"/>
                  </a:cubicBezTo>
                  <a:lnTo>
                    <a:pt x="213640" y="812800"/>
                  </a:lnTo>
                  <a:cubicBezTo>
                    <a:pt x="95650" y="812800"/>
                    <a:pt x="0" y="717150"/>
                    <a:pt x="0" y="599160"/>
                  </a:cubicBezTo>
                  <a:lnTo>
                    <a:pt x="0" y="213640"/>
                  </a:lnTo>
                  <a:cubicBezTo>
                    <a:pt x="0" y="95650"/>
                    <a:pt x="95650" y="0"/>
                    <a:pt x="213640" y="0"/>
                  </a:cubicBezTo>
                  <a:close/>
                </a:path>
              </a:pathLst>
            </a:custGeom>
            <a:blipFill>
              <a:blip r:embed="rId11"/>
              <a:stretch>
                <a:fillRect l="-39822" t="0" r="-10271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3080993" y="2249989"/>
            <a:ext cx="11655473" cy="6311749"/>
            <a:chOff x="0" y="0"/>
            <a:chExt cx="15540631" cy="8415666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706581"/>
              <a:ext cx="15540631" cy="7709085"/>
              <a:chOff x="0" y="0"/>
              <a:chExt cx="1805738" cy="89575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1805738" cy="895754"/>
              </a:xfrm>
              <a:custGeom>
                <a:avLst/>
                <a:gdLst/>
                <a:ahLst/>
                <a:cxnLst/>
                <a:rect r="r" b="b" t="t" l="l"/>
                <a:pathLst>
                  <a:path h="895754" w="1805738">
                    <a:moveTo>
                      <a:pt x="43175" y="0"/>
                    </a:moveTo>
                    <a:lnTo>
                      <a:pt x="1762563" y="0"/>
                    </a:lnTo>
                    <a:cubicBezTo>
                      <a:pt x="1774014" y="0"/>
                      <a:pt x="1784995" y="4549"/>
                      <a:pt x="1793092" y="12646"/>
                    </a:cubicBezTo>
                    <a:cubicBezTo>
                      <a:pt x="1801189" y="20743"/>
                      <a:pt x="1805738" y="31724"/>
                      <a:pt x="1805738" y="43175"/>
                    </a:cubicBezTo>
                    <a:lnTo>
                      <a:pt x="1805738" y="852579"/>
                    </a:lnTo>
                    <a:cubicBezTo>
                      <a:pt x="1805738" y="876424"/>
                      <a:pt x="1786408" y="895754"/>
                      <a:pt x="1762563" y="895754"/>
                    </a:cubicBezTo>
                    <a:lnTo>
                      <a:pt x="43175" y="895754"/>
                    </a:lnTo>
                    <a:cubicBezTo>
                      <a:pt x="31724" y="895754"/>
                      <a:pt x="20743" y="891206"/>
                      <a:pt x="12646" y="883109"/>
                    </a:cubicBezTo>
                    <a:cubicBezTo>
                      <a:pt x="4549" y="875012"/>
                      <a:pt x="0" y="864030"/>
                      <a:pt x="0" y="852579"/>
                    </a:cubicBezTo>
                    <a:lnTo>
                      <a:pt x="0" y="43175"/>
                    </a:lnTo>
                    <a:cubicBezTo>
                      <a:pt x="0" y="31724"/>
                      <a:pt x="4549" y="20743"/>
                      <a:pt x="12646" y="12646"/>
                    </a:cubicBezTo>
                    <a:cubicBezTo>
                      <a:pt x="20743" y="4549"/>
                      <a:pt x="31724" y="0"/>
                      <a:pt x="43175" y="0"/>
                    </a:cubicBezTo>
                    <a:close/>
                  </a:path>
                </a:pathLst>
              </a:custGeom>
              <a:blipFill>
                <a:blip r:embed="rId10"/>
                <a:stretch>
                  <a:fillRect l="0" t="-5911" r="0" b="-2946"/>
                </a:stretch>
              </a:blipFill>
              <a:ln w="12382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grpSp>
          <p:nvGrpSpPr>
            <p:cNvPr name="Group 9" id="9"/>
            <p:cNvGrpSpPr/>
            <p:nvPr/>
          </p:nvGrpSpPr>
          <p:grpSpPr>
            <a:xfrm rot="0">
              <a:off x="7377229" y="706581"/>
              <a:ext cx="8163402" cy="7709085"/>
              <a:chOff x="0" y="0"/>
              <a:chExt cx="812800" cy="76756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767565"/>
              </a:xfrm>
              <a:custGeom>
                <a:avLst/>
                <a:gdLst/>
                <a:ahLst/>
                <a:cxnLst/>
                <a:rect r="r" b="b" t="t" l="l"/>
                <a:pathLst>
                  <a:path h="767565" w="812800">
                    <a:moveTo>
                      <a:pt x="83457" y="0"/>
                    </a:moveTo>
                    <a:lnTo>
                      <a:pt x="729344" y="0"/>
                    </a:lnTo>
                    <a:cubicBezTo>
                      <a:pt x="775435" y="0"/>
                      <a:pt x="812800" y="37365"/>
                      <a:pt x="812800" y="83457"/>
                    </a:cubicBezTo>
                    <a:lnTo>
                      <a:pt x="812800" y="684109"/>
                    </a:lnTo>
                    <a:cubicBezTo>
                      <a:pt x="812800" y="730201"/>
                      <a:pt x="775435" y="767565"/>
                      <a:pt x="729344" y="767565"/>
                    </a:cubicBezTo>
                    <a:lnTo>
                      <a:pt x="83457" y="767565"/>
                    </a:lnTo>
                    <a:cubicBezTo>
                      <a:pt x="37365" y="767565"/>
                      <a:pt x="0" y="730201"/>
                      <a:pt x="0" y="684109"/>
                    </a:cubicBezTo>
                    <a:lnTo>
                      <a:pt x="0" y="83457"/>
                    </a:lnTo>
                    <a:cubicBezTo>
                      <a:pt x="0" y="37365"/>
                      <a:pt x="37365" y="0"/>
                      <a:pt x="83457" y="0"/>
                    </a:cubicBezTo>
                    <a:close/>
                  </a:path>
                </a:pathLst>
              </a:custGeom>
              <a:blipFill>
                <a:blip r:embed="rId11"/>
                <a:stretch>
                  <a:fillRect l="0" t="0" r="0" b="-17185"/>
                </a:stretch>
              </a:blipFill>
              <a:ln w="12382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11" id="11"/>
            <p:cNvSpPr txBox="true"/>
            <p:nvPr/>
          </p:nvSpPr>
          <p:spPr>
            <a:xfrm rot="0">
              <a:off x="7377229" y="-66675"/>
              <a:ext cx="8163402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00"/>
                </a:lnSpc>
                <a:spcBef>
                  <a:spcPct val="0"/>
                </a:spcBef>
              </a:pPr>
              <a:r>
                <a:rPr lang="en-US" b="true" sz="2000" i="true" spc="60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processed image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-66675"/>
              <a:ext cx="8163402" cy="4730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000"/>
                </a:lnSpc>
                <a:spcBef>
                  <a:spcPct val="0"/>
                </a:spcBef>
              </a:pPr>
              <a:r>
                <a:rPr lang="en-US" b="true" sz="2000" i="true" spc="60">
                  <a:solidFill>
                    <a:srgbClr val="000000"/>
                  </a:solidFill>
                  <a:latin typeface="Aileron Bold Italics"/>
                  <a:ea typeface="Aileron Bold Italics"/>
                  <a:cs typeface="Aileron Bold Italics"/>
                  <a:sym typeface="Aileron Bold Italics"/>
                </a:rPr>
                <a:t>original image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5266265" y="224792"/>
            <a:ext cx="6804422" cy="1269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60"/>
              </a:lnSpc>
            </a:pPr>
            <a:r>
              <a:rPr lang="en-US" sz="74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shooting result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32980" y="8478932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7"/>
                </a:lnTo>
                <a:lnTo>
                  <a:pt x="0" y="3982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517744">
            <a:off x="-1477882" y="-6849431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193352" y="1989366"/>
            <a:ext cx="5619750" cy="3762375"/>
          </a:xfrm>
          <a:custGeom>
            <a:avLst/>
            <a:gdLst/>
            <a:ahLst/>
            <a:cxnLst/>
            <a:rect r="r" b="b" t="t" l="l"/>
            <a:pathLst>
              <a:path h="3762375" w="5619750">
                <a:moveTo>
                  <a:pt x="0" y="0"/>
                </a:moveTo>
                <a:lnTo>
                  <a:pt x="5619750" y="0"/>
                </a:lnTo>
                <a:lnTo>
                  <a:pt x="5619750" y="3762375"/>
                </a:lnTo>
                <a:lnTo>
                  <a:pt x="0" y="376237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03" t="0" r="-303" b="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1178040" y="5495925"/>
            <a:ext cx="6463480" cy="3762375"/>
          </a:xfrm>
          <a:custGeom>
            <a:avLst/>
            <a:gdLst/>
            <a:ahLst/>
            <a:cxnLst/>
            <a:rect r="r" b="b" t="t" l="l"/>
            <a:pathLst>
              <a:path h="3762375" w="6463480">
                <a:moveTo>
                  <a:pt x="0" y="0"/>
                </a:moveTo>
                <a:lnTo>
                  <a:pt x="6463480" y="0"/>
                </a:lnTo>
                <a:lnTo>
                  <a:pt x="6463480" y="3762375"/>
                </a:lnTo>
                <a:lnTo>
                  <a:pt x="0" y="37623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473" t="0" r="0" b="-8717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3813102" y="902347"/>
            <a:ext cx="3828418" cy="4593578"/>
          </a:xfrm>
          <a:custGeom>
            <a:avLst/>
            <a:gdLst/>
            <a:ahLst/>
            <a:cxnLst/>
            <a:rect r="r" b="b" t="t" l="l"/>
            <a:pathLst>
              <a:path h="4593578" w="3828418">
                <a:moveTo>
                  <a:pt x="0" y="0"/>
                </a:moveTo>
                <a:lnTo>
                  <a:pt x="3828418" y="0"/>
                </a:lnTo>
                <a:lnTo>
                  <a:pt x="3828418" y="4593578"/>
                </a:lnTo>
                <a:lnTo>
                  <a:pt x="0" y="459357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5678" t="0" r="-44497" b="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false" flipV="false" rot="-7621537">
            <a:off x="-4552559" y="-411926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68590">
            <a:off x="17478972" y="7061885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98757" y="2135231"/>
            <a:ext cx="12100045" cy="1171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2"/>
              </a:lnSpc>
            </a:pPr>
            <a:r>
              <a:rPr lang="en-US" sz="7669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Idea&amp;OverView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6398651">
            <a:off x="6918000" y="611208"/>
            <a:ext cx="1461559" cy="1331347"/>
          </a:xfrm>
          <a:custGeom>
            <a:avLst/>
            <a:gdLst/>
            <a:ahLst/>
            <a:cxnLst/>
            <a:rect r="r" b="b" t="t" l="l"/>
            <a:pathLst>
              <a:path h="1331347" w="1461559">
                <a:moveTo>
                  <a:pt x="0" y="0"/>
                </a:moveTo>
                <a:lnTo>
                  <a:pt x="1461559" y="0"/>
                </a:lnTo>
                <a:lnTo>
                  <a:pt x="1461559" y="1331348"/>
                </a:lnTo>
                <a:lnTo>
                  <a:pt x="0" y="13313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836155" y="7365844"/>
            <a:ext cx="4966708" cy="1073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40"/>
              </a:lnSpc>
            </a:pPr>
            <a:r>
              <a:rPr lang="en-US" b="true" sz="31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Pen Plotters are part of CNC machines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80649" y="4237673"/>
            <a:ext cx="5202924" cy="1735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b="true" sz="3300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CNC : Computer Numerical Controlled Machines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-16747" t="0" r="-16747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654152" y="3244388"/>
            <a:ext cx="21411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4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-16747" t="0" r="-16747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1"/>
              <a:stretch>
                <a:fillRect l="-23924" t="0" r="-23924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0" id="10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534828" y="3244388"/>
            <a:ext cx="21411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07913" y="3244388"/>
            <a:ext cx="2104281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-Green screen 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-16747" t="0" r="-16747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-23924" t="0" r="-23924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688245" y="3244388"/>
            <a:ext cx="21411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4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425266" y="7985444"/>
            <a:ext cx="266714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Cam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376098" y="3244388"/>
            <a:ext cx="2104281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-Green screen</a:t>
            </a: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-16747" t="0" r="-16747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-23924" t="0" r="-23924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10586819" y="6416458"/>
            <a:ext cx="3591361" cy="3591361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3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4" id="14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538598" y="3244388"/>
            <a:ext cx="21411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4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303763" y="7985444"/>
            <a:ext cx="266714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-Raspberry pi Cam</a:t>
            </a: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342710" y="3244388"/>
            <a:ext cx="2104281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-Green screen</a:t>
            </a: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737625" y="7985444"/>
            <a:ext cx="131445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-Led ring 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549909" y="4457070"/>
            <a:ext cx="9929371" cy="629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Generating G-Codes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808720" y="4305935"/>
            <a:ext cx="2568773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3: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67837" y="364296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-G90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67837" y="364296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-G90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67837" y="4386405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67837" y="364296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-G90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67837" y="4386405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67837" y="5252546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FF914D"/>
                </a:solidFill>
                <a:latin typeface="Canva Sans"/>
                <a:ea typeface="Canva Sans"/>
                <a:cs typeface="Canva Sans"/>
                <a:sym typeface="Canva Sans"/>
              </a:rPr>
              <a:t>F...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219343" y="1028700"/>
            <a:ext cx="5526741" cy="220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395"/>
              </a:lnSpc>
            </a:pPr>
            <a:r>
              <a:rPr lang="en-US" sz="14496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GRBL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6555441" y="1163004"/>
            <a:ext cx="10179651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b="true" sz="3000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G-Code Reference Block Library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7094603" y="0"/>
            <a:ext cx="3021260" cy="3088649"/>
          </a:xfrm>
          <a:custGeom>
            <a:avLst/>
            <a:gdLst/>
            <a:ahLst/>
            <a:cxnLst/>
            <a:rect r="r" b="b" t="t" l="l"/>
            <a:pathLst>
              <a:path h="3088649" w="3021260">
                <a:moveTo>
                  <a:pt x="0" y="0"/>
                </a:moveTo>
                <a:lnTo>
                  <a:pt x="3021261" y="0"/>
                </a:lnTo>
                <a:lnTo>
                  <a:pt x="3021261" y="3088649"/>
                </a:lnTo>
                <a:lnTo>
                  <a:pt x="0" y="30886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700000">
            <a:off x="14539404" y="-4008142"/>
            <a:ext cx="5974134" cy="6011707"/>
          </a:xfrm>
          <a:custGeom>
            <a:avLst/>
            <a:gdLst/>
            <a:ahLst/>
            <a:cxnLst/>
            <a:rect r="r" b="b" t="t" l="l"/>
            <a:pathLst>
              <a:path h="6011707" w="5974134">
                <a:moveTo>
                  <a:pt x="0" y="0"/>
                </a:moveTo>
                <a:lnTo>
                  <a:pt x="5974134" y="0"/>
                </a:lnTo>
                <a:lnTo>
                  <a:pt x="5974134" y="6011708"/>
                </a:lnTo>
                <a:lnTo>
                  <a:pt x="0" y="60117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7621537">
            <a:off x="-5205925" y="8111102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7621537">
            <a:off x="17983186" y="7175550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0">
            <a:off x="1219343" y="3158870"/>
            <a:ext cx="4035892" cy="168774"/>
          </a:xfrm>
          <a:custGeom>
            <a:avLst/>
            <a:gdLst/>
            <a:ahLst/>
            <a:cxnLst/>
            <a:rect r="r" b="b" t="t" l="l"/>
            <a:pathLst>
              <a:path h="168774" w="4035892">
                <a:moveTo>
                  <a:pt x="4035892" y="0"/>
                </a:moveTo>
                <a:lnTo>
                  <a:pt x="0" y="0"/>
                </a:lnTo>
                <a:lnTo>
                  <a:pt x="0" y="168774"/>
                </a:lnTo>
                <a:lnTo>
                  <a:pt x="4035892" y="168774"/>
                </a:lnTo>
                <a:lnTo>
                  <a:pt x="4035892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28700" y="4210417"/>
            <a:ext cx="7510990" cy="4943896"/>
            <a:chOff x="0" y="0"/>
            <a:chExt cx="15163800" cy="998114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5163800" cy="9981140"/>
            </a:xfrm>
            <a:custGeom>
              <a:avLst/>
              <a:gdLst/>
              <a:ahLst/>
              <a:cxnLst/>
              <a:rect r="r" b="b" t="t" l="l"/>
              <a:pathLst>
                <a:path h="9981140" w="15163800">
                  <a:moveTo>
                    <a:pt x="15163800" y="239356"/>
                  </a:moveTo>
                  <a:lnTo>
                    <a:pt x="15163800" y="9741784"/>
                  </a:lnTo>
                  <a:cubicBezTo>
                    <a:pt x="15163800" y="9874028"/>
                    <a:pt x="15050136" y="9981140"/>
                    <a:pt x="14909800" y="9981140"/>
                  </a:cubicBezTo>
                  <a:lnTo>
                    <a:pt x="254000" y="9981140"/>
                  </a:lnTo>
                  <a:cubicBezTo>
                    <a:pt x="113665" y="9981140"/>
                    <a:pt x="0" y="9874028"/>
                    <a:pt x="0" y="9741784"/>
                  </a:cubicBezTo>
                  <a:lnTo>
                    <a:pt x="0" y="239356"/>
                  </a:lnTo>
                  <a:cubicBezTo>
                    <a:pt x="0" y="107112"/>
                    <a:pt x="113665" y="0"/>
                    <a:pt x="254000" y="0"/>
                  </a:cubicBezTo>
                  <a:lnTo>
                    <a:pt x="14909800" y="0"/>
                  </a:lnTo>
                  <a:cubicBezTo>
                    <a:pt x="15050136" y="0"/>
                    <a:pt x="15163800" y="107112"/>
                    <a:pt x="15163800" y="239356"/>
                  </a:cubicBezTo>
                  <a:close/>
                </a:path>
              </a:pathLst>
            </a:custGeom>
            <a:blipFill>
              <a:blip r:embed="rId10"/>
              <a:stretch>
                <a:fillRect l="-8579" t="0" r="-8579" b="0"/>
              </a:stretch>
            </a:blipFill>
            <a:ln w="95250" cap="sq">
              <a:solidFill>
                <a:srgbClr val="000000"/>
              </a:solidFill>
              <a:prstDash val="solid"/>
              <a:miter/>
            </a:ln>
          </p:spPr>
        </p:sp>
      </p:grpSp>
      <p:sp>
        <p:nvSpPr>
          <p:cNvPr name="TextBox 11" id="11"/>
          <p:cNvSpPr txBox="true"/>
          <p:nvPr/>
        </p:nvSpPr>
        <p:spPr>
          <a:xfrm rot="0">
            <a:off x="6555441" y="1891836"/>
            <a:ext cx="9663457" cy="1343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GRBL is a free, open source, high</a:t>
            </a:r>
          </a:p>
          <a:p>
            <a:pPr algn="l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performance software for controlling the</a:t>
            </a:r>
          </a:p>
          <a:p>
            <a:pPr algn="l">
              <a:lnSpc>
                <a:spcPts val="3640"/>
              </a:lnSpc>
            </a:pPr>
            <a:r>
              <a:rPr lang="en-US" b="true" sz="26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motion of the CNC machine 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9748310" y="4210417"/>
            <a:ext cx="7510990" cy="4943896"/>
            <a:chOff x="0" y="0"/>
            <a:chExt cx="15163800" cy="99811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163800" cy="9981140"/>
            </a:xfrm>
            <a:custGeom>
              <a:avLst/>
              <a:gdLst/>
              <a:ahLst/>
              <a:cxnLst/>
              <a:rect r="r" b="b" t="t" l="l"/>
              <a:pathLst>
                <a:path h="9981140" w="15163800">
                  <a:moveTo>
                    <a:pt x="15163800" y="239356"/>
                  </a:moveTo>
                  <a:lnTo>
                    <a:pt x="15163800" y="9741784"/>
                  </a:lnTo>
                  <a:cubicBezTo>
                    <a:pt x="15163800" y="9874028"/>
                    <a:pt x="15050136" y="9981140"/>
                    <a:pt x="14909800" y="9981140"/>
                  </a:cubicBezTo>
                  <a:lnTo>
                    <a:pt x="254000" y="9981140"/>
                  </a:lnTo>
                  <a:cubicBezTo>
                    <a:pt x="113665" y="9981140"/>
                    <a:pt x="0" y="9874028"/>
                    <a:pt x="0" y="9741784"/>
                  </a:cubicBezTo>
                  <a:lnTo>
                    <a:pt x="0" y="239356"/>
                  </a:lnTo>
                  <a:cubicBezTo>
                    <a:pt x="0" y="107112"/>
                    <a:pt x="113665" y="0"/>
                    <a:pt x="254000" y="0"/>
                  </a:cubicBezTo>
                  <a:lnTo>
                    <a:pt x="14909800" y="0"/>
                  </a:lnTo>
                  <a:cubicBezTo>
                    <a:pt x="15050136" y="0"/>
                    <a:pt x="15163800" y="107112"/>
                    <a:pt x="15163800" y="239356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-16781" b="0"/>
              </a:stretch>
            </a:blipFill>
            <a:ln w="95250" cap="sq">
              <a:solidFill>
                <a:srgbClr val="000000"/>
              </a:solidFill>
              <a:prstDash val="solid"/>
              <a:miter/>
            </a:ln>
          </p:spPr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67837" y="364296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-G90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67837" y="4386405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67837" y="5252546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FF914D"/>
                </a:solidFill>
                <a:latin typeface="Canva Sans"/>
                <a:ea typeface="Canva Sans"/>
                <a:cs typeface="Canva Sans"/>
                <a:sym typeface="Canva Sans"/>
              </a:rPr>
              <a:t>F...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819208" y="6118686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FF914D"/>
                </a:solidFill>
                <a:latin typeface="Canva Sans"/>
                <a:ea typeface="Canva Sans"/>
                <a:cs typeface="Canva Sans"/>
                <a:sym typeface="Canva Sans"/>
              </a:rPr>
              <a:t>F...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1580048" y="2179389"/>
            <a:ext cx="6303240" cy="630324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l="0" t="0" r="-1663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566589" y="537527"/>
            <a:ext cx="857741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Here’s the G-Codes we 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867837" y="364296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-G90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67837" y="4386405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867837" y="5252546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-G00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FF914D"/>
                </a:solidFill>
                <a:latin typeface="Canva Sans"/>
                <a:ea typeface="Canva Sans"/>
                <a:cs typeface="Canva Sans"/>
                <a:sym typeface="Canva Sans"/>
              </a:rPr>
              <a:t>F...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19208" y="6118686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-G01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X...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Y... </a:t>
            </a:r>
            <a:r>
              <a:rPr lang="en-US" sz="3399">
                <a:solidFill>
                  <a:srgbClr val="FF914D"/>
                </a:solidFill>
                <a:latin typeface="Canva Sans"/>
                <a:ea typeface="Canva Sans"/>
                <a:cs typeface="Canva Sans"/>
                <a:sym typeface="Canva Sans"/>
              </a:rPr>
              <a:t>F...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819208" y="6861001"/>
            <a:ext cx="428870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-M03 </a:t>
            </a:r>
            <a:r>
              <a:rPr lang="en-US" sz="3399">
                <a:solidFill>
                  <a:srgbClr val="8C52FF"/>
                </a:solidFill>
                <a:latin typeface="Canva Sans"/>
                <a:ea typeface="Canva Sans"/>
                <a:cs typeface="Canva Sans"/>
                <a:sym typeface="Canva Sans"/>
              </a:rPr>
              <a:t>S...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819208" y="2778934"/>
            <a:ext cx="462963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-G10 L20 P1 </a:t>
            </a:r>
            <a:r>
              <a:rPr lang="en-US" sz="3399">
                <a:solidFill>
                  <a:srgbClr val="FF3131"/>
                </a:solidFill>
                <a:latin typeface="Canva Sans"/>
                <a:ea typeface="Canva Sans"/>
                <a:cs typeface="Canva Sans"/>
                <a:sym typeface="Canva Sans"/>
              </a:rPr>
              <a:t>X0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97B2"/>
                </a:solidFill>
                <a:latin typeface="Canva Sans"/>
                <a:ea typeface="Canva Sans"/>
                <a:cs typeface="Canva Sans"/>
                <a:sym typeface="Canva Sans"/>
              </a:rPr>
              <a:t>Y0</a:t>
            </a: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  <a:r>
              <a:rPr lang="en-US" sz="3399">
                <a:solidFill>
                  <a:srgbClr val="00BF63"/>
                </a:solidFill>
                <a:latin typeface="Canva Sans"/>
                <a:ea typeface="Canva Sans"/>
                <a:cs typeface="Canva Sans"/>
                <a:sym typeface="Canva Sans"/>
              </a:rPr>
              <a:t>Z0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280700">
            <a:off x="-4617504" y="8347545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202284">
            <a:off x="15289074" y="-5085832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3" y="0"/>
                </a:lnTo>
                <a:lnTo>
                  <a:pt x="6849513" y="6892591"/>
                </a:lnTo>
                <a:lnTo>
                  <a:pt x="0" y="68925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233289" y="0"/>
            <a:ext cx="3206178" cy="3206178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41469" y="0"/>
                  </a:moveTo>
                  <a:lnTo>
                    <a:pt x="571331" y="0"/>
                  </a:lnTo>
                  <a:cubicBezTo>
                    <a:pt x="635373" y="0"/>
                    <a:pt x="696791" y="25440"/>
                    <a:pt x="742075" y="70725"/>
                  </a:cubicBezTo>
                  <a:cubicBezTo>
                    <a:pt x="787360" y="116009"/>
                    <a:pt x="812800" y="177427"/>
                    <a:pt x="812800" y="241469"/>
                  </a:cubicBezTo>
                  <a:lnTo>
                    <a:pt x="812800" y="571331"/>
                  </a:lnTo>
                  <a:cubicBezTo>
                    <a:pt x="812800" y="635373"/>
                    <a:pt x="787360" y="696791"/>
                    <a:pt x="742075" y="742075"/>
                  </a:cubicBezTo>
                  <a:cubicBezTo>
                    <a:pt x="696791" y="787360"/>
                    <a:pt x="635373" y="812800"/>
                    <a:pt x="571331" y="812800"/>
                  </a:cubicBezTo>
                  <a:lnTo>
                    <a:pt x="241469" y="812800"/>
                  </a:lnTo>
                  <a:cubicBezTo>
                    <a:pt x="177427" y="812800"/>
                    <a:pt x="116009" y="787360"/>
                    <a:pt x="70725" y="742075"/>
                  </a:cubicBezTo>
                  <a:cubicBezTo>
                    <a:pt x="25440" y="696791"/>
                    <a:pt x="0" y="635373"/>
                    <a:pt x="0" y="571331"/>
                  </a:cubicBezTo>
                  <a:lnTo>
                    <a:pt x="0" y="241469"/>
                  </a:lnTo>
                  <a:cubicBezTo>
                    <a:pt x="0" y="177427"/>
                    <a:pt x="25440" y="116009"/>
                    <a:pt x="70725" y="70725"/>
                  </a:cubicBezTo>
                  <a:cubicBezTo>
                    <a:pt x="116009" y="25440"/>
                    <a:pt x="177427" y="0"/>
                    <a:pt x="241469" y="0"/>
                  </a:cubicBezTo>
                  <a:close/>
                </a:path>
              </a:pathLst>
            </a:custGeom>
            <a:blipFill>
              <a:blip r:embed="rId8"/>
              <a:stretch>
                <a:fillRect l="-23766" t="0" r="-23766" b="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11384756" y="3383756"/>
            <a:ext cx="6903244" cy="690324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12149" y="0"/>
                  </a:moveTo>
                  <a:lnTo>
                    <a:pt x="700651" y="0"/>
                  </a:lnTo>
                  <a:cubicBezTo>
                    <a:pt x="730395" y="0"/>
                    <a:pt x="758920" y="11816"/>
                    <a:pt x="779952" y="32848"/>
                  </a:cubicBezTo>
                  <a:cubicBezTo>
                    <a:pt x="800984" y="53880"/>
                    <a:pt x="812800" y="82405"/>
                    <a:pt x="812800" y="112149"/>
                  </a:cubicBezTo>
                  <a:lnTo>
                    <a:pt x="812800" y="700651"/>
                  </a:lnTo>
                  <a:cubicBezTo>
                    <a:pt x="812800" y="730395"/>
                    <a:pt x="800984" y="758920"/>
                    <a:pt x="779952" y="779952"/>
                  </a:cubicBezTo>
                  <a:cubicBezTo>
                    <a:pt x="758920" y="800984"/>
                    <a:pt x="730395" y="812800"/>
                    <a:pt x="700651" y="812800"/>
                  </a:cubicBezTo>
                  <a:lnTo>
                    <a:pt x="112149" y="812800"/>
                  </a:lnTo>
                  <a:cubicBezTo>
                    <a:pt x="82405" y="812800"/>
                    <a:pt x="53880" y="800984"/>
                    <a:pt x="32848" y="779952"/>
                  </a:cubicBezTo>
                  <a:cubicBezTo>
                    <a:pt x="11816" y="758920"/>
                    <a:pt x="0" y="730395"/>
                    <a:pt x="0" y="700651"/>
                  </a:cubicBezTo>
                  <a:lnTo>
                    <a:pt x="0" y="112149"/>
                  </a:lnTo>
                  <a:cubicBezTo>
                    <a:pt x="0" y="82405"/>
                    <a:pt x="11816" y="53880"/>
                    <a:pt x="32848" y="32848"/>
                  </a:cubicBezTo>
                  <a:cubicBezTo>
                    <a:pt x="53880" y="11816"/>
                    <a:pt x="82405" y="0"/>
                    <a:pt x="112149" y="0"/>
                  </a:cubicBezTo>
                  <a:close/>
                </a:path>
              </a:pathLst>
            </a:custGeom>
            <a:blipFill>
              <a:blip r:embed="rId9"/>
              <a:stretch>
                <a:fillRect l="0" t="-4455" r="0" b="-4455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0" id="10"/>
          <p:cNvSpPr txBox="true"/>
          <p:nvPr/>
        </p:nvSpPr>
        <p:spPr>
          <a:xfrm rot="0">
            <a:off x="679422" y="4928956"/>
            <a:ext cx="9633347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*we use the Inkscape app for generating the G-Code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357972" y="5476905"/>
            <a:ext cx="12000351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  <a:spcBef>
                <a:spcPct val="0"/>
              </a:spcBef>
            </a:pPr>
            <a:r>
              <a:rPr lang="en-US" b="true" sz="3000" spc="8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By using the GCodePlot extension that serve our need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179315" y="4795208"/>
            <a:ext cx="9929371" cy="629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Grabbing pens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300341" y="4677092"/>
            <a:ext cx="2583061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4: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2248367" y="1186443"/>
            <a:ext cx="4607134" cy="4607134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68042" y="0"/>
                  </a:moveTo>
                  <a:lnTo>
                    <a:pt x="644758" y="0"/>
                  </a:lnTo>
                  <a:cubicBezTo>
                    <a:pt x="689326" y="0"/>
                    <a:pt x="732068" y="17704"/>
                    <a:pt x="763582" y="49218"/>
                  </a:cubicBezTo>
                  <a:cubicBezTo>
                    <a:pt x="795096" y="80732"/>
                    <a:pt x="812800" y="123474"/>
                    <a:pt x="812800" y="168042"/>
                  </a:cubicBezTo>
                  <a:lnTo>
                    <a:pt x="812800" y="644758"/>
                  </a:lnTo>
                  <a:cubicBezTo>
                    <a:pt x="812800" y="689326"/>
                    <a:pt x="795096" y="732068"/>
                    <a:pt x="763582" y="763582"/>
                  </a:cubicBezTo>
                  <a:cubicBezTo>
                    <a:pt x="732068" y="795096"/>
                    <a:pt x="689326" y="812800"/>
                    <a:pt x="644758" y="812800"/>
                  </a:cubicBezTo>
                  <a:lnTo>
                    <a:pt x="168042" y="812800"/>
                  </a:lnTo>
                  <a:cubicBezTo>
                    <a:pt x="123474" y="812800"/>
                    <a:pt x="80732" y="795096"/>
                    <a:pt x="49218" y="763582"/>
                  </a:cubicBezTo>
                  <a:cubicBezTo>
                    <a:pt x="17704" y="732068"/>
                    <a:pt x="0" y="689326"/>
                    <a:pt x="0" y="644758"/>
                  </a:cubicBezTo>
                  <a:lnTo>
                    <a:pt x="0" y="168042"/>
                  </a:lnTo>
                  <a:cubicBezTo>
                    <a:pt x="0" y="123474"/>
                    <a:pt x="17704" y="80732"/>
                    <a:pt x="49218" y="49218"/>
                  </a:cubicBezTo>
                  <a:cubicBezTo>
                    <a:pt x="80732" y="17704"/>
                    <a:pt x="123474" y="0"/>
                    <a:pt x="168042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-18279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9" id="9"/>
          <p:cNvSpPr txBox="true"/>
          <p:nvPr/>
        </p:nvSpPr>
        <p:spPr>
          <a:xfrm rot="0">
            <a:off x="1612424" y="4376471"/>
            <a:ext cx="6369546" cy="521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 made a shelf to hold two pens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70434" y="4880661"/>
            <a:ext cx="206484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Red</a:t>
            </a:r>
            <a:r>
              <a:rPr lang="en-US" b="true" sz="33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&amp;</a:t>
            </a:r>
            <a:r>
              <a:rPr lang="en-US" b="true" sz="3399">
                <a:solidFill>
                  <a:srgbClr val="004AAD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Blue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8565353" y="5461051"/>
            <a:ext cx="4607134" cy="460713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68042" y="0"/>
                  </a:moveTo>
                  <a:lnTo>
                    <a:pt x="644758" y="0"/>
                  </a:lnTo>
                  <a:cubicBezTo>
                    <a:pt x="689326" y="0"/>
                    <a:pt x="732068" y="17704"/>
                    <a:pt x="763582" y="49218"/>
                  </a:cubicBezTo>
                  <a:cubicBezTo>
                    <a:pt x="795096" y="80732"/>
                    <a:pt x="812800" y="123474"/>
                    <a:pt x="812800" y="168042"/>
                  </a:cubicBezTo>
                  <a:lnTo>
                    <a:pt x="812800" y="644758"/>
                  </a:lnTo>
                  <a:cubicBezTo>
                    <a:pt x="812800" y="689326"/>
                    <a:pt x="795096" y="732068"/>
                    <a:pt x="763582" y="763582"/>
                  </a:cubicBezTo>
                  <a:cubicBezTo>
                    <a:pt x="732068" y="795096"/>
                    <a:pt x="689326" y="812800"/>
                    <a:pt x="644758" y="812800"/>
                  </a:cubicBezTo>
                  <a:lnTo>
                    <a:pt x="168042" y="812800"/>
                  </a:lnTo>
                  <a:cubicBezTo>
                    <a:pt x="123474" y="812800"/>
                    <a:pt x="80732" y="795096"/>
                    <a:pt x="49218" y="763582"/>
                  </a:cubicBezTo>
                  <a:cubicBezTo>
                    <a:pt x="17704" y="732068"/>
                    <a:pt x="0" y="689326"/>
                    <a:pt x="0" y="644758"/>
                  </a:cubicBezTo>
                  <a:lnTo>
                    <a:pt x="0" y="168042"/>
                  </a:lnTo>
                  <a:cubicBezTo>
                    <a:pt x="0" y="123474"/>
                    <a:pt x="17704" y="80732"/>
                    <a:pt x="49218" y="49218"/>
                  </a:cubicBezTo>
                  <a:cubicBezTo>
                    <a:pt x="80732" y="17704"/>
                    <a:pt x="123474" y="0"/>
                    <a:pt x="168042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1210" r="0" b="-1210"/>
              </a:stretch>
            </a:blipFill>
            <a:ln w="13335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1498866" y="0"/>
            <a:ext cx="5760434" cy="10239171"/>
          </a:xfrm>
          <a:prstGeom prst="rect">
            <a:avLst/>
          </a:prstGeom>
          <a:ln w="114300" cap="rnd">
            <a:solidFill>
              <a:srgbClr val="000000"/>
            </a:solidFill>
            <a:prstDash val="solid"/>
          </a:ln>
        </p:spPr>
      </p:pic>
      <p:sp>
        <p:nvSpPr>
          <p:cNvPr name="TextBox 4" id="4"/>
          <p:cNvSpPr txBox="true"/>
          <p:nvPr/>
        </p:nvSpPr>
        <p:spPr>
          <a:xfrm rot="0">
            <a:off x="1316563" y="2922709"/>
            <a:ext cx="754365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 use a servo motor to pick up pen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3002921" y="4183395"/>
            <a:ext cx="4170935" cy="4170935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85616" y="0"/>
                  </a:moveTo>
                  <a:lnTo>
                    <a:pt x="627184" y="0"/>
                  </a:lnTo>
                  <a:cubicBezTo>
                    <a:pt x="676412" y="0"/>
                    <a:pt x="723625" y="19556"/>
                    <a:pt x="758434" y="54366"/>
                  </a:cubicBezTo>
                  <a:cubicBezTo>
                    <a:pt x="793244" y="89175"/>
                    <a:pt x="812800" y="136388"/>
                    <a:pt x="812800" y="185616"/>
                  </a:cubicBezTo>
                  <a:lnTo>
                    <a:pt x="812800" y="627184"/>
                  </a:lnTo>
                  <a:cubicBezTo>
                    <a:pt x="812800" y="676412"/>
                    <a:pt x="793244" y="723625"/>
                    <a:pt x="758434" y="758434"/>
                  </a:cubicBezTo>
                  <a:cubicBezTo>
                    <a:pt x="723625" y="793244"/>
                    <a:pt x="676412" y="812800"/>
                    <a:pt x="627184" y="812800"/>
                  </a:cubicBezTo>
                  <a:lnTo>
                    <a:pt x="185616" y="812800"/>
                  </a:lnTo>
                  <a:cubicBezTo>
                    <a:pt x="136388" y="812800"/>
                    <a:pt x="89175" y="793244"/>
                    <a:pt x="54366" y="758434"/>
                  </a:cubicBezTo>
                  <a:cubicBezTo>
                    <a:pt x="19556" y="723625"/>
                    <a:pt x="0" y="676412"/>
                    <a:pt x="0" y="627184"/>
                  </a:cubicBezTo>
                  <a:lnTo>
                    <a:pt x="0" y="185616"/>
                  </a:lnTo>
                  <a:cubicBezTo>
                    <a:pt x="0" y="136388"/>
                    <a:pt x="19556" y="89175"/>
                    <a:pt x="54366" y="54366"/>
                  </a:cubicBezTo>
                  <a:cubicBezTo>
                    <a:pt x="89175" y="19556"/>
                    <a:pt x="136388" y="0"/>
                    <a:pt x="185616" y="0"/>
                  </a:cubicBez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179315" y="4795208"/>
            <a:ext cx="9929371" cy="629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Paper Rolling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313066" y="4677092"/>
            <a:ext cx="2557611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5: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280700">
            <a:off x="-170323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41154" y="4390355"/>
            <a:ext cx="10008578" cy="11728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27"/>
              </a:lnSpc>
              <a:spcBef>
                <a:spcPct val="0"/>
              </a:spcBef>
            </a:pPr>
            <a:r>
              <a:rPr lang="en-US" b="true" sz="3376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 reuse the printer paper feeder by adding a stainless steel bar and a DC motor</a:t>
            </a:r>
          </a:p>
        </p:txBody>
      </p:sp>
      <p:pic>
        <p:nvPicPr>
          <p:cNvPr name="Picture 4" id="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1498866" y="0"/>
            <a:ext cx="5760434" cy="10239171"/>
          </a:xfrm>
          <a:prstGeom prst="rect">
            <a:avLst/>
          </a:prstGeom>
          <a:ln w="114300" cap="rnd">
            <a:solidFill>
              <a:srgbClr val="000000"/>
            </a:solidFill>
            <a:prstDash val="solid"/>
          </a:ln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975611" y="4523759"/>
            <a:ext cx="10008578" cy="11728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27"/>
              </a:lnSpc>
            </a:pPr>
            <a:r>
              <a:rPr lang="en-US" sz="3376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The paper keeps rolling until the IR sensor</a:t>
            </a:r>
          </a:p>
          <a:p>
            <a:pPr algn="ctr">
              <a:lnSpc>
                <a:spcPts val="4727"/>
              </a:lnSpc>
              <a:spcBef>
                <a:spcPct val="0"/>
              </a:spcBef>
            </a:pPr>
            <a:r>
              <a:rPr lang="en-US" b="true" sz="3376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on the belt detect it</a:t>
            </a:r>
          </a:p>
        </p:txBody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17921" y="0"/>
            <a:ext cx="5760434" cy="10239171"/>
          </a:xfrm>
          <a:prstGeom prst="rect">
            <a:avLst/>
          </a:prstGeom>
          <a:ln w="114300" cap="rnd">
            <a:solidFill>
              <a:srgbClr val="000000"/>
            </a:solidFill>
            <a:prstDash val="solid"/>
          </a:ln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32980" y="8478932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7"/>
                </a:lnTo>
                <a:lnTo>
                  <a:pt x="0" y="3982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517744">
            <a:off x="-1477882" y="-6849431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12306" y="3372765"/>
            <a:ext cx="5919923" cy="1160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b="true" sz="6799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NEW?!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98757" y="1726174"/>
            <a:ext cx="6410007" cy="2019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921"/>
              </a:lnSpc>
            </a:pPr>
            <a:r>
              <a:rPr lang="en-US" sz="13267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WHATS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-7621537">
            <a:off x="-4552559" y="-411926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5168590">
            <a:off x="17478972" y="7061885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6769316" y="1461859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7633651" y="5340919"/>
            <a:ext cx="18626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-H bridge 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6769316" y="1461859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7633651" y="5340919"/>
            <a:ext cx="18626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-H bridge 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3024406" y="1612821"/>
            <a:ext cx="3716524" cy="4259828"/>
            <a:chOff x="0" y="0"/>
            <a:chExt cx="4955365" cy="5679770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4955365" cy="4955365"/>
              <a:chOff x="0" y="0"/>
              <a:chExt cx="812800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08311" y="0"/>
                    </a:moveTo>
                    <a:lnTo>
                      <a:pt x="604489" y="0"/>
                    </a:lnTo>
                    <a:cubicBezTo>
                      <a:pt x="719536" y="0"/>
                      <a:pt x="812800" y="93264"/>
                      <a:pt x="812800" y="208311"/>
                    </a:cubicBezTo>
                    <a:lnTo>
                      <a:pt x="812800" y="604489"/>
                    </a:lnTo>
                    <a:cubicBezTo>
                      <a:pt x="812800" y="719536"/>
                      <a:pt x="719536" y="812800"/>
                      <a:pt x="604489" y="812800"/>
                    </a:cubicBezTo>
                    <a:lnTo>
                      <a:pt x="208311" y="812800"/>
                    </a:lnTo>
                    <a:cubicBezTo>
                      <a:pt x="93264" y="812800"/>
                      <a:pt x="0" y="719536"/>
                      <a:pt x="0" y="604489"/>
                    </a:cubicBezTo>
                    <a:lnTo>
                      <a:pt x="0" y="208311"/>
                    </a:lnTo>
                    <a:cubicBezTo>
                      <a:pt x="0" y="93264"/>
                      <a:pt x="93264" y="0"/>
                      <a:pt x="208311" y="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0" t="0" r="0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12" id="12"/>
            <p:cNvSpPr txBox="true"/>
            <p:nvPr/>
          </p:nvSpPr>
          <p:spPr>
            <a:xfrm rot="0">
              <a:off x="305181" y="5186375"/>
              <a:ext cx="4650184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-Stepper motor Nema 17 </a:t>
              </a:r>
            </a:p>
          </p:txBody>
        </p:sp>
      </p:grp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529934" y="5956845"/>
            <a:ext cx="3591361" cy="4120951"/>
            <a:chOff x="0" y="0"/>
            <a:chExt cx="4788482" cy="5494602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0"/>
              <a:ext cx="4788482" cy="4788482"/>
              <a:chOff x="0" y="0"/>
              <a:chExt cx="812800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15571" y="0"/>
                    </a:moveTo>
                    <a:lnTo>
                      <a:pt x="597229" y="0"/>
                    </a:lnTo>
                    <a:cubicBezTo>
                      <a:pt x="716286" y="0"/>
                      <a:pt x="812800" y="96514"/>
                      <a:pt x="812800" y="215571"/>
                    </a:cubicBezTo>
                    <a:lnTo>
                      <a:pt x="812800" y="597229"/>
                    </a:lnTo>
                    <a:cubicBezTo>
                      <a:pt x="812800" y="716286"/>
                      <a:pt x="716286" y="812800"/>
                      <a:pt x="597229" y="812800"/>
                    </a:cubicBezTo>
                    <a:lnTo>
                      <a:pt x="215571" y="812800"/>
                    </a:lnTo>
                    <a:cubicBezTo>
                      <a:pt x="96514" y="812800"/>
                      <a:pt x="0" y="716286"/>
                      <a:pt x="0" y="597229"/>
                    </a:cubicBezTo>
                    <a:lnTo>
                      <a:pt x="0" y="215571"/>
                    </a:lnTo>
                    <a:cubicBezTo>
                      <a:pt x="0" y="96514"/>
                      <a:pt x="96514" y="0"/>
                      <a:pt x="215571" y="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l="0" t="0" r="0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9" id="9"/>
            <p:cNvSpPr txBox="true"/>
            <p:nvPr/>
          </p:nvSpPr>
          <p:spPr>
            <a:xfrm rot="0">
              <a:off x="532302" y="5001207"/>
              <a:ext cx="3723878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 stainless steel bar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769316" y="1461859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7633651" y="5340919"/>
            <a:ext cx="18626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-H bridge 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3024406" y="1612821"/>
            <a:ext cx="3716524" cy="4259828"/>
            <a:chOff x="0" y="0"/>
            <a:chExt cx="4955365" cy="5679770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4955365" cy="4955365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08311" y="0"/>
                    </a:moveTo>
                    <a:lnTo>
                      <a:pt x="604489" y="0"/>
                    </a:lnTo>
                    <a:cubicBezTo>
                      <a:pt x="719536" y="0"/>
                      <a:pt x="812800" y="93264"/>
                      <a:pt x="812800" y="208311"/>
                    </a:cubicBezTo>
                    <a:lnTo>
                      <a:pt x="812800" y="604489"/>
                    </a:lnTo>
                    <a:cubicBezTo>
                      <a:pt x="812800" y="719536"/>
                      <a:pt x="719536" y="812800"/>
                      <a:pt x="604489" y="812800"/>
                    </a:cubicBezTo>
                    <a:lnTo>
                      <a:pt x="208311" y="812800"/>
                    </a:lnTo>
                    <a:cubicBezTo>
                      <a:pt x="93264" y="812800"/>
                      <a:pt x="0" y="719536"/>
                      <a:pt x="0" y="604489"/>
                    </a:cubicBezTo>
                    <a:lnTo>
                      <a:pt x="0" y="208311"/>
                    </a:lnTo>
                    <a:cubicBezTo>
                      <a:pt x="0" y="93264"/>
                      <a:pt x="93264" y="0"/>
                      <a:pt x="208311" y="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0" t="0" r="0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16" id="16"/>
            <p:cNvSpPr txBox="true"/>
            <p:nvPr/>
          </p:nvSpPr>
          <p:spPr>
            <a:xfrm rot="0">
              <a:off x="305181" y="5186375"/>
              <a:ext cx="4650184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-Stepper motor Nema 17 </a:t>
              </a:r>
            </a:p>
          </p:txBody>
        </p:sp>
      </p:grp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529934" y="5956845"/>
            <a:ext cx="3591361" cy="4120951"/>
            <a:chOff x="0" y="0"/>
            <a:chExt cx="4788482" cy="5494602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0"/>
              <a:ext cx="4788482" cy="4788482"/>
              <a:chOff x="0" y="0"/>
              <a:chExt cx="812800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15571" y="0"/>
                    </a:moveTo>
                    <a:lnTo>
                      <a:pt x="597229" y="0"/>
                    </a:lnTo>
                    <a:cubicBezTo>
                      <a:pt x="716286" y="0"/>
                      <a:pt x="812800" y="96514"/>
                      <a:pt x="812800" y="215571"/>
                    </a:cubicBezTo>
                    <a:lnTo>
                      <a:pt x="812800" y="597229"/>
                    </a:lnTo>
                    <a:cubicBezTo>
                      <a:pt x="812800" y="716286"/>
                      <a:pt x="716286" y="812800"/>
                      <a:pt x="597229" y="812800"/>
                    </a:cubicBezTo>
                    <a:lnTo>
                      <a:pt x="215571" y="812800"/>
                    </a:lnTo>
                    <a:cubicBezTo>
                      <a:pt x="96514" y="812800"/>
                      <a:pt x="0" y="716286"/>
                      <a:pt x="0" y="597229"/>
                    </a:cubicBezTo>
                    <a:lnTo>
                      <a:pt x="0" y="215571"/>
                    </a:lnTo>
                    <a:cubicBezTo>
                      <a:pt x="0" y="96514"/>
                      <a:pt x="96514" y="0"/>
                      <a:pt x="215571" y="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l="0" t="0" r="0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9" id="9"/>
            <p:cNvSpPr txBox="true"/>
            <p:nvPr/>
          </p:nvSpPr>
          <p:spPr>
            <a:xfrm rot="0">
              <a:off x="532302" y="5001207"/>
              <a:ext cx="3723878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 stainless steel bar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769316" y="1461859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7633651" y="5340919"/>
            <a:ext cx="18626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-H bridge 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6769316" y="5995296"/>
            <a:ext cx="3591361" cy="4012524"/>
            <a:chOff x="0" y="0"/>
            <a:chExt cx="4788482" cy="5350032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4788482" cy="4788482"/>
              <a:chOff x="0" y="0"/>
              <a:chExt cx="812800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15571" y="0"/>
                    </a:moveTo>
                    <a:lnTo>
                      <a:pt x="597229" y="0"/>
                    </a:lnTo>
                    <a:cubicBezTo>
                      <a:pt x="716286" y="0"/>
                      <a:pt x="812800" y="96514"/>
                      <a:pt x="812800" y="215571"/>
                    </a:cubicBezTo>
                    <a:lnTo>
                      <a:pt x="812800" y="597229"/>
                    </a:lnTo>
                    <a:cubicBezTo>
                      <a:pt x="812800" y="716286"/>
                      <a:pt x="716286" y="812800"/>
                      <a:pt x="597229" y="812800"/>
                    </a:cubicBezTo>
                    <a:lnTo>
                      <a:pt x="215571" y="812800"/>
                    </a:lnTo>
                    <a:cubicBezTo>
                      <a:pt x="96514" y="812800"/>
                      <a:pt x="0" y="716286"/>
                      <a:pt x="0" y="597229"/>
                    </a:cubicBezTo>
                    <a:lnTo>
                      <a:pt x="0" y="215571"/>
                    </a:lnTo>
                    <a:cubicBezTo>
                      <a:pt x="0" y="96514"/>
                      <a:pt x="96514" y="0"/>
                      <a:pt x="215571" y="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-3398" t="0" r="-3398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16" id="16"/>
            <p:cNvSpPr txBox="true"/>
            <p:nvPr/>
          </p:nvSpPr>
          <p:spPr>
            <a:xfrm rot="0">
              <a:off x="1444420" y="4856637"/>
              <a:ext cx="1899642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-IR sensor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3024406" y="1612821"/>
            <a:ext cx="3716524" cy="4259828"/>
            <a:chOff x="0" y="0"/>
            <a:chExt cx="4955365" cy="5679770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0" y="0"/>
              <a:ext cx="4955365" cy="4955365"/>
              <a:chOff x="0" y="0"/>
              <a:chExt cx="812800" cy="8128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208311" y="0"/>
                    </a:moveTo>
                    <a:lnTo>
                      <a:pt x="604489" y="0"/>
                    </a:lnTo>
                    <a:cubicBezTo>
                      <a:pt x="719536" y="0"/>
                      <a:pt x="812800" y="93264"/>
                      <a:pt x="812800" y="208311"/>
                    </a:cubicBezTo>
                    <a:lnTo>
                      <a:pt x="812800" y="604489"/>
                    </a:lnTo>
                    <a:cubicBezTo>
                      <a:pt x="812800" y="719536"/>
                      <a:pt x="719536" y="812800"/>
                      <a:pt x="604489" y="812800"/>
                    </a:cubicBezTo>
                    <a:lnTo>
                      <a:pt x="208311" y="812800"/>
                    </a:lnTo>
                    <a:cubicBezTo>
                      <a:pt x="93264" y="812800"/>
                      <a:pt x="0" y="719536"/>
                      <a:pt x="0" y="604489"/>
                    </a:cubicBezTo>
                    <a:lnTo>
                      <a:pt x="0" y="208311"/>
                    </a:lnTo>
                    <a:cubicBezTo>
                      <a:pt x="0" y="93264"/>
                      <a:pt x="93264" y="0"/>
                      <a:pt x="208311" y="0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 l="0" t="0" r="0" b="0"/>
                </a:stretch>
              </a:blipFill>
              <a:ln w="142875" cap="rnd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name="TextBox 20" id="20"/>
            <p:cNvSpPr txBox="true"/>
            <p:nvPr/>
          </p:nvSpPr>
          <p:spPr>
            <a:xfrm rot="0">
              <a:off x="305181" y="5186375"/>
              <a:ext cx="4650184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-Stepper motor Nema 17 </a:t>
              </a:r>
            </a:p>
          </p:txBody>
        </p:sp>
      </p:grp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04771" y="1461859"/>
            <a:ext cx="3716524" cy="371652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-1080000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04489" y="812800"/>
                  </a:move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close/>
                </a:path>
              </a:pathLst>
            </a:custGeom>
            <a:blipFill>
              <a:blip r:embed="rId2"/>
              <a:stretch>
                <a:fillRect l="0" t="-22563" r="-4515" b="-1695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529934" y="5956845"/>
            <a:ext cx="3591361" cy="3591361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6769316" y="1461859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29160" y="9691081"/>
            <a:ext cx="279290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 stainless steel bar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769316" y="5995296"/>
            <a:ext cx="3591361" cy="3591361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5"/>
              <a:stretch>
                <a:fillRect l="-3398" t="0" r="-3398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7852630" y="9621105"/>
            <a:ext cx="1424732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-IR sensor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3025744" y="5956845"/>
            <a:ext cx="3591361" cy="3591361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25765" r="0" b="-7729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5" id="15"/>
          <p:cNvSpPr txBox="true"/>
          <p:nvPr/>
        </p:nvSpPr>
        <p:spPr>
          <a:xfrm rot="0">
            <a:off x="14490282" y="9691081"/>
            <a:ext cx="66228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-belt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3024406" y="1612821"/>
            <a:ext cx="3716524" cy="371652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8" id="18"/>
          <p:cNvSpPr txBox="true"/>
          <p:nvPr/>
        </p:nvSpPr>
        <p:spPr>
          <a:xfrm rot="0">
            <a:off x="13253292" y="5485933"/>
            <a:ext cx="3487638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-Stepper motor Nema 17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09484" y="5340919"/>
            <a:ext cx="190709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-DC Motor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633651" y="5340919"/>
            <a:ext cx="1862690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-H bridge 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98587">
            <a:off x="16672885" y="459743"/>
            <a:ext cx="2420804" cy="2474799"/>
          </a:xfrm>
          <a:custGeom>
            <a:avLst/>
            <a:gdLst/>
            <a:ahLst/>
            <a:cxnLst/>
            <a:rect r="r" b="b" t="t" l="l"/>
            <a:pathLst>
              <a:path h="2474799" w="2420804">
                <a:moveTo>
                  <a:pt x="0" y="0"/>
                </a:moveTo>
                <a:lnTo>
                  <a:pt x="2420804" y="0"/>
                </a:lnTo>
                <a:lnTo>
                  <a:pt x="2420804" y="2474800"/>
                </a:lnTo>
                <a:lnTo>
                  <a:pt x="0" y="247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80700">
            <a:off x="-2213978" y="7537880"/>
            <a:ext cx="5463877" cy="5498241"/>
          </a:xfrm>
          <a:custGeom>
            <a:avLst/>
            <a:gdLst/>
            <a:ahLst/>
            <a:cxnLst/>
            <a:rect r="r" b="b" t="t" l="l"/>
            <a:pathLst>
              <a:path h="5498241" w="5463877">
                <a:moveTo>
                  <a:pt x="0" y="0"/>
                </a:moveTo>
                <a:lnTo>
                  <a:pt x="5463876" y="0"/>
                </a:lnTo>
                <a:lnTo>
                  <a:pt x="5463876" y="5498240"/>
                </a:lnTo>
                <a:lnTo>
                  <a:pt x="0" y="54982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202284">
            <a:off x="13834544" y="-4369889"/>
            <a:ext cx="6849513" cy="6892591"/>
          </a:xfrm>
          <a:custGeom>
            <a:avLst/>
            <a:gdLst/>
            <a:ahLst/>
            <a:cxnLst/>
            <a:rect r="r" b="b" t="t" l="l"/>
            <a:pathLst>
              <a:path h="6892591" w="6849513">
                <a:moveTo>
                  <a:pt x="0" y="0"/>
                </a:moveTo>
                <a:lnTo>
                  <a:pt x="6849512" y="0"/>
                </a:lnTo>
                <a:lnTo>
                  <a:pt x="6849512" y="6892592"/>
                </a:lnTo>
                <a:lnTo>
                  <a:pt x="0" y="68925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168590">
            <a:off x="17288329" y="7755132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074476">
            <a:off x="14225398" y="9564635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6"/>
                </a:lnTo>
                <a:lnTo>
                  <a:pt x="0" y="3982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219138" y="4795208"/>
            <a:ext cx="9929371" cy="629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Drawing &amp; signing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821627" y="4677092"/>
            <a:ext cx="2563267" cy="837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</a:pPr>
            <a:r>
              <a:rPr lang="en-US" sz="4899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 Stage 6: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8666968" y="917724"/>
            <a:ext cx="6678762" cy="8846042"/>
          </a:xfrm>
          <a:custGeom>
            <a:avLst/>
            <a:gdLst/>
            <a:ahLst/>
            <a:cxnLst/>
            <a:rect r="r" b="b" t="t" l="l"/>
            <a:pathLst>
              <a:path h="8846042" w="6678762">
                <a:moveTo>
                  <a:pt x="0" y="0"/>
                </a:moveTo>
                <a:lnTo>
                  <a:pt x="6678762" y="0"/>
                </a:lnTo>
                <a:lnTo>
                  <a:pt x="6678762" y="8846042"/>
                </a:lnTo>
                <a:lnTo>
                  <a:pt x="0" y="8846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114300" cap="rnd">
            <a:solidFill>
              <a:srgbClr val="000000"/>
            </a:solidFill>
            <a:prstDash val="solid"/>
            <a:round/>
          </a:ln>
        </p:spPr>
      </p:sp>
      <p:sp>
        <p:nvSpPr>
          <p:cNvPr name="TextBox 3" id="3"/>
          <p:cNvSpPr txBox="true"/>
          <p:nvPr/>
        </p:nvSpPr>
        <p:spPr>
          <a:xfrm rot="0">
            <a:off x="340926" y="4510231"/>
            <a:ext cx="7242402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-our plotter contain 3 axis X Y and the Z axis 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8666968" y="917724"/>
            <a:ext cx="6678762" cy="8846042"/>
          </a:xfrm>
          <a:custGeom>
            <a:avLst/>
            <a:gdLst/>
            <a:ahLst/>
            <a:cxnLst/>
            <a:rect r="r" b="b" t="t" l="l"/>
            <a:pathLst>
              <a:path h="8846042" w="6678762">
                <a:moveTo>
                  <a:pt x="0" y="0"/>
                </a:moveTo>
                <a:lnTo>
                  <a:pt x="6678762" y="0"/>
                </a:lnTo>
                <a:lnTo>
                  <a:pt x="6678762" y="8846042"/>
                </a:lnTo>
                <a:lnTo>
                  <a:pt x="0" y="8846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114300" cap="rnd">
            <a:solidFill>
              <a:srgbClr val="000000"/>
            </a:solidFill>
            <a:prstDash val="solid"/>
            <a:round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838320" y="1381747"/>
            <a:ext cx="8166229" cy="520597"/>
          </a:xfrm>
          <a:custGeom>
            <a:avLst/>
            <a:gdLst/>
            <a:ahLst/>
            <a:cxnLst/>
            <a:rect r="r" b="b" t="t" l="l"/>
            <a:pathLst>
              <a:path h="520597" w="8166229">
                <a:moveTo>
                  <a:pt x="0" y="0"/>
                </a:moveTo>
                <a:lnTo>
                  <a:pt x="8166229" y="0"/>
                </a:lnTo>
                <a:lnTo>
                  <a:pt x="8166229" y="520597"/>
                </a:lnTo>
                <a:lnTo>
                  <a:pt x="0" y="5205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744145" y="962025"/>
            <a:ext cx="320560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Y axis Length: 46.8 CM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40926" y="4510231"/>
            <a:ext cx="7242402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-our plotter contain 3 axis X Y and the Z axis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51495" y="5283595"/>
            <a:ext cx="3947220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- 68 step/ mm for the y axis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8666968" y="917724"/>
            <a:ext cx="6678762" cy="8846042"/>
          </a:xfrm>
          <a:custGeom>
            <a:avLst/>
            <a:gdLst/>
            <a:ahLst/>
            <a:cxnLst/>
            <a:rect r="r" b="b" t="t" l="l"/>
            <a:pathLst>
              <a:path h="8846042" w="6678762">
                <a:moveTo>
                  <a:pt x="0" y="0"/>
                </a:moveTo>
                <a:lnTo>
                  <a:pt x="6678762" y="0"/>
                </a:lnTo>
                <a:lnTo>
                  <a:pt x="6678762" y="8846042"/>
                </a:lnTo>
                <a:lnTo>
                  <a:pt x="0" y="8846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114300" cap="rnd">
            <a:solidFill>
              <a:srgbClr val="000000"/>
            </a:solidFill>
            <a:prstDash val="solid"/>
            <a:round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838320" y="1381747"/>
            <a:ext cx="8166229" cy="520597"/>
          </a:xfrm>
          <a:custGeom>
            <a:avLst/>
            <a:gdLst/>
            <a:ahLst/>
            <a:cxnLst/>
            <a:rect r="r" b="b" t="t" l="l"/>
            <a:pathLst>
              <a:path h="520597" w="8166229">
                <a:moveTo>
                  <a:pt x="0" y="0"/>
                </a:moveTo>
                <a:lnTo>
                  <a:pt x="8166229" y="0"/>
                </a:lnTo>
                <a:lnTo>
                  <a:pt x="8166229" y="520597"/>
                </a:lnTo>
                <a:lnTo>
                  <a:pt x="0" y="5205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14432265" y="5197842"/>
            <a:ext cx="4483240" cy="285807"/>
          </a:xfrm>
          <a:custGeom>
            <a:avLst/>
            <a:gdLst/>
            <a:ahLst/>
            <a:cxnLst/>
            <a:rect r="r" b="b" t="t" l="l"/>
            <a:pathLst>
              <a:path h="285807" w="4483240">
                <a:moveTo>
                  <a:pt x="0" y="0"/>
                </a:moveTo>
                <a:lnTo>
                  <a:pt x="4483239" y="0"/>
                </a:lnTo>
                <a:lnTo>
                  <a:pt x="4483239" y="285807"/>
                </a:lnTo>
                <a:lnTo>
                  <a:pt x="0" y="2858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744145" y="962025"/>
            <a:ext cx="3205609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Y axis Length: 46.8 CM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816788" y="4513975"/>
            <a:ext cx="1170831" cy="1586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X</a:t>
            </a:r>
          </a:p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Axis</a:t>
            </a:r>
          </a:p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Length: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33.2 CM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40926" y="4510231"/>
            <a:ext cx="7242402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-our plotter contain 3 axis X Y and the Z axis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51495" y="5283595"/>
            <a:ext cx="3947220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- 68 step/ mm for the y axis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50057" y="6057106"/>
            <a:ext cx="3950097" cy="382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5"/>
              </a:lnSpc>
              <a:spcBef>
                <a:spcPct val="0"/>
              </a:spcBef>
            </a:pPr>
            <a:r>
              <a:rPr lang="en-US" b="true" sz="2137" spc="64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- 39 step/ mm for the x axis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32980" y="8478932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7"/>
                </a:lnTo>
                <a:lnTo>
                  <a:pt x="0" y="3982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517744">
            <a:off x="-1477882" y="-6849431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847770"/>
            <a:ext cx="5867413" cy="816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Real-Time Photo &amp; Uploading G-Code Files</a:t>
            </a:r>
          </a:p>
          <a:p>
            <a:pPr algn="l">
              <a:lnSpc>
                <a:spcPts val="3779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4812306" y="3372765"/>
            <a:ext cx="5919923" cy="1160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b="true" sz="6799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NEW?!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598757" y="1726174"/>
            <a:ext cx="6410007" cy="2019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921"/>
              </a:lnSpc>
            </a:pPr>
            <a:r>
              <a:rPr lang="en-US" sz="13267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WHATS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-7621537">
            <a:off x="-4552559" y="-411926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68590">
            <a:off x="17478972" y="7061885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159412" y="4533547"/>
            <a:ext cx="5446931" cy="4038945"/>
          </a:xfrm>
          <a:custGeom>
            <a:avLst/>
            <a:gdLst/>
            <a:ahLst/>
            <a:cxnLst/>
            <a:rect r="r" b="b" t="t" l="l"/>
            <a:pathLst>
              <a:path h="4038945" w="5446931">
                <a:moveTo>
                  <a:pt x="0" y="0"/>
                </a:moveTo>
                <a:lnTo>
                  <a:pt x="5446930" y="0"/>
                </a:lnTo>
                <a:lnTo>
                  <a:pt x="5446930" y="4038945"/>
                </a:lnTo>
                <a:lnTo>
                  <a:pt x="0" y="403894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7430" r="0" b="-1743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17726" y="3258730"/>
            <a:ext cx="4283568" cy="3769540"/>
          </a:xfrm>
          <a:custGeom>
            <a:avLst/>
            <a:gdLst/>
            <a:ahLst/>
            <a:cxnLst/>
            <a:rect r="r" b="b" t="t" l="l"/>
            <a:pathLst>
              <a:path h="3769540" w="4283568">
                <a:moveTo>
                  <a:pt x="0" y="0"/>
                </a:moveTo>
                <a:lnTo>
                  <a:pt x="4283568" y="0"/>
                </a:lnTo>
                <a:lnTo>
                  <a:pt x="4283568" y="3769540"/>
                </a:lnTo>
                <a:lnTo>
                  <a:pt x="0" y="376954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94154" y="2323612"/>
            <a:ext cx="9949160" cy="478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49"/>
              </a:lnSpc>
              <a:spcBef>
                <a:spcPct val="0"/>
              </a:spcBef>
            </a:pPr>
            <a:r>
              <a:rPr lang="en-US" b="true" sz="2699" spc="8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calculate the perfect speed settings for the motors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17726" y="3258730"/>
            <a:ext cx="4283568" cy="3769540"/>
          </a:xfrm>
          <a:custGeom>
            <a:avLst/>
            <a:gdLst/>
            <a:ahLst/>
            <a:cxnLst/>
            <a:rect r="r" b="b" t="t" l="l"/>
            <a:pathLst>
              <a:path h="3769540" w="4283568">
                <a:moveTo>
                  <a:pt x="0" y="0"/>
                </a:moveTo>
                <a:lnTo>
                  <a:pt x="4283568" y="0"/>
                </a:lnTo>
                <a:lnTo>
                  <a:pt x="4283568" y="3769540"/>
                </a:lnTo>
                <a:lnTo>
                  <a:pt x="0" y="376954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94154" y="2323612"/>
            <a:ext cx="9949160" cy="478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49"/>
              </a:lnSpc>
              <a:spcBef>
                <a:spcPct val="0"/>
              </a:spcBef>
            </a:pPr>
            <a:r>
              <a:rPr lang="en-US" b="true" sz="2699" spc="8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calculate the perfect speed settings for the motors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694154" y="5846237"/>
            <a:ext cx="6781205" cy="786893"/>
            <a:chOff x="0" y="0"/>
            <a:chExt cx="9041606" cy="1049191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-66675"/>
              <a:ext cx="9041606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-During pen grabbing and returning the speed is: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988038" y="555796"/>
              <a:ext cx="5956102" cy="493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50"/>
                </a:lnSpc>
                <a:spcBef>
                  <a:spcPct val="0"/>
                </a:spcBef>
              </a:pPr>
              <a:r>
                <a:rPr lang="en-US" b="true" sz="2100" spc="63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1100 mm/min to the x and y axis</a:t>
              </a:r>
            </a:p>
          </p:txBody>
        </p:sp>
      </p:grp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17726" y="3258730"/>
            <a:ext cx="4283568" cy="3769540"/>
          </a:xfrm>
          <a:custGeom>
            <a:avLst/>
            <a:gdLst/>
            <a:ahLst/>
            <a:cxnLst/>
            <a:rect r="r" b="b" t="t" l="l"/>
            <a:pathLst>
              <a:path h="3769540" w="4283568">
                <a:moveTo>
                  <a:pt x="0" y="0"/>
                </a:moveTo>
                <a:lnTo>
                  <a:pt x="4283568" y="0"/>
                </a:lnTo>
                <a:lnTo>
                  <a:pt x="4283568" y="3769540"/>
                </a:lnTo>
                <a:lnTo>
                  <a:pt x="0" y="376954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94154" y="2323612"/>
            <a:ext cx="9949160" cy="478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49"/>
              </a:lnSpc>
              <a:spcBef>
                <a:spcPct val="0"/>
              </a:spcBef>
            </a:pPr>
            <a:r>
              <a:rPr lang="en-US" b="true" sz="2699" spc="8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calculate the perfect speed settings for the motors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94154" y="5779562"/>
            <a:ext cx="678120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-During pen grabbing and returning the speed is: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435182" y="6246415"/>
            <a:ext cx="446707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1100 mm/min to the x and y axis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58354" y="7472037"/>
            <a:ext cx="11959372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-During the drawing we decrease the speed to 800mm/min for better accuracy 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17726" y="3258730"/>
            <a:ext cx="4283568" cy="3769540"/>
          </a:xfrm>
          <a:custGeom>
            <a:avLst/>
            <a:gdLst/>
            <a:ahLst/>
            <a:cxnLst/>
            <a:rect r="r" b="b" t="t" l="l"/>
            <a:pathLst>
              <a:path h="3769540" w="4283568">
                <a:moveTo>
                  <a:pt x="0" y="0"/>
                </a:moveTo>
                <a:lnTo>
                  <a:pt x="4283568" y="0"/>
                </a:lnTo>
                <a:lnTo>
                  <a:pt x="4283568" y="3769540"/>
                </a:lnTo>
                <a:lnTo>
                  <a:pt x="0" y="376954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94154" y="2323612"/>
            <a:ext cx="9949160" cy="478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49"/>
              </a:lnSpc>
              <a:spcBef>
                <a:spcPct val="0"/>
              </a:spcBef>
            </a:pPr>
            <a:r>
              <a:rPr lang="en-US" b="true" sz="2699" spc="8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calculate the perfect speed settings for the motors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94154" y="5779562"/>
            <a:ext cx="678120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-During pen grabbing and returning the speed is: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435182" y="6246415"/>
            <a:ext cx="446707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1100 mm/min to the x and y axis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58354" y="7472037"/>
            <a:ext cx="11959372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-During the drawing we decrease the speed to 800mm/min for better accuracy 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44348" y="427344"/>
            <a:ext cx="4143375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Signing</a:t>
            </a:r>
          </a:p>
        </p:txBody>
      </p:sp>
      <p:pic>
        <p:nvPicPr>
          <p:cNvPr name="Picture 4" id="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1810286" y="0"/>
            <a:ext cx="5760434" cy="10239171"/>
          </a:xfrm>
          <a:prstGeom prst="rect">
            <a:avLst/>
          </a:prstGeom>
          <a:ln w="114300" cap="rnd">
            <a:solidFill>
              <a:srgbClr val="000000"/>
            </a:solidFill>
            <a:prstDash val="solid"/>
          </a:ln>
        </p:spPr>
      </p:pic>
      <p:sp>
        <p:nvSpPr>
          <p:cNvPr name="TextBox 5" id="5"/>
          <p:cNvSpPr txBox="true"/>
          <p:nvPr/>
        </p:nvSpPr>
        <p:spPr>
          <a:xfrm rot="0">
            <a:off x="1028700" y="5076825"/>
            <a:ext cx="9621887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We created a simple signature and added it to every photo we draw 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443263" y="3244388"/>
            <a:ext cx="3487638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-Stepper motor Nema 17 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0" id="10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588225" y="3044363"/>
            <a:ext cx="1482328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-3A Driver 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5443263" y="3244388"/>
            <a:ext cx="3487638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-Stepper motor Nema 17 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443263" y="8145464"/>
            <a:ext cx="2799011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-linear ball bearing  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  <p:grpSp>
        <p:nvGrpSpPr>
          <p:cNvPr name="Group 10" id="10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4" id="14"/>
          <p:cNvSpPr txBox="true"/>
          <p:nvPr/>
        </p:nvSpPr>
        <p:spPr>
          <a:xfrm rot="0">
            <a:off x="14588225" y="3044363"/>
            <a:ext cx="1482328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-3A Driver 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5443263" y="3244388"/>
            <a:ext cx="3487638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-Stepper motor Nema 17 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507685" y="6416458"/>
            <a:ext cx="3591361" cy="35913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299071" y="7792077"/>
            <a:ext cx="2875062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-stainless steel bars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  <p:grpSp>
        <p:nvGrpSpPr>
          <p:cNvPr name="Group 10" id="10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5443263" y="8145464"/>
            <a:ext cx="2799011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-linear ball bearing  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  <p:grpSp>
        <p:nvGrpSpPr>
          <p:cNvPr name="Group 13" id="13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name="Group 15" id="15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3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7" id="17"/>
          <p:cNvSpPr txBox="true"/>
          <p:nvPr/>
        </p:nvSpPr>
        <p:spPr>
          <a:xfrm rot="0">
            <a:off x="5443263" y="3244388"/>
            <a:ext cx="3487638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-Stepper motor Nema 17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588225" y="3044363"/>
            <a:ext cx="1482328" cy="786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-3A Driver </a:t>
            </a:r>
          </a:p>
          <a:p>
            <a:pPr algn="ctr">
              <a:lnSpc>
                <a:spcPts val="315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-38976" t="0" r="-6779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693531" y="3244388"/>
            <a:ext cx="165660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32980" y="8478932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7"/>
                </a:lnTo>
                <a:lnTo>
                  <a:pt x="0" y="3982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517744">
            <a:off x="-1477882" y="-6849431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847770"/>
            <a:ext cx="5867413" cy="816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Real-Time Photo &amp; Uploading G-Code Files</a:t>
            </a:r>
          </a:p>
          <a:p>
            <a:pPr algn="l">
              <a:lnSpc>
                <a:spcPts val="3779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4812306" y="3372765"/>
            <a:ext cx="5919923" cy="1160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b="true" sz="6799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NEW?!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598757" y="1726174"/>
            <a:ext cx="6410007" cy="2019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921"/>
              </a:lnSpc>
            </a:pPr>
            <a:r>
              <a:rPr lang="en-US" sz="13267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WHATS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-7621537">
            <a:off x="-4552559" y="-411926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68590">
            <a:off x="17478972" y="7061885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428213" y="360426"/>
            <a:ext cx="5446931" cy="4038945"/>
          </a:xfrm>
          <a:custGeom>
            <a:avLst/>
            <a:gdLst/>
            <a:ahLst/>
            <a:cxnLst/>
            <a:rect r="r" b="b" t="t" l="l"/>
            <a:pathLst>
              <a:path h="4038945" w="5446931">
                <a:moveTo>
                  <a:pt x="0" y="0"/>
                </a:moveTo>
                <a:lnTo>
                  <a:pt x="5446931" y="0"/>
                </a:lnTo>
                <a:lnTo>
                  <a:pt x="5446931" y="4038945"/>
                </a:lnTo>
                <a:lnTo>
                  <a:pt x="0" y="403894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0680" r="0" b="-2418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8159412" y="4533547"/>
            <a:ext cx="5446931" cy="4038945"/>
          </a:xfrm>
          <a:custGeom>
            <a:avLst/>
            <a:gdLst/>
            <a:ahLst/>
            <a:cxnLst/>
            <a:rect r="r" b="b" t="t" l="l"/>
            <a:pathLst>
              <a:path h="4038945" w="5446931">
                <a:moveTo>
                  <a:pt x="0" y="0"/>
                </a:moveTo>
                <a:lnTo>
                  <a:pt x="5446930" y="0"/>
                </a:lnTo>
                <a:lnTo>
                  <a:pt x="5446930" y="4038945"/>
                </a:lnTo>
                <a:lnTo>
                  <a:pt x="0" y="403894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7430" r="0" b="-1743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11" id="11"/>
          <p:cNvSpPr txBox="true"/>
          <p:nvPr/>
        </p:nvSpPr>
        <p:spPr>
          <a:xfrm rot="0">
            <a:off x="1028700" y="6994604"/>
            <a:ext cx="5705157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Dynamic Paper Size (A3 &amp; A4)</a:t>
            </a: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3456" r="0" b="-3456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426425" y="3244388"/>
            <a:ext cx="218509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 nut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1"/>
              <a:stretch>
                <a:fillRect l="-38976" t="0" r="-6779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5693531" y="3244388"/>
            <a:ext cx="165660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</a:t>
            </a:r>
          </a:p>
        </p:txBody>
      </p:sp>
    </p:spTree>
  </p:cSld>
  <p:clrMapOvr>
    <a:masterClrMapping/>
  </p:clrMapOvr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-223" r="0" b="-223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476152" y="7985444"/>
            <a:ext cx="2726382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-timing Belt Pulley  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3456" r="0" b="-3456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14426425" y="3244388"/>
            <a:ext cx="218509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 nut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-38976" t="0" r="-6779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5" id="15"/>
          <p:cNvSpPr txBox="true"/>
          <p:nvPr/>
        </p:nvSpPr>
        <p:spPr>
          <a:xfrm rot="0">
            <a:off x="5693531" y="3244388"/>
            <a:ext cx="165660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</a:t>
            </a:r>
          </a:p>
        </p:txBody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58861">
            <a:off x="14928650" y="9426350"/>
            <a:ext cx="3365739" cy="3176416"/>
          </a:xfrm>
          <a:custGeom>
            <a:avLst/>
            <a:gdLst/>
            <a:ahLst/>
            <a:cxnLst/>
            <a:rect r="r" b="b" t="t" l="l"/>
            <a:pathLst>
              <a:path h="3176416" w="3365739">
                <a:moveTo>
                  <a:pt x="0" y="0"/>
                </a:moveTo>
                <a:lnTo>
                  <a:pt x="3365739" y="0"/>
                </a:lnTo>
                <a:lnTo>
                  <a:pt x="3365739" y="3176416"/>
                </a:lnTo>
                <a:lnTo>
                  <a:pt x="0" y="317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8480398">
            <a:off x="17966336" y="5730797"/>
            <a:ext cx="6617039" cy="6658656"/>
          </a:xfrm>
          <a:custGeom>
            <a:avLst/>
            <a:gdLst/>
            <a:ahLst/>
            <a:cxnLst/>
            <a:rect r="r" b="b" t="t" l="l"/>
            <a:pathLst>
              <a:path h="6658656" w="6617039">
                <a:moveTo>
                  <a:pt x="0" y="0"/>
                </a:moveTo>
                <a:lnTo>
                  <a:pt x="6617039" y="0"/>
                </a:lnTo>
                <a:lnTo>
                  <a:pt x="6617039" y="6658656"/>
                </a:lnTo>
                <a:lnTo>
                  <a:pt x="0" y="66586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428310">
            <a:off x="-1228909" y="-2391577"/>
            <a:ext cx="4518258" cy="5915886"/>
          </a:xfrm>
          <a:custGeom>
            <a:avLst/>
            <a:gdLst/>
            <a:ahLst/>
            <a:cxnLst/>
            <a:rect r="r" b="b" t="t" l="l"/>
            <a:pathLst>
              <a:path h="5915886" w="4518258">
                <a:moveTo>
                  <a:pt x="0" y="0"/>
                </a:moveTo>
                <a:lnTo>
                  <a:pt x="4518258" y="0"/>
                </a:lnTo>
                <a:lnTo>
                  <a:pt x="4518258" y="5915886"/>
                </a:lnTo>
                <a:lnTo>
                  <a:pt x="0" y="59158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774787">
            <a:off x="-2477193" y="8442113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507685" y="6416458"/>
            <a:ext cx="3591361" cy="35913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8" id="8"/>
          <p:cNvSpPr txBox="true"/>
          <p:nvPr/>
        </p:nvSpPr>
        <p:spPr>
          <a:xfrm rot="0">
            <a:off x="5905500" y="-22132"/>
            <a:ext cx="6477000" cy="148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</a:pPr>
            <a:r>
              <a:rPr lang="en-US" sz="8700" b="true">
                <a:solidFill>
                  <a:srgbClr val="000000"/>
                </a:solidFill>
                <a:latin typeface="Eczar Bold"/>
                <a:ea typeface="Eczar Bold"/>
                <a:cs typeface="Eczar Bold"/>
                <a:sym typeface="Eczar Bold"/>
              </a:rPr>
              <a:t>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720317" y="7825424"/>
            <a:ext cx="66228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-belt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649820" y="6416458"/>
            <a:ext cx="3591361" cy="3591361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15571" y="0"/>
                  </a:moveTo>
                  <a:lnTo>
                    <a:pt x="597229" y="0"/>
                  </a:lnTo>
                  <a:cubicBezTo>
                    <a:pt x="716286" y="0"/>
                    <a:pt x="812800" y="96514"/>
                    <a:pt x="812800" y="215571"/>
                  </a:cubicBezTo>
                  <a:lnTo>
                    <a:pt x="812800" y="597229"/>
                  </a:lnTo>
                  <a:cubicBezTo>
                    <a:pt x="812800" y="716286"/>
                    <a:pt x="716286" y="812800"/>
                    <a:pt x="597229" y="812800"/>
                  </a:cubicBezTo>
                  <a:lnTo>
                    <a:pt x="215571" y="812800"/>
                  </a:lnTo>
                  <a:cubicBezTo>
                    <a:pt x="96514" y="812800"/>
                    <a:pt x="0" y="716286"/>
                    <a:pt x="0" y="597229"/>
                  </a:cubicBezTo>
                  <a:lnTo>
                    <a:pt x="0" y="215571"/>
                  </a:lnTo>
                  <a:cubicBezTo>
                    <a:pt x="0" y="96514"/>
                    <a:pt x="96514" y="0"/>
                    <a:pt x="215571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223" r="0" b="-223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2" id="12"/>
          <p:cNvSpPr txBox="true"/>
          <p:nvPr/>
        </p:nvSpPr>
        <p:spPr>
          <a:xfrm rot="0">
            <a:off x="5476152" y="7985444"/>
            <a:ext cx="2726382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-timing Belt Pulley  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0220266" y="1612821"/>
            <a:ext cx="3716524" cy="3716524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2"/>
              <a:stretch>
                <a:fillRect l="0" t="-3456" r="0" b="-3456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5" id="15"/>
          <p:cNvSpPr txBox="true"/>
          <p:nvPr/>
        </p:nvSpPr>
        <p:spPr>
          <a:xfrm rot="0">
            <a:off x="14426425" y="3244388"/>
            <a:ext cx="2185095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 nut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587239" y="1612821"/>
            <a:ext cx="3716524" cy="371652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08311" y="0"/>
                  </a:moveTo>
                  <a:lnTo>
                    <a:pt x="604489" y="0"/>
                  </a:lnTo>
                  <a:cubicBezTo>
                    <a:pt x="719536" y="0"/>
                    <a:pt x="812800" y="93264"/>
                    <a:pt x="812800" y="208311"/>
                  </a:cubicBezTo>
                  <a:lnTo>
                    <a:pt x="812800" y="604489"/>
                  </a:lnTo>
                  <a:cubicBezTo>
                    <a:pt x="812800" y="719536"/>
                    <a:pt x="719536" y="812800"/>
                    <a:pt x="604489" y="812800"/>
                  </a:cubicBezTo>
                  <a:lnTo>
                    <a:pt x="208311" y="812800"/>
                  </a:lnTo>
                  <a:cubicBezTo>
                    <a:pt x="93264" y="812800"/>
                    <a:pt x="0" y="719536"/>
                    <a:pt x="0" y="604489"/>
                  </a:cubicBezTo>
                  <a:lnTo>
                    <a:pt x="0" y="208311"/>
                  </a:lnTo>
                  <a:cubicBezTo>
                    <a:pt x="0" y="93264"/>
                    <a:pt x="93264" y="0"/>
                    <a:pt x="208311" y="0"/>
                  </a:cubicBezTo>
                  <a:close/>
                </a:path>
              </a:pathLst>
            </a:custGeom>
            <a:blipFill>
              <a:blip r:embed="rId13"/>
              <a:stretch>
                <a:fillRect l="-38976" t="0" r="-67790" b="0"/>
              </a:stretch>
            </a:blipFill>
            <a:ln w="142875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18" id="18"/>
          <p:cNvSpPr txBox="true"/>
          <p:nvPr/>
        </p:nvSpPr>
        <p:spPr>
          <a:xfrm rot="0">
            <a:off x="5693531" y="3244388"/>
            <a:ext cx="1656606" cy="386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0"/>
              </a:lnSpc>
              <a:spcBef>
                <a:spcPct val="0"/>
              </a:spcBef>
            </a:pPr>
            <a:r>
              <a:rPr lang="en-US" b="true" sz="2100" spc="63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-lead screw</a:t>
            </a:r>
          </a:p>
        </p:txBody>
      </p:sp>
    </p:spTree>
  </p:cSld>
  <p:clrMapOvr>
    <a:masterClrMapping/>
  </p:clrMapOvr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428949"/>
            <a:ext cx="7808300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constraints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1028700" y="2099823"/>
            <a:ext cx="5344029" cy="223478"/>
          </a:xfrm>
          <a:custGeom>
            <a:avLst/>
            <a:gdLst/>
            <a:ahLst/>
            <a:cxnLst/>
            <a:rect r="r" b="b" t="t" l="l"/>
            <a:pathLst>
              <a:path h="223478" w="5344029">
                <a:moveTo>
                  <a:pt x="5344029" y="0"/>
                </a:moveTo>
                <a:lnTo>
                  <a:pt x="0" y="0"/>
                </a:lnTo>
                <a:lnTo>
                  <a:pt x="0" y="223478"/>
                </a:lnTo>
                <a:lnTo>
                  <a:pt x="5344029" y="223478"/>
                </a:lnTo>
                <a:lnTo>
                  <a:pt x="5344029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742529" y="3109119"/>
            <a:ext cx="5246370" cy="524637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162" y="0"/>
                  </a:moveTo>
                  <a:lnTo>
                    <a:pt x="731638" y="0"/>
                  </a:lnTo>
                  <a:cubicBezTo>
                    <a:pt x="776463" y="0"/>
                    <a:pt x="812800" y="36337"/>
                    <a:pt x="812800" y="81162"/>
                  </a:cubicBezTo>
                  <a:lnTo>
                    <a:pt x="812800" y="731638"/>
                  </a:lnTo>
                  <a:cubicBezTo>
                    <a:pt x="812800" y="776463"/>
                    <a:pt x="776463" y="812800"/>
                    <a:pt x="731638" y="812800"/>
                  </a:cubicBezTo>
                  <a:lnTo>
                    <a:pt x="81162" y="812800"/>
                  </a:lnTo>
                  <a:cubicBezTo>
                    <a:pt x="36337" y="812800"/>
                    <a:pt x="0" y="776463"/>
                    <a:pt x="0" y="731638"/>
                  </a:cubicBezTo>
                  <a:lnTo>
                    <a:pt x="0" y="81162"/>
                  </a:lnTo>
                  <a:cubicBezTo>
                    <a:pt x="0" y="36337"/>
                    <a:pt x="36337" y="0"/>
                    <a:pt x="8116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7620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428949"/>
            <a:ext cx="7808300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constraints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1028700" y="2099823"/>
            <a:ext cx="5344029" cy="223478"/>
          </a:xfrm>
          <a:custGeom>
            <a:avLst/>
            <a:gdLst/>
            <a:ahLst/>
            <a:cxnLst/>
            <a:rect r="r" b="b" t="t" l="l"/>
            <a:pathLst>
              <a:path h="223478" w="5344029">
                <a:moveTo>
                  <a:pt x="5344029" y="0"/>
                </a:moveTo>
                <a:lnTo>
                  <a:pt x="0" y="0"/>
                </a:lnTo>
                <a:lnTo>
                  <a:pt x="0" y="223478"/>
                </a:lnTo>
                <a:lnTo>
                  <a:pt x="5344029" y="223478"/>
                </a:lnTo>
                <a:lnTo>
                  <a:pt x="5344029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21519" y="4081537"/>
            <a:ext cx="7076480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-Inability to automate sketch generation 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742529" y="3109119"/>
            <a:ext cx="5246370" cy="524637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162" y="0"/>
                  </a:moveTo>
                  <a:lnTo>
                    <a:pt x="731638" y="0"/>
                  </a:lnTo>
                  <a:cubicBezTo>
                    <a:pt x="776463" y="0"/>
                    <a:pt x="812800" y="36337"/>
                    <a:pt x="812800" y="81162"/>
                  </a:cubicBezTo>
                  <a:lnTo>
                    <a:pt x="812800" y="731638"/>
                  </a:lnTo>
                  <a:cubicBezTo>
                    <a:pt x="812800" y="776463"/>
                    <a:pt x="776463" y="812800"/>
                    <a:pt x="731638" y="812800"/>
                  </a:cubicBezTo>
                  <a:lnTo>
                    <a:pt x="81162" y="812800"/>
                  </a:lnTo>
                  <a:cubicBezTo>
                    <a:pt x="36337" y="812800"/>
                    <a:pt x="0" y="776463"/>
                    <a:pt x="0" y="731638"/>
                  </a:cubicBezTo>
                  <a:lnTo>
                    <a:pt x="0" y="81162"/>
                  </a:lnTo>
                  <a:cubicBezTo>
                    <a:pt x="0" y="36337"/>
                    <a:pt x="36337" y="0"/>
                    <a:pt x="8116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7620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428949"/>
            <a:ext cx="7808300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constraints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1028700" y="2099823"/>
            <a:ext cx="5344029" cy="223478"/>
          </a:xfrm>
          <a:custGeom>
            <a:avLst/>
            <a:gdLst/>
            <a:ahLst/>
            <a:cxnLst/>
            <a:rect r="r" b="b" t="t" l="l"/>
            <a:pathLst>
              <a:path h="223478" w="5344029">
                <a:moveTo>
                  <a:pt x="5344029" y="0"/>
                </a:moveTo>
                <a:lnTo>
                  <a:pt x="0" y="0"/>
                </a:lnTo>
                <a:lnTo>
                  <a:pt x="0" y="223478"/>
                </a:lnTo>
                <a:lnTo>
                  <a:pt x="5344029" y="223478"/>
                </a:lnTo>
                <a:lnTo>
                  <a:pt x="5344029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21519" y="4081537"/>
            <a:ext cx="7076480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-Inability to automate sketch generation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21519" y="5699918"/>
            <a:ext cx="7229921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-Inability to automate G-Code generation 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0742529" y="3109119"/>
            <a:ext cx="5246370" cy="524637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162" y="0"/>
                  </a:moveTo>
                  <a:lnTo>
                    <a:pt x="731638" y="0"/>
                  </a:lnTo>
                  <a:cubicBezTo>
                    <a:pt x="776463" y="0"/>
                    <a:pt x="812800" y="36337"/>
                    <a:pt x="812800" y="81162"/>
                  </a:cubicBezTo>
                  <a:lnTo>
                    <a:pt x="812800" y="731638"/>
                  </a:lnTo>
                  <a:cubicBezTo>
                    <a:pt x="812800" y="776463"/>
                    <a:pt x="776463" y="812800"/>
                    <a:pt x="731638" y="812800"/>
                  </a:cubicBezTo>
                  <a:lnTo>
                    <a:pt x="81162" y="812800"/>
                  </a:lnTo>
                  <a:cubicBezTo>
                    <a:pt x="36337" y="812800"/>
                    <a:pt x="0" y="776463"/>
                    <a:pt x="0" y="731638"/>
                  </a:cubicBezTo>
                  <a:lnTo>
                    <a:pt x="0" y="81162"/>
                  </a:lnTo>
                  <a:cubicBezTo>
                    <a:pt x="0" y="36337"/>
                    <a:pt x="36337" y="0"/>
                    <a:pt x="8116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76200" cap="rnd">
              <a:solidFill>
                <a:srgbClr val="000000"/>
              </a:solidFill>
              <a:prstDash val="solid"/>
              <a:round/>
            </a:ln>
          </p:spPr>
        </p:sp>
      </p:grpSp>
    </p:spTree>
  </p:cSld>
  <p:clrMapOvr>
    <a:masterClrMapping/>
  </p:clrMapOvr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428949"/>
            <a:ext cx="7808300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constraints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1028700" y="2099823"/>
            <a:ext cx="5344029" cy="223478"/>
          </a:xfrm>
          <a:custGeom>
            <a:avLst/>
            <a:gdLst/>
            <a:ahLst/>
            <a:cxnLst/>
            <a:rect r="r" b="b" t="t" l="l"/>
            <a:pathLst>
              <a:path h="223478" w="5344029">
                <a:moveTo>
                  <a:pt x="5344029" y="0"/>
                </a:moveTo>
                <a:lnTo>
                  <a:pt x="0" y="0"/>
                </a:lnTo>
                <a:lnTo>
                  <a:pt x="0" y="223478"/>
                </a:lnTo>
                <a:lnTo>
                  <a:pt x="5344029" y="223478"/>
                </a:lnTo>
                <a:lnTo>
                  <a:pt x="5344029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742529" y="3109119"/>
            <a:ext cx="5246370" cy="524637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162" y="0"/>
                  </a:moveTo>
                  <a:lnTo>
                    <a:pt x="731638" y="0"/>
                  </a:lnTo>
                  <a:cubicBezTo>
                    <a:pt x="776463" y="0"/>
                    <a:pt x="812800" y="36337"/>
                    <a:pt x="812800" y="81162"/>
                  </a:cubicBezTo>
                  <a:lnTo>
                    <a:pt x="812800" y="731638"/>
                  </a:lnTo>
                  <a:cubicBezTo>
                    <a:pt x="812800" y="776463"/>
                    <a:pt x="776463" y="812800"/>
                    <a:pt x="731638" y="812800"/>
                  </a:cubicBezTo>
                  <a:lnTo>
                    <a:pt x="81162" y="812800"/>
                  </a:lnTo>
                  <a:cubicBezTo>
                    <a:pt x="36337" y="812800"/>
                    <a:pt x="0" y="776463"/>
                    <a:pt x="0" y="731638"/>
                  </a:cubicBezTo>
                  <a:lnTo>
                    <a:pt x="0" y="81162"/>
                  </a:lnTo>
                  <a:cubicBezTo>
                    <a:pt x="0" y="36337"/>
                    <a:pt x="36337" y="0"/>
                    <a:pt x="8116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  <a:ln w="76200" cap="rnd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name="TextBox 7" id="7"/>
          <p:cNvSpPr txBox="true"/>
          <p:nvPr/>
        </p:nvSpPr>
        <p:spPr>
          <a:xfrm rot="0">
            <a:off x="621519" y="4081537"/>
            <a:ext cx="7076480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-Inability to automate sketch generation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21519" y="5699918"/>
            <a:ext cx="7229921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-Inability to automate G-Code generation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21519" y="7315358"/>
            <a:ext cx="6630144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  <a:spcBef>
                <a:spcPct val="0"/>
              </a:spcBef>
            </a:pPr>
            <a:r>
              <a:rPr lang="en-US" b="true" sz="2599" spc="77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-GRBL supports only one servo motor </a:t>
            </a:r>
          </a:p>
        </p:txBody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41138">
            <a:off x="-1335102" y="7836077"/>
            <a:ext cx="4366758" cy="4121128"/>
          </a:xfrm>
          <a:custGeom>
            <a:avLst/>
            <a:gdLst/>
            <a:ahLst/>
            <a:cxnLst/>
            <a:rect r="r" b="b" t="t" l="l"/>
            <a:pathLst>
              <a:path h="4121128" w="4366758">
                <a:moveTo>
                  <a:pt x="0" y="0"/>
                </a:moveTo>
                <a:lnTo>
                  <a:pt x="4366758" y="0"/>
                </a:lnTo>
                <a:lnTo>
                  <a:pt x="4366758" y="4121128"/>
                </a:lnTo>
                <a:lnTo>
                  <a:pt x="0" y="4121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3338587">
            <a:off x="1151647" y="9644570"/>
            <a:ext cx="5829997" cy="5866664"/>
          </a:xfrm>
          <a:custGeom>
            <a:avLst/>
            <a:gdLst/>
            <a:ahLst/>
            <a:cxnLst/>
            <a:rect r="r" b="b" t="t" l="l"/>
            <a:pathLst>
              <a:path h="5866664" w="5829997">
                <a:moveTo>
                  <a:pt x="0" y="0"/>
                </a:moveTo>
                <a:lnTo>
                  <a:pt x="5829997" y="0"/>
                </a:lnTo>
                <a:lnTo>
                  <a:pt x="5829997" y="5866663"/>
                </a:lnTo>
                <a:lnTo>
                  <a:pt x="0" y="58666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877928" y="1383541"/>
            <a:ext cx="9122572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Future Work</a:t>
            </a:r>
          </a:p>
        </p:txBody>
      </p:sp>
      <p:sp>
        <p:nvSpPr>
          <p:cNvPr name="Freeform 6" id="6"/>
          <p:cNvSpPr/>
          <p:nvPr/>
        </p:nvSpPr>
        <p:spPr>
          <a:xfrm flipH="true" flipV="false" rot="0">
            <a:off x="1877928" y="3080685"/>
            <a:ext cx="4715841" cy="197208"/>
          </a:xfrm>
          <a:custGeom>
            <a:avLst/>
            <a:gdLst/>
            <a:ahLst/>
            <a:cxnLst/>
            <a:rect r="r" b="b" t="t" l="l"/>
            <a:pathLst>
              <a:path h="197208" w="4715841">
                <a:moveTo>
                  <a:pt x="4715841" y="0"/>
                </a:moveTo>
                <a:lnTo>
                  <a:pt x="0" y="0"/>
                </a:lnTo>
                <a:lnTo>
                  <a:pt x="0" y="197208"/>
                </a:lnTo>
                <a:lnTo>
                  <a:pt x="4715841" y="197208"/>
                </a:lnTo>
                <a:lnTo>
                  <a:pt x="471584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41138">
            <a:off x="-1335102" y="7836077"/>
            <a:ext cx="4366758" cy="4121128"/>
          </a:xfrm>
          <a:custGeom>
            <a:avLst/>
            <a:gdLst/>
            <a:ahLst/>
            <a:cxnLst/>
            <a:rect r="r" b="b" t="t" l="l"/>
            <a:pathLst>
              <a:path h="4121128" w="4366758">
                <a:moveTo>
                  <a:pt x="0" y="0"/>
                </a:moveTo>
                <a:lnTo>
                  <a:pt x="4366758" y="0"/>
                </a:lnTo>
                <a:lnTo>
                  <a:pt x="4366758" y="4121128"/>
                </a:lnTo>
                <a:lnTo>
                  <a:pt x="0" y="4121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6053990">
            <a:off x="14475724" y="-2826372"/>
            <a:ext cx="4675690" cy="6122017"/>
          </a:xfrm>
          <a:custGeom>
            <a:avLst/>
            <a:gdLst/>
            <a:ahLst/>
            <a:cxnLst/>
            <a:rect r="r" b="b" t="t" l="l"/>
            <a:pathLst>
              <a:path h="6122017" w="4675690">
                <a:moveTo>
                  <a:pt x="0" y="0"/>
                </a:moveTo>
                <a:lnTo>
                  <a:pt x="4675690" y="0"/>
                </a:lnTo>
                <a:lnTo>
                  <a:pt x="4675690" y="6122017"/>
                </a:lnTo>
                <a:lnTo>
                  <a:pt x="0" y="61220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28993" y="244161"/>
            <a:ext cx="9122572" cy="1725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77"/>
              </a:lnSpc>
            </a:pPr>
            <a:r>
              <a:rPr lang="en-US" sz="11398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DEMO</a:t>
            </a:r>
          </a:p>
        </p:txBody>
      </p:sp>
      <p:pic>
        <p:nvPicPr>
          <p:cNvPr name="Picture 5" id="5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2460" r="0" b="2460"/>
          <a:stretch>
            <a:fillRect/>
          </a:stretch>
        </p:blipFill>
        <p:spPr>
          <a:xfrm flipH="false" flipV="false" rot="0">
            <a:off x="3373616" y="1969789"/>
            <a:ext cx="11540769" cy="8229600"/>
          </a:xfrm>
          <a:prstGeom prst="rect">
            <a:avLst/>
          </a:prstGeom>
          <a:ln cap="sq">
            <a:noFill/>
            <a:prstDash val="solid"/>
          </a:ln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45000">
                <p:cTn fill="hold" display="false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ED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32980" y="8478932"/>
            <a:ext cx="4219504" cy="3982156"/>
          </a:xfrm>
          <a:custGeom>
            <a:avLst/>
            <a:gdLst/>
            <a:ahLst/>
            <a:cxnLst/>
            <a:rect r="r" b="b" t="t" l="l"/>
            <a:pathLst>
              <a:path h="3982156" w="4219504">
                <a:moveTo>
                  <a:pt x="0" y="0"/>
                </a:moveTo>
                <a:lnTo>
                  <a:pt x="4219504" y="0"/>
                </a:lnTo>
                <a:lnTo>
                  <a:pt x="4219504" y="3982157"/>
                </a:lnTo>
                <a:lnTo>
                  <a:pt x="0" y="39821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8517744">
            <a:off x="-1477882" y="-6849431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847770"/>
            <a:ext cx="5867413" cy="816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Real-Time Photo &amp; Uploading G-Code Files</a:t>
            </a:r>
          </a:p>
          <a:p>
            <a:pPr algn="l">
              <a:lnSpc>
                <a:spcPts val="3779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4812306" y="3372765"/>
            <a:ext cx="5919923" cy="1160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b="true" sz="6799">
                <a:solidFill>
                  <a:srgbClr val="BD764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NEW?!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598757" y="1726174"/>
            <a:ext cx="6410007" cy="2019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921"/>
              </a:lnSpc>
            </a:pPr>
            <a:r>
              <a:rPr lang="en-US" sz="13267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WHATS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-7621537">
            <a:off x="-4552559" y="-4119269"/>
            <a:ext cx="7178928" cy="7224079"/>
          </a:xfrm>
          <a:custGeom>
            <a:avLst/>
            <a:gdLst/>
            <a:ahLst/>
            <a:cxnLst/>
            <a:rect r="r" b="b" t="t" l="l"/>
            <a:pathLst>
              <a:path h="7224079" w="7178928">
                <a:moveTo>
                  <a:pt x="0" y="0"/>
                </a:moveTo>
                <a:lnTo>
                  <a:pt x="7178928" y="0"/>
                </a:lnTo>
                <a:lnTo>
                  <a:pt x="7178928" y="7224079"/>
                </a:lnTo>
                <a:lnTo>
                  <a:pt x="0" y="7224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68590">
            <a:off x="17478972" y="7061885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428213" y="360426"/>
            <a:ext cx="5446931" cy="4038945"/>
          </a:xfrm>
          <a:custGeom>
            <a:avLst/>
            <a:gdLst/>
            <a:ahLst/>
            <a:cxnLst/>
            <a:rect r="r" b="b" t="t" l="l"/>
            <a:pathLst>
              <a:path h="4038945" w="5446931">
                <a:moveTo>
                  <a:pt x="0" y="0"/>
                </a:moveTo>
                <a:lnTo>
                  <a:pt x="5446931" y="0"/>
                </a:lnTo>
                <a:lnTo>
                  <a:pt x="5446931" y="4038945"/>
                </a:lnTo>
                <a:lnTo>
                  <a:pt x="0" y="403894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0680" r="0" b="-2418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8159412" y="4533547"/>
            <a:ext cx="5446931" cy="4038945"/>
          </a:xfrm>
          <a:custGeom>
            <a:avLst/>
            <a:gdLst/>
            <a:ahLst/>
            <a:cxnLst/>
            <a:rect r="r" b="b" t="t" l="l"/>
            <a:pathLst>
              <a:path h="4038945" w="5446931">
                <a:moveTo>
                  <a:pt x="0" y="0"/>
                </a:moveTo>
                <a:lnTo>
                  <a:pt x="5446930" y="0"/>
                </a:lnTo>
                <a:lnTo>
                  <a:pt x="5446930" y="4038945"/>
                </a:lnTo>
                <a:lnTo>
                  <a:pt x="0" y="403894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7430" r="0" b="-1743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13725195" y="4534630"/>
            <a:ext cx="3731250" cy="4723670"/>
          </a:xfrm>
          <a:custGeom>
            <a:avLst/>
            <a:gdLst/>
            <a:ahLst/>
            <a:cxnLst/>
            <a:rect r="r" b="b" t="t" l="l"/>
            <a:pathLst>
              <a:path h="4723670" w="3731250">
                <a:moveTo>
                  <a:pt x="0" y="0"/>
                </a:moveTo>
                <a:lnTo>
                  <a:pt x="3731251" y="0"/>
                </a:lnTo>
                <a:lnTo>
                  <a:pt x="3731251" y="4723670"/>
                </a:lnTo>
                <a:lnTo>
                  <a:pt x="0" y="472367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5734" t="0" r="-10863" b="0"/>
            </a:stretch>
          </a:blipFill>
          <a:ln w="95250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12" id="12"/>
          <p:cNvSpPr txBox="true"/>
          <p:nvPr/>
        </p:nvSpPr>
        <p:spPr>
          <a:xfrm rot="0">
            <a:off x="1028700" y="6994604"/>
            <a:ext cx="5705157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Dynamic Paper Size (A3 &amp; A4)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7898098"/>
            <a:ext cx="5705157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Multiple Pen Colors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E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981070">
            <a:off x="15676864" y="8122339"/>
            <a:ext cx="5492984" cy="5527531"/>
          </a:xfrm>
          <a:custGeom>
            <a:avLst/>
            <a:gdLst/>
            <a:ahLst/>
            <a:cxnLst/>
            <a:rect r="r" b="b" t="t" l="l"/>
            <a:pathLst>
              <a:path h="5527531" w="5492984">
                <a:moveTo>
                  <a:pt x="0" y="0"/>
                </a:moveTo>
                <a:lnTo>
                  <a:pt x="5492984" y="0"/>
                </a:lnTo>
                <a:lnTo>
                  <a:pt x="5492984" y="5527531"/>
                </a:lnTo>
                <a:lnTo>
                  <a:pt x="0" y="55275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821976"/>
            <a:ext cx="15906055" cy="1168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6"/>
              </a:lnSpc>
            </a:pPr>
            <a:r>
              <a:rPr lang="en-US" sz="9300">
                <a:solidFill>
                  <a:srgbClr val="000000"/>
                </a:solidFill>
                <a:latin typeface="Eczar"/>
                <a:ea typeface="Eczar"/>
                <a:cs typeface="Eczar"/>
                <a:sym typeface="Eczar"/>
              </a:rPr>
              <a:t>Project Pipeline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6670179">
            <a:off x="16851981" y="-2422551"/>
            <a:ext cx="3827721" cy="4114800"/>
          </a:xfrm>
          <a:custGeom>
            <a:avLst/>
            <a:gdLst/>
            <a:ahLst/>
            <a:cxnLst/>
            <a:rect r="r" b="b" t="t" l="l"/>
            <a:pathLst>
              <a:path h="4114800" w="3827721">
                <a:moveTo>
                  <a:pt x="0" y="0"/>
                </a:moveTo>
                <a:lnTo>
                  <a:pt x="3827721" y="0"/>
                </a:lnTo>
                <a:lnTo>
                  <a:pt x="38277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DAGdIvSls9U</dc:identifier>
  <dcterms:modified xsi:type="dcterms:W3CDTF">2011-08-01T06:04:30Z</dcterms:modified>
  <cp:revision>1</cp:revision>
  <dc:title>The Artist slides</dc:title>
</cp:coreProperties>
</file>