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91"/>
  </p:notesMasterIdLst>
  <p:sldIdLst>
    <p:sldId id="256" r:id="rId2"/>
    <p:sldId id="257" r:id="rId3"/>
    <p:sldId id="258" r:id="rId4"/>
    <p:sldId id="259" r:id="rId5"/>
    <p:sldId id="260" r:id="rId6"/>
    <p:sldId id="352" r:id="rId7"/>
    <p:sldId id="262" r:id="rId8"/>
    <p:sldId id="263" r:id="rId9"/>
    <p:sldId id="264" r:id="rId10"/>
    <p:sldId id="265" r:id="rId11"/>
    <p:sldId id="419" r:id="rId12"/>
    <p:sldId id="345" r:id="rId13"/>
    <p:sldId id="267" r:id="rId14"/>
    <p:sldId id="268" r:id="rId15"/>
    <p:sldId id="269" r:id="rId16"/>
    <p:sldId id="270" r:id="rId17"/>
    <p:sldId id="351" r:id="rId18"/>
    <p:sldId id="271" r:id="rId19"/>
    <p:sldId id="273" r:id="rId20"/>
    <p:sldId id="274" r:id="rId21"/>
    <p:sldId id="286" r:id="rId22"/>
    <p:sldId id="361" r:id="rId23"/>
    <p:sldId id="275" r:id="rId24"/>
    <p:sldId id="278" r:id="rId25"/>
    <p:sldId id="280" r:id="rId26"/>
    <p:sldId id="285" r:id="rId27"/>
    <p:sldId id="288" r:id="rId28"/>
    <p:sldId id="289" r:id="rId29"/>
    <p:sldId id="292" r:id="rId30"/>
    <p:sldId id="353" r:id="rId31"/>
    <p:sldId id="354" r:id="rId32"/>
    <p:sldId id="356" r:id="rId33"/>
    <p:sldId id="358" r:id="rId34"/>
    <p:sldId id="360" r:id="rId35"/>
    <p:sldId id="329" r:id="rId36"/>
    <p:sldId id="401" r:id="rId37"/>
    <p:sldId id="402" r:id="rId38"/>
    <p:sldId id="331" r:id="rId39"/>
    <p:sldId id="332" r:id="rId40"/>
    <p:sldId id="338" r:id="rId41"/>
    <p:sldId id="403" r:id="rId42"/>
    <p:sldId id="404" r:id="rId43"/>
    <p:sldId id="405" r:id="rId44"/>
    <p:sldId id="406" r:id="rId45"/>
    <p:sldId id="407" r:id="rId46"/>
    <p:sldId id="408" r:id="rId47"/>
    <p:sldId id="409" r:id="rId48"/>
    <p:sldId id="410" r:id="rId49"/>
    <p:sldId id="411" r:id="rId50"/>
    <p:sldId id="412" r:id="rId51"/>
    <p:sldId id="413" r:id="rId52"/>
    <p:sldId id="414" r:id="rId53"/>
    <p:sldId id="415" r:id="rId54"/>
    <p:sldId id="416" r:id="rId55"/>
    <p:sldId id="418" r:id="rId56"/>
    <p:sldId id="417" r:id="rId57"/>
    <p:sldId id="420" r:id="rId58"/>
    <p:sldId id="421" r:id="rId59"/>
    <p:sldId id="422" r:id="rId60"/>
    <p:sldId id="423" r:id="rId61"/>
    <p:sldId id="424" r:id="rId62"/>
    <p:sldId id="425" r:id="rId63"/>
    <p:sldId id="426" r:id="rId64"/>
    <p:sldId id="427" r:id="rId65"/>
    <p:sldId id="428" r:id="rId66"/>
    <p:sldId id="432" r:id="rId67"/>
    <p:sldId id="434" r:id="rId68"/>
    <p:sldId id="436" r:id="rId69"/>
    <p:sldId id="438" r:id="rId70"/>
    <p:sldId id="439" r:id="rId71"/>
    <p:sldId id="362" r:id="rId72"/>
    <p:sldId id="363" r:id="rId73"/>
    <p:sldId id="364" r:id="rId74"/>
    <p:sldId id="366" r:id="rId75"/>
    <p:sldId id="367" r:id="rId76"/>
    <p:sldId id="368" r:id="rId77"/>
    <p:sldId id="369" r:id="rId78"/>
    <p:sldId id="370" r:id="rId79"/>
    <p:sldId id="371" r:id="rId80"/>
    <p:sldId id="374" r:id="rId81"/>
    <p:sldId id="375" r:id="rId82"/>
    <p:sldId id="376" r:id="rId83"/>
    <p:sldId id="377" r:id="rId84"/>
    <p:sldId id="378" r:id="rId85"/>
    <p:sldId id="379" r:id="rId86"/>
    <p:sldId id="380" r:id="rId87"/>
    <p:sldId id="347" r:id="rId88"/>
    <p:sldId id="342" r:id="rId89"/>
    <p:sldId id="322" r:id="rId9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c" initials="j" lastIdx="1" clrIdx="0">
    <p:extLst>
      <p:ext uri="{19B8F6BF-5375-455C-9EA6-DF929625EA0E}">
        <p15:presenceInfo xmlns:p15="http://schemas.microsoft.com/office/powerpoint/2012/main" userId="j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85C"/>
    <a:srgbClr val="5B72B8"/>
    <a:srgbClr val="F4F5F9"/>
    <a:srgbClr val="F8F8F8"/>
    <a:srgbClr val="24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6439D3-A9AB-4019-BB9D-2FBFFE298FDE}" type="doc">
      <dgm:prSet loTypeId="urn:microsoft.com/office/officeart/2005/8/layout/radial5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5B7659-1A69-496A-9876-B127B4CC05FF}">
      <dgm:prSet phldrT="[Text]" custT="1"/>
      <dgm:spPr/>
      <dgm:t>
        <a:bodyPr/>
        <a:lstStyle/>
        <a:p>
          <a:r>
            <a:rPr lang="en-US" sz="1000" dirty="0"/>
            <a:t>Reception</a:t>
          </a:r>
        </a:p>
      </dgm:t>
    </dgm:pt>
    <dgm:pt modelId="{92DDF267-70B9-4C31-98BD-4AC7DC59871F}" type="parTrans" cxnId="{D31C055C-6414-431A-A5C1-64C7F9758971}">
      <dgm:prSet/>
      <dgm:spPr/>
      <dgm:t>
        <a:bodyPr/>
        <a:lstStyle/>
        <a:p>
          <a:endParaRPr lang="en-US"/>
        </a:p>
      </dgm:t>
    </dgm:pt>
    <dgm:pt modelId="{B3E76A6A-23D9-4DE0-A3BB-B6282D583240}" type="sibTrans" cxnId="{D31C055C-6414-431A-A5C1-64C7F9758971}">
      <dgm:prSet/>
      <dgm:spPr/>
      <dgm:t>
        <a:bodyPr/>
        <a:lstStyle/>
        <a:p>
          <a:endParaRPr lang="en-US"/>
        </a:p>
      </dgm:t>
    </dgm:pt>
    <dgm:pt modelId="{87AFC5A4-CF84-413D-BAB7-BD312982756B}">
      <dgm:prSet phldrT="[Text]"/>
      <dgm:spPr/>
      <dgm:t>
        <a:bodyPr/>
        <a:lstStyle/>
        <a:p>
          <a:r>
            <a:rPr lang="en-US" dirty="0"/>
            <a:t>Entrance</a:t>
          </a:r>
        </a:p>
      </dgm:t>
    </dgm:pt>
    <dgm:pt modelId="{384F3629-4A2D-4486-9E67-24632A7F159D}" type="parTrans" cxnId="{87BD15B1-ED47-4645-9A69-75AB0E35C4E1}">
      <dgm:prSet/>
      <dgm:spPr/>
      <dgm:t>
        <a:bodyPr/>
        <a:lstStyle/>
        <a:p>
          <a:endParaRPr lang="en-US" dirty="0"/>
        </a:p>
      </dgm:t>
    </dgm:pt>
    <dgm:pt modelId="{14BFC756-4A5F-413D-B399-4B2CD8748703}" type="sibTrans" cxnId="{87BD15B1-ED47-4645-9A69-75AB0E35C4E1}">
      <dgm:prSet/>
      <dgm:spPr/>
      <dgm:t>
        <a:bodyPr/>
        <a:lstStyle/>
        <a:p>
          <a:endParaRPr lang="en-US"/>
        </a:p>
      </dgm:t>
    </dgm:pt>
    <dgm:pt modelId="{408FE745-6F8D-4897-A1F0-CF96C8256E3A}">
      <dgm:prSet phldrT="[Text]"/>
      <dgm:spPr/>
      <dgm:t>
        <a:bodyPr/>
        <a:lstStyle/>
        <a:p>
          <a:r>
            <a:rPr lang="en-US" dirty="0"/>
            <a:t>Entrance</a:t>
          </a:r>
        </a:p>
      </dgm:t>
    </dgm:pt>
    <dgm:pt modelId="{2A1AB1B9-3D4A-45A5-8035-129772756FAD}" type="parTrans" cxnId="{148634C9-85C1-4C1F-9D21-F6782F94614C}">
      <dgm:prSet/>
      <dgm:spPr/>
      <dgm:t>
        <a:bodyPr/>
        <a:lstStyle/>
        <a:p>
          <a:endParaRPr lang="en-US"/>
        </a:p>
      </dgm:t>
    </dgm:pt>
    <dgm:pt modelId="{14CC8C33-242C-464C-BD5C-F7BFC67395E6}" type="sibTrans" cxnId="{148634C9-85C1-4C1F-9D21-F6782F94614C}">
      <dgm:prSet/>
      <dgm:spPr/>
      <dgm:t>
        <a:bodyPr/>
        <a:lstStyle/>
        <a:p>
          <a:endParaRPr lang="en-US"/>
        </a:p>
      </dgm:t>
    </dgm:pt>
    <dgm:pt modelId="{3042ECCE-1457-4F2E-8A4C-933F9BB97389}">
      <dgm:prSet phldrT="[Text]"/>
      <dgm:spPr/>
      <dgm:t>
        <a:bodyPr/>
        <a:lstStyle/>
        <a:p>
          <a:r>
            <a:rPr lang="en-US" dirty="0"/>
            <a:t>Bedrooms</a:t>
          </a:r>
        </a:p>
      </dgm:t>
    </dgm:pt>
    <dgm:pt modelId="{88641010-F88D-4DC2-8E8C-E855748A4807}" type="parTrans" cxnId="{94127013-0DF1-4A6D-B057-959C30DDE862}">
      <dgm:prSet/>
      <dgm:spPr/>
      <dgm:t>
        <a:bodyPr/>
        <a:lstStyle/>
        <a:p>
          <a:endParaRPr lang="en-US"/>
        </a:p>
      </dgm:t>
    </dgm:pt>
    <dgm:pt modelId="{27090C15-5BCD-417C-9556-024C057E47C9}" type="sibTrans" cxnId="{94127013-0DF1-4A6D-B057-959C30DDE862}">
      <dgm:prSet/>
      <dgm:spPr/>
      <dgm:t>
        <a:bodyPr/>
        <a:lstStyle/>
        <a:p>
          <a:endParaRPr lang="en-US"/>
        </a:p>
      </dgm:t>
    </dgm:pt>
    <dgm:pt modelId="{E7CEC4D1-B7FE-4B31-B439-ACE7C1BD6528}">
      <dgm:prSet phldrT="[Text]" custT="1"/>
      <dgm:spPr/>
      <dgm:t>
        <a:bodyPr/>
        <a:lstStyle/>
        <a:p>
          <a:r>
            <a:rPr lang="en-US" sz="1300" dirty="0"/>
            <a:t>Administrative spaces</a:t>
          </a:r>
        </a:p>
      </dgm:t>
    </dgm:pt>
    <dgm:pt modelId="{46397D9B-BF8B-4330-9C5C-E683F9BCA3E0}" type="sibTrans" cxnId="{7EAC3A3F-409D-4EE1-B9AF-34BCE66085FF}">
      <dgm:prSet/>
      <dgm:spPr/>
      <dgm:t>
        <a:bodyPr/>
        <a:lstStyle/>
        <a:p>
          <a:endParaRPr lang="en-US"/>
        </a:p>
      </dgm:t>
    </dgm:pt>
    <dgm:pt modelId="{A55D2CF9-9C7A-4680-86C3-2DA3CF9F9453}" type="parTrans" cxnId="{7EAC3A3F-409D-4EE1-B9AF-34BCE66085FF}">
      <dgm:prSet/>
      <dgm:spPr/>
      <dgm:t>
        <a:bodyPr/>
        <a:lstStyle/>
        <a:p>
          <a:endParaRPr lang="en-US" dirty="0"/>
        </a:p>
      </dgm:t>
    </dgm:pt>
    <dgm:pt modelId="{CCAD622A-29D5-4615-83EF-714875788433}">
      <dgm:prSet/>
      <dgm:spPr/>
      <dgm:t>
        <a:bodyPr/>
        <a:lstStyle/>
        <a:p>
          <a:r>
            <a:rPr lang="en-US" dirty="0"/>
            <a:t>Healthcare areas</a:t>
          </a:r>
        </a:p>
      </dgm:t>
    </dgm:pt>
    <dgm:pt modelId="{C4DB872B-4377-429F-B006-FADC9E4657A9}" type="parTrans" cxnId="{5978DDA5-38BB-469B-9C3B-8BE8B3804705}">
      <dgm:prSet/>
      <dgm:spPr/>
      <dgm:t>
        <a:bodyPr/>
        <a:lstStyle/>
        <a:p>
          <a:endParaRPr lang="en-US"/>
        </a:p>
      </dgm:t>
    </dgm:pt>
    <dgm:pt modelId="{262426A4-8FF7-4EB0-A2E9-FCFF6F07BF99}" type="sibTrans" cxnId="{5978DDA5-38BB-469B-9C3B-8BE8B3804705}">
      <dgm:prSet/>
      <dgm:spPr/>
      <dgm:t>
        <a:bodyPr/>
        <a:lstStyle/>
        <a:p>
          <a:endParaRPr lang="en-US"/>
        </a:p>
      </dgm:t>
    </dgm:pt>
    <dgm:pt modelId="{0C88D3CB-E7F3-49F9-A7A1-83A22B36F75E}">
      <dgm:prSet/>
      <dgm:spPr/>
      <dgm:t>
        <a:bodyPr/>
        <a:lstStyle/>
        <a:p>
          <a:r>
            <a:rPr lang="en-US" dirty="0"/>
            <a:t>Staff areas</a:t>
          </a:r>
        </a:p>
      </dgm:t>
    </dgm:pt>
    <dgm:pt modelId="{C8BE2A25-BC4D-4E67-9421-BBC7C6D3CEA0}" type="parTrans" cxnId="{F06E8423-03AF-46CB-9412-35A5D2A47911}">
      <dgm:prSet/>
      <dgm:spPr/>
      <dgm:t>
        <a:bodyPr/>
        <a:lstStyle/>
        <a:p>
          <a:endParaRPr lang="en-US" dirty="0"/>
        </a:p>
      </dgm:t>
    </dgm:pt>
    <dgm:pt modelId="{63034C42-DB02-4556-8546-366D109B7E61}" type="sibTrans" cxnId="{F06E8423-03AF-46CB-9412-35A5D2A47911}">
      <dgm:prSet/>
      <dgm:spPr/>
      <dgm:t>
        <a:bodyPr/>
        <a:lstStyle/>
        <a:p>
          <a:endParaRPr lang="en-US"/>
        </a:p>
      </dgm:t>
    </dgm:pt>
    <dgm:pt modelId="{6E178F0E-5E86-4966-B512-0ABC4B8404A7}">
      <dgm:prSet/>
      <dgm:spPr/>
      <dgm:t>
        <a:bodyPr/>
        <a:lstStyle/>
        <a:p>
          <a:r>
            <a:rPr lang="en-US" dirty="0"/>
            <a:t>Bedrooms</a:t>
          </a:r>
        </a:p>
      </dgm:t>
    </dgm:pt>
    <dgm:pt modelId="{C2D45E43-B32F-4FB5-8B1B-4AB0846E2C11}" type="parTrans" cxnId="{914E54BB-C1A0-4649-9E41-C4C73F0C0C98}">
      <dgm:prSet/>
      <dgm:spPr/>
      <dgm:t>
        <a:bodyPr/>
        <a:lstStyle/>
        <a:p>
          <a:endParaRPr lang="en-US"/>
        </a:p>
      </dgm:t>
    </dgm:pt>
    <dgm:pt modelId="{E3FAD398-CAD3-472A-B7EE-437B4F6458D7}" type="sibTrans" cxnId="{914E54BB-C1A0-4649-9E41-C4C73F0C0C98}">
      <dgm:prSet/>
      <dgm:spPr/>
      <dgm:t>
        <a:bodyPr/>
        <a:lstStyle/>
        <a:p>
          <a:endParaRPr lang="en-US"/>
        </a:p>
      </dgm:t>
    </dgm:pt>
    <dgm:pt modelId="{55F4B04D-5F2B-4081-9365-36B9FDFFCEC1}">
      <dgm:prSet/>
      <dgm:spPr/>
      <dgm:t>
        <a:bodyPr/>
        <a:lstStyle/>
        <a:p>
          <a:r>
            <a:rPr lang="en-US" dirty="0"/>
            <a:t>Bedrooms</a:t>
          </a:r>
        </a:p>
      </dgm:t>
    </dgm:pt>
    <dgm:pt modelId="{39F275DB-6AE0-4E1F-AC1A-F5F31A35A3FD}" type="parTrans" cxnId="{380C9AFE-D49A-47EE-942C-BBAC8F25186D}">
      <dgm:prSet/>
      <dgm:spPr/>
      <dgm:t>
        <a:bodyPr/>
        <a:lstStyle/>
        <a:p>
          <a:endParaRPr lang="en-US"/>
        </a:p>
      </dgm:t>
    </dgm:pt>
    <dgm:pt modelId="{698EAAB6-C527-484E-B6BC-9816D4600B32}" type="sibTrans" cxnId="{380C9AFE-D49A-47EE-942C-BBAC8F25186D}">
      <dgm:prSet/>
      <dgm:spPr/>
      <dgm:t>
        <a:bodyPr/>
        <a:lstStyle/>
        <a:p>
          <a:endParaRPr lang="en-US"/>
        </a:p>
      </dgm:t>
    </dgm:pt>
    <dgm:pt modelId="{D95F3525-7A5E-4C1B-9DA4-12EDC9B02406}">
      <dgm:prSet/>
      <dgm:spPr/>
      <dgm:t>
        <a:bodyPr/>
        <a:lstStyle/>
        <a:p>
          <a:r>
            <a:rPr lang="en-US" dirty="0"/>
            <a:t>Bedrooms</a:t>
          </a:r>
        </a:p>
      </dgm:t>
    </dgm:pt>
    <dgm:pt modelId="{03E64A73-1012-402E-BAED-877C0A0B9758}" type="parTrans" cxnId="{05C2854A-02A8-4838-AEAC-7F0E09EB5D28}">
      <dgm:prSet/>
      <dgm:spPr/>
      <dgm:t>
        <a:bodyPr/>
        <a:lstStyle/>
        <a:p>
          <a:endParaRPr lang="en-US"/>
        </a:p>
      </dgm:t>
    </dgm:pt>
    <dgm:pt modelId="{EF33F77A-6E92-45FD-8FAC-FB463672AC90}" type="sibTrans" cxnId="{05C2854A-02A8-4838-AEAC-7F0E09EB5D28}">
      <dgm:prSet/>
      <dgm:spPr/>
      <dgm:t>
        <a:bodyPr/>
        <a:lstStyle/>
        <a:p>
          <a:endParaRPr lang="en-US"/>
        </a:p>
      </dgm:t>
    </dgm:pt>
    <dgm:pt modelId="{1A5E22F2-D220-4C12-9621-F4E453C4D764}">
      <dgm:prSet/>
      <dgm:spPr/>
      <dgm:t>
        <a:bodyPr/>
        <a:lstStyle/>
        <a:p>
          <a:r>
            <a:rPr lang="en-US" dirty="0"/>
            <a:t>Set area</a:t>
          </a:r>
        </a:p>
      </dgm:t>
    </dgm:pt>
    <dgm:pt modelId="{DE353D85-8ABA-42E9-8539-425CA8CD826D}" type="parTrans" cxnId="{30C5DA7A-87AD-46ED-B60F-1A29C467C2D3}">
      <dgm:prSet/>
      <dgm:spPr/>
      <dgm:t>
        <a:bodyPr/>
        <a:lstStyle/>
        <a:p>
          <a:endParaRPr lang="en-US"/>
        </a:p>
      </dgm:t>
    </dgm:pt>
    <dgm:pt modelId="{CF44CF91-EB58-4761-B41A-ACBCFDDDC564}" type="sibTrans" cxnId="{30C5DA7A-87AD-46ED-B60F-1A29C467C2D3}">
      <dgm:prSet/>
      <dgm:spPr/>
      <dgm:t>
        <a:bodyPr/>
        <a:lstStyle/>
        <a:p>
          <a:endParaRPr lang="en-US"/>
        </a:p>
      </dgm:t>
    </dgm:pt>
    <dgm:pt modelId="{AC98FD84-8E2D-4D64-A50F-120BDF8F9B7E}">
      <dgm:prSet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en-US" dirty="0"/>
            <a:t>Cafeteria</a:t>
          </a:r>
        </a:p>
      </dgm:t>
    </dgm:pt>
    <dgm:pt modelId="{303A95B0-DAD6-419C-9C85-5F3FEA337B07}" type="parTrans" cxnId="{1EA989C5-B2E4-49E8-B1AA-C0A4EA1A7A5B}">
      <dgm:prSet/>
      <dgm:spPr>
        <a:noFill/>
        <a:ln>
          <a:noFill/>
        </a:ln>
        <a:scene3d>
          <a:camera prst="orthographicFront"/>
          <a:lightRig rig="flat" dir="t"/>
        </a:scene3d>
      </dgm:spPr>
      <dgm:t>
        <a:bodyPr/>
        <a:lstStyle/>
        <a:p>
          <a:endParaRPr lang="en-US"/>
        </a:p>
      </dgm:t>
    </dgm:pt>
    <dgm:pt modelId="{1F6F098A-5F30-4BF2-9230-37068A72AF9C}" type="sibTrans" cxnId="{1EA989C5-B2E4-49E8-B1AA-C0A4EA1A7A5B}">
      <dgm:prSet/>
      <dgm:spPr/>
      <dgm:t>
        <a:bodyPr/>
        <a:lstStyle/>
        <a:p>
          <a:endParaRPr lang="en-US"/>
        </a:p>
      </dgm:t>
    </dgm:pt>
    <dgm:pt modelId="{D3E0E728-9CC4-4FA3-9C28-F19ADF45B05C}">
      <dgm:prSet/>
      <dgm:spPr/>
      <dgm:t>
        <a:bodyPr/>
        <a:lstStyle/>
        <a:p>
          <a:r>
            <a:rPr lang="en-US" dirty="0"/>
            <a:t>Multi-purpose area</a:t>
          </a:r>
        </a:p>
      </dgm:t>
    </dgm:pt>
    <dgm:pt modelId="{5FA741D3-7C39-4A0D-BF54-FBAAE9F76156}" type="parTrans" cxnId="{62C8E45C-9AB2-422A-82FF-5C0981B1153C}">
      <dgm:prSet/>
      <dgm:spPr/>
      <dgm:t>
        <a:bodyPr/>
        <a:lstStyle/>
        <a:p>
          <a:endParaRPr lang="en-US"/>
        </a:p>
      </dgm:t>
    </dgm:pt>
    <dgm:pt modelId="{E96B05E2-5208-4B21-BBF3-2EADB8A33EEC}" type="sibTrans" cxnId="{62C8E45C-9AB2-422A-82FF-5C0981B1153C}">
      <dgm:prSet/>
      <dgm:spPr/>
      <dgm:t>
        <a:bodyPr/>
        <a:lstStyle/>
        <a:p>
          <a:endParaRPr lang="en-US"/>
        </a:p>
      </dgm:t>
    </dgm:pt>
    <dgm:pt modelId="{D844A5BB-20A0-4A5E-86AB-341366832996}">
      <dgm:prSet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en-US" dirty="0"/>
            <a:t>Activity areas</a:t>
          </a:r>
        </a:p>
      </dgm:t>
    </dgm:pt>
    <dgm:pt modelId="{E8C33EBC-FB68-4C41-9838-AA9B6F3B7C2C}" type="parTrans" cxnId="{9654D469-C856-4357-8491-59EE5F8BF69F}">
      <dgm:prSet/>
      <dgm:spPr/>
      <dgm:t>
        <a:bodyPr/>
        <a:lstStyle/>
        <a:p>
          <a:endParaRPr lang="en-US"/>
        </a:p>
      </dgm:t>
    </dgm:pt>
    <dgm:pt modelId="{42B8076F-45E8-455A-B03A-25264BDB090E}" type="sibTrans" cxnId="{9654D469-C856-4357-8491-59EE5F8BF69F}">
      <dgm:prSet/>
      <dgm:spPr/>
      <dgm:t>
        <a:bodyPr/>
        <a:lstStyle/>
        <a:p>
          <a:endParaRPr lang="en-US"/>
        </a:p>
      </dgm:t>
    </dgm:pt>
    <dgm:pt modelId="{14C263F9-0562-4DE3-A3E9-2AAB4F7E3AC3}">
      <dgm:prSet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en-US" dirty="0"/>
            <a:t>Laundry</a:t>
          </a:r>
        </a:p>
      </dgm:t>
    </dgm:pt>
    <dgm:pt modelId="{2C802B2F-0649-413B-BCDF-5C4B2131393E}" type="parTrans" cxnId="{27D0E38B-1EFC-4DF8-A226-6E2C10A0AEA2}">
      <dgm:prSet/>
      <dgm:spPr/>
      <dgm:t>
        <a:bodyPr/>
        <a:lstStyle/>
        <a:p>
          <a:endParaRPr lang="en-US"/>
        </a:p>
      </dgm:t>
    </dgm:pt>
    <dgm:pt modelId="{49DCA481-1ED5-48D1-A3D5-E9E7631E86B5}" type="sibTrans" cxnId="{27D0E38B-1EFC-4DF8-A226-6E2C10A0AEA2}">
      <dgm:prSet/>
      <dgm:spPr/>
      <dgm:t>
        <a:bodyPr/>
        <a:lstStyle/>
        <a:p>
          <a:endParaRPr lang="en-US"/>
        </a:p>
      </dgm:t>
    </dgm:pt>
    <dgm:pt modelId="{E17A4A0D-776C-4883-9B04-5D0972ADFB6F}">
      <dgm:prSet/>
      <dgm:spPr/>
      <dgm:t>
        <a:bodyPr/>
        <a:lstStyle/>
        <a:p>
          <a:r>
            <a:rPr lang="en-US" dirty="0"/>
            <a:t>Corridor</a:t>
          </a:r>
        </a:p>
      </dgm:t>
    </dgm:pt>
    <dgm:pt modelId="{A1E9AFAD-E5BA-47AF-9907-7E8EC4FF06FB}" type="parTrans" cxnId="{1E22591F-1110-40F7-8412-E656DABD0966}">
      <dgm:prSet/>
      <dgm:spPr/>
      <dgm:t>
        <a:bodyPr/>
        <a:lstStyle/>
        <a:p>
          <a:endParaRPr lang="en-US"/>
        </a:p>
      </dgm:t>
    </dgm:pt>
    <dgm:pt modelId="{64A0F245-0541-4A12-AB8F-0FCD3DD6E3FF}" type="sibTrans" cxnId="{1E22591F-1110-40F7-8412-E656DABD0966}">
      <dgm:prSet/>
      <dgm:spPr/>
      <dgm:t>
        <a:bodyPr/>
        <a:lstStyle/>
        <a:p>
          <a:endParaRPr lang="en-US"/>
        </a:p>
      </dgm:t>
    </dgm:pt>
    <dgm:pt modelId="{209D0CF2-71E7-411F-A89D-39FEDEFEEF9B}">
      <dgm:prSet/>
      <dgm:spPr>
        <a:noFill/>
      </dgm:spPr>
      <dgm:t>
        <a:bodyPr/>
        <a:lstStyle/>
        <a:p>
          <a:endParaRPr lang="en-US" dirty="0"/>
        </a:p>
      </dgm:t>
    </dgm:pt>
    <dgm:pt modelId="{6874F1D4-95FE-472C-BA14-B9135ACBC3F0}" type="sibTrans" cxnId="{F5468B8C-AAA2-4BF9-912D-4177EB0B618B}">
      <dgm:prSet/>
      <dgm:spPr/>
      <dgm:t>
        <a:bodyPr/>
        <a:lstStyle/>
        <a:p>
          <a:endParaRPr lang="en-US"/>
        </a:p>
      </dgm:t>
    </dgm:pt>
    <dgm:pt modelId="{E08A1918-59D1-41A7-9360-436CBDD8C66F}" type="parTrans" cxnId="{F5468B8C-AAA2-4BF9-912D-4177EB0B618B}">
      <dgm:prSet/>
      <dgm:spPr/>
      <dgm:t>
        <a:bodyPr/>
        <a:lstStyle/>
        <a:p>
          <a:endParaRPr lang="en-US"/>
        </a:p>
      </dgm:t>
    </dgm:pt>
    <dgm:pt modelId="{AC0B0F01-8C09-4F5C-867B-1C2B7E30DEFE}" type="pres">
      <dgm:prSet presAssocID="{836439D3-A9AB-4019-BB9D-2FBFFE298F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C5C30B-661A-46BD-B5D6-9F455B944B33}" type="pres">
      <dgm:prSet presAssocID="{7B5B7659-1A69-496A-9876-B127B4CC05FF}" presName="centerShape" presStyleLbl="node0" presStyleIdx="0" presStyleCnt="1" custScaleX="171201" custScaleY="77040" custLinFactNeighborX="29099" custLinFactNeighborY="-7590"/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F97A319-E592-47EB-88F7-BD0950A81DA1}" type="pres">
      <dgm:prSet presAssocID="{384F3629-4A2D-4486-9E67-24632A7F159D}" presName="parTrans" presStyleLbl="sibTrans2D1" presStyleIdx="0" presStyleCnt="16" custAng="11042635" custFlipHor="0" custScaleX="126044" custScaleY="62983" custLinFactNeighborX="-5563" custLinFactNeighborY="-1732"/>
      <dgm:spPr/>
      <dgm:t>
        <a:bodyPr/>
        <a:lstStyle/>
        <a:p>
          <a:endParaRPr lang="en-US"/>
        </a:p>
      </dgm:t>
    </dgm:pt>
    <dgm:pt modelId="{2C36853D-0AD2-4268-890D-6CA9ED2AEABC}" type="pres">
      <dgm:prSet presAssocID="{384F3629-4A2D-4486-9E67-24632A7F159D}" presName="connectorText" presStyleLbl="sibTrans2D1" presStyleIdx="0" presStyleCnt="16"/>
      <dgm:spPr/>
      <dgm:t>
        <a:bodyPr/>
        <a:lstStyle/>
        <a:p>
          <a:endParaRPr lang="en-US"/>
        </a:p>
      </dgm:t>
    </dgm:pt>
    <dgm:pt modelId="{1A171B50-06C4-49F6-813E-BA6EC73E5003}" type="pres">
      <dgm:prSet presAssocID="{87AFC5A4-CF84-413D-BAB7-BD312982756B}" presName="node" presStyleLbl="node1" presStyleIdx="0" presStyleCnt="16" custScaleX="142762" custScaleY="64243" custRadScaleRad="107874" custRadScaleInc="25948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C82A61FD-85BC-40E2-8030-2E1E5969670D}" type="pres">
      <dgm:prSet presAssocID="{303A95B0-DAD6-419C-9C85-5F3FEA337B07}" presName="parTrans" presStyleLbl="sibTrans2D1" presStyleIdx="1" presStyleCnt="16" custAng="46468" custScaleX="18548" custScaleY="62983" custLinFactX="-30553" custLinFactY="-100000" custLinFactNeighborX="-100000" custLinFactNeighborY="-103702" custRadScaleRad="429858"/>
      <dgm:spPr/>
      <dgm:t>
        <a:bodyPr/>
        <a:lstStyle/>
        <a:p>
          <a:endParaRPr lang="en-US"/>
        </a:p>
      </dgm:t>
    </dgm:pt>
    <dgm:pt modelId="{82FF2FEB-5B22-4D86-BCF0-DD60D414DB2A}" type="pres">
      <dgm:prSet presAssocID="{303A95B0-DAD6-419C-9C85-5F3FEA337B07}" presName="connectorText" presStyleLbl="sibTrans2D1" presStyleIdx="1" presStyleCnt="16"/>
      <dgm:spPr/>
      <dgm:t>
        <a:bodyPr/>
        <a:lstStyle/>
        <a:p>
          <a:endParaRPr lang="en-US"/>
        </a:p>
      </dgm:t>
    </dgm:pt>
    <dgm:pt modelId="{69BEDF39-E3CC-4DA8-A0FB-198C8DC015BB}" type="pres">
      <dgm:prSet presAssocID="{AC98FD84-8E2D-4D64-A50F-120BDF8F9B7E}" presName="node" presStyleLbl="node1" presStyleIdx="1" presStyleCnt="16" custScaleX="142762" custScaleY="64243" custRadScaleRad="186827" custRadScaleInc="-961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A030E2-C4CE-4147-8926-D1E6563925E1}" type="pres">
      <dgm:prSet presAssocID="{A55D2CF9-9C7A-4680-86C3-2DA3CF9F9453}" presName="parTrans" presStyleLbl="sibTrans2D1" presStyleIdx="2" presStyleCnt="16" custAng="52202" custScaleX="26178" custScaleY="62983" custLinFactNeighborX="-55635" custLinFactNeighborY="617" custRadScaleRad="55264" custRadScaleInc="-2147483648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B670459E-54AC-475E-B4ED-7C65974DE29A}" type="pres">
      <dgm:prSet presAssocID="{A55D2CF9-9C7A-4680-86C3-2DA3CF9F9453}" presName="connectorText" presStyleLbl="sibTrans2D1" presStyleIdx="2" presStyleCnt="16"/>
      <dgm:spPr/>
      <dgm:t>
        <a:bodyPr/>
        <a:lstStyle/>
        <a:p>
          <a:endParaRPr lang="en-US"/>
        </a:p>
      </dgm:t>
    </dgm:pt>
    <dgm:pt modelId="{AA9CF3E4-46E6-4FBD-9BEE-BA1623846D83}" type="pres">
      <dgm:prSet presAssocID="{E7CEC4D1-B7FE-4B31-B439-ACE7C1BD6528}" presName="node" presStyleLbl="node1" presStyleIdx="2" presStyleCnt="16" custScaleX="228420" custScaleY="64243" custRadScaleRad="239149" custRadScaleInc="35627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F36FA47-ED38-447E-BC00-77160A051DF7}" type="pres">
      <dgm:prSet presAssocID="{C4DB872B-4377-429F-B006-FADC9E4657A9}" presName="parTrans" presStyleLbl="sibTrans2D1" presStyleIdx="3" presStyleCnt="16" custAng="1376807" custFlipHor="1" custScaleX="14909" custScaleY="209945" custLinFactX="7550" custLinFactNeighborX="100000" custLinFactNeighborY="-14635" custRadScaleRad="113167" custRadScaleInc="-2147483648"/>
      <dgm:spPr>
        <a:prstGeom prst="upArrow">
          <a:avLst/>
        </a:prstGeom>
      </dgm:spPr>
      <dgm:t>
        <a:bodyPr/>
        <a:lstStyle/>
        <a:p>
          <a:endParaRPr lang="en-US"/>
        </a:p>
      </dgm:t>
    </dgm:pt>
    <dgm:pt modelId="{00841870-9E40-4D25-B240-D18375A14FBD}" type="pres">
      <dgm:prSet presAssocID="{C4DB872B-4377-429F-B006-FADC9E4657A9}" presName="connectorText" presStyleLbl="sibTrans2D1" presStyleIdx="3" presStyleCnt="16"/>
      <dgm:spPr/>
      <dgm:t>
        <a:bodyPr/>
        <a:lstStyle/>
        <a:p>
          <a:endParaRPr lang="en-US"/>
        </a:p>
      </dgm:t>
    </dgm:pt>
    <dgm:pt modelId="{CDBB3D64-8F41-4D2C-A5C8-30B666202A73}" type="pres">
      <dgm:prSet presAssocID="{CCAD622A-29D5-4615-83EF-714875788433}" presName="node" presStyleLbl="node1" presStyleIdx="3" presStyleCnt="16" custScaleX="157039" custScaleY="57105" custRadScaleRad="254567" custRadScaleInc="1346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D4C13437-C6A3-4FD3-BAD0-AF353F896E85}" type="pres">
      <dgm:prSet presAssocID="{2A1AB1B9-3D4A-45A5-8035-129772756FAD}" presName="parTrans" presStyleLbl="sibTrans2D1" presStyleIdx="4" presStyleCnt="16" custAng="154253" custFlipVert="1" custFlipHor="1" custScaleX="139276" custScaleY="59068" custLinFactNeighborX="-4173" custLinFactNeighborY="-15551"/>
      <dgm:spPr/>
      <dgm:t>
        <a:bodyPr/>
        <a:lstStyle/>
        <a:p>
          <a:endParaRPr lang="en-US"/>
        </a:p>
      </dgm:t>
    </dgm:pt>
    <dgm:pt modelId="{413E3C7F-9A20-41A3-8F0F-801ECF85C8D6}" type="pres">
      <dgm:prSet presAssocID="{2A1AB1B9-3D4A-45A5-8035-129772756FAD}" presName="connectorText" presStyleLbl="sibTrans2D1" presStyleIdx="4" presStyleCnt="16"/>
      <dgm:spPr/>
      <dgm:t>
        <a:bodyPr/>
        <a:lstStyle/>
        <a:p>
          <a:endParaRPr lang="en-US"/>
        </a:p>
      </dgm:t>
    </dgm:pt>
    <dgm:pt modelId="{A0D96394-B538-47E4-99B4-6E7F1A09E3FC}" type="pres">
      <dgm:prSet presAssocID="{408FE745-6F8D-4897-A1F0-CF96C8256E3A}" presName="node" presStyleLbl="node1" presStyleIdx="4" presStyleCnt="16" custScaleX="142762" custScaleY="64243" custRadScaleRad="87354" custRadScaleInc="40196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FF916876-7B1C-42FE-ABD9-C0D84D23342A}" type="pres">
      <dgm:prSet presAssocID="{88641010-F88D-4DC2-8E8C-E855748A4807}" presName="parTrans" presStyleLbl="sibTrans2D1" presStyleIdx="5" presStyleCnt="16" custScaleX="71044" custScaleY="62983"/>
      <dgm:spPr/>
      <dgm:t>
        <a:bodyPr/>
        <a:lstStyle/>
        <a:p>
          <a:endParaRPr lang="en-US"/>
        </a:p>
      </dgm:t>
    </dgm:pt>
    <dgm:pt modelId="{855FD6AB-6954-4546-BDBB-C025B9B9DE17}" type="pres">
      <dgm:prSet presAssocID="{88641010-F88D-4DC2-8E8C-E855748A4807}" presName="connectorText" presStyleLbl="sibTrans2D1" presStyleIdx="5" presStyleCnt="16"/>
      <dgm:spPr/>
      <dgm:t>
        <a:bodyPr/>
        <a:lstStyle/>
        <a:p>
          <a:endParaRPr lang="en-US"/>
        </a:p>
      </dgm:t>
    </dgm:pt>
    <dgm:pt modelId="{30B66283-3C5E-4FB0-938D-789A12FB41D2}" type="pres">
      <dgm:prSet presAssocID="{3042ECCE-1457-4F2E-8A4C-933F9BB97389}" presName="node" presStyleLbl="node1" presStyleIdx="5" presStyleCnt="16" custScaleX="142762" custScaleY="64243" custRadScaleRad="34513" custRadScaleInc="458866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8DE3CF8B-CAEB-4895-B585-EB3D66D41900}" type="pres">
      <dgm:prSet presAssocID="{C8BE2A25-BC4D-4E67-9421-BBC7C6D3CEA0}" presName="parTrans" presStyleLbl="sibTrans2D1" presStyleIdx="6" presStyleCnt="16" custAng="20377003" custScaleX="15048" custScaleY="209945" custLinFactX="11196" custLinFactNeighborX="100000" custLinFactNeighborY="-15572" custRadScaleRad="273546"/>
      <dgm:spPr>
        <a:prstGeom prst="downArrow">
          <a:avLst/>
        </a:prstGeom>
      </dgm:spPr>
      <dgm:t>
        <a:bodyPr/>
        <a:lstStyle/>
        <a:p>
          <a:endParaRPr lang="en-US"/>
        </a:p>
      </dgm:t>
    </dgm:pt>
    <dgm:pt modelId="{6A30DB84-0D52-4FCE-8059-D6C7389340F3}" type="pres">
      <dgm:prSet presAssocID="{C8BE2A25-BC4D-4E67-9421-BBC7C6D3CEA0}" presName="connectorText" presStyleLbl="sibTrans2D1" presStyleIdx="6" presStyleCnt="16"/>
      <dgm:spPr>
        <a:prstGeom prst="downArrow">
          <a:avLst/>
        </a:prstGeom>
      </dgm:spPr>
      <dgm:t>
        <a:bodyPr/>
        <a:lstStyle/>
        <a:p>
          <a:endParaRPr lang="en-US"/>
        </a:p>
      </dgm:t>
    </dgm:pt>
    <dgm:pt modelId="{8BD44F39-0711-485E-BCF6-654678B7FCFD}" type="pres">
      <dgm:prSet presAssocID="{0C88D3CB-E7F3-49F9-A7A1-83A22B36F75E}" presName="node" presStyleLbl="node1" presStyleIdx="6" presStyleCnt="16" custScaleX="156391" custScaleY="57105" custRadScaleRad="247664" custRadScaleInc="-28999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89EBDBF5-D329-4159-931E-3C4FC45057CB}" type="pres">
      <dgm:prSet presAssocID="{C2D45E43-B32F-4FB5-8B1B-4AB0846E2C11}" presName="parTrans" presStyleLbl="sibTrans2D1" presStyleIdx="7" presStyleCnt="16" custScaleX="61218" custScaleY="62983" custLinFactNeighborX="-14040" custLinFactNeighborY="-11027" custRadScaleRad="78155" custRadScaleInc="-2147483648"/>
      <dgm:spPr/>
      <dgm:t>
        <a:bodyPr/>
        <a:lstStyle/>
        <a:p>
          <a:endParaRPr lang="en-US"/>
        </a:p>
      </dgm:t>
    </dgm:pt>
    <dgm:pt modelId="{E2DCE857-761A-46EF-9A75-F76A7832841F}" type="pres">
      <dgm:prSet presAssocID="{C2D45E43-B32F-4FB5-8B1B-4AB0846E2C11}" presName="connectorText" presStyleLbl="sibTrans2D1" presStyleIdx="7" presStyleCnt="16"/>
      <dgm:spPr/>
      <dgm:t>
        <a:bodyPr/>
        <a:lstStyle/>
        <a:p>
          <a:endParaRPr lang="en-US"/>
        </a:p>
      </dgm:t>
    </dgm:pt>
    <dgm:pt modelId="{037FEB92-6BF5-4AF9-805E-DB415E8A8DAF}" type="pres">
      <dgm:prSet presAssocID="{6E178F0E-5E86-4966-B512-0ABC4B8404A7}" presName="node" presStyleLbl="node1" presStyleIdx="7" presStyleCnt="16" custScaleX="143170" custScaleY="64243" custRadScaleRad="63205" custRadScaleInc="-14321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ECFC91-DE11-468F-B294-6AA4F7FA9531}" type="pres">
      <dgm:prSet presAssocID="{39F275DB-6AE0-4E1F-AC1A-F5F31A35A3FD}" presName="parTrans" presStyleLbl="sibTrans2D1" presStyleIdx="8" presStyleCnt="16" custAng="324347" custScaleX="67857" custScaleY="62983" custLinFactNeighborX="5386" custLinFactNeighborY="-23327"/>
      <dgm:spPr/>
      <dgm:t>
        <a:bodyPr/>
        <a:lstStyle/>
        <a:p>
          <a:endParaRPr lang="en-US"/>
        </a:p>
      </dgm:t>
    </dgm:pt>
    <dgm:pt modelId="{225AB4FC-FAF1-4C33-B6BC-4EF6476686CE}" type="pres">
      <dgm:prSet presAssocID="{39F275DB-6AE0-4E1F-AC1A-F5F31A35A3FD}" presName="connectorText" presStyleLbl="sibTrans2D1" presStyleIdx="8" presStyleCnt="16"/>
      <dgm:spPr/>
      <dgm:t>
        <a:bodyPr/>
        <a:lstStyle/>
        <a:p>
          <a:endParaRPr lang="en-US"/>
        </a:p>
      </dgm:t>
    </dgm:pt>
    <dgm:pt modelId="{73BE16FC-E275-45D7-9EA4-012584F66B01}" type="pres">
      <dgm:prSet presAssocID="{55F4B04D-5F2B-4081-9365-36B9FDFFCEC1}" presName="node" presStyleLbl="node1" presStyleIdx="8" presStyleCnt="16" custScaleX="142762" custScaleY="64243" custRadScaleRad="127220" custRadScaleInc="-10702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EF464-BF9B-44D9-9049-A9A44A2F3B38}" type="pres">
      <dgm:prSet presAssocID="{03E64A73-1012-402E-BAED-877C0A0B9758}" presName="parTrans" presStyleLbl="sibTrans2D1" presStyleIdx="9" presStyleCnt="16" custScaleX="65812" custScaleY="62983"/>
      <dgm:spPr/>
      <dgm:t>
        <a:bodyPr/>
        <a:lstStyle/>
        <a:p>
          <a:endParaRPr lang="en-US"/>
        </a:p>
      </dgm:t>
    </dgm:pt>
    <dgm:pt modelId="{E172E458-15BB-459A-A8D5-8F498146A615}" type="pres">
      <dgm:prSet presAssocID="{03E64A73-1012-402E-BAED-877C0A0B9758}" presName="connectorText" presStyleLbl="sibTrans2D1" presStyleIdx="9" presStyleCnt="16"/>
      <dgm:spPr/>
      <dgm:t>
        <a:bodyPr/>
        <a:lstStyle/>
        <a:p>
          <a:endParaRPr lang="en-US"/>
        </a:p>
      </dgm:t>
    </dgm:pt>
    <dgm:pt modelId="{DA2A4921-AB10-4726-BAD8-71253F3711AA}" type="pres">
      <dgm:prSet presAssocID="{D95F3525-7A5E-4C1B-9DA4-12EDC9B02406}" presName="node" presStyleLbl="node1" presStyleIdx="9" presStyleCnt="16" custScaleX="142762" custScaleY="64675" custRadScaleRad="116050" custRadScaleInc="-8499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13D2F9-43EF-43FF-875C-34E699D5B1E3}" type="pres">
      <dgm:prSet presAssocID="{DE353D85-8ABA-42E9-8539-425CA8CD826D}" presName="parTrans" presStyleLbl="sibTrans2D1" presStyleIdx="10" presStyleCnt="16" custAng="221539" custScaleX="56746" custScaleY="83978" custLinFactX="169045" custLinFactNeighborX="200000" custLinFactNeighborY="-5821" custRadScaleRad="245415"/>
      <dgm:spPr/>
      <dgm:t>
        <a:bodyPr/>
        <a:lstStyle/>
        <a:p>
          <a:endParaRPr lang="en-US"/>
        </a:p>
      </dgm:t>
    </dgm:pt>
    <dgm:pt modelId="{124DEE54-2B1B-4F80-92DF-355575CBF490}" type="pres">
      <dgm:prSet presAssocID="{DE353D85-8ABA-42E9-8539-425CA8CD826D}" presName="connectorText" presStyleLbl="sibTrans2D1" presStyleIdx="10" presStyleCnt="16"/>
      <dgm:spPr/>
      <dgm:t>
        <a:bodyPr/>
        <a:lstStyle/>
        <a:p>
          <a:endParaRPr lang="en-US"/>
        </a:p>
      </dgm:t>
    </dgm:pt>
    <dgm:pt modelId="{653904FB-12BD-4133-8BF2-C1739D6A3246}" type="pres">
      <dgm:prSet presAssocID="{1A5E22F2-D220-4C12-9621-F4E453C4D764}" presName="node" presStyleLbl="node1" presStyleIdx="10" presStyleCnt="16" custScaleX="142762" custScaleY="64243" custRadScaleRad="146287" custRadScaleInc="-12725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9D956A-854B-46C4-A203-2B0F07B73CAF}" type="pres">
      <dgm:prSet presAssocID="{5FA741D3-7C39-4A0D-BF54-FBAAE9F76156}" presName="parTrans" presStyleLbl="sibTrans2D1" presStyleIdx="11" presStyleCnt="16" custAng="21097751" custScaleX="13213" custScaleY="62983" custLinFactY="7838" custLinFactNeighborX="-50216" custLinFactNeighborY="100000" custRadScaleRad="199106"/>
      <dgm:spPr/>
      <dgm:t>
        <a:bodyPr/>
        <a:lstStyle/>
        <a:p>
          <a:endParaRPr lang="en-US"/>
        </a:p>
      </dgm:t>
    </dgm:pt>
    <dgm:pt modelId="{C1F9B41E-DBCB-45E6-878E-D411255F1288}" type="pres">
      <dgm:prSet presAssocID="{5FA741D3-7C39-4A0D-BF54-FBAAE9F76156}" presName="connectorText" presStyleLbl="sibTrans2D1" presStyleIdx="11" presStyleCnt="16"/>
      <dgm:spPr/>
      <dgm:t>
        <a:bodyPr/>
        <a:lstStyle/>
        <a:p>
          <a:endParaRPr lang="en-US"/>
        </a:p>
      </dgm:t>
    </dgm:pt>
    <dgm:pt modelId="{9679C80C-2C49-47E9-BE0C-5596BE510738}" type="pres">
      <dgm:prSet presAssocID="{D3E0E728-9CC4-4FA3-9C28-F19ADF45B05C}" presName="node" presStyleLbl="node1" presStyleIdx="11" presStyleCnt="16" custScaleX="142762" custScaleY="64243" custRadScaleRad="243966" custRadScaleInc="3194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CBC6F6-6CE6-452C-ACFA-44B10AA45373}" type="pres">
      <dgm:prSet presAssocID="{E8C33EBC-FB68-4C41-9838-AA9B6F3B7C2C}" presName="parTrans" presStyleLbl="sibTrans2D1" presStyleIdx="12" presStyleCnt="16" custAng="210" custScaleX="63271" custScaleY="62983" custLinFactNeighborX="-4767" custLinFactNeighborY="-5147" custRadScaleRad="234469"/>
      <dgm:spPr/>
      <dgm:t>
        <a:bodyPr/>
        <a:lstStyle/>
        <a:p>
          <a:endParaRPr lang="en-US"/>
        </a:p>
      </dgm:t>
    </dgm:pt>
    <dgm:pt modelId="{610EA186-D034-4EC4-8DF2-8A0260A4EB46}" type="pres">
      <dgm:prSet presAssocID="{E8C33EBC-FB68-4C41-9838-AA9B6F3B7C2C}" presName="connectorText" presStyleLbl="sibTrans2D1" presStyleIdx="12" presStyleCnt="16"/>
      <dgm:spPr/>
      <dgm:t>
        <a:bodyPr/>
        <a:lstStyle/>
        <a:p>
          <a:endParaRPr lang="en-US"/>
        </a:p>
      </dgm:t>
    </dgm:pt>
    <dgm:pt modelId="{A6B14123-EE2F-480B-972E-6B0AFD48BBA3}" type="pres">
      <dgm:prSet presAssocID="{D844A5BB-20A0-4A5E-86AB-341366832996}" presName="node" presStyleLbl="node1" presStyleIdx="12" presStyleCnt="16" custScaleX="142762" custScaleY="64243" custRadScaleRad="41137" custRadScaleInc="2014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13F698-F7AC-44CB-B68D-9F6EDA004B06}" type="pres">
      <dgm:prSet presAssocID="{2C802B2F-0649-413B-BCDF-5C4B2131393E}" presName="parTrans" presStyleLbl="sibTrans2D1" presStyleIdx="13" presStyleCnt="16" custAng="2602588" custScaleX="17931" custScaleY="62983" custLinFactNeighborX="-86771" custLinFactNeighborY="-16900" custRadScaleRad="48429" custRadScaleInc="-2147483648"/>
      <dgm:spPr/>
      <dgm:t>
        <a:bodyPr/>
        <a:lstStyle/>
        <a:p>
          <a:endParaRPr lang="en-US"/>
        </a:p>
      </dgm:t>
    </dgm:pt>
    <dgm:pt modelId="{1FC2F985-3B04-497C-AC22-AB2B6F6A49D0}" type="pres">
      <dgm:prSet presAssocID="{2C802B2F-0649-413B-BCDF-5C4B2131393E}" presName="connectorText" presStyleLbl="sibTrans2D1" presStyleIdx="13" presStyleCnt="16"/>
      <dgm:spPr/>
      <dgm:t>
        <a:bodyPr/>
        <a:lstStyle/>
        <a:p>
          <a:endParaRPr lang="en-US"/>
        </a:p>
      </dgm:t>
    </dgm:pt>
    <dgm:pt modelId="{7133B24E-EF51-48E9-AC57-2E4556D455A3}" type="pres">
      <dgm:prSet presAssocID="{14C263F9-0562-4DE3-A3E9-2AAB4F7E3AC3}" presName="node" presStyleLbl="node1" presStyleIdx="13" presStyleCnt="16" custScaleX="142762" custScaleY="64587" custRadScaleRad="167864" custRadScaleInc="-203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6CAC33-AB5F-480A-A091-A73B78AC2441}" type="pres">
      <dgm:prSet presAssocID="{A1E9AFAD-E5BA-47AF-9907-7E8EC4FF06FB}" presName="parTrans" presStyleLbl="sibTrans2D1" presStyleIdx="14" presStyleCnt="16" custAng="21589151" custScaleX="25072" custScaleY="62983" custLinFactNeighborX="-71841" custLinFactNeighborY="1" custRadScaleRad="156312"/>
      <dgm:spPr/>
      <dgm:t>
        <a:bodyPr/>
        <a:lstStyle/>
        <a:p>
          <a:endParaRPr lang="en-US"/>
        </a:p>
      </dgm:t>
    </dgm:pt>
    <dgm:pt modelId="{07352CD1-8464-4ACE-BE03-EFB2CA87351A}" type="pres">
      <dgm:prSet presAssocID="{A1E9AFAD-E5BA-47AF-9907-7E8EC4FF06FB}" presName="connectorText" presStyleLbl="sibTrans2D1" presStyleIdx="14" presStyleCnt="16"/>
      <dgm:spPr/>
      <dgm:t>
        <a:bodyPr/>
        <a:lstStyle/>
        <a:p>
          <a:endParaRPr lang="en-US"/>
        </a:p>
      </dgm:t>
    </dgm:pt>
    <dgm:pt modelId="{8046E1AC-D9D7-4376-89C1-49B8B9470AA2}" type="pres">
      <dgm:prSet presAssocID="{E17A4A0D-776C-4883-9B04-5D0972ADFB6F}" presName="node" presStyleLbl="node1" presStyleIdx="14" presStyleCnt="16" custScaleX="142762" custScaleY="64243" custRadScaleRad="115450" custRadScaleInc="-3332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DFA99A-90EE-4179-AF9C-2430519CEC2D}" type="pres">
      <dgm:prSet presAssocID="{E08A1918-59D1-41A7-9360-436CBDD8C66F}" presName="parTrans" presStyleLbl="sibTrans2D1" presStyleIdx="15" presStyleCnt="16" custAng="3313133" custScaleX="13924" custScaleY="62983" custLinFactX="-12930" custLinFactY="-100000" custLinFactNeighborX="-100000" custLinFactNeighborY="-129939" custRadScaleRad="90151" custRadScaleInc="-2147483648"/>
      <dgm:spPr/>
      <dgm:t>
        <a:bodyPr/>
        <a:lstStyle/>
        <a:p>
          <a:endParaRPr lang="en-US"/>
        </a:p>
      </dgm:t>
    </dgm:pt>
    <dgm:pt modelId="{0A8B4434-21C6-4C80-995B-1F0318D76445}" type="pres">
      <dgm:prSet presAssocID="{E08A1918-59D1-41A7-9360-436CBDD8C66F}" presName="connectorText" presStyleLbl="sibTrans2D1" presStyleIdx="15" presStyleCnt="16"/>
      <dgm:spPr/>
      <dgm:t>
        <a:bodyPr/>
        <a:lstStyle/>
        <a:p>
          <a:endParaRPr lang="en-US"/>
        </a:p>
      </dgm:t>
    </dgm:pt>
    <dgm:pt modelId="{60C52518-BF79-44C8-B933-153608C51879}" type="pres">
      <dgm:prSet presAssocID="{209D0CF2-71E7-411F-A89D-39FEDEFEEF9B}" presName="node" presStyleLbl="node1" presStyleIdx="15" presStyleCnt="16" custRadScaleRad="207788" custRadScaleInc="-705634">
        <dgm:presLayoutVars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en-US"/>
        </a:p>
      </dgm:t>
    </dgm:pt>
  </dgm:ptLst>
  <dgm:cxnLst>
    <dgm:cxn modelId="{F8166C6D-90AA-414C-907A-6623B3E01D0E}" type="presOf" srcId="{1A5E22F2-D220-4C12-9621-F4E453C4D764}" destId="{653904FB-12BD-4133-8BF2-C1739D6A3246}" srcOrd="0" destOrd="0" presId="urn:microsoft.com/office/officeart/2005/8/layout/radial5"/>
    <dgm:cxn modelId="{32162BC3-CF4C-46FD-905C-0B112FB4193A}" type="presOf" srcId="{E08A1918-59D1-41A7-9360-436CBDD8C66F}" destId="{0A8B4434-21C6-4C80-995B-1F0318D76445}" srcOrd="1" destOrd="0" presId="urn:microsoft.com/office/officeart/2005/8/layout/radial5"/>
    <dgm:cxn modelId="{87BD15B1-ED47-4645-9A69-75AB0E35C4E1}" srcId="{7B5B7659-1A69-496A-9876-B127B4CC05FF}" destId="{87AFC5A4-CF84-413D-BAB7-BD312982756B}" srcOrd="0" destOrd="0" parTransId="{384F3629-4A2D-4486-9E67-24632A7F159D}" sibTransId="{14BFC756-4A5F-413D-B399-4B2CD8748703}"/>
    <dgm:cxn modelId="{0B593E42-515E-41F5-86B1-FDBF8B08777C}" type="presOf" srcId="{87AFC5A4-CF84-413D-BAB7-BD312982756B}" destId="{1A171B50-06C4-49F6-813E-BA6EC73E5003}" srcOrd="0" destOrd="0" presId="urn:microsoft.com/office/officeart/2005/8/layout/radial5"/>
    <dgm:cxn modelId="{9EC11AFA-C5B1-4832-83C3-9D41745AE3C4}" type="presOf" srcId="{2C802B2F-0649-413B-BCDF-5C4B2131393E}" destId="{FF13F698-F7AC-44CB-B68D-9F6EDA004B06}" srcOrd="0" destOrd="0" presId="urn:microsoft.com/office/officeart/2005/8/layout/radial5"/>
    <dgm:cxn modelId="{7D1F6EC3-5F1C-4899-A480-D1740C20B952}" type="presOf" srcId="{DE353D85-8ABA-42E9-8539-425CA8CD826D}" destId="{124DEE54-2B1B-4F80-92DF-355575CBF490}" srcOrd="1" destOrd="0" presId="urn:microsoft.com/office/officeart/2005/8/layout/radial5"/>
    <dgm:cxn modelId="{56647868-7F92-4B37-A4E9-77930EC52C43}" type="presOf" srcId="{E08A1918-59D1-41A7-9360-436CBDD8C66F}" destId="{C1DFA99A-90EE-4179-AF9C-2430519CEC2D}" srcOrd="0" destOrd="0" presId="urn:microsoft.com/office/officeart/2005/8/layout/radial5"/>
    <dgm:cxn modelId="{94127013-0DF1-4A6D-B057-959C30DDE862}" srcId="{7B5B7659-1A69-496A-9876-B127B4CC05FF}" destId="{3042ECCE-1457-4F2E-8A4C-933F9BB97389}" srcOrd="5" destOrd="0" parTransId="{88641010-F88D-4DC2-8E8C-E855748A4807}" sibTransId="{27090C15-5BCD-417C-9556-024C057E47C9}"/>
    <dgm:cxn modelId="{148634C9-85C1-4C1F-9D21-F6782F94614C}" srcId="{7B5B7659-1A69-496A-9876-B127B4CC05FF}" destId="{408FE745-6F8D-4897-A1F0-CF96C8256E3A}" srcOrd="4" destOrd="0" parTransId="{2A1AB1B9-3D4A-45A5-8035-129772756FAD}" sibTransId="{14CC8C33-242C-464C-BD5C-F7BFC67395E6}"/>
    <dgm:cxn modelId="{CDA515B5-655C-4E29-9E1D-FC56D985D7A8}" type="presOf" srcId="{03E64A73-1012-402E-BAED-877C0A0B9758}" destId="{BC6EF464-BF9B-44D9-9049-A9A44A2F3B38}" srcOrd="0" destOrd="0" presId="urn:microsoft.com/office/officeart/2005/8/layout/radial5"/>
    <dgm:cxn modelId="{D4B043C9-30BB-47FB-A1A9-84F2CAD5CDD4}" type="presOf" srcId="{5FA741D3-7C39-4A0D-BF54-FBAAE9F76156}" destId="{9A9D956A-854B-46C4-A203-2B0F07B73CAF}" srcOrd="0" destOrd="0" presId="urn:microsoft.com/office/officeart/2005/8/layout/radial5"/>
    <dgm:cxn modelId="{62C8E45C-9AB2-422A-82FF-5C0981B1153C}" srcId="{7B5B7659-1A69-496A-9876-B127B4CC05FF}" destId="{D3E0E728-9CC4-4FA3-9C28-F19ADF45B05C}" srcOrd="11" destOrd="0" parTransId="{5FA741D3-7C39-4A0D-BF54-FBAAE9F76156}" sibTransId="{E96B05E2-5208-4B21-BBF3-2EADB8A33EEC}"/>
    <dgm:cxn modelId="{D62CADF4-CD55-40E4-BBCE-353027202B78}" type="presOf" srcId="{6E178F0E-5E86-4966-B512-0ABC4B8404A7}" destId="{037FEB92-6BF5-4AF9-805E-DB415E8A8DAF}" srcOrd="0" destOrd="0" presId="urn:microsoft.com/office/officeart/2005/8/layout/radial5"/>
    <dgm:cxn modelId="{18A3F944-FAD3-4517-8906-6DC1BD354CBC}" type="presOf" srcId="{2A1AB1B9-3D4A-45A5-8035-129772756FAD}" destId="{413E3C7F-9A20-41A3-8F0F-801ECF85C8D6}" srcOrd="1" destOrd="0" presId="urn:microsoft.com/office/officeart/2005/8/layout/radial5"/>
    <dgm:cxn modelId="{5978DDA5-38BB-469B-9C3B-8BE8B3804705}" srcId="{7B5B7659-1A69-496A-9876-B127B4CC05FF}" destId="{CCAD622A-29D5-4615-83EF-714875788433}" srcOrd="3" destOrd="0" parTransId="{C4DB872B-4377-429F-B006-FADC9E4657A9}" sibTransId="{262426A4-8FF7-4EB0-A2E9-FCFF6F07BF99}"/>
    <dgm:cxn modelId="{D7CAD370-78D2-45E4-808E-81DAAB2630F9}" type="presOf" srcId="{A1E9AFAD-E5BA-47AF-9907-7E8EC4FF06FB}" destId="{4B6CAC33-AB5F-480A-A091-A73B78AC2441}" srcOrd="0" destOrd="0" presId="urn:microsoft.com/office/officeart/2005/8/layout/radial5"/>
    <dgm:cxn modelId="{001E1C32-26BE-4957-BFA5-430043C18563}" type="presOf" srcId="{5FA741D3-7C39-4A0D-BF54-FBAAE9F76156}" destId="{C1F9B41E-DBCB-45E6-878E-D411255F1288}" srcOrd="1" destOrd="0" presId="urn:microsoft.com/office/officeart/2005/8/layout/radial5"/>
    <dgm:cxn modelId="{F5468B8C-AAA2-4BF9-912D-4177EB0B618B}" srcId="{7B5B7659-1A69-496A-9876-B127B4CC05FF}" destId="{209D0CF2-71E7-411F-A89D-39FEDEFEEF9B}" srcOrd="15" destOrd="0" parTransId="{E08A1918-59D1-41A7-9360-436CBDD8C66F}" sibTransId="{6874F1D4-95FE-472C-BA14-B9135ACBC3F0}"/>
    <dgm:cxn modelId="{BB661C36-CC6B-4429-B7E9-292B1887C033}" type="presOf" srcId="{C8BE2A25-BC4D-4E67-9421-BBC7C6D3CEA0}" destId="{8DE3CF8B-CAEB-4895-B585-EB3D66D41900}" srcOrd="0" destOrd="0" presId="urn:microsoft.com/office/officeart/2005/8/layout/radial5"/>
    <dgm:cxn modelId="{F06E8423-03AF-46CB-9412-35A5D2A47911}" srcId="{7B5B7659-1A69-496A-9876-B127B4CC05FF}" destId="{0C88D3CB-E7F3-49F9-A7A1-83A22B36F75E}" srcOrd="6" destOrd="0" parTransId="{C8BE2A25-BC4D-4E67-9421-BBC7C6D3CEA0}" sibTransId="{63034C42-DB02-4556-8546-366D109B7E61}"/>
    <dgm:cxn modelId="{7EAC3A3F-409D-4EE1-B9AF-34BCE66085FF}" srcId="{7B5B7659-1A69-496A-9876-B127B4CC05FF}" destId="{E7CEC4D1-B7FE-4B31-B439-ACE7C1BD6528}" srcOrd="2" destOrd="0" parTransId="{A55D2CF9-9C7A-4680-86C3-2DA3CF9F9453}" sibTransId="{46397D9B-BF8B-4330-9C5C-E683F9BCA3E0}"/>
    <dgm:cxn modelId="{1E22591F-1110-40F7-8412-E656DABD0966}" srcId="{7B5B7659-1A69-496A-9876-B127B4CC05FF}" destId="{E17A4A0D-776C-4883-9B04-5D0972ADFB6F}" srcOrd="14" destOrd="0" parTransId="{A1E9AFAD-E5BA-47AF-9907-7E8EC4FF06FB}" sibTransId="{64A0F245-0541-4A12-AB8F-0FCD3DD6E3FF}"/>
    <dgm:cxn modelId="{86D28141-BC37-4B74-BFE2-1B74CB26A01F}" type="presOf" srcId="{E7CEC4D1-B7FE-4B31-B439-ACE7C1BD6528}" destId="{AA9CF3E4-46E6-4FBD-9BEE-BA1623846D83}" srcOrd="0" destOrd="0" presId="urn:microsoft.com/office/officeart/2005/8/layout/radial5"/>
    <dgm:cxn modelId="{914E54BB-C1A0-4649-9E41-C4C73F0C0C98}" srcId="{7B5B7659-1A69-496A-9876-B127B4CC05FF}" destId="{6E178F0E-5E86-4966-B512-0ABC4B8404A7}" srcOrd="7" destOrd="0" parTransId="{C2D45E43-B32F-4FB5-8B1B-4AB0846E2C11}" sibTransId="{E3FAD398-CAD3-472A-B7EE-437B4F6458D7}"/>
    <dgm:cxn modelId="{ACA91CD7-E319-4664-93EC-50D14DF39FAF}" type="presOf" srcId="{C2D45E43-B32F-4FB5-8B1B-4AB0846E2C11}" destId="{E2DCE857-761A-46EF-9A75-F76A7832841F}" srcOrd="1" destOrd="0" presId="urn:microsoft.com/office/officeart/2005/8/layout/radial5"/>
    <dgm:cxn modelId="{20FB27D3-7678-429D-A884-C516D122A992}" type="presOf" srcId="{836439D3-A9AB-4019-BB9D-2FBFFE298FDE}" destId="{AC0B0F01-8C09-4F5C-867B-1C2B7E30DEFE}" srcOrd="0" destOrd="0" presId="urn:microsoft.com/office/officeart/2005/8/layout/radial5"/>
    <dgm:cxn modelId="{40718246-D548-469B-960D-3F66B163B152}" type="presOf" srcId="{2A1AB1B9-3D4A-45A5-8035-129772756FAD}" destId="{D4C13437-C6A3-4FD3-BAD0-AF353F896E85}" srcOrd="0" destOrd="0" presId="urn:microsoft.com/office/officeart/2005/8/layout/radial5"/>
    <dgm:cxn modelId="{D0FC7703-998E-42C5-A543-98FD3068CFDA}" type="presOf" srcId="{303A95B0-DAD6-419C-9C85-5F3FEA337B07}" destId="{82FF2FEB-5B22-4D86-BCF0-DD60D414DB2A}" srcOrd="1" destOrd="0" presId="urn:microsoft.com/office/officeart/2005/8/layout/radial5"/>
    <dgm:cxn modelId="{6BAF8E50-BA89-46AC-A477-8B47EB8E69D1}" type="presOf" srcId="{A1E9AFAD-E5BA-47AF-9907-7E8EC4FF06FB}" destId="{07352CD1-8464-4ACE-BE03-EFB2CA87351A}" srcOrd="1" destOrd="0" presId="urn:microsoft.com/office/officeart/2005/8/layout/radial5"/>
    <dgm:cxn modelId="{E17877B2-3305-4965-B312-6EE40733AAD4}" type="presOf" srcId="{55F4B04D-5F2B-4081-9365-36B9FDFFCEC1}" destId="{73BE16FC-E275-45D7-9EA4-012584F66B01}" srcOrd="0" destOrd="0" presId="urn:microsoft.com/office/officeart/2005/8/layout/radial5"/>
    <dgm:cxn modelId="{3EB6708B-33D1-45E3-AC50-11FF82C41B23}" type="presOf" srcId="{A55D2CF9-9C7A-4680-86C3-2DA3CF9F9453}" destId="{B670459E-54AC-475E-B4ED-7C65974DE29A}" srcOrd="1" destOrd="0" presId="urn:microsoft.com/office/officeart/2005/8/layout/radial5"/>
    <dgm:cxn modelId="{0A14AA0C-298B-4FDA-8081-DFA24FCD293F}" type="presOf" srcId="{7B5B7659-1A69-496A-9876-B127B4CC05FF}" destId="{02C5C30B-661A-46BD-B5D6-9F455B944B33}" srcOrd="0" destOrd="0" presId="urn:microsoft.com/office/officeart/2005/8/layout/radial5"/>
    <dgm:cxn modelId="{05C2854A-02A8-4838-AEAC-7F0E09EB5D28}" srcId="{7B5B7659-1A69-496A-9876-B127B4CC05FF}" destId="{D95F3525-7A5E-4C1B-9DA4-12EDC9B02406}" srcOrd="9" destOrd="0" parTransId="{03E64A73-1012-402E-BAED-877C0A0B9758}" sibTransId="{EF33F77A-6E92-45FD-8FAC-FB463672AC90}"/>
    <dgm:cxn modelId="{1EA989C5-B2E4-49E8-B1AA-C0A4EA1A7A5B}" srcId="{7B5B7659-1A69-496A-9876-B127B4CC05FF}" destId="{AC98FD84-8E2D-4D64-A50F-120BDF8F9B7E}" srcOrd="1" destOrd="0" parTransId="{303A95B0-DAD6-419C-9C85-5F3FEA337B07}" sibTransId="{1F6F098A-5F30-4BF2-9230-37068A72AF9C}"/>
    <dgm:cxn modelId="{E9130289-4BC8-4F9E-881E-329B7B0753BC}" type="presOf" srcId="{C8BE2A25-BC4D-4E67-9421-BBC7C6D3CEA0}" destId="{6A30DB84-0D52-4FCE-8059-D6C7389340F3}" srcOrd="1" destOrd="0" presId="urn:microsoft.com/office/officeart/2005/8/layout/radial5"/>
    <dgm:cxn modelId="{3EA1ED41-FAE0-4C36-880C-FCAEB75D3021}" type="presOf" srcId="{D844A5BB-20A0-4A5E-86AB-341366832996}" destId="{A6B14123-EE2F-480B-972E-6B0AFD48BBA3}" srcOrd="0" destOrd="0" presId="urn:microsoft.com/office/officeart/2005/8/layout/radial5"/>
    <dgm:cxn modelId="{6CCBC733-9354-4E68-BA56-36D58B4F43DE}" type="presOf" srcId="{384F3629-4A2D-4486-9E67-24632A7F159D}" destId="{2C36853D-0AD2-4268-890D-6CA9ED2AEABC}" srcOrd="1" destOrd="0" presId="urn:microsoft.com/office/officeart/2005/8/layout/radial5"/>
    <dgm:cxn modelId="{DD0EF1E1-A462-45AB-BD24-B3D0A3B24BE5}" type="presOf" srcId="{3042ECCE-1457-4F2E-8A4C-933F9BB97389}" destId="{30B66283-3C5E-4FB0-938D-789A12FB41D2}" srcOrd="0" destOrd="0" presId="urn:microsoft.com/office/officeart/2005/8/layout/radial5"/>
    <dgm:cxn modelId="{07D0DD45-4787-471E-9D9B-8E74A786D7B6}" type="presOf" srcId="{0C88D3CB-E7F3-49F9-A7A1-83A22B36F75E}" destId="{8BD44F39-0711-485E-BCF6-654678B7FCFD}" srcOrd="0" destOrd="0" presId="urn:microsoft.com/office/officeart/2005/8/layout/radial5"/>
    <dgm:cxn modelId="{6CC4F7A9-6660-4BD7-822C-265E8D991381}" type="presOf" srcId="{D3E0E728-9CC4-4FA3-9C28-F19ADF45B05C}" destId="{9679C80C-2C49-47E9-BE0C-5596BE510738}" srcOrd="0" destOrd="0" presId="urn:microsoft.com/office/officeart/2005/8/layout/radial5"/>
    <dgm:cxn modelId="{332ADC20-5145-48BB-8807-A565BCAFFFE4}" type="presOf" srcId="{C2D45E43-B32F-4FB5-8B1B-4AB0846E2C11}" destId="{89EBDBF5-D329-4159-931E-3C4FC45057CB}" srcOrd="0" destOrd="0" presId="urn:microsoft.com/office/officeart/2005/8/layout/radial5"/>
    <dgm:cxn modelId="{C73A8145-E9DB-4981-BC5E-451B2A866D6D}" type="presOf" srcId="{14C263F9-0562-4DE3-A3E9-2AAB4F7E3AC3}" destId="{7133B24E-EF51-48E9-AC57-2E4556D455A3}" srcOrd="0" destOrd="0" presId="urn:microsoft.com/office/officeart/2005/8/layout/radial5"/>
    <dgm:cxn modelId="{A024B1F5-E652-47D6-94E3-728597B80CE0}" type="presOf" srcId="{2C802B2F-0649-413B-BCDF-5C4B2131393E}" destId="{1FC2F985-3B04-497C-AC22-AB2B6F6A49D0}" srcOrd="1" destOrd="0" presId="urn:microsoft.com/office/officeart/2005/8/layout/radial5"/>
    <dgm:cxn modelId="{22260252-030A-4F4F-981F-74984ECEAD9F}" type="presOf" srcId="{A55D2CF9-9C7A-4680-86C3-2DA3CF9F9453}" destId="{26A030E2-C4CE-4147-8926-D1E6563925E1}" srcOrd="0" destOrd="0" presId="urn:microsoft.com/office/officeart/2005/8/layout/radial5"/>
    <dgm:cxn modelId="{7F6F85AE-BCBA-414B-8BDB-9EF89070170E}" type="presOf" srcId="{E8C33EBC-FB68-4C41-9838-AA9B6F3B7C2C}" destId="{610EA186-D034-4EC4-8DF2-8A0260A4EB46}" srcOrd="1" destOrd="0" presId="urn:microsoft.com/office/officeart/2005/8/layout/radial5"/>
    <dgm:cxn modelId="{6F15C9C8-5B87-4869-9370-BCE761E9FCE8}" type="presOf" srcId="{E8C33EBC-FB68-4C41-9838-AA9B6F3B7C2C}" destId="{E8CBC6F6-6CE6-452C-ACFA-44B10AA45373}" srcOrd="0" destOrd="0" presId="urn:microsoft.com/office/officeart/2005/8/layout/radial5"/>
    <dgm:cxn modelId="{5D17D4FF-EE0D-4041-BC42-DCAB306D21B3}" type="presOf" srcId="{408FE745-6F8D-4897-A1F0-CF96C8256E3A}" destId="{A0D96394-B538-47E4-99B4-6E7F1A09E3FC}" srcOrd="0" destOrd="0" presId="urn:microsoft.com/office/officeart/2005/8/layout/radial5"/>
    <dgm:cxn modelId="{98104C2E-DA4F-4115-B095-8DEE1CBF062D}" type="presOf" srcId="{DE353D85-8ABA-42E9-8539-425CA8CD826D}" destId="{2713D2F9-43EF-43FF-875C-34E699D5B1E3}" srcOrd="0" destOrd="0" presId="urn:microsoft.com/office/officeart/2005/8/layout/radial5"/>
    <dgm:cxn modelId="{83039201-46EE-4819-9BEE-A816CDAB1607}" type="presOf" srcId="{384F3629-4A2D-4486-9E67-24632A7F159D}" destId="{0F97A319-E592-47EB-88F7-BD0950A81DA1}" srcOrd="0" destOrd="0" presId="urn:microsoft.com/office/officeart/2005/8/layout/radial5"/>
    <dgm:cxn modelId="{30C5DA7A-87AD-46ED-B60F-1A29C467C2D3}" srcId="{7B5B7659-1A69-496A-9876-B127B4CC05FF}" destId="{1A5E22F2-D220-4C12-9621-F4E453C4D764}" srcOrd="10" destOrd="0" parTransId="{DE353D85-8ABA-42E9-8539-425CA8CD826D}" sibTransId="{CF44CF91-EB58-4761-B41A-ACBCFDDDC564}"/>
    <dgm:cxn modelId="{27D0E38B-1EFC-4DF8-A226-6E2C10A0AEA2}" srcId="{7B5B7659-1A69-496A-9876-B127B4CC05FF}" destId="{14C263F9-0562-4DE3-A3E9-2AAB4F7E3AC3}" srcOrd="13" destOrd="0" parTransId="{2C802B2F-0649-413B-BCDF-5C4B2131393E}" sibTransId="{49DCA481-1ED5-48D1-A3D5-E9E7631E86B5}"/>
    <dgm:cxn modelId="{CD452A53-DC86-4092-A49C-BF9BED667DDD}" type="presOf" srcId="{39F275DB-6AE0-4E1F-AC1A-F5F31A35A3FD}" destId="{37ECFC91-DE11-468F-B294-6AA4F7FA9531}" srcOrd="0" destOrd="0" presId="urn:microsoft.com/office/officeart/2005/8/layout/radial5"/>
    <dgm:cxn modelId="{380C9AFE-D49A-47EE-942C-BBAC8F25186D}" srcId="{7B5B7659-1A69-496A-9876-B127B4CC05FF}" destId="{55F4B04D-5F2B-4081-9365-36B9FDFFCEC1}" srcOrd="8" destOrd="0" parTransId="{39F275DB-6AE0-4E1F-AC1A-F5F31A35A3FD}" sibTransId="{698EAAB6-C527-484E-B6BC-9816D4600B32}"/>
    <dgm:cxn modelId="{E2ECA26E-88B3-464B-B67A-617FBFC3E05D}" type="presOf" srcId="{AC98FD84-8E2D-4D64-A50F-120BDF8F9B7E}" destId="{69BEDF39-E3CC-4DA8-A0FB-198C8DC015BB}" srcOrd="0" destOrd="0" presId="urn:microsoft.com/office/officeart/2005/8/layout/radial5"/>
    <dgm:cxn modelId="{ECC5417A-7E36-4A90-B002-5F68C1624682}" type="presOf" srcId="{CCAD622A-29D5-4615-83EF-714875788433}" destId="{CDBB3D64-8F41-4D2C-A5C8-30B666202A73}" srcOrd="0" destOrd="0" presId="urn:microsoft.com/office/officeart/2005/8/layout/radial5"/>
    <dgm:cxn modelId="{0C63655A-DA91-427C-B316-ED7B65CB3ADF}" type="presOf" srcId="{209D0CF2-71E7-411F-A89D-39FEDEFEEF9B}" destId="{60C52518-BF79-44C8-B933-153608C51879}" srcOrd="0" destOrd="0" presId="urn:microsoft.com/office/officeart/2005/8/layout/radial5"/>
    <dgm:cxn modelId="{C5231157-D04D-41DA-82E0-7C33C9A14209}" type="presOf" srcId="{E17A4A0D-776C-4883-9B04-5D0972ADFB6F}" destId="{8046E1AC-D9D7-4376-89C1-49B8B9470AA2}" srcOrd="0" destOrd="0" presId="urn:microsoft.com/office/officeart/2005/8/layout/radial5"/>
    <dgm:cxn modelId="{B0D34BA9-E891-4DBC-918E-370895CC06AD}" type="presOf" srcId="{C4DB872B-4377-429F-B006-FADC9E4657A9}" destId="{00841870-9E40-4D25-B240-D18375A14FBD}" srcOrd="1" destOrd="0" presId="urn:microsoft.com/office/officeart/2005/8/layout/radial5"/>
    <dgm:cxn modelId="{9654D469-C856-4357-8491-59EE5F8BF69F}" srcId="{7B5B7659-1A69-496A-9876-B127B4CC05FF}" destId="{D844A5BB-20A0-4A5E-86AB-341366832996}" srcOrd="12" destOrd="0" parTransId="{E8C33EBC-FB68-4C41-9838-AA9B6F3B7C2C}" sibTransId="{42B8076F-45E8-455A-B03A-25264BDB090E}"/>
    <dgm:cxn modelId="{C470EA0A-9898-48C2-B320-DCA6CE79B3DF}" type="presOf" srcId="{88641010-F88D-4DC2-8E8C-E855748A4807}" destId="{FF916876-7B1C-42FE-ABD9-C0D84D23342A}" srcOrd="0" destOrd="0" presId="urn:microsoft.com/office/officeart/2005/8/layout/radial5"/>
    <dgm:cxn modelId="{5B419B63-FFA6-4A89-AE86-EB21489EDABC}" type="presOf" srcId="{C4DB872B-4377-429F-B006-FADC9E4657A9}" destId="{0F36FA47-ED38-447E-BC00-77160A051DF7}" srcOrd="0" destOrd="0" presId="urn:microsoft.com/office/officeart/2005/8/layout/radial5"/>
    <dgm:cxn modelId="{D31C055C-6414-431A-A5C1-64C7F9758971}" srcId="{836439D3-A9AB-4019-BB9D-2FBFFE298FDE}" destId="{7B5B7659-1A69-496A-9876-B127B4CC05FF}" srcOrd="0" destOrd="0" parTransId="{92DDF267-70B9-4C31-98BD-4AC7DC59871F}" sibTransId="{B3E76A6A-23D9-4DE0-A3BB-B6282D583240}"/>
    <dgm:cxn modelId="{E62E8462-D35E-4865-9EC7-D2822EA49C17}" type="presOf" srcId="{D95F3525-7A5E-4C1B-9DA4-12EDC9B02406}" destId="{DA2A4921-AB10-4726-BAD8-71253F3711AA}" srcOrd="0" destOrd="0" presId="urn:microsoft.com/office/officeart/2005/8/layout/radial5"/>
    <dgm:cxn modelId="{8280C1BB-7F97-4FBA-8F5F-F59BA2BFE8CF}" type="presOf" srcId="{39F275DB-6AE0-4E1F-AC1A-F5F31A35A3FD}" destId="{225AB4FC-FAF1-4C33-B6BC-4EF6476686CE}" srcOrd="1" destOrd="0" presId="urn:microsoft.com/office/officeart/2005/8/layout/radial5"/>
    <dgm:cxn modelId="{E94ECEF9-F985-4839-B373-DC4B10CC3A3C}" type="presOf" srcId="{03E64A73-1012-402E-BAED-877C0A0B9758}" destId="{E172E458-15BB-459A-A8D5-8F498146A615}" srcOrd="1" destOrd="0" presId="urn:microsoft.com/office/officeart/2005/8/layout/radial5"/>
    <dgm:cxn modelId="{9DBA4D5F-B24A-4840-8165-C340F802A00D}" type="presOf" srcId="{88641010-F88D-4DC2-8E8C-E855748A4807}" destId="{855FD6AB-6954-4546-BDBB-C025B9B9DE17}" srcOrd="1" destOrd="0" presId="urn:microsoft.com/office/officeart/2005/8/layout/radial5"/>
    <dgm:cxn modelId="{C4FFA94C-ECAF-4EF6-B1C0-D3AD529FDA64}" type="presOf" srcId="{303A95B0-DAD6-419C-9C85-5F3FEA337B07}" destId="{C82A61FD-85BC-40E2-8030-2E1E5969670D}" srcOrd="0" destOrd="0" presId="urn:microsoft.com/office/officeart/2005/8/layout/radial5"/>
    <dgm:cxn modelId="{D45B68C7-A336-405E-9C81-695903FF0055}" type="presParOf" srcId="{AC0B0F01-8C09-4F5C-867B-1C2B7E30DEFE}" destId="{02C5C30B-661A-46BD-B5D6-9F455B944B33}" srcOrd="0" destOrd="0" presId="urn:microsoft.com/office/officeart/2005/8/layout/radial5"/>
    <dgm:cxn modelId="{DD26E156-D43F-4EE5-8CC9-98AA60DACA3E}" type="presParOf" srcId="{AC0B0F01-8C09-4F5C-867B-1C2B7E30DEFE}" destId="{0F97A319-E592-47EB-88F7-BD0950A81DA1}" srcOrd="1" destOrd="0" presId="urn:microsoft.com/office/officeart/2005/8/layout/radial5"/>
    <dgm:cxn modelId="{E5B0F9AE-4EB5-406F-86C3-A43966652F26}" type="presParOf" srcId="{0F97A319-E592-47EB-88F7-BD0950A81DA1}" destId="{2C36853D-0AD2-4268-890D-6CA9ED2AEABC}" srcOrd="0" destOrd="0" presId="urn:microsoft.com/office/officeart/2005/8/layout/radial5"/>
    <dgm:cxn modelId="{6C57D277-FFED-4C32-83AE-B634E3678D9B}" type="presParOf" srcId="{AC0B0F01-8C09-4F5C-867B-1C2B7E30DEFE}" destId="{1A171B50-06C4-49F6-813E-BA6EC73E5003}" srcOrd="2" destOrd="0" presId="urn:microsoft.com/office/officeart/2005/8/layout/radial5"/>
    <dgm:cxn modelId="{A72D8871-144D-45D1-BEA9-650991AFE276}" type="presParOf" srcId="{AC0B0F01-8C09-4F5C-867B-1C2B7E30DEFE}" destId="{C82A61FD-85BC-40E2-8030-2E1E5969670D}" srcOrd="3" destOrd="0" presId="urn:microsoft.com/office/officeart/2005/8/layout/radial5"/>
    <dgm:cxn modelId="{305AA815-4DC7-4D73-A846-94F87252DFF0}" type="presParOf" srcId="{C82A61FD-85BC-40E2-8030-2E1E5969670D}" destId="{82FF2FEB-5B22-4D86-BCF0-DD60D414DB2A}" srcOrd="0" destOrd="0" presId="urn:microsoft.com/office/officeart/2005/8/layout/radial5"/>
    <dgm:cxn modelId="{4CEECE93-2B57-4CC3-9070-F12978C6FDB0}" type="presParOf" srcId="{AC0B0F01-8C09-4F5C-867B-1C2B7E30DEFE}" destId="{69BEDF39-E3CC-4DA8-A0FB-198C8DC015BB}" srcOrd="4" destOrd="0" presId="urn:microsoft.com/office/officeart/2005/8/layout/radial5"/>
    <dgm:cxn modelId="{13154B1D-66DC-40D6-B8C8-21F439DCE402}" type="presParOf" srcId="{AC0B0F01-8C09-4F5C-867B-1C2B7E30DEFE}" destId="{26A030E2-C4CE-4147-8926-D1E6563925E1}" srcOrd="5" destOrd="0" presId="urn:microsoft.com/office/officeart/2005/8/layout/radial5"/>
    <dgm:cxn modelId="{70C8A3E8-C562-4429-9776-56AA19C4EFEC}" type="presParOf" srcId="{26A030E2-C4CE-4147-8926-D1E6563925E1}" destId="{B670459E-54AC-475E-B4ED-7C65974DE29A}" srcOrd="0" destOrd="0" presId="urn:microsoft.com/office/officeart/2005/8/layout/radial5"/>
    <dgm:cxn modelId="{0AA4AC9F-8E4A-4BD9-A12B-4E90FC0A5228}" type="presParOf" srcId="{AC0B0F01-8C09-4F5C-867B-1C2B7E30DEFE}" destId="{AA9CF3E4-46E6-4FBD-9BEE-BA1623846D83}" srcOrd="6" destOrd="0" presId="urn:microsoft.com/office/officeart/2005/8/layout/radial5"/>
    <dgm:cxn modelId="{83A88D37-F605-4F69-85EE-AF663387BA93}" type="presParOf" srcId="{AC0B0F01-8C09-4F5C-867B-1C2B7E30DEFE}" destId="{0F36FA47-ED38-447E-BC00-77160A051DF7}" srcOrd="7" destOrd="0" presId="urn:microsoft.com/office/officeart/2005/8/layout/radial5"/>
    <dgm:cxn modelId="{583119C6-5BE5-4AF7-A108-E17F61CEEB8E}" type="presParOf" srcId="{0F36FA47-ED38-447E-BC00-77160A051DF7}" destId="{00841870-9E40-4D25-B240-D18375A14FBD}" srcOrd="0" destOrd="0" presId="urn:microsoft.com/office/officeart/2005/8/layout/radial5"/>
    <dgm:cxn modelId="{EEEA0BC0-A16E-48CD-A14A-EA9BF32A08B3}" type="presParOf" srcId="{AC0B0F01-8C09-4F5C-867B-1C2B7E30DEFE}" destId="{CDBB3D64-8F41-4D2C-A5C8-30B666202A73}" srcOrd="8" destOrd="0" presId="urn:microsoft.com/office/officeart/2005/8/layout/radial5"/>
    <dgm:cxn modelId="{B5E34CEB-2195-4233-8344-3E30E9DFC56A}" type="presParOf" srcId="{AC0B0F01-8C09-4F5C-867B-1C2B7E30DEFE}" destId="{D4C13437-C6A3-4FD3-BAD0-AF353F896E85}" srcOrd="9" destOrd="0" presId="urn:microsoft.com/office/officeart/2005/8/layout/radial5"/>
    <dgm:cxn modelId="{CF2C925A-4CC4-4718-9DCE-D78103302108}" type="presParOf" srcId="{D4C13437-C6A3-4FD3-BAD0-AF353F896E85}" destId="{413E3C7F-9A20-41A3-8F0F-801ECF85C8D6}" srcOrd="0" destOrd="0" presId="urn:microsoft.com/office/officeart/2005/8/layout/radial5"/>
    <dgm:cxn modelId="{FEEF045A-6C2D-47BC-A736-4EC10563A529}" type="presParOf" srcId="{AC0B0F01-8C09-4F5C-867B-1C2B7E30DEFE}" destId="{A0D96394-B538-47E4-99B4-6E7F1A09E3FC}" srcOrd="10" destOrd="0" presId="urn:microsoft.com/office/officeart/2005/8/layout/radial5"/>
    <dgm:cxn modelId="{1217D01F-ABAA-42E6-8147-DDC2601B229F}" type="presParOf" srcId="{AC0B0F01-8C09-4F5C-867B-1C2B7E30DEFE}" destId="{FF916876-7B1C-42FE-ABD9-C0D84D23342A}" srcOrd="11" destOrd="0" presId="urn:microsoft.com/office/officeart/2005/8/layout/radial5"/>
    <dgm:cxn modelId="{AECD7ADA-C9C9-4833-B39C-755C03E239A4}" type="presParOf" srcId="{FF916876-7B1C-42FE-ABD9-C0D84D23342A}" destId="{855FD6AB-6954-4546-BDBB-C025B9B9DE17}" srcOrd="0" destOrd="0" presId="urn:microsoft.com/office/officeart/2005/8/layout/radial5"/>
    <dgm:cxn modelId="{9945B685-9276-4422-BE86-B967A081B29B}" type="presParOf" srcId="{AC0B0F01-8C09-4F5C-867B-1C2B7E30DEFE}" destId="{30B66283-3C5E-4FB0-938D-789A12FB41D2}" srcOrd="12" destOrd="0" presId="urn:microsoft.com/office/officeart/2005/8/layout/radial5"/>
    <dgm:cxn modelId="{1C7B02C5-1B6E-4998-A4DC-18F45927028C}" type="presParOf" srcId="{AC0B0F01-8C09-4F5C-867B-1C2B7E30DEFE}" destId="{8DE3CF8B-CAEB-4895-B585-EB3D66D41900}" srcOrd="13" destOrd="0" presId="urn:microsoft.com/office/officeart/2005/8/layout/radial5"/>
    <dgm:cxn modelId="{F60BF715-5EA9-4FBC-8FA4-8581BA60C207}" type="presParOf" srcId="{8DE3CF8B-CAEB-4895-B585-EB3D66D41900}" destId="{6A30DB84-0D52-4FCE-8059-D6C7389340F3}" srcOrd="0" destOrd="0" presId="urn:microsoft.com/office/officeart/2005/8/layout/radial5"/>
    <dgm:cxn modelId="{14DA499D-B3EB-4C01-8AA0-9FCB75AB2116}" type="presParOf" srcId="{AC0B0F01-8C09-4F5C-867B-1C2B7E30DEFE}" destId="{8BD44F39-0711-485E-BCF6-654678B7FCFD}" srcOrd="14" destOrd="0" presId="urn:microsoft.com/office/officeart/2005/8/layout/radial5"/>
    <dgm:cxn modelId="{9B20D4FF-017E-4CDF-8BDC-5856643E51D9}" type="presParOf" srcId="{AC0B0F01-8C09-4F5C-867B-1C2B7E30DEFE}" destId="{89EBDBF5-D329-4159-931E-3C4FC45057CB}" srcOrd="15" destOrd="0" presId="urn:microsoft.com/office/officeart/2005/8/layout/radial5"/>
    <dgm:cxn modelId="{AE972C72-F132-445B-98C1-F97C97307484}" type="presParOf" srcId="{89EBDBF5-D329-4159-931E-3C4FC45057CB}" destId="{E2DCE857-761A-46EF-9A75-F76A7832841F}" srcOrd="0" destOrd="0" presId="urn:microsoft.com/office/officeart/2005/8/layout/radial5"/>
    <dgm:cxn modelId="{C0B224DE-6F7D-4C41-94F2-D0309717AC7C}" type="presParOf" srcId="{AC0B0F01-8C09-4F5C-867B-1C2B7E30DEFE}" destId="{037FEB92-6BF5-4AF9-805E-DB415E8A8DAF}" srcOrd="16" destOrd="0" presId="urn:microsoft.com/office/officeart/2005/8/layout/radial5"/>
    <dgm:cxn modelId="{71B6A05A-D3A2-4232-9F40-655E8073C7BD}" type="presParOf" srcId="{AC0B0F01-8C09-4F5C-867B-1C2B7E30DEFE}" destId="{37ECFC91-DE11-468F-B294-6AA4F7FA9531}" srcOrd="17" destOrd="0" presId="urn:microsoft.com/office/officeart/2005/8/layout/radial5"/>
    <dgm:cxn modelId="{134A6125-D796-434B-BD81-827C5CAAFE54}" type="presParOf" srcId="{37ECFC91-DE11-468F-B294-6AA4F7FA9531}" destId="{225AB4FC-FAF1-4C33-B6BC-4EF6476686CE}" srcOrd="0" destOrd="0" presId="urn:microsoft.com/office/officeart/2005/8/layout/radial5"/>
    <dgm:cxn modelId="{52A6649C-EE4E-471D-A755-E1F162C27D90}" type="presParOf" srcId="{AC0B0F01-8C09-4F5C-867B-1C2B7E30DEFE}" destId="{73BE16FC-E275-45D7-9EA4-012584F66B01}" srcOrd="18" destOrd="0" presId="urn:microsoft.com/office/officeart/2005/8/layout/radial5"/>
    <dgm:cxn modelId="{ECD0B486-1C5F-4973-A2F9-5DD747D24DEE}" type="presParOf" srcId="{AC0B0F01-8C09-4F5C-867B-1C2B7E30DEFE}" destId="{BC6EF464-BF9B-44D9-9049-A9A44A2F3B38}" srcOrd="19" destOrd="0" presId="urn:microsoft.com/office/officeart/2005/8/layout/radial5"/>
    <dgm:cxn modelId="{8B1D5DF9-C146-42C8-91D2-AC06CC12A723}" type="presParOf" srcId="{BC6EF464-BF9B-44D9-9049-A9A44A2F3B38}" destId="{E172E458-15BB-459A-A8D5-8F498146A615}" srcOrd="0" destOrd="0" presId="urn:microsoft.com/office/officeart/2005/8/layout/radial5"/>
    <dgm:cxn modelId="{AC839C54-947E-4AB3-8E4D-FD978B1C01FE}" type="presParOf" srcId="{AC0B0F01-8C09-4F5C-867B-1C2B7E30DEFE}" destId="{DA2A4921-AB10-4726-BAD8-71253F3711AA}" srcOrd="20" destOrd="0" presId="urn:microsoft.com/office/officeart/2005/8/layout/radial5"/>
    <dgm:cxn modelId="{C906505C-EBAA-4B41-B2A1-97EF0FAD92E5}" type="presParOf" srcId="{AC0B0F01-8C09-4F5C-867B-1C2B7E30DEFE}" destId="{2713D2F9-43EF-43FF-875C-34E699D5B1E3}" srcOrd="21" destOrd="0" presId="urn:microsoft.com/office/officeart/2005/8/layout/radial5"/>
    <dgm:cxn modelId="{703A6FBD-E415-4847-8AAE-90C29DFDB718}" type="presParOf" srcId="{2713D2F9-43EF-43FF-875C-34E699D5B1E3}" destId="{124DEE54-2B1B-4F80-92DF-355575CBF490}" srcOrd="0" destOrd="0" presId="urn:microsoft.com/office/officeart/2005/8/layout/radial5"/>
    <dgm:cxn modelId="{F0E8D930-AAB4-4C55-B1A8-7CD9A61515B6}" type="presParOf" srcId="{AC0B0F01-8C09-4F5C-867B-1C2B7E30DEFE}" destId="{653904FB-12BD-4133-8BF2-C1739D6A3246}" srcOrd="22" destOrd="0" presId="urn:microsoft.com/office/officeart/2005/8/layout/radial5"/>
    <dgm:cxn modelId="{CBCCAF24-1B39-4A9A-81A0-B5A2527D130D}" type="presParOf" srcId="{AC0B0F01-8C09-4F5C-867B-1C2B7E30DEFE}" destId="{9A9D956A-854B-46C4-A203-2B0F07B73CAF}" srcOrd="23" destOrd="0" presId="urn:microsoft.com/office/officeart/2005/8/layout/radial5"/>
    <dgm:cxn modelId="{007EC754-AA3A-493E-A4F1-5C23714F6586}" type="presParOf" srcId="{9A9D956A-854B-46C4-A203-2B0F07B73CAF}" destId="{C1F9B41E-DBCB-45E6-878E-D411255F1288}" srcOrd="0" destOrd="0" presId="urn:microsoft.com/office/officeart/2005/8/layout/radial5"/>
    <dgm:cxn modelId="{22556D7C-5A20-4337-861B-2AA331DF2FBE}" type="presParOf" srcId="{AC0B0F01-8C09-4F5C-867B-1C2B7E30DEFE}" destId="{9679C80C-2C49-47E9-BE0C-5596BE510738}" srcOrd="24" destOrd="0" presId="urn:microsoft.com/office/officeart/2005/8/layout/radial5"/>
    <dgm:cxn modelId="{29F29E9A-1AE0-42C7-BC72-66EA87C3F4F1}" type="presParOf" srcId="{AC0B0F01-8C09-4F5C-867B-1C2B7E30DEFE}" destId="{E8CBC6F6-6CE6-452C-ACFA-44B10AA45373}" srcOrd="25" destOrd="0" presId="urn:microsoft.com/office/officeart/2005/8/layout/radial5"/>
    <dgm:cxn modelId="{F6F56DB7-C3D4-4A25-83C5-8379FDB7C819}" type="presParOf" srcId="{E8CBC6F6-6CE6-452C-ACFA-44B10AA45373}" destId="{610EA186-D034-4EC4-8DF2-8A0260A4EB46}" srcOrd="0" destOrd="0" presId="urn:microsoft.com/office/officeart/2005/8/layout/radial5"/>
    <dgm:cxn modelId="{034412A2-0515-4765-97E8-EA758EF76484}" type="presParOf" srcId="{AC0B0F01-8C09-4F5C-867B-1C2B7E30DEFE}" destId="{A6B14123-EE2F-480B-972E-6B0AFD48BBA3}" srcOrd="26" destOrd="0" presId="urn:microsoft.com/office/officeart/2005/8/layout/radial5"/>
    <dgm:cxn modelId="{5E6B57D9-E500-4125-AC50-E116B610E253}" type="presParOf" srcId="{AC0B0F01-8C09-4F5C-867B-1C2B7E30DEFE}" destId="{FF13F698-F7AC-44CB-B68D-9F6EDA004B06}" srcOrd="27" destOrd="0" presId="urn:microsoft.com/office/officeart/2005/8/layout/radial5"/>
    <dgm:cxn modelId="{FFF2B127-F3CA-4A1C-BD6A-44540380E1F2}" type="presParOf" srcId="{FF13F698-F7AC-44CB-B68D-9F6EDA004B06}" destId="{1FC2F985-3B04-497C-AC22-AB2B6F6A49D0}" srcOrd="0" destOrd="0" presId="urn:microsoft.com/office/officeart/2005/8/layout/radial5"/>
    <dgm:cxn modelId="{206D333B-6A71-4223-9F24-95C79A314A9A}" type="presParOf" srcId="{AC0B0F01-8C09-4F5C-867B-1C2B7E30DEFE}" destId="{7133B24E-EF51-48E9-AC57-2E4556D455A3}" srcOrd="28" destOrd="0" presId="urn:microsoft.com/office/officeart/2005/8/layout/radial5"/>
    <dgm:cxn modelId="{7C1FCF32-C105-47CD-8F21-082C92A51616}" type="presParOf" srcId="{AC0B0F01-8C09-4F5C-867B-1C2B7E30DEFE}" destId="{4B6CAC33-AB5F-480A-A091-A73B78AC2441}" srcOrd="29" destOrd="0" presId="urn:microsoft.com/office/officeart/2005/8/layout/radial5"/>
    <dgm:cxn modelId="{785CD560-B452-4448-B937-440F968BC529}" type="presParOf" srcId="{4B6CAC33-AB5F-480A-A091-A73B78AC2441}" destId="{07352CD1-8464-4ACE-BE03-EFB2CA87351A}" srcOrd="0" destOrd="0" presId="urn:microsoft.com/office/officeart/2005/8/layout/radial5"/>
    <dgm:cxn modelId="{0FF637F1-36F9-48A9-9426-A4CE9C840C0D}" type="presParOf" srcId="{AC0B0F01-8C09-4F5C-867B-1C2B7E30DEFE}" destId="{8046E1AC-D9D7-4376-89C1-49B8B9470AA2}" srcOrd="30" destOrd="0" presId="urn:microsoft.com/office/officeart/2005/8/layout/radial5"/>
    <dgm:cxn modelId="{96D943D2-92C6-4D63-AE61-1B2F24DAF7F2}" type="presParOf" srcId="{AC0B0F01-8C09-4F5C-867B-1C2B7E30DEFE}" destId="{C1DFA99A-90EE-4179-AF9C-2430519CEC2D}" srcOrd="31" destOrd="0" presId="urn:microsoft.com/office/officeart/2005/8/layout/radial5"/>
    <dgm:cxn modelId="{5D9BBB47-3176-4852-A8F1-FD400A962F09}" type="presParOf" srcId="{C1DFA99A-90EE-4179-AF9C-2430519CEC2D}" destId="{0A8B4434-21C6-4C80-995B-1F0318D76445}" srcOrd="0" destOrd="0" presId="urn:microsoft.com/office/officeart/2005/8/layout/radial5"/>
    <dgm:cxn modelId="{8A534C0C-784A-4279-BAED-BF01C0D3D271}" type="presParOf" srcId="{AC0B0F01-8C09-4F5C-867B-1C2B7E30DEFE}" destId="{60C52518-BF79-44C8-B933-153608C51879}" srcOrd="3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C5C30B-661A-46BD-B5D6-9F455B944B33}">
      <dsp:nvSpPr>
        <dsp:cNvPr id="0" name=""/>
        <dsp:cNvSpPr/>
      </dsp:nvSpPr>
      <dsp:spPr>
        <a:xfrm>
          <a:off x="6729243" y="1946588"/>
          <a:ext cx="912445" cy="41059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Reception</a:t>
          </a:r>
        </a:p>
      </dsp:txBody>
      <dsp:txXfrm>
        <a:off x="6862867" y="2006719"/>
        <a:ext cx="645197" cy="290336"/>
      </dsp:txXfrm>
    </dsp:sp>
    <dsp:sp modelId="{0F97A319-E592-47EB-88F7-BD0950A81DA1}">
      <dsp:nvSpPr>
        <dsp:cNvPr id="0" name=""/>
        <dsp:cNvSpPr/>
      </dsp:nvSpPr>
      <dsp:spPr>
        <a:xfrm rot="5400000">
          <a:off x="6661814" y="1182632"/>
          <a:ext cx="855225" cy="274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 rot="10800000">
        <a:off x="6702962" y="1196349"/>
        <a:ext cx="772930" cy="164590"/>
      </dsp:txXfrm>
    </dsp:sp>
    <dsp:sp modelId="{1A171B50-06C4-49F6-813E-BA6EC73E5003}">
      <dsp:nvSpPr>
        <dsp:cNvPr id="0" name=""/>
        <dsp:cNvSpPr/>
      </dsp:nvSpPr>
      <dsp:spPr>
        <a:xfrm>
          <a:off x="6608940" y="258290"/>
          <a:ext cx="914397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Entrance</a:t>
          </a:r>
        </a:p>
      </dsp:txBody>
      <dsp:txXfrm>
        <a:off x="6742850" y="318550"/>
        <a:ext cx="646577" cy="290959"/>
      </dsp:txXfrm>
    </dsp:sp>
    <dsp:sp modelId="{C82A61FD-85BC-40E2-8030-2E1E5969670D}">
      <dsp:nvSpPr>
        <dsp:cNvPr id="0" name=""/>
        <dsp:cNvSpPr/>
      </dsp:nvSpPr>
      <dsp:spPr>
        <a:xfrm rot="10833459">
          <a:off x="1444279" y="1137155"/>
          <a:ext cx="423738" cy="27431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526572" y="1192419"/>
        <a:ext cx="341443" cy="164590"/>
      </dsp:txXfrm>
    </dsp:sp>
    <dsp:sp modelId="{69BEDF39-E3CC-4DA8-A0FB-198C8DC015BB}">
      <dsp:nvSpPr>
        <dsp:cNvPr id="0" name=""/>
        <dsp:cNvSpPr/>
      </dsp:nvSpPr>
      <dsp:spPr>
        <a:xfrm>
          <a:off x="1504438" y="1965915"/>
          <a:ext cx="914397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Cafeteria</a:t>
          </a:r>
        </a:p>
      </dsp:txBody>
      <dsp:txXfrm>
        <a:off x="1638348" y="2026175"/>
        <a:ext cx="646577" cy="290959"/>
      </dsp:txXfrm>
    </dsp:sp>
    <dsp:sp modelId="{26A030E2-C4CE-4147-8926-D1E6563925E1}">
      <dsp:nvSpPr>
        <dsp:cNvPr id="0" name=""/>
        <dsp:cNvSpPr/>
      </dsp:nvSpPr>
      <dsp:spPr>
        <a:xfrm rot="21550513">
          <a:off x="7962092" y="1965704"/>
          <a:ext cx="369888" cy="274318"/>
        </a:xfrm>
        <a:prstGeom prst="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7962096" y="2021160"/>
        <a:ext cx="287593" cy="164590"/>
      </dsp:txXfrm>
    </dsp:sp>
    <dsp:sp modelId="{AA9CF3E4-46E6-4FBD-9BEE-BA1623846D83}">
      <dsp:nvSpPr>
        <dsp:cNvPr id="0" name=""/>
        <dsp:cNvSpPr/>
      </dsp:nvSpPr>
      <dsp:spPr>
        <a:xfrm>
          <a:off x="10301513" y="1832303"/>
          <a:ext cx="1463041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Administrative spaces</a:t>
          </a:r>
        </a:p>
      </dsp:txBody>
      <dsp:txXfrm>
        <a:off x="10515770" y="1892563"/>
        <a:ext cx="1034527" cy="290959"/>
      </dsp:txXfrm>
    </dsp:sp>
    <dsp:sp modelId="{0F36FA47-ED38-447E-BC00-77160A051DF7}">
      <dsp:nvSpPr>
        <dsp:cNvPr id="0" name=""/>
        <dsp:cNvSpPr/>
      </dsp:nvSpPr>
      <dsp:spPr>
        <a:xfrm flipH="1">
          <a:off x="10886798" y="838299"/>
          <a:ext cx="272446" cy="914401"/>
        </a:xfrm>
        <a:prstGeom prst="up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0968532" y="1021179"/>
        <a:ext cx="190712" cy="548641"/>
      </dsp:txXfrm>
    </dsp:sp>
    <dsp:sp modelId="{CDBB3D64-8F41-4D2C-A5C8-30B666202A73}">
      <dsp:nvSpPr>
        <dsp:cNvPr id="0" name=""/>
        <dsp:cNvSpPr/>
      </dsp:nvSpPr>
      <dsp:spPr>
        <a:xfrm>
          <a:off x="10517579" y="345334"/>
          <a:ext cx="1005842" cy="3657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Healthcare areas</a:t>
          </a:r>
        </a:p>
      </dsp:txBody>
      <dsp:txXfrm>
        <a:off x="10664881" y="398898"/>
        <a:ext cx="711238" cy="258632"/>
      </dsp:txXfrm>
    </dsp:sp>
    <dsp:sp modelId="{D4C13437-C6A3-4FD3-BAD0-AF353F896E85}">
      <dsp:nvSpPr>
        <dsp:cNvPr id="0" name=""/>
        <dsp:cNvSpPr/>
      </dsp:nvSpPr>
      <dsp:spPr>
        <a:xfrm rot="5405923" flipH="1" flipV="1">
          <a:off x="6735394" y="2761346"/>
          <a:ext cx="914899" cy="2572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6773918" y="2851389"/>
        <a:ext cx="837719" cy="154360"/>
      </dsp:txXfrm>
    </dsp:sp>
    <dsp:sp modelId="{A0D96394-B538-47E4-99B4-6E7F1A09E3FC}">
      <dsp:nvSpPr>
        <dsp:cNvPr id="0" name=""/>
        <dsp:cNvSpPr/>
      </dsp:nvSpPr>
      <dsp:spPr>
        <a:xfrm>
          <a:off x="6799471" y="3595383"/>
          <a:ext cx="914397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Entrance</a:t>
          </a:r>
        </a:p>
      </dsp:txBody>
      <dsp:txXfrm>
        <a:off x="6933381" y="3655643"/>
        <a:ext cx="646577" cy="290959"/>
      </dsp:txXfrm>
    </dsp:sp>
    <dsp:sp modelId="{FF916876-7B1C-42FE-ABD9-C0D84D23342A}">
      <dsp:nvSpPr>
        <dsp:cNvPr id="0" name=""/>
        <dsp:cNvSpPr/>
      </dsp:nvSpPr>
      <dsp:spPr>
        <a:xfrm rot="8113434">
          <a:off x="6498517" y="2521467"/>
          <a:ext cx="352466" cy="274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6568874" y="2547349"/>
        <a:ext cx="270171" cy="164590"/>
      </dsp:txXfrm>
    </dsp:sp>
    <dsp:sp modelId="{30B66283-3C5E-4FB0-938D-789A12FB41D2}">
      <dsp:nvSpPr>
        <dsp:cNvPr id="0" name=""/>
        <dsp:cNvSpPr/>
      </dsp:nvSpPr>
      <dsp:spPr>
        <a:xfrm>
          <a:off x="5686497" y="2979807"/>
          <a:ext cx="914397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Bedrooms</a:t>
          </a:r>
        </a:p>
      </dsp:txBody>
      <dsp:txXfrm>
        <a:off x="5820407" y="3040067"/>
        <a:ext cx="646577" cy="290959"/>
      </dsp:txXfrm>
    </dsp:sp>
    <dsp:sp modelId="{8DE3CF8B-CAEB-4895-B585-EB3D66D41900}">
      <dsp:nvSpPr>
        <dsp:cNvPr id="0" name=""/>
        <dsp:cNvSpPr/>
      </dsp:nvSpPr>
      <dsp:spPr>
        <a:xfrm rot="21600000">
          <a:off x="10989108" y="2338305"/>
          <a:ext cx="274177" cy="914401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 rot="-21600000">
        <a:off x="11057652" y="2338305"/>
        <a:ext cx="137089" cy="845857"/>
      </dsp:txXfrm>
    </dsp:sp>
    <dsp:sp modelId="{8BD44F39-0711-485E-BCF6-654678B7FCFD}">
      <dsp:nvSpPr>
        <dsp:cNvPr id="0" name=""/>
        <dsp:cNvSpPr/>
      </dsp:nvSpPr>
      <dsp:spPr>
        <a:xfrm>
          <a:off x="10609983" y="3427533"/>
          <a:ext cx="1001692" cy="3657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Staff areas</a:t>
          </a:r>
        </a:p>
      </dsp:txBody>
      <dsp:txXfrm>
        <a:off x="10756677" y="3481097"/>
        <a:ext cx="708304" cy="258632"/>
      </dsp:txXfrm>
    </dsp:sp>
    <dsp:sp modelId="{89EBDBF5-D329-4159-931E-3C4FC45057CB}">
      <dsp:nvSpPr>
        <dsp:cNvPr id="0" name=""/>
        <dsp:cNvSpPr/>
      </dsp:nvSpPr>
      <dsp:spPr>
        <a:xfrm rot="13056330">
          <a:off x="6275238" y="1465251"/>
          <a:ext cx="355402" cy="274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6348984" y="1545224"/>
        <a:ext cx="273107" cy="164590"/>
      </dsp:txXfrm>
    </dsp:sp>
    <dsp:sp modelId="{037FEB92-6BF5-4AF9-805E-DB415E8A8DAF}">
      <dsp:nvSpPr>
        <dsp:cNvPr id="0" name=""/>
        <dsp:cNvSpPr/>
      </dsp:nvSpPr>
      <dsp:spPr>
        <a:xfrm>
          <a:off x="5398230" y="922685"/>
          <a:ext cx="917010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Bedrooms</a:t>
          </a:r>
        </a:p>
      </dsp:txBody>
      <dsp:txXfrm>
        <a:off x="5532523" y="982945"/>
        <a:ext cx="648424" cy="290959"/>
      </dsp:txXfrm>
    </dsp:sp>
    <dsp:sp modelId="{37ECFC91-DE11-468F-B294-6AA4F7FA9531}">
      <dsp:nvSpPr>
        <dsp:cNvPr id="0" name=""/>
        <dsp:cNvSpPr/>
      </dsp:nvSpPr>
      <dsp:spPr>
        <a:xfrm rot="19303924">
          <a:off x="7576274" y="1397907"/>
          <a:ext cx="353843" cy="274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7585116" y="1478255"/>
        <a:ext cx="271548" cy="164590"/>
      </dsp:txXfrm>
    </dsp:sp>
    <dsp:sp modelId="{73BE16FC-E275-45D7-9EA4-012584F66B01}">
      <dsp:nvSpPr>
        <dsp:cNvPr id="0" name=""/>
        <dsp:cNvSpPr/>
      </dsp:nvSpPr>
      <dsp:spPr>
        <a:xfrm>
          <a:off x="7829322" y="894922"/>
          <a:ext cx="914397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Bedrooms</a:t>
          </a:r>
        </a:p>
      </dsp:txBody>
      <dsp:txXfrm>
        <a:off x="7963232" y="955182"/>
        <a:ext cx="646577" cy="290959"/>
      </dsp:txXfrm>
    </dsp:sp>
    <dsp:sp modelId="{BC6EF464-BF9B-44D9-9049-A9A44A2F3B38}">
      <dsp:nvSpPr>
        <dsp:cNvPr id="0" name=""/>
        <dsp:cNvSpPr/>
      </dsp:nvSpPr>
      <dsp:spPr>
        <a:xfrm rot="2565343">
          <a:off x="7565415" y="2526010"/>
          <a:ext cx="346082" cy="274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7576350" y="2552940"/>
        <a:ext cx="263787" cy="164590"/>
      </dsp:txXfrm>
    </dsp:sp>
    <dsp:sp modelId="{DA2A4921-AB10-4726-BAD8-71253F3711AA}">
      <dsp:nvSpPr>
        <dsp:cNvPr id="0" name=""/>
        <dsp:cNvSpPr/>
      </dsp:nvSpPr>
      <dsp:spPr>
        <a:xfrm>
          <a:off x="7857617" y="2988934"/>
          <a:ext cx="914397" cy="4142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Bedrooms</a:t>
          </a:r>
        </a:p>
      </dsp:txBody>
      <dsp:txXfrm>
        <a:off x="7991527" y="3049599"/>
        <a:ext cx="646577" cy="292916"/>
      </dsp:txXfrm>
    </dsp:sp>
    <dsp:sp modelId="{2713D2F9-43EF-43FF-875C-34E699D5B1E3}">
      <dsp:nvSpPr>
        <dsp:cNvPr id="0" name=""/>
        <dsp:cNvSpPr/>
      </dsp:nvSpPr>
      <dsp:spPr>
        <a:xfrm rot="21600000">
          <a:off x="9808340" y="1884891"/>
          <a:ext cx="285216" cy="3657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21600000">
        <a:off x="9808340" y="1958043"/>
        <a:ext cx="199651" cy="219456"/>
      </dsp:txXfrm>
    </dsp:sp>
    <dsp:sp modelId="{653904FB-12BD-4133-8BF2-C1739D6A3246}">
      <dsp:nvSpPr>
        <dsp:cNvPr id="0" name=""/>
        <dsp:cNvSpPr/>
      </dsp:nvSpPr>
      <dsp:spPr>
        <a:xfrm>
          <a:off x="8578808" y="1826728"/>
          <a:ext cx="914397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Set area</a:t>
          </a:r>
        </a:p>
      </dsp:txBody>
      <dsp:txXfrm>
        <a:off x="8712718" y="1886988"/>
        <a:ext cx="646577" cy="290959"/>
      </dsp:txXfrm>
    </dsp:sp>
    <dsp:sp modelId="{9A9D956A-854B-46C4-A203-2B0F07B73CAF}">
      <dsp:nvSpPr>
        <dsp:cNvPr id="0" name=""/>
        <dsp:cNvSpPr/>
      </dsp:nvSpPr>
      <dsp:spPr>
        <a:xfrm rot="10777498">
          <a:off x="2455786" y="2052512"/>
          <a:ext cx="384821" cy="274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2538080" y="2107107"/>
        <a:ext cx="302526" cy="164590"/>
      </dsp:txXfrm>
    </dsp:sp>
    <dsp:sp modelId="{9679C80C-2C49-47E9-BE0C-5596BE510738}">
      <dsp:nvSpPr>
        <dsp:cNvPr id="0" name=""/>
        <dsp:cNvSpPr/>
      </dsp:nvSpPr>
      <dsp:spPr>
        <a:xfrm>
          <a:off x="414574" y="1059291"/>
          <a:ext cx="914397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Multi-purpose area</a:t>
          </a:r>
        </a:p>
      </dsp:txBody>
      <dsp:txXfrm>
        <a:off x="548484" y="1119551"/>
        <a:ext cx="646577" cy="290959"/>
      </dsp:txXfrm>
    </dsp:sp>
    <dsp:sp modelId="{E8CBC6F6-6CE6-452C-ACFA-44B10AA45373}">
      <dsp:nvSpPr>
        <dsp:cNvPr id="0" name=""/>
        <dsp:cNvSpPr/>
      </dsp:nvSpPr>
      <dsp:spPr>
        <a:xfrm rot="10824272">
          <a:off x="5955570" y="1985244"/>
          <a:ext cx="382727" cy="274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6037864" y="2040399"/>
        <a:ext cx="300432" cy="164590"/>
      </dsp:txXfrm>
    </dsp:sp>
    <dsp:sp modelId="{A6B14123-EE2F-480B-972E-6B0AFD48BBA3}">
      <dsp:nvSpPr>
        <dsp:cNvPr id="0" name=""/>
        <dsp:cNvSpPr/>
      </dsp:nvSpPr>
      <dsp:spPr>
        <a:xfrm>
          <a:off x="4673660" y="1931767"/>
          <a:ext cx="914397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Activity areas</a:t>
          </a:r>
        </a:p>
      </dsp:txBody>
      <dsp:txXfrm>
        <a:off x="4807570" y="1992027"/>
        <a:ext cx="646577" cy="290959"/>
      </dsp:txXfrm>
    </dsp:sp>
    <dsp:sp modelId="{FF13F698-F7AC-44CB-B68D-9F6EDA004B06}">
      <dsp:nvSpPr>
        <dsp:cNvPr id="0" name=""/>
        <dsp:cNvSpPr/>
      </dsp:nvSpPr>
      <dsp:spPr>
        <a:xfrm rot="14076203">
          <a:off x="2986068" y="1495014"/>
          <a:ext cx="365587" cy="274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3051049" y="1583420"/>
        <a:ext cx="283292" cy="164590"/>
      </dsp:txXfrm>
    </dsp:sp>
    <dsp:sp modelId="{7133B24E-EF51-48E9-AC57-2E4556D455A3}">
      <dsp:nvSpPr>
        <dsp:cNvPr id="0" name=""/>
        <dsp:cNvSpPr/>
      </dsp:nvSpPr>
      <dsp:spPr>
        <a:xfrm>
          <a:off x="2118884" y="1030113"/>
          <a:ext cx="914397" cy="41368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Laundry</a:t>
          </a:r>
        </a:p>
      </dsp:txBody>
      <dsp:txXfrm>
        <a:off x="2252794" y="1090695"/>
        <a:ext cx="646577" cy="292518"/>
      </dsp:txXfrm>
    </dsp:sp>
    <dsp:sp modelId="{4B6CAC33-AB5F-480A-A091-A73B78AC2441}">
      <dsp:nvSpPr>
        <dsp:cNvPr id="0" name=""/>
        <dsp:cNvSpPr/>
      </dsp:nvSpPr>
      <dsp:spPr>
        <a:xfrm rot="10787449">
          <a:off x="4141692" y="2015625"/>
          <a:ext cx="368846" cy="274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4223987" y="2070339"/>
        <a:ext cx="286551" cy="164590"/>
      </dsp:txXfrm>
    </dsp:sp>
    <dsp:sp modelId="{8046E1AC-D9D7-4376-89C1-49B8B9470AA2}">
      <dsp:nvSpPr>
        <dsp:cNvPr id="0" name=""/>
        <dsp:cNvSpPr/>
      </dsp:nvSpPr>
      <dsp:spPr>
        <a:xfrm>
          <a:off x="3039094" y="1947975"/>
          <a:ext cx="914397" cy="4114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Corridor</a:t>
          </a:r>
        </a:p>
      </dsp:txBody>
      <dsp:txXfrm>
        <a:off x="3173004" y="2008235"/>
        <a:ext cx="646577" cy="290959"/>
      </dsp:txXfrm>
    </dsp:sp>
    <dsp:sp modelId="{C1DFA99A-90EE-4179-AF9C-2430519CEC2D}">
      <dsp:nvSpPr>
        <dsp:cNvPr id="0" name=""/>
        <dsp:cNvSpPr/>
      </dsp:nvSpPr>
      <dsp:spPr>
        <a:xfrm rot="13363271">
          <a:off x="1248869" y="1627089"/>
          <a:ext cx="367831" cy="2743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7000"/>
                <a:satMod val="115000"/>
                <a:lumMod val="114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6000"/>
                <a:satMod val="100000"/>
                <a:lumMod val="10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1000"/>
                <a:satMod val="100000"/>
              </a:schemeClr>
            </a:gs>
          </a:gsLst>
          <a:lin ang="5400000" scaled="0"/>
        </a:gradFill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320246" y="1709869"/>
        <a:ext cx="285536" cy="164590"/>
      </dsp:txXfrm>
    </dsp:sp>
    <dsp:sp modelId="{60C52518-BF79-44C8-B933-153608C51879}">
      <dsp:nvSpPr>
        <dsp:cNvPr id="0" name=""/>
        <dsp:cNvSpPr/>
      </dsp:nvSpPr>
      <dsp:spPr>
        <a:xfrm>
          <a:off x="1277031" y="3070270"/>
          <a:ext cx="640504" cy="640504"/>
        </a:xfrm>
        <a:prstGeom prst="leftArrow">
          <a:avLst/>
        </a:prstGeom>
        <a:noFill/>
        <a:ln>
          <a:noFill/>
        </a:ln>
        <a:effectLst>
          <a:outerShdw blurRad="50800" dist="31750" dir="5400000" sy="98000" rotWithShape="0">
            <a:srgbClr val="000000">
              <a:alpha val="47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1437157" y="3230396"/>
        <a:ext cx="480378" cy="3202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EDC80-D2C1-4161-8F52-C443A23C97D3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1F92E-89DB-41E2-87AE-B6018B530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1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1F92E-89DB-41E2-87AE-B6018B530F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23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0095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135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1F92E-89DB-41E2-87AE-B6018B530F6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70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6172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88439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79921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3679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58299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795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5800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1F92E-89DB-41E2-87AE-B6018B530F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224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94939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4171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61491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19463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5958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98251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5624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3986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74268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5367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1F92E-89DB-41E2-87AE-B6018B530F6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7170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20138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41535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08343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2397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44067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13240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66934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296486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2149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7986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1F92E-89DB-41E2-87AE-B6018B530F6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736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61911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10827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097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6951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8534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237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9835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A739F-D335-4E0F-8FFF-65DD12BF8E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3488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75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83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72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ome Design Ideas For The Elderly (see description) - YouTube">
            <a:extLst>
              <a:ext uri="{FF2B5EF4-FFF2-40B4-BE49-F238E27FC236}">
                <a16:creationId xmlns:a16="http://schemas.microsoft.com/office/drawing/2014/main" id="{906408B7-2C32-4DF2-9C37-F485A55A512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4576C9A-B0B8-43E9-950F-A441670E4F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B24BC7-223C-4482-8A4B-7336E8975F06}"/>
              </a:ext>
            </a:extLst>
          </p:cNvPr>
          <p:cNvSpPr txBox="1"/>
          <p:nvPr userDrawn="1"/>
        </p:nvSpPr>
        <p:spPr>
          <a:xfrm>
            <a:off x="3736467" y="1637251"/>
            <a:ext cx="4719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Lato" panose="020F0502020204030203"/>
                <a:cs typeface="Times New Roman" pitchFamily="18" charset="0"/>
              </a:rPr>
              <a:t>An-Najah National University</a:t>
            </a:r>
            <a:br>
              <a:rPr lang="en-US" sz="1600" b="1" dirty="0">
                <a:solidFill>
                  <a:schemeClr val="bg1"/>
                </a:solidFill>
                <a:latin typeface="Lato" panose="020F0502020204030203"/>
                <a:cs typeface="Times New Roman" pitchFamily="18" charset="0"/>
              </a:rPr>
            </a:br>
            <a:r>
              <a:rPr lang="en-US" sz="1600" b="1" dirty="0">
                <a:solidFill>
                  <a:schemeClr val="bg1"/>
                </a:solidFill>
                <a:latin typeface="Lato" panose="020F0502020204030203"/>
                <a:cs typeface="Times New Roman" pitchFamily="18" charset="0"/>
              </a:rPr>
              <a:t>Building Engineering Department</a:t>
            </a:r>
            <a:endParaRPr lang="en-US" sz="1600" b="1" dirty="0">
              <a:solidFill>
                <a:schemeClr val="bg1"/>
              </a:solidFill>
              <a:latin typeface="Lato" panose="020F0502020204030203"/>
            </a:endParaRPr>
          </a:p>
        </p:txBody>
      </p:sp>
      <p:pic>
        <p:nvPicPr>
          <p:cNvPr id="19" name="Picture 18" descr="C:\Users\ABET Center\Dropbox\ABET center\ABET center logo.bmp">
            <a:extLst>
              <a:ext uri="{FF2B5EF4-FFF2-40B4-BE49-F238E27FC236}">
                <a16:creationId xmlns:a16="http://schemas.microsoft.com/office/drawing/2014/main" id="{97CEED1B-C072-4651-9703-797CC1DD0A18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60279" y="55941"/>
            <a:ext cx="1471442" cy="1434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03E7A60-9D00-4B78-8913-17BB0FDDA329}"/>
              </a:ext>
            </a:extLst>
          </p:cNvPr>
          <p:cNvSpPr txBox="1"/>
          <p:nvPr userDrawn="1"/>
        </p:nvSpPr>
        <p:spPr>
          <a:xfrm>
            <a:off x="4597052" y="6463430"/>
            <a:ext cx="3432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Lato" panose="020F0502020204030203"/>
              </a:rPr>
              <a:t>Copyright Reserved 2021</a:t>
            </a:r>
          </a:p>
        </p:txBody>
      </p:sp>
    </p:spTree>
    <p:extLst>
      <p:ext uri="{BB962C8B-B14F-4D97-AF65-F5344CB8AC3E}">
        <p14:creationId xmlns:p14="http://schemas.microsoft.com/office/powerpoint/2010/main" val="3657532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359B0E0-7CFD-457A-A095-295FD29B1300}"/>
              </a:ext>
            </a:extLst>
          </p:cNvPr>
          <p:cNvSpPr/>
          <p:nvPr userDrawn="1"/>
        </p:nvSpPr>
        <p:spPr>
          <a:xfrm>
            <a:off x="0" y="0"/>
            <a:ext cx="3705726" cy="6805432"/>
          </a:xfrm>
          <a:custGeom>
            <a:avLst/>
            <a:gdLst>
              <a:gd name="connsiteX0" fmla="*/ 0 w 3402716"/>
              <a:gd name="connsiteY0" fmla="*/ 0 h 6805432"/>
              <a:gd name="connsiteX1" fmla="*/ 3402716 w 3402716"/>
              <a:gd name="connsiteY1" fmla="*/ 3402716 h 6805432"/>
              <a:gd name="connsiteX2" fmla="*/ 0 w 3402716"/>
              <a:gd name="connsiteY2" fmla="*/ 6805432 h 680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02716" h="6805432">
                <a:moveTo>
                  <a:pt x="0" y="0"/>
                </a:moveTo>
                <a:cubicBezTo>
                  <a:pt x="1879268" y="0"/>
                  <a:pt x="3402716" y="1523448"/>
                  <a:pt x="3402716" y="3402716"/>
                </a:cubicBezTo>
                <a:cubicBezTo>
                  <a:pt x="3402716" y="5281984"/>
                  <a:pt x="1879268" y="6805432"/>
                  <a:pt x="0" y="6805432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2737C8E-196C-42AE-A99A-7EA85CC175D3}"/>
              </a:ext>
            </a:extLst>
          </p:cNvPr>
          <p:cNvSpPr/>
          <p:nvPr userDrawn="1"/>
        </p:nvSpPr>
        <p:spPr>
          <a:xfrm>
            <a:off x="0" y="0"/>
            <a:ext cx="3705726" cy="6805432"/>
          </a:xfrm>
          <a:custGeom>
            <a:avLst/>
            <a:gdLst>
              <a:gd name="connsiteX0" fmla="*/ 0 w 3402716"/>
              <a:gd name="connsiteY0" fmla="*/ 0 h 6805432"/>
              <a:gd name="connsiteX1" fmla="*/ 3402716 w 3402716"/>
              <a:gd name="connsiteY1" fmla="*/ 3402716 h 6805432"/>
              <a:gd name="connsiteX2" fmla="*/ 0 w 3402716"/>
              <a:gd name="connsiteY2" fmla="*/ 6805432 h 680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02716" h="6805432">
                <a:moveTo>
                  <a:pt x="0" y="0"/>
                </a:moveTo>
                <a:cubicBezTo>
                  <a:pt x="1879268" y="0"/>
                  <a:pt x="3402716" y="1523448"/>
                  <a:pt x="3402716" y="3402716"/>
                </a:cubicBezTo>
                <a:cubicBezTo>
                  <a:pt x="3402716" y="5281984"/>
                  <a:pt x="1879268" y="6805432"/>
                  <a:pt x="0" y="68054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AE5CDC-AC16-402E-AA96-1479873E7306}"/>
              </a:ext>
            </a:extLst>
          </p:cNvPr>
          <p:cNvSpPr/>
          <p:nvPr userDrawn="1"/>
        </p:nvSpPr>
        <p:spPr>
          <a:xfrm>
            <a:off x="5189621" y="0"/>
            <a:ext cx="6416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DFF6F45-4239-4E57-9037-77A262F1AF5D}"/>
              </a:ext>
            </a:extLst>
          </p:cNvPr>
          <p:cNvSpPr/>
          <p:nvPr userDrawn="1"/>
        </p:nvSpPr>
        <p:spPr>
          <a:xfrm>
            <a:off x="4876800" y="4748468"/>
            <a:ext cx="689810" cy="68981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46B97BF-53DD-4A9B-8F63-9E93684EC8F6}"/>
              </a:ext>
            </a:extLst>
          </p:cNvPr>
          <p:cNvSpPr/>
          <p:nvPr userDrawn="1"/>
        </p:nvSpPr>
        <p:spPr>
          <a:xfrm>
            <a:off x="4876800" y="5727030"/>
            <a:ext cx="689810" cy="68981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6B4E64D-1FF7-4C7C-BA4B-EE60081C359F}"/>
              </a:ext>
            </a:extLst>
          </p:cNvPr>
          <p:cNvSpPr/>
          <p:nvPr userDrawn="1"/>
        </p:nvSpPr>
        <p:spPr>
          <a:xfrm>
            <a:off x="4876800" y="537414"/>
            <a:ext cx="689810" cy="68981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D4F519F-0971-457F-BD28-E514D9FBED3D}"/>
              </a:ext>
            </a:extLst>
          </p:cNvPr>
          <p:cNvSpPr/>
          <p:nvPr userDrawn="1"/>
        </p:nvSpPr>
        <p:spPr>
          <a:xfrm>
            <a:off x="4876800" y="1556090"/>
            <a:ext cx="689810" cy="68981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530606E-7929-4954-9FEF-94B5CB33F723}"/>
              </a:ext>
            </a:extLst>
          </p:cNvPr>
          <p:cNvSpPr/>
          <p:nvPr userDrawn="1"/>
        </p:nvSpPr>
        <p:spPr>
          <a:xfrm>
            <a:off x="4876800" y="2671018"/>
            <a:ext cx="689810" cy="68981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FB01D07-3189-4047-8858-0F3B3D97C46D}"/>
              </a:ext>
            </a:extLst>
          </p:cNvPr>
          <p:cNvSpPr/>
          <p:nvPr userDrawn="1"/>
        </p:nvSpPr>
        <p:spPr>
          <a:xfrm>
            <a:off x="4876800" y="3697709"/>
            <a:ext cx="689810" cy="68981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80FE47-2E85-429A-90E2-91484A579F49}"/>
              </a:ext>
            </a:extLst>
          </p:cNvPr>
          <p:cNvSpPr txBox="1"/>
          <p:nvPr userDrawn="1"/>
        </p:nvSpPr>
        <p:spPr>
          <a:xfrm>
            <a:off x="4909772" y="594324"/>
            <a:ext cx="655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01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373214-8F5D-4439-8D88-B24B533507BF}"/>
              </a:ext>
            </a:extLst>
          </p:cNvPr>
          <p:cNvSpPr txBox="1"/>
          <p:nvPr userDrawn="1"/>
        </p:nvSpPr>
        <p:spPr>
          <a:xfrm>
            <a:off x="4925815" y="1613381"/>
            <a:ext cx="655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02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D86634-3A4A-4DCA-ABD3-5E9509BDCE10}"/>
              </a:ext>
            </a:extLst>
          </p:cNvPr>
          <p:cNvSpPr txBox="1"/>
          <p:nvPr userDrawn="1"/>
        </p:nvSpPr>
        <p:spPr>
          <a:xfrm>
            <a:off x="4925814" y="2751985"/>
            <a:ext cx="655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03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3318BA-435D-4FE3-81B6-AED56FE58816}"/>
              </a:ext>
            </a:extLst>
          </p:cNvPr>
          <p:cNvSpPr txBox="1"/>
          <p:nvPr userDrawn="1"/>
        </p:nvSpPr>
        <p:spPr>
          <a:xfrm>
            <a:off x="4925814" y="3774294"/>
            <a:ext cx="655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04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DD50B9-E81B-4B70-982B-82DA58D1DBFD}"/>
              </a:ext>
            </a:extLst>
          </p:cNvPr>
          <p:cNvSpPr txBox="1"/>
          <p:nvPr userDrawn="1"/>
        </p:nvSpPr>
        <p:spPr>
          <a:xfrm>
            <a:off x="4893730" y="4796603"/>
            <a:ext cx="655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05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FB8859-A0CC-4E88-9712-EF55F5DCDA4B}"/>
              </a:ext>
            </a:extLst>
          </p:cNvPr>
          <p:cNvSpPr txBox="1"/>
          <p:nvPr userDrawn="1"/>
        </p:nvSpPr>
        <p:spPr>
          <a:xfrm>
            <a:off x="4909771" y="5776307"/>
            <a:ext cx="655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2421223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981200" y="3990975"/>
            <a:ext cx="8229600" cy="28670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12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97070" y="653014"/>
            <a:ext cx="9797859" cy="431020"/>
          </a:xfrm>
          <a:prstGeom prst="rect">
            <a:avLst/>
          </a:prstGeom>
        </p:spPr>
        <p:txBody>
          <a:bodyPr/>
          <a:lstStyle>
            <a:lvl1pPr algn="ctr">
              <a:defRPr sz="3800" b="0" i="0" kern="0" spc="-50" baseline="0">
                <a:solidFill>
                  <a:schemeClr val="tx1"/>
                </a:solidFill>
                <a:latin typeface="Lato Black" panose="020F0A02020204030203" pitchFamily="34" charset="0"/>
                <a:ea typeface="Lato Black" panose="020F0A02020204030203" pitchFamily="34" charset="0"/>
                <a:cs typeface="Lato Black" panose="020F0A02020204030203" pitchFamily="34" charset="0"/>
              </a:defRPr>
            </a:lvl1pPr>
          </a:lstStyle>
          <a:p>
            <a:r>
              <a:rPr lang="en-US" dirty="0"/>
              <a:t>MAIN TITLE GOES HERE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197071" y="1185635"/>
            <a:ext cx="9797858" cy="338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chemeClr val="tx1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de-DE" dirty="0"/>
              <a:t>Subtitle Goes Here. Lorem Ipsum Dolor Sit Amet, A Gravida Quis Wisi Elit Diam Sit Donec Libero.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98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lderly Residential Home / Atelier Zündel Cristea | ArchDaily">
            <a:extLst>
              <a:ext uri="{FF2B5EF4-FFF2-40B4-BE49-F238E27FC236}">
                <a16:creationId xmlns:a16="http://schemas.microsoft.com/office/drawing/2014/main" id="{97DFEB75-ED38-461A-99EF-8FE2A658AF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29965D-4388-4553-879A-AB839E14D8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54B9D00-38DF-4E7A-9AF0-5AD9476AAF50}"/>
              </a:ext>
            </a:extLst>
          </p:cNvPr>
          <p:cNvGrpSpPr/>
          <p:nvPr userDrawn="1"/>
        </p:nvGrpSpPr>
        <p:grpSpPr>
          <a:xfrm>
            <a:off x="-1" y="3745735"/>
            <a:ext cx="2542073" cy="3112266"/>
            <a:chOff x="1252538" y="1433513"/>
            <a:chExt cx="3644900" cy="4462463"/>
          </a:xfrm>
        </p:grpSpPr>
        <p:sp>
          <p:nvSpPr>
            <p:cNvPr id="9" name="Freeform 799">
              <a:extLst>
                <a:ext uri="{FF2B5EF4-FFF2-40B4-BE49-F238E27FC236}">
                  <a16:creationId xmlns:a16="http://schemas.microsoft.com/office/drawing/2014/main" id="{03490F36-F9D7-4D48-8830-1C32B4683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925" y="5799138"/>
              <a:ext cx="3541713" cy="96838"/>
            </a:xfrm>
            <a:custGeom>
              <a:avLst/>
              <a:gdLst>
                <a:gd name="T0" fmla="*/ 0 w 2194"/>
                <a:gd name="T1" fmla="*/ 0 h 60"/>
                <a:gd name="T2" fmla="*/ 0 w 2194"/>
                <a:gd name="T3" fmla="*/ 20 h 60"/>
                <a:gd name="T4" fmla="*/ 40 w 2194"/>
                <a:gd name="T5" fmla="*/ 60 h 60"/>
                <a:gd name="T6" fmla="*/ 2153 w 2194"/>
                <a:gd name="T7" fmla="*/ 60 h 60"/>
                <a:gd name="T8" fmla="*/ 2194 w 2194"/>
                <a:gd name="T9" fmla="*/ 20 h 60"/>
                <a:gd name="T10" fmla="*/ 2194 w 2194"/>
                <a:gd name="T11" fmla="*/ 0 h 60"/>
                <a:gd name="T12" fmla="*/ 0 w 21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4" h="60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40" y="60"/>
                  </a:cubicBezTo>
                  <a:cubicBezTo>
                    <a:pt x="2153" y="60"/>
                    <a:pt x="2153" y="60"/>
                    <a:pt x="2153" y="60"/>
                  </a:cubicBezTo>
                  <a:cubicBezTo>
                    <a:pt x="2176" y="60"/>
                    <a:pt x="2194" y="42"/>
                    <a:pt x="2194" y="20"/>
                  </a:cubicBezTo>
                  <a:cubicBezTo>
                    <a:pt x="2194" y="0"/>
                    <a:pt x="2194" y="0"/>
                    <a:pt x="219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800">
              <a:extLst>
                <a:ext uri="{FF2B5EF4-FFF2-40B4-BE49-F238E27FC236}">
                  <a16:creationId xmlns:a16="http://schemas.microsoft.com/office/drawing/2014/main" id="{48251950-F87E-4535-8A78-2EDB1EECB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425" y="3844926"/>
              <a:ext cx="2906713" cy="1879600"/>
            </a:xfrm>
            <a:custGeom>
              <a:avLst/>
              <a:gdLst>
                <a:gd name="T0" fmla="*/ 1802 w 1802"/>
                <a:gd name="T1" fmla="*/ 1165 h 1165"/>
                <a:gd name="T2" fmla="*/ 1802 w 1802"/>
                <a:gd name="T3" fmla="*/ 41 h 1165"/>
                <a:gd name="T4" fmla="*/ 1760 w 1802"/>
                <a:gd name="T5" fmla="*/ 0 h 1165"/>
                <a:gd name="T6" fmla="*/ 41 w 1802"/>
                <a:gd name="T7" fmla="*/ 0 h 1165"/>
                <a:gd name="T8" fmla="*/ 0 w 1802"/>
                <a:gd name="T9" fmla="*/ 41 h 1165"/>
                <a:gd name="T10" fmla="*/ 0 w 1802"/>
                <a:gd name="T11" fmla="*/ 1165 h 1165"/>
                <a:gd name="T12" fmla="*/ 1802 w 1802"/>
                <a:gd name="T13" fmla="*/ 1165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2" h="1165">
                  <a:moveTo>
                    <a:pt x="1802" y="1165"/>
                  </a:moveTo>
                  <a:cubicBezTo>
                    <a:pt x="1802" y="41"/>
                    <a:pt x="1802" y="41"/>
                    <a:pt x="1802" y="41"/>
                  </a:cubicBezTo>
                  <a:cubicBezTo>
                    <a:pt x="1802" y="18"/>
                    <a:pt x="1783" y="0"/>
                    <a:pt x="176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1165"/>
                    <a:pt x="0" y="1165"/>
                    <a:pt x="0" y="1165"/>
                  </a:cubicBezTo>
                  <a:lnTo>
                    <a:pt x="1802" y="11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801">
              <a:extLst>
                <a:ext uri="{FF2B5EF4-FFF2-40B4-BE49-F238E27FC236}">
                  <a16:creationId xmlns:a16="http://schemas.microsoft.com/office/drawing/2014/main" id="{66BE9888-6116-4243-A961-6A7EC2B2E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538" y="5722938"/>
              <a:ext cx="3644900" cy="120650"/>
            </a:xfrm>
            <a:custGeom>
              <a:avLst/>
              <a:gdLst>
                <a:gd name="T0" fmla="*/ 0 w 2259"/>
                <a:gd name="T1" fmla="*/ 0 h 75"/>
                <a:gd name="T2" fmla="*/ 0 w 2259"/>
                <a:gd name="T3" fmla="*/ 24 h 75"/>
                <a:gd name="T4" fmla="*/ 42 w 2259"/>
                <a:gd name="T5" fmla="*/ 75 h 75"/>
                <a:gd name="T6" fmla="*/ 2218 w 2259"/>
                <a:gd name="T7" fmla="*/ 75 h 75"/>
                <a:gd name="T8" fmla="*/ 2259 w 2259"/>
                <a:gd name="T9" fmla="*/ 24 h 75"/>
                <a:gd name="T10" fmla="*/ 2259 w 2259"/>
                <a:gd name="T11" fmla="*/ 0 h 75"/>
                <a:gd name="T12" fmla="*/ 0 w 225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9" h="75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2"/>
                    <a:pt x="19" y="75"/>
                    <a:pt x="42" y="75"/>
                  </a:cubicBezTo>
                  <a:cubicBezTo>
                    <a:pt x="2218" y="75"/>
                    <a:pt x="2218" y="75"/>
                    <a:pt x="2218" y="75"/>
                  </a:cubicBezTo>
                  <a:cubicBezTo>
                    <a:pt x="2241" y="75"/>
                    <a:pt x="2259" y="52"/>
                    <a:pt x="2259" y="24"/>
                  </a:cubicBezTo>
                  <a:cubicBezTo>
                    <a:pt x="2259" y="0"/>
                    <a:pt x="2259" y="0"/>
                    <a:pt x="22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802">
              <a:extLst>
                <a:ext uri="{FF2B5EF4-FFF2-40B4-BE49-F238E27FC236}">
                  <a16:creationId xmlns:a16="http://schemas.microsoft.com/office/drawing/2014/main" id="{3DAAFC41-9AA6-41DC-A018-5709FB278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538" y="5722938"/>
              <a:ext cx="598488" cy="52388"/>
            </a:xfrm>
            <a:custGeom>
              <a:avLst/>
              <a:gdLst>
                <a:gd name="T0" fmla="*/ 0 w 370"/>
                <a:gd name="T1" fmla="*/ 0 h 32"/>
                <a:gd name="T2" fmla="*/ 36 w 370"/>
                <a:gd name="T3" fmla="*/ 32 h 32"/>
                <a:gd name="T4" fmla="*/ 334 w 370"/>
                <a:gd name="T5" fmla="*/ 32 h 32"/>
                <a:gd name="T6" fmla="*/ 370 w 370"/>
                <a:gd name="T7" fmla="*/ 0 h 32"/>
                <a:gd name="T8" fmla="*/ 0 w 370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2">
                  <a:moveTo>
                    <a:pt x="0" y="0"/>
                  </a:moveTo>
                  <a:cubicBezTo>
                    <a:pt x="2" y="18"/>
                    <a:pt x="17" y="32"/>
                    <a:pt x="36" y="32"/>
                  </a:cubicBezTo>
                  <a:cubicBezTo>
                    <a:pt x="334" y="32"/>
                    <a:pt x="334" y="32"/>
                    <a:pt x="334" y="32"/>
                  </a:cubicBezTo>
                  <a:cubicBezTo>
                    <a:pt x="353" y="32"/>
                    <a:pt x="368" y="18"/>
                    <a:pt x="3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969220C-5089-4E07-A7E0-1AC90A020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5138" y="3973513"/>
              <a:ext cx="2681288" cy="1624013"/>
            </a:xfrm>
            <a:prstGeom prst="rect">
              <a:avLst/>
            </a:pr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67A8B08-C890-4322-B3E8-2C55C386B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8475" y="3865563"/>
              <a:ext cx="95250" cy="968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ED410B0-10D2-4392-B2C1-D1404B2B8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7525" y="3886201"/>
              <a:ext cx="57150" cy="55563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B187B87-A505-4549-996D-1DD32920B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7525" y="3890963"/>
              <a:ext cx="52388" cy="508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C0AF67F-827B-4590-AE37-6FBD139DB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6100" y="3897313"/>
              <a:ext cx="17463" cy="17463"/>
            </a:xfrm>
            <a:prstGeom prst="ellipse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808">
              <a:extLst>
                <a:ext uri="{FF2B5EF4-FFF2-40B4-BE49-F238E27FC236}">
                  <a16:creationId xmlns:a16="http://schemas.microsoft.com/office/drawing/2014/main" id="{293CB934-29C8-429E-B418-93F009C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4063" y="2566988"/>
              <a:ext cx="1839913" cy="2860675"/>
            </a:xfrm>
            <a:custGeom>
              <a:avLst/>
              <a:gdLst>
                <a:gd name="T0" fmla="*/ 813 w 1140"/>
                <a:gd name="T1" fmla="*/ 45 h 1774"/>
                <a:gd name="T2" fmla="*/ 759 w 1140"/>
                <a:gd name="T3" fmla="*/ 0 h 1774"/>
                <a:gd name="T4" fmla="*/ 759 w 1140"/>
                <a:gd name="T5" fmla="*/ 0 h 1774"/>
                <a:gd name="T6" fmla="*/ 792 w 1140"/>
                <a:gd name="T7" fmla="*/ 27 h 1774"/>
                <a:gd name="T8" fmla="*/ 759 w 1140"/>
                <a:gd name="T9" fmla="*/ 0 h 1774"/>
                <a:gd name="T10" fmla="*/ 759 w 1140"/>
                <a:gd name="T11" fmla="*/ 0 h 1774"/>
                <a:gd name="T12" fmla="*/ 759 w 1140"/>
                <a:gd name="T13" fmla="*/ 0 h 1774"/>
                <a:gd name="T14" fmla="*/ 765 w 1140"/>
                <a:gd name="T15" fmla="*/ 4 h 1774"/>
                <a:gd name="T16" fmla="*/ 749 w 1140"/>
                <a:gd name="T17" fmla="*/ 11 h 1774"/>
                <a:gd name="T18" fmla="*/ 500 w 1140"/>
                <a:gd name="T19" fmla="*/ 266 h 1774"/>
                <a:gd name="T20" fmla="*/ 309 w 1140"/>
                <a:gd name="T21" fmla="*/ 454 h 1774"/>
                <a:gd name="T22" fmla="*/ 62 w 1140"/>
                <a:gd name="T23" fmla="*/ 790 h 1774"/>
                <a:gd name="T24" fmla="*/ 0 w 1140"/>
                <a:gd name="T25" fmla="*/ 1037 h 1774"/>
                <a:gd name="T26" fmla="*/ 85 w 1140"/>
                <a:gd name="T27" fmla="*/ 1297 h 1774"/>
                <a:gd name="T28" fmla="*/ 437 w 1140"/>
                <a:gd name="T29" fmla="*/ 1565 h 1774"/>
                <a:gd name="T30" fmla="*/ 804 w 1140"/>
                <a:gd name="T31" fmla="*/ 1700 h 1774"/>
                <a:gd name="T32" fmla="*/ 880 w 1140"/>
                <a:gd name="T33" fmla="*/ 1719 h 1774"/>
                <a:gd name="T34" fmla="*/ 1076 w 1140"/>
                <a:gd name="T35" fmla="*/ 1767 h 1774"/>
                <a:gd name="T36" fmla="*/ 1101 w 1140"/>
                <a:gd name="T37" fmla="*/ 1773 h 1774"/>
                <a:gd name="T38" fmla="*/ 1140 w 1140"/>
                <a:gd name="T39" fmla="*/ 1637 h 1774"/>
                <a:gd name="T40" fmla="*/ 1070 w 1140"/>
                <a:gd name="T41" fmla="*/ 1620 h 1774"/>
                <a:gd name="T42" fmla="*/ 867 w 1140"/>
                <a:gd name="T43" fmla="*/ 1570 h 1774"/>
                <a:gd name="T44" fmla="*/ 842 w 1140"/>
                <a:gd name="T45" fmla="*/ 1564 h 1774"/>
                <a:gd name="T46" fmla="*/ 839 w 1140"/>
                <a:gd name="T47" fmla="*/ 1563 h 1774"/>
                <a:gd name="T48" fmla="*/ 839 w 1140"/>
                <a:gd name="T49" fmla="*/ 1564 h 1774"/>
                <a:gd name="T50" fmla="*/ 839 w 1140"/>
                <a:gd name="T51" fmla="*/ 1563 h 1774"/>
                <a:gd name="T52" fmla="*/ 839 w 1140"/>
                <a:gd name="T53" fmla="*/ 1563 h 1774"/>
                <a:gd name="T54" fmla="*/ 321 w 1140"/>
                <a:gd name="T55" fmla="*/ 1334 h 1774"/>
                <a:gd name="T56" fmla="*/ 162 w 1140"/>
                <a:gd name="T57" fmla="*/ 1146 h 1774"/>
                <a:gd name="T58" fmla="*/ 154 w 1140"/>
                <a:gd name="T59" fmla="*/ 944 h 1774"/>
                <a:gd name="T60" fmla="*/ 320 w 1140"/>
                <a:gd name="T61" fmla="*/ 654 h 1774"/>
                <a:gd name="T62" fmla="*/ 541 w 1140"/>
                <a:gd name="T63" fmla="*/ 423 h 1774"/>
                <a:gd name="T64" fmla="*/ 819 w 1140"/>
                <a:gd name="T65" fmla="*/ 143 h 1774"/>
                <a:gd name="T66" fmla="*/ 868 w 1140"/>
                <a:gd name="T67" fmla="*/ 90 h 1774"/>
                <a:gd name="T68" fmla="*/ 759 w 1140"/>
                <a:gd name="T69" fmla="*/ 0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0" h="1774">
                  <a:moveTo>
                    <a:pt x="759" y="0"/>
                  </a:moveTo>
                  <a:cubicBezTo>
                    <a:pt x="813" y="45"/>
                    <a:pt x="813" y="45"/>
                    <a:pt x="813" y="45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813" y="45"/>
                    <a:pt x="813" y="45"/>
                    <a:pt x="813" y="45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92" y="27"/>
                    <a:pt x="792" y="27"/>
                    <a:pt x="792" y="27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92" y="27"/>
                    <a:pt x="792" y="27"/>
                    <a:pt x="792" y="27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65" y="4"/>
                    <a:pt x="765" y="4"/>
                    <a:pt x="765" y="4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65" y="4"/>
                    <a:pt x="765" y="4"/>
                    <a:pt x="765" y="4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7" y="3"/>
                    <a:pt x="749" y="11"/>
                  </a:cubicBezTo>
                  <a:cubicBezTo>
                    <a:pt x="738" y="23"/>
                    <a:pt x="717" y="46"/>
                    <a:pt x="677" y="87"/>
                  </a:cubicBezTo>
                  <a:cubicBezTo>
                    <a:pt x="638" y="127"/>
                    <a:pt x="582" y="185"/>
                    <a:pt x="500" y="266"/>
                  </a:cubicBezTo>
                  <a:cubicBezTo>
                    <a:pt x="484" y="282"/>
                    <a:pt x="465" y="301"/>
                    <a:pt x="443" y="322"/>
                  </a:cubicBezTo>
                  <a:cubicBezTo>
                    <a:pt x="404" y="359"/>
                    <a:pt x="357" y="404"/>
                    <a:pt x="309" y="454"/>
                  </a:cubicBezTo>
                  <a:cubicBezTo>
                    <a:pt x="273" y="491"/>
                    <a:pt x="236" y="532"/>
                    <a:pt x="201" y="576"/>
                  </a:cubicBezTo>
                  <a:cubicBezTo>
                    <a:pt x="148" y="642"/>
                    <a:pt x="99" y="713"/>
                    <a:pt x="62" y="790"/>
                  </a:cubicBezTo>
                  <a:cubicBezTo>
                    <a:pt x="43" y="829"/>
                    <a:pt x="28" y="868"/>
                    <a:pt x="17" y="910"/>
                  </a:cubicBezTo>
                  <a:cubicBezTo>
                    <a:pt x="6" y="951"/>
                    <a:pt x="0" y="993"/>
                    <a:pt x="0" y="1037"/>
                  </a:cubicBezTo>
                  <a:cubicBezTo>
                    <a:pt x="0" y="1068"/>
                    <a:pt x="3" y="1100"/>
                    <a:pt x="10" y="1132"/>
                  </a:cubicBezTo>
                  <a:cubicBezTo>
                    <a:pt x="23" y="1189"/>
                    <a:pt x="48" y="1244"/>
                    <a:pt x="85" y="1297"/>
                  </a:cubicBezTo>
                  <a:cubicBezTo>
                    <a:pt x="113" y="1337"/>
                    <a:pt x="149" y="1375"/>
                    <a:pt x="191" y="1411"/>
                  </a:cubicBezTo>
                  <a:cubicBezTo>
                    <a:pt x="255" y="1466"/>
                    <a:pt x="336" y="1517"/>
                    <a:pt x="437" y="1565"/>
                  </a:cubicBezTo>
                  <a:cubicBezTo>
                    <a:pt x="537" y="1613"/>
                    <a:pt x="657" y="1658"/>
                    <a:pt x="800" y="1699"/>
                  </a:cubicBezTo>
                  <a:cubicBezTo>
                    <a:pt x="802" y="1699"/>
                    <a:pt x="803" y="1699"/>
                    <a:pt x="804" y="1700"/>
                  </a:cubicBezTo>
                  <a:cubicBezTo>
                    <a:pt x="807" y="1701"/>
                    <a:pt x="810" y="1701"/>
                    <a:pt x="814" y="1702"/>
                  </a:cubicBezTo>
                  <a:cubicBezTo>
                    <a:pt x="828" y="1706"/>
                    <a:pt x="852" y="1712"/>
                    <a:pt x="880" y="1719"/>
                  </a:cubicBezTo>
                  <a:cubicBezTo>
                    <a:pt x="923" y="1729"/>
                    <a:pt x="976" y="1742"/>
                    <a:pt x="1019" y="1753"/>
                  </a:cubicBezTo>
                  <a:cubicBezTo>
                    <a:pt x="1041" y="1758"/>
                    <a:pt x="1061" y="1763"/>
                    <a:pt x="1076" y="1767"/>
                  </a:cubicBezTo>
                  <a:cubicBezTo>
                    <a:pt x="1084" y="1769"/>
                    <a:pt x="1090" y="1770"/>
                    <a:pt x="1095" y="1772"/>
                  </a:cubicBezTo>
                  <a:cubicBezTo>
                    <a:pt x="1097" y="1772"/>
                    <a:pt x="1099" y="1773"/>
                    <a:pt x="1101" y="1773"/>
                  </a:cubicBezTo>
                  <a:cubicBezTo>
                    <a:pt x="1102" y="1774"/>
                    <a:pt x="1104" y="1774"/>
                    <a:pt x="1104" y="1774"/>
                  </a:cubicBezTo>
                  <a:cubicBezTo>
                    <a:pt x="1140" y="1637"/>
                    <a:pt x="1140" y="1637"/>
                    <a:pt x="1140" y="1637"/>
                  </a:cubicBezTo>
                  <a:cubicBezTo>
                    <a:pt x="1138" y="1637"/>
                    <a:pt x="1136" y="1636"/>
                    <a:pt x="1133" y="1636"/>
                  </a:cubicBezTo>
                  <a:cubicBezTo>
                    <a:pt x="1121" y="1633"/>
                    <a:pt x="1098" y="1627"/>
                    <a:pt x="1070" y="1620"/>
                  </a:cubicBezTo>
                  <a:cubicBezTo>
                    <a:pt x="1027" y="1609"/>
                    <a:pt x="972" y="1596"/>
                    <a:pt x="926" y="1585"/>
                  </a:cubicBezTo>
                  <a:cubicBezTo>
                    <a:pt x="904" y="1579"/>
                    <a:pt x="883" y="1574"/>
                    <a:pt x="867" y="1570"/>
                  </a:cubicBezTo>
                  <a:cubicBezTo>
                    <a:pt x="859" y="1568"/>
                    <a:pt x="853" y="1566"/>
                    <a:pt x="848" y="1565"/>
                  </a:cubicBezTo>
                  <a:cubicBezTo>
                    <a:pt x="845" y="1565"/>
                    <a:pt x="843" y="1564"/>
                    <a:pt x="842" y="1564"/>
                  </a:cubicBezTo>
                  <a:cubicBezTo>
                    <a:pt x="841" y="1563"/>
                    <a:pt x="840" y="1563"/>
                    <a:pt x="840" y="1563"/>
                  </a:cubicBezTo>
                  <a:cubicBezTo>
                    <a:pt x="839" y="1563"/>
                    <a:pt x="839" y="1563"/>
                    <a:pt x="839" y="1563"/>
                  </a:cubicBezTo>
                  <a:cubicBezTo>
                    <a:pt x="839" y="1563"/>
                    <a:pt x="839" y="1563"/>
                    <a:pt x="839" y="1563"/>
                  </a:cubicBezTo>
                  <a:cubicBezTo>
                    <a:pt x="839" y="1564"/>
                    <a:pt x="839" y="1564"/>
                    <a:pt x="839" y="1564"/>
                  </a:cubicBezTo>
                  <a:cubicBezTo>
                    <a:pt x="839" y="1563"/>
                    <a:pt x="839" y="1563"/>
                    <a:pt x="839" y="1563"/>
                  </a:cubicBezTo>
                  <a:cubicBezTo>
                    <a:pt x="839" y="1563"/>
                    <a:pt x="839" y="1563"/>
                    <a:pt x="839" y="1563"/>
                  </a:cubicBezTo>
                  <a:cubicBezTo>
                    <a:pt x="839" y="1564"/>
                    <a:pt x="839" y="1564"/>
                    <a:pt x="839" y="1564"/>
                  </a:cubicBezTo>
                  <a:cubicBezTo>
                    <a:pt x="839" y="1563"/>
                    <a:pt x="839" y="1563"/>
                    <a:pt x="839" y="1563"/>
                  </a:cubicBezTo>
                  <a:cubicBezTo>
                    <a:pt x="700" y="1523"/>
                    <a:pt x="586" y="1480"/>
                    <a:pt x="493" y="1436"/>
                  </a:cubicBezTo>
                  <a:cubicBezTo>
                    <a:pt x="424" y="1402"/>
                    <a:pt x="367" y="1368"/>
                    <a:pt x="321" y="1334"/>
                  </a:cubicBezTo>
                  <a:cubicBezTo>
                    <a:pt x="286" y="1308"/>
                    <a:pt x="258" y="1282"/>
                    <a:pt x="234" y="1257"/>
                  </a:cubicBezTo>
                  <a:cubicBezTo>
                    <a:pt x="200" y="1219"/>
                    <a:pt x="177" y="1182"/>
                    <a:pt x="162" y="1146"/>
                  </a:cubicBezTo>
                  <a:cubicBezTo>
                    <a:pt x="148" y="1109"/>
                    <a:pt x="141" y="1073"/>
                    <a:pt x="141" y="1037"/>
                  </a:cubicBezTo>
                  <a:cubicBezTo>
                    <a:pt x="141" y="1006"/>
                    <a:pt x="146" y="975"/>
                    <a:pt x="154" y="944"/>
                  </a:cubicBezTo>
                  <a:cubicBezTo>
                    <a:pt x="169" y="889"/>
                    <a:pt x="196" y="832"/>
                    <a:pt x="231" y="776"/>
                  </a:cubicBezTo>
                  <a:cubicBezTo>
                    <a:pt x="257" y="734"/>
                    <a:pt x="287" y="693"/>
                    <a:pt x="320" y="654"/>
                  </a:cubicBezTo>
                  <a:cubicBezTo>
                    <a:pt x="369" y="594"/>
                    <a:pt x="422" y="539"/>
                    <a:pt x="471" y="491"/>
                  </a:cubicBezTo>
                  <a:cubicBezTo>
                    <a:pt x="496" y="466"/>
                    <a:pt x="520" y="444"/>
                    <a:pt x="541" y="423"/>
                  </a:cubicBezTo>
                  <a:cubicBezTo>
                    <a:pt x="563" y="402"/>
                    <a:pt x="583" y="383"/>
                    <a:pt x="600" y="366"/>
                  </a:cubicBezTo>
                  <a:cubicBezTo>
                    <a:pt x="715" y="251"/>
                    <a:pt x="782" y="183"/>
                    <a:pt x="819" y="143"/>
                  </a:cubicBezTo>
                  <a:cubicBezTo>
                    <a:pt x="838" y="123"/>
                    <a:pt x="850" y="111"/>
                    <a:pt x="857" y="103"/>
                  </a:cubicBezTo>
                  <a:cubicBezTo>
                    <a:pt x="864" y="95"/>
                    <a:pt x="867" y="92"/>
                    <a:pt x="868" y="9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9" y="0"/>
                    <a:pt x="759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 809">
              <a:extLst>
                <a:ext uri="{FF2B5EF4-FFF2-40B4-BE49-F238E27FC236}">
                  <a16:creationId xmlns:a16="http://schemas.microsoft.com/office/drawing/2014/main" id="{1234AF7C-C844-4419-8D12-64277315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500" y="4289426"/>
              <a:ext cx="2828925" cy="1308100"/>
            </a:xfrm>
            <a:custGeom>
              <a:avLst/>
              <a:gdLst>
                <a:gd name="T0" fmla="*/ 1753 w 1753"/>
                <a:gd name="T1" fmla="*/ 59 h 811"/>
                <a:gd name="T2" fmla="*/ 1499 w 1753"/>
                <a:gd name="T3" fmla="*/ 327 h 811"/>
                <a:gd name="T4" fmla="*/ 1505 w 1753"/>
                <a:gd name="T5" fmla="*/ 384 h 811"/>
                <a:gd name="T6" fmla="*/ 1464 w 1753"/>
                <a:gd name="T7" fmla="*/ 379 h 811"/>
                <a:gd name="T8" fmla="*/ 1448 w 1753"/>
                <a:gd name="T9" fmla="*/ 380 h 811"/>
                <a:gd name="T10" fmla="*/ 1457 w 1753"/>
                <a:gd name="T11" fmla="*/ 325 h 811"/>
                <a:gd name="T12" fmla="*/ 1278 w 1753"/>
                <a:gd name="T13" fmla="*/ 146 h 811"/>
                <a:gd name="T14" fmla="*/ 1106 w 1753"/>
                <a:gd name="T15" fmla="*/ 278 h 811"/>
                <a:gd name="T16" fmla="*/ 1043 w 1753"/>
                <a:gd name="T17" fmla="*/ 263 h 811"/>
                <a:gd name="T18" fmla="*/ 1045 w 1753"/>
                <a:gd name="T19" fmla="*/ 239 h 811"/>
                <a:gd name="T20" fmla="*/ 865 w 1753"/>
                <a:gd name="T21" fmla="*/ 59 h 811"/>
                <a:gd name="T22" fmla="*/ 689 w 1753"/>
                <a:gd name="T23" fmla="*/ 200 h 811"/>
                <a:gd name="T24" fmla="*/ 653 w 1753"/>
                <a:gd name="T25" fmla="*/ 183 h 811"/>
                <a:gd name="T26" fmla="*/ 653 w 1753"/>
                <a:gd name="T27" fmla="*/ 182 h 811"/>
                <a:gd name="T28" fmla="*/ 470 w 1753"/>
                <a:gd name="T29" fmla="*/ 0 h 811"/>
                <a:gd name="T30" fmla="*/ 288 w 1753"/>
                <a:gd name="T31" fmla="*/ 182 h 811"/>
                <a:gd name="T32" fmla="*/ 307 w 1753"/>
                <a:gd name="T33" fmla="*/ 263 h 811"/>
                <a:gd name="T34" fmla="*/ 297 w 1753"/>
                <a:gd name="T35" fmla="*/ 262 h 811"/>
                <a:gd name="T36" fmla="*/ 194 w 1753"/>
                <a:gd name="T37" fmla="*/ 364 h 811"/>
                <a:gd name="T38" fmla="*/ 211 w 1753"/>
                <a:gd name="T39" fmla="*/ 419 h 811"/>
                <a:gd name="T40" fmla="*/ 0 w 1753"/>
                <a:gd name="T41" fmla="*/ 640 h 811"/>
                <a:gd name="T42" fmla="*/ 81 w 1753"/>
                <a:gd name="T43" fmla="*/ 811 h 811"/>
                <a:gd name="T44" fmla="*/ 1753 w 1753"/>
                <a:gd name="T45" fmla="*/ 811 h 811"/>
                <a:gd name="T46" fmla="*/ 1753 w 1753"/>
                <a:gd name="T47" fmla="*/ 59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53" h="811">
                  <a:moveTo>
                    <a:pt x="1753" y="59"/>
                  </a:moveTo>
                  <a:cubicBezTo>
                    <a:pt x="1611" y="67"/>
                    <a:pt x="1499" y="184"/>
                    <a:pt x="1499" y="327"/>
                  </a:cubicBezTo>
                  <a:cubicBezTo>
                    <a:pt x="1499" y="346"/>
                    <a:pt x="1501" y="365"/>
                    <a:pt x="1505" y="384"/>
                  </a:cubicBezTo>
                  <a:cubicBezTo>
                    <a:pt x="1492" y="381"/>
                    <a:pt x="1478" y="379"/>
                    <a:pt x="1464" y="379"/>
                  </a:cubicBezTo>
                  <a:cubicBezTo>
                    <a:pt x="1459" y="379"/>
                    <a:pt x="1454" y="379"/>
                    <a:pt x="1448" y="380"/>
                  </a:cubicBezTo>
                  <a:cubicBezTo>
                    <a:pt x="1454" y="362"/>
                    <a:pt x="1457" y="344"/>
                    <a:pt x="1457" y="325"/>
                  </a:cubicBezTo>
                  <a:cubicBezTo>
                    <a:pt x="1457" y="226"/>
                    <a:pt x="1377" y="146"/>
                    <a:pt x="1278" y="146"/>
                  </a:cubicBezTo>
                  <a:cubicBezTo>
                    <a:pt x="1196" y="146"/>
                    <a:pt x="1126" y="202"/>
                    <a:pt x="1106" y="278"/>
                  </a:cubicBezTo>
                  <a:cubicBezTo>
                    <a:pt x="1087" y="269"/>
                    <a:pt x="1066" y="263"/>
                    <a:pt x="1043" y="263"/>
                  </a:cubicBezTo>
                  <a:cubicBezTo>
                    <a:pt x="1044" y="255"/>
                    <a:pt x="1045" y="247"/>
                    <a:pt x="1045" y="239"/>
                  </a:cubicBezTo>
                  <a:cubicBezTo>
                    <a:pt x="1045" y="139"/>
                    <a:pt x="964" y="59"/>
                    <a:pt x="865" y="59"/>
                  </a:cubicBezTo>
                  <a:cubicBezTo>
                    <a:pt x="779" y="59"/>
                    <a:pt x="707" y="119"/>
                    <a:pt x="689" y="200"/>
                  </a:cubicBezTo>
                  <a:cubicBezTo>
                    <a:pt x="679" y="191"/>
                    <a:pt x="667" y="185"/>
                    <a:pt x="653" y="183"/>
                  </a:cubicBezTo>
                  <a:cubicBezTo>
                    <a:pt x="653" y="182"/>
                    <a:pt x="653" y="182"/>
                    <a:pt x="653" y="182"/>
                  </a:cubicBezTo>
                  <a:cubicBezTo>
                    <a:pt x="653" y="82"/>
                    <a:pt x="571" y="0"/>
                    <a:pt x="470" y="0"/>
                  </a:cubicBezTo>
                  <a:cubicBezTo>
                    <a:pt x="370" y="0"/>
                    <a:pt x="288" y="82"/>
                    <a:pt x="288" y="182"/>
                  </a:cubicBezTo>
                  <a:cubicBezTo>
                    <a:pt x="288" y="211"/>
                    <a:pt x="295" y="239"/>
                    <a:pt x="307" y="263"/>
                  </a:cubicBezTo>
                  <a:cubicBezTo>
                    <a:pt x="304" y="263"/>
                    <a:pt x="300" y="262"/>
                    <a:pt x="297" y="262"/>
                  </a:cubicBezTo>
                  <a:cubicBezTo>
                    <a:pt x="240" y="262"/>
                    <a:pt x="194" y="308"/>
                    <a:pt x="194" y="364"/>
                  </a:cubicBezTo>
                  <a:cubicBezTo>
                    <a:pt x="194" y="385"/>
                    <a:pt x="200" y="404"/>
                    <a:pt x="211" y="419"/>
                  </a:cubicBezTo>
                  <a:cubicBezTo>
                    <a:pt x="93" y="425"/>
                    <a:pt x="0" y="521"/>
                    <a:pt x="0" y="640"/>
                  </a:cubicBezTo>
                  <a:cubicBezTo>
                    <a:pt x="0" y="709"/>
                    <a:pt x="32" y="770"/>
                    <a:pt x="81" y="811"/>
                  </a:cubicBezTo>
                  <a:cubicBezTo>
                    <a:pt x="1753" y="811"/>
                    <a:pt x="1753" y="811"/>
                    <a:pt x="1753" y="811"/>
                  </a:cubicBezTo>
                  <a:lnTo>
                    <a:pt x="1753" y="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810">
              <a:extLst>
                <a:ext uri="{FF2B5EF4-FFF2-40B4-BE49-F238E27FC236}">
                  <a16:creationId xmlns:a16="http://schemas.microsoft.com/office/drawing/2014/main" id="{7E79F3B5-FE35-41DC-9ADB-090451673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7400" y="2587626"/>
              <a:ext cx="1408113" cy="2714625"/>
            </a:xfrm>
            <a:custGeom>
              <a:avLst/>
              <a:gdLst>
                <a:gd name="T0" fmla="*/ 754 w 872"/>
                <a:gd name="T1" fmla="*/ 1 h 1683"/>
                <a:gd name="T2" fmla="*/ 779 w 872"/>
                <a:gd name="T3" fmla="*/ 21 h 1683"/>
                <a:gd name="T4" fmla="*/ 754 w 872"/>
                <a:gd name="T5" fmla="*/ 0 h 1683"/>
                <a:gd name="T6" fmla="*/ 754 w 872"/>
                <a:gd name="T7" fmla="*/ 1 h 1683"/>
                <a:gd name="T8" fmla="*/ 779 w 872"/>
                <a:gd name="T9" fmla="*/ 21 h 1683"/>
                <a:gd name="T10" fmla="*/ 754 w 872"/>
                <a:gd name="T11" fmla="*/ 0 h 1683"/>
                <a:gd name="T12" fmla="*/ 754 w 872"/>
                <a:gd name="T13" fmla="*/ 0 h 1683"/>
                <a:gd name="T14" fmla="*/ 744 w 872"/>
                <a:gd name="T15" fmla="*/ 12 h 1683"/>
                <a:gd name="T16" fmla="*/ 494 w 872"/>
                <a:gd name="T17" fmla="*/ 268 h 1683"/>
                <a:gd name="T18" fmla="*/ 436 w 872"/>
                <a:gd name="T19" fmla="*/ 324 h 1683"/>
                <a:gd name="T20" fmla="*/ 303 w 872"/>
                <a:gd name="T21" fmla="*/ 455 h 1683"/>
                <a:gd name="T22" fmla="*/ 99 w 872"/>
                <a:gd name="T23" fmla="*/ 713 h 1683"/>
                <a:gd name="T24" fmla="*/ 28 w 872"/>
                <a:gd name="T25" fmla="*/ 863 h 1683"/>
                <a:gd name="T26" fmla="*/ 0 w 872"/>
                <a:gd name="T27" fmla="*/ 1024 h 1683"/>
                <a:gd name="T28" fmla="*/ 45 w 872"/>
                <a:gd name="T29" fmla="*/ 1212 h 1683"/>
                <a:gd name="T30" fmla="*/ 144 w 872"/>
                <a:gd name="T31" fmla="*/ 1346 h 1683"/>
                <a:gd name="T32" fmla="*/ 412 w 872"/>
                <a:gd name="T33" fmla="*/ 1527 h 1683"/>
                <a:gd name="T34" fmla="*/ 846 w 872"/>
                <a:gd name="T35" fmla="*/ 1683 h 1683"/>
                <a:gd name="T36" fmla="*/ 872 w 872"/>
                <a:gd name="T37" fmla="*/ 1586 h 1683"/>
                <a:gd name="T38" fmla="*/ 493 w 872"/>
                <a:gd name="T39" fmla="*/ 1455 h 1683"/>
                <a:gd name="T40" fmla="*/ 302 w 872"/>
                <a:gd name="T41" fmla="*/ 1348 h 1683"/>
                <a:gd name="T42" fmla="*/ 206 w 872"/>
                <a:gd name="T43" fmla="*/ 1266 h 1683"/>
                <a:gd name="T44" fmla="*/ 123 w 872"/>
                <a:gd name="T45" fmla="*/ 1144 h 1683"/>
                <a:gd name="T46" fmla="*/ 99 w 872"/>
                <a:gd name="T47" fmla="*/ 1024 h 1683"/>
                <a:gd name="T48" fmla="*/ 113 w 872"/>
                <a:gd name="T49" fmla="*/ 926 h 1683"/>
                <a:gd name="T50" fmla="*/ 192 w 872"/>
                <a:gd name="T51" fmla="*/ 752 h 1683"/>
                <a:gd name="T52" fmla="*/ 385 w 872"/>
                <a:gd name="T53" fmla="*/ 514 h 1683"/>
                <a:gd name="T54" fmla="*/ 484 w 872"/>
                <a:gd name="T55" fmla="*/ 416 h 1683"/>
                <a:gd name="T56" fmla="*/ 564 w 872"/>
                <a:gd name="T57" fmla="*/ 338 h 1683"/>
                <a:gd name="T58" fmla="*/ 783 w 872"/>
                <a:gd name="T59" fmla="*/ 116 h 1683"/>
                <a:gd name="T60" fmla="*/ 821 w 872"/>
                <a:gd name="T61" fmla="*/ 76 h 1683"/>
                <a:gd name="T62" fmla="*/ 831 w 872"/>
                <a:gd name="T63" fmla="*/ 64 h 1683"/>
                <a:gd name="T64" fmla="*/ 754 w 872"/>
                <a:gd name="T65" fmla="*/ 1 h 1683"/>
                <a:gd name="T66" fmla="*/ 754 w 872"/>
                <a:gd name="T67" fmla="*/ 1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2" h="1683">
                  <a:moveTo>
                    <a:pt x="754" y="1"/>
                  </a:moveTo>
                  <a:cubicBezTo>
                    <a:pt x="779" y="21"/>
                    <a:pt x="779" y="21"/>
                    <a:pt x="779" y="21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54" y="1"/>
                    <a:pt x="754" y="1"/>
                    <a:pt x="754" y="1"/>
                  </a:cubicBezTo>
                  <a:cubicBezTo>
                    <a:pt x="779" y="21"/>
                    <a:pt x="779" y="21"/>
                    <a:pt x="779" y="21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54" y="1"/>
                    <a:pt x="751" y="4"/>
                    <a:pt x="744" y="12"/>
                  </a:cubicBezTo>
                  <a:cubicBezTo>
                    <a:pt x="722" y="36"/>
                    <a:pt x="658" y="103"/>
                    <a:pt x="494" y="268"/>
                  </a:cubicBezTo>
                  <a:cubicBezTo>
                    <a:pt x="478" y="284"/>
                    <a:pt x="458" y="303"/>
                    <a:pt x="436" y="324"/>
                  </a:cubicBezTo>
                  <a:cubicBezTo>
                    <a:pt x="397" y="361"/>
                    <a:pt x="351" y="405"/>
                    <a:pt x="303" y="455"/>
                  </a:cubicBezTo>
                  <a:cubicBezTo>
                    <a:pt x="232" y="530"/>
                    <a:pt x="157" y="617"/>
                    <a:pt x="99" y="713"/>
                  </a:cubicBezTo>
                  <a:cubicBezTo>
                    <a:pt x="70" y="760"/>
                    <a:pt x="46" y="811"/>
                    <a:pt x="28" y="863"/>
                  </a:cubicBezTo>
                  <a:cubicBezTo>
                    <a:pt x="10" y="914"/>
                    <a:pt x="0" y="969"/>
                    <a:pt x="0" y="1024"/>
                  </a:cubicBezTo>
                  <a:cubicBezTo>
                    <a:pt x="0" y="1086"/>
                    <a:pt x="13" y="1150"/>
                    <a:pt x="45" y="1212"/>
                  </a:cubicBezTo>
                  <a:cubicBezTo>
                    <a:pt x="68" y="1258"/>
                    <a:pt x="101" y="1303"/>
                    <a:pt x="144" y="1346"/>
                  </a:cubicBezTo>
                  <a:cubicBezTo>
                    <a:pt x="209" y="1411"/>
                    <a:pt x="297" y="1471"/>
                    <a:pt x="412" y="1527"/>
                  </a:cubicBezTo>
                  <a:cubicBezTo>
                    <a:pt x="527" y="1584"/>
                    <a:pt x="670" y="1636"/>
                    <a:pt x="846" y="1683"/>
                  </a:cubicBezTo>
                  <a:cubicBezTo>
                    <a:pt x="872" y="1586"/>
                    <a:pt x="872" y="1586"/>
                    <a:pt x="872" y="1586"/>
                  </a:cubicBezTo>
                  <a:cubicBezTo>
                    <a:pt x="720" y="1546"/>
                    <a:pt x="595" y="1502"/>
                    <a:pt x="493" y="1455"/>
                  </a:cubicBezTo>
                  <a:cubicBezTo>
                    <a:pt x="417" y="1421"/>
                    <a:pt x="354" y="1385"/>
                    <a:pt x="302" y="1348"/>
                  </a:cubicBezTo>
                  <a:cubicBezTo>
                    <a:pt x="264" y="1321"/>
                    <a:pt x="232" y="1294"/>
                    <a:pt x="206" y="1266"/>
                  </a:cubicBezTo>
                  <a:cubicBezTo>
                    <a:pt x="166" y="1225"/>
                    <a:pt x="140" y="1185"/>
                    <a:pt x="123" y="1144"/>
                  </a:cubicBezTo>
                  <a:cubicBezTo>
                    <a:pt x="107" y="1104"/>
                    <a:pt x="99" y="1064"/>
                    <a:pt x="99" y="1024"/>
                  </a:cubicBezTo>
                  <a:cubicBezTo>
                    <a:pt x="99" y="991"/>
                    <a:pt x="104" y="959"/>
                    <a:pt x="113" y="926"/>
                  </a:cubicBezTo>
                  <a:cubicBezTo>
                    <a:pt x="128" y="868"/>
                    <a:pt x="156" y="809"/>
                    <a:pt x="192" y="752"/>
                  </a:cubicBezTo>
                  <a:cubicBezTo>
                    <a:pt x="246" y="666"/>
                    <a:pt x="317" y="585"/>
                    <a:pt x="385" y="514"/>
                  </a:cubicBezTo>
                  <a:cubicBezTo>
                    <a:pt x="419" y="478"/>
                    <a:pt x="453" y="446"/>
                    <a:pt x="484" y="416"/>
                  </a:cubicBezTo>
                  <a:cubicBezTo>
                    <a:pt x="514" y="387"/>
                    <a:pt x="542" y="361"/>
                    <a:pt x="564" y="338"/>
                  </a:cubicBezTo>
                  <a:cubicBezTo>
                    <a:pt x="680" y="223"/>
                    <a:pt x="746" y="155"/>
                    <a:pt x="783" y="116"/>
                  </a:cubicBezTo>
                  <a:cubicBezTo>
                    <a:pt x="802" y="96"/>
                    <a:pt x="814" y="84"/>
                    <a:pt x="821" y="76"/>
                  </a:cubicBezTo>
                  <a:cubicBezTo>
                    <a:pt x="828" y="68"/>
                    <a:pt x="830" y="65"/>
                    <a:pt x="831" y="64"/>
                  </a:cubicBezTo>
                  <a:cubicBezTo>
                    <a:pt x="754" y="1"/>
                    <a:pt x="754" y="1"/>
                    <a:pt x="754" y="1"/>
                  </a:cubicBezTo>
                  <a:cubicBezTo>
                    <a:pt x="754" y="1"/>
                    <a:pt x="754" y="1"/>
                    <a:pt x="754" y="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811">
              <a:extLst>
                <a:ext uri="{FF2B5EF4-FFF2-40B4-BE49-F238E27FC236}">
                  <a16:creationId xmlns:a16="http://schemas.microsoft.com/office/drawing/2014/main" id="{B8E64F6E-99BB-413A-A375-B540234C6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5150" y="4789488"/>
              <a:ext cx="2581275" cy="808038"/>
            </a:xfrm>
            <a:custGeom>
              <a:avLst/>
              <a:gdLst>
                <a:gd name="T0" fmla="*/ 1600 w 1600"/>
                <a:gd name="T1" fmla="*/ 50 h 501"/>
                <a:gd name="T2" fmla="*/ 1599 w 1600"/>
                <a:gd name="T3" fmla="*/ 50 h 501"/>
                <a:gd name="T4" fmla="*/ 1361 w 1600"/>
                <a:gd name="T5" fmla="*/ 223 h 501"/>
                <a:gd name="T6" fmla="*/ 1284 w 1600"/>
                <a:gd name="T7" fmla="*/ 183 h 501"/>
                <a:gd name="T8" fmla="*/ 1244 w 1600"/>
                <a:gd name="T9" fmla="*/ 192 h 501"/>
                <a:gd name="T10" fmla="*/ 1098 w 1600"/>
                <a:gd name="T11" fmla="*/ 95 h 501"/>
                <a:gd name="T12" fmla="*/ 949 w 1600"/>
                <a:gd name="T13" fmla="*/ 200 h 501"/>
                <a:gd name="T14" fmla="*/ 914 w 1600"/>
                <a:gd name="T15" fmla="*/ 194 h 501"/>
                <a:gd name="T16" fmla="*/ 866 w 1600"/>
                <a:gd name="T17" fmla="*/ 206 h 501"/>
                <a:gd name="T18" fmla="*/ 866 w 1600"/>
                <a:gd name="T19" fmla="*/ 194 h 501"/>
                <a:gd name="T20" fmla="*/ 672 w 1600"/>
                <a:gd name="T21" fmla="*/ 0 h 501"/>
                <a:gd name="T22" fmla="*/ 496 w 1600"/>
                <a:gd name="T23" fmla="*/ 112 h 501"/>
                <a:gd name="T24" fmla="*/ 444 w 1600"/>
                <a:gd name="T25" fmla="*/ 95 h 501"/>
                <a:gd name="T26" fmla="*/ 403 w 1600"/>
                <a:gd name="T27" fmla="*/ 106 h 501"/>
                <a:gd name="T28" fmla="*/ 254 w 1600"/>
                <a:gd name="T29" fmla="*/ 27 h 501"/>
                <a:gd name="T30" fmla="*/ 73 w 1600"/>
                <a:gd name="T31" fmla="*/ 208 h 501"/>
                <a:gd name="T32" fmla="*/ 98 w 1600"/>
                <a:gd name="T33" fmla="*/ 299 h 501"/>
                <a:gd name="T34" fmla="*/ 0 w 1600"/>
                <a:gd name="T35" fmla="*/ 423 h 501"/>
                <a:gd name="T36" fmla="*/ 26 w 1600"/>
                <a:gd name="T37" fmla="*/ 501 h 501"/>
                <a:gd name="T38" fmla="*/ 1600 w 1600"/>
                <a:gd name="T39" fmla="*/ 501 h 501"/>
                <a:gd name="T40" fmla="*/ 1600 w 1600"/>
                <a:gd name="T41" fmla="*/ 5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00" h="501">
                  <a:moveTo>
                    <a:pt x="1600" y="50"/>
                  </a:moveTo>
                  <a:cubicBezTo>
                    <a:pt x="1599" y="50"/>
                    <a:pt x="1599" y="50"/>
                    <a:pt x="1599" y="50"/>
                  </a:cubicBezTo>
                  <a:cubicBezTo>
                    <a:pt x="1487" y="50"/>
                    <a:pt x="1393" y="123"/>
                    <a:pt x="1361" y="223"/>
                  </a:cubicBezTo>
                  <a:cubicBezTo>
                    <a:pt x="1344" y="199"/>
                    <a:pt x="1316" y="183"/>
                    <a:pt x="1284" y="183"/>
                  </a:cubicBezTo>
                  <a:cubicBezTo>
                    <a:pt x="1270" y="183"/>
                    <a:pt x="1256" y="186"/>
                    <a:pt x="1244" y="192"/>
                  </a:cubicBezTo>
                  <a:cubicBezTo>
                    <a:pt x="1220" y="135"/>
                    <a:pt x="1163" y="95"/>
                    <a:pt x="1098" y="95"/>
                  </a:cubicBezTo>
                  <a:cubicBezTo>
                    <a:pt x="1029" y="95"/>
                    <a:pt x="971" y="139"/>
                    <a:pt x="949" y="200"/>
                  </a:cubicBezTo>
                  <a:cubicBezTo>
                    <a:pt x="938" y="196"/>
                    <a:pt x="926" y="194"/>
                    <a:pt x="914" y="194"/>
                  </a:cubicBezTo>
                  <a:cubicBezTo>
                    <a:pt x="897" y="194"/>
                    <a:pt x="881" y="199"/>
                    <a:pt x="866" y="206"/>
                  </a:cubicBezTo>
                  <a:cubicBezTo>
                    <a:pt x="866" y="202"/>
                    <a:pt x="866" y="198"/>
                    <a:pt x="866" y="194"/>
                  </a:cubicBezTo>
                  <a:cubicBezTo>
                    <a:pt x="866" y="87"/>
                    <a:pt x="779" y="0"/>
                    <a:pt x="672" y="0"/>
                  </a:cubicBezTo>
                  <a:cubicBezTo>
                    <a:pt x="594" y="0"/>
                    <a:pt x="527" y="46"/>
                    <a:pt x="496" y="112"/>
                  </a:cubicBezTo>
                  <a:cubicBezTo>
                    <a:pt x="481" y="102"/>
                    <a:pt x="464" y="95"/>
                    <a:pt x="444" y="95"/>
                  </a:cubicBezTo>
                  <a:cubicBezTo>
                    <a:pt x="430" y="95"/>
                    <a:pt x="416" y="99"/>
                    <a:pt x="403" y="106"/>
                  </a:cubicBezTo>
                  <a:cubicBezTo>
                    <a:pt x="371" y="58"/>
                    <a:pt x="316" y="27"/>
                    <a:pt x="254" y="27"/>
                  </a:cubicBezTo>
                  <a:cubicBezTo>
                    <a:pt x="154" y="27"/>
                    <a:pt x="73" y="108"/>
                    <a:pt x="73" y="208"/>
                  </a:cubicBezTo>
                  <a:cubicBezTo>
                    <a:pt x="73" y="241"/>
                    <a:pt x="82" y="272"/>
                    <a:pt x="98" y="299"/>
                  </a:cubicBezTo>
                  <a:cubicBezTo>
                    <a:pt x="42" y="312"/>
                    <a:pt x="0" y="363"/>
                    <a:pt x="0" y="423"/>
                  </a:cubicBezTo>
                  <a:cubicBezTo>
                    <a:pt x="0" y="452"/>
                    <a:pt x="10" y="479"/>
                    <a:pt x="26" y="501"/>
                  </a:cubicBezTo>
                  <a:cubicBezTo>
                    <a:pt x="1600" y="501"/>
                    <a:pt x="1600" y="501"/>
                    <a:pt x="1600" y="501"/>
                  </a:cubicBezTo>
                  <a:lnTo>
                    <a:pt x="1600" y="5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812">
              <a:extLst>
                <a:ext uri="{FF2B5EF4-FFF2-40B4-BE49-F238E27FC236}">
                  <a16:creationId xmlns:a16="http://schemas.microsoft.com/office/drawing/2014/main" id="{10DBB0F6-1C8F-4A9D-8A0E-D56606933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5025" y="2617788"/>
              <a:ext cx="1738313" cy="2732088"/>
            </a:xfrm>
            <a:custGeom>
              <a:avLst/>
              <a:gdLst>
                <a:gd name="T0" fmla="*/ 748 w 1078"/>
                <a:gd name="T1" fmla="*/ 0 h 1694"/>
                <a:gd name="T2" fmla="*/ 757 w 1078"/>
                <a:gd name="T3" fmla="*/ 8 h 1694"/>
                <a:gd name="T4" fmla="*/ 748 w 1078"/>
                <a:gd name="T5" fmla="*/ 0 h 1694"/>
                <a:gd name="T6" fmla="*/ 748 w 1078"/>
                <a:gd name="T7" fmla="*/ 0 h 1694"/>
                <a:gd name="T8" fmla="*/ 757 w 1078"/>
                <a:gd name="T9" fmla="*/ 8 h 1694"/>
                <a:gd name="T10" fmla="*/ 748 w 1078"/>
                <a:gd name="T11" fmla="*/ 0 h 1694"/>
                <a:gd name="T12" fmla="*/ 747 w 1078"/>
                <a:gd name="T13" fmla="*/ 1 h 1694"/>
                <a:gd name="T14" fmla="*/ 694 w 1078"/>
                <a:gd name="T15" fmla="*/ 57 h 1694"/>
                <a:gd name="T16" fmla="*/ 485 w 1078"/>
                <a:gd name="T17" fmla="*/ 269 h 1694"/>
                <a:gd name="T18" fmla="*/ 355 w 1078"/>
                <a:gd name="T19" fmla="*/ 396 h 1694"/>
                <a:gd name="T20" fmla="*/ 120 w 1078"/>
                <a:gd name="T21" fmla="*/ 669 h 1694"/>
                <a:gd name="T22" fmla="*/ 34 w 1078"/>
                <a:gd name="T23" fmla="*/ 832 h 1694"/>
                <a:gd name="T24" fmla="*/ 0 w 1078"/>
                <a:gd name="T25" fmla="*/ 1005 h 1694"/>
                <a:gd name="T26" fmla="*/ 39 w 1078"/>
                <a:gd name="T27" fmla="*/ 1174 h 1694"/>
                <a:gd name="T28" fmla="*/ 126 w 1078"/>
                <a:gd name="T29" fmla="*/ 1297 h 1694"/>
                <a:gd name="T30" fmla="*/ 368 w 1078"/>
                <a:gd name="T31" fmla="*/ 1468 h 1694"/>
                <a:gd name="T32" fmla="*/ 764 w 1078"/>
                <a:gd name="T33" fmla="*/ 1619 h 1694"/>
                <a:gd name="T34" fmla="*/ 771 w 1078"/>
                <a:gd name="T35" fmla="*/ 1621 h 1694"/>
                <a:gd name="T36" fmla="*/ 834 w 1078"/>
                <a:gd name="T37" fmla="*/ 1636 h 1694"/>
                <a:gd name="T38" fmla="*/ 977 w 1078"/>
                <a:gd name="T39" fmla="*/ 1672 h 1694"/>
                <a:gd name="T40" fmla="*/ 1037 w 1078"/>
                <a:gd name="T41" fmla="*/ 1686 h 1694"/>
                <a:gd name="T42" fmla="*/ 1056 w 1078"/>
                <a:gd name="T43" fmla="*/ 1691 h 1694"/>
                <a:gd name="T44" fmla="*/ 1067 w 1078"/>
                <a:gd name="T45" fmla="*/ 1694 h 1694"/>
                <a:gd name="T46" fmla="*/ 1078 w 1078"/>
                <a:gd name="T47" fmla="*/ 1654 h 1694"/>
                <a:gd name="T48" fmla="*/ 1071 w 1078"/>
                <a:gd name="T49" fmla="*/ 1652 h 1694"/>
                <a:gd name="T50" fmla="*/ 912 w 1078"/>
                <a:gd name="T51" fmla="*/ 1613 h 1694"/>
                <a:gd name="T52" fmla="*/ 822 w 1078"/>
                <a:gd name="T53" fmla="*/ 1591 h 1694"/>
                <a:gd name="T54" fmla="*/ 791 w 1078"/>
                <a:gd name="T55" fmla="*/ 1583 h 1694"/>
                <a:gd name="T56" fmla="*/ 781 w 1078"/>
                <a:gd name="T57" fmla="*/ 1580 h 1694"/>
                <a:gd name="T58" fmla="*/ 776 w 1078"/>
                <a:gd name="T59" fmla="*/ 1579 h 1694"/>
                <a:gd name="T60" fmla="*/ 422 w 1078"/>
                <a:gd name="T61" fmla="*/ 1449 h 1694"/>
                <a:gd name="T62" fmla="*/ 124 w 1078"/>
                <a:gd name="T63" fmla="*/ 1231 h 1694"/>
                <a:gd name="T64" fmla="*/ 60 w 1078"/>
                <a:gd name="T65" fmla="*/ 1118 h 1694"/>
                <a:gd name="T66" fmla="*/ 41 w 1078"/>
                <a:gd name="T67" fmla="*/ 1005 h 1694"/>
                <a:gd name="T68" fmla="*/ 96 w 1078"/>
                <a:gd name="T69" fmla="*/ 794 h 1694"/>
                <a:gd name="T70" fmla="*/ 305 w 1078"/>
                <a:gd name="T71" fmla="*/ 506 h 1694"/>
                <a:gd name="T72" fmla="*/ 421 w 1078"/>
                <a:gd name="T73" fmla="*/ 389 h 1694"/>
                <a:gd name="T74" fmla="*/ 515 w 1078"/>
                <a:gd name="T75" fmla="*/ 299 h 1694"/>
                <a:gd name="T76" fmla="*/ 733 w 1078"/>
                <a:gd name="T77" fmla="*/ 77 h 1694"/>
                <a:gd name="T78" fmla="*/ 780 w 1078"/>
                <a:gd name="T79" fmla="*/ 27 h 1694"/>
                <a:gd name="T80" fmla="*/ 748 w 1078"/>
                <a:gd name="T8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8" h="1694">
                  <a:moveTo>
                    <a:pt x="748" y="0"/>
                  </a:moveTo>
                  <a:cubicBezTo>
                    <a:pt x="757" y="8"/>
                    <a:pt x="757" y="8"/>
                    <a:pt x="757" y="8"/>
                  </a:cubicBezTo>
                  <a:cubicBezTo>
                    <a:pt x="748" y="0"/>
                    <a:pt x="748" y="0"/>
                    <a:pt x="748" y="0"/>
                  </a:cubicBezTo>
                  <a:cubicBezTo>
                    <a:pt x="748" y="0"/>
                    <a:pt x="748" y="0"/>
                    <a:pt x="748" y="0"/>
                  </a:cubicBezTo>
                  <a:cubicBezTo>
                    <a:pt x="757" y="8"/>
                    <a:pt x="757" y="8"/>
                    <a:pt x="757" y="8"/>
                  </a:cubicBezTo>
                  <a:cubicBezTo>
                    <a:pt x="748" y="0"/>
                    <a:pt x="748" y="0"/>
                    <a:pt x="748" y="0"/>
                  </a:cubicBezTo>
                  <a:cubicBezTo>
                    <a:pt x="748" y="0"/>
                    <a:pt x="747" y="0"/>
                    <a:pt x="747" y="1"/>
                  </a:cubicBezTo>
                  <a:cubicBezTo>
                    <a:pt x="745" y="3"/>
                    <a:pt x="732" y="17"/>
                    <a:pt x="694" y="57"/>
                  </a:cubicBezTo>
                  <a:cubicBezTo>
                    <a:pt x="656" y="97"/>
                    <a:pt x="592" y="163"/>
                    <a:pt x="485" y="269"/>
                  </a:cubicBezTo>
                  <a:cubicBezTo>
                    <a:pt x="453" y="302"/>
                    <a:pt x="406" y="345"/>
                    <a:pt x="355" y="396"/>
                  </a:cubicBezTo>
                  <a:cubicBezTo>
                    <a:pt x="278" y="472"/>
                    <a:pt x="189" y="566"/>
                    <a:pt x="120" y="669"/>
                  </a:cubicBezTo>
                  <a:cubicBezTo>
                    <a:pt x="85" y="721"/>
                    <a:pt x="55" y="776"/>
                    <a:pt x="34" y="832"/>
                  </a:cubicBezTo>
                  <a:cubicBezTo>
                    <a:pt x="13" y="888"/>
                    <a:pt x="0" y="946"/>
                    <a:pt x="0" y="1005"/>
                  </a:cubicBezTo>
                  <a:cubicBezTo>
                    <a:pt x="0" y="1061"/>
                    <a:pt x="12" y="1118"/>
                    <a:pt x="39" y="1174"/>
                  </a:cubicBezTo>
                  <a:cubicBezTo>
                    <a:pt x="59" y="1216"/>
                    <a:pt x="88" y="1257"/>
                    <a:pt x="126" y="1297"/>
                  </a:cubicBezTo>
                  <a:cubicBezTo>
                    <a:pt x="184" y="1357"/>
                    <a:pt x="263" y="1414"/>
                    <a:pt x="368" y="1468"/>
                  </a:cubicBezTo>
                  <a:cubicBezTo>
                    <a:pt x="472" y="1522"/>
                    <a:pt x="603" y="1573"/>
                    <a:pt x="764" y="1619"/>
                  </a:cubicBezTo>
                  <a:cubicBezTo>
                    <a:pt x="766" y="1619"/>
                    <a:pt x="768" y="1620"/>
                    <a:pt x="771" y="1621"/>
                  </a:cubicBezTo>
                  <a:cubicBezTo>
                    <a:pt x="783" y="1624"/>
                    <a:pt x="805" y="1629"/>
                    <a:pt x="834" y="1636"/>
                  </a:cubicBezTo>
                  <a:cubicBezTo>
                    <a:pt x="876" y="1647"/>
                    <a:pt x="931" y="1660"/>
                    <a:pt x="977" y="1672"/>
                  </a:cubicBezTo>
                  <a:cubicBezTo>
                    <a:pt x="1000" y="1677"/>
                    <a:pt x="1021" y="1682"/>
                    <a:pt x="1037" y="1686"/>
                  </a:cubicBezTo>
                  <a:cubicBezTo>
                    <a:pt x="1045" y="1688"/>
                    <a:pt x="1051" y="1690"/>
                    <a:pt x="1056" y="1691"/>
                  </a:cubicBezTo>
                  <a:cubicBezTo>
                    <a:pt x="1062" y="1692"/>
                    <a:pt x="1065" y="1693"/>
                    <a:pt x="1067" y="1694"/>
                  </a:cubicBezTo>
                  <a:cubicBezTo>
                    <a:pt x="1078" y="1654"/>
                    <a:pt x="1078" y="1654"/>
                    <a:pt x="1078" y="1654"/>
                  </a:cubicBezTo>
                  <a:cubicBezTo>
                    <a:pt x="1076" y="1653"/>
                    <a:pt x="1074" y="1653"/>
                    <a:pt x="1071" y="1652"/>
                  </a:cubicBezTo>
                  <a:cubicBezTo>
                    <a:pt x="1048" y="1646"/>
                    <a:pt x="978" y="1629"/>
                    <a:pt x="912" y="1613"/>
                  </a:cubicBezTo>
                  <a:cubicBezTo>
                    <a:pt x="879" y="1605"/>
                    <a:pt x="847" y="1597"/>
                    <a:pt x="822" y="1591"/>
                  </a:cubicBezTo>
                  <a:cubicBezTo>
                    <a:pt x="810" y="1588"/>
                    <a:pt x="799" y="1585"/>
                    <a:pt x="791" y="1583"/>
                  </a:cubicBezTo>
                  <a:cubicBezTo>
                    <a:pt x="787" y="1582"/>
                    <a:pt x="784" y="1581"/>
                    <a:pt x="781" y="1580"/>
                  </a:cubicBezTo>
                  <a:cubicBezTo>
                    <a:pt x="778" y="1580"/>
                    <a:pt x="776" y="1579"/>
                    <a:pt x="776" y="1579"/>
                  </a:cubicBezTo>
                  <a:cubicBezTo>
                    <a:pt x="634" y="1538"/>
                    <a:pt x="517" y="1495"/>
                    <a:pt x="422" y="1449"/>
                  </a:cubicBezTo>
                  <a:cubicBezTo>
                    <a:pt x="278" y="1380"/>
                    <a:pt x="183" y="1306"/>
                    <a:pt x="124" y="1231"/>
                  </a:cubicBezTo>
                  <a:cubicBezTo>
                    <a:pt x="94" y="1193"/>
                    <a:pt x="74" y="1156"/>
                    <a:pt x="60" y="1118"/>
                  </a:cubicBezTo>
                  <a:cubicBezTo>
                    <a:pt x="47" y="1080"/>
                    <a:pt x="41" y="1043"/>
                    <a:pt x="41" y="1005"/>
                  </a:cubicBezTo>
                  <a:cubicBezTo>
                    <a:pt x="41" y="934"/>
                    <a:pt x="62" y="864"/>
                    <a:pt x="96" y="794"/>
                  </a:cubicBezTo>
                  <a:cubicBezTo>
                    <a:pt x="146" y="691"/>
                    <a:pt x="226" y="591"/>
                    <a:pt x="305" y="506"/>
                  </a:cubicBezTo>
                  <a:cubicBezTo>
                    <a:pt x="345" y="463"/>
                    <a:pt x="385" y="424"/>
                    <a:pt x="421" y="389"/>
                  </a:cubicBezTo>
                  <a:cubicBezTo>
                    <a:pt x="457" y="354"/>
                    <a:pt x="489" y="324"/>
                    <a:pt x="515" y="299"/>
                  </a:cubicBezTo>
                  <a:cubicBezTo>
                    <a:pt x="630" y="183"/>
                    <a:pt x="696" y="116"/>
                    <a:pt x="733" y="77"/>
                  </a:cubicBezTo>
                  <a:cubicBezTo>
                    <a:pt x="771" y="38"/>
                    <a:pt x="779" y="27"/>
                    <a:pt x="780" y="27"/>
                  </a:cubicBezTo>
                  <a:cubicBezTo>
                    <a:pt x="748" y="0"/>
                    <a:pt x="748" y="0"/>
                    <a:pt x="748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 813">
              <a:extLst>
                <a:ext uri="{FF2B5EF4-FFF2-40B4-BE49-F238E27FC236}">
                  <a16:creationId xmlns:a16="http://schemas.microsoft.com/office/drawing/2014/main" id="{BFDE9FF8-A591-4FB8-8904-AB1263156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425" y="5140326"/>
              <a:ext cx="2159000" cy="457200"/>
            </a:xfrm>
            <a:custGeom>
              <a:avLst/>
              <a:gdLst>
                <a:gd name="T0" fmla="*/ 1338 w 1338"/>
                <a:gd name="T1" fmla="*/ 20 h 283"/>
                <a:gd name="T2" fmla="*/ 1278 w 1338"/>
                <a:gd name="T3" fmla="*/ 9 h 283"/>
                <a:gd name="T4" fmla="*/ 1107 w 1338"/>
                <a:gd name="T5" fmla="*/ 179 h 283"/>
                <a:gd name="T6" fmla="*/ 1103 w 1338"/>
                <a:gd name="T7" fmla="*/ 179 h 283"/>
                <a:gd name="T8" fmla="*/ 1080 w 1338"/>
                <a:gd name="T9" fmla="*/ 184 h 283"/>
                <a:gd name="T10" fmla="*/ 926 w 1338"/>
                <a:gd name="T11" fmla="*/ 37 h 283"/>
                <a:gd name="T12" fmla="*/ 772 w 1338"/>
                <a:gd name="T13" fmla="*/ 191 h 283"/>
                <a:gd name="T14" fmla="*/ 772 w 1338"/>
                <a:gd name="T15" fmla="*/ 195 h 283"/>
                <a:gd name="T16" fmla="*/ 721 w 1338"/>
                <a:gd name="T17" fmla="*/ 179 h 283"/>
                <a:gd name="T18" fmla="*/ 692 w 1338"/>
                <a:gd name="T19" fmla="*/ 184 h 283"/>
                <a:gd name="T20" fmla="*/ 698 w 1338"/>
                <a:gd name="T21" fmla="*/ 144 h 283"/>
                <a:gd name="T22" fmla="*/ 554 w 1338"/>
                <a:gd name="T23" fmla="*/ 0 h 283"/>
                <a:gd name="T24" fmla="*/ 412 w 1338"/>
                <a:gd name="T25" fmla="*/ 125 h 283"/>
                <a:gd name="T26" fmla="*/ 380 w 1338"/>
                <a:gd name="T27" fmla="*/ 120 h 283"/>
                <a:gd name="T28" fmla="*/ 300 w 1338"/>
                <a:gd name="T29" fmla="*/ 154 h 283"/>
                <a:gd name="T30" fmla="*/ 165 w 1338"/>
                <a:gd name="T31" fmla="*/ 85 h 283"/>
                <a:gd name="T32" fmla="*/ 0 w 1338"/>
                <a:gd name="T33" fmla="*/ 250 h 283"/>
                <a:gd name="T34" fmla="*/ 3 w 1338"/>
                <a:gd name="T35" fmla="*/ 283 h 283"/>
                <a:gd name="T36" fmla="*/ 1338 w 1338"/>
                <a:gd name="T37" fmla="*/ 283 h 283"/>
                <a:gd name="T38" fmla="*/ 1338 w 1338"/>
                <a:gd name="T39" fmla="*/ 2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8" h="283">
                  <a:moveTo>
                    <a:pt x="1338" y="20"/>
                  </a:moveTo>
                  <a:cubicBezTo>
                    <a:pt x="1319" y="13"/>
                    <a:pt x="1299" y="9"/>
                    <a:pt x="1278" y="9"/>
                  </a:cubicBezTo>
                  <a:cubicBezTo>
                    <a:pt x="1184" y="9"/>
                    <a:pt x="1108" y="85"/>
                    <a:pt x="1107" y="179"/>
                  </a:cubicBezTo>
                  <a:cubicBezTo>
                    <a:pt x="1106" y="179"/>
                    <a:pt x="1105" y="179"/>
                    <a:pt x="1103" y="179"/>
                  </a:cubicBezTo>
                  <a:cubicBezTo>
                    <a:pt x="1095" y="179"/>
                    <a:pt x="1087" y="181"/>
                    <a:pt x="1080" y="184"/>
                  </a:cubicBezTo>
                  <a:cubicBezTo>
                    <a:pt x="1076" y="102"/>
                    <a:pt x="1009" y="37"/>
                    <a:pt x="926" y="37"/>
                  </a:cubicBezTo>
                  <a:cubicBezTo>
                    <a:pt x="841" y="37"/>
                    <a:pt x="772" y="106"/>
                    <a:pt x="772" y="191"/>
                  </a:cubicBezTo>
                  <a:cubicBezTo>
                    <a:pt x="772" y="192"/>
                    <a:pt x="772" y="194"/>
                    <a:pt x="772" y="195"/>
                  </a:cubicBezTo>
                  <a:cubicBezTo>
                    <a:pt x="758" y="185"/>
                    <a:pt x="740" y="179"/>
                    <a:pt x="721" y="179"/>
                  </a:cubicBezTo>
                  <a:cubicBezTo>
                    <a:pt x="711" y="179"/>
                    <a:pt x="701" y="181"/>
                    <a:pt x="692" y="184"/>
                  </a:cubicBezTo>
                  <a:cubicBezTo>
                    <a:pt x="696" y="171"/>
                    <a:pt x="698" y="158"/>
                    <a:pt x="698" y="144"/>
                  </a:cubicBezTo>
                  <a:cubicBezTo>
                    <a:pt x="698" y="64"/>
                    <a:pt x="634" y="0"/>
                    <a:pt x="554" y="0"/>
                  </a:cubicBezTo>
                  <a:cubicBezTo>
                    <a:pt x="482" y="0"/>
                    <a:pt x="422" y="55"/>
                    <a:pt x="412" y="125"/>
                  </a:cubicBezTo>
                  <a:cubicBezTo>
                    <a:pt x="402" y="122"/>
                    <a:pt x="391" y="120"/>
                    <a:pt x="380" y="120"/>
                  </a:cubicBezTo>
                  <a:cubicBezTo>
                    <a:pt x="348" y="120"/>
                    <a:pt x="320" y="133"/>
                    <a:pt x="300" y="154"/>
                  </a:cubicBezTo>
                  <a:cubicBezTo>
                    <a:pt x="270" y="112"/>
                    <a:pt x="221" y="85"/>
                    <a:pt x="165" y="85"/>
                  </a:cubicBezTo>
                  <a:cubicBezTo>
                    <a:pt x="74" y="85"/>
                    <a:pt x="0" y="159"/>
                    <a:pt x="0" y="250"/>
                  </a:cubicBezTo>
                  <a:cubicBezTo>
                    <a:pt x="0" y="261"/>
                    <a:pt x="1" y="272"/>
                    <a:pt x="3" y="283"/>
                  </a:cubicBezTo>
                  <a:cubicBezTo>
                    <a:pt x="1338" y="283"/>
                    <a:pt x="1338" y="283"/>
                    <a:pt x="1338" y="283"/>
                  </a:cubicBezTo>
                  <a:lnTo>
                    <a:pt x="1338" y="2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814">
              <a:extLst>
                <a:ext uri="{FF2B5EF4-FFF2-40B4-BE49-F238E27FC236}">
                  <a16:creationId xmlns:a16="http://schemas.microsoft.com/office/drawing/2014/main" id="{7F312FBE-7328-4DBA-93CB-B4FC24CE1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475" y="2573338"/>
              <a:ext cx="503238" cy="503238"/>
            </a:xfrm>
            <a:custGeom>
              <a:avLst/>
              <a:gdLst>
                <a:gd name="T0" fmla="*/ 210 w 312"/>
                <a:gd name="T1" fmla="*/ 0 h 312"/>
                <a:gd name="T2" fmla="*/ 95 w 312"/>
                <a:gd name="T3" fmla="*/ 86 h 312"/>
                <a:gd name="T4" fmla="*/ 0 w 312"/>
                <a:gd name="T5" fmla="*/ 312 h 312"/>
                <a:gd name="T6" fmla="*/ 226 w 312"/>
                <a:gd name="T7" fmla="*/ 217 h 312"/>
                <a:gd name="T8" fmla="*/ 312 w 312"/>
                <a:gd name="T9" fmla="*/ 102 h 312"/>
                <a:gd name="T10" fmla="*/ 210 w 312"/>
                <a:gd name="T1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" h="312">
                  <a:moveTo>
                    <a:pt x="210" y="0"/>
                  </a:moveTo>
                  <a:cubicBezTo>
                    <a:pt x="174" y="18"/>
                    <a:pt x="133" y="48"/>
                    <a:pt x="95" y="86"/>
                  </a:cubicBezTo>
                  <a:cubicBezTo>
                    <a:pt x="7" y="175"/>
                    <a:pt x="0" y="312"/>
                    <a:pt x="0" y="312"/>
                  </a:cubicBezTo>
                  <a:cubicBezTo>
                    <a:pt x="0" y="312"/>
                    <a:pt x="137" y="305"/>
                    <a:pt x="226" y="217"/>
                  </a:cubicBezTo>
                  <a:cubicBezTo>
                    <a:pt x="264" y="179"/>
                    <a:pt x="294" y="138"/>
                    <a:pt x="312" y="102"/>
                  </a:cubicBezTo>
                  <a:cubicBezTo>
                    <a:pt x="210" y="0"/>
                    <a:pt x="210" y="0"/>
                    <a:pt x="2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815">
              <a:extLst>
                <a:ext uri="{FF2B5EF4-FFF2-40B4-BE49-F238E27FC236}">
                  <a16:creationId xmlns:a16="http://schemas.microsoft.com/office/drawing/2014/main" id="{330FFDF3-87AF-4FA5-83DE-42913D47D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7525" y="2589213"/>
              <a:ext cx="341313" cy="339725"/>
            </a:xfrm>
            <a:custGeom>
              <a:avLst/>
              <a:gdLst>
                <a:gd name="T0" fmla="*/ 129 w 211"/>
                <a:gd name="T1" fmla="*/ 0 h 211"/>
                <a:gd name="T2" fmla="*/ 68 w 211"/>
                <a:gd name="T3" fmla="*/ 49 h 211"/>
                <a:gd name="T4" fmla="*/ 0 w 211"/>
                <a:gd name="T5" fmla="*/ 211 h 211"/>
                <a:gd name="T6" fmla="*/ 162 w 211"/>
                <a:gd name="T7" fmla="*/ 143 h 211"/>
                <a:gd name="T8" fmla="*/ 211 w 211"/>
                <a:gd name="T9" fmla="*/ 82 h 211"/>
                <a:gd name="T10" fmla="*/ 129 w 211"/>
                <a:gd name="T11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211">
                  <a:moveTo>
                    <a:pt x="129" y="0"/>
                  </a:moveTo>
                  <a:cubicBezTo>
                    <a:pt x="109" y="12"/>
                    <a:pt x="88" y="29"/>
                    <a:pt x="68" y="49"/>
                  </a:cubicBezTo>
                  <a:cubicBezTo>
                    <a:pt x="4" y="113"/>
                    <a:pt x="0" y="211"/>
                    <a:pt x="0" y="211"/>
                  </a:cubicBezTo>
                  <a:cubicBezTo>
                    <a:pt x="0" y="211"/>
                    <a:pt x="98" y="207"/>
                    <a:pt x="162" y="143"/>
                  </a:cubicBezTo>
                  <a:cubicBezTo>
                    <a:pt x="182" y="123"/>
                    <a:pt x="199" y="102"/>
                    <a:pt x="211" y="82"/>
                  </a:cubicBezTo>
                  <a:cubicBezTo>
                    <a:pt x="129" y="0"/>
                    <a:pt x="129" y="0"/>
                    <a:pt x="12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816">
              <a:extLst>
                <a:ext uri="{FF2B5EF4-FFF2-40B4-BE49-F238E27FC236}">
                  <a16:creationId xmlns:a16="http://schemas.microsoft.com/office/drawing/2014/main" id="{54888C8A-5F5E-4FB9-9A73-E05889AB2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0713" y="2601913"/>
              <a:ext cx="225425" cy="223838"/>
            </a:xfrm>
            <a:custGeom>
              <a:avLst/>
              <a:gdLst>
                <a:gd name="T0" fmla="*/ 74 w 139"/>
                <a:gd name="T1" fmla="*/ 0 h 139"/>
                <a:gd name="T2" fmla="*/ 49 w 139"/>
                <a:gd name="T3" fmla="*/ 22 h 139"/>
                <a:gd name="T4" fmla="*/ 0 w 139"/>
                <a:gd name="T5" fmla="*/ 139 h 139"/>
                <a:gd name="T6" fmla="*/ 117 w 139"/>
                <a:gd name="T7" fmla="*/ 90 h 139"/>
                <a:gd name="T8" fmla="*/ 139 w 139"/>
                <a:gd name="T9" fmla="*/ 65 h 139"/>
                <a:gd name="T10" fmla="*/ 74 w 139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9">
                  <a:moveTo>
                    <a:pt x="74" y="0"/>
                  </a:moveTo>
                  <a:cubicBezTo>
                    <a:pt x="66" y="7"/>
                    <a:pt x="57" y="14"/>
                    <a:pt x="49" y="22"/>
                  </a:cubicBezTo>
                  <a:cubicBezTo>
                    <a:pt x="3" y="68"/>
                    <a:pt x="0" y="139"/>
                    <a:pt x="0" y="139"/>
                  </a:cubicBezTo>
                  <a:cubicBezTo>
                    <a:pt x="0" y="139"/>
                    <a:pt x="71" y="136"/>
                    <a:pt x="117" y="90"/>
                  </a:cubicBezTo>
                  <a:cubicBezTo>
                    <a:pt x="125" y="82"/>
                    <a:pt x="132" y="73"/>
                    <a:pt x="139" y="65"/>
                  </a:cubicBezTo>
                  <a:cubicBezTo>
                    <a:pt x="74" y="0"/>
                    <a:pt x="74" y="0"/>
                    <a:pt x="74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817">
              <a:extLst>
                <a:ext uri="{FF2B5EF4-FFF2-40B4-BE49-F238E27FC236}">
                  <a16:creationId xmlns:a16="http://schemas.microsoft.com/office/drawing/2014/main" id="{48D0EBF8-86AE-4EAA-AFD6-AA0B6E81C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1939926"/>
              <a:ext cx="587375" cy="560388"/>
            </a:xfrm>
            <a:custGeom>
              <a:avLst/>
              <a:gdLst>
                <a:gd name="T0" fmla="*/ 364 w 364"/>
                <a:gd name="T1" fmla="*/ 52 h 347"/>
                <a:gd name="T2" fmla="*/ 245 w 364"/>
                <a:gd name="T3" fmla="*/ 28 h 347"/>
                <a:gd name="T4" fmla="*/ 44 w 364"/>
                <a:gd name="T5" fmla="*/ 347 h 347"/>
                <a:gd name="T6" fmla="*/ 179 w 364"/>
                <a:gd name="T7" fmla="*/ 321 h 347"/>
                <a:gd name="T8" fmla="*/ 364 w 364"/>
                <a:gd name="T9" fmla="*/ 5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347">
                  <a:moveTo>
                    <a:pt x="364" y="52"/>
                  </a:moveTo>
                  <a:cubicBezTo>
                    <a:pt x="364" y="52"/>
                    <a:pt x="274" y="57"/>
                    <a:pt x="245" y="28"/>
                  </a:cubicBezTo>
                  <a:cubicBezTo>
                    <a:pt x="216" y="0"/>
                    <a:pt x="0" y="178"/>
                    <a:pt x="44" y="347"/>
                  </a:cubicBezTo>
                  <a:cubicBezTo>
                    <a:pt x="44" y="347"/>
                    <a:pt x="116" y="250"/>
                    <a:pt x="179" y="321"/>
                  </a:cubicBezTo>
                  <a:lnTo>
                    <a:pt x="364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818">
              <a:extLst>
                <a:ext uri="{FF2B5EF4-FFF2-40B4-BE49-F238E27FC236}">
                  <a16:creationId xmlns:a16="http://schemas.microsoft.com/office/drawing/2014/main" id="{3C0FA480-C3E0-4BC2-875D-579E67A3A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738" y="2447926"/>
              <a:ext cx="558800" cy="587375"/>
            </a:xfrm>
            <a:custGeom>
              <a:avLst/>
              <a:gdLst>
                <a:gd name="T0" fmla="*/ 295 w 347"/>
                <a:gd name="T1" fmla="*/ 0 h 364"/>
                <a:gd name="T2" fmla="*/ 319 w 347"/>
                <a:gd name="T3" fmla="*/ 119 h 364"/>
                <a:gd name="T4" fmla="*/ 0 w 347"/>
                <a:gd name="T5" fmla="*/ 320 h 364"/>
                <a:gd name="T6" fmla="*/ 26 w 347"/>
                <a:gd name="T7" fmla="*/ 185 h 364"/>
                <a:gd name="T8" fmla="*/ 295 w 347"/>
                <a:gd name="T9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64">
                  <a:moveTo>
                    <a:pt x="295" y="0"/>
                  </a:moveTo>
                  <a:cubicBezTo>
                    <a:pt x="295" y="0"/>
                    <a:pt x="290" y="90"/>
                    <a:pt x="319" y="119"/>
                  </a:cubicBezTo>
                  <a:cubicBezTo>
                    <a:pt x="347" y="148"/>
                    <a:pt x="169" y="364"/>
                    <a:pt x="0" y="320"/>
                  </a:cubicBezTo>
                  <a:cubicBezTo>
                    <a:pt x="0" y="320"/>
                    <a:pt x="97" y="248"/>
                    <a:pt x="26" y="185"/>
                  </a:cubicBezTo>
                  <a:cubicBezTo>
                    <a:pt x="295" y="0"/>
                    <a:pt x="295" y="0"/>
                    <a:pt x="295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819">
              <a:extLst>
                <a:ext uri="{FF2B5EF4-FFF2-40B4-BE49-F238E27FC236}">
                  <a16:creationId xmlns:a16="http://schemas.microsoft.com/office/drawing/2014/main" id="{5C5281C8-2B2C-42B6-BD33-3CC0CCA39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2463" y="2482851"/>
              <a:ext cx="312738" cy="312738"/>
            </a:xfrm>
            <a:custGeom>
              <a:avLst/>
              <a:gdLst>
                <a:gd name="T0" fmla="*/ 23 w 197"/>
                <a:gd name="T1" fmla="*/ 0 h 197"/>
                <a:gd name="T2" fmla="*/ 0 w 197"/>
                <a:gd name="T3" fmla="*/ 23 h 197"/>
                <a:gd name="T4" fmla="*/ 174 w 197"/>
                <a:gd name="T5" fmla="*/ 197 h 197"/>
                <a:gd name="T6" fmla="*/ 197 w 197"/>
                <a:gd name="T7" fmla="*/ 173 h 197"/>
                <a:gd name="T8" fmla="*/ 23 w 197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97">
                  <a:moveTo>
                    <a:pt x="23" y="0"/>
                  </a:moveTo>
                  <a:lnTo>
                    <a:pt x="0" y="23"/>
                  </a:lnTo>
                  <a:lnTo>
                    <a:pt x="174" y="197"/>
                  </a:lnTo>
                  <a:lnTo>
                    <a:pt x="197" y="17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820">
              <a:extLst>
                <a:ext uri="{FF2B5EF4-FFF2-40B4-BE49-F238E27FC236}">
                  <a16:creationId xmlns:a16="http://schemas.microsoft.com/office/drawing/2014/main" id="{954409EF-6D0C-4734-B047-1B00987C7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2463" y="2482851"/>
              <a:ext cx="312738" cy="312738"/>
            </a:xfrm>
            <a:custGeom>
              <a:avLst/>
              <a:gdLst>
                <a:gd name="T0" fmla="*/ 23 w 197"/>
                <a:gd name="T1" fmla="*/ 0 h 197"/>
                <a:gd name="T2" fmla="*/ 0 w 197"/>
                <a:gd name="T3" fmla="*/ 23 h 197"/>
                <a:gd name="T4" fmla="*/ 174 w 197"/>
                <a:gd name="T5" fmla="*/ 197 h 197"/>
                <a:gd name="T6" fmla="*/ 197 w 197"/>
                <a:gd name="T7" fmla="*/ 173 h 197"/>
                <a:gd name="T8" fmla="*/ 23 w 197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97">
                  <a:moveTo>
                    <a:pt x="23" y="0"/>
                  </a:moveTo>
                  <a:lnTo>
                    <a:pt x="0" y="23"/>
                  </a:lnTo>
                  <a:lnTo>
                    <a:pt x="174" y="197"/>
                  </a:lnTo>
                  <a:lnTo>
                    <a:pt x="197" y="17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821">
              <a:extLst>
                <a:ext uri="{FF2B5EF4-FFF2-40B4-BE49-F238E27FC236}">
                  <a16:creationId xmlns:a16="http://schemas.microsoft.com/office/drawing/2014/main" id="{508D820F-AE0B-476D-BA2C-F709FAA66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8813" y="1433513"/>
              <a:ext cx="1355725" cy="1355725"/>
            </a:xfrm>
            <a:custGeom>
              <a:avLst/>
              <a:gdLst>
                <a:gd name="T0" fmla="*/ 204 w 840"/>
                <a:gd name="T1" fmla="*/ 840 h 840"/>
                <a:gd name="T2" fmla="*/ 492 w 840"/>
                <a:gd name="T3" fmla="*/ 612 h 840"/>
                <a:gd name="T4" fmla="*/ 768 w 840"/>
                <a:gd name="T5" fmla="*/ 72 h 840"/>
                <a:gd name="T6" fmla="*/ 228 w 840"/>
                <a:gd name="T7" fmla="*/ 348 h 840"/>
                <a:gd name="T8" fmla="*/ 0 w 840"/>
                <a:gd name="T9" fmla="*/ 636 h 840"/>
                <a:gd name="T10" fmla="*/ 204 w 840"/>
                <a:gd name="T11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840">
                  <a:moveTo>
                    <a:pt x="204" y="840"/>
                  </a:moveTo>
                  <a:cubicBezTo>
                    <a:pt x="292" y="789"/>
                    <a:pt x="394" y="710"/>
                    <a:pt x="492" y="612"/>
                  </a:cubicBezTo>
                  <a:cubicBezTo>
                    <a:pt x="717" y="387"/>
                    <a:pt x="840" y="145"/>
                    <a:pt x="768" y="72"/>
                  </a:cubicBezTo>
                  <a:cubicBezTo>
                    <a:pt x="695" y="0"/>
                    <a:pt x="453" y="123"/>
                    <a:pt x="228" y="348"/>
                  </a:cubicBezTo>
                  <a:cubicBezTo>
                    <a:pt x="130" y="446"/>
                    <a:pt x="52" y="548"/>
                    <a:pt x="0" y="636"/>
                  </a:cubicBezTo>
                  <a:cubicBezTo>
                    <a:pt x="204" y="840"/>
                    <a:pt x="204" y="840"/>
                    <a:pt x="204" y="84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822">
              <a:extLst>
                <a:ext uri="{FF2B5EF4-FFF2-40B4-BE49-F238E27FC236}">
                  <a16:creationId xmlns:a16="http://schemas.microsoft.com/office/drawing/2014/main" id="{B3521D59-19E9-4F28-BFEF-10AB4E2A1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500" y="1752601"/>
              <a:ext cx="360363" cy="361950"/>
            </a:xfrm>
            <a:custGeom>
              <a:avLst/>
              <a:gdLst>
                <a:gd name="T0" fmla="*/ 184 w 224"/>
                <a:gd name="T1" fmla="*/ 184 h 224"/>
                <a:gd name="T2" fmla="*/ 40 w 224"/>
                <a:gd name="T3" fmla="*/ 184 h 224"/>
                <a:gd name="T4" fmla="*/ 40 w 224"/>
                <a:gd name="T5" fmla="*/ 40 h 224"/>
                <a:gd name="T6" fmla="*/ 184 w 224"/>
                <a:gd name="T7" fmla="*/ 40 h 224"/>
                <a:gd name="T8" fmla="*/ 184 w 224"/>
                <a:gd name="T9" fmla="*/ 18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24">
                  <a:moveTo>
                    <a:pt x="184" y="184"/>
                  </a:moveTo>
                  <a:cubicBezTo>
                    <a:pt x="144" y="224"/>
                    <a:pt x="80" y="224"/>
                    <a:pt x="40" y="184"/>
                  </a:cubicBezTo>
                  <a:cubicBezTo>
                    <a:pt x="0" y="144"/>
                    <a:pt x="0" y="80"/>
                    <a:pt x="40" y="40"/>
                  </a:cubicBezTo>
                  <a:cubicBezTo>
                    <a:pt x="80" y="0"/>
                    <a:pt x="144" y="0"/>
                    <a:pt x="184" y="40"/>
                  </a:cubicBezTo>
                  <a:cubicBezTo>
                    <a:pt x="224" y="80"/>
                    <a:pt x="224" y="144"/>
                    <a:pt x="184" y="184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 823">
              <a:extLst>
                <a:ext uri="{FF2B5EF4-FFF2-40B4-BE49-F238E27FC236}">
                  <a16:creationId xmlns:a16="http://schemas.microsoft.com/office/drawing/2014/main" id="{352F3981-9C2D-473E-9A36-458C9EF8D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6075" y="1500188"/>
              <a:ext cx="331788" cy="331788"/>
            </a:xfrm>
            <a:custGeom>
              <a:avLst/>
              <a:gdLst>
                <a:gd name="T0" fmla="*/ 166 w 206"/>
                <a:gd name="T1" fmla="*/ 206 h 206"/>
                <a:gd name="T2" fmla="*/ 175 w 206"/>
                <a:gd name="T3" fmla="*/ 31 h 206"/>
                <a:gd name="T4" fmla="*/ 0 w 206"/>
                <a:gd name="T5" fmla="*/ 40 h 206"/>
                <a:gd name="T6" fmla="*/ 74 w 206"/>
                <a:gd name="T7" fmla="*/ 132 h 206"/>
                <a:gd name="T8" fmla="*/ 166 w 206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166" y="206"/>
                  </a:moveTo>
                  <a:cubicBezTo>
                    <a:pt x="201" y="126"/>
                    <a:pt x="206" y="63"/>
                    <a:pt x="175" y="31"/>
                  </a:cubicBezTo>
                  <a:cubicBezTo>
                    <a:pt x="143" y="0"/>
                    <a:pt x="80" y="5"/>
                    <a:pt x="0" y="40"/>
                  </a:cubicBezTo>
                  <a:cubicBezTo>
                    <a:pt x="0" y="40"/>
                    <a:pt x="8" y="66"/>
                    <a:pt x="74" y="132"/>
                  </a:cubicBezTo>
                  <a:cubicBezTo>
                    <a:pt x="140" y="198"/>
                    <a:pt x="166" y="206"/>
                    <a:pt x="166" y="2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 824">
              <a:extLst>
                <a:ext uri="{FF2B5EF4-FFF2-40B4-BE49-F238E27FC236}">
                  <a16:creationId xmlns:a16="http://schemas.microsoft.com/office/drawing/2014/main" id="{93600868-6262-481F-A83C-64019C4BB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2201863"/>
              <a:ext cx="565150" cy="565150"/>
            </a:xfrm>
            <a:custGeom>
              <a:avLst/>
              <a:gdLst>
                <a:gd name="T0" fmla="*/ 155 w 350"/>
                <a:gd name="T1" fmla="*/ 155 h 350"/>
                <a:gd name="T2" fmla="*/ 11 w 350"/>
                <a:gd name="T3" fmla="*/ 339 h 350"/>
                <a:gd name="T4" fmla="*/ 195 w 350"/>
                <a:gd name="T5" fmla="*/ 195 h 350"/>
                <a:gd name="T6" fmla="*/ 339 w 350"/>
                <a:gd name="T7" fmla="*/ 11 h 350"/>
                <a:gd name="T8" fmla="*/ 155 w 350"/>
                <a:gd name="T9" fmla="*/ 15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350">
                  <a:moveTo>
                    <a:pt x="155" y="155"/>
                  </a:moveTo>
                  <a:cubicBezTo>
                    <a:pt x="64" y="246"/>
                    <a:pt x="0" y="328"/>
                    <a:pt x="11" y="339"/>
                  </a:cubicBezTo>
                  <a:cubicBezTo>
                    <a:pt x="22" y="350"/>
                    <a:pt x="104" y="286"/>
                    <a:pt x="195" y="195"/>
                  </a:cubicBezTo>
                  <a:cubicBezTo>
                    <a:pt x="286" y="104"/>
                    <a:pt x="350" y="22"/>
                    <a:pt x="339" y="11"/>
                  </a:cubicBezTo>
                  <a:cubicBezTo>
                    <a:pt x="328" y="0"/>
                    <a:pt x="246" y="65"/>
                    <a:pt x="155" y="1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825">
              <a:extLst>
                <a:ext uri="{FF2B5EF4-FFF2-40B4-BE49-F238E27FC236}">
                  <a16:creationId xmlns:a16="http://schemas.microsoft.com/office/drawing/2014/main" id="{CB6513BE-4461-4282-AB6F-B6980CD40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1438" y="1744663"/>
              <a:ext cx="360363" cy="361950"/>
            </a:xfrm>
            <a:custGeom>
              <a:avLst/>
              <a:gdLst>
                <a:gd name="T0" fmla="*/ 184 w 224"/>
                <a:gd name="T1" fmla="*/ 184 h 224"/>
                <a:gd name="T2" fmla="*/ 40 w 224"/>
                <a:gd name="T3" fmla="*/ 184 h 224"/>
                <a:gd name="T4" fmla="*/ 40 w 224"/>
                <a:gd name="T5" fmla="*/ 40 h 224"/>
                <a:gd name="T6" fmla="*/ 184 w 224"/>
                <a:gd name="T7" fmla="*/ 40 h 224"/>
                <a:gd name="T8" fmla="*/ 184 w 224"/>
                <a:gd name="T9" fmla="*/ 18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24">
                  <a:moveTo>
                    <a:pt x="184" y="184"/>
                  </a:moveTo>
                  <a:cubicBezTo>
                    <a:pt x="145" y="224"/>
                    <a:pt x="80" y="224"/>
                    <a:pt x="40" y="184"/>
                  </a:cubicBezTo>
                  <a:cubicBezTo>
                    <a:pt x="0" y="144"/>
                    <a:pt x="0" y="80"/>
                    <a:pt x="40" y="40"/>
                  </a:cubicBezTo>
                  <a:cubicBezTo>
                    <a:pt x="80" y="0"/>
                    <a:pt x="144" y="0"/>
                    <a:pt x="184" y="40"/>
                  </a:cubicBezTo>
                  <a:cubicBezTo>
                    <a:pt x="224" y="80"/>
                    <a:pt x="224" y="144"/>
                    <a:pt x="184" y="184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826">
              <a:extLst>
                <a:ext uri="{FF2B5EF4-FFF2-40B4-BE49-F238E27FC236}">
                  <a16:creationId xmlns:a16="http://schemas.microsoft.com/office/drawing/2014/main" id="{0CBB8E89-3945-4C0E-8549-B113269B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125" y="1785938"/>
              <a:ext cx="280988" cy="279400"/>
            </a:xfrm>
            <a:custGeom>
              <a:avLst/>
              <a:gdLst>
                <a:gd name="T0" fmla="*/ 143 w 174"/>
                <a:gd name="T1" fmla="*/ 143 h 174"/>
                <a:gd name="T2" fmla="*/ 31 w 174"/>
                <a:gd name="T3" fmla="*/ 143 h 174"/>
                <a:gd name="T4" fmla="*/ 31 w 174"/>
                <a:gd name="T5" fmla="*/ 31 h 174"/>
                <a:gd name="T6" fmla="*/ 143 w 174"/>
                <a:gd name="T7" fmla="*/ 31 h 174"/>
                <a:gd name="T8" fmla="*/ 143 w 174"/>
                <a:gd name="T9" fmla="*/ 14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4">
                  <a:moveTo>
                    <a:pt x="143" y="143"/>
                  </a:moveTo>
                  <a:cubicBezTo>
                    <a:pt x="112" y="174"/>
                    <a:pt x="62" y="174"/>
                    <a:pt x="31" y="143"/>
                  </a:cubicBezTo>
                  <a:cubicBezTo>
                    <a:pt x="0" y="112"/>
                    <a:pt x="0" y="62"/>
                    <a:pt x="31" y="31"/>
                  </a:cubicBezTo>
                  <a:cubicBezTo>
                    <a:pt x="62" y="0"/>
                    <a:pt x="112" y="0"/>
                    <a:pt x="143" y="31"/>
                  </a:cubicBezTo>
                  <a:cubicBezTo>
                    <a:pt x="174" y="62"/>
                    <a:pt x="174" y="112"/>
                    <a:pt x="143" y="143"/>
                  </a:cubicBezTo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84CC575-7951-457F-80FE-8ED3D8865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3825" y="1798638"/>
              <a:ext cx="255588" cy="25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B904B6C-A11F-471B-9E81-C327742F4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6075" y="1812926"/>
              <a:ext cx="19050" cy="19050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2 h 12"/>
                <a:gd name="T6" fmla="*/ 10 w 12"/>
                <a:gd name="T7" fmla="*/ 2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2752A4F2-37B0-464F-9D4F-FD792F52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4325" y="1790701"/>
              <a:ext cx="19050" cy="19050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9" y="11"/>
                    <a:pt x="6" y="12"/>
                    <a:pt x="4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1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BF44D56-7CE3-401C-B392-ADBF4A417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988" y="1776413"/>
              <a:ext cx="17463" cy="19050"/>
            </a:xfrm>
            <a:custGeom>
              <a:avLst/>
              <a:gdLst>
                <a:gd name="T0" fmla="*/ 11 w 11"/>
                <a:gd name="T1" fmla="*/ 7 h 12"/>
                <a:gd name="T2" fmla="*/ 4 w 11"/>
                <a:gd name="T3" fmla="*/ 11 h 12"/>
                <a:gd name="T4" fmla="*/ 0 w 11"/>
                <a:gd name="T5" fmla="*/ 4 h 12"/>
                <a:gd name="T6" fmla="*/ 7 w 11"/>
                <a:gd name="T7" fmla="*/ 1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1"/>
                    <a:pt x="11" y="4"/>
                    <a:pt x="11" y="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A5EA4CF-8FED-4056-99B5-DB808EE98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4475" y="1771651"/>
              <a:ext cx="15875" cy="174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20DFF609-9A85-4162-A1D8-6D75E8F0D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788" y="1776413"/>
              <a:ext cx="19050" cy="19050"/>
            </a:xfrm>
            <a:custGeom>
              <a:avLst/>
              <a:gdLst>
                <a:gd name="T0" fmla="*/ 11 w 12"/>
                <a:gd name="T1" fmla="*/ 4 h 12"/>
                <a:gd name="T2" fmla="*/ 7 w 12"/>
                <a:gd name="T3" fmla="*/ 11 h 12"/>
                <a:gd name="T4" fmla="*/ 1 w 12"/>
                <a:gd name="T5" fmla="*/ 7 h 12"/>
                <a:gd name="T6" fmla="*/ 4 w 12"/>
                <a:gd name="T7" fmla="*/ 1 h 12"/>
                <a:gd name="T8" fmla="*/ 11 w 12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4"/>
                  </a:moveTo>
                  <a:cubicBezTo>
                    <a:pt x="12" y="7"/>
                    <a:pt x="10" y="10"/>
                    <a:pt x="7" y="11"/>
                  </a:cubicBezTo>
                  <a:cubicBezTo>
                    <a:pt x="4" y="12"/>
                    <a:pt x="1" y="10"/>
                    <a:pt x="1" y="7"/>
                  </a:cubicBezTo>
                  <a:cubicBezTo>
                    <a:pt x="0" y="4"/>
                    <a:pt x="2" y="1"/>
                    <a:pt x="4" y="1"/>
                  </a:cubicBezTo>
                  <a:cubicBezTo>
                    <a:pt x="7" y="0"/>
                    <a:pt x="10" y="2"/>
                    <a:pt x="11" y="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6E18C233-F008-4A17-A3E3-AF187AC26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9863" y="1790701"/>
              <a:ext cx="19050" cy="19050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1 w 12"/>
                <a:gd name="T5" fmla="*/ 8 h 12"/>
                <a:gd name="T6" fmla="*/ 3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1" y="8"/>
                  </a:cubicBez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E6BF55C2-C2A8-4D1D-8E94-EFC8F0A4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113" y="1812926"/>
              <a:ext cx="20638" cy="19050"/>
            </a:xfrm>
            <a:custGeom>
              <a:avLst/>
              <a:gdLst>
                <a:gd name="T0" fmla="*/ 10 w 12"/>
                <a:gd name="T1" fmla="*/ 2 h 12"/>
                <a:gd name="T2" fmla="*/ 10 w 12"/>
                <a:gd name="T3" fmla="*/ 10 h 12"/>
                <a:gd name="T4" fmla="*/ 3 w 12"/>
                <a:gd name="T5" fmla="*/ 10 h 12"/>
                <a:gd name="T6" fmla="*/ 3 w 12"/>
                <a:gd name="T7" fmla="*/ 2 h 12"/>
                <a:gd name="T8" fmla="*/ 10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2"/>
                  </a:move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5" y="12"/>
                    <a:pt x="3" y="10"/>
                  </a:cubicBezTo>
                  <a:cubicBezTo>
                    <a:pt x="0" y="8"/>
                    <a:pt x="0" y="4"/>
                    <a:pt x="3" y="2"/>
                  </a:cubicBezTo>
                  <a:cubicBezTo>
                    <a:pt x="5" y="0"/>
                    <a:pt x="8" y="0"/>
                    <a:pt x="10" y="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8E9907FE-3E01-44E4-AE3F-D8988ED5F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5888" y="1843088"/>
              <a:ext cx="19050" cy="19050"/>
            </a:xfrm>
            <a:custGeom>
              <a:avLst/>
              <a:gdLst>
                <a:gd name="T0" fmla="*/ 9 w 12"/>
                <a:gd name="T1" fmla="*/ 1 h 12"/>
                <a:gd name="T2" fmla="*/ 11 w 12"/>
                <a:gd name="T3" fmla="*/ 8 h 12"/>
                <a:gd name="T4" fmla="*/ 3 w 12"/>
                <a:gd name="T5" fmla="*/ 10 h 12"/>
                <a:gd name="T6" fmla="*/ 1 w 12"/>
                <a:gd name="T7" fmla="*/ 3 h 12"/>
                <a:gd name="T8" fmla="*/ 9 w 1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9" y="1"/>
                  </a:moveTo>
                  <a:cubicBezTo>
                    <a:pt x="11" y="3"/>
                    <a:pt x="12" y="6"/>
                    <a:pt x="11" y="8"/>
                  </a:cubicBez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7F03FE18-542E-4C6E-BC55-4375FD5B0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1879601"/>
              <a:ext cx="19050" cy="17463"/>
            </a:xfrm>
            <a:custGeom>
              <a:avLst/>
              <a:gdLst>
                <a:gd name="T0" fmla="*/ 7 w 12"/>
                <a:gd name="T1" fmla="*/ 0 h 11"/>
                <a:gd name="T2" fmla="*/ 11 w 12"/>
                <a:gd name="T3" fmla="*/ 7 h 11"/>
                <a:gd name="T4" fmla="*/ 5 w 12"/>
                <a:gd name="T5" fmla="*/ 11 h 11"/>
                <a:gd name="T6" fmla="*/ 1 w 12"/>
                <a:gd name="T7" fmla="*/ 4 h 11"/>
                <a:gd name="T8" fmla="*/ 7 w 1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7" y="0"/>
                  </a:moveTo>
                  <a:cubicBezTo>
                    <a:pt x="10" y="1"/>
                    <a:pt x="12" y="4"/>
                    <a:pt x="11" y="7"/>
                  </a:cubicBezTo>
                  <a:cubicBezTo>
                    <a:pt x="10" y="10"/>
                    <a:pt x="7" y="11"/>
                    <a:pt x="5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1"/>
                    <a:pt x="4" y="0"/>
                    <a:pt x="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98C16F8-E4EA-4051-83AC-5C6D843B2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425" y="1917701"/>
              <a:ext cx="15875" cy="158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8EDC972D-2758-4E91-8D42-CB4DB13A5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1952626"/>
              <a:ext cx="19050" cy="20638"/>
            </a:xfrm>
            <a:custGeom>
              <a:avLst/>
              <a:gdLst>
                <a:gd name="T0" fmla="*/ 5 w 12"/>
                <a:gd name="T1" fmla="*/ 1 h 12"/>
                <a:gd name="T2" fmla="*/ 11 w 12"/>
                <a:gd name="T3" fmla="*/ 5 h 12"/>
                <a:gd name="T4" fmla="*/ 7 w 12"/>
                <a:gd name="T5" fmla="*/ 11 h 12"/>
                <a:gd name="T6" fmla="*/ 1 w 12"/>
                <a:gd name="T7" fmla="*/ 8 h 12"/>
                <a:gd name="T8" fmla="*/ 5 w 1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5" y="1"/>
                  </a:moveTo>
                  <a:cubicBezTo>
                    <a:pt x="7" y="0"/>
                    <a:pt x="10" y="2"/>
                    <a:pt x="11" y="5"/>
                  </a:cubicBezTo>
                  <a:cubicBezTo>
                    <a:pt x="12" y="8"/>
                    <a:pt x="10" y="11"/>
                    <a:pt x="7" y="11"/>
                  </a:cubicBezTo>
                  <a:cubicBezTo>
                    <a:pt x="4" y="12"/>
                    <a:pt x="2" y="10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86FA7674-239C-4E1E-A298-53C36F4C0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5888" y="1989138"/>
              <a:ext cx="19050" cy="19050"/>
            </a:xfrm>
            <a:custGeom>
              <a:avLst/>
              <a:gdLst>
                <a:gd name="T0" fmla="*/ 3 w 12"/>
                <a:gd name="T1" fmla="*/ 1 h 12"/>
                <a:gd name="T2" fmla="*/ 10 w 12"/>
                <a:gd name="T3" fmla="*/ 3 h 12"/>
                <a:gd name="T4" fmla="*/ 9 w 12"/>
                <a:gd name="T5" fmla="*/ 11 h 12"/>
                <a:gd name="T6" fmla="*/ 1 w 12"/>
                <a:gd name="T7" fmla="*/ 9 h 12"/>
                <a:gd name="T8" fmla="*/ 3 w 1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3" y="1"/>
                  </a:moveTo>
                  <a:cubicBezTo>
                    <a:pt x="6" y="0"/>
                    <a:pt x="9" y="1"/>
                    <a:pt x="10" y="3"/>
                  </a:cubicBezTo>
                  <a:cubicBezTo>
                    <a:pt x="12" y="6"/>
                    <a:pt x="11" y="9"/>
                    <a:pt x="9" y="11"/>
                  </a:cubicBezTo>
                  <a:cubicBezTo>
                    <a:pt x="6" y="12"/>
                    <a:pt x="3" y="11"/>
                    <a:pt x="1" y="9"/>
                  </a:cubicBezTo>
                  <a:cubicBezTo>
                    <a:pt x="0" y="6"/>
                    <a:pt x="1" y="3"/>
                    <a:pt x="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E623CD8-78BA-4187-B78D-4DDEA7487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113" y="2019301"/>
              <a:ext cx="20638" cy="19050"/>
            </a:xfrm>
            <a:custGeom>
              <a:avLst/>
              <a:gdLst>
                <a:gd name="T0" fmla="*/ 3 w 12"/>
                <a:gd name="T1" fmla="*/ 2 h 12"/>
                <a:gd name="T2" fmla="*/ 10 w 12"/>
                <a:gd name="T3" fmla="*/ 2 h 12"/>
                <a:gd name="T4" fmla="*/ 10 w 12"/>
                <a:gd name="T5" fmla="*/ 9 h 12"/>
                <a:gd name="T6" fmla="*/ 3 w 12"/>
                <a:gd name="T7" fmla="*/ 9 h 12"/>
                <a:gd name="T8" fmla="*/ 3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3" y="2"/>
                  </a:moveTo>
                  <a:cubicBezTo>
                    <a:pt x="5" y="0"/>
                    <a:pt x="8" y="0"/>
                    <a:pt x="10" y="2"/>
                  </a:cubicBezTo>
                  <a:cubicBezTo>
                    <a:pt x="12" y="4"/>
                    <a:pt x="12" y="7"/>
                    <a:pt x="10" y="9"/>
                  </a:cubicBezTo>
                  <a:cubicBezTo>
                    <a:pt x="8" y="12"/>
                    <a:pt x="5" y="12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7D117C75-1945-4B14-8B56-90E2488D0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9863" y="2041526"/>
              <a:ext cx="19050" cy="19050"/>
            </a:xfrm>
            <a:custGeom>
              <a:avLst/>
              <a:gdLst>
                <a:gd name="T0" fmla="*/ 1 w 12"/>
                <a:gd name="T1" fmla="*/ 3 h 12"/>
                <a:gd name="T2" fmla="*/ 9 w 12"/>
                <a:gd name="T3" fmla="*/ 2 h 12"/>
                <a:gd name="T4" fmla="*/ 10 w 12"/>
                <a:gd name="T5" fmla="*/ 9 h 12"/>
                <a:gd name="T6" fmla="*/ 3 w 12"/>
                <a:gd name="T7" fmla="*/ 11 h 12"/>
                <a:gd name="T8" fmla="*/ 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3"/>
                  </a:move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ubicBezTo>
                    <a:pt x="9" y="11"/>
                    <a:pt x="6" y="12"/>
                    <a:pt x="3" y="11"/>
                  </a:cubicBezTo>
                  <a:cubicBezTo>
                    <a:pt x="1" y="9"/>
                    <a:pt x="0" y="6"/>
                    <a:pt x="1" y="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030CE32D-8CEC-4DCD-8517-19084769D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788" y="2055813"/>
              <a:ext cx="19050" cy="20638"/>
            </a:xfrm>
            <a:custGeom>
              <a:avLst/>
              <a:gdLst>
                <a:gd name="T0" fmla="*/ 1 w 12"/>
                <a:gd name="T1" fmla="*/ 5 h 12"/>
                <a:gd name="T2" fmla="*/ 7 w 12"/>
                <a:gd name="T3" fmla="*/ 1 h 12"/>
                <a:gd name="T4" fmla="*/ 11 w 12"/>
                <a:gd name="T5" fmla="*/ 7 h 12"/>
                <a:gd name="T6" fmla="*/ 4 w 12"/>
                <a:gd name="T7" fmla="*/ 1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7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8"/>
                    <a:pt x="1" y="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F2FA98E-27AE-4967-97B8-12B5161C8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4475" y="2062163"/>
              <a:ext cx="15875" cy="174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CEBAA0DB-65E3-4568-A128-E210A526A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988" y="2055813"/>
              <a:ext cx="17463" cy="20638"/>
            </a:xfrm>
            <a:custGeom>
              <a:avLst/>
              <a:gdLst>
                <a:gd name="T0" fmla="*/ 0 w 11"/>
                <a:gd name="T1" fmla="*/ 7 h 12"/>
                <a:gd name="T2" fmla="*/ 4 w 11"/>
                <a:gd name="T3" fmla="*/ 1 h 12"/>
                <a:gd name="T4" fmla="*/ 10 w 11"/>
                <a:gd name="T5" fmla="*/ 5 h 12"/>
                <a:gd name="T6" fmla="*/ 7 w 11"/>
                <a:gd name="T7" fmla="*/ 11 h 12"/>
                <a:gd name="T8" fmla="*/ 0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0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1" y="8"/>
                    <a:pt x="10" y="10"/>
                    <a:pt x="7" y="11"/>
                  </a:cubicBezTo>
                  <a:cubicBezTo>
                    <a:pt x="4" y="12"/>
                    <a:pt x="1" y="10"/>
                    <a:pt x="0" y="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35029007-B9D6-4BBD-9B9A-55506D351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4325" y="2041526"/>
              <a:ext cx="19050" cy="19050"/>
            </a:xfrm>
            <a:custGeom>
              <a:avLst/>
              <a:gdLst>
                <a:gd name="T0" fmla="*/ 2 w 12"/>
                <a:gd name="T1" fmla="*/ 9 h 12"/>
                <a:gd name="T2" fmla="*/ 4 w 12"/>
                <a:gd name="T3" fmla="*/ 2 h 12"/>
                <a:gd name="T4" fmla="*/ 11 w 12"/>
                <a:gd name="T5" fmla="*/ 3 h 12"/>
                <a:gd name="T6" fmla="*/ 9 w 12"/>
                <a:gd name="T7" fmla="*/ 11 h 12"/>
                <a:gd name="T8" fmla="*/ 2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9"/>
                  </a:moveTo>
                  <a:cubicBezTo>
                    <a:pt x="0" y="6"/>
                    <a:pt x="1" y="3"/>
                    <a:pt x="4" y="2"/>
                  </a:cubicBezTo>
                  <a:cubicBezTo>
                    <a:pt x="6" y="0"/>
                    <a:pt x="9" y="1"/>
                    <a:pt x="11" y="3"/>
                  </a:cubicBezTo>
                  <a:cubicBezTo>
                    <a:pt x="12" y="6"/>
                    <a:pt x="11" y="9"/>
                    <a:pt x="9" y="11"/>
                  </a:cubicBezTo>
                  <a:cubicBezTo>
                    <a:pt x="6" y="12"/>
                    <a:pt x="3" y="11"/>
                    <a:pt x="2" y="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9E42EDD8-C431-4F21-B6F0-8BFB05B12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6075" y="2019301"/>
              <a:ext cx="19050" cy="19050"/>
            </a:xfrm>
            <a:custGeom>
              <a:avLst/>
              <a:gdLst>
                <a:gd name="T0" fmla="*/ 2 w 12"/>
                <a:gd name="T1" fmla="*/ 9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9 h 12"/>
                <a:gd name="T8" fmla="*/ 2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9"/>
                  </a:move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7"/>
                    <a:pt x="10" y="9"/>
                  </a:cubicBezTo>
                  <a:cubicBezTo>
                    <a:pt x="8" y="12"/>
                    <a:pt x="4" y="12"/>
                    <a:pt x="2" y="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6DA06AFE-2916-4841-8F5A-D5906F88D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300" y="1989138"/>
              <a:ext cx="19050" cy="19050"/>
            </a:xfrm>
            <a:custGeom>
              <a:avLst/>
              <a:gdLst>
                <a:gd name="T0" fmla="*/ 4 w 12"/>
                <a:gd name="T1" fmla="*/ 11 h 12"/>
                <a:gd name="T2" fmla="*/ 2 w 12"/>
                <a:gd name="T3" fmla="*/ 3 h 12"/>
                <a:gd name="T4" fmla="*/ 9 w 12"/>
                <a:gd name="T5" fmla="*/ 2 h 12"/>
                <a:gd name="T6" fmla="*/ 11 w 12"/>
                <a:gd name="T7" fmla="*/ 9 h 12"/>
                <a:gd name="T8" fmla="*/ 4 w 12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4" y="11"/>
                  </a:move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1" y="9"/>
                  </a:cubicBezTo>
                  <a:cubicBezTo>
                    <a:pt x="9" y="11"/>
                    <a:pt x="6" y="12"/>
                    <a:pt x="4" y="1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D5D294E1-F500-4641-ADC3-6F24469EF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588" y="1952626"/>
              <a:ext cx="19050" cy="20638"/>
            </a:xfrm>
            <a:custGeom>
              <a:avLst/>
              <a:gdLst>
                <a:gd name="T0" fmla="*/ 5 w 12"/>
                <a:gd name="T1" fmla="*/ 11 h 12"/>
                <a:gd name="T2" fmla="*/ 1 w 12"/>
                <a:gd name="T3" fmla="*/ 5 h 12"/>
                <a:gd name="T4" fmla="*/ 8 w 12"/>
                <a:gd name="T5" fmla="*/ 1 h 12"/>
                <a:gd name="T6" fmla="*/ 11 w 12"/>
                <a:gd name="T7" fmla="*/ 8 h 12"/>
                <a:gd name="T8" fmla="*/ 5 w 12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5" y="11"/>
                  </a:move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1" y="10"/>
                    <a:pt x="8" y="12"/>
                    <a:pt x="5" y="1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CC65FE7-2879-432E-96C0-B57D3A654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8938" y="1917701"/>
              <a:ext cx="17463" cy="158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C1E22F0-F18F-4399-978A-0C0A0190C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588" y="1879601"/>
              <a:ext cx="19050" cy="17463"/>
            </a:xfrm>
            <a:custGeom>
              <a:avLst/>
              <a:gdLst>
                <a:gd name="T0" fmla="*/ 8 w 12"/>
                <a:gd name="T1" fmla="*/ 11 h 11"/>
                <a:gd name="T2" fmla="*/ 1 w 12"/>
                <a:gd name="T3" fmla="*/ 7 h 11"/>
                <a:gd name="T4" fmla="*/ 5 w 12"/>
                <a:gd name="T5" fmla="*/ 1 h 11"/>
                <a:gd name="T6" fmla="*/ 11 w 12"/>
                <a:gd name="T7" fmla="*/ 4 h 11"/>
                <a:gd name="T8" fmla="*/ 8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8" y="11"/>
                  </a:moveTo>
                  <a:cubicBezTo>
                    <a:pt x="5" y="11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8" y="0"/>
                    <a:pt x="11" y="1"/>
                    <a:pt x="11" y="4"/>
                  </a:cubicBezTo>
                  <a:cubicBezTo>
                    <a:pt x="12" y="7"/>
                    <a:pt x="10" y="10"/>
                    <a:pt x="8" y="1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AA547B59-6827-4922-AA71-6245C4630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300" y="1843088"/>
              <a:ext cx="19050" cy="19050"/>
            </a:xfrm>
            <a:custGeom>
              <a:avLst/>
              <a:gdLst>
                <a:gd name="T0" fmla="*/ 9 w 12"/>
                <a:gd name="T1" fmla="*/ 10 h 12"/>
                <a:gd name="T2" fmla="*/ 2 w 12"/>
                <a:gd name="T3" fmla="*/ 8 h 12"/>
                <a:gd name="T4" fmla="*/ 4 w 12"/>
                <a:gd name="T5" fmla="*/ 1 h 12"/>
                <a:gd name="T6" fmla="*/ 11 w 12"/>
                <a:gd name="T7" fmla="*/ 3 h 12"/>
                <a:gd name="T8" fmla="*/ 9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9" y="10"/>
                  </a:moveTo>
                  <a:cubicBezTo>
                    <a:pt x="6" y="12"/>
                    <a:pt x="3" y="11"/>
                    <a:pt x="2" y="8"/>
                  </a:cubicBezTo>
                  <a:cubicBezTo>
                    <a:pt x="0" y="6"/>
                    <a:pt x="1" y="3"/>
                    <a:pt x="4" y="1"/>
                  </a:cubicBezTo>
                  <a:cubicBezTo>
                    <a:pt x="6" y="0"/>
                    <a:pt x="9" y="1"/>
                    <a:pt x="11" y="3"/>
                  </a:cubicBezTo>
                  <a:cubicBezTo>
                    <a:pt x="12" y="6"/>
                    <a:pt x="11" y="9"/>
                    <a:pt x="9" y="1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7CD0F96E-6F88-4A00-89C6-577CE5924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7738" y="2447926"/>
              <a:ext cx="552450" cy="527050"/>
            </a:xfrm>
            <a:custGeom>
              <a:avLst/>
              <a:gdLst>
                <a:gd name="T0" fmla="*/ 47 w 343"/>
                <a:gd name="T1" fmla="*/ 326 h 326"/>
                <a:gd name="T2" fmla="*/ 47 w 343"/>
                <a:gd name="T3" fmla="*/ 326 h 326"/>
                <a:gd name="T4" fmla="*/ 47 w 343"/>
                <a:gd name="T5" fmla="*/ 326 h 326"/>
                <a:gd name="T6" fmla="*/ 47 w 343"/>
                <a:gd name="T7" fmla="*/ 326 h 326"/>
                <a:gd name="T8" fmla="*/ 0 w 343"/>
                <a:gd name="T9" fmla="*/ 320 h 326"/>
                <a:gd name="T10" fmla="*/ 0 w 343"/>
                <a:gd name="T11" fmla="*/ 320 h 326"/>
                <a:gd name="T12" fmla="*/ 0 w 343"/>
                <a:gd name="T13" fmla="*/ 320 h 326"/>
                <a:gd name="T14" fmla="*/ 0 w 343"/>
                <a:gd name="T15" fmla="*/ 320 h 326"/>
                <a:gd name="T16" fmla="*/ 0 w 343"/>
                <a:gd name="T17" fmla="*/ 320 h 326"/>
                <a:gd name="T18" fmla="*/ 0 w 343"/>
                <a:gd name="T19" fmla="*/ 320 h 326"/>
                <a:gd name="T20" fmla="*/ 41 w 343"/>
                <a:gd name="T21" fmla="*/ 201 h 326"/>
                <a:gd name="T22" fmla="*/ 41 w 343"/>
                <a:gd name="T23" fmla="*/ 201 h 326"/>
                <a:gd name="T24" fmla="*/ 0 w 343"/>
                <a:gd name="T25" fmla="*/ 320 h 326"/>
                <a:gd name="T26" fmla="*/ 41 w 343"/>
                <a:gd name="T27" fmla="*/ 201 h 326"/>
                <a:gd name="T28" fmla="*/ 319 w 343"/>
                <a:gd name="T29" fmla="*/ 120 h 326"/>
                <a:gd name="T30" fmla="*/ 47 w 343"/>
                <a:gd name="T31" fmla="*/ 326 h 326"/>
                <a:gd name="T32" fmla="*/ 319 w 343"/>
                <a:gd name="T33" fmla="*/ 120 h 326"/>
                <a:gd name="T34" fmla="*/ 319 w 343"/>
                <a:gd name="T35" fmla="*/ 119 h 326"/>
                <a:gd name="T36" fmla="*/ 319 w 343"/>
                <a:gd name="T37" fmla="*/ 120 h 326"/>
                <a:gd name="T38" fmla="*/ 319 w 343"/>
                <a:gd name="T39" fmla="*/ 119 h 326"/>
                <a:gd name="T40" fmla="*/ 318 w 343"/>
                <a:gd name="T41" fmla="*/ 119 h 326"/>
                <a:gd name="T42" fmla="*/ 318 w 343"/>
                <a:gd name="T43" fmla="*/ 119 h 326"/>
                <a:gd name="T44" fmla="*/ 318 w 343"/>
                <a:gd name="T45" fmla="*/ 119 h 326"/>
                <a:gd name="T46" fmla="*/ 318 w 343"/>
                <a:gd name="T47" fmla="*/ 119 h 326"/>
                <a:gd name="T48" fmla="*/ 318 w 343"/>
                <a:gd name="T49" fmla="*/ 119 h 326"/>
                <a:gd name="T50" fmla="*/ 318 w 343"/>
                <a:gd name="T51" fmla="*/ 119 h 326"/>
                <a:gd name="T52" fmla="*/ 318 w 343"/>
                <a:gd name="T53" fmla="*/ 119 h 326"/>
                <a:gd name="T54" fmla="*/ 318 w 343"/>
                <a:gd name="T55" fmla="*/ 119 h 326"/>
                <a:gd name="T56" fmla="*/ 318 w 343"/>
                <a:gd name="T57" fmla="*/ 119 h 326"/>
                <a:gd name="T58" fmla="*/ 318 w 343"/>
                <a:gd name="T59" fmla="*/ 119 h 326"/>
                <a:gd name="T60" fmla="*/ 318 w 343"/>
                <a:gd name="T61" fmla="*/ 119 h 326"/>
                <a:gd name="T62" fmla="*/ 318 w 343"/>
                <a:gd name="T63" fmla="*/ 119 h 326"/>
                <a:gd name="T64" fmla="*/ 318 w 343"/>
                <a:gd name="T65" fmla="*/ 119 h 326"/>
                <a:gd name="T66" fmla="*/ 318 w 343"/>
                <a:gd name="T67" fmla="*/ 119 h 326"/>
                <a:gd name="T68" fmla="*/ 318 w 343"/>
                <a:gd name="T69" fmla="*/ 119 h 326"/>
                <a:gd name="T70" fmla="*/ 295 w 343"/>
                <a:gd name="T71" fmla="*/ 0 h 326"/>
                <a:gd name="T72" fmla="*/ 295 w 343"/>
                <a:gd name="T73" fmla="*/ 0 h 326"/>
                <a:gd name="T74" fmla="*/ 295 w 343"/>
                <a:gd name="T75" fmla="*/ 0 h 326"/>
                <a:gd name="T76" fmla="*/ 295 w 343"/>
                <a:gd name="T7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3" h="326">
                  <a:moveTo>
                    <a:pt x="47" y="326"/>
                  </a:moveTo>
                  <a:cubicBezTo>
                    <a:pt x="47" y="326"/>
                    <a:pt x="47" y="326"/>
                    <a:pt x="47" y="326"/>
                  </a:cubicBezTo>
                  <a:cubicBezTo>
                    <a:pt x="47" y="326"/>
                    <a:pt x="47" y="326"/>
                    <a:pt x="47" y="326"/>
                  </a:cubicBezTo>
                  <a:cubicBezTo>
                    <a:pt x="47" y="326"/>
                    <a:pt x="47" y="326"/>
                    <a:pt x="47" y="326"/>
                  </a:cubicBezTo>
                  <a:moveTo>
                    <a:pt x="0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0" y="320"/>
                    <a:pt x="0" y="320"/>
                  </a:cubicBezTo>
                  <a:moveTo>
                    <a:pt x="0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0" y="320"/>
                    <a:pt x="0" y="320"/>
                  </a:cubicBezTo>
                  <a:moveTo>
                    <a:pt x="41" y="201"/>
                  </a:moveTo>
                  <a:cubicBezTo>
                    <a:pt x="41" y="201"/>
                    <a:pt x="41" y="201"/>
                    <a:pt x="41" y="201"/>
                  </a:cubicBezTo>
                  <a:cubicBezTo>
                    <a:pt x="81" y="260"/>
                    <a:pt x="1" y="320"/>
                    <a:pt x="0" y="320"/>
                  </a:cubicBezTo>
                  <a:cubicBezTo>
                    <a:pt x="1" y="320"/>
                    <a:pt x="81" y="260"/>
                    <a:pt x="41" y="201"/>
                  </a:cubicBezTo>
                  <a:moveTo>
                    <a:pt x="319" y="120"/>
                  </a:moveTo>
                  <a:cubicBezTo>
                    <a:pt x="343" y="147"/>
                    <a:pt x="199" y="326"/>
                    <a:pt x="47" y="326"/>
                  </a:cubicBezTo>
                  <a:cubicBezTo>
                    <a:pt x="199" y="326"/>
                    <a:pt x="343" y="147"/>
                    <a:pt x="319" y="120"/>
                  </a:cubicBezTo>
                  <a:moveTo>
                    <a:pt x="319" y="119"/>
                  </a:moveTo>
                  <a:cubicBezTo>
                    <a:pt x="319" y="119"/>
                    <a:pt x="319" y="119"/>
                    <a:pt x="319" y="120"/>
                  </a:cubicBezTo>
                  <a:cubicBezTo>
                    <a:pt x="319" y="119"/>
                    <a:pt x="319" y="119"/>
                    <a:pt x="319" y="119"/>
                  </a:cubicBezTo>
                  <a:moveTo>
                    <a:pt x="318" y="119"/>
                  </a:moveTo>
                  <a:cubicBezTo>
                    <a:pt x="318" y="119"/>
                    <a:pt x="318" y="119"/>
                    <a:pt x="318" y="119"/>
                  </a:cubicBezTo>
                  <a:cubicBezTo>
                    <a:pt x="318" y="119"/>
                    <a:pt x="318" y="119"/>
                    <a:pt x="318" y="119"/>
                  </a:cubicBezTo>
                  <a:moveTo>
                    <a:pt x="318" y="119"/>
                  </a:moveTo>
                  <a:cubicBezTo>
                    <a:pt x="318" y="119"/>
                    <a:pt x="318" y="119"/>
                    <a:pt x="318" y="119"/>
                  </a:cubicBezTo>
                  <a:cubicBezTo>
                    <a:pt x="318" y="119"/>
                    <a:pt x="318" y="119"/>
                    <a:pt x="318" y="119"/>
                  </a:cubicBezTo>
                  <a:moveTo>
                    <a:pt x="318" y="119"/>
                  </a:moveTo>
                  <a:cubicBezTo>
                    <a:pt x="318" y="119"/>
                    <a:pt x="318" y="119"/>
                    <a:pt x="318" y="119"/>
                  </a:cubicBezTo>
                  <a:cubicBezTo>
                    <a:pt x="318" y="119"/>
                    <a:pt x="318" y="119"/>
                    <a:pt x="318" y="119"/>
                  </a:cubicBezTo>
                  <a:moveTo>
                    <a:pt x="318" y="119"/>
                  </a:moveTo>
                  <a:cubicBezTo>
                    <a:pt x="318" y="119"/>
                    <a:pt x="318" y="119"/>
                    <a:pt x="318" y="119"/>
                  </a:cubicBezTo>
                  <a:cubicBezTo>
                    <a:pt x="318" y="119"/>
                    <a:pt x="318" y="119"/>
                    <a:pt x="318" y="119"/>
                  </a:cubicBezTo>
                  <a:moveTo>
                    <a:pt x="318" y="119"/>
                  </a:moveTo>
                  <a:cubicBezTo>
                    <a:pt x="318" y="119"/>
                    <a:pt x="318" y="119"/>
                    <a:pt x="318" y="119"/>
                  </a:cubicBezTo>
                  <a:cubicBezTo>
                    <a:pt x="318" y="119"/>
                    <a:pt x="318" y="119"/>
                    <a:pt x="318" y="119"/>
                  </a:cubicBezTo>
                  <a:moveTo>
                    <a:pt x="295" y="0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295" y="0"/>
                    <a:pt x="295" y="0"/>
                    <a:pt x="295" y="0"/>
                  </a:cubicBezTo>
                </a:path>
              </a:pathLst>
            </a:custGeom>
            <a:solidFill>
              <a:srgbClr val="DF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9E362058-3E07-4E3D-B362-673C08E02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825" y="2447926"/>
              <a:ext cx="411163" cy="325438"/>
            </a:xfrm>
            <a:custGeom>
              <a:avLst/>
              <a:gdLst>
                <a:gd name="T0" fmla="*/ 254 w 254"/>
                <a:gd name="T1" fmla="*/ 0 h 201"/>
                <a:gd name="T2" fmla="*/ 0 w 254"/>
                <a:gd name="T3" fmla="*/ 201 h 201"/>
                <a:gd name="T4" fmla="*/ 0 w 254"/>
                <a:gd name="T5" fmla="*/ 201 h 201"/>
                <a:gd name="T6" fmla="*/ 0 w 254"/>
                <a:gd name="T7" fmla="*/ 201 h 201"/>
                <a:gd name="T8" fmla="*/ 254 w 254"/>
                <a:gd name="T9" fmla="*/ 0 h 201"/>
                <a:gd name="T10" fmla="*/ 254 w 254"/>
                <a:gd name="T11" fmla="*/ 0 h 201"/>
                <a:gd name="T12" fmla="*/ 254 w 254"/>
                <a:gd name="T1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" h="201">
                  <a:moveTo>
                    <a:pt x="254" y="0"/>
                  </a:moveTo>
                  <a:cubicBezTo>
                    <a:pt x="168" y="84"/>
                    <a:pt x="79" y="153"/>
                    <a:pt x="0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79" y="153"/>
                    <a:pt x="168" y="84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</a:path>
              </a:pathLst>
            </a:custGeom>
            <a:solidFill>
              <a:srgbClr val="D38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C62D981A-8050-4E33-BABB-E21744DC0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700" y="1727201"/>
              <a:ext cx="3175" cy="9525"/>
            </a:xfrm>
            <a:custGeom>
              <a:avLst/>
              <a:gdLst>
                <a:gd name="T0" fmla="*/ 2 w 2"/>
                <a:gd name="T1" fmla="*/ 0 h 6"/>
                <a:gd name="T2" fmla="*/ 0 w 2"/>
                <a:gd name="T3" fmla="*/ 6 h 6"/>
                <a:gd name="T4" fmla="*/ 2 w 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1" y="2"/>
                    <a:pt x="1" y="4"/>
                    <a:pt x="0" y="6"/>
                  </a:cubicBezTo>
                  <a:cubicBezTo>
                    <a:pt x="1" y="4"/>
                    <a:pt x="1" y="2"/>
                    <a:pt x="2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D263F3BD-8668-4AE8-9907-331106A7E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63" y="1704976"/>
              <a:ext cx="3175" cy="9525"/>
            </a:xfrm>
            <a:custGeom>
              <a:avLst/>
              <a:gdLst>
                <a:gd name="T0" fmla="*/ 2 w 2"/>
                <a:gd name="T1" fmla="*/ 0 h 6"/>
                <a:gd name="T2" fmla="*/ 0 w 2"/>
                <a:gd name="T3" fmla="*/ 6 h 6"/>
                <a:gd name="T4" fmla="*/ 2 w 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1" y="2"/>
                    <a:pt x="1" y="4"/>
                    <a:pt x="0" y="6"/>
                  </a:cubicBezTo>
                  <a:cubicBezTo>
                    <a:pt x="1" y="4"/>
                    <a:pt x="1" y="2"/>
                    <a:pt x="2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F9611706-51BD-48EA-B518-B97F6ED639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0438" y="2379663"/>
              <a:ext cx="531813" cy="409575"/>
            </a:xfrm>
            <a:custGeom>
              <a:avLst/>
              <a:gdLst>
                <a:gd name="T0" fmla="*/ 30 w 330"/>
                <a:gd name="T1" fmla="*/ 246 h 254"/>
                <a:gd name="T2" fmla="*/ 17 w 330"/>
                <a:gd name="T3" fmla="*/ 254 h 254"/>
                <a:gd name="T4" fmla="*/ 30 w 330"/>
                <a:gd name="T5" fmla="*/ 246 h 254"/>
                <a:gd name="T6" fmla="*/ 0 w 330"/>
                <a:gd name="T7" fmla="*/ 238 h 254"/>
                <a:gd name="T8" fmla="*/ 0 w 330"/>
                <a:gd name="T9" fmla="*/ 238 h 254"/>
                <a:gd name="T10" fmla="*/ 17 w 330"/>
                <a:gd name="T11" fmla="*/ 254 h 254"/>
                <a:gd name="T12" fmla="*/ 0 w 330"/>
                <a:gd name="T13" fmla="*/ 238 h 254"/>
                <a:gd name="T14" fmla="*/ 305 w 330"/>
                <a:gd name="T15" fmla="*/ 25 h 254"/>
                <a:gd name="T16" fmla="*/ 305 w 330"/>
                <a:gd name="T17" fmla="*/ 26 h 254"/>
                <a:gd name="T18" fmla="*/ 305 w 330"/>
                <a:gd name="T19" fmla="*/ 25 h 254"/>
                <a:gd name="T20" fmla="*/ 306 w 330"/>
                <a:gd name="T21" fmla="*/ 24 h 254"/>
                <a:gd name="T22" fmla="*/ 305 w 330"/>
                <a:gd name="T23" fmla="*/ 25 h 254"/>
                <a:gd name="T24" fmla="*/ 306 w 330"/>
                <a:gd name="T25" fmla="*/ 24 h 254"/>
                <a:gd name="T26" fmla="*/ 329 w 330"/>
                <a:gd name="T27" fmla="*/ 1 h 254"/>
                <a:gd name="T28" fmla="*/ 306 w 330"/>
                <a:gd name="T29" fmla="*/ 24 h 254"/>
                <a:gd name="T30" fmla="*/ 329 w 330"/>
                <a:gd name="T31" fmla="*/ 1 h 254"/>
                <a:gd name="T32" fmla="*/ 329 w 330"/>
                <a:gd name="T33" fmla="*/ 1 h 254"/>
                <a:gd name="T34" fmla="*/ 329 w 330"/>
                <a:gd name="T35" fmla="*/ 1 h 254"/>
                <a:gd name="T36" fmla="*/ 329 w 330"/>
                <a:gd name="T37" fmla="*/ 1 h 254"/>
                <a:gd name="T38" fmla="*/ 329 w 330"/>
                <a:gd name="T39" fmla="*/ 1 h 254"/>
                <a:gd name="T40" fmla="*/ 329 w 330"/>
                <a:gd name="T41" fmla="*/ 1 h 254"/>
                <a:gd name="T42" fmla="*/ 329 w 330"/>
                <a:gd name="T43" fmla="*/ 1 h 254"/>
                <a:gd name="T44" fmla="*/ 330 w 330"/>
                <a:gd name="T45" fmla="*/ 0 h 254"/>
                <a:gd name="T46" fmla="*/ 330 w 330"/>
                <a:gd name="T47" fmla="*/ 0 h 254"/>
                <a:gd name="T48" fmla="*/ 330 w 330"/>
                <a:gd name="T4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0" h="254">
                  <a:moveTo>
                    <a:pt x="30" y="246"/>
                  </a:moveTo>
                  <a:cubicBezTo>
                    <a:pt x="25" y="249"/>
                    <a:pt x="21" y="252"/>
                    <a:pt x="17" y="254"/>
                  </a:cubicBezTo>
                  <a:cubicBezTo>
                    <a:pt x="21" y="252"/>
                    <a:pt x="25" y="249"/>
                    <a:pt x="30" y="246"/>
                  </a:cubicBezTo>
                  <a:moveTo>
                    <a:pt x="0" y="238"/>
                  </a:moveTo>
                  <a:cubicBezTo>
                    <a:pt x="0" y="238"/>
                    <a:pt x="0" y="238"/>
                    <a:pt x="0" y="238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0" y="238"/>
                    <a:pt x="0" y="238"/>
                    <a:pt x="0" y="238"/>
                  </a:cubicBezTo>
                  <a:moveTo>
                    <a:pt x="305" y="25"/>
                  </a:moveTo>
                  <a:cubicBezTo>
                    <a:pt x="305" y="25"/>
                    <a:pt x="305" y="26"/>
                    <a:pt x="305" y="26"/>
                  </a:cubicBezTo>
                  <a:cubicBezTo>
                    <a:pt x="305" y="26"/>
                    <a:pt x="305" y="25"/>
                    <a:pt x="305" y="25"/>
                  </a:cubicBezTo>
                  <a:moveTo>
                    <a:pt x="306" y="24"/>
                  </a:moveTo>
                  <a:cubicBezTo>
                    <a:pt x="306" y="25"/>
                    <a:pt x="306" y="25"/>
                    <a:pt x="305" y="25"/>
                  </a:cubicBezTo>
                  <a:cubicBezTo>
                    <a:pt x="306" y="25"/>
                    <a:pt x="306" y="25"/>
                    <a:pt x="306" y="24"/>
                  </a:cubicBezTo>
                  <a:moveTo>
                    <a:pt x="329" y="1"/>
                  </a:moveTo>
                  <a:cubicBezTo>
                    <a:pt x="321" y="9"/>
                    <a:pt x="314" y="17"/>
                    <a:pt x="306" y="24"/>
                  </a:cubicBezTo>
                  <a:cubicBezTo>
                    <a:pt x="314" y="17"/>
                    <a:pt x="321" y="9"/>
                    <a:pt x="329" y="1"/>
                  </a:cubicBezTo>
                  <a:moveTo>
                    <a:pt x="329" y="1"/>
                  </a:moveTo>
                  <a:cubicBezTo>
                    <a:pt x="329" y="1"/>
                    <a:pt x="329" y="1"/>
                    <a:pt x="329" y="1"/>
                  </a:cubicBezTo>
                  <a:cubicBezTo>
                    <a:pt x="329" y="1"/>
                    <a:pt x="329" y="1"/>
                    <a:pt x="329" y="1"/>
                  </a:cubicBezTo>
                  <a:moveTo>
                    <a:pt x="329" y="1"/>
                  </a:moveTo>
                  <a:cubicBezTo>
                    <a:pt x="329" y="1"/>
                    <a:pt x="329" y="1"/>
                    <a:pt x="329" y="1"/>
                  </a:cubicBezTo>
                  <a:cubicBezTo>
                    <a:pt x="329" y="1"/>
                    <a:pt x="329" y="1"/>
                    <a:pt x="329" y="1"/>
                  </a:cubicBezTo>
                  <a:moveTo>
                    <a:pt x="330" y="0"/>
                  </a:moveTo>
                  <a:cubicBezTo>
                    <a:pt x="330" y="0"/>
                    <a:pt x="330" y="0"/>
                    <a:pt x="330" y="0"/>
                  </a:cubicBezTo>
                  <a:cubicBezTo>
                    <a:pt x="330" y="0"/>
                    <a:pt x="330" y="0"/>
                    <a:pt x="330" y="0"/>
                  </a:cubicBezTo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67">
              <a:extLst>
                <a:ext uri="{FF2B5EF4-FFF2-40B4-BE49-F238E27FC236}">
                  <a16:creationId xmlns:a16="http://schemas.microsoft.com/office/drawing/2014/main" id="{8CED90DD-44A9-4B43-A09E-8CB5400ED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2722563"/>
              <a:ext cx="41275" cy="39688"/>
            </a:xfrm>
            <a:custGeom>
              <a:avLst/>
              <a:gdLst>
                <a:gd name="T0" fmla="*/ 0 w 26"/>
                <a:gd name="T1" fmla="*/ 0 h 25"/>
                <a:gd name="T2" fmla="*/ 26 w 26"/>
                <a:gd name="T3" fmla="*/ 25 h 25"/>
                <a:gd name="T4" fmla="*/ 26 w 26"/>
                <a:gd name="T5" fmla="*/ 25 h 25"/>
                <a:gd name="T6" fmla="*/ 0 w 26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26" y="25"/>
                  </a:lnTo>
                  <a:lnTo>
                    <a:pt x="26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 68">
              <a:extLst>
                <a:ext uri="{FF2B5EF4-FFF2-40B4-BE49-F238E27FC236}">
                  <a16:creationId xmlns:a16="http://schemas.microsoft.com/office/drawing/2014/main" id="{285D93DC-639C-45FD-8B5F-9D4DAB207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2722563"/>
              <a:ext cx="41275" cy="39688"/>
            </a:xfrm>
            <a:custGeom>
              <a:avLst/>
              <a:gdLst>
                <a:gd name="T0" fmla="*/ 0 w 26"/>
                <a:gd name="T1" fmla="*/ 0 h 25"/>
                <a:gd name="T2" fmla="*/ 26 w 26"/>
                <a:gd name="T3" fmla="*/ 25 h 25"/>
                <a:gd name="T4" fmla="*/ 26 w 26"/>
                <a:gd name="T5" fmla="*/ 25 h 25"/>
                <a:gd name="T6" fmla="*/ 0 w 26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26" y="25"/>
                  </a:lnTo>
                  <a:lnTo>
                    <a:pt x="26" y="2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 69">
              <a:extLst>
                <a:ext uri="{FF2B5EF4-FFF2-40B4-BE49-F238E27FC236}">
                  <a16:creationId xmlns:a16="http://schemas.microsoft.com/office/drawing/2014/main" id="{188FC33B-DDA0-4C6B-9A7E-DF253A120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1712913"/>
              <a:ext cx="1031875" cy="1076325"/>
            </a:xfrm>
            <a:custGeom>
              <a:avLst/>
              <a:gdLst>
                <a:gd name="T0" fmla="*/ 489 w 640"/>
                <a:gd name="T1" fmla="*/ 60 h 667"/>
                <a:gd name="T2" fmla="*/ 486 w 640"/>
                <a:gd name="T3" fmla="*/ 207 h 667"/>
                <a:gd name="T4" fmla="*/ 411 w 640"/>
                <a:gd name="T5" fmla="*/ 239 h 667"/>
                <a:gd name="T6" fmla="*/ 235 w 640"/>
                <a:gd name="T7" fmla="*/ 314 h 667"/>
                <a:gd name="T8" fmla="*/ 117 w 640"/>
                <a:gd name="T9" fmla="*/ 470 h 667"/>
                <a:gd name="T10" fmla="*/ 117 w 640"/>
                <a:gd name="T11" fmla="*/ 470 h 667"/>
                <a:gd name="T12" fmla="*/ 117 w 640"/>
                <a:gd name="T13" fmla="*/ 471 h 667"/>
                <a:gd name="T14" fmla="*/ 116 w 640"/>
                <a:gd name="T15" fmla="*/ 471 h 667"/>
                <a:gd name="T16" fmla="*/ 116 w 640"/>
                <a:gd name="T17" fmla="*/ 471 h 667"/>
                <a:gd name="T18" fmla="*/ 90 w 640"/>
                <a:gd name="T19" fmla="*/ 498 h 667"/>
                <a:gd name="T20" fmla="*/ 90 w 640"/>
                <a:gd name="T21" fmla="*/ 498 h 667"/>
                <a:gd name="T22" fmla="*/ 89 w 640"/>
                <a:gd name="T23" fmla="*/ 499 h 667"/>
                <a:gd name="T24" fmla="*/ 89 w 640"/>
                <a:gd name="T25" fmla="*/ 499 h 667"/>
                <a:gd name="T26" fmla="*/ 88 w 640"/>
                <a:gd name="T27" fmla="*/ 500 h 667"/>
                <a:gd name="T28" fmla="*/ 88 w 640"/>
                <a:gd name="T29" fmla="*/ 500 h 667"/>
                <a:gd name="T30" fmla="*/ 87 w 640"/>
                <a:gd name="T31" fmla="*/ 501 h 667"/>
                <a:gd name="T32" fmla="*/ 87 w 640"/>
                <a:gd name="T33" fmla="*/ 501 h 667"/>
                <a:gd name="T34" fmla="*/ 87 w 640"/>
                <a:gd name="T35" fmla="*/ 501 h 667"/>
                <a:gd name="T36" fmla="*/ 0 w 640"/>
                <a:gd name="T37" fmla="*/ 582 h 667"/>
                <a:gd name="T38" fmla="*/ 68 w 640"/>
                <a:gd name="T39" fmla="*/ 651 h 667"/>
                <a:gd name="T40" fmla="*/ 85 w 640"/>
                <a:gd name="T41" fmla="*/ 667 h 667"/>
                <a:gd name="T42" fmla="*/ 101 w 640"/>
                <a:gd name="T43" fmla="*/ 657 h 667"/>
                <a:gd name="T44" fmla="*/ 373 w 640"/>
                <a:gd name="T45" fmla="*/ 439 h 667"/>
                <a:gd name="T46" fmla="*/ 373 w 640"/>
                <a:gd name="T47" fmla="*/ 438 h 667"/>
                <a:gd name="T48" fmla="*/ 374 w 640"/>
                <a:gd name="T49" fmla="*/ 437 h 667"/>
                <a:gd name="T50" fmla="*/ 397 w 640"/>
                <a:gd name="T51" fmla="*/ 414 h 667"/>
                <a:gd name="T52" fmla="*/ 397 w 640"/>
                <a:gd name="T53" fmla="*/ 414 h 667"/>
                <a:gd name="T54" fmla="*/ 397 w 640"/>
                <a:gd name="T55" fmla="*/ 414 h 667"/>
                <a:gd name="T56" fmla="*/ 398 w 640"/>
                <a:gd name="T57" fmla="*/ 413 h 667"/>
                <a:gd name="T58" fmla="*/ 639 w 640"/>
                <a:gd name="T59" fmla="*/ 74 h 667"/>
                <a:gd name="T60" fmla="*/ 605 w 640"/>
                <a:gd name="T61" fmla="*/ 52 h 667"/>
                <a:gd name="T62" fmla="*/ 549 w 640"/>
                <a:gd name="T63" fmla="*/ 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0" h="667">
                  <a:moveTo>
                    <a:pt x="549" y="0"/>
                  </a:moveTo>
                  <a:cubicBezTo>
                    <a:pt x="489" y="60"/>
                    <a:pt x="489" y="60"/>
                    <a:pt x="489" y="60"/>
                  </a:cubicBezTo>
                  <a:cubicBezTo>
                    <a:pt x="528" y="100"/>
                    <a:pt x="528" y="165"/>
                    <a:pt x="488" y="204"/>
                  </a:cubicBezTo>
                  <a:cubicBezTo>
                    <a:pt x="488" y="205"/>
                    <a:pt x="487" y="206"/>
                    <a:pt x="486" y="207"/>
                  </a:cubicBezTo>
                  <a:cubicBezTo>
                    <a:pt x="485" y="208"/>
                    <a:pt x="484" y="209"/>
                    <a:pt x="483" y="209"/>
                  </a:cubicBezTo>
                  <a:cubicBezTo>
                    <a:pt x="463" y="229"/>
                    <a:pt x="437" y="239"/>
                    <a:pt x="411" y="239"/>
                  </a:cubicBezTo>
                  <a:cubicBezTo>
                    <a:pt x="385" y="239"/>
                    <a:pt x="359" y="230"/>
                    <a:pt x="339" y="210"/>
                  </a:cubicBezTo>
                  <a:cubicBezTo>
                    <a:pt x="235" y="314"/>
                    <a:pt x="235" y="314"/>
                    <a:pt x="235" y="314"/>
                  </a:cubicBezTo>
                  <a:cubicBezTo>
                    <a:pt x="242" y="326"/>
                    <a:pt x="192" y="392"/>
                    <a:pt x="117" y="470"/>
                  </a:cubicBezTo>
                  <a:cubicBezTo>
                    <a:pt x="117" y="470"/>
                    <a:pt x="117" y="470"/>
                    <a:pt x="117" y="470"/>
                  </a:cubicBezTo>
                  <a:cubicBezTo>
                    <a:pt x="117" y="470"/>
                    <a:pt x="117" y="470"/>
                    <a:pt x="117" y="470"/>
                  </a:cubicBezTo>
                  <a:cubicBezTo>
                    <a:pt x="117" y="470"/>
                    <a:pt x="117" y="470"/>
                    <a:pt x="117" y="470"/>
                  </a:cubicBezTo>
                  <a:cubicBezTo>
                    <a:pt x="117" y="470"/>
                    <a:pt x="117" y="471"/>
                    <a:pt x="117" y="471"/>
                  </a:cubicBezTo>
                  <a:cubicBezTo>
                    <a:pt x="117" y="471"/>
                    <a:pt x="117" y="471"/>
                    <a:pt x="117" y="471"/>
                  </a:cubicBezTo>
                  <a:cubicBezTo>
                    <a:pt x="117" y="471"/>
                    <a:pt x="117" y="471"/>
                    <a:pt x="116" y="471"/>
                  </a:cubicBezTo>
                  <a:cubicBezTo>
                    <a:pt x="116" y="471"/>
                    <a:pt x="116" y="471"/>
                    <a:pt x="116" y="471"/>
                  </a:cubicBezTo>
                  <a:cubicBezTo>
                    <a:pt x="116" y="471"/>
                    <a:pt x="116" y="471"/>
                    <a:pt x="116" y="471"/>
                  </a:cubicBezTo>
                  <a:cubicBezTo>
                    <a:pt x="116" y="471"/>
                    <a:pt x="116" y="471"/>
                    <a:pt x="116" y="471"/>
                  </a:cubicBezTo>
                  <a:cubicBezTo>
                    <a:pt x="116" y="471"/>
                    <a:pt x="116" y="471"/>
                    <a:pt x="116" y="471"/>
                  </a:cubicBezTo>
                  <a:cubicBezTo>
                    <a:pt x="108" y="480"/>
                    <a:pt x="99" y="489"/>
                    <a:pt x="90" y="498"/>
                  </a:cubicBezTo>
                  <a:cubicBezTo>
                    <a:pt x="90" y="498"/>
                    <a:pt x="90" y="498"/>
                    <a:pt x="90" y="498"/>
                  </a:cubicBezTo>
                  <a:cubicBezTo>
                    <a:pt x="90" y="498"/>
                    <a:pt x="90" y="498"/>
                    <a:pt x="90" y="498"/>
                  </a:cubicBezTo>
                  <a:cubicBezTo>
                    <a:pt x="89" y="498"/>
                    <a:pt x="89" y="498"/>
                    <a:pt x="89" y="499"/>
                  </a:cubicBezTo>
                  <a:cubicBezTo>
                    <a:pt x="89" y="499"/>
                    <a:pt x="89" y="499"/>
                    <a:pt x="89" y="499"/>
                  </a:cubicBezTo>
                  <a:cubicBezTo>
                    <a:pt x="89" y="499"/>
                    <a:pt x="89" y="499"/>
                    <a:pt x="89" y="499"/>
                  </a:cubicBezTo>
                  <a:cubicBezTo>
                    <a:pt x="89" y="499"/>
                    <a:pt x="89" y="499"/>
                    <a:pt x="89" y="499"/>
                  </a:cubicBezTo>
                  <a:cubicBezTo>
                    <a:pt x="89" y="499"/>
                    <a:pt x="88" y="500"/>
                    <a:pt x="88" y="500"/>
                  </a:cubicBezTo>
                  <a:cubicBezTo>
                    <a:pt x="88" y="500"/>
                    <a:pt x="88" y="500"/>
                    <a:pt x="88" y="500"/>
                  </a:cubicBezTo>
                  <a:cubicBezTo>
                    <a:pt x="88" y="500"/>
                    <a:pt x="88" y="500"/>
                    <a:pt x="88" y="500"/>
                  </a:cubicBezTo>
                  <a:cubicBezTo>
                    <a:pt x="88" y="500"/>
                    <a:pt x="88" y="500"/>
                    <a:pt x="88" y="500"/>
                  </a:cubicBezTo>
                  <a:cubicBezTo>
                    <a:pt x="88" y="500"/>
                    <a:pt x="88" y="500"/>
                    <a:pt x="87" y="500"/>
                  </a:cubicBezTo>
                  <a:cubicBezTo>
                    <a:pt x="87" y="501"/>
                    <a:pt x="87" y="501"/>
                    <a:pt x="87" y="501"/>
                  </a:cubicBezTo>
                  <a:cubicBezTo>
                    <a:pt x="87" y="501"/>
                    <a:pt x="87" y="501"/>
                    <a:pt x="87" y="501"/>
                  </a:cubicBezTo>
                  <a:cubicBezTo>
                    <a:pt x="87" y="501"/>
                    <a:pt x="87" y="501"/>
                    <a:pt x="87" y="501"/>
                  </a:cubicBezTo>
                  <a:cubicBezTo>
                    <a:pt x="87" y="501"/>
                    <a:pt x="87" y="501"/>
                    <a:pt x="87" y="501"/>
                  </a:cubicBezTo>
                  <a:cubicBezTo>
                    <a:pt x="87" y="501"/>
                    <a:pt x="87" y="501"/>
                    <a:pt x="87" y="501"/>
                  </a:cubicBezTo>
                  <a:cubicBezTo>
                    <a:pt x="86" y="501"/>
                    <a:pt x="86" y="501"/>
                    <a:pt x="86" y="501"/>
                  </a:cubicBezTo>
                  <a:cubicBezTo>
                    <a:pt x="56" y="532"/>
                    <a:pt x="26" y="560"/>
                    <a:pt x="0" y="582"/>
                  </a:cubicBezTo>
                  <a:cubicBezTo>
                    <a:pt x="43" y="626"/>
                    <a:pt x="43" y="626"/>
                    <a:pt x="43" y="626"/>
                  </a:cubicBezTo>
                  <a:cubicBezTo>
                    <a:pt x="68" y="651"/>
                    <a:pt x="68" y="651"/>
                    <a:pt x="68" y="651"/>
                  </a:cubicBezTo>
                  <a:cubicBezTo>
                    <a:pt x="85" y="667"/>
                    <a:pt x="85" y="667"/>
                    <a:pt x="85" y="667"/>
                  </a:cubicBezTo>
                  <a:cubicBezTo>
                    <a:pt x="85" y="667"/>
                    <a:pt x="85" y="667"/>
                    <a:pt x="85" y="667"/>
                  </a:cubicBezTo>
                  <a:cubicBezTo>
                    <a:pt x="89" y="665"/>
                    <a:pt x="93" y="662"/>
                    <a:pt x="98" y="659"/>
                  </a:cubicBezTo>
                  <a:cubicBezTo>
                    <a:pt x="99" y="659"/>
                    <a:pt x="100" y="658"/>
                    <a:pt x="101" y="657"/>
                  </a:cubicBezTo>
                  <a:cubicBezTo>
                    <a:pt x="180" y="609"/>
                    <a:pt x="269" y="540"/>
                    <a:pt x="355" y="456"/>
                  </a:cubicBezTo>
                  <a:cubicBezTo>
                    <a:pt x="361" y="450"/>
                    <a:pt x="367" y="445"/>
                    <a:pt x="373" y="439"/>
                  </a:cubicBezTo>
                  <a:cubicBezTo>
                    <a:pt x="373" y="439"/>
                    <a:pt x="373" y="439"/>
                    <a:pt x="373" y="439"/>
                  </a:cubicBezTo>
                  <a:cubicBezTo>
                    <a:pt x="373" y="439"/>
                    <a:pt x="373" y="438"/>
                    <a:pt x="373" y="438"/>
                  </a:cubicBezTo>
                  <a:cubicBezTo>
                    <a:pt x="373" y="438"/>
                    <a:pt x="373" y="438"/>
                    <a:pt x="373" y="438"/>
                  </a:cubicBezTo>
                  <a:cubicBezTo>
                    <a:pt x="374" y="438"/>
                    <a:pt x="374" y="438"/>
                    <a:pt x="374" y="437"/>
                  </a:cubicBezTo>
                  <a:cubicBezTo>
                    <a:pt x="374" y="437"/>
                    <a:pt x="374" y="437"/>
                    <a:pt x="374" y="437"/>
                  </a:cubicBezTo>
                  <a:cubicBezTo>
                    <a:pt x="382" y="430"/>
                    <a:pt x="389" y="422"/>
                    <a:pt x="397" y="414"/>
                  </a:cubicBezTo>
                  <a:cubicBezTo>
                    <a:pt x="397" y="414"/>
                    <a:pt x="397" y="414"/>
                    <a:pt x="397" y="414"/>
                  </a:cubicBezTo>
                  <a:cubicBezTo>
                    <a:pt x="397" y="414"/>
                    <a:pt x="397" y="414"/>
                    <a:pt x="397" y="414"/>
                  </a:cubicBezTo>
                  <a:cubicBezTo>
                    <a:pt x="397" y="414"/>
                    <a:pt x="397" y="414"/>
                    <a:pt x="397" y="414"/>
                  </a:cubicBezTo>
                  <a:cubicBezTo>
                    <a:pt x="397" y="414"/>
                    <a:pt x="397" y="414"/>
                    <a:pt x="397" y="414"/>
                  </a:cubicBezTo>
                  <a:cubicBezTo>
                    <a:pt x="397" y="414"/>
                    <a:pt x="397" y="413"/>
                    <a:pt x="398" y="413"/>
                  </a:cubicBezTo>
                  <a:cubicBezTo>
                    <a:pt x="398" y="413"/>
                    <a:pt x="398" y="413"/>
                    <a:pt x="398" y="413"/>
                  </a:cubicBezTo>
                  <a:cubicBezTo>
                    <a:pt x="512" y="294"/>
                    <a:pt x="598" y="172"/>
                    <a:pt x="640" y="74"/>
                  </a:cubicBezTo>
                  <a:cubicBezTo>
                    <a:pt x="640" y="74"/>
                    <a:pt x="640" y="74"/>
                    <a:pt x="639" y="74"/>
                  </a:cubicBezTo>
                  <a:cubicBezTo>
                    <a:pt x="637" y="73"/>
                    <a:pt x="626" y="68"/>
                    <a:pt x="605" y="52"/>
                  </a:cubicBezTo>
                  <a:cubicBezTo>
                    <a:pt x="605" y="52"/>
                    <a:pt x="605" y="52"/>
                    <a:pt x="605" y="52"/>
                  </a:cubicBezTo>
                  <a:cubicBezTo>
                    <a:pt x="605" y="52"/>
                    <a:pt x="605" y="52"/>
                    <a:pt x="605" y="52"/>
                  </a:cubicBezTo>
                  <a:cubicBezTo>
                    <a:pt x="591" y="41"/>
                    <a:pt x="573" y="24"/>
                    <a:pt x="549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 70">
              <a:extLst>
                <a:ext uri="{FF2B5EF4-FFF2-40B4-BE49-F238E27FC236}">
                  <a16:creationId xmlns:a16="http://schemas.microsoft.com/office/drawing/2014/main" id="{6763BCD4-BF95-432B-9CAA-E61A049A9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000" y="2046288"/>
              <a:ext cx="238125" cy="52388"/>
            </a:xfrm>
            <a:custGeom>
              <a:avLst/>
              <a:gdLst>
                <a:gd name="T0" fmla="*/ 147 w 147"/>
                <a:gd name="T1" fmla="*/ 0 h 32"/>
                <a:gd name="T2" fmla="*/ 146 w 147"/>
                <a:gd name="T3" fmla="*/ 1 h 32"/>
                <a:gd name="T4" fmla="*/ 144 w 147"/>
                <a:gd name="T5" fmla="*/ 2 h 32"/>
                <a:gd name="T6" fmla="*/ 144 w 147"/>
                <a:gd name="T7" fmla="*/ 2 h 32"/>
                <a:gd name="T8" fmla="*/ 144 w 147"/>
                <a:gd name="T9" fmla="*/ 3 h 32"/>
                <a:gd name="T10" fmla="*/ 144 w 147"/>
                <a:gd name="T11" fmla="*/ 3 h 32"/>
                <a:gd name="T12" fmla="*/ 72 w 147"/>
                <a:gd name="T13" fmla="*/ 32 h 32"/>
                <a:gd name="T14" fmla="*/ 72 w 147"/>
                <a:gd name="T15" fmla="*/ 32 h 32"/>
                <a:gd name="T16" fmla="*/ 72 w 147"/>
                <a:gd name="T17" fmla="*/ 32 h 32"/>
                <a:gd name="T18" fmla="*/ 72 w 147"/>
                <a:gd name="T19" fmla="*/ 32 h 32"/>
                <a:gd name="T20" fmla="*/ 72 w 147"/>
                <a:gd name="T21" fmla="*/ 32 h 32"/>
                <a:gd name="T22" fmla="*/ 1 w 147"/>
                <a:gd name="T23" fmla="*/ 4 h 32"/>
                <a:gd name="T24" fmla="*/ 0 w 147"/>
                <a:gd name="T25" fmla="*/ 3 h 32"/>
                <a:gd name="T26" fmla="*/ 0 w 147"/>
                <a:gd name="T27" fmla="*/ 3 h 32"/>
                <a:gd name="T28" fmla="*/ 0 w 147"/>
                <a:gd name="T29" fmla="*/ 3 h 32"/>
                <a:gd name="T30" fmla="*/ 72 w 147"/>
                <a:gd name="T31" fmla="*/ 32 h 32"/>
                <a:gd name="T32" fmla="*/ 144 w 147"/>
                <a:gd name="T33" fmla="*/ 2 h 32"/>
                <a:gd name="T34" fmla="*/ 147 w 147"/>
                <a:gd name="T3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7" h="32">
                  <a:moveTo>
                    <a:pt x="147" y="0"/>
                  </a:moveTo>
                  <a:cubicBezTo>
                    <a:pt x="147" y="0"/>
                    <a:pt x="146" y="0"/>
                    <a:pt x="146" y="1"/>
                  </a:cubicBezTo>
                  <a:cubicBezTo>
                    <a:pt x="145" y="1"/>
                    <a:pt x="145" y="2"/>
                    <a:pt x="144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4" y="2"/>
                    <a:pt x="144" y="3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24" y="23"/>
                    <a:pt x="98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46" y="32"/>
                    <a:pt x="21" y="23"/>
                    <a:pt x="1" y="4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0" y="23"/>
                    <a:pt x="46" y="32"/>
                    <a:pt x="72" y="32"/>
                  </a:cubicBezTo>
                  <a:cubicBezTo>
                    <a:pt x="98" y="32"/>
                    <a:pt x="124" y="22"/>
                    <a:pt x="144" y="2"/>
                  </a:cubicBezTo>
                  <a:cubicBezTo>
                    <a:pt x="145" y="2"/>
                    <a:pt x="146" y="1"/>
                    <a:pt x="147" y="0"/>
                  </a:cubicBezTo>
                </a:path>
              </a:pathLst>
            </a:custGeom>
            <a:solidFill>
              <a:srgbClr val="921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 71">
              <a:extLst>
                <a:ext uri="{FF2B5EF4-FFF2-40B4-BE49-F238E27FC236}">
                  <a16:creationId xmlns:a16="http://schemas.microsoft.com/office/drawing/2014/main" id="{71A3AC0C-AB1F-40D9-94CA-64332D6DB8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6725" y="1712913"/>
              <a:ext cx="146050" cy="119063"/>
            </a:xfrm>
            <a:custGeom>
              <a:avLst/>
              <a:gdLst>
                <a:gd name="T0" fmla="*/ 90 w 91"/>
                <a:gd name="T1" fmla="*/ 74 h 74"/>
                <a:gd name="T2" fmla="*/ 91 w 91"/>
                <a:gd name="T3" fmla="*/ 74 h 74"/>
                <a:gd name="T4" fmla="*/ 91 w 91"/>
                <a:gd name="T5" fmla="*/ 74 h 74"/>
                <a:gd name="T6" fmla="*/ 90 w 91"/>
                <a:gd name="T7" fmla="*/ 74 h 74"/>
                <a:gd name="T8" fmla="*/ 56 w 91"/>
                <a:gd name="T9" fmla="*/ 52 h 74"/>
                <a:gd name="T10" fmla="*/ 56 w 91"/>
                <a:gd name="T11" fmla="*/ 52 h 74"/>
                <a:gd name="T12" fmla="*/ 56 w 91"/>
                <a:gd name="T13" fmla="*/ 52 h 74"/>
                <a:gd name="T14" fmla="*/ 0 w 91"/>
                <a:gd name="T15" fmla="*/ 0 h 74"/>
                <a:gd name="T16" fmla="*/ 0 w 91"/>
                <a:gd name="T17" fmla="*/ 0 h 74"/>
                <a:gd name="T18" fmla="*/ 56 w 91"/>
                <a:gd name="T19" fmla="*/ 52 h 74"/>
                <a:gd name="T20" fmla="*/ 0 w 91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4">
                  <a:moveTo>
                    <a:pt x="90" y="74"/>
                  </a:move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4"/>
                    <a:pt x="90" y="74"/>
                  </a:cubicBezTo>
                  <a:moveTo>
                    <a:pt x="56" y="52"/>
                  </a:moveTo>
                  <a:cubicBezTo>
                    <a:pt x="56" y="52"/>
                    <a:pt x="56" y="52"/>
                    <a:pt x="56" y="52"/>
                  </a:cubicBezTo>
                  <a:cubicBezTo>
                    <a:pt x="56" y="52"/>
                    <a:pt x="56" y="52"/>
                    <a:pt x="56" y="5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24"/>
                    <a:pt x="42" y="41"/>
                    <a:pt x="56" y="52"/>
                  </a:cubicBezTo>
                  <a:cubicBezTo>
                    <a:pt x="42" y="41"/>
                    <a:pt x="24" y="24"/>
                    <a:pt x="0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 72">
              <a:extLst>
                <a:ext uri="{FF2B5EF4-FFF2-40B4-BE49-F238E27FC236}">
                  <a16:creationId xmlns:a16="http://schemas.microsoft.com/office/drawing/2014/main" id="{A5CE6453-9EFD-4DCD-9811-E72A3FABB9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2219326"/>
              <a:ext cx="390525" cy="431800"/>
            </a:xfrm>
            <a:custGeom>
              <a:avLst/>
              <a:gdLst>
                <a:gd name="T0" fmla="*/ 86 w 242"/>
                <a:gd name="T1" fmla="*/ 187 h 268"/>
                <a:gd name="T2" fmla="*/ 0 w 242"/>
                <a:gd name="T3" fmla="*/ 268 h 268"/>
                <a:gd name="T4" fmla="*/ 0 w 242"/>
                <a:gd name="T5" fmla="*/ 268 h 268"/>
                <a:gd name="T6" fmla="*/ 86 w 242"/>
                <a:gd name="T7" fmla="*/ 187 h 268"/>
                <a:gd name="T8" fmla="*/ 87 w 242"/>
                <a:gd name="T9" fmla="*/ 187 h 268"/>
                <a:gd name="T10" fmla="*/ 87 w 242"/>
                <a:gd name="T11" fmla="*/ 187 h 268"/>
                <a:gd name="T12" fmla="*/ 87 w 242"/>
                <a:gd name="T13" fmla="*/ 187 h 268"/>
                <a:gd name="T14" fmla="*/ 87 w 242"/>
                <a:gd name="T15" fmla="*/ 187 h 268"/>
                <a:gd name="T16" fmla="*/ 87 w 242"/>
                <a:gd name="T17" fmla="*/ 187 h 268"/>
                <a:gd name="T18" fmla="*/ 87 w 242"/>
                <a:gd name="T19" fmla="*/ 187 h 268"/>
                <a:gd name="T20" fmla="*/ 87 w 242"/>
                <a:gd name="T21" fmla="*/ 186 h 268"/>
                <a:gd name="T22" fmla="*/ 87 w 242"/>
                <a:gd name="T23" fmla="*/ 187 h 268"/>
                <a:gd name="T24" fmla="*/ 87 w 242"/>
                <a:gd name="T25" fmla="*/ 186 h 268"/>
                <a:gd name="T26" fmla="*/ 88 w 242"/>
                <a:gd name="T27" fmla="*/ 186 h 268"/>
                <a:gd name="T28" fmla="*/ 88 w 242"/>
                <a:gd name="T29" fmla="*/ 186 h 268"/>
                <a:gd name="T30" fmla="*/ 88 w 242"/>
                <a:gd name="T31" fmla="*/ 186 h 268"/>
                <a:gd name="T32" fmla="*/ 88 w 242"/>
                <a:gd name="T33" fmla="*/ 186 h 268"/>
                <a:gd name="T34" fmla="*/ 88 w 242"/>
                <a:gd name="T35" fmla="*/ 186 h 268"/>
                <a:gd name="T36" fmla="*/ 88 w 242"/>
                <a:gd name="T37" fmla="*/ 186 h 268"/>
                <a:gd name="T38" fmla="*/ 89 w 242"/>
                <a:gd name="T39" fmla="*/ 185 h 268"/>
                <a:gd name="T40" fmla="*/ 89 w 242"/>
                <a:gd name="T41" fmla="*/ 185 h 268"/>
                <a:gd name="T42" fmla="*/ 89 w 242"/>
                <a:gd name="T43" fmla="*/ 185 h 268"/>
                <a:gd name="T44" fmla="*/ 89 w 242"/>
                <a:gd name="T45" fmla="*/ 185 h 268"/>
                <a:gd name="T46" fmla="*/ 89 w 242"/>
                <a:gd name="T47" fmla="*/ 185 h 268"/>
                <a:gd name="T48" fmla="*/ 89 w 242"/>
                <a:gd name="T49" fmla="*/ 185 h 268"/>
                <a:gd name="T50" fmla="*/ 90 w 242"/>
                <a:gd name="T51" fmla="*/ 184 h 268"/>
                <a:gd name="T52" fmla="*/ 90 w 242"/>
                <a:gd name="T53" fmla="*/ 184 h 268"/>
                <a:gd name="T54" fmla="*/ 90 w 242"/>
                <a:gd name="T55" fmla="*/ 184 h 268"/>
                <a:gd name="T56" fmla="*/ 90 w 242"/>
                <a:gd name="T57" fmla="*/ 184 h 268"/>
                <a:gd name="T58" fmla="*/ 90 w 242"/>
                <a:gd name="T59" fmla="*/ 184 h 268"/>
                <a:gd name="T60" fmla="*/ 116 w 242"/>
                <a:gd name="T61" fmla="*/ 157 h 268"/>
                <a:gd name="T62" fmla="*/ 116 w 242"/>
                <a:gd name="T63" fmla="*/ 157 h 268"/>
                <a:gd name="T64" fmla="*/ 116 w 242"/>
                <a:gd name="T65" fmla="*/ 157 h 268"/>
                <a:gd name="T66" fmla="*/ 116 w 242"/>
                <a:gd name="T67" fmla="*/ 157 h 268"/>
                <a:gd name="T68" fmla="*/ 116 w 242"/>
                <a:gd name="T69" fmla="*/ 157 h 268"/>
                <a:gd name="T70" fmla="*/ 116 w 242"/>
                <a:gd name="T71" fmla="*/ 157 h 268"/>
                <a:gd name="T72" fmla="*/ 117 w 242"/>
                <a:gd name="T73" fmla="*/ 157 h 268"/>
                <a:gd name="T74" fmla="*/ 116 w 242"/>
                <a:gd name="T75" fmla="*/ 157 h 268"/>
                <a:gd name="T76" fmla="*/ 117 w 242"/>
                <a:gd name="T77" fmla="*/ 157 h 268"/>
                <a:gd name="T78" fmla="*/ 117 w 242"/>
                <a:gd name="T79" fmla="*/ 156 h 268"/>
                <a:gd name="T80" fmla="*/ 117 w 242"/>
                <a:gd name="T81" fmla="*/ 157 h 268"/>
                <a:gd name="T82" fmla="*/ 117 w 242"/>
                <a:gd name="T83" fmla="*/ 156 h 268"/>
                <a:gd name="T84" fmla="*/ 117 w 242"/>
                <a:gd name="T85" fmla="*/ 156 h 268"/>
                <a:gd name="T86" fmla="*/ 117 w 242"/>
                <a:gd name="T87" fmla="*/ 156 h 268"/>
                <a:gd name="T88" fmla="*/ 117 w 242"/>
                <a:gd name="T89" fmla="*/ 156 h 268"/>
                <a:gd name="T90" fmla="*/ 235 w 242"/>
                <a:gd name="T91" fmla="*/ 0 h 268"/>
                <a:gd name="T92" fmla="*/ 235 w 242"/>
                <a:gd name="T93" fmla="*/ 1 h 268"/>
                <a:gd name="T94" fmla="*/ 235 w 242"/>
                <a:gd name="T95" fmla="*/ 4 h 268"/>
                <a:gd name="T96" fmla="*/ 117 w 242"/>
                <a:gd name="T97" fmla="*/ 156 h 268"/>
                <a:gd name="T98" fmla="*/ 235 w 242"/>
                <a:gd name="T9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" h="268">
                  <a:moveTo>
                    <a:pt x="86" y="187"/>
                  </a:moveTo>
                  <a:cubicBezTo>
                    <a:pt x="56" y="218"/>
                    <a:pt x="26" y="246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26" y="246"/>
                    <a:pt x="56" y="218"/>
                    <a:pt x="86" y="187"/>
                  </a:cubicBezTo>
                  <a:moveTo>
                    <a:pt x="87" y="187"/>
                  </a:moveTo>
                  <a:cubicBezTo>
                    <a:pt x="87" y="187"/>
                    <a:pt x="87" y="187"/>
                    <a:pt x="87" y="187"/>
                  </a:cubicBezTo>
                  <a:cubicBezTo>
                    <a:pt x="87" y="187"/>
                    <a:pt x="87" y="187"/>
                    <a:pt x="87" y="187"/>
                  </a:cubicBezTo>
                  <a:moveTo>
                    <a:pt x="87" y="187"/>
                  </a:moveTo>
                  <a:cubicBezTo>
                    <a:pt x="87" y="187"/>
                    <a:pt x="87" y="187"/>
                    <a:pt x="87" y="187"/>
                  </a:cubicBezTo>
                  <a:cubicBezTo>
                    <a:pt x="87" y="187"/>
                    <a:pt x="87" y="187"/>
                    <a:pt x="87" y="187"/>
                  </a:cubicBezTo>
                  <a:moveTo>
                    <a:pt x="87" y="186"/>
                  </a:moveTo>
                  <a:cubicBezTo>
                    <a:pt x="87" y="187"/>
                    <a:pt x="87" y="187"/>
                    <a:pt x="87" y="187"/>
                  </a:cubicBezTo>
                  <a:cubicBezTo>
                    <a:pt x="87" y="187"/>
                    <a:pt x="87" y="187"/>
                    <a:pt x="87" y="186"/>
                  </a:cubicBezTo>
                  <a:moveTo>
                    <a:pt x="88" y="186"/>
                  </a:moveTo>
                  <a:cubicBezTo>
                    <a:pt x="88" y="186"/>
                    <a:pt x="88" y="186"/>
                    <a:pt x="88" y="186"/>
                  </a:cubicBezTo>
                  <a:cubicBezTo>
                    <a:pt x="88" y="186"/>
                    <a:pt x="88" y="186"/>
                    <a:pt x="88" y="186"/>
                  </a:cubicBezTo>
                  <a:moveTo>
                    <a:pt x="88" y="186"/>
                  </a:moveTo>
                  <a:cubicBezTo>
                    <a:pt x="88" y="186"/>
                    <a:pt x="88" y="186"/>
                    <a:pt x="88" y="186"/>
                  </a:cubicBezTo>
                  <a:cubicBezTo>
                    <a:pt x="88" y="186"/>
                    <a:pt x="88" y="186"/>
                    <a:pt x="88" y="186"/>
                  </a:cubicBezTo>
                  <a:moveTo>
                    <a:pt x="89" y="185"/>
                  </a:moveTo>
                  <a:cubicBezTo>
                    <a:pt x="89" y="185"/>
                    <a:pt x="89" y="185"/>
                    <a:pt x="89" y="185"/>
                  </a:cubicBezTo>
                  <a:cubicBezTo>
                    <a:pt x="89" y="185"/>
                    <a:pt x="89" y="185"/>
                    <a:pt x="89" y="185"/>
                  </a:cubicBezTo>
                  <a:moveTo>
                    <a:pt x="89" y="185"/>
                  </a:moveTo>
                  <a:cubicBezTo>
                    <a:pt x="89" y="185"/>
                    <a:pt x="89" y="185"/>
                    <a:pt x="89" y="185"/>
                  </a:cubicBezTo>
                  <a:cubicBezTo>
                    <a:pt x="89" y="185"/>
                    <a:pt x="89" y="185"/>
                    <a:pt x="89" y="185"/>
                  </a:cubicBezTo>
                  <a:moveTo>
                    <a:pt x="90" y="184"/>
                  </a:move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moveTo>
                    <a:pt x="116" y="157"/>
                  </a:moveTo>
                  <a:cubicBezTo>
                    <a:pt x="116" y="157"/>
                    <a:pt x="116" y="157"/>
                    <a:pt x="116" y="157"/>
                  </a:cubicBezTo>
                  <a:cubicBezTo>
                    <a:pt x="116" y="157"/>
                    <a:pt x="116" y="157"/>
                    <a:pt x="116" y="157"/>
                  </a:cubicBezTo>
                  <a:moveTo>
                    <a:pt x="116" y="157"/>
                  </a:moveTo>
                  <a:cubicBezTo>
                    <a:pt x="116" y="157"/>
                    <a:pt x="116" y="157"/>
                    <a:pt x="116" y="157"/>
                  </a:cubicBezTo>
                  <a:cubicBezTo>
                    <a:pt x="116" y="157"/>
                    <a:pt x="116" y="157"/>
                    <a:pt x="116" y="157"/>
                  </a:cubicBezTo>
                  <a:moveTo>
                    <a:pt x="117" y="157"/>
                  </a:moveTo>
                  <a:cubicBezTo>
                    <a:pt x="117" y="157"/>
                    <a:pt x="117" y="157"/>
                    <a:pt x="116" y="157"/>
                  </a:cubicBezTo>
                  <a:cubicBezTo>
                    <a:pt x="117" y="157"/>
                    <a:pt x="117" y="157"/>
                    <a:pt x="117" y="157"/>
                  </a:cubicBezTo>
                  <a:moveTo>
                    <a:pt x="117" y="156"/>
                  </a:moveTo>
                  <a:cubicBezTo>
                    <a:pt x="117" y="156"/>
                    <a:pt x="117" y="157"/>
                    <a:pt x="117" y="157"/>
                  </a:cubicBezTo>
                  <a:cubicBezTo>
                    <a:pt x="117" y="157"/>
                    <a:pt x="117" y="156"/>
                    <a:pt x="117" y="156"/>
                  </a:cubicBezTo>
                  <a:moveTo>
                    <a:pt x="117" y="156"/>
                  </a:move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moveTo>
                    <a:pt x="235" y="0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2"/>
                    <a:pt x="235" y="4"/>
                  </a:cubicBezTo>
                  <a:cubicBezTo>
                    <a:pt x="235" y="21"/>
                    <a:pt x="187" y="84"/>
                    <a:pt x="117" y="156"/>
                  </a:cubicBezTo>
                  <a:cubicBezTo>
                    <a:pt x="192" y="78"/>
                    <a:pt x="242" y="12"/>
                    <a:pt x="235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 73">
              <a:extLst>
                <a:ext uri="{FF2B5EF4-FFF2-40B4-BE49-F238E27FC236}">
                  <a16:creationId xmlns:a16="http://schemas.microsoft.com/office/drawing/2014/main" id="{56276FD9-DC74-456E-AC8D-B01121F57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3538" y="1809751"/>
              <a:ext cx="68263" cy="238125"/>
            </a:xfrm>
            <a:custGeom>
              <a:avLst/>
              <a:gdLst>
                <a:gd name="T0" fmla="*/ 4 w 43"/>
                <a:gd name="T1" fmla="*/ 0 h 148"/>
                <a:gd name="T2" fmla="*/ 4 w 43"/>
                <a:gd name="T3" fmla="*/ 0 h 148"/>
                <a:gd name="T4" fmla="*/ 33 w 43"/>
                <a:gd name="T5" fmla="*/ 72 h 148"/>
                <a:gd name="T6" fmla="*/ 3 w 43"/>
                <a:gd name="T7" fmla="*/ 144 h 148"/>
                <a:gd name="T8" fmla="*/ 1 w 43"/>
                <a:gd name="T9" fmla="*/ 147 h 148"/>
                <a:gd name="T10" fmla="*/ 0 w 43"/>
                <a:gd name="T11" fmla="*/ 148 h 148"/>
                <a:gd name="T12" fmla="*/ 1 w 43"/>
                <a:gd name="T13" fmla="*/ 147 h 148"/>
                <a:gd name="T14" fmla="*/ 3 w 43"/>
                <a:gd name="T15" fmla="*/ 144 h 148"/>
                <a:gd name="T16" fmla="*/ 4 w 43"/>
                <a:gd name="T1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48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4" y="20"/>
                    <a:pt x="33" y="46"/>
                    <a:pt x="33" y="72"/>
                  </a:cubicBezTo>
                  <a:cubicBezTo>
                    <a:pt x="33" y="98"/>
                    <a:pt x="23" y="124"/>
                    <a:pt x="3" y="144"/>
                  </a:cubicBezTo>
                  <a:cubicBezTo>
                    <a:pt x="3" y="145"/>
                    <a:pt x="2" y="146"/>
                    <a:pt x="1" y="147"/>
                  </a:cubicBezTo>
                  <a:cubicBezTo>
                    <a:pt x="1" y="147"/>
                    <a:pt x="0" y="147"/>
                    <a:pt x="0" y="148"/>
                  </a:cubicBezTo>
                  <a:cubicBezTo>
                    <a:pt x="0" y="147"/>
                    <a:pt x="1" y="147"/>
                    <a:pt x="1" y="147"/>
                  </a:cubicBezTo>
                  <a:cubicBezTo>
                    <a:pt x="2" y="146"/>
                    <a:pt x="3" y="145"/>
                    <a:pt x="3" y="144"/>
                  </a:cubicBezTo>
                  <a:cubicBezTo>
                    <a:pt x="43" y="105"/>
                    <a:pt x="43" y="40"/>
                    <a:pt x="4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29BF0CD9-2A6F-4250-8BB2-72C41F63E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225" y="1684338"/>
              <a:ext cx="1588" cy="9525"/>
            </a:xfrm>
            <a:custGeom>
              <a:avLst/>
              <a:gdLst>
                <a:gd name="T0" fmla="*/ 1 w 1"/>
                <a:gd name="T1" fmla="*/ 0 h 6"/>
                <a:gd name="T2" fmla="*/ 0 w 1"/>
                <a:gd name="T3" fmla="*/ 6 h 6"/>
                <a:gd name="T4" fmla="*/ 1 w 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1" y="0"/>
                  </a:moveTo>
                  <a:cubicBezTo>
                    <a:pt x="1" y="2"/>
                    <a:pt x="0" y="4"/>
                    <a:pt x="0" y="6"/>
                  </a:cubicBezTo>
                  <a:cubicBezTo>
                    <a:pt x="0" y="4"/>
                    <a:pt x="1" y="2"/>
                    <a:pt x="1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 75">
              <a:extLst>
                <a:ext uri="{FF2B5EF4-FFF2-40B4-BE49-F238E27FC236}">
                  <a16:creationId xmlns:a16="http://schemas.microsoft.com/office/drawing/2014/main" id="{1DBDEF21-4159-4AAC-B25E-374F194E3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1800226"/>
              <a:ext cx="7938" cy="20638"/>
            </a:xfrm>
            <a:custGeom>
              <a:avLst/>
              <a:gdLst>
                <a:gd name="T0" fmla="*/ 5 w 5"/>
                <a:gd name="T1" fmla="*/ 0 h 13"/>
                <a:gd name="T2" fmla="*/ 0 w 5"/>
                <a:gd name="T3" fmla="*/ 13 h 13"/>
                <a:gd name="T4" fmla="*/ 5 w 5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3">
                  <a:moveTo>
                    <a:pt x="5" y="0"/>
                  </a:moveTo>
                  <a:cubicBezTo>
                    <a:pt x="4" y="4"/>
                    <a:pt x="2" y="9"/>
                    <a:pt x="0" y="13"/>
                  </a:cubicBezTo>
                  <a:cubicBezTo>
                    <a:pt x="2" y="9"/>
                    <a:pt x="4" y="4"/>
                    <a:pt x="5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 76">
              <a:extLst>
                <a:ext uri="{FF2B5EF4-FFF2-40B4-BE49-F238E27FC236}">
                  <a16:creationId xmlns:a16="http://schemas.microsoft.com/office/drawing/2014/main" id="{3672CC00-4F4E-4766-8111-BF8A50E20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825" y="1774826"/>
              <a:ext cx="4763" cy="11113"/>
            </a:xfrm>
            <a:custGeom>
              <a:avLst/>
              <a:gdLst>
                <a:gd name="T0" fmla="*/ 2 w 2"/>
                <a:gd name="T1" fmla="*/ 0 h 7"/>
                <a:gd name="T2" fmla="*/ 0 w 2"/>
                <a:gd name="T3" fmla="*/ 7 h 7"/>
                <a:gd name="T4" fmla="*/ 2 w 2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0"/>
                  </a:moveTo>
                  <a:cubicBezTo>
                    <a:pt x="1" y="2"/>
                    <a:pt x="1" y="4"/>
                    <a:pt x="0" y="7"/>
                  </a:cubicBezTo>
                  <a:cubicBezTo>
                    <a:pt x="1" y="4"/>
                    <a:pt x="1" y="2"/>
                    <a:pt x="2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 77">
              <a:extLst>
                <a:ext uri="{FF2B5EF4-FFF2-40B4-BE49-F238E27FC236}">
                  <a16:creationId xmlns:a16="http://schemas.microsoft.com/office/drawing/2014/main" id="{F037CCC3-4F21-4577-9071-C50A402B8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1350" y="1749426"/>
              <a:ext cx="3175" cy="11113"/>
            </a:xfrm>
            <a:custGeom>
              <a:avLst/>
              <a:gdLst>
                <a:gd name="T0" fmla="*/ 2 w 2"/>
                <a:gd name="T1" fmla="*/ 0 h 7"/>
                <a:gd name="T2" fmla="*/ 0 w 2"/>
                <a:gd name="T3" fmla="*/ 7 h 7"/>
                <a:gd name="T4" fmla="*/ 2 w 2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0"/>
                  </a:moveTo>
                  <a:cubicBezTo>
                    <a:pt x="1" y="2"/>
                    <a:pt x="1" y="4"/>
                    <a:pt x="0" y="7"/>
                  </a:cubicBezTo>
                  <a:cubicBezTo>
                    <a:pt x="1" y="4"/>
                    <a:pt x="1" y="2"/>
                    <a:pt x="2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 78">
              <a:extLst>
                <a:ext uri="{FF2B5EF4-FFF2-40B4-BE49-F238E27FC236}">
                  <a16:creationId xmlns:a16="http://schemas.microsoft.com/office/drawing/2014/main" id="{40DE0878-40DE-451D-B655-508F867BC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400" y="1663701"/>
              <a:ext cx="0" cy="7938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 80">
              <a:extLst>
                <a:ext uri="{FF2B5EF4-FFF2-40B4-BE49-F238E27FC236}">
                  <a16:creationId xmlns:a16="http://schemas.microsoft.com/office/drawing/2014/main" id="{F68D3B9B-F9B0-462F-8A9C-602D6D0A7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938" y="2043113"/>
              <a:ext cx="230188" cy="47625"/>
            </a:xfrm>
            <a:custGeom>
              <a:avLst/>
              <a:gdLst>
                <a:gd name="T0" fmla="*/ 0 w 142"/>
                <a:gd name="T1" fmla="*/ 0 h 29"/>
                <a:gd name="T2" fmla="*/ 0 w 142"/>
                <a:gd name="T3" fmla="*/ 0 h 29"/>
                <a:gd name="T4" fmla="*/ 72 w 142"/>
                <a:gd name="T5" fmla="*/ 29 h 29"/>
                <a:gd name="T6" fmla="*/ 141 w 142"/>
                <a:gd name="T7" fmla="*/ 3 h 29"/>
                <a:gd name="T8" fmla="*/ 142 w 142"/>
                <a:gd name="T9" fmla="*/ 2 h 29"/>
                <a:gd name="T10" fmla="*/ 141 w 142"/>
                <a:gd name="T11" fmla="*/ 3 h 29"/>
                <a:gd name="T12" fmla="*/ 72 w 142"/>
                <a:gd name="T13" fmla="*/ 29 h 29"/>
                <a:gd name="T14" fmla="*/ 72 w 142"/>
                <a:gd name="T15" fmla="*/ 29 h 29"/>
                <a:gd name="T16" fmla="*/ 72 w 142"/>
                <a:gd name="T17" fmla="*/ 29 h 29"/>
                <a:gd name="T18" fmla="*/ 72 w 142"/>
                <a:gd name="T19" fmla="*/ 29 h 29"/>
                <a:gd name="T20" fmla="*/ 72 w 142"/>
                <a:gd name="T21" fmla="*/ 29 h 29"/>
                <a:gd name="T22" fmla="*/ 1 w 142"/>
                <a:gd name="T23" fmla="*/ 0 h 29"/>
                <a:gd name="T24" fmla="*/ 0 w 142"/>
                <a:gd name="T25" fmla="*/ 0 h 29"/>
                <a:gd name="T26" fmla="*/ 0 w 142"/>
                <a:gd name="T27" fmla="*/ 0 h 29"/>
                <a:gd name="T28" fmla="*/ 0 w 142"/>
                <a:gd name="T29" fmla="*/ 0 h 29"/>
                <a:gd name="T30" fmla="*/ 0 w 142"/>
                <a:gd name="T3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19"/>
                    <a:pt x="46" y="29"/>
                    <a:pt x="72" y="29"/>
                  </a:cubicBezTo>
                  <a:cubicBezTo>
                    <a:pt x="97" y="29"/>
                    <a:pt x="121" y="20"/>
                    <a:pt x="141" y="3"/>
                  </a:cubicBezTo>
                  <a:cubicBezTo>
                    <a:pt x="141" y="2"/>
                    <a:pt x="142" y="2"/>
                    <a:pt x="142" y="2"/>
                  </a:cubicBezTo>
                  <a:cubicBezTo>
                    <a:pt x="141" y="2"/>
                    <a:pt x="141" y="2"/>
                    <a:pt x="141" y="3"/>
                  </a:cubicBezTo>
                  <a:cubicBezTo>
                    <a:pt x="121" y="20"/>
                    <a:pt x="97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46" y="29"/>
                    <a:pt x="21" y="2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816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 81">
              <a:extLst>
                <a:ext uri="{FF2B5EF4-FFF2-40B4-BE49-F238E27FC236}">
                  <a16:creationId xmlns:a16="http://schemas.microsoft.com/office/drawing/2014/main" id="{36AA27DF-6B41-457A-A1D7-B4D6E9B6FE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7213" y="1797051"/>
              <a:ext cx="55563" cy="34925"/>
            </a:xfrm>
            <a:custGeom>
              <a:avLst/>
              <a:gdLst>
                <a:gd name="T0" fmla="*/ 35 w 35"/>
                <a:gd name="T1" fmla="*/ 22 h 22"/>
                <a:gd name="T2" fmla="*/ 35 w 35"/>
                <a:gd name="T3" fmla="*/ 22 h 22"/>
                <a:gd name="T4" fmla="*/ 35 w 35"/>
                <a:gd name="T5" fmla="*/ 22 h 22"/>
                <a:gd name="T6" fmla="*/ 0 w 35"/>
                <a:gd name="T7" fmla="*/ 0 h 22"/>
                <a:gd name="T8" fmla="*/ 34 w 35"/>
                <a:gd name="T9" fmla="*/ 22 h 22"/>
                <a:gd name="T10" fmla="*/ 0 w 35"/>
                <a:gd name="T11" fmla="*/ 0 h 22"/>
                <a:gd name="T12" fmla="*/ 0 w 35"/>
                <a:gd name="T13" fmla="*/ 0 h 22"/>
                <a:gd name="T14" fmla="*/ 0 w 35"/>
                <a:gd name="T15" fmla="*/ 0 h 22"/>
                <a:gd name="T16" fmla="*/ 0 w 35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2">
                  <a:moveTo>
                    <a:pt x="35" y="22"/>
                  </a:move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moveTo>
                    <a:pt x="0" y="0"/>
                  </a:moveTo>
                  <a:cubicBezTo>
                    <a:pt x="21" y="16"/>
                    <a:pt x="32" y="21"/>
                    <a:pt x="34" y="22"/>
                  </a:cubicBezTo>
                  <a:cubicBezTo>
                    <a:pt x="32" y="21"/>
                    <a:pt x="21" y="16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38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 82">
              <a:extLst>
                <a:ext uri="{FF2B5EF4-FFF2-40B4-BE49-F238E27FC236}">
                  <a16:creationId xmlns:a16="http://schemas.microsoft.com/office/drawing/2014/main" id="{48A13FDA-1900-4F1D-A9C5-FF4CE4416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725" y="1550988"/>
              <a:ext cx="193675" cy="280988"/>
            </a:xfrm>
            <a:custGeom>
              <a:avLst/>
              <a:gdLst>
                <a:gd name="T0" fmla="*/ 100 w 120"/>
                <a:gd name="T1" fmla="*/ 0 h 174"/>
                <a:gd name="T2" fmla="*/ 100 w 120"/>
                <a:gd name="T3" fmla="*/ 0 h 174"/>
                <a:gd name="T4" fmla="*/ 0 w 120"/>
                <a:gd name="T5" fmla="*/ 100 h 174"/>
                <a:gd name="T6" fmla="*/ 56 w 120"/>
                <a:gd name="T7" fmla="*/ 152 h 174"/>
                <a:gd name="T8" fmla="*/ 56 w 120"/>
                <a:gd name="T9" fmla="*/ 152 h 174"/>
                <a:gd name="T10" fmla="*/ 56 w 120"/>
                <a:gd name="T11" fmla="*/ 152 h 174"/>
                <a:gd name="T12" fmla="*/ 90 w 120"/>
                <a:gd name="T13" fmla="*/ 174 h 174"/>
                <a:gd name="T14" fmla="*/ 91 w 120"/>
                <a:gd name="T15" fmla="*/ 174 h 174"/>
                <a:gd name="T16" fmla="*/ 91 w 120"/>
                <a:gd name="T17" fmla="*/ 174 h 174"/>
                <a:gd name="T18" fmla="*/ 91 w 120"/>
                <a:gd name="T19" fmla="*/ 174 h 174"/>
                <a:gd name="T20" fmla="*/ 91 w 120"/>
                <a:gd name="T21" fmla="*/ 174 h 174"/>
                <a:gd name="T22" fmla="*/ 94 w 120"/>
                <a:gd name="T23" fmla="*/ 167 h 174"/>
                <a:gd name="T24" fmla="*/ 99 w 120"/>
                <a:gd name="T25" fmla="*/ 154 h 174"/>
                <a:gd name="T26" fmla="*/ 103 w 120"/>
                <a:gd name="T27" fmla="*/ 145 h 174"/>
                <a:gd name="T28" fmla="*/ 105 w 120"/>
                <a:gd name="T29" fmla="*/ 138 h 174"/>
                <a:gd name="T30" fmla="*/ 108 w 120"/>
                <a:gd name="T31" fmla="*/ 130 h 174"/>
                <a:gd name="T32" fmla="*/ 110 w 120"/>
                <a:gd name="T33" fmla="*/ 123 h 174"/>
                <a:gd name="T34" fmla="*/ 112 w 120"/>
                <a:gd name="T35" fmla="*/ 115 h 174"/>
                <a:gd name="T36" fmla="*/ 114 w 120"/>
                <a:gd name="T37" fmla="*/ 109 h 174"/>
                <a:gd name="T38" fmla="*/ 115 w 120"/>
                <a:gd name="T39" fmla="*/ 101 h 174"/>
                <a:gd name="T40" fmla="*/ 117 w 120"/>
                <a:gd name="T41" fmla="*/ 95 h 174"/>
                <a:gd name="T42" fmla="*/ 118 w 120"/>
                <a:gd name="T43" fmla="*/ 88 h 174"/>
                <a:gd name="T44" fmla="*/ 119 w 120"/>
                <a:gd name="T45" fmla="*/ 82 h 174"/>
                <a:gd name="T46" fmla="*/ 120 w 120"/>
                <a:gd name="T47" fmla="*/ 74 h 174"/>
                <a:gd name="T48" fmla="*/ 120 w 120"/>
                <a:gd name="T49" fmla="*/ 70 h 174"/>
                <a:gd name="T50" fmla="*/ 120 w 120"/>
                <a:gd name="T51" fmla="*/ 58 h 174"/>
                <a:gd name="T52" fmla="*/ 120 w 120"/>
                <a:gd name="T53" fmla="*/ 55 h 174"/>
                <a:gd name="T54" fmla="*/ 120 w 120"/>
                <a:gd name="T55" fmla="*/ 47 h 174"/>
                <a:gd name="T56" fmla="*/ 119 w 120"/>
                <a:gd name="T57" fmla="*/ 43 h 174"/>
                <a:gd name="T58" fmla="*/ 118 w 120"/>
                <a:gd name="T59" fmla="*/ 37 h 174"/>
                <a:gd name="T60" fmla="*/ 117 w 120"/>
                <a:gd name="T61" fmla="*/ 33 h 174"/>
                <a:gd name="T62" fmla="*/ 116 w 120"/>
                <a:gd name="T63" fmla="*/ 27 h 174"/>
                <a:gd name="T64" fmla="*/ 114 w 120"/>
                <a:gd name="T65" fmla="*/ 23 h 174"/>
                <a:gd name="T66" fmla="*/ 112 w 120"/>
                <a:gd name="T67" fmla="*/ 18 h 174"/>
                <a:gd name="T68" fmla="*/ 111 w 120"/>
                <a:gd name="T69" fmla="*/ 15 h 174"/>
                <a:gd name="T70" fmla="*/ 107 w 120"/>
                <a:gd name="T71" fmla="*/ 9 h 174"/>
                <a:gd name="T72" fmla="*/ 106 w 120"/>
                <a:gd name="T73" fmla="*/ 7 h 174"/>
                <a:gd name="T74" fmla="*/ 100 w 120"/>
                <a:gd name="T7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0" h="174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4" y="124"/>
                    <a:pt x="42" y="141"/>
                    <a:pt x="56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77" y="168"/>
                    <a:pt x="88" y="173"/>
                    <a:pt x="90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2" y="172"/>
                    <a:pt x="93" y="169"/>
                    <a:pt x="94" y="167"/>
                  </a:cubicBezTo>
                  <a:cubicBezTo>
                    <a:pt x="96" y="163"/>
                    <a:pt x="98" y="158"/>
                    <a:pt x="99" y="154"/>
                  </a:cubicBezTo>
                  <a:cubicBezTo>
                    <a:pt x="101" y="151"/>
                    <a:pt x="102" y="148"/>
                    <a:pt x="103" y="145"/>
                  </a:cubicBezTo>
                  <a:cubicBezTo>
                    <a:pt x="104" y="142"/>
                    <a:pt x="104" y="140"/>
                    <a:pt x="105" y="138"/>
                  </a:cubicBezTo>
                  <a:cubicBezTo>
                    <a:pt x="106" y="135"/>
                    <a:pt x="107" y="132"/>
                    <a:pt x="108" y="130"/>
                  </a:cubicBezTo>
                  <a:cubicBezTo>
                    <a:pt x="109" y="127"/>
                    <a:pt x="109" y="125"/>
                    <a:pt x="110" y="123"/>
                  </a:cubicBezTo>
                  <a:cubicBezTo>
                    <a:pt x="111" y="120"/>
                    <a:pt x="111" y="118"/>
                    <a:pt x="112" y="115"/>
                  </a:cubicBezTo>
                  <a:cubicBezTo>
                    <a:pt x="113" y="113"/>
                    <a:pt x="113" y="111"/>
                    <a:pt x="114" y="109"/>
                  </a:cubicBezTo>
                  <a:cubicBezTo>
                    <a:pt x="114" y="106"/>
                    <a:pt x="115" y="104"/>
                    <a:pt x="115" y="101"/>
                  </a:cubicBezTo>
                  <a:cubicBezTo>
                    <a:pt x="116" y="99"/>
                    <a:pt x="116" y="97"/>
                    <a:pt x="117" y="95"/>
                  </a:cubicBezTo>
                  <a:cubicBezTo>
                    <a:pt x="117" y="93"/>
                    <a:pt x="118" y="90"/>
                    <a:pt x="118" y="88"/>
                  </a:cubicBezTo>
                  <a:cubicBezTo>
                    <a:pt x="118" y="86"/>
                    <a:pt x="119" y="84"/>
                    <a:pt x="119" y="82"/>
                  </a:cubicBezTo>
                  <a:cubicBezTo>
                    <a:pt x="119" y="79"/>
                    <a:pt x="119" y="76"/>
                    <a:pt x="120" y="74"/>
                  </a:cubicBezTo>
                  <a:cubicBezTo>
                    <a:pt x="120" y="72"/>
                    <a:pt x="120" y="71"/>
                    <a:pt x="120" y="70"/>
                  </a:cubicBezTo>
                  <a:cubicBezTo>
                    <a:pt x="120" y="66"/>
                    <a:pt x="120" y="62"/>
                    <a:pt x="120" y="58"/>
                  </a:cubicBezTo>
                  <a:cubicBezTo>
                    <a:pt x="120" y="57"/>
                    <a:pt x="120" y="56"/>
                    <a:pt x="120" y="55"/>
                  </a:cubicBezTo>
                  <a:cubicBezTo>
                    <a:pt x="120" y="52"/>
                    <a:pt x="120" y="50"/>
                    <a:pt x="120" y="47"/>
                  </a:cubicBezTo>
                  <a:cubicBezTo>
                    <a:pt x="120" y="46"/>
                    <a:pt x="119" y="44"/>
                    <a:pt x="119" y="43"/>
                  </a:cubicBezTo>
                  <a:cubicBezTo>
                    <a:pt x="119" y="41"/>
                    <a:pt x="119" y="39"/>
                    <a:pt x="118" y="37"/>
                  </a:cubicBezTo>
                  <a:cubicBezTo>
                    <a:pt x="118" y="35"/>
                    <a:pt x="118" y="34"/>
                    <a:pt x="117" y="33"/>
                  </a:cubicBezTo>
                  <a:cubicBezTo>
                    <a:pt x="117" y="31"/>
                    <a:pt x="116" y="29"/>
                    <a:pt x="116" y="27"/>
                  </a:cubicBezTo>
                  <a:cubicBezTo>
                    <a:pt x="115" y="26"/>
                    <a:pt x="115" y="24"/>
                    <a:pt x="114" y="23"/>
                  </a:cubicBezTo>
                  <a:cubicBezTo>
                    <a:pt x="114" y="21"/>
                    <a:pt x="113" y="20"/>
                    <a:pt x="112" y="18"/>
                  </a:cubicBezTo>
                  <a:cubicBezTo>
                    <a:pt x="112" y="17"/>
                    <a:pt x="111" y="16"/>
                    <a:pt x="111" y="15"/>
                  </a:cubicBezTo>
                  <a:cubicBezTo>
                    <a:pt x="110" y="13"/>
                    <a:pt x="109" y="11"/>
                    <a:pt x="107" y="9"/>
                  </a:cubicBezTo>
                  <a:cubicBezTo>
                    <a:pt x="107" y="8"/>
                    <a:pt x="106" y="8"/>
                    <a:pt x="106" y="7"/>
                  </a:cubicBezTo>
                  <a:cubicBezTo>
                    <a:pt x="104" y="4"/>
                    <a:pt x="102" y="2"/>
                    <a:pt x="10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 83">
              <a:extLst>
                <a:ext uri="{FF2B5EF4-FFF2-40B4-BE49-F238E27FC236}">
                  <a16:creationId xmlns:a16="http://schemas.microsoft.com/office/drawing/2014/main" id="{C541901E-5DB1-4190-83CA-6F7F12AF2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3125" y="2740026"/>
              <a:ext cx="55563" cy="55563"/>
            </a:xfrm>
            <a:custGeom>
              <a:avLst/>
              <a:gdLst>
                <a:gd name="T0" fmla="*/ 0 w 35"/>
                <a:gd name="T1" fmla="*/ 0 h 35"/>
                <a:gd name="T2" fmla="*/ 0 w 35"/>
                <a:gd name="T3" fmla="*/ 0 h 35"/>
                <a:gd name="T4" fmla="*/ 35 w 35"/>
                <a:gd name="T5" fmla="*/ 35 h 35"/>
                <a:gd name="T6" fmla="*/ 0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lnTo>
                    <a:pt x="0" y="0"/>
                  </a:lnTo>
                  <a:lnTo>
                    <a:pt x="35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 84">
              <a:extLst>
                <a:ext uri="{FF2B5EF4-FFF2-40B4-BE49-F238E27FC236}">
                  <a16:creationId xmlns:a16="http://schemas.microsoft.com/office/drawing/2014/main" id="{69F0EC3E-797B-4BFA-A911-38BBD314F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3125" y="2740026"/>
              <a:ext cx="55563" cy="55563"/>
            </a:xfrm>
            <a:custGeom>
              <a:avLst/>
              <a:gdLst>
                <a:gd name="T0" fmla="*/ 0 w 35"/>
                <a:gd name="T1" fmla="*/ 0 h 35"/>
                <a:gd name="T2" fmla="*/ 0 w 35"/>
                <a:gd name="T3" fmla="*/ 0 h 35"/>
                <a:gd name="T4" fmla="*/ 35 w 35"/>
                <a:gd name="T5" fmla="*/ 35 h 35"/>
                <a:gd name="T6" fmla="*/ 0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lnTo>
                    <a:pt x="0" y="0"/>
                  </a:lnTo>
                  <a:lnTo>
                    <a:pt x="35" y="3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 85">
              <a:extLst>
                <a:ext uri="{FF2B5EF4-FFF2-40B4-BE49-F238E27FC236}">
                  <a16:creationId xmlns:a16="http://schemas.microsoft.com/office/drawing/2014/main" id="{00DA8764-346F-4BB0-BBFA-83E887077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250" y="2724151"/>
              <a:ext cx="15875" cy="15875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10 w 10"/>
                <a:gd name="T5" fmla="*/ 10 h 10"/>
                <a:gd name="T6" fmla="*/ 10 w 10"/>
                <a:gd name="T7" fmla="*/ 10 h 10"/>
                <a:gd name="T8" fmla="*/ 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 86">
              <a:extLst>
                <a:ext uri="{FF2B5EF4-FFF2-40B4-BE49-F238E27FC236}">
                  <a16:creationId xmlns:a16="http://schemas.microsoft.com/office/drawing/2014/main" id="{9C826887-D258-4110-B581-13B21EBEF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250" y="2724151"/>
              <a:ext cx="15875" cy="15875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10 w 10"/>
                <a:gd name="T5" fmla="*/ 10 h 10"/>
                <a:gd name="T6" fmla="*/ 10 w 10"/>
                <a:gd name="T7" fmla="*/ 10 h 10"/>
                <a:gd name="T8" fmla="*/ 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 87">
              <a:extLst>
                <a:ext uri="{FF2B5EF4-FFF2-40B4-BE49-F238E27FC236}">
                  <a16:creationId xmlns:a16="http://schemas.microsoft.com/office/drawing/2014/main" id="{E39CAE35-F660-4639-A925-B949D0479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2963" y="2711451"/>
              <a:ext cx="14288" cy="12700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0 h 8"/>
                <a:gd name="T4" fmla="*/ 9 w 9"/>
                <a:gd name="T5" fmla="*/ 8 h 8"/>
                <a:gd name="T6" fmla="*/ 9 w 9"/>
                <a:gd name="T7" fmla="*/ 8 h 8"/>
                <a:gd name="T8" fmla="*/ 0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C8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 88">
              <a:extLst>
                <a:ext uri="{FF2B5EF4-FFF2-40B4-BE49-F238E27FC236}">
                  <a16:creationId xmlns:a16="http://schemas.microsoft.com/office/drawing/2014/main" id="{89A060C2-4157-4E01-8797-645FC781D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800" y="2682876"/>
              <a:ext cx="30163" cy="28575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18 w 18"/>
                <a:gd name="T5" fmla="*/ 18 h 18"/>
                <a:gd name="T6" fmla="*/ 18 w 18"/>
                <a:gd name="T7" fmla="*/ 18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38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 89">
              <a:extLst>
                <a:ext uri="{FF2B5EF4-FFF2-40B4-BE49-F238E27FC236}">
                  <a16:creationId xmlns:a16="http://schemas.microsoft.com/office/drawing/2014/main" id="{C2F6AD83-DAF0-4D4D-A4B6-E958E574F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800" y="2651126"/>
              <a:ext cx="147638" cy="144463"/>
            </a:xfrm>
            <a:custGeom>
              <a:avLst/>
              <a:gdLst>
                <a:gd name="T0" fmla="*/ 23 w 91"/>
                <a:gd name="T1" fmla="*/ 0 h 89"/>
                <a:gd name="T2" fmla="*/ 0 w 91"/>
                <a:gd name="T3" fmla="*/ 19 h 89"/>
                <a:gd name="T4" fmla="*/ 18 w 91"/>
                <a:gd name="T5" fmla="*/ 37 h 89"/>
                <a:gd name="T6" fmla="*/ 27 w 91"/>
                <a:gd name="T7" fmla="*/ 45 h 89"/>
                <a:gd name="T8" fmla="*/ 37 w 91"/>
                <a:gd name="T9" fmla="*/ 55 h 89"/>
                <a:gd name="T10" fmla="*/ 71 w 91"/>
                <a:gd name="T11" fmla="*/ 89 h 89"/>
                <a:gd name="T12" fmla="*/ 91 w 91"/>
                <a:gd name="T13" fmla="*/ 69 h 89"/>
                <a:gd name="T14" fmla="*/ 66 w 91"/>
                <a:gd name="T15" fmla="*/ 44 h 89"/>
                <a:gd name="T16" fmla="*/ 23 w 91"/>
                <a:gd name="T1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89">
                  <a:moveTo>
                    <a:pt x="23" y="0"/>
                  </a:moveTo>
                  <a:cubicBezTo>
                    <a:pt x="15" y="7"/>
                    <a:pt x="7" y="13"/>
                    <a:pt x="0" y="19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 90">
              <a:extLst>
                <a:ext uri="{FF2B5EF4-FFF2-40B4-BE49-F238E27FC236}">
                  <a16:creationId xmlns:a16="http://schemas.microsoft.com/office/drawing/2014/main" id="{D469A7CC-5F1C-4E1B-85EF-82A2C7BBA8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2471738"/>
              <a:ext cx="188913" cy="250825"/>
            </a:xfrm>
            <a:custGeom>
              <a:avLst/>
              <a:gdLst>
                <a:gd name="T0" fmla="*/ 0 w 117"/>
                <a:gd name="T1" fmla="*/ 112 h 156"/>
                <a:gd name="T2" fmla="*/ 0 w 117"/>
                <a:gd name="T3" fmla="*/ 112 h 156"/>
                <a:gd name="T4" fmla="*/ 43 w 117"/>
                <a:gd name="T5" fmla="*/ 156 h 156"/>
                <a:gd name="T6" fmla="*/ 0 w 117"/>
                <a:gd name="T7" fmla="*/ 112 h 156"/>
                <a:gd name="T8" fmla="*/ 87 w 117"/>
                <a:gd name="T9" fmla="*/ 31 h 156"/>
                <a:gd name="T10" fmla="*/ 86 w 117"/>
                <a:gd name="T11" fmla="*/ 31 h 156"/>
                <a:gd name="T12" fmla="*/ 87 w 117"/>
                <a:gd name="T13" fmla="*/ 31 h 156"/>
                <a:gd name="T14" fmla="*/ 87 w 117"/>
                <a:gd name="T15" fmla="*/ 31 h 156"/>
                <a:gd name="T16" fmla="*/ 87 w 117"/>
                <a:gd name="T17" fmla="*/ 31 h 156"/>
                <a:gd name="T18" fmla="*/ 87 w 117"/>
                <a:gd name="T19" fmla="*/ 31 h 156"/>
                <a:gd name="T20" fmla="*/ 87 w 117"/>
                <a:gd name="T21" fmla="*/ 31 h 156"/>
                <a:gd name="T22" fmla="*/ 87 w 117"/>
                <a:gd name="T23" fmla="*/ 31 h 156"/>
                <a:gd name="T24" fmla="*/ 87 w 117"/>
                <a:gd name="T25" fmla="*/ 31 h 156"/>
                <a:gd name="T26" fmla="*/ 88 w 117"/>
                <a:gd name="T27" fmla="*/ 30 h 156"/>
                <a:gd name="T28" fmla="*/ 87 w 117"/>
                <a:gd name="T29" fmla="*/ 30 h 156"/>
                <a:gd name="T30" fmla="*/ 88 w 117"/>
                <a:gd name="T31" fmla="*/ 30 h 156"/>
                <a:gd name="T32" fmla="*/ 88 w 117"/>
                <a:gd name="T33" fmla="*/ 30 h 156"/>
                <a:gd name="T34" fmla="*/ 88 w 117"/>
                <a:gd name="T35" fmla="*/ 30 h 156"/>
                <a:gd name="T36" fmla="*/ 88 w 117"/>
                <a:gd name="T37" fmla="*/ 30 h 156"/>
                <a:gd name="T38" fmla="*/ 89 w 117"/>
                <a:gd name="T39" fmla="*/ 29 h 156"/>
                <a:gd name="T40" fmla="*/ 88 w 117"/>
                <a:gd name="T41" fmla="*/ 30 h 156"/>
                <a:gd name="T42" fmla="*/ 89 w 117"/>
                <a:gd name="T43" fmla="*/ 29 h 156"/>
                <a:gd name="T44" fmla="*/ 89 w 117"/>
                <a:gd name="T45" fmla="*/ 29 h 156"/>
                <a:gd name="T46" fmla="*/ 89 w 117"/>
                <a:gd name="T47" fmla="*/ 29 h 156"/>
                <a:gd name="T48" fmla="*/ 89 w 117"/>
                <a:gd name="T49" fmla="*/ 29 h 156"/>
                <a:gd name="T50" fmla="*/ 90 w 117"/>
                <a:gd name="T51" fmla="*/ 28 h 156"/>
                <a:gd name="T52" fmla="*/ 89 w 117"/>
                <a:gd name="T53" fmla="*/ 29 h 156"/>
                <a:gd name="T54" fmla="*/ 90 w 117"/>
                <a:gd name="T55" fmla="*/ 28 h 156"/>
                <a:gd name="T56" fmla="*/ 116 w 117"/>
                <a:gd name="T57" fmla="*/ 1 h 156"/>
                <a:gd name="T58" fmla="*/ 90 w 117"/>
                <a:gd name="T59" fmla="*/ 28 h 156"/>
                <a:gd name="T60" fmla="*/ 116 w 117"/>
                <a:gd name="T61" fmla="*/ 1 h 156"/>
                <a:gd name="T62" fmla="*/ 116 w 117"/>
                <a:gd name="T63" fmla="*/ 1 h 156"/>
                <a:gd name="T64" fmla="*/ 116 w 117"/>
                <a:gd name="T65" fmla="*/ 1 h 156"/>
                <a:gd name="T66" fmla="*/ 116 w 117"/>
                <a:gd name="T67" fmla="*/ 1 h 156"/>
                <a:gd name="T68" fmla="*/ 116 w 117"/>
                <a:gd name="T69" fmla="*/ 1 h 156"/>
                <a:gd name="T70" fmla="*/ 116 w 117"/>
                <a:gd name="T71" fmla="*/ 1 h 156"/>
                <a:gd name="T72" fmla="*/ 116 w 117"/>
                <a:gd name="T73" fmla="*/ 1 h 156"/>
                <a:gd name="T74" fmla="*/ 117 w 117"/>
                <a:gd name="T75" fmla="*/ 1 h 156"/>
                <a:gd name="T76" fmla="*/ 117 w 117"/>
                <a:gd name="T77" fmla="*/ 1 h 156"/>
                <a:gd name="T78" fmla="*/ 117 w 117"/>
                <a:gd name="T79" fmla="*/ 1 h 156"/>
                <a:gd name="T80" fmla="*/ 117 w 117"/>
                <a:gd name="T81" fmla="*/ 0 h 156"/>
                <a:gd name="T82" fmla="*/ 117 w 117"/>
                <a:gd name="T83" fmla="*/ 0 h 156"/>
                <a:gd name="T84" fmla="*/ 117 w 117"/>
                <a:gd name="T85" fmla="*/ 0 h 156"/>
                <a:gd name="T86" fmla="*/ 117 w 117"/>
                <a:gd name="T87" fmla="*/ 0 h 156"/>
                <a:gd name="T88" fmla="*/ 117 w 117"/>
                <a:gd name="T89" fmla="*/ 0 h 156"/>
                <a:gd name="T90" fmla="*/ 117 w 117"/>
                <a:gd name="T9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7" h="156">
                  <a:moveTo>
                    <a:pt x="0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43" y="156"/>
                    <a:pt x="43" y="156"/>
                    <a:pt x="43" y="156"/>
                  </a:cubicBezTo>
                  <a:cubicBezTo>
                    <a:pt x="0" y="112"/>
                    <a:pt x="0" y="112"/>
                    <a:pt x="0" y="112"/>
                  </a:cubicBezTo>
                  <a:moveTo>
                    <a:pt x="87" y="31"/>
                  </a:moveTo>
                  <a:cubicBezTo>
                    <a:pt x="86" y="31"/>
                    <a:pt x="86" y="31"/>
                    <a:pt x="86" y="31"/>
                  </a:cubicBezTo>
                  <a:cubicBezTo>
                    <a:pt x="86" y="31"/>
                    <a:pt x="86" y="31"/>
                    <a:pt x="87" y="31"/>
                  </a:cubicBezTo>
                  <a:moveTo>
                    <a:pt x="87" y="31"/>
                  </a:moveTo>
                  <a:cubicBezTo>
                    <a:pt x="87" y="31"/>
                    <a:pt x="87" y="31"/>
                    <a:pt x="87" y="31"/>
                  </a:cubicBezTo>
                  <a:cubicBezTo>
                    <a:pt x="87" y="31"/>
                    <a:pt x="87" y="31"/>
                    <a:pt x="87" y="31"/>
                  </a:cubicBezTo>
                  <a:moveTo>
                    <a:pt x="87" y="31"/>
                  </a:moveTo>
                  <a:cubicBezTo>
                    <a:pt x="87" y="31"/>
                    <a:pt x="87" y="31"/>
                    <a:pt x="87" y="31"/>
                  </a:cubicBezTo>
                  <a:cubicBezTo>
                    <a:pt x="87" y="31"/>
                    <a:pt x="87" y="31"/>
                    <a:pt x="87" y="31"/>
                  </a:cubicBezTo>
                  <a:moveTo>
                    <a:pt x="88" y="30"/>
                  </a:moveTo>
                  <a:cubicBezTo>
                    <a:pt x="88" y="30"/>
                    <a:pt x="88" y="30"/>
                    <a:pt x="87" y="30"/>
                  </a:cubicBezTo>
                  <a:cubicBezTo>
                    <a:pt x="88" y="30"/>
                    <a:pt x="88" y="30"/>
                    <a:pt x="88" y="30"/>
                  </a:cubicBezTo>
                  <a:moveTo>
                    <a:pt x="88" y="30"/>
                  </a:moveTo>
                  <a:cubicBezTo>
                    <a:pt x="88" y="30"/>
                    <a:pt x="88" y="30"/>
                    <a:pt x="88" y="30"/>
                  </a:cubicBezTo>
                  <a:cubicBezTo>
                    <a:pt x="88" y="30"/>
                    <a:pt x="88" y="30"/>
                    <a:pt x="88" y="30"/>
                  </a:cubicBezTo>
                  <a:moveTo>
                    <a:pt x="89" y="29"/>
                  </a:moveTo>
                  <a:cubicBezTo>
                    <a:pt x="89" y="29"/>
                    <a:pt x="88" y="30"/>
                    <a:pt x="88" y="30"/>
                  </a:cubicBezTo>
                  <a:cubicBezTo>
                    <a:pt x="88" y="30"/>
                    <a:pt x="89" y="29"/>
                    <a:pt x="89" y="29"/>
                  </a:cubicBezTo>
                  <a:moveTo>
                    <a:pt x="89" y="29"/>
                  </a:moveTo>
                  <a:cubicBezTo>
                    <a:pt x="89" y="29"/>
                    <a:pt x="89" y="29"/>
                    <a:pt x="89" y="29"/>
                  </a:cubicBezTo>
                  <a:cubicBezTo>
                    <a:pt x="89" y="29"/>
                    <a:pt x="89" y="29"/>
                    <a:pt x="89" y="29"/>
                  </a:cubicBezTo>
                  <a:moveTo>
                    <a:pt x="90" y="28"/>
                  </a:moveTo>
                  <a:cubicBezTo>
                    <a:pt x="89" y="28"/>
                    <a:pt x="89" y="28"/>
                    <a:pt x="89" y="29"/>
                  </a:cubicBezTo>
                  <a:cubicBezTo>
                    <a:pt x="89" y="28"/>
                    <a:pt x="89" y="28"/>
                    <a:pt x="90" y="28"/>
                  </a:cubicBezTo>
                  <a:moveTo>
                    <a:pt x="116" y="1"/>
                  </a:moveTo>
                  <a:cubicBezTo>
                    <a:pt x="108" y="10"/>
                    <a:pt x="99" y="19"/>
                    <a:pt x="90" y="28"/>
                  </a:cubicBezTo>
                  <a:cubicBezTo>
                    <a:pt x="99" y="19"/>
                    <a:pt x="108" y="10"/>
                    <a:pt x="116" y="1"/>
                  </a:cubicBezTo>
                  <a:moveTo>
                    <a:pt x="116" y="1"/>
                  </a:moveTo>
                  <a:cubicBezTo>
                    <a:pt x="116" y="1"/>
                    <a:pt x="116" y="1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moveTo>
                    <a:pt x="116" y="1"/>
                  </a:moveTo>
                  <a:cubicBezTo>
                    <a:pt x="116" y="1"/>
                    <a:pt x="116" y="1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moveTo>
                    <a:pt x="117" y="1"/>
                  </a:moveTo>
                  <a:cubicBezTo>
                    <a:pt x="117" y="1"/>
                    <a:pt x="117" y="1"/>
                    <a:pt x="117" y="1"/>
                  </a:cubicBezTo>
                  <a:cubicBezTo>
                    <a:pt x="117" y="1"/>
                    <a:pt x="117" y="1"/>
                    <a:pt x="117" y="1"/>
                  </a:cubicBezTo>
                  <a:moveTo>
                    <a:pt x="117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moveTo>
                    <a:pt x="117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</a:path>
              </a:pathLst>
            </a:custGeom>
            <a:solidFill>
              <a:srgbClr val="D38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 91">
              <a:extLst>
                <a:ext uri="{FF2B5EF4-FFF2-40B4-BE49-F238E27FC236}">
                  <a16:creationId xmlns:a16="http://schemas.microsoft.com/office/drawing/2014/main" id="{94923CD8-FC9A-4E85-8011-1F175133F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0" y="2220913"/>
              <a:ext cx="531813" cy="530225"/>
            </a:xfrm>
            <a:custGeom>
              <a:avLst/>
              <a:gdLst>
                <a:gd name="T0" fmla="*/ 329 w 329"/>
                <a:gd name="T1" fmla="*/ 0 h 329"/>
                <a:gd name="T2" fmla="*/ 80 w 329"/>
                <a:gd name="T3" fmla="*/ 248 h 329"/>
                <a:gd name="T4" fmla="*/ 77 w 329"/>
                <a:gd name="T5" fmla="*/ 251 h 329"/>
                <a:gd name="T6" fmla="*/ 57 w 329"/>
                <a:gd name="T7" fmla="*/ 271 h 329"/>
                <a:gd name="T8" fmla="*/ 0 w 329"/>
                <a:gd name="T9" fmla="*/ 328 h 329"/>
                <a:gd name="T10" fmla="*/ 3 w 329"/>
                <a:gd name="T11" fmla="*/ 329 h 329"/>
                <a:gd name="T12" fmla="*/ 71 w 329"/>
                <a:gd name="T13" fmla="*/ 286 h 329"/>
                <a:gd name="T14" fmla="*/ 71 w 329"/>
                <a:gd name="T15" fmla="*/ 286 h 329"/>
                <a:gd name="T16" fmla="*/ 71 w 329"/>
                <a:gd name="T17" fmla="*/ 286 h 329"/>
                <a:gd name="T18" fmla="*/ 94 w 329"/>
                <a:gd name="T19" fmla="*/ 267 h 329"/>
                <a:gd name="T20" fmla="*/ 94 w 329"/>
                <a:gd name="T21" fmla="*/ 267 h 329"/>
                <a:gd name="T22" fmla="*/ 94 w 329"/>
                <a:gd name="T23" fmla="*/ 267 h 329"/>
                <a:gd name="T24" fmla="*/ 180 w 329"/>
                <a:gd name="T25" fmla="*/ 186 h 329"/>
                <a:gd name="T26" fmla="*/ 181 w 329"/>
                <a:gd name="T27" fmla="*/ 186 h 329"/>
                <a:gd name="T28" fmla="*/ 181 w 329"/>
                <a:gd name="T29" fmla="*/ 186 h 329"/>
                <a:gd name="T30" fmla="*/ 181 w 329"/>
                <a:gd name="T31" fmla="*/ 186 h 329"/>
                <a:gd name="T32" fmla="*/ 181 w 329"/>
                <a:gd name="T33" fmla="*/ 186 h 329"/>
                <a:gd name="T34" fmla="*/ 181 w 329"/>
                <a:gd name="T35" fmla="*/ 186 h 329"/>
                <a:gd name="T36" fmla="*/ 181 w 329"/>
                <a:gd name="T37" fmla="*/ 185 h 329"/>
                <a:gd name="T38" fmla="*/ 182 w 329"/>
                <a:gd name="T39" fmla="*/ 185 h 329"/>
                <a:gd name="T40" fmla="*/ 182 w 329"/>
                <a:gd name="T41" fmla="*/ 185 h 329"/>
                <a:gd name="T42" fmla="*/ 182 w 329"/>
                <a:gd name="T43" fmla="*/ 185 h 329"/>
                <a:gd name="T44" fmla="*/ 182 w 329"/>
                <a:gd name="T45" fmla="*/ 185 h 329"/>
                <a:gd name="T46" fmla="*/ 183 w 329"/>
                <a:gd name="T47" fmla="*/ 184 h 329"/>
                <a:gd name="T48" fmla="*/ 183 w 329"/>
                <a:gd name="T49" fmla="*/ 184 h 329"/>
                <a:gd name="T50" fmla="*/ 183 w 329"/>
                <a:gd name="T51" fmla="*/ 184 h 329"/>
                <a:gd name="T52" fmla="*/ 183 w 329"/>
                <a:gd name="T53" fmla="*/ 184 h 329"/>
                <a:gd name="T54" fmla="*/ 184 w 329"/>
                <a:gd name="T55" fmla="*/ 183 h 329"/>
                <a:gd name="T56" fmla="*/ 184 w 329"/>
                <a:gd name="T57" fmla="*/ 183 h 329"/>
                <a:gd name="T58" fmla="*/ 184 w 329"/>
                <a:gd name="T59" fmla="*/ 183 h 329"/>
                <a:gd name="T60" fmla="*/ 210 w 329"/>
                <a:gd name="T61" fmla="*/ 156 h 329"/>
                <a:gd name="T62" fmla="*/ 210 w 329"/>
                <a:gd name="T63" fmla="*/ 156 h 329"/>
                <a:gd name="T64" fmla="*/ 210 w 329"/>
                <a:gd name="T65" fmla="*/ 156 h 329"/>
                <a:gd name="T66" fmla="*/ 210 w 329"/>
                <a:gd name="T67" fmla="*/ 156 h 329"/>
                <a:gd name="T68" fmla="*/ 210 w 329"/>
                <a:gd name="T69" fmla="*/ 156 h 329"/>
                <a:gd name="T70" fmla="*/ 211 w 329"/>
                <a:gd name="T71" fmla="*/ 156 h 329"/>
                <a:gd name="T72" fmla="*/ 211 w 329"/>
                <a:gd name="T73" fmla="*/ 156 h 329"/>
                <a:gd name="T74" fmla="*/ 211 w 329"/>
                <a:gd name="T75" fmla="*/ 155 h 329"/>
                <a:gd name="T76" fmla="*/ 211 w 329"/>
                <a:gd name="T77" fmla="*/ 155 h 329"/>
                <a:gd name="T78" fmla="*/ 211 w 329"/>
                <a:gd name="T79" fmla="*/ 155 h 329"/>
                <a:gd name="T80" fmla="*/ 211 w 329"/>
                <a:gd name="T81" fmla="*/ 155 h 329"/>
                <a:gd name="T82" fmla="*/ 329 w 329"/>
                <a:gd name="T83" fmla="*/ 3 h 329"/>
                <a:gd name="T84" fmla="*/ 329 w 329"/>
                <a:gd name="T85" fmla="*/ 0 h 329"/>
                <a:gd name="T86" fmla="*/ 329 w 329"/>
                <a:gd name="T8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9" h="329">
                  <a:moveTo>
                    <a:pt x="329" y="0"/>
                  </a:moveTo>
                  <a:cubicBezTo>
                    <a:pt x="80" y="248"/>
                    <a:pt x="80" y="248"/>
                    <a:pt x="80" y="248"/>
                  </a:cubicBezTo>
                  <a:cubicBezTo>
                    <a:pt x="77" y="251"/>
                    <a:pt x="77" y="251"/>
                    <a:pt x="77" y="25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" y="328"/>
                    <a:pt x="2" y="329"/>
                    <a:pt x="3" y="329"/>
                  </a:cubicBezTo>
                  <a:cubicBezTo>
                    <a:pt x="13" y="329"/>
                    <a:pt x="38" y="313"/>
                    <a:pt x="71" y="286"/>
                  </a:cubicBezTo>
                  <a:cubicBezTo>
                    <a:pt x="71" y="286"/>
                    <a:pt x="71" y="286"/>
                    <a:pt x="71" y="286"/>
                  </a:cubicBezTo>
                  <a:cubicBezTo>
                    <a:pt x="71" y="286"/>
                    <a:pt x="71" y="286"/>
                    <a:pt x="71" y="286"/>
                  </a:cubicBezTo>
                  <a:cubicBezTo>
                    <a:pt x="78" y="280"/>
                    <a:pt x="86" y="274"/>
                    <a:pt x="94" y="267"/>
                  </a:cubicBezTo>
                  <a:cubicBezTo>
                    <a:pt x="94" y="267"/>
                    <a:pt x="94" y="267"/>
                    <a:pt x="94" y="267"/>
                  </a:cubicBezTo>
                  <a:cubicBezTo>
                    <a:pt x="94" y="267"/>
                    <a:pt x="94" y="267"/>
                    <a:pt x="94" y="267"/>
                  </a:cubicBezTo>
                  <a:cubicBezTo>
                    <a:pt x="120" y="245"/>
                    <a:pt x="150" y="217"/>
                    <a:pt x="180" y="186"/>
                  </a:cubicBezTo>
                  <a:cubicBezTo>
                    <a:pt x="180" y="186"/>
                    <a:pt x="180" y="186"/>
                    <a:pt x="181" y="186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81" y="186"/>
                    <a:pt x="181" y="186"/>
                    <a:pt x="181" y="185"/>
                  </a:cubicBezTo>
                  <a:cubicBezTo>
                    <a:pt x="182" y="185"/>
                    <a:pt x="182" y="185"/>
                    <a:pt x="182" y="185"/>
                  </a:cubicBezTo>
                  <a:cubicBezTo>
                    <a:pt x="182" y="185"/>
                    <a:pt x="182" y="185"/>
                    <a:pt x="182" y="185"/>
                  </a:cubicBezTo>
                  <a:cubicBezTo>
                    <a:pt x="182" y="185"/>
                    <a:pt x="182" y="185"/>
                    <a:pt x="182" y="185"/>
                  </a:cubicBezTo>
                  <a:cubicBezTo>
                    <a:pt x="182" y="185"/>
                    <a:pt x="182" y="185"/>
                    <a:pt x="182" y="185"/>
                  </a:cubicBezTo>
                  <a:cubicBezTo>
                    <a:pt x="182" y="185"/>
                    <a:pt x="183" y="184"/>
                    <a:pt x="183" y="184"/>
                  </a:cubicBezTo>
                  <a:cubicBezTo>
                    <a:pt x="183" y="184"/>
                    <a:pt x="183" y="184"/>
                    <a:pt x="183" y="184"/>
                  </a:cubicBezTo>
                  <a:cubicBezTo>
                    <a:pt x="183" y="184"/>
                    <a:pt x="183" y="184"/>
                    <a:pt x="183" y="184"/>
                  </a:cubicBezTo>
                  <a:cubicBezTo>
                    <a:pt x="183" y="184"/>
                    <a:pt x="183" y="184"/>
                    <a:pt x="183" y="184"/>
                  </a:cubicBezTo>
                  <a:cubicBezTo>
                    <a:pt x="183" y="183"/>
                    <a:pt x="183" y="183"/>
                    <a:pt x="184" y="183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93" y="174"/>
                    <a:pt x="202" y="165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5"/>
                    <a:pt x="211" y="155"/>
                  </a:cubicBezTo>
                  <a:cubicBezTo>
                    <a:pt x="211" y="155"/>
                    <a:pt x="211" y="155"/>
                    <a:pt x="211" y="155"/>
                  </a:cubicBezTo>
                  <a:cubicBezTo>
                    <a:pt x="211" y="155"/>
                    <a:pt x="211" y="155"/>
                    <a:pt x="211" y="155"/>
                  </a:cubicBezTo>
                  <a:cubicBezTo>
                    <a:pt x="211" y="155"/>
                    <a:pt x="211" y="155"/>
                    <a:pt x="211" y="155"/>
                  </a:cubicBezTo>
                  <a:cubicBezTo>
                    <a:pt x="281" y="83"/>
                    <a:pt x="329" y="20"/>
                    <a:pt x="329" y="3"/>
                  </a:cubicBezTo>
                  <a:cubicBezTo>
                    <a:pt x="329" y="1"/>
                    <a:pt x="329" y="0"/>
                    <a:pt x="329" y="0"/>
                  </a:cubicBezTo>
                  <a:cubicBezTo>
                    <a:pt x="329" y="0"/>
                    <a:pt x="329" y="0"/>
                    <a:pt x="329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 92">
              <a:extLst>
                <a:ext uri="{FF2B5EF4-FFF2-40B4-BE49-F238E27FC236}">
                  <a16:creationId xmlns:a16="http://schemas.microsoft.com/office/drawing/2014/main" id="{0ED32AF7-3596-43D1-B5E2-02768331AE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4938" y="1809751"/>
              <a:ext cx="280988" cy="280988"/>
            </a:xfrm>
            <a:custGeom>
              <a:avLst/>
              <a:gdLst>
                <a:gd name="T0" fmla="*/ 77 w 174"/>
                <a:gd name="T1" fmla="*/ 162 h 174"/>
                <a:gd name="T2" fmla="*/ 72 w 174"/>
                <a:gd name="T3" fmla="*/ 167 h 174"/>
                <a:gd name="T4" fmla="*/ 95 w 174"/>
                <a:gd name="T5" fmla="*/ 154 h 174"/>
                <a:gd name="T6" fmla="*/ 100 w 174"/>
                <a:gd name="T7" fmla="*/ 158 h 174"/>
                <a:gd name="T8" fmla="*/ 95 w 174"/>
                <a:gd name="T9" fmla="*/ 164 h 174"/>
                <a:gd name="T10" fmla="*/ 90 w 174"/>
                <a:gd name="T11" fmla="*/ 160 h 174"/>
                <a:gd name="T12" fmla="*/ 95 w 174"/>
                <a:gd name="T13" fmla="*/ 154 h 174"/>
                <a:gd name="T14" fmla="*/ 50 w 174"/>
                <a:gd name="T15" fmla="*/ 154 h 174"/>
                <a:gd name="T16" fmla="*/ 49 w 174"/>
                <a:gd name="T17" fmla="*/ 164 h 174"/>
                <a:gd name="T18" fmla="*/ 43 w 174"/>
                <a:gd name="T19" fmla="*/ 159 h 174"/>
                <a:gd name="T20" fmla="*/ 49 w 174"/>
                <a:gd name="T21" fmla="*/ 154 h 174"/>
                <a:gd name="T22" fmla="*/ 122 w 174"/>
                <a:gd name="T23" fmla="*/ 147 h 174"/>
                <a:gd name="T24" fmla="*/ 120 w 174"/>
                <a:gd name="T25" fmla="*/ 155 h 174"/>
                <a:gd name="T26" fmla="*/ 113 w 174"/>
                <a:gd name="T27" fmla="*/ 153 h 174"/>
                <a:gd name="T28" fmla="*/ 112 w 174"/>
                <a:gd name="T29" fmla="*/ 150 h 174"/>
                <a:gd name="T30" fmla="*/ 27 w 174"/>
                <a:gd name="T31" fmla="*/ 145 h 174"/>
                <a:gd name="T32" fmla="*/ 32 w 174"/>
                <a:gd name="T33" fmla="*/ 150 h 174"/>
                <a:gd name="T34" fmla="*/ 31 w 174"/>
                <a:gd name="T35" fmla="*/ 153 h 174"/>
                <a:gd name="T36" fmla="*/ 27 w 174"/>
                <a:gd name="T37" fmla="*/ 155 h 174"/>
                <a:gd name="T38" fmla="*/ 22 w 174"/>
                <a:gd name="T39" fmla="*/ 147 h 174"/>
                <a:gd name="T40" fmla="*/ 136 w 174"/>
                <a:gd name="T41" fmla="*/ 130 h 174"/>
                <a:gd name="T42" fmla="*/ 141 w 174"/>
                <a:gd name="T43" fmla="*/ 136 h 174"/>
                <a:gd name="T44" fmla="*/ 136 w 174"/>
                <a:gd name="T45" fmla="*/ 141 h 174"/>
                <a:gd name="T46" fmla="*/ 132 w 174"/>
                <a:gd name="T47" fmla="*/ 132 h 174"/>
                <a:gd name="T48" fmla="*/ 136 w 174"/>
                <a:gd name="T49" fmla="*/ 130 h 174"/>
                <a:gd name="T50" fmla="*/ 156 w 174"/>
                <a:gd name="T51" fmla="*/ 117 h 174"/>
                <a:gd name="T52" fmla="*/ 150 w 174"/>
                <a:gd name="T53" fmla="*/ 122 h 174"/>
                <a:gd name="T54" fmla="*/ 148 w 174"/>
                <a:gd name="T55" fmla="*/ 122 h 174"/>
                <a:gd name="T56" fmla="*/ 146 w 174"/>
                <a:gd name="T57" fmla="*/ 114 h 174"/>
                <a:gd name="T58" fmla="*/ 159 w 174"/>
                <a:gd name="T59" fmla="*/ 90 h 174"/>
                <a:gd name="T60" fmla="*/ 165 w 174"/>
                <a:gd name="T61" fmla="*/ 95 h 174"/>
                <a:gd name="T62" fmla="*/ 159 w 174"/>
                <a:gd name="T63" fmla="*/ 101 h 174"/>
                <a:gd name="T64" fmla="*/ 154 w 174"/>
                <a:gd name="T65" fmla="*/ 95 h 174"/>
                <a:gd name="T66" fmla="*/ 159 w 174"/>
                <a:gd name="T67" fmla="*/ 90 h 174"/>
                <a:gd name="T68" fmla="*/ 162 w 174"/>
                <a:gd name="T69" fmla="*/ 67 h 174"/>
                <a:gd name="T70" fmla="*/ 168 w 174"/>
                <a:gd name="T71" fmla="*/ 72 h 174"/>
                <a:gd name="T72" fmla="*/ 157 w 174"/>
                <a:gd name="T73" fmla="*/ 72 h 174"/>
                <a:gd name="T74" fmla="*/ 162 w 174"/>
                <a:gd name="T75" fmla="*/ 67 h 174"/>
                <a:gd name="T76" fmla="*/ 164 w 174"/>
                <a:gd name="T77" fmla="*/ 47 h 174"/>
                <a:gd name="T78" fmla="*/ 161 w 174"/>
                <a:gd name="T79" fmla="*/ 54 h 174"/>
                <a:gd name="T80" fmla="*/ 154 w 174"/>
                <a:gd name="T81" fmla="*/ 50 h 174"/>
                <a:gd name="T82" fmla="*/ 158 w 174"/>
                <a:gd name="T83" fmla="*/ 44 h 174"/>
                <a:gd name="T84" fmla="*/ 150 w 174"/>
                <a:gd name="T85" fmla="*/ 22 h 174"/>
                <a:gd name="T86" fmla="*/ 153 w 174"/>
                <a:gd name="T87" fmla="*/ 31 h 174"/>
                <a:gd name="T88" fmla="*/ 150 w 174"/>
                <a:gd name="T89" fmla="*/ 32 h 174"/>
                <a:gd name="T90" fmla="*/ 148 w 174"/>
                <a:gd name="T91" fmla="*/ 22 h 174"/>
                <a:gd name="T92" fmla="*/ 145 w 174"/>
                <a:gd name="T93" fmla="*/ 0 h 174"/>
                <a:gd name="T94" fmla="*/ 137 w 174"/>
                <a:gd name="T95" fmla="*/ 26 h 174"/>
                <a:gd name="T96" fmla="*/ 151 w 174"/>
                <a:gd name="T97" fmla="*/ 72 h 174"/>
                <a:gd name="T98" fmla="*/ 139 w 174"/>
                <a:gd name="T99" fmla="*/ 114 h 174"/>
                <a:gd name="T100" fmla="*/ 139 w 174"/>
                <a:gd name="T101" fmla="*/ 115 h 174"/>
                <a:gd name="T102" fmla="*/ 138 w 174"/>
                <a:gd name="T103" fmla="*/ 115 h 174"/>
                <a:gd name="T104" fmla="*/ 138 w 174"/>
                <a:gd name="T105" fmla="*/ 116 h 174"/>
                <a:gd name="T106" fmla="*/ 128 w 174"/>
                <a:gd name="T107" fmla="*/ 128 h 174"/>
                <a:gd name="T108" fmla="*/ 106 w 174"/>
                <a:gd name="T109" fmla="*/ 144 h 174"/>
                <a:gd name="T110" fmla="*/ 26 w 174"/>
                <a:gd name="T111" fmla="*/ 136 h 174"/>
                <a:gd name="T112" fmla="*/ 0 w 174"/>
                <a:gd name="T113" fmla="*/ 145 h 174"/>
                <a:gd name="T114" fmla="*/ 72 w 174"/>
                <a:gd name="T115" fmla="*/ 174 h 174"/>
                <a:gd name="T116" fmla="*/ 174 w 174"/>
                <a:gd name="T117" fmla="*/ 7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" h="174">
                  <a:moveTo>
                    <a:pt x="67" y="162"/>
                  </a:moveTo>
                  <a:cubicBezTo>
                    <a:pt x="67" y="162"/>
                    <a:pt x="67" y="162"/>
                    <a:pt x="67" y="162"/>
                  </a:cubicBezTo>
                  <a:cubicBezTo>
                    <a:pt x="67" y="159"/>
                    <a:pt x="69" y="157"/>
                    <a:pt x="72" y="157"/>
                  </a:cubicBezTo>
                  <a:cubicBezTo>
                    <a:pt x="75" y="157"/>
                    <a:pt x="77" y="159"/>
                    <a:pt x="77" y="162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5"/>
                    <a:pt x="75" y="167"/>
                    <a:pt x="72" y="167"/>
                  </a:cubicBezTo>
                  <a:cubicBezTo>
                    <a:pt x="72" y="167"/>
                    <a:pt x="72" y="167"/>
                    <a:pt x="72" y="167"/>
                  </a:cubicBezTo>
                  <a:cubicBezTo>
                    <a:pt x="72" y="167"/>
                    <a:pt x="72" y="167"/>
                    <a:pt x="72" y="167"/>
                  </a:cubicBezTo>
                  <a:cubicBezTo>
                    <a:pt x="72" y="167"/>
                    <a:pt x="72" y="167"/>
                    <a:pt x="72" y="167"/>
                  </a:cubicBezTo>
                  <a:cubicBezTo>
                    <a:pt x="72" y="167"/>
                    <a:pt x="72" y="167"/>
                    <a:pt x="72" y="167"/>
                  </a:cubicBezTo>
                  <a:cubicBezTo>
                    <a:pt x="69" y="167"/>
                    <a:pt x="67" y="165"/>
                    <a:pt x="67" y="162"/>
                  </a:cubicBezTo>
                  <a:cubicBezTo>
                    <a:pt x="67" y="162"/>
                    <a:pt x="67" y="162"/>
                    <a:pt x="67" y="162"/>
                  </a:cubicBezTo>
                  <a:cubicBezTo>
                    <a:pt x="67" y="162"/>
                    <a:pt x="67" y="162"/>
                    <a:pt x="67" y="162"/>
                  </a:cubicBezTo>
                  <a:cubicBezTo>
                    <a:pt x="67" y="162"/>
                    <a:pt x="67" y="162"/>
                    <a:pt x="67" y="162"/>
                  </a:cubicBezTo>
                  <a:moveTo>
                    <a:pt x="95" y="154"/>
                  </a:move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8" y="154"/>
                    <a:pt x="100" y="155"/>
                    <a:pt x="100" y="158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101" y="158"/>
                    <a:pt x="101" y="159"/>
                    <a:pt x="101" y="159"/>
                  </a:cubicBezTo>
                  <a:cubicBezTo>
                    <a:pt x="101" y="159"/>
                    <a:pt x="101" y="159"/>
                    <a:pt x="101" y="159"/>
                  </a:cubicBezTo>
                  <a:cubicBezTo>
                    <a:pt x="101" y="161"/>
                    <a:pt x="99" y="164"/>
                    <a:pt x="97" y="164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6" y="164"/>
                    <a:pt x="96" y="164"/>
                    <a:pt x="95" y="164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3" y="164"/>
                    <a:pt x="91" y="163"/>
                    <a:pt x="90" y="161"/>
                  </a:cubicBezTo>
                  <a:cubicBezTo>
                    <a:pt x="90" y="161"/>
                    <a:pt x="90" y="161"/>
                    <a:pt x="90" y="161"/>
                  </a:cubicBezTo>
                  <a:cubicBezTo>
                    <a:pt x="90" y="161"/>
                    <a:pt x="90" y="161"/>
                    <a:pt x="90" y="160"/>
                  </a:cubicBezTo>
                  <a:cubicBezTo>
                    <a:pt x="90" y="160"/>
                    <a:pt x="90" y="160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0" y="157"/>
                    <a:pt x="92" y="155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moveTo>
                    <a:pt x="49" y="154"/>
                  </a:moveTo>
                  <a:cubicBezTo>
                    <a:pt x="49" y="154"/>
                    <a:pt x="49" y="154"/>
                    <a:pt x="49" y="154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4"/>
                    <a:pt x="50" y="154"/>
                    <a:pt x="50" y="154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2" y="155"/>
                    <a:pt x="54" y="157"/>
                    <a:pt x="54" y="159"/>
                  </a:cubicBezTo>
                  <a:cubicBezTo>
                    <a:pt x="54" y="159"/>
                    <a:pt x="54" y="159"/>
                    <a:pt x="54" y="159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4" y="161"/>
                    <a:pt x="54" y="161"/>
                    <a:pt x="54" y="161"/>
                  </a:cubicBezTo>
                  <a:cubicBezTo>
                    <a:pt x="53" y="163"/>
                    <a:pt x="51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8" y="164"/>
                    <a:pt x="48" y="164"/>
                    <a:pt x="47" y="164"/>
                  </a:cubicBezTo>
                  <a:cubicBezTo>
                    <a:pt x="45" y="164"/>
                    <a:pt x="43" y="161"/>
                    <a:pt x="43" y="159"/>
                  </a:cubicBezTo>
                  <a:cubicBezTo>
                    <a:pt x="43" y="159"/>
                    <a:pt x="43" y="159"/>
                    <a:pt x="43" y="159"/>
                  </a:cubicBezTo>
                  <a:cubicBezTo>
                    <a:pt x="43" y="159"/>
                    <a:pt x="43" y="158"/>
                    <a:pt x="44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44" y="155"/>
                    <a:pt x="46" y="154"/>
                    <a:pt x="49" y="154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4"/>
                    <a:pt x="49" y="154"/>
                    <a:pt x="49" y="154"/>
                  </a:cubicBezTo>
                  <a:moveTo>
                    <a:pt x="117" y="145"/>
                  </a:moveTo>
                  <a:cubicBezTo>
                    <a:pt x="117" y="145"/>
                    <a:pt x="117" y="145"/>
                    <a:pt x="117" y="145"/>
                  </a:cubicBezTo>
                  <a:cubicBezTo>
                    <a:pt x="117" y="145"/>
                    <a:pt x="117" y="145"/>
                    <a:pt x="117" y="145"/>
                  </a:cubicBezTo>
                  <a:cubicBezTo>
                    <a:pt x="119" y="145"/>
                    <a:pt x="121" y="146"/>
                    <a:pt x="122" y="147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22" y="148"/>
                    <a:pt x="122" y="149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2"/>
                    <a:pt x="122" y="154"/>
                    <a:pt x="120" y="155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119" y="155"/>
                    <a:pt x="118" y="155"/>
                    <a:pt x="117" y="155"/>
                  </a:cubicBezTo>
                  <a:cubicBezTo>
                    <a:pt x="117" y="155"/>
                    <a:pt x="117" y="155"/>
                    <a:pt x="117" y="155"/>
                  </a:cubicBezTo>
                  <a:cubicBezTo>
                    <a:pt x="117" y="155"/>
                    <a:pt x="117" y="155"/>
                    <a:pt x="117" y="155"/>
                  </a:cubicBezTo>
                  <a:cubicBezTo>
                    <a:pt x="117" y="155"/>
                    <a:pt x="117" y="155"/>
                    <a:pt x="117" y="155"/>
                  </a:cubicBezTo>
                  <a:cubicBezTo>
                    <a:pt x="117" y="155"/>
                    <a:pt x="117" y="155"/>
                    <a:pt x="117" y="155"/>
                  </a:cubicBezTo>
                  <a:cubicBezTo>
                    <a:pt x="115" y="155"/>
                    <a:pt x="114" y="155"/>
                    <a:pt x="113" y="153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1"/>
                    <a:pt x="112" y="150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2" y="148"/>
                    <a:pt x="113" y="147"/>
                    <a:pt x="115" y="146"/>
                  </a:cubicBezTo>
                  <a:cubicBezTo>
                    <a:pt x="115" y="145"/>
                    <a:pt x="116" y="145"/>
                    <a:pt x="117" y="145"/>
                  </a:cubicBezTo>
                  <a:cubicBezTo>
                    <a:pt x="117" y="145"/>
                    <a:pt x="117" y="145"/>
                    <a:pt x="117" y="145"/>
                  </a:cubicBezTo>
                  <a:cubicBezTo>
                    <a:pt x="117" y="145"/>
                    <a:pt x="117" y="145"/>
                    <a:pt x="117" y="145"/>
                  </a:cubicBezTo>
                  <a:moveTo>
                    <a:pt x="27" y="145"/>
                  </a:moveTo>
                  <a:cubicBezTo>
                    <a:pt x="27" y="145"/>
                    <a:pt x="27" y="145"/>
                    <a:pt x="27" y="145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5"/>
                    <a:pt x="29" y="145"/>
                    <a:pt x="29" y="145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30" y="145"/>
                    <a:pt x="30" y="145"/>
                    <a:pt x="30" y="146"/>
                  </a:cubicBezTo>
                  <a:cubicBezTo>
                    <a:pt x="30" y="146"/>
                    <a:pt x="30" y="146"/>
                    <a:pt x="30" y="146"/>
                  </a:cubicBezTo>
                  <a:cubicBezTo>
                    <a:pt x="31" y="146"/>
                    <a:pt x="32" y="148"/>
                    <a:pt x="32" y="150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32" y="151"/>
                    <a:pt x="32" y="152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0" y="154"/>
                    <a:pt x="29" y="155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6" y="155"/>
                    <a:pt x="25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3" y="154"/>
                    <a:pt x="22" y="152"/>
                    <a:pt x="22" y="150"/>
                  </a:cubicBezTo>
                  <a:cubicBezTo>
                    <a:pt x="22" y="150"/>
                    <a:pt x="22" y="150"/>
                    <a:pt x="22" y="150"/>
                  </a:cubicBezTo>
                  <a:cubicBezTo>
                    <a:pt x="22" y="149"/>
                    <a:pt x="22" y="148"/>
                    <a:pt x="22" y="147"/>
                  </a:cubicBezTo>
                  <a:cubicBezTo>
                    <a:pt x="23" y="146"/>
                    <a:pt x="25" y="145"/>
                    <a:pt x="27" y="145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7" y="145"/>
                    <a:pt x="27" y="145"/>
                    <a:pt x="27" y="145"/>
                  </a:cubicBezTo>
                  <a:moveTo>
                    <a:pt x="136" y="130"/>
                  </a:move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8" y="131"/>
                    <a:pt x="139" y="132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39" y="132"/>
                    <a:pt x="139" y="132"/>
                    <a:pt x="140" y="132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3"/>
                    <a:pt x="141" y="134"/>
                    <a:pt x="141" y="136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1" y="137"/>
                    <a:pt x="141" y="138"/>
                    <a:pt x="140" y="139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39" y="141"/>
                    <a:pt x="137" y="141"/>
                    <a:pt x="136" y="141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5" y="141"/>
                    <a:pt x="133" y="141"/>
                    <a:pt x="132" y="139"/>
                  </a:cubicBezTo>
                  <a:cubicBezTo>
                    <a:pt x="131" y="138"/>
                    <a:pt x="131" y="137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4"/>
                    <a:pt x="131" y="133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3" y="131"/>
                    <a:pt x="135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moveTo>
                    <a:pt x="150" y="112"/>
                  </a:moveTo>
                  <a:cubicBezTo>
                    <a:pt x="150" y="112"/>
                    <a:pt x="150" y="112"/>
                    <a:pt x="150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2"/>
                    <a:pt x="152" y="112"/>
                    <a:pt x="153" y="112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5" y="113"/>
                    <a:pt x="155" y="115"/>
                    <a:pt x="156" y="117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56" y="118"/>
                    <a:pt x="155" y="119"/>
                    <a:pt x="155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4" y="121"/>
                    <a:pt x="152" y="122"/>
                    <a:pt x="150" y="122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49" y="122"/>
                    <a:pt x="149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6" y="121"/>
                    <a:pt x="145" y="119"/>
                    <a:pt x="145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6"/>
                    <a:pt x="145" y="115"/>
                    <a:pt x="146" y="114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7" y="113"/>
                    <a:pt x="148" y="112"/>
                    <a:pt x="150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0" y="112"/>
                    <a:pt x="150" y="112"/>
                    <a:pt x="150" y="112"/>
                  </a:cubicBezTo>
                  <a:moveTo>
                    <a:pt x="159" y="90"/>
                  </a:move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1" y="90"/>
                    <a:pt x="161" y="90"/>
                  </a:cubicBezTo>
                  <a:cubicBezTo>
                    <a:pt x="161" y="90"/>
                    <a:pt x="161" y="90"/>
                    <a:pt x="161" y="90"/>
                  </a:cubicBezTo>
                  <a:cubicBezTo>
                    <a:pt x="163" y="91"/>
                    <a:pt x="165" y="93"/>
                    <a:pt x="165" y="95"/>
                  </a:cubicBezTo>
                  <a:cubicBezTo>
                    <a:pt x="165" y="95"/>
                    <a:pt x="165" y="95"/>
                    <a:pt x="165" y="95"/>
                  </a:cubicBezTo>
                  <a:cubicBezTo>
                    <a:pt x="165" y="96"/>
                    <a:pt x="164" y="96"/>
                    <a:pt x="164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9"/>
                    <a:pt x="162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8" y="101"/>
                    <a:pt x="158" y="100"/>
                  </a:cubicBezTo>
                  <a:cubicBezTo>
                    <a:pt x="156" y="100"/>
                    <a:pt x="154" y="98"/>
                    <a:pt x="154" y="95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4" y="95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2"/>
                    <a:pt x="157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moveTo>
                    <a:pt x="162" y="67"/>
                  </a:move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5" y="67"/>
                    <a:pt x="168" y="69"/>
                    <a:pt x="168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5"/>
                    <a:pt x="165" y="77"/>
                    <a:pt x="162" y="77"/>
                  </a:cubicBezTo>
                  <a:cubicBezTo>
                    <a:pt x="159" y="77"/>
                    <a:pt x="157" y="75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69"/>
                    <a:pt x="159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moveTo>
                    <a:pt x="159" y="43"/>
                  </a:move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62" y="43"/>
                    <a:pt x="164" y="45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8"/>
                    <a:pt x="165" y="48"/>
                    <a:pt x="165" y="49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5" y="51"/>
                    <a:pt x="163" y="53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0" y="54"/>
                    <a:pt x="160" y="54"/>
                    <a:pt x="159" y="54"/>
                  </a:cubicBezTo>
                  <a:cubicBezTo>
                    <a:pt x="159" y="54"/>
                    <a:pt x="159" y="54"/>
                    <a:pt x="159" y="54"/>
                  </a:cubicBezTo>
                  <a:cubicBezTo>
                    <a:pt x="159" y="54"/>
                    <a:pt x="159" y="54"/>
                    <a:pt x="159" y="54"/>
                  </a:cubicBezTo>
                  <a:cubicBezTo>
                    <a:pt x="159" y="54"/>
                    <a:pt x="159" y="54"/>
                    <a:pt x="159" y="54"/>
                  </a:cubicBezTo>
                  <a:cubicBezTo>
                    <a:pt x="159" y="54"/>
                    <a:pt x="159" y="54"/>
                    <a:pt x="159" y="54"/>
                  </a:cubicBezTo>
                  <a:cubicBezTo>
                    <a:pt x="157" y="54"/>
                    <a:pt x="155" y="52"/>
                    <a:pt x="154" y="50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4" y="50"/>
                    <a:pt x="154" y="49"/>
                    <a:pt x="154" y="49"/>
                  </a:cubicBezTo>
                  <a:cubicBezTo>
                    <a:pt x="154" y="49"/>
                    <a:pt x="154" y="49"/>
                    <a:pt x="154" y="49"/>
                  </a:cubicBezTo>
                  <a:cubicBezTo>
                    <a:pt x="154" y="46"/>
                    <a:pt x="156" y="44"/>
                    <a:pt x="158" y="44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moveTo>
                    <a:pt x="150" y="22"/>
                  </a:moveTo>
                  <a:cubicBezTo>
                    <a:pt x="150" y="22"/>
                    <a:pt x="150" y="22"/>
                    <a:pt x="150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2" y="22"/>
                    <a:pt x="154" y="22"/>
                    <a:pt x="155" y="24"/>
                  </a:cubicBezTo>
                  <a:cubicBezTo>
                    <a:pt x="155" y="24"/>
                    <a:pt x="155" y="24"/>
                    <a:pt x="155" y="24"/>
                  </a:cubicBezTo>
                  <a:cubicBezTo>
                    <a:pt x="155" y="25"/>
                    <a:pt x="155" y="26"/>
                    <a:pt x="156" y="27"/>
                  </a:cubicBezTo>
                  <a:cubicBezTo>
                    <a:pt x="156" y="27"/>
                    <a:pt x="156" y="27"/>
                    <a:pt x="156" y="27"/>
                  </a:cubicBezTo>
                  <a:cubicBezTo>
                    <a:pt x="156" y="29"/>
                    <a:pt x="155" y="30"/>
                    <a:pt x="153" y="31"/>
                  </a:cubicBezTo>
                  <a:cubicBezTo>
                    <a:pt x="153" y="31"/>
                    <a:pt x="153" y="31"/>
                    <a:pt x="153" y="31"/>
                  </a:cubicBezTo>
                  <a:cubicBezTo>
                    <a:pt x="152" y="32"/>
                    <a:pt x="151" y="32"/>
                    <a:pt x="150" y="32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48" y="32"/>
                    <a:pt x="147" y="31"/>
                    <a:pt x="146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6" y="30"/>
                    <a:pt x="146" y="29"/>
                  </a:cubicBezTo>
                  <a:cubicBezTo>
                    <a:pt x="145" y="29"/>
                    <a:pt x="145" y="28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5"/>
                    <a:pt x="146" y="23"/>
                    <a:pt x="148" y="22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9" y="22"/>
                    <a:pt x="149" y="22"/>
                    <a:pt x="150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2"/>
                    <a:pt x="150" y="22"/>
                    <a:pt x="150" y="22"/>
                  </a:cubicBezTo>
                  <a:moveTo>
                    <a:pt x="145" y="0"/>
                  </a:moveTo>
                  <a:cubicBezTo>
                    <a:pt x="140" y="5"/>
                    <a:pt x="140" y="5"/>
                    <a:pt x="140" y="5"/>
                  </a:cubicBezTo>
                  <a:cubicBezTo>
                    <a:pt x="142" y="7"/>
                    <a:pt x="142" y="10"/>
                    <a:pt x="140" y="12"/>
                  </a:cubicBezTo>
                  <a:cubicBezTo>
                    <a:pt x="139" y="13"/>
                    <a:pt x="137" y="13"/>
                    <a:pt x="136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1" y="19"/>
                    <a:pt x="134" y="23"/>
                    <a:pt x="137" y="26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8" y="28"/>
                    <a:pt x="139" y="30"/>
                    <a:pt x="140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7" y="44"/>
                    <a:pt x="151" y="57"/>
                    <a:pt x="151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82"/>
                    <a:pt x="149" y="92"/>
                    <a:pt x="146" y="101"/>
                  </a:cubicBezTo>
                  <a:cubicBezTo>
                    <a:pt x="144" y="106"/>
                    <a:pt x="142" y="110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5" y="120"/>
                    <a:pt x="132" y="124"/>
                    <a:pt x="128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128"/>
                    <a:pt x="128" y="129"/>
                    <a:pt x="127" y="129"/>
                  </a:cubicBezTo>
                  <a:cubicBezTo>
                    <a:pt x="121" y="135"/>
                    <a:pt x="114" y="140"/>
                    <a:pt x="106" y="144"/>
                  </a:cubicBezTo>
                  <a:cubicBezTo>
                    <a:pt x="104" y="144"/>
                    <a:pt x="102" y="145"/>
                    <a:pt x="101" y="146"/>
                  </a:cubicBezTo>
                  <a:cubicBezTo>
                    <a:pt x="92" y="149"/>
                    <a:pt x="82" y="151"/>
                    <a:pt x="72" y="151"/>
                  </a:cubicBezTo>
                  <a:cubicBezTo>
                    <a:pt x="59" y="151"/>
                    <a:pt x="46" y="148"/>
                    <a:pt x="35" y="142"/>
                  </a:cubicBezTo>
                  <a:cubicBezTo>
                    <a:pt x="35" y="142"/>
                    <a:pt x="35" y="142"/>
                    <a:pt x="35" y="142"/>
                  </a:cubicBezTo>
                  <a:cubicBezTo>
                    <a:pt x="35" y="142"/>
                    <a:pt x="35" y="142"/>
                    <a:pt x="35" y="142"/>
                  </a:cubicBezTo>
                  <a:cubicBezTo>
                    <a:pt x="32" y="140"/>
                    <a:pt x="29" y="138"/>
                    <a:pt x="26" y="136"/>
                  </a:cubicBezTo>
                  <a:cubicBezTo>
                    <a:pt x="23" y="134"/>
                    <a:pt x="20" y="131"/>
                    <a:pt x="17" y="128"/>
                  </a:cubicBezTo>
                  <a:cubicBezTo>
                    <a:pt x="12" y="133"/>
                    <a:pt x="12" y="133"/>
                    <a:pt x="12" y="133"/>
                  </a:cubicBezTo>
                  <a:cubicBezTo>
                    <a:pt x="14" y="135"/>
                    <a:pt x="14" y="138"/>
                    <a:pt x="12" y="139"/>
                  </a:cubicBezTo>
                  <a:cubicBezTo>
                    <a:pt x="11" y="140"/>
                    <a:pt x="10" y="141"/>
                    <a:pt x="8" y="141"/>
                  </a:cubicBezTo>
                  <a:cubicBezTo>
                    <a:pt x="7" y="141"/>
                    <a:pt x="6" y="141"/>
                    <a:pt x="5" y="14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" y="145"/>
                    <a:pt x="1" y="145"/>
                    <a:pt x="1" y="145"/>
                  </a:cubicBezTo>
                  <a:cubicBezTo>
                    <a:pt x="21" y="165"/>
                    <a:pt x="46" y="174"/>
                    <a:pt x="72" y="174"/>
                  </a:cubicBezTo>
                  <a:cubicBezTo>
                    <a:pt x="72" y="174"/>
                    <a:pt x="72" y="174"/>
                    <a:pt x="72" y="174"/>
                  </a:cubicBezTo>
                  <a:cubicBezTo>
                    <a:pt x="72" y="174"/>
                    <a:pt x="72" y="174"/>
                    <a:pt x="72" y="174"/>
                  </a:cubicBezTo>
                  <a:cubicBezTo>
                    <a:pt x="72" y="174"/>
                    <a:pt x="72" y="174"/>
                    <a:pt x="72" y="174"/>
                  </a:cubicBezTo>
                  <a:cubicBezTo>
                    <a:pt x="97" y="174"/>
                    <a:pt x="121" y="165"/>
                    <a:pt x="141" y="148"/>
                  </a:cubicBezTo>
                  <a:cubicBezTo>
                    <a:pt x="141" y="147"/>
                    <a:pt x="141" y="147"/>
                    <a:pt x="142" y="147"/>
                  </a:cubicBezTo>
                  <a:cubicBezTo>
                    <a:pt x="143" y="146"/>
                    <a:pt x="144" y="145"/>
                    <a:pt x="144" y="144"/>
                  </a:cubicBezTo>
                  <a:cubicBezTo>
                    <a:pt x="164" y="124"/>
                    <a:pt x="174" y="98"/>
                    <a:pt x="174" y="72"/>
                  </a:cubicBezTo>
                  <a:cubicBezTo>
                    <a:pt x="174" y="46"/>
                    <a:pt x="165" y="2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 93">
              <a:extLst>
                <a:ext uri="{FF2B5EF4-FFF2-40B4-BE49-F238E27FC236}">
                  <a16:creationId xmlns:a16="http://schemas.microsoft.com/office/drawing/2014/main" id="{ECAF143E-2656-4EA4-83B3-34DC5BA5EB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7800" y="1851026"/>
              <a:ext cx="193675" cy="193675"/>
            </a:xfrm>
            <a:custGeom>
              <a:avLst/>
              <a:gdLst>
                <a:gd name="T0" fmla="*/ 76 w 120"/>
                <a:gd name="T1" fmla="*/ 119 h 120"/>
                <a:gd name="T2" fmla="*/ 80 w 120"/>
                <a:gd name="T3" fmla="*/ 118 h 120"/>
                <a:gd name="T4" fmla="*/ 9 w 120"/>
                <a:gd name="T5" fmla="*/ 116 h 120"/>
                <a:gd name="T6" fmla="*/ 0 w 120"/>
                <a:gd name="T7" fmla="*/ 110 h 120"/>
                <a:gd name="T8" fmla="*/ 0 w 120"/>
                <a:gd name="T9" fmla="*/ 110 h 120"/>
                <a:gd name="T10" fmla="*/ 102 w 120"/>
                <a:gd name="T11" fmla="*/ 102 h 120"/>
                <a:gd name="T12" fmla="*/ 102 w 120"/>
                <a:gd name="T13" fmla="*/ 102 h 120"/>
                <a:gd name="T14" fmla="*/ 112 w 120"/>
                <a:gd name="T15" fmla="*/ 90 h 120"/>
                <a:gd name="T16" fmla="*/ 112 w 120"/>
                <a:gd name="T17" fmla="*/ 90 h 120"/>
                <a:gd name="T18" fmla="*/ 112 w 120"/>
                <a:gd name="T19" fmla="*/ 90 h 120"/>
                <a:gd name="T20" fmla="*/ 112 w 120"/>
                <a:gd name="T21" fmla="*/ 90 h 120"/>
                <a:gd name="T22" fmla="*/ 112 w 120"/>
                <a:gd name="T23" fmla="*/ 90 h 120"/>
                <a:gd name="T24" fmla="*/ 112 w 120"/>
                <a:gd name="T25" fmla="*/ 90 h 120"/>
                <a:gd name="T26" fmla="*/ 112 w 120"/>
                <a:gd name="T27" fmla="*/ 89 h 120"/>
                <a:gd name="T28" fmla="*/ 112 w 120"/>
                <a:gd name="T29" fmla="*/ 89 h 120"/>
                <a:gd name="T30" fmla="*/ 112 w 120"/>
                <a:gd name="T31" fmla="*/ 89 h 120"/>
                <a:gd name="T32" fmla="*/ 113 w 120"/>
                <a:gd name="T33" fmla="*/ 89 h 120"/>
                <a:gd name="T34" fmla="*/ 113 w 120"/>
                <a:gd name="T35" fmla="*/ 89 h 120"/>
                <a:gd name="T36" fmla="*/ 113 w 120"/>
                <a:gd name="T37" fmla="*/ 89 h 120"/>
                <a:gd name="T38" fmla="*/ 113 w 120"/>
                <a:gd name="T39" fmla="*/ 89 h 120"/>
                <a:gd name="T40" fmla="*/ 113 w 120"/>
                <a:gd name="T41" fmla="*/ 89 h 120"/>
                <a:gd name="T42" fmla="*/ 113 w 120"/>
                <a:gd name="T43" fmla="*/ 89 h 120"/>
                <a:gd name="T44" fmla="*/ 113 w 120"/>
                <a:gd name="T45" fmla="*/ 88 h 120"/>
                <a:gd name="T46" fmla="*/ 113 w 120"/>
                <a:gd name="T47" fmla="*/ 88 h 120"/>
                <a:gd name="T48" fmla="*/ 113 w 120"/>
                <a:gd name="T49" fmla="*/ 88 h 120"/>
                <a:gd name="T50" fmla="*/ 120 w 120"/>
                <a:gd name="T51" fmla="*/ 75 h 120"/>
                <a:gd name="T52" fmla="*/ 113 w 120"/>
                <a:gd name="T53" fmla="*/ 88 h 120"/>
                <a:gd name="T54" fmla="*/ 115 w 120"/>
                <a:gd name="T55" fmla="*/ 6 h 120"/>
                <a:gd name="T56" fmla="*/ 115 w 120"/>
                <a:gd name="T57" fmla="*/ 6 h 120"/>
                <a:gd name="T58" fmla="*/ 114 w 120"/>
                <a:gd name="T59" fmla="*/ 6 h 120"/>
                <a:gd name="T60" fmla="*/ 111 w 120"/>
                <a:gd name="T61" fmla="*/ 0 h 120"/>
                <a:gd name="T62" fmla="*/ 111 w 120"/>
                <a:gd name="T6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120">
                  <a:moveTo>
                    <a:pt x="80" y="118"/>
                  </a:moveTo>
                  <a:cubicBezTo>
                    <a:pt x="78" y="118"/>
                    <a:pt x="77" y="119"/>
                    <a:pt x="76" y="119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6" y="119"/>
                    <a:pt x="78" y="118"/>
                    <a:pt x="80" y="118"/>
                  </a:cubicBezTo>
                  <a:moveTo>
                    <a:pt x="9" y="116"/>
                  </a:move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moveTo>
                    <a:pt x="0" y="110"/>
                  </a:moveTo>
                  <a:cubicBezTo>
                    <a:pt x="3" y="112"/>
                    <a:pt x="6" y="114"/>
                    <a:pt x="9" y="116"/>
                  </a:cubicBezTo>
                  <a:cubicBezTo>
                    <a:pt x="6" y="114"/>
                    <a:pt x="3" y="112"/>
                    <a:pt x="0" y="110"/>
                  </a:cubicBezTo>
                  <a:moveTo>
                    <a:pt x="102" y="102"/>
                  </a:moveTo>
                  <a:cubicBezTo>
                    <a:pt x="102" y="102"/>
                    <a:pt x="102" y="102"/>
                    <a:pt x="102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102"/>
                    <a:pt x="102" y="102"/>
                    <a:pt x="102" y="102"/>
                  </a:cubicBezTo>
                  <a:moveTo>
                    <a:pt x="112" y="90"/>
                  </a:move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90"/>
                  </a:cubicBezTo>
                  <a:moveTo>
                    <a:pt x="112" y="90"/>
                  </a:move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90"/>
                  </a:cubicBezTo>
                  <a:moveTo>
                    <a:pt x="112" y="90"/>
                  </a:move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90"/>
                  </a:cubicBezTo>
                  <a:moveTo>
                    <a:pt x="112" y="90"/>
                  </a:move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90"/>
                  </a:cubicBezTo>
                  <a:moveTo>
                    <a:pt x="112" y="89"/>
                  </a:move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89"/>
                  </a:cubicBezTo>
                  <a:moveTo>
                    <a:pt x="112" y="89"/>
                  </a:moveTo>
                  <a:cubicBezTo>
                    <a:pt x="112" y="89"/>
                    <a:pt x="112" y="89"/>
                    <a:pt x="112" y="89"/>
                  </a:cubicBezTo>
                  <a:cubicBezTo>
                    <a:pt x="112" y="89"/>
                    <a:pt x="112" y="89"/>
                    <a:pt x="112" y="89"/>
                  </a:cubicBezTo>
                  <a:moveTo>
                    <a:pt x="113" y="89"/>
                  </a:moveTo>
                  <a:cubicBezTo>
                    <a:pt x="113" y="89"/>
                    <a:pt x="113" y="89"/>
                    <a:pt x="112" y="89"/>
                  </a:cubicBezTo>
                  <a:cubicBezTo>
                    <a:pt x="113" y="89"/>
                    <a:pt x="113" y="89"/>
                    <a:pt x="113" y="89"/>
                  </a:cubicBezTo>
                  <a:moveTo>
                    <a:pt x="113" y="89"/>
                  </a:moveTo>
                  <a:cubicBezTo>
                    <a:pt x="113" y="89"/>
                    <a:pt x="113" y="89"/>
                    <a:pt x="113" y="89"/>
                  </a:cubicBezTo>
                  <a:cubicBezTo>
                    <a:pt x="113" y="89"/>
                    <a:pt x="113" y="89"/>
                    <a:pt x="113" y="89"/>
                  </a:cubicBezTo>
                  <a:moveTo>
                    <a:pt x="113" y="89"/>
                  </a:moveTo>
                  <a:cubicBezTo>
                    <a:pt x="113" y="89"/>
                    <a:pt x="113" y="89"/>
                    <a:pt x="113" y="89"/>
                  </a:cubicBezTo>
                  <a:cubicBezTo>
                    <a:pt x="113" y="89"/>
                    <a:pt x="113" y="89"/>
                    <a:pt x="113" y="89"/>
                  </a:cubicBezTo>
                  <a:moveTo>
                    <a:pt x="113" y="88"/>
                  </a:moveTo>
                  <a:cubicBezTo>
                    <a:pt x="113" y="88"/>
                    <a:pt x="113" y="88"/>
                    <a:pt x="113" y="89"/>
                  </a:cubicBezTo>
                  <a:cubicBezTo>
                    <a:pt x="113" y="88"/>
                    <a:pt x="113" y="88"/>
                    <a:pt x="113" y="88"/>
                  </a:cubicBezTo>
                  <a:moveTo>
                    <a:pt x="113" y="88"/>
                  </a:moveTo>
                  <a:cubicBezTo>
                    <a:pt x="113" y="88"/>
                    <a:pt x="113" y="88"/>
                    <a:pt x="113" y="88"/>
                  </a:cubicBezTo>
                  <a:cubicBezTo>
                    <a:pt x="113" y="88"/>
                    <a:pt x="113" y="88"/>
                    <a:pt x="113" y="88"/>
                  </a:cubicBezTo>
                  <a:moveTo>
                    <a:pt x="113" y="88"/>
                  </a:moveTo>
                  <a:cubicBezTo>
                    <a:pt x="113" y="88"/>
                    <a:pt x="113" y="88"/>
                    <a:pt x="113" y="88"/>
                  </a:cubicBezTo>
                  <a:cubicBezTo>
                    <a:pt x="113" y="88"/>
                    <a:pt x="113" y="88"/>
                    <a:pt x="113" y="88"/>
                  </a:cubicBezTo>
                  <a:moveTo>
                    <a:pt x="120" y="75"/>
                  </a:moveTo>
                  <a:cubicBezTo>
                    <a:pt x="119" y="76"/>
                    <a:pt x="119" y="76"/>
                    <a:pt x="119" y="77"/>
                  </a:cubicBezTo>
                  <a:cubicBezTo>
                    <a:pt x="117" y="81"/>
                    <a:pt x="115" y="84"/>
                    <a:pt x="113" y="88"/>
                  </a:cubicBezTo>
                  <a:cubicBezTo>
                    <a:pt x="116" y="84"/>
                    <a:pt x="118" y="80"/>
                    <a:pt x="120" y="75"/>
                  </a:cubicBezTo>
                  <a:moveTo>
                    <a:pt x="115" y="6"/>
                  </a:move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moveTo>
                    <a:pt x="111" y="0"/>
                  </a:moveTo>
                  <a:cubicBezTo>
                    <a:pt x="112" y="2"/>
                    <a:pt x="113" y="4"/>
                    <a:pt x="114" y="6"/>
                  </a:cubicBezTo>
                  <a:cubicBezTo>
                    <a:pt x="113" y="4"/>
                    <a:pt x="112" y="2"/>
                    <a:pt x="111" y="0"/>
                  </a:cubicBezTo>
                  <a:moveTo>
                    <a:pt x="111" y="0"/>
                  </a:move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</a:path>
              </a:pathLst>
            </a:custGeom>
            <a:solidFill>
              <a:srgbClr val="B27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 94">
              <a:extLst>
                <a:ext uri="{FF2B5EF4-FFF2-40B4-BE49-F238E27FC236}">
                  <a16:creationId xmlns:a16="http://schemas.microsoft.com/office/drawing/2014/main" id="{50C6674C-AEA4-4FB6-88ED-76C0FE0E1A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3513" y="1835151"/>
              <a:ext cx="215900" cy="217488"/>
            </a:xfrm>
            <a:custGeom>
              <a:avLst/>
              <a:gdLst>
                <a:gd name="T0" fmla="*/ 0 w 134"/>
                <a:gd name="T1" fmla="*/ 112 h 135"/>
                <a:gd name="T2" fmla="*/ 0 w 134"/>
                <a:gd name="T3" fmla="*/ 112 h 135"/>
                <a:gd name="T4" fmla="*/ 9 w 134"/>
                <a:gd name="T5" fmla="*/ 120 h 135"/>
                <a:gd name="T6" fmla="*/ 18 w 134"/>
                <a:gd name="T7" fmla="*/ 126 h 135"/>
                <a:gd name="T8" fmla="*/ 18 w 134"/>
                <a:gd name="T9" fmla="*/ 126 h 135"/>
                <a:gd name="T10" fmla="*/ 18 w 134"/>
                <a:gd name="T11" fmla="*/ 126 h 135"/>
                <a:gd name="T12" fmla="*/ 55 w 134"/>
                <a:gd name="T13" fmla="*/ 135 h 135"/>
                <a:gd name="T14" fmla="*/ 84 w 134"/>
                <a:gd name="T15" fmla="*/ 130 h 135"/>
                <a:gd name="T16" fmla="*/ 85 w 134"/>
                <a:gd name="T17" fmla="*/ 129 h 135"/>
                <a:gd name="T18" fmla="*/ 55 w 134"/>
                <a:gd name="T19" fmla="*/ 135 h 135"/>
                <a:gd name="T20" fmla="*/ 55 w 134"/>
                <a:gd name="T21" fmla="*/ 135 h 135"/>
                <a:gd name="T22" fmla="*/ 55 w 134"/>
                <a:gd name="T23" fmla="*/ 135 h 135"/>
                <a:gd name="T24" fmla="*/ 55 w 134"/>
                <a:gd name="T25" fmla="*/ 135 h 135"/>
                <a:gd name="T26" fmla="*/ 55 w 134"/>
                <a:gd name="T27" fmla="*/ 135 h 135"/>
                <a:gd name="T28" fmla="*/ 0 w 134"/>
                <a:gd name="T29" fmla="*/ 113 h 135"/>
                <a:gd name="T30" fmla="*/ 0 w 134"/>
                <a:gd name="T31" fmla="*/ 113 h 135"/>
                <a:gd name="T32" fmla="*/ 0 w 134"/>
                <a:gd name="T33" fmla="*/ 112 h 135"/>
                <a:gd name="T34" fmla="*/ 134 w 134"/>
                <a:gd name="T35" fmla="*/ 56 h 135"/>
                <a:gd name="T36" fmla="*/ 134 w 134"/>
                <a:gd name="T37" fmla="*/ 57 h 135"/>
                <a:gd name="T38" fmla="*/ 128 w 134"/>
                <a:gd name="T39" fmla="*/ 87 h 135"/>
                <a:gd name="T40" fmla="*/ 129 w 134"/>
                <a:gd name="T41" fmla="*/ 85 h 135"/>
                <a:gd name="T42" fmla="*/ 134 w 134"/>
                <a:gd name="T43" fmla="*/ 56 h 135"/>
                <a:gd name="T44" fmla="*/ 134 w 134"/>
                <a:gd name="T45" fmla="*/ 56 h 135"/>
                <a:gd name="T46" fmla="*/ 112 w 134"/>
                <a:gd name="T47" fmla="*/ 0 h 135"/>
                <a:gd name="T48" fmla="*/ 112 w 134"/>
                <a:gd name="T49" fmla="*/ 0 h 135"/>
                <a:gd name="T50" fmla="*/ 134 w 134"/>
                <a:gd name="T51" fmla="*/ 50 h 135"/>
                <a:gd name="T52" fmla="*/ 134 w 134"/>
                <a:gd name="T53" fmla="*/ 56 h 135"/>
                <a:gd name="T54" fmla="*/ 124 w 134"/>
                <a:gd name="T55" fmla="*/ 16 h 135"/>
                <a:gd name="T56" fmla="*/ 124 w 134"/>
                <a:gd name="T57" fmla="*/ 16 h 135"/>
                <a:gd name="T58" fmla="*/ 123 w 134"/>
                <a:gd name="T59" fmla="*/ 16 h 135"/>
                <a:gd name="T60" fmla="*/ 120 w 134"/>
                <a:gd name="T61" fmla="*/ 10 h 135"/>
                <a:gd name="T62" fmla="*/ 120 w 134"/>
                <a:gd name="T63" fmla="*/ 10 h 135"/>
                <a:gd name="T64" fmla="*/ 120 w 134"/>
                <a:gd name="T65" fmla="*/ 10 h 135"/>
                <a:gd name="T66" fmla="*/ 112 w 134"/>
                <a:gd name="T6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5">
                  <a:moveTo>
                    <a:pt x="0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3" y="115"/>
                    <a:pt x="6" y="118"/>
                    <a:pt x="9" y="120"/>
                  </a:cubicBezTo>
                  <a:cubicBezTo>
                    <a:pt x="12" y="122"/>
                    <a:pt x="15" y="124"/>
                    <a:pt x="18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29" y="132"/>
                    <a:pt x="42" y="135"/>
                    <a:pt x="55" y="135"/>
                  </a:cubicBezTo>
                  <a:cubicBezTo>
                    <a:pt x="65" y="135"/>
                    <a:pt x="75" y="133"/>
                    <a:pt x="84" y="130"/>
                  </a:cubicBezTo>
                  <a:cubicBezTo>
                    <a:pt x="84" y="130"/>
                    <a:pt x="84" y="130"/>
                    <a:pt x="85" y="129"/>
                  </a:cubicBezTo>
                  <a:cubicBezTo>
                    <a:pt x="75" y="133"/>
                    <a:pt x="65" y="135"/>
                    <a:pt x="55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35" y="135"/>
                    <a:pt x="16" y="128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2"/>
                  </a:cubicBezTo>
                  <a:moveTo>
                    <a:pt x="134" y="56"/>
                  </a:moveTo>
                  <a:cubicBezTo>
                    <a:pt x="134" y="56"/>
                    <a:pt x="134" y="57"/>
                    <a:pt x="134" y="57"/>
                  </a:cubicBezTo>
                  <a:cubicBezTo>
                    <a:pt x="134" y="68"/>
                    <a:pt x="132" y="78"/>
                    <a:pt x="128" y="87"/>
                  </a:cubicBezTo>
                  <a:cubicBezTo>
                    <a:pt x="128" y="86"/>
                    <a:pt x="128" y="86"/>
                    <a:pt x="129" y="85"/>
                  </a:cubicBezTo>
                  <a:cubicBezTo>
                    <a:pt x="132" y="76"/>
                    <a:pt x="134" y="66"/>
                    <a:pt x="134" y="56"/>
                  </a:cubicBezTo>
                  <a:cubicBezTo>
                    <a:pt x="134" y="56"/>
                    <a:pt x="134" y="56"/>
                    <a:pt x="134" y="56"/>
                  </a:cubicBezTo>
                  <a:moveTo>
                    <a:pt x="112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25" y="14"/>
                    <a:pt x="133" y="32"/>
                    <a:pt x="134" y="50"/>
                  </a:cubicBezTo>
                  <a:cubicBezTo>
                    <a:pt x="134" y="52"/>
                    <a:pt x="134" y="54"/>
                    <a:pt x="134" y="56"/>
                  </a:cubicBezTo>
                  <a:cubicBezTo>
                    <a:pt x="134" y="41"/>
                    <a:pt x="130" y="28"/>
                    <a:pt x="124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6"/>
                    <a:pt x="124" y="16"/>
                    <a:pt x="123" y="16"/>
                  </a:cubicBezTo>
                  <a:cubicBezTo>
                    <a:pt x="122" y="14"/>
                    <a:pt x="121" y="12"/>
                    <a:pt x="120" y="1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17" y="7"/>
                    <a:pt x="114" y="3"/>
                    <a:pt x="112" y="0"/>
                  </a:cubicBezTo>
                </a:path>
              </a:pathLst>
            </a:custGeom>
            <a:solidFill>
              <a:srgbClr val="B27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 96">
              <a:extLst>
                <a:ext uri="{FF2B5EF4-FFF2-40B4-BE49-F238E27FC236}">
                  <a16:creationId xmlns:a16="http://schemas.microsoft.com/office/drawing/2014/main" id="{3408E01D-38B5-4348-9EF4-365DA1F28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838" y="1817688"/>
              <a:ext cx="14288" cy="12700"/>
            </a:xfrm>
            <a:custGeom>
              <a:avLst/>
              <a:gdLst>
                <a:gd name="T0" fmla="*/ 7 w 9"/>
                <a:gd name="T1" fmla="*/ 0 h 8"/>
                <a:gd name="T2" fmla="*/ 7 w 9"/>
                <a:gd name="T3" fmla="*/ 0 h 8"/>
                <a:gd name="T4" fmla="*/ 0 w 9"/>
                <a:gd name="T5" fmla="*/ 7 h 8"/>
                <a:gd name="T6" fmla="*/ 3 w 9"/>
                <a:gd name="T7" fmla="*/ 8 h 8"/>
                <a:gd name="T8" fmla="*/ 7 w 9"/>
                <a:gd name="T9" fmla="*/ 7 h 8"/>
                <a:gd name="T10" fmla="*/ 7 w 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4" y="8"/>
                    <a:pt x="6" y="8"/>
                    <a:pt x="7" y="7"/>
                  </a:cubicBezTo>
                  <a:cubicBezTo>
                    <a:pt x="9" y="5"/>
                    <a:pt x="9" y="2"/>
                    <a:pt x="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 97">
              <a:extLst>
                <a:ext uri="{FF2B5EF4-FFF2-40B4-BE49-F238E27FC236}">
                  <a16:creationId xmlns:a16="http://schemas.microsoft.com/office/drawing/2014/main" id="{53E121B5-580C-445E-B5AA-B4D8FB2DE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875" y="2024063"/>
              <a:ext cx="15875" cy="12700"/>
            </a:xfrm>
            <a:custGeom>
              <a:avLst/>
              <a:gdLst>
                <a:gd name="T0" fmla="*/ 7 w 9"/>
                <a:gd name="T1" fmla="*/ 0 h 8"/>
                <a:gd name="T2" fmla="*/ 0 w 9"/>
                <a:gd name="T3" fmla="*/ 7 h 8"/>
                <a:gd name="T4" fmla="*/ 3 w 9"/>
                <a:gd name="T5" fmla="*/ 8 h 8"/>
                <a:gd name="T6" fmla="*/ 7 w 9"/>
                <a:gd name="T7" fmla="*/ 6 h 8"/>
                <a:gd name="T8" fmla="*/ 7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5" y="8"/>
                    <a:pt x="6" y="7"/>
                    <a:pt x="7" y="6"/>
                  </a:cubicBezTo>
                  <a:cubicBezTo>
                    <a:pt x="9" y="5"/>
                    <a:pt x="9" y="2"/>
                    <a:pt x="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 99">
              <a:extLst>
                <a:ext uri="{FF2B5EF4-FFF2-40B4-BE49-F238E27FC236}">
                  <a16:creationId xmlns:a16="http://schemas.microsoft.com/office/drawing/2014/main" id="{9F530F91-E37A-4ED4-B9B4-396CB53362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6388" y="1993901"/>
              <a:ext cx="53975" cy="47625"/>
            </a:xfrm>
            <a:custGeom>
              <a:avLst/>
              <a:gdLst>
                <a:gd name="T0" fmla="*/ 22 w 33"/>
                <a:gd name="T1" fmla="*/ 14 h 30"/>
                <a:gd name="T2" fmla="*/ 0 w 33"/>
                <a:gd name="T3" fmla="*/ 30 h 30"/>
                <a:gd name="T4" fmla="*/ 21 w 33"/>
                <a:gd name="T5" fmla="*/ 15 h 30"/>
                <a:gd name="T6" fmla="*/ 22 w 33"/>
                <a:gd name="T7" fmla="*/ 14 h 30"/>
                <a:gd name="T8" fmla="*/ 22 w 33"/>
                <a:gd name="T9" fmla="*/ 14 h 30"/>
                <a:gd name="T10" fmla="*/ 22 w 33"/>
                <a:gd name="T11" fmla="*/ 14 h 30"/>
                <a:gd name="T12" fmla="*/ 32 w 33"/>
                <a:gd name="T13" fmla="*/ 2 h 30"/>
                <a:gd name="T14" fmla="*/ 22 w 33"/>
                <a:gd name="T15" fmla="*/ 14 h 30"/>
                <a:gd name="T16" fmla="*/ 32 w 33"/>
                <a:gd name="T17" fmla="*/ 2 h 30"/>
                <a:gd name="T18" fmla="*/ 32 w 33"/>
                <a:gd name="T19" fmla="*/ 2 h 30"/>
                <a:gd name="T20" fmla="*/ 32 w 33"/>
                <a:gd name="T21" fmla="*/ 2 h 30"/>
                <a:gd name="T22" fmla="*/ 32 w 33"/>
                <a:gd name="T23" fmla="*/ 2 h 30"/>
                <a:gd name="T24" fmla="*/ 32 w 33"/>
                <a:gd name="T25" fmla="*/ 2 h 30"/>
                <a:gd name="T26" fmla="*/ 32 w 33"/>
                <a:gd name="T27" fmla="*/ 2 h 30"/>
                <a:gd name="T28" fmla="*/ 32 w 33"/>
                <a:gd name="T29" fmla="*/ 2 h 30"/>
                <a:gd name="T30" fmla="*/ 32 w 33"/>
                <a:gd name="T31" fmla="*/ 2 h 30"/>
                <a:gd name="T32" fmla="*/ 32 w 33"/>
                <a:gd name="T33" fmla="*/ 2 h 30"/>
                <a:gd name="T34" fmla="*/ 32 w 33"/>
                <a:gd name="T35" fmla="*/ 2 h 30"/>
                <a:gd name="T36" fmla="*/ 32 w 33"/>
                <a:gd name="T37" fmla="*/ 2 h 30"/>
                <a:gd name="T38" fmla="*/ 32 w 33"/>
                <a:gd name="T39" fmla="*/ 2 h 30"/>
                <a:gd name="T40" fmla="*/ 32 w 33"/>
                <a:gd name="T41" fmla="*/ 2 h 30"/>
                <a:gd name="T42" fmla="*/ 32 w 33"/>
                <a:gd name="T43" fmla="*/ 1 h 30"/>
                <a:gd name="T44" fmla="*/ 32 w 33"/>
                <a:gd name="T45" fmla="*/ 1 h 30"/>
                <a:gd name="T46" fmla="*/ 32 w 33"/>
                <a:gd name="T47" fmla="*/ 1 h 30"/>
                <a:gd name="T48" fmla="*/ 32 w 33"/>
                <a:gd name="T49" fmla="*/ 1 h 30"/>
                <a:gd name="T50" fmla="*/ 32 w 33"/>
                <a:gd name="T51" fmla="*/ 1 h 30"/>
                <a:gd name="T52" fmla="*/ 32 w 33"/>
                <a:gd name="T53" fmla="*/ 1 h 30"/>
                <a:gd name="T54" fmla="*/ 33 w 33"/>
                <a:gd name="T55" fmla="*/ 1 h 30"/>
                <a:gd name="T56" fmla="*/ 33 w 33"/>
                <a:gd name="T57" fmla="*/ 1 h 30"/>
                <a:gd name="T58" fmla="*/ 33 w 33"/>
                <a:gd name="T59" fmla="*/ 1 h 30"/>
                <a:gd name="T60" fmla="*/ 33 w 33"/>
                <a:gd name="T61" fmla="*/ 1 h 30"/>
                <a:gd name="T62" fmla="*/ 33 w 33"/>
                <a:gd name="T63" fmla="*/ 1 h 30"/>
                <a:gd name="T64" fmla="*/ 33 w 33"/>
                <a:gd name="T65" fmla="*/ 1 h 30"/>
                <a:gd name="T66" fmla="*/ 33 w 33"/>
                <a:gd name="T67" fmla="*/ 1 h 30"/>
                <a:gd name="T68" fmla="*/ 33 w 33"/>
                <a:gd name="T69" fmla="*/ 1 h 30"/>
                <a:gd name="T70" fmla="*/ 33 w 33"/>
                <a:gd name="T71" fmla="*/ 1 h 30"/>
                <a:gd name="T72" fmla="*/ 33 w 33"/>
                <a:gd name="T73" fmla="*/ 0 h 30"/>
                <a:gd name="T74" fmla="*/ 33 w 33"/>
                <a:gd name="T75" fmla="*/ 0 h 30"/>
                <a:gd name="T76" fmla="*/ 33 w 33"/>
                <a:gd name="T77" fmla="*/ 0 h 30"/>
                <a:gd name="T78" fmla="*/ 33 w 33"/>
                <a:gd name="T79" fmla="*/ 0 h 30"/>
                <a:gd name="T80" fmla="*/ 33 w 33"/>
                <a:gd name="T81" fmla="*/ 0 h 30"/>
                <a:gd name="T82" fmla="*/ 33 w 33"/>
                <a:gd name="T83" fmla="*/ 0 h 30"/>
                <a:gd name="T84" fmla="*/ 33 w 33"/>
                <a:gd name="T85" fmla="*/ 0 h 30"/>
                <a:gd name="T86" fmla="*/ 33 w 33"/>
                <a:gd name="T87" fmla="*/ 0 h 30"/>
                <a:gd name="T88" fmla="*/ 33 w 33"/>
                <a:gd name="T8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" h="30">
                  <a:moveTo>
                    <a:pt x="22" y="14"/>
                  </a:moveTo>
                  <a:cubicBezTo>
                    <a:pt x="15" y="21"/>
                    <a:pt x="8" y="26"/>
                    <a:pt x="0" y="30"/>
                  </a:cubicBezTo>
                  <a:cubicBezTo>
                    <a:pt x="8" y="26"/>
                    <a:pt x="15" y="21"/>
                    <a:pt x="21" y="15"/>
                  </a:cubicBezTo>
                  <a:cubicBezTo>
                    <a:pt x="22" y="15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moveTo>
                    <a:pt x="32" y="2"/>
                  </a:moveTo>
                  <a:cubicBezTo>
                    <a:pt x="29" y="6"/>
                    <a:pt x="26" y="10"/>
                    <a:pt x="22" y="14"/>
                  </a:cubicBezTo>
                  <a:cubicBezTo>
                    <a:pt x="26" y="10"/>
                    <a:pt x="29" y="6"/>
                    <a:pt x="32" y="2"/>
                  </a:cubicBezTo>
                  <a:moveTo>
                    <a:pt x="32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moveTo>
                    <a:pt x="32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moveTo>
                    <a:pt x="32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moveTo>
                    <a:pt x="32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moveTo>
                    <a:pt x="33" y="1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moveTo>
                    <a:pt x="33" y="1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moveTo>
                    <a:pt x="33" y="1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AC2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 100">
              <a:extLst>
                <a:ext uri="{FF2B5EF4-FFF2-40B4-BE49-F238E27FC236}">
                  <a16:creationId xmlns:a16="http://schemas.microsoft.com/office/drawing/2014/main" id="{6BA48459-7C31-48D8-9147-0C920E504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038" y="1976438"/>
              <a:ext cx="69850" cy="66675"/>
            </a:xfrm>
            <a:custGeom>
              <a:avLst/>
              <a:gdLst>
                <a:gd name="T0" fmla="*/ 43 w 43"/>
                <a:gd name="T1" fmla="*/ 0 h 42"/>
                <a:gd name="T2" fmla="*/ 0 w 43"/>
                <a:gd name="T3" fmla="*/ 42 h 42"/>
                <a:gd name="T4" fmla="*/ 4 w 43"/>
                <a:gd name="T5" fmla="*/ 41 h 42"/>
                <a:gd name="T6" fmla="*/ 26 w 43"/>
                <a:gd name="T7" fmla="*/ 25 h 42"/>
                <a:gd name="T8" fmla="*/ 26 w 43"/>
                <a:gd name="T9" fmla="*/ 25 h 42"/>
                <a:gd name="T10" fmla="*/ 26 w 43"/>
                <a:gd name="T11" fmla="*/ 25 h 42"/>
                <a:gd name="T12" fmla="*/ 36 w 43"/>
                <a:gd name="T13" fmla="*/ 13 h 42"/>
                <a:gd name="T14" fmla="*/ 36 w 43"/>
                <a:gd name="T15" fmla="*/ 13 h 42"/>
                <a:gd name="T16" fmla="*/ 36 w 43"/>
                <a:gd name="T17" fmla="*/ 13 h 42"/>
                <a:gd name="T18" fmla="*/ 36 w 43"/>
                <a:gd name="T19" fmla="*/ 13 h 42"/>
                <a:gd name="T20" fmla="*/ 36 w 43"/>
                <a:gd name="T21" fmla="*/ 13 h 42"/>
                <a:gd name="T22" fmla="*/ 36 w 43"/>
                <a:gd name="T23" fmla="*/ 13 h 42"/>
                <a:gd name="T24" fmla="*/ 36 w 43"/>
                <a:gd name="T25" fmla="*/ 13 h 42"/>
                <a:gd name="T26" fmla="*/ 36 w 43"/>
                <a:gd name="T27" fmla="*/ 13 h 42"/>
                <a:gd name="T28" fmla="*/ 36 w 43"/>
                <a:gd name="T29" fmla="*/ 13 h 42"/>
                <a:gd name="T30" fmla="*/ 36 w 43"/>
                <a:gd name="T31" fmla="*/ 12 h 42"/>
                <a:gd name="T32" fmla="*/ 36 w 43"/>
                <a:gd name="T33" fmla="*/ 12 h 42"/>
                <a:gd name="T34" fmla="*/ 36 w 43"/>
                <a:gd name="T35" fmla="*/ 12 h 42"/>
                <a:gd name="T36" fmla="*/ 36 w 43"/>
                <a:gd name="T37" fmla="*/ 12 h 42"/>
                <a:gd name="T38" fmla="*/ 37 w 43"/>
                <a:gd name="T39" fmla="*/ 12 h 42"/>
                <a:gd name="T40" fmla="*/ 37 w 43"/>
                <a:gd name="T41" fmla="*/ 12 h 42"/>
                <a:gd name="T42" fmla="*/ 37 w 43"/>
                <a:gd name="T43" fmla="*/ 12 h 42"/>
                <a:gd name="T44" fmla="*/ 37 w 43"/>
                <a:gd name="T45" fmla="*/ 12 h 42"/>
                <a:gd name="T46" fmla="*/ 37 w 43"/>
                <a:gd name="T47" fmla="*/ 12 h 42"/>
                <a:gd name="T48" fmla="*/ 37 w 43"/>
                <a:gd name="T49" fmla="*/ 12 h 42"/>
                <a:gd name="T50" fmla="*/ 37 w 43"/>
                <a:gd name="T51" fmla="*/ 11 h 42"/>
                <a:gd name="T52" fmla="*/ 37 w 43"/>
                <a:gd name="T53" fmla="*/ 11 h 42"/>
                <a:gd name="T54" fmla="*/ 37 w 43"/>
                <a:gd name="T55" fmla="*/ 11 h 42"/>
                <a:gd name="T56" fmla="*/ 37 w 43"/>
                <a:gd name="T57" fmla="*/ 11 h 42"/>
                <a:gd name="T58" fmla="*/ 37 w 43"/>
                <a:gd name="T59" fmla="*/ 11 h 42"/>
                <a:gd name="T60" fmla="*/ 37 w 43"/>
                <a:gd name="T61" fmla="*/ 11 h 42"/>
                <a:gd name="T62" fmla="*/ 43 w 43"/>
                <a:gd name="T6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" h="42">
                  <a:moveTo>
                    <a:pt x="43" y="0"/>
                  </a:moveTo>
                  <a:cubicBezTo>
                    <a:pt x="35" y="19"/>
                    <a:pt x="19" y="35"/>
                    <a:pt x="0" y="42"/>
                  </a:cubicBezTo>
                  <a:cubicBezTo>
                    <a:pt x="1" y="42"/>
                    <a:pt x="2" y="41"/>
                    <a:pt x="4" y="41"/>
                  </a:cubicBezTo>
                  <a:cubicBezTo>
                    <a:pt x="12" y="37"/>
                    <a:pt x="19" y="32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0" y="21"/>
                    <a:pt x="33" y="17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7"/>
                    <a:pt x="41" y="4"/>
                    <a:pt x="43" y="0"/>
                  </a:cubicBezTo>
                </a:path>
              </a:pathLst>
            </a:cu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 104">
              <a:extLst>
                <a:ext uri="{FF2B5EF4-FFF2-40B4-BE49-F238E27FC236}">
                  <a16:creationId xmlns:a16="http://schemas.microsoft.com/office/drawing/2014/main" id="{28828011-C5C4-4DD2-A853-ACFED0903C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1450" y="2043113"/>
              <a:ext cx="14288" cy="15875"/>
            </a:xfrm>
            <a:custGeom>
              <a:avLst/>
              <a:gdLst>
                <a:gd name="T0" fmla="*/ 5 w 9"/>
                <a:gd name="T1" fmla="*/ 10 h 10"/>
                <a:gd name="T2" fmla="*/ 5 w 9"/>
                <a:gd name="T3" fmla="*/ 10 h 10"/>
                <a:gd name="T4" fmla="*/ 5 w 9"/>
                <a:gd name="T5" fmla="*/ 10 h 10"/>
                <a:gd name="T6" fmla="*/ 5 w 9"/>
                <a:gd name="T7" fmla="*/ 10 h 10"/>
                <a:gd name="T8" fmla="*/ 2 w 9"/>
                <a:gd name="T9" fmla="*/ 10 h 10"/>
                <a:gd name="T10" fmla="*/ 2 w 9"/>
                <a:gd name="T11" fmla="*/ 10 h 10"/>
                <a:gd name="T12" fmla="*/ 2 w 9"/>
                <a:gd name="T13" fmla="*/ 10 h 10"/>
                <a:gd name="T14" fmla="*/ 9 w 9"/>
                <a:gd name="T15" fmla="*/ 8 h 10"/>
                <a:gd name="T16" fmla="*/ 5 w 9"/>
                <a:gd name="T17" fmla="*/ 10 h 10"/>
                <a:gd name="T18" fmla="*/ 9 w 9"/>
                <a:gd name="T19" fmla="*/ 8 h 10"/>
                <a:gd name="T20" fmla="*/ 9 w 9"/>
                <a:gd name="T21" fmla="*/ 8 h 10"/>
                <a:gd name="T22" fmla="*/ 9 w 9"/>
                <a:gd name="T23" fmla="*/ 8 h 10"/>
                <a:gd name="T24" fmla="*/ 9 w 9"/>
                <a:gd name="T25" fmla="*/ 8 h 10"/>
                <a:gd name="T26" fmla="*/ 9 w 9"/>
                <a:gd name="T27" fmla="*/ 8 h 10"/>
                <a:gd name="T28" fmla="*/ 9 w 9"/>
                <a:gd name="T29" fmla="*/ 8 h 10"/>
                <a:gd name="T30" fmla="*/ 9 w 9"/>
                <a:gd name="T31" fmla="*/ 8 h 10"/>
                <a:gd name="T32" fmla="*/ 7 w 9"/>
                <a:gd name="T33" fmla="*/ 0 h 10"/>
                <a:gd name="T34" fmla="*/ 7 w 9"/>
                <a:gd name="T35" fmla="*/ 0 h 10"/>
                <a:gd name="T36" fmla="*/ 7 w 9"/>
                <a:gd name="T37" fmla="*/ 0 h 10"/>
                <a:gd name="T38" fmla="*/ 7 w 9"/>
                <a:gd name="T39" fmla="*/ 0 h 10"/>
                <a:gd name="T40" fmla="*/ 7 w 9"/>
                <a:gd name="T41" fmla="*/ 0 h 10"/>
                <a:gd name="T42" fmla="*/ 5 w 9"/>
                <a:gd name="T43" fmla="*/ 0 h 10"/>
                <a:gd name="T44" fmla="*/ 5 w 9"/>
                <a:gd name="T45" fmla="*/ 0 h 10"/>
                <a:gd name="T46" fmla="*/ 0 w 9"/>
                <a:gd name="T47" fmla="*/ 2 h 10"/>
                <a:gd name="T48" fmla="*/ 0 w 9"/>
                <a:gd name="T49" fmla="*/ 5 h 10"/>
                <a:gd name="T50" fmla="*/ 0 w 9"/>
                <a:gd name="T51" fmla="*/ 5 h 10"/>
                <a:gd name="T52" fmla="*/ 0 w 9"/>
                <a:gd name="T53" fmla="*/ 2 h 10"/>
                <a:gd name="T54" fmla="*/ 5 w 9"/>
                <a:gd name="T55" fmla="*/ 0 h 10"/>
                <a:gd name="T56" fmla="*/ 5 w 9"/>
                <a:gd name="T57" fmla="*/ 0 h 10"/>
                <a:gd name="T58" fmla="*/ 5 w 9"/>
                <a:gd name="T59" fmla="*/ 0 h 10"/>
                <a:gd name="T60" fmla="*/ 5 w 9"/>
                <a:gd name="T61" fmla="*/ 0 h 10"/>
                <a:gd name="T62" fmla="*/ 5 w 9"/>
                <a:gd name="T63" fmla="*/ 0 h 10"/>
                <a:gd name="T64" fmla="*/ 5 w 9"/>
                <a:gd name="T65" fmla="*/ 0 h 10"/>
                <a:gd name="T66" fmla="*/ 5 w 9"/>
                <a:gd name="T6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9" y="8"/>
                  </a:moveTo>
                  <a:cubicBezTo>
                    <a:pt x="8" y="9"/>
                    <a:pt x="7" y="10"/>
                    <a:pt x="5" y="10"/>
                  </a:cubicBezTo>
                  <a:cubicBezTo>
                    <a:pt x="7" y="10"/>
                    <a:pt x="8" y="9"/>
                    <a:pt x="9" y="8"/>
                  </a:cubicBezTo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1"/>
                    <a:pt x="3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 105">
              <a:extLst>
                <a:ext uri="{FF2B5EF4-FFF2-40B4-BE49-F238E27FC236}">
                  <a16:creationId xmlns:a16="http://schemas.microsoft.com/office/drawing/2014/main" id="{19064F01-D845-4B34-909C-83CDD1433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450" y="2043113"/>
              <a:ext cx="15875" cy="15875"/>
            </a:xfrm>
            <a:custGeom>
              <a:avLst/>
              <a:gdLst>
                <a:gd name="T0" fmla="*/ 5 w 10"/>
                <a:gd name="T1" fmla="*/ 0 h 10"/>
                <a:gd name="T2" fmla="*/ 5 w 10"/>
                <a:gd name="T3" fmla="*/ 0 h 10"/>
                <a:gd name="T4" fmla="*/ 0 w 10"/>
                <a:gd name="T5" fmla="*/ 2 h 10"/>
                <a:gd name="T6" fmla="*/ 0 w 10"/>
                <a:gd name="T7" fmla="*/ 5 h 10"/>
                <a:gd name="T8" fmla="*/ 2 w 10"/>
                <a:gd name="T9" fmla="*/ 10 h 10"/>
                <a:gd name="T10" fmla="*/ 2 w 10"/>
                <a:gd name="T11" fmla="*/ 10 h 10"/>
                <a:gd name="T12" fmla="*/ 2 w 10"/>
                <a:gd name="T13" fmla="*/ 10 h 10"/>
                <a:gd name="T14" fmla="*/ 2 w 10"/>
                <a:gd name="T15" fmla="*/ 10 h 10"/>
                <a:gd name="T16" fmla="*/ 2 w 10"/>
                <a:gd name="T17" fmla="*/ 10 h 10"/>
                <a:gd name="T18" fmla="*/ 5 w 10"/>
                <a:gd name="T19" fmla="*/ 10 h 10"/>
                <a:gd name="T20" fmla="*/ 5 w 10"/>
                <a:gd name="T21" fmla="*/ 10 h 10"/>
                <a:gd name="T22" fmla="*/ 5 w 10"/>
                <a:gd name="T23" fmla="*/ 10 h 10"/>
                <a:gd name="T24" fmla="*/ 5 w 10"/>
                <a:gd name="T25" fmla="*/ 10 h 10"/>
                <a:gd name="T26" fmla="*/ 5 w 10"/>
                <a:gd name="T27" fmla="*/ 10 h 10"/>
                <a:gd name="T28" fmla="*/ 5 w 10"/>
                <a:gd name="T29" fmla="*/ 10 h 10"/>
                <a:gd name="T30" fmla="*/ 9 w 10"/>
                <a:gd name="T31" fmla="*/ 8 h 10"/>
                <a:gd name="T32" fmla="*/ 9 w 10"/>
                <a:gd name="T33" fmla="*/ 8 h 10"/>
                <a:gd name="T34" fmla="*/ 9 w 10"/>
                <a:gd name="T35" fmla="*/ 8 h 10"/>
                <a:gd name="T36" fmla="*/ 9 w 10"/>
                <a:gd name="T37" fmla="*/ 8 h 10"/>
                <a:gd name="T38" fmla="*/ 9 w 10"/>
                <a:gd name="T39" fmla="*/ 8 h 10"/>
                <a:gd name="T40" fmla="*/ 9 w 10"/>
                <a:gd name="T41" fmla="*/ 8 h 10"/>
                <a:gd name="T42" fmla="*/ 9 w 10"/>
                <a:gd name="T43" fmla="*/ 8 h 10"/>
                <a:gd name="T44" fmla="*/ 9 w 10"/>
                <a:gd name="T45" fmla="*/ 8 h 10"/>
                <a:gd name="T46" fmla="*/ 9 w 10"/>
                <a:gd name="T47" fmla="*/ 8 h 10"/>
                <a:gd name="T48" fmla="*/ 9 w 10"/>
                <a:gd name="T49" fmla="*/ 8 h 10"/>
                <a:gd name="T50" fmla="*/ 9 w 10"/>
                <a:gd name="T51" fmla="*/ 8 h 10"/>
                <a:gd name="T52" fmla="*/ 10 w 10"/>
                <a:gd name="T53" fmla="*/ 5 h 10"/>
                <a:gd name="T54" fmla="*/ 8 w 10"/>
                <a:gd name="T55" fmla="*/ 1 h 10"/>
                <a:gd name="T56" fmla="*/ 8 w 10"/>
                <a:gd name="T57" fmla="*/ 1 h 10"/>
                <a:gd name="T58" fmla="*/ 7 w 10"/>
                <a:gd name="T59" fmla="*/ 0 h 10"/>
                <a:gd name="T60" fmla="*/ 7 w 10"/>
                <a:gd name="T61" fmla="*/ 0 h 10"/>
                <a:gd name="T62" fmla="*/ 5 w 10"/>
                <a:gd name="T63" fmla="*/ 0 h 10"/>
                <a:gd name="T64" fmla="*/ 5 w 10"/>
                <a:gd name="T6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1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8" y="9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0" y="6"/>
                    <a:pt x="10" y="5"/>
                  </a:cubicBezTo>
                  <a:cubicBezTo>
                    <a:pt x="10" y="3"/>
                    <a:pt x="9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 106">
              <a:extLst>
                <a:ext uri="{FF2B5EF4-FFF2-40B4-BE49-F238E27FC236}">
                  <a16:creationId xmlns:a16="http://schemas.microsoft.com/office/drawing/2014/main" id="{FE72532E-35BE-4EEC-BA81-9D0E88517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4788" y="2057401"/>
              <a:ext cx="17463" cy="17463"/>
            </a:xfrm>
            <a:custGeom>
              <a:avLst/>
              <a:gdLst>
                <a:gd name="T0" fmla="*/ 6 w 11"/>
                <a:gd name="T1" fmla="*/ 10 h 10"/>
                <a:gd name="T2" fmla="*/ 6 w 11"/>
                <a:gd name="T3" fmla="*/ 10 h 10"/>
                <a:gd name="T4" fmla="*/ 6 w 11"/>
                <a:gd name="T5" fmla="*/ 10 h 10"/>
                <a:gd name="T6" fmla="*/ 6 w 11"/>
                <a:gd name="T7" fmla="*/ 10 h 10"/>
                <a:gd name="T8" fmla="*/ 11 w 11"/>
                <a:gd name="T9" fmla="*/ 7 h 10"/>
                <a:gd name="T10" fmla="*/ 6 w 11"/>
                <a:gd name="T11" fmla="*/ 10 h 10"/>
                <a:gd name="T12" fmla="*/ 11 w 11"/>
                <a:gd name="T13" fmla="*/ 7 h 10"/>
                <a:gd name="T14" fmla="*/ 1 w 11"/>
                <a:gd name="T15" fmla="*/ 4 h 10"/>
                <a:gd name="T16" fmla="*/ 1 w 11"/>
                <a:gd name="T17" fmla="*/ 4 h 10"/>
                <a:gd name="T18" fmla="*/ 1 w 11"/>
                <a:gd name="T19" fmla="*/ 4 h 10"/>
                <a:gd name="T20" fmla="*/ 0 w 11"/>
                <a:gd name="T21" fmla="*/ 5 h 10"/>
                <a:gd name="T22" fmla="*/ 0 w 11"/>
                <a:gd name="T23" fmla="*/ 5 h 10"/>
                <a:gd name="T24" fmla="*/ 1 w 11"/>
                <a:gd name="T25" fmla="*/ 4 h 10"/>
                <a:gd name="T26" fmla="*/ 1 w 11"/>
                <a:gd name="T27" fmla="*/ 4 h 10"/>
                <a:gd name="T28" fmla="*/ 6 w 11"/>
                <a:gd name="T29" fmla="*/ 0 h 10"/>
                <a:gd name="T30" fmla="*/ 6 w 11"/>
                <a:gd name="T31" fmla="*/ 0 h 10"/>
                <a:gd name="T32" fmla="*/ 1 w 11"/>
                <a:gd name="T33" fmla="*/ 4 h 10"/>
                <a:gd name="T34" fmla="*/ 1 w 11"/>
                <a:gd name="T35" fmla="*/ 4 h 10"/>
                <a:gd name="T36" fmla="*/ 6 w 11"/>
                <a:gd name="T37" fmla="*/ 0 h 10"/>
                <a:gd name="T38" fmla="*/ 6 w 11"/>
                <a:gd name="T39" fmla="*/ 0 h 10"/>
                <a:gd name="T40" fmla="*/ 6 w 11"/>
                <a:gd name="T41" fmla="*/ 0 h 10"/>
                <a:gd name="T42" fmla="*/ 6 w 11"/>
                <a:gd name="T43" fmla="*/ 0 h 10"/>
                <a:gd name="T44" fmla="*/ 6 w 11"/>
                <a:gd name="T45" fmla="*/ 0 h 10"/>
                <a:gd name="T46" fmla="*/ 6 w 11"/>
                <a:gd name="T47" fmla="*/ 0 h 10"/>
                <a:gd name="T48" fmla="*/ 6 w 11"/>
                <a:gd name="T4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moveTo>
                    <a:pt x="11" y="7"/>
                  </a:moveTo>
                  <a:cubicBezTo>
                    <a:pt x="10" y="9"/>
                    <a:pt x="8" y="10"/>
                    <a:pt x="6" y="10"/>
                  </a:cubicBezTo>
                  <a:cubicBezTo>
                    <a:pt x="8" y="10"/>
                    <a:pt x="10" y="9"/>
                    <a:pt x="11" y="7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1" y="1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 107">
              <a:extLst>
                <a:ext uri="{FF2B5EF4-FFF2-40B4-BE49-F238E27FC236}">
                  <a16:creationId xmlns:a16="http://schemas.microsoft.com/office/drawing/2014/main" id="{ACD6FA0A-71DE-4F8E-8AAB-9F2C00DEF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788" y="2057401"/>
              <a:ext cx="17463" cy="17463"/>
            </a:xfrm>
            <a:custGeom>
              <a:avLst/>
              <a:gdLst>
                <a:gd name="T0" fmla="*/ 6 w 11"/>
                <a:gd name="T1" fmla="*/ 0 h 10"/>
                <a:gd name="T2" fmla="*/ 6 w 11"/>
                <a:gd name="T3" fmla="*/ 0 h 10"/>
                <a:gd name="T4" fmla="*/ 1 w 11"/>
                <a:gd name="T5" fmla="*/ 4 h 10"/>
                <a:gd name="T6" fmla="*/ 1 w 11"/>
                <a:gd name="T7" fmla="*/ 4 h 10"/>
                <a:gd name="T8" fmla="*/ 1 w 11"/>
                <a:gd name="T9" fmla="*/ 4 h 10"/>
                <a:gd name="T10" fmla="*/ 0 w 11"/>
                <a:gd name="T11" fmla="*/ 5 h 10"/>
                <a:gd name="T12" fmla="*/ 4 w 11"/>
                <a:gd name="T13" fmla="*/ 10 h 10"/>
                <a:gd name="T14" fmla="*/ 6 w 11"/>
                <a:gd name="T15" fmla="*/ 10 h 10"/>
                <a:gd name="T16" fmla="*/ 6 w 11"/>
                <a:gd name="T17" fmla="*/ 10 h 10"/>
                <a:gd name="T18" fmla="*/ 6 w 11"/>
                <a:gd name="T19" fmla="*/ 10 h 10"/>
                <a:gd name="T20" fmla="*/ 6 w 11"/>
                <a:gd name="T21" fmla="*/ 10 h 10"/>
                <a:gd name="T22" fmla="*/ 6 w 11"/>
                <a:gd name="T23" fmla="*/ 10 h 10"/>
                <a:gd name="T24" fmla="*/ 6 w 11"/>
                <a:gd name="T25" fmla="*/ 10 h 10"/>
                <a:gd name="T26" fmla="*/ 11 w 11"/>
                <a:gd name="T27" fmla="*/ 7 h 10"/>
                <a:gd name="T28" fmla="*/ 11 w 11"/>
                <a:gd name="T29" fmla="*/ 7 h 10"/>
                <a:gd name="T30" fmla="*/ 11 w 11"/>
                <a:gd name="T31" fmla="*/ 6 h 10"/>
                <a:gd name="T32" fmla="*/ 11 w 11"/>
                <a:gd name="T33" fmla="*/ 5 h 10"/>
                <a:gd name="T34" fmla="*/ 7 w 11"/>
                <a:gd name="T35" fmla="*/ 0 h 10"/>
                <a:gd name="T36" fmla="*/ 7 w 11"/>
                <a:gd name="T37" fmla="*/ 0 h 10"/>
                <a:gd name="T38" fmla="*/ 6 w 11"/>
                <a:gd name="T39" fmla="*/ 0 h 10"/>
                <a:gd name="T40" fmla="*/ 6 w 11"/>
                <a:gd name="T4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1" y="1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7"/>
                    <a:pt x="2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10"/>
                    <a:pt x="10" y="9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1" y="3"/>
                    <a:pt x="9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 108">
              <a:extLst>
                <a:ext uri="{FF2B5EF4-FFF2-40B4-BE49-F238E27FC236}">
                  <a16:creationId xmlns:a16="http://schemas.microsoft.com/office/drawing/2014/main" id="{FCE4332A-4999-4888-8EDD-31045CE27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20796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 109">
              <a:extLst>
                <a:ext uri="{FF2B5EF4-FFF2-40B4-BE49-F238E27FC236}">
                  <a16:creationId xmlns:a16="http://schemas.microsoft.com/office/drawing/2014/main" id="{BEDD5AC2-C602-4AE8-8EEA-7BEE4A41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5" y="2062163"/>
              <a:ext cx="15875" cy="17463"/>
            </a:xfrm>
            <a:custGeom>
              <a:avLst/>
              <a:gdLst>
                <a:gd name="T0" fmla="*/ 5 w 10"/>
                <a:gd name="T1" fmla="*/ 0 h 10"/>
                <a:gd name="T2" fmla="*/ 0 w 10"/>
                <a:gd name="T3" fmla="*/ 5 h 10"/>
                <a:gd name="T4" fmla="*/ 5 w 10"/>
                <a:gd name="T5" fmla="*/ 10 h 10"/>
                <a:gd name="T6" fmla="*/ 5 w 10"/>
                <a:gd name="T7" fmla="*/ 10 h 10"/>
                <a:gd name="T8" fmla="*/ 5 w 10"/>
                <a:gd name="T9" fmla="*/ 10 h 10"/>
                <a:gd name="T10" fmla="*/ 5 w 10"/>
                <a:gd name="T11" fmla="*/ 10 h 10"/>
                <a:gd name="T12" fmla="*/ 5 w 10"/>
                <a:gd name="T13" fmla="*/ 10 h 10"/>
                <a:gd name="T14" fmla="*/ 10 w 10"/>
                <a:gd name="T15" fmla="*/ 5 h 10"/>
                <a:gd name="T16" fmla="*/ 10 w 10"/>
                <a:gd name="T17" fmla="*/ 5 h 10"/>
                <a:gd name="T18" fmla="*/ 10 w 10"/>
                <a:gd name="T19" fmla="*/ 5 h 10"/>
                <a:gd name="T20" fmla="*/ 10 w 10"/>
                <a:gd name="T21" fmla="*/ 5 h 10"/>
                <a:gd name="T22" fmla="*/ 10 w 10"/>
                <a:gd name="T23" fmla="*/ 5 h 10"/>
                <a:gd name="T24" fmla="*/ 10 w 10"/>
                <a:gd name="T25" fmla="*/ 5 h 10"/>
                <a:gd name="T26" fmla="*/ 5 w 10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0" y="8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 110">
              <a:extLst>
                <a:ext uri="{FF2B5EF4-FFF2-40B4-BE49-F238E27FC236}">
                  <a16:creationId xmlns:a16="http://schemas.microsoft.com/office/drawing/2014/main" id="{C4F4E9C8-B97B-491D-BB1A-4B3F3E525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0988" y="2057401"/>
              <a:ext cx="15875" cy="17463"/>
            </a:xfrm>
            <a:custGeom>
              <a:avLst/>
              <a:gdLst>
                <a:gd name="T0" fmla="*/ 5 w 10"/>
                <a:gd name="T1" fmla="*/ 10 h 10"/>
                <a:gd name="T2" fmla="*/ 5 w 10"/>
                <a:gd name="T3" fmla="*/ 10 h 10"/>
                <a:gd name="T4" fmla="*/ 5 w 10"/>
                <a:gd name="T5" fmla="*/ 10 h 10"/>
                <a:gd name="T6" fmla="*/ 5 w 10"/>
                <a:gd name="T7" fmla="*/ 10 h 10"/>
                <a:gd name="T8" fmla="*/ 7 w 10"/>
                <a:gd name="T9" fmla="*/ 10 h 10"/>
                <a:gd name="T10" fmla="*/ 5 w 10"/>
                <a:gd name="T11" fmla="*/ 10 h 10"/>
                <a:gd name="T12" fmla="*/ 7 w 10"/>
                <a:gd name="T13" fmla="*/ 10 h 10"/>
                <a:gd name="T14" fmla="*/ 0 w 10"/>
                <a:gd name="T15" fmla="*/ 7 h 10"/>
                <a:gd name="T16" fmla="*/ 0 w 10"/>
                <a:gd name="T17" fmla="*/ 7 h 10"/>
                <a:gd name="T18" fmla="*/ 0 w 10"/>
                <a:gd name="T19" fmla="*/ 7 h 10"/>
                <a:gd name="T20" fmla="*/ 10 w 10"/>
                <a:gd name="T21" fmla="*/ 4 h 10"/>
                <a:gd name="T22" fmla="*/ 10 w 10"/>
                <a:gd name="T23" fmla="*/ 4 h 10"/>
                <a:gd name="T24" fmla="*/ 10 w 10"/>
                <a:gd name="T25" fmla="*/ 4 h 10"/>
                <a:gd name="T26" fmla="*/ 10 w 10"/>
                <a:gd name="T27" fmla="*/ 4 h 10"/>
                <a:gd name="T28" fmla="*/ 10 w 10"/>
                <a:gd name="T29" fmla="*/ 4 h 10"/>
                <a:gd name="T30" fmla="*/ 5 w 10"/>
                <a:gd name="T31" fmla="*/ 0 h 10"/>
                <a:gd name="T32" fmla="*/ 5 w 10"/>
                <a:gd name="T33" fmla="*/ 0 h 10"/>
                <a:gd name="T34" fmla="*/ 4 w 10"/>
                <a:gd name="T35" fmla="*/ 0 h 10"/>
                <a:gd name="T36" fmla="*/ 4 w 10"/>
                <a:gd name="T37" fmla="*/ 0 h 10"/>
                <a:gd name="T38" fmla="*/ 5 w 10"/>
                <a:gd name="T39" fmla="*/ 0 h 10"/>
                <a:gd name="T40" fmla="*/ 5 w 10"/>
                <a:gd name="T41" fmla="*/ 0 h 10"/>
                <a:gd name="T42" fmla="*/ 5 w 10"/>
                <a:gd name="T43" fmla="*/ 0 h 10"/>
                <a:gd name="T44" fmla="*/ 5 w 10"/>
                <a:gd name="T45" fmla="*/ 0 h 10"/>
                <a:gd name="T46" fmla="*/ 5 w 10"/>
                <a:gd name="T47" fmla="*/ 0 h 10"/>
                <a:gd name="T48" fmla="*/ 5 w 10"/>
                <a:gd name="T49" fmla="*/ 0 h 10"/>
                <a:gd name="T50" fmla="*/ 5 w 10"/>
                <a:gd name="T5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7" y="10"/>
                  </a:moveTo>
                  <a:cubicBezTo>
                    <a:pt x="6" y="10"/>
                    <a:pt x="6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 111">
              <a:extLst>
                <a:ext uri="{FF2B5EF4-FFF2-40B4-BE49-F238E27FC236}">
                  <a16:creationId xmlns:a16="http://schemas.microsoft.com/office/drawing/2014/main" id="{2B8F9661-CC69-4BCB-8857-BE431E7BE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988" y="2057401"/>
              <a:ext cx="17463" cy="17463"/>
            </a:xfrm>
            <a:custGeom>
              <a:avLst/>
              <a:gdLst>
                <a:gd name="T0" fmla="*/ 5 w 11"/>
                <a:gd name="T1" fmla="*/ 0 h 10"/>
                <a:gd name="T2" fmla="*/ 5 w 11"/>
                <a:gd name="T3" fmla="*/ 0 h 10"/>
                <a:gd name="T4" fmla="*/ 4 w 11"/>
                <a:gd name="T5" fmla="*/ 0 h 10"/>
                <a:gd name="T6" fmla="*/ 4 w 11"/>
                <a:gd name="T7" fmla="*/ 0 h 10"/>
                <a:gd name="T8" fmla="*/ 4 w 11"/>
                <a:gd name="T9" fmla="*/ 0 h 10"/>
                <a:gd name="T10" fmla="*/ 0 w 11"/>
                <a:gd name="T11" fmla="*/ 5 h 10"/>
                <a:gd name="T12" fmla="*/ 0 w 11"/>
                <a:gd name="T13" fmla="*/ 6 h 10"/>
                <a:gd name="T14" fmla="*/ 0 w 11"/>
                <a:gd name="T15" fmla="*/ 7 h 10"/>
                <a:gd name="T16" fmla="*/ 0 w 11"/>
                <a:gd name="T17" fmla="*/ 7 h 10"/>
                <a:gd name="T18" fmla="*/ 0 w 11"/>
                <a:gd name="T19" fmla="*/ 7 h 10"/>
                <a:gd name="T20" fmla="*/ 0 w 11"/>
                <a:gd name="T21" fmla="*/ 7 h 10"/>
                <a:gd name="T22" fmla="*/ 5 w 11"/>
                <a:gd name="T23" fmla="*/ 10 h 10"/>
                <a:gd name="T24" fmla="*/ 5 w 11"/>
                <a:gd name="T25" fmla="*/ 10 h 10"/>
                <a:gd name="T26" fmla="*/ 5 w 11"/>
                <a:gd name="T27" fmla="*/ 10 h 10"/>
                <a:gd name="T28" fmla="*/ 5 w 11"/>
                <a:gd name="T29" fmla="*/ 10 h 10"/>
                <a:gd name="T30" fmla="*/ 5 w 11"/>
                <a:gd name="T31" fmla="*/ 10 h 10"/>
                <a:gd name="T32" fmla="*/ 5 w 11"/>
                <a:gd name="T33" fmla="*/ 10 h 10"/>
                <a:gd name="T34" fmla="*/ 7 w 11"/>
                <a:gd name="T35" fmla="*/ 10 h 10"/>
                <a:gd name="T36" fmla="*/ 7 w 11"/>
                <a:gd name="T37" fmla="*/ 10 h 10"/>
                <a:gd name="T38" fmla="*/ 7 w 11"/>
                <a:gd name="T39" fmla="*/ 10 h 10"/>
                <a:gd name="T40" fmla="*/ 11 w 11"/>
                <a:gd name="T41" fmla="*/ 5 h 10"/>
                <a:gd name="T42" fmla="*/ 10 w 11"/>
                <a:gd name="T43" fmla="*/ 4 h 10"/>
                <a:gd name="T44" fmla="*/ 10 w 11"/>
                <a:gd name="T45" fmla="*/ 4 h 10"/>
                <a:gd name="T46" fmla="*/ 10 w 11"/>
                <a:gd name="T47" fmla="*/ 4 h 10"/>
                <a:gd name="T48" fmla="*/ 10 w 11"/>
                <a:gd name="T49" fmla="*/ 4 h 10"/>
                <a:gd name="T50" fmla="*/ 5 w 11"/>
                <a:gd name="T51" fmla="*/ 0 h 10"/>
                <a:gd name="T52" fmla="*/ 5 w 11"/>
                <a:gd name="T5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3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9" y="10"/>
                    <a:pt x="11" y="7"/>
                    <a:pt x="11" y="5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1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 112">
              <a:extLst>
                <a:ext uri="{FF2B5EF4-FFF2-40B4-BE49-F238E27FC236}">
                  <a16:creationId xmlns:a16="http://schemas.microsoft.com/office/drawing/2014/main" id="{73A81E3E-E092-4305-B426-8B88F3A2A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5913" y="2043113"/>
              <a:ext cx="15875" cy="15875"/>
            </a:xfrm>
            <a:custGeom>
              <a:avLst/>
              <a:gdLst>
                <a:gd name="T0" fmla="*/ 5 w 10"/>
                <a:gd name="T1" fmla="*/ 10 h 10"/>
                <a:gd name="T2" fmla="*/ 5 w 10"/>
                <a:gd name="T3" fmla="*/ 10 h 10"/>
                <a:gd name="T4" fmla="*/ 5 w 10"/>
                <a:gd name="T5" fmla="*/ 10 h 10"/>
                <a:gd name="T6" fmla="*/ 5 w 10"/>
                <a:gd name="T7" fmla="*/ 10 h 10"/>
                <a:gd name="T8" fmla="*/ 8 w 10"/>
                <a:gd name="T9" fmla="*/ 10 h 10"/>
                <a:gd name="T10" fmla="*/ 5 w 10"/>
                <a:gd name="T11" fmla="*/ 10 h 10"/>
                <a:gd name="T12" fmla="*/ 8 w 10"/>
                <a:gd name="T13" fmla="*/ 10 h 10"/>
                <a:gd name="T14" fmla="*/ 8 w 10"/>
                <a:gd name="T15" fmla="*/ 10 h 10"/>
                <a:gd name="T16" fmla="*/ 8 w 10"/>
                <a:gd name="T17" fmla="*/ 10 h 10"/>
                <a:gd name="T18" fmla="*/ 8 w 10"/>
                <a:gd name="T19" fmla="*/ 10 h 10"/>
                <a:gd name="T20" fmla="*/ 1 w 10"/>
                <a:gd name="T21" fmla="*/ 8 h 10"/>
                <a:gd name="T22" fmla="*/ 1 w 10"/>
                <a:gd name="T23" fmla="*/ 8 h 10"/>
                <a:gd name="T24" fmla="*/ 1 w 10"/>
                <a:gd name="T25" fmla="*/ 8 h 10"/>
                <a:gd name="T26" fmla="*/ 1 w 10"/>
                <a:gd name="T27" fmla="*/ 8 h 10"/>
                <a:gd name="T28" fmla="*/ 1 w 10"/>
                <a:gd name="T29" fmla="*/ 8 h 10"/>
                <a:gd name="T30" fmla="*/ 1 w 10"/>
                <a:gd name="T31" fmla="*/ 8 h 10"/>
                <a:gd name="T32" fmla="*/ 10 w 10"/>
                <a:gd name="T33" fmla="*/ 2 h 10"/>
                <a:gd name="T34" fmla="*/ 10 w 10"/>
                <a:gd name="T35" fmla="*/ 2 h 10"/>
                <a:gd name="T36" fmla="*/ 10 w 10"/>
                <a:gd name="T37" fmla="*/ 5 h 10"/>
                <a:gd name="T38" fmla="*/ 10 w 10"/>
                <a:gd name="T39" fmla="*/ 5 h 10"/>
                <a:gd name="T40" fmla="*/ 10 w 10"/>
                <a:gd name="T41" fmla="*/ 2 h 10"/>
                <a:gd name="T42" fmla="*/ 10 w 10"/>
                <a:gd name="T43" fmla="*/ 2 h 10"/>
                <a:gd name="T44" fmla="*/ 10 w 10"/>
                <a:gd name="T45" fmla="*/ 2 h 10"/>
                <a:gd name="T46" fmla="*/ 5 w 10"/>
                <a:gd name="T47" fmla="*/ 0 h 10"/>
                <a:gd name="T48" fmla="*/ 5 w 10"/>
                <a:gd name="T49" fmla="*/ 0 h 10"/>
                <a:gd name="T50" fmla="*/ 3 w 10"/>
                <a:gd name="T51" fmla="*/ 1 h 10"/>
                <a:gd name="T52" fmla="*/ 0 w 10"/>
                <a:gd name="T53" fmla="*/ 5 h 10"/>
                <a:gd name="T54" fmla="*/ 0 w 10"/>
                <a:gd name="T55" fmla="*/ 5 h 10"/>
                <a:gd name="T56" fmla="*/ 3 w 10"/>
                <a:gd name="T57" fmla="*/ 1 h 10"/>
                <a:gd name="T58" fmla="*/ 5 w 10"/>
                <a:gd name="T59" fmla="*/ 0 h 10"/>
                <a:gd name="T60" fmla="*/ 5 w 10"/>
                <a:gd name="T61" fmla="*/ 0 h 10"/>
                <a:gd name="T62" fmla="*/ 5 w 10"/>
                <a:gd name="T63" fmla="*/ 0 h 10"/>
                <a:gd name="T64" fmla="*/ 5 w 10"/>
                <a:gd name="T65" fmla="*/ 0 h 10"/>
                <a:gd name="T66" fmla="*/ 5 w 10"/>
                <a:gd name="T67" fmla="*/ 0 h 10"/>
                <a:gd name="T68" fmla="*/ 5 w 10"/>
                <a:gd name="T69" fmla="*/ 0 h 10"/>
                <a:gd name="T70" fmla="*/ 5 w 10"/>
                <a:gd name="T7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8" y="10"/>
                  </a:moveTo>
                  <a:cubicBezTo>
                    <a:pt x="7" y="10"/>
                    <a:pt x="6" y="10"/>
                    <a:pt x="5" y="10"/>
                  </a:cubicBezTo>
                  <a:cubicBezTo>
                    <a:pt x="6" y="10"/>
                    <a:pt x="7" y="10"/>
                    <a:pt x="8" y="10"/>
                  </a:cubicBezTo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moveTo>
                    <a:pt x="1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 113">
              <a:extLst>
                <a:ext uri="{FF2B5EF4-FFF2-40B4-BE49-F238E27FC236}">
                  <a16:creationId xmlns:a16="http://schemas.microsoft.com/office/drawing/2014/main" id="{8FB869F2-8F34-4AC8-9B75-99A678457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5913" y="2043113"/>
              <a:ext cx="15875" cy="15875"/>
            </a:xfrm>
            <a:custGeom>
              <a:avLst/>
              <a:gdLst>
                <a:gd name="T0" fmla="*/ 5 w 10"/>
                <a:gd name="T1" fmla="*/ 0 h 10"/>
                <a:gd name="T2" fmla="*/ 5 w 10"/>
                <a:gd name="T3" fmla="*/ 0 h 10"/>
                <a:gd name="T4" fmla="*/ 3 w 10"/>
                <a:gd name="T5" fmla="*/ 1 h 10"/>
                <a:gd name="T6" fmla="*/ 0 w 10"/>
                <a:gd name="T7" fmla="*/ 5 h 10"/>
                <a:gd name="T8" fmla="*/ 1 w 10"/>
                <a:gd name="T9" fmla="*/ 8 h 10"/>
                <a:gd name="T10" fmla="*/ 1 w 10"/>
                <a:gd name="T11" fmla="*/ 8 h 10"/>
                <a:gd name="T12" fmla="*/ 1 w 10"/>
                <a:gd name="T13" fmla="*/ 8 h 10"/>
                <a:gd name="T14" fmla="*/ 1 w 10"/>
                <a:gd name="T15" fmla="*/ 8 h 10"/>
                <a:gd name="T16" fmla="*/ 1 w 10"/>
                <a:gd name="T17" fmla="*/ 8 h 10"/>
                <a:gd name="T18" fmla="*/ 1 w 10"/>
                <a:gd name="T19" fmla="*/ 8 h 10"/>
                <a:gd name="T20" fmla="*/ 1 w 10"/>
                <a:gd name="T21" fmla="*/ 8 h 10"/>
                <a:gd name="T22" fmla="*/ 1 w 10"/>
                <a:gd name="T23" fmla="*/ 8 h 10"/>
                <a:gd name="T24" fmla="*/ 1 w 10"/>
                <a:gd name="T25" fmla="*/ 8 h 10"/>
                <a:gd name="T26" fmla="*/ 5 w 10"/>
                <a:gd name="T27" fmla="*/ 10 h 10"/>
                <a:gd name="T28" fmla="*/ 5 w 10"/>
                <a:gd name="T29" fmla="*/ 10 h 10"/>
                <a:gd name="T30" fmla="*/ 5 w 10"/>
                <a:gd name="T31" fmla="*/ 10 h 10"/>
                <a:gd name="T32" fmla="*/ 5 w 10"/>
                <a:gd name="T33" fmla="*/ 10 h 10"/>
                <a:gd name="T34" fmla="*/ 5 w 10"/>
                <a:gd name="T35" fmla="*/ 10 h 10"/>
                <a:gd name="T36" fmla="*/ 5 w 10"/>
                <a:gd name="T37" fmla="*/ 10 h 10"/>
                <a:gd name="T38" fmla="*/ 8 w 10"/>
                <a:gd name="T39" fmla="*/ 10 h 10"/>
                <a:gd name="T40" fmla="*/ 8 w 10"/>
                <a:gd name="T41" fmla="*/ 10 h 10"/>
                <a:gd name="T42" fmla="*/ 8 w 10"/>
                <a:gd name="T43" fmla="*/ 10 h 10"/>
                <a:gd name="T44" fmla="*/ 8 w 10"/>
                <a:gd name="T45" fmla="*/ 10 h 10"/>
                <a:gd name="T46" fmla="*/ 8 w 10"/>
                <a:gd name="T47" fmla="*/ 10 h 10"/>
                <a:gd name="T48" fmla="*/ 8 w 10"/>
                <a:gd name="T49" fmla="*/ 10 h 10"/>
                <a:gd name="T50" fmla="*/ 8 w 10"/>
                <a:gd name="T51" fmla="*/ 10 h 10"/>
                <a:gd name="T52" fmla="*/ 10 w 10"/>
                <a:gd name="T53" fmla="*/ 5 h 10"/>
                <a:gd name="T54" fmla="*/ 10 w 10"/>
                <a:gd name="T55" fmla="*/ 2 h 10"/>
                <a:gd name="T56" fmla="*/ 10 w 10"/>
                <a:gd name="T57" fmla="*/ 2 h 10"/>
                <a:gd name="T58" fmla="*/ 5 w 10"/>
                <a:gd name="T59" fmla="*/ 0 h 10"/>
                <a:gd name="T60" fmla="*/ 5 w 10"/>
                <a:gd name="T6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10"/>
                    <a:pt x="3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9"/>
                    <a:pt x="10" y="7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Freeform 114">
              <a:extLst>
                <a:ext uri="{FF2B5EF4-FFF2-40B4-BE49-F238E27FC236}">
                  <a16:creationId xmlns:a16="http://schemas.microsoft.com/office/drawing/2014/main" id="{77B7E7D3-F3B1-4CE0-9BF1-A1DE5060B1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9250" y="2019301"/>
              <a:ext cx="14288" cy="17463"/>
            </a:xfrm>
            <a:custGeom>
              <a:avLst/>
              <a:gdLst>
                <a:gd name="T0" fmla="*/ 4 w 9"/>
                <a:gd name="T1" fmla="*/ 11 h 11"/>
                <a:gd name="T2" fmla="*/ 4 w 9"/>
                <a:gd name="T3" fmla="*/ 11 h 11"/>
                <a:gd name="T4" fmla="*/ 4 w 9"/>
                <a:gd name="T5" fmla="*/ 11 h 11"/>
                <a:gd name="T6" fmla="*/ 4 w 9"/>
                <a:gd name="T7" fmla="*/ 11 h 11"/>
                <a:gd name="T8" fmla="*/ 8 w 9"/>
                <a:gd name="T9" fmla="*/ 10 h 11"/>
                <a:gd name="T10" fmla="*/ 4 w 9"/>
                <a:gd name="T11" fmla="*/ 11 h 11"/>
                <a:gd name="T12" fmla="*/ 8 w 9"/>
                <a:gd name="T13" fmla="*/ 10 h 11"/>
                <a:gd name="T14" fmla="*/ 8 w 9"/>
                <a:gd name="T15" fmla="*/ 2 h 11"/>
                <a:gd name="T16" fmla="*/ 8 w 9"/>
                <a:gd name="T17" fmla="*/ 2 h 11"/>
                <a:gd name="T18" fmla="*/ 9 w 9"/>
                <a:gd name="T19" fmla="*/ 6 h 11"/>
                <a:gd name="T20" fmla="*/ 9 w 9"/>
                <a:gd name="T21" fmla="*/ 6 h 11"/>
                <a:gd name="T22" fmla="*/ 8 w 9"/>
                <a:gd name="T23" fmla="*/ 2 h 11"/>
                <a:gd name="T24" fmla="*/ 8 w 9"/>
                <a:gd name="T25" fmla="*/ 2 h 11"/>
                <a:gd name="T26" fmla="*/ 8 w 9"/>
                <a:gd name="T27" fmla="*/ 2 h 11"/>
                <a:gd name="T28" fmla="*/ 7 w 9"/>
                <a:gd name="T29" fmla="*/ 2 h 11"/>
                <a:gd name="T30" fmla="*/ 7 w 9"/>
                <a:gd name="T31" fmla="*/ 2 h 11"/>
                <a:gd name="T32" fmla="*/ 7 w 9"/>
                <a:gd name="T33" fmla="*/ 2 h 11"/>
                <a:gd name="T34" fmla="*/ 7 w 9"/>
                <a:gd name="T35" fmla="*/ 2 h 11"/>
                <a:gd name="T36" fmla="*/ 7 w 9"/>
                <a:gd name="T37" fmla="*/ 2 h 11"/>
                <a:gd name="T38" fmla="*/ 0 w 9"/>
                <a:gd name="T39" fmla="*/ 2 h 11"/>
                <a:gd name="T40" fmla="*/ 0 w 9"/>
                <a:gd name="T41" fmla="*/ 2 h 11"/>
                <a:gd name="T42" fmla="*/ 0 w 9"/>
                <a:gd name="T43" fmla="*/ 2 h 11"/>
                <a:gd name="T44" fmla="*/ 0 w 9"/>
                <a:gd name="T45" fmla="*/ 2 h 11"/>
                <a:gd name="T46" fmla="*/ 0 w 9"/>
                <a:gd name="T47" fmla="*/ 2 h 11"/>
                <a:gd name="T48" fmla="*/ 4 w 9"/>
                <a:gd name="T49" fmla="*/ 0 h 11"/>
                <a:gd name="T50" fmla="*/ 4 w 9"/>
                <a:gd name="T51" fmla="*/ 0 h 11"/>
                <a:gd name="T52" fmla="*/ 0 w 9"/>
                <a:gd name="T53" fmla="*/ 2 h 11"/>
                <a:gd name="T54" fmla="*/ 0 w 9"/>
                <a:gd name="T55" fmla="*/ 2 h 11"/>
                <a:gd name="T56" fmla="*/ 4 w 9"/>
                <a:gd name="T57" fmla="*/ 0 h 11"/>
                <a:gd name="T58" fmla="*/ 4 w 9"/>
                <a:gd name="T59" fmla="*/ 0 h 11"/>
                <a:gd name="T60" fmla="*/ 4 w 9"/>
                <a:gd name="T61" fmla="*/ 0 h 11"/>
                <a:gd name="T62" fmla="*/ 4 w 9"/>
                <a:gd name="T63" fmla="*/ 0 h 11"/>
                <a:gd name="T64" fmla="*/ 4 w 9"/>
                <a:gd name="T65" fmla="*/ 0 h 11"/>
                <a:gd name="T66" fmla="*/ 4 w 9"/>
                <a:gd name="T67" fmla="*/ 0 h 11"/>
                <a:gd name="T68" fmla="*/ 4 w 9"/>
                <a:gd name="T6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11">
                  <a:moveTo>
                    <a:pt x="4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8" y="10"/>
                  </a:moveTo>
                  <a:cubicBezTo>
                    <a:pt x="7" y="11"/>
                    <a:pt x="5" y="11"/>
                    <a:pt x="4" y="11"/>
                  </a:cubicBezTo>
                  <a:cubicBezTo>
                    <a:pt x="5" y="11"/>
                    <a:pt x="7" y="11"/>
                    <a:pt x="8" y="10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9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 115">
              <a:extLst>
                <a:ext uri="{FF2B5EF4-FFF2-40B4-BE49-F238E27FC236}">
                  <a16:creationId xmlns:a16="http://schemas.microsoft.com/office/drawing/2014/main" id="{321624F7-1280-4746-8ECC-A508BF2C1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663" y="2019301"/>
              <a:ext cx="15875" cy="17463"/>
            </a:xfrm>
            <a:custGeom>
              <a:avLst/>
              <a:gdLst>
                <a:gd name="T0" fmla="*/ 5 w 10"/>
                <a:gd name="T1" fmla="*/ 0 h 11"/>
                <a:gd name="T2" fmla="*/ 5 w 10"/>
                <a:gd name="T3" fmla="*/ 0 h 11"/>
                <a:gd name="T4" fmla="*/ 1 w 10"/>
                <a:gd name="T5" fmla="*/ 2 h 11"/>
                <a:gd name="T6" fmla="*/ 1 w 10"/>
                <a:gd name="T7" fmla="*/ 2 h 11"/>
                <a:gd name="T8" fmla="*/ 1 w 10"/>
                <a:gd name="T9" fmla="*/ 2 h 11"/>
                <a:gd name="T10" fmla="*/ 1 w 10"/>
                <a:gd name="T11" fmla="*/ 2 h 11"/>
                <a:gd name="T12" fmla="*/ 1 w 10"/>
                <a:gd name="T13" fmla="*/ 2 h 11"/>
                <a:gd name="T14" fmla="*/ 0 w 10"/>
                <a:gd name="T15" fmla="*/ 6 h 11"/>
                <a:gd name="T16" fmla="*/ 1 w 10"/>
                <a:gd name="T17" fmla="*/ 9 h 11"/>
                <a:gd name="T18" fmla="*/ 5 w 10"/>
                <a:gd name="T19" fmla="*/ 11 h 11"/>
                <a:gd name="T20" fmla="*/ 5 w 10"/>
                <a:gd name="T21" fmla="*/ 11 h 11"/>
                <a:gd name="T22" fmla="*/ 5 w 10"/>
                <a:gd name="T23" fmla="*/ 11 h 11"/>
                <a:gd name="T24" fmla="*/ 5 w 10"/>
                <a:gd name="T25" fmla="*/ 11 h 11"/>
                <a:gd name="T26" fmla="*/ 5 w 10"/>
                <a:gd name="T27" fmla="*/ 11 h 11"/>
                <a:gd name="T28" fmla="*/ 5 w 10"/>
                <a:gd name="T29" fmla="*/ 11 h 11"/>
                <a:gd name="T30" fmla="*/ 9 w 10"/>
                <a:gd name="T31" fmla="*/ 10 h 11"/>
                <a:gd name="T32" fmla="*/ 9 w 10"/>
                <a:gd name="T33" fmla="*/ 10 h 11"/>
                <a:gd name="T34" fmla="*/ 9 w 10"/>
                <a:gd name="T35" fmla="*/ 9 h 11"/>
                <a:gd name="T36" fmla="*/ 10 w 10"/>
                <a:gd name="T37" fmla="*/ 6 h 11"/>
                <a:gd name="T38" fmla="*/ 9 w 10"/>
                <a:gd name="T39" fmla="*/ 2 h 11"/>
                <a:gd name="T40" fmla="*/ 9 w 10"/>
                <a:gd name="T41" fmla="*/ 2 h 11"/>
                <a:gd name="T42" fmla="*/ 8 w 10"/>
                <a:gd name="T43" fmla="*/ 2 h 11"/>
                <a:gd name="T44" fmla="*/ 8 w 10"/>
                <a:gd name="T45" fmla="*/ 2 h 11"/>
                <a:gd name="T46" fmla="*/ 5 w 10"/>
                <a:gd name="T47" fmla="*/ 0 h 11"/>
                <a:gd name="T48" fmla="*/ 5 w 10"/>
                <a:gd name="T4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11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2" y="11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8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4"/>
                    <a:pt x="10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116">
              <a:extLst>
                <a:ext uri="{FF2B5EF4-FFF2-40B4-BE49-F238E27FC236}">
                  <a16:creationId xmlns:a16="http://schemas.microsoft.com/office/drawing/2014/main" id="{760354D5-2225-49D6-822F-96E7BB9000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1475" y="1990726"/>
              <a:ext cx="15875" cy="15875"/>
            </a:xfrm>
            <a:custGeom>
              <a:avLst/>
              <a:gdLst>
                <a:gd name="T0" fmla="*/ 4 w 10"/>
                <a:gd name="T1" fmla="*/ 10 h 10"/>
                <a:gd name="T2" fmla="*/ 4 w 10"/>
                <a:gd name="T3" fmla="*/ 10 h 10"/>
                <a:gd name="T4" fmla="*/ 4 w 10"/>
                <a:gd name="T5" fmla="*/ 10 h 10"/>
                <a:gd name="T6" fmla="*/ 4 w 10"/>
                <a:gd name="T7" fmla="*/ 10 h 10"/>
                <a:gd name="T8" fmla="*/ 2 w 10"/>
                <a:gd name="T9" fmla="*/ 10 h 10"/>
                <a:gd name="T10" fmla="*/ 2 w 10"/>
                <a:gd name="T11" fmla="*/ 10 h 10"/>
                <a:gd name="T12" fmla="*/ 2 w 10"/>
                <a:gd name="T13" fmla="*/ 10 h 10"/>
                <a:gd name="T14" fmla="*/ 9 w 10"/>
                <a:gd name="T15" fmla="*/ 8 h 10"/>
                <a:gd name="T16" fmla="*/ 4 w 10"/>
                <a:gd name="T17" fmla="*/ 10 h 10"/>
                <a:gd name="T18" fmla="*/ 9 w 10"/>
                <a:gd name="T19" fmla="*/ 8 h 10"/>
                <a:gd name="T20" fmla="*/ 9 w 10"/>
                <a:gd name="T21" fmla="*/ 8 h 10"/>
                <a:gd name="T22" fmla="*/ 9 w 10"/>
                <a:gd name="T23" fmla="*/ 8 h 10"/>
                <a:gd name="T24" fmla="*/ 9 w 10"/>
                <a:gd name="T25" fmla="*/ 8 h 10"/>
                <a:gd name="T26" fmla="*/ 7 w 10"/>
                <a:gd name="T27" fmla="*/ 0 h 10"/>
                <a:gd name="T28" fmla="*/ 7 w 10"/>
                <a:gd name="T29" fmla="*/ 1 h 10"/>
                <a:gd name="T30" fmla="*/ 10 w 10"/>
                <a:gd name="T31" fmla="*/ 5 h 10"/>
                <a:gd name="T32" fmla="*/ 10 w 10"/>
                <a:gd name="T33" fmla="*/ 5 h 10"/>
                <a:gd name="T34" fmla="*/ 7 w 10"/>
                <a:gd name="T35" fmla="*/ 1 h 10"/>
                <a:gd name="T36" fmla="*/ 7 w 10"/>
                <a:gd name="T37" fmla="*/ 0 h 10"/>
                <a:gd name="T38" fmla="*/ 7 w 10"/>
                <a:gd name="T39" fmla="*/ 0 h 10"/>
                <a:gd name="T40" fmla="*/ 4 w 10"/>
                <a:gd name="T41" fmla="*/ 0 h 10"/>
                <a:gd name="T42" fmla="*/ 4 w 10"/>
                <a:gd name="T43" fmla="*/ 0 h 10"/>
                <a:gd name="T44" fmla="*/ 0 w 10"/>
                <a:gd name="T45" fmla="*/ 2 h 10"/>
                <a:gd name="T46" fmla="*/ 0 w 10"/>
                <a:gd name="T47" fmla="*/ 2 h 10"/>
                <a:gd name="T48" fmla="*/ 4 w 10"/>
                <a:gd name="T49" fmla="*/ 0 h 10"/>
                <a:gd name="T50" fmla="*/ 4 w 10"/>
                <a:gd name="T51" fmla="*/ 0 h 10"/>
                <a:gd name="T52" fmla="*/ 4 w 10"/>
                <a:gd name="T53" fmla="*/ 0 h 10"/>
                <a:gd name="T54" fmla="*/ 4 w 10"/>
                <a:gd name="T55" fmla="*/ 0 h 10"/>
                <a:gd name="T56" fmla="*/ 4 w 10"/>
                <a:gd name="T57" fmla="*/ 0 h 10"/>
                <a:gd name="T58" fmla="*/ 4 w 10"/>
                <a:gd name="T59" fmla="*/ 0 h 10"/>
                <a:gd name="T60" fmla="*/ 4 w 10"/>
                <a:gd name="T6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" h="10"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9" y="8"/>
                  </a:moveTo>
                  <a:cubicBezTo>
                    <a:pt x="8" y="9"/>
                    <a:pt x="6" y="10"/>
                    <a:pt x="4" y="10"/>
                  </a:cubicBezTo>
                  <a:cubicBezTo>
                    <a:pt x="6" y="10"/>
                    <a:pt x="8" y="9"/>
                    <a:pt x="9" y="8"/>
                  </a:cubicBezTo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9" y="1"/>
                    <a:pt x="9" y="3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3"/>
                    <a:pt x="9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2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 117">
              <a:extLst>
                <a:ext uri="{FF2B5EF4-FFF2-40B4-BE49-F238E27FC236}">
                  <a16:creationId xmlns:a16="http://schemas.microsoft.com/office/drawing/2014/main" id="{E9232FED-14C2-4B0C-97CE-046609A85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9888" y="1990726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5 w 11"/>
                <a:gd name="T3" fmla="*/ 0 h 10"/>
                <a:gd name="T4" fmla="*/ 1 w 11"/>
                <a:gd name="T5" fmla="*/ 2 h 10"/>
                <a:gd name="T6" fmla="*/ 1 w 11"/>
                <a:gd name="T7" fmla="*/ 2 h 10"/>
                <a:gd name="T8" fmla="*/ 1 w 11"/>
                <a:gd name="T9" fmla="*/ 2 h 10"/>
                <a:gd name="T10" fmla="*/ 0 w 11"/>
                <a:gd name="T11" fmla="*/ 5 h 10"/>
                <a:gd name="T12" fmla="*/ 3 w 11"/>
                <a:gd name="T13" fmla="*/ 10 h 10"/>
                <a:gd name="T14" fmla="*/ 3 w 11"/>
                <a:gd name="T15" fmla="*/ 10 h 10"/>
                <a:gd name="T16" fmla="*/ 3 w 11"/>
                <a:gd name="T17" fmla="*/ 10 h 10"/>
                <a:gd name="T18" fmla="*/ 3 w 11"/>
                <a:gd name="T19" fmla="*/ 10 h 10"/>
                <a:gd name="T20" fmla="*/ 3 w 11"/>
                <a:gd name="T21" fmla="*/ 10 h 10"/>
                <a:gd name="T22" fmla="*/ 5 w 11"/>
                <a:gd name="T23" fmla="*/ 10 h 10"/>
                <a:gd name="T24" fmla="*/ 5 w 11"/>
                <a:gd name="T25" fmla="*/ 10 h 10"/>
                <a:gd name="T26" fmla="*/ 5 w 11"/>
                <a:gd name="T27" fmla="*/ 10 h 10"/>
                <a:gd name="T28" fmla="*/ 5 w 11"/>
                <a:gd name="T29" fmla="*/ 10 h 10"/>
                <a:gd name="T30" fmla="*/ 5 w 11"/>
                <a:gd name="T31" fmla="*/ 10 h 10"/>
                <a:gd name="T32" fmla="*/ 5 w 11"/>
                <a:gd name="T33" fmla="*/ 10 h 10"/>
                <a:gd name="T34" fmla="*/ 10 w 11"/>
                <a:gd name="T35" fmla="*/ 8 h 10"/>
                <a:gd name="T36" fmla="*/ 10 w 11"/>
                <a:gd name="T37" fmla="*/ 8 h 10"/>
                <a:gd name="T38" fmla="*/ 10 w 11"/>
                <a:gd name="T39" fmla="*/ 8 h 10"/>
                <a:gd name="T40" fmla="*/ 10 w 11"/>
                <a:gd name="T41" fmla="*/ 8 h 10"/>
                <a:gd name="T42" fmla="*/ 10 w 11"/>
                <a:gd name="T43" fmla="*/ 8 h 10"/>
                <a:gd name="T44" fmla="*/ 10 w 11"/>
                <a:gd name="T45" fmla="*/ 8 h 10"/>
                <a:gd name="T46" fmla="*/ 10 w 11"/>
                <a:gd name="T47" fmla="*/ 8 h 10"/>
                <a:gd name="T48" fmla="*/ 11 w 11"/>
                <a:gd name="T49" fmla="*/ 5 h 10"/>
                <a:gd name="T50" fmla="*/ 8 w 11"/>
                <a:gd name="T51" fmla="*/ 1 h 10"/>
                <a:gd name="T52" fmla="*/ 8 w 11"/>
                <a:gd name="T53" fmla="*/ 0 h 10"/>
                <a:gd name="T54" fmla="*/ 5 w 11"/>
                <a:gd name="T55" fmla="*/ 0 h 10"/>
                <a:gd name="T56" fmla="*/ 5 w 11"/>
                <a:gd name="T5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1" y="9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9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0" y="3"/>
                    <a:pt x="10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Freeform 118">
              <a:extLst>
                <a:ext uri="{FF2B5EF4-FFF2-40B4-BE49-F238E27FC236}">
                  <a16:creationId xmlns:a16="http://schemas.microsoft.com/office/drawing/2014/main" id="{E5FDC56F-EA83-45CB-A7CE-3326EF988C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5" y="1954213"/>
              <a:ext cx="17463" cy="19050"/>
            </a:xfrm>
            <a:custGeom>
              <a:avLst/>
              <a:gdLst>
                <a:gd name="T0" fmla="*/ 5 w 11"/>
                <a:gd name="T1" fmla="*/ 11 h 11"/>
                <a:gd name="T2" fmla="*/ 5 w 11"/>
                <a:gd name="T3" fmla="*/ 11 h 11"/>
                <a:gd name="T4" fmla="*/ 5 w 11"/>
                <a:gd name="T5" fmla="*/ 11 h 11"/>
                <a:gd name="T6" fmla="*/ 5 w 11"/>
                <a:gd name="T7" fmla="*/ 11 h 11"/>
                <a:gd name="T8" fmla="*/ 10 w 11"/>
                <a:gd name="T9" fmla="*/ 7 h 11"/>
                <a:gd name="T10" fmla="*/ 5 w 11"/>
                <a:gd name="T11" fmla="*/ 11 h 11"/>
                <a:gd name="T12" fmla="*/ 10 w 11"/>
                <a:gd name="T13" fmla="*/ 7 h 11"/>
                <a:gd name="T14" fmla="*/ 10 w 11"/>
                <a:gd name="T15" fmla="*/ 7 h 11"/>
                <a:gd name="T16" fmla="*/ 10 w 11"/>
                <a:gd name="T17" fmla="*/ 7 h 11"/>
                <a:gd name="T18" fmla="*/ 10 w 11"/>
                <a:gd name="T19" fmla="*/ 7 h 11"/>
                <a:gd name="T20" fmla="*/ 0 w 11"/>
                <a:gd name="T21" fmla="*/ 4 h 11"/>
                <a:gd name="T22" fmla="*/ 0 w 11"/>
                <a:gd name="T23" fmla="*/ 4 h 11"/>
                <a:gd name="T24" fmla="*/ 0 w 11"/>
                <a:gd name="T25" fmla="*/ 4 h 11"/>
                <a:gd name="T26" fmla="*/ 0 w 11"/>
                <a:gd name="T27" fmla="*/ 5 h 11"/>
                <a:gd name="T28" fmla="*/ 0 w 11"/>
                <a:gd name="T29" fmla="*/ 5 h 11"/>
                <a:gd name="T30" fmla="*/ 0 w 11"/>
                <a:gd name="T31" fmla="*/ 4 h 11"/>
                <a:gd name="T32" fmla="*/ 0 w 11"/>
                <a:gd name="T33" fmla="*/ 4 h 11"/>
                <a:gd name="T34" fmla="*/ 7 w 11"/>
                <a:gd name="T35" fmla="*/ 0 h 11"/>
                <a:gd name="T36" fmla="*/ 7 w 11"/>
                <a:gd name="T37" fmla="*/ 0 h 11"/>
                <a:gd name="T38" fmla="*/ 11 w 11"/>
                <a:gd name="T39" fmla="*/ 5 h 11"/>
                <a:gd name="T40" fmla="*/ 11 w 11"/>
                <a:gd name="T41" fmla="*/ 5 h 11"/>
                <a:gd name="T42" fmla="*/ 7 w 11"/>
                <a:gd name="T43" fmla="*/ 0 h 11"/>
                <a:gd name="T44" fmla="*/ 7 w 11"/>
                <a:gd name="T45" fmla="*/ 0 h 11"/>
                <a:gd name="T46" fmla="*/ 7 w 11"/>
                <a:gd name="T47" fmla="*/ 0 h 11"/>
                <a:gd name="T48" fmla="*/ 6 w 11"/>
                <a:gd name="T49" fmla="*/ 0 h 11"/>
                <a:gd name="T50" fmla="*/ 6 w 11"/>
                <a:gd name="T51" fmla="*/ 0 h 11"/>
                <a:gd name="T52" fmla="*/ 6 w 11"/>
                <a:gd name="T53" fmla="*/ 0 h 11"/>
                <a:gd name="T54" fmla="*/ 6 w 11"/>
                <a:gd name="T55" fmla="*/ 0 h 11"/>
                <a:gd name="T56" fmla="*/ 6 w 11"/>
                <a:gd name="T57" fmla="*/ 0 h 11"/>
                <a:gd name="T58" fmla="*/ 5 w 11"/>
                <a:gd name="T59" fmla="*/ 0 h 11"/>
                <a:gd name="T60" fmla="*/ 5 w 11"/>
                <a:gd name="T61" fmla="*/ 0 h 11"/>
                <a:gd name="T62" fmla="*/ 0 w 11"/>
                <a:gd name="T63" fmla="*/ 4 h 11"/>
                <a:gd name="T64" fmla="*/ 0 w 11"/>
                <a:gd name="T65" fmla="*/ 4 h 11"/>
                <a:gd name="T66" fmla="*/ 5 w 11"/>
                <a:gd name="T67" fmla="*/ 0 h 11"/>
                <a:gd name="T68" fmla="*/ 5 w 11"/>
                <a:gd name="T69" fmla="*/ 0 h 11"/>
                <a:gd name="T70" fmla="*/ 5 w 11"/>
                <a:gd name="T71" fmla="*/ 0 h 11"/>
                <a:gd name="T72" fmla="*/ 5 w 11"/>
                <a:gd name="T73" fmla="*/ 0 h 11"/>
                <a:gd name="T74" fmla="*/ 5 w 11"/>
                <a:gd name="T75" fmla="*/ 0 h 11"/>
                <a:gd name="T76" fmla="*/ 5 w 11"/>
                <a:gd name="T77" fmla="*/ 0 h 11"/>
                <a:gd name="T78" fmla="*/ 5 w 11"/>
                <a:gd name="T7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" h="11"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moveTo>
                    <a:pt x="10" y="7"/>
                  </a:moveTo>
                  <a:cubicBezTo>
                    <a:pt x="10" y="9"/>
                    <a:pt x="8" y="11"/>
                    <a:pt x="5" y="11"/>
                  </a:cubicBezTo>
                  <a:cubicBezTo>
                    <a:pt x="8" y="11"/>
                    <a:pt x="10" y="9"/>
                    <a:pt x="10" y="7"/>
                  </a:cubicBezTo>
                  <a:moveTo>
                    <a:pt x="10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9" y="1"/>
                    <a:pt x="11" y="3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3"/>
                    <a:pt x="9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"/>
                    <a:pt x="3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Freeform 119">
              <a:extLst>
                <a:ext uri="{FF2B5EF4-FFF2-40B4-BE49-F238E27FC236}">
                  <a16:creationId xmlns:a16="http://schemas.microsoft.com/office/drawing/2014/main" id="{F81138AF-888B-4C19-B005-B40448425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175" y="1954213"/>
              <a:ext cx="17463" cy="19050"/>
            </a:xfrm>
            <a:custGeom>
              <a:avLst/>
              <a:gdLst>
                <a:gd name="T0" fmla="*/ 5 w 11"/>
                <a:gd name="T1" fmla="*/ 0 h 11"/>
                <a:gd name="T2" fmla="*/ 5 w 11"/>
                <a:gd name="T3" fmla="*/ 0 h 11"/>
                <a:gd name="T4" fmla="*/ 0 w 11"/>
                <a:gd name="T5" fmla="*/ 4 h 11"/>
                <a:gd name="T6" fmla="*/ 0 w 11"/>
                <a:gd name="T7" fmla="*/ 4 h 11"/>
                <a:gd name="T8" fmla="*/ 0 w 11"/>
                <a:gd name="T9" fmla="*/ 4 h 11"/>
                <a:gd name="T10" fmla="*/ 0 w 11"/>
                <a:gd name="T11" fmla="*/ 5 h 11"/>
                <a:gd name="T12" fmla="*/ 4 w 11"/>
                <a:gd name="T13" fmla="*/ 10 h 11"/>
                <a:gd name="T14" fmla="*/ 5 w 11"/>
                <a:gd name="T15" fmla="*/ 11 h 11"/>
                <a:gd name="T16" fmla="*/ 5 w 11"/>
                <a:gd name="T17" fmla="*/ 11 h 11"/>
                <a:gd name="T18" fmla="*/ 5 w 11"/>
                <a:gd name="T19" fmla="*/ 11 h 11"/>
                <a:gd name="T20" fmla="*/ 5 w 11"/>
                <a:gd name="T21" fmla="*/ 11 h 11"/>
                <a:gd name="T22" fmla="*/ 5 w 11"/>
                <a:gd name="T23" fmla="*/ 11 h 11"/>
                <a:gd name="T24" fmla="*/ 5 w 11"/>
                <a:gd name="T25" fmla="*/ 11 h 11"/>
                <a:gd name="T26" fmla="*/ 10 w 11"/>
                <a:gd name="T27" fmla="*/ 7 h 11"/>
                <a:gd name="T28" fmla="*/ 10 w 11"/>
                <a:gd name="T29" fmla="*/ 7 h 11"/>
                <a:gd name="T30" fmla="*/ 10 w 11"/>
                <a:gd name="T31" fmla="*/ 7 h 11"/>
                <a:gd name="T32" fmla="*/ 10 w 11"/>
                <a:gd name="T33" fmla="*/ 7 h 11"/>
                <a:gd name="T34" fmla="*/ 10 w 11"/>
                <a:gd name="T35" fmla="*/ 7 h 11"/>
                <a:gd name="T36" fmla="*/ 10 w 11"/>
                <a:gd name="T37" fmla="*/ 7 h 11"/>
                <a:gd name="T38" fmla="*/ 10 w 11"/>
                <a:gd name="T39" fmla="*/ 7 h 11"/>
                <a:gd name="T40" fmla="*/ 11 w 11"/>
                <a:gd name="T41" fmla="*/ 5 h 11"/>
                <a:gd name="T42" fmla="*/ 7 w 11"/>
                <a:gd name="T43" fmla="*/ 0 h 11"/>
                <a:gd name="T44" fmla="*/ 7 w 11"/>
                <a:gd name="T45" fmla="*/ 0 h 11"/>
                <a:gd name="T46" fmla="*/ 6 w 11"/>
                <a:gd name="T47" fmla="*/ 0 h 11"/>
                <a:gd name="T48" fmla="*/ 6 w 11"/>
                <a:gd name="T49" fmla="*/ 0 h 11"/>
                <a:gd name="T50" fmla="*/ 5 w 11"/>
                <a:gd name="T51" fmla="*/ 0 h 11"/>
                <a:gd name="T52" fmla="*/ 5 w 11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" h="11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8"/>
                    <a:pt x="2" y="10"/>
                    <a:pt x="4" y="10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8" y="11"/>
                    <a:pt x="10" y="9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1" y="6"/>
                    <a:pt x="11" y="5"/>
                  </a:cubicBezTo>
                  <a:cubicBezTo>
                    <a:pt x="11" y="3"/>
                    <a:pt x="9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Freeform 120">
              <a:extLst>
                <a:ext uri="{FF2B5EF4-FFF2-40B4-BE49-F238E27FC236}">
                  <a16:creationId xmlns:a16="http://schemas.microsoft.com/office/drawing/2014/main" id="{18468EFB-B387-4F98-B635-A687A88B90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8938" y="1917701"/>
              <a:ext cx="7938" cy="7938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5 w 5"/>
                <a:gd name="T5" fmla="*/ 0 h 5"/>
                <a:gd name="T6" fmla="*/ 5 w 5"/>
                <a:gd name="T7" fmla="*/ 0 h 5"/>
                <a:gd name="T8" fmla="*/ 5 w 5"/>
                <a:gd name="T9" fmla="*/ 0 h 5"/>
                <a:gd name="T10" fmla="*/ 5 w 5"/>
                <a:gd name="T11" fmla="*/ 0 h 5"/>
                <a:gd name="T12" fmla="*/ 5 w 5"/>
                <a:gd name="T13" fmla="*/ 0 h 5"/>
                <a:gd name="T14" fmla="*/ 5 w 5"/>
                <a:gd name="T15" fmla="*/ 0 h 5"/>
                <a:gd name="T16" fmla="*/ 0 w 5"/>
                <a:gd name="T17" fmla="*/ 5 h 5"/>
                <a:gd name="T18" fmla="*/ 0 w 5"/>
                <a:gd name="T19" fmla="*/ 5 h 5"/>
                <a:gd name="T20" fmla="*/ 0 w 5"/>
                <a:gd name="T21" fmla="*/ 5 h 5"/>
                <a:gd name="T22" fmla="*/ 5 w 5"/>
                <a:gd name="T23" fmla="*/ 0 h 5"/>
                <a:gd name="T24" fmla="*/ 5 w 5"/>
                <a:gd name="T25" fmla="*/ 0 h 5"/>
                <a:gd name="T26" fmla="*/ 5 w 5"/>
                <a:gd name="T27" fmla="*/ 0 h 5"/>
                <a:gd name="T28" fmla="*/ 5 w 5"/>
                <a:gd name="T29" fmla="*/ 0 h 5"/>
                <a:gd name="T30" fmla="*/ 5 w 5"/>
                <a:gd name="T31" fmla="*/ 0 h 5"/>
                <a:gd name="T32" fmla="*/ 5 w 5"/>
                <a:gd name="T33" fmla="*/ 0 h 5"/>
                <a:gd name="T34" fmla="*/ 5 w 5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Freeform 121">
              <a:extLst>
                <a:ext uri="{FF2B5EF4-FFF2-40B4-BE49-F238E27FC236}">
                  <a16:creationId xmlns:a16="http://schemas.microsoft.com/office/drawing/2014/main" id="{0BD4A89E-CB8D-4C5C-9CD9-E9DAAD7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191770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5 w 11"/>
                <a:gd name="T3" fmla="*/ 0 h 10"/>
                <a:gd name="T4" fmla="*/ 0 w 11"/>
                <a:gd name="T5" fmla="*/ 5 h 10"/>
                <a:gd name="T6" fmla="*/ 5 w 11"/>
                <a:gd name="T7" fmla="*/ 10 h 10"/>
                <a:gd name="T8" fmla="*/ 11 w 11"/>
                <a:gd name="T9" fmla="*/ 5 h 10"/>
                <a:gd name="T10" fmla="*/ 11 w 11"/>
                <a:gd name="T11" fmla="*/ 5 h 10"/>
                <a:gd name="T12" fmla="*/ 5 w 11"/>
                <a:gd name="T13" fmla="*/ 0 h 10"/>
                <a:gd name="T14" fmla="*/ 5 w 11"/>
                <a:gd name="T15" fmla="*/ 0 h 10"/>
                <a:gd name="T16" fmla="*/ 5 w 11"/>
                <a:gd name="T17" fmla="*/ 0 h 10"/>
                <a:gd name="T18" fmla="*/ 5 w 11"/>
                <a:gd name="T19" fmla="*/ 0 h 10"/>
                <a:gd name="T20" fmla="*/ 5 w 11"/>
                <a:gd name="T21" fmla="*/ 0 h 10"/>
                <a:gd name="T22" fmla="*/ 5 w 11"/>
                <a:gd name="T23" fmla="*/ 0 h 10"/>
                <a:gd name="T24" fmla="*/ 5 w 11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Freeform 122">
              <a:extLst>
                <a:ext uri="{FF2B5EF4-FFF2-40B4-BE49-F238E27FC236}">
                  <a16:creationId xmlns:a16="http://schemas.microsoft.com/office/drawing/2014/main" id="{0E2328B9-04F2-4496-B454-AB0F98D17F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5" y="1879601"/>
              <a:ext cx="15875" cy="9525"/>
            </a:xfrm>
            <a:custGeom>
              <a:avLst/>
              <a:gdLst>
                <a:gd name="T0" fmla="*/ 10 w 10"/>
                <a:gd name="T1" fmla="*/ 4 h 6"/>
                <a:gd name="T2" fmla="*/ 10 w 10"/>
                <a:gd name="T3" fmla="*/ 4 h 6"/>
                <a:gd name="T4" fmla="*/ 10 w 10"/>
                <a:gd name="T5" fmla="*/ 4 h 6"/>
                <a:gd name="T6" fmla="*/ 10 w 10"/>
                <a:gd name="T7" fmla="*/ 4 h 6"/>
                <a:gd name="T8" fmla="*/ 10 w 10"/>
                <a:gd name="T9" fmla="*/ 4 h 6"/>
                <a:gd name="T10" fmla="*/ 4 w 10"/>
                <a:gd name="T11" fmla="*/ 1 h 6"/>
                <a:gd name="T12" fmla="*/ 4 w 10"/>
                <a:gd name="T13" fmla="*/ 1 h 6"/>
                <a:gd name="T14" fmla="*/ 4 w 10"/>
                <a:gd name="T15" fmla="*/ 1 h 6"/>
                <a:gd name="T16" fmla="*/ 0 w 10"/>
                <a:gd name="T17" fmla="*/ 6 h 6"/>
                <a:gd name="T18" fmla="*/ 0 w 10"/>
                <a:gd name="T19" fmla="*/ 6 h 6"/>
                <a:gd name="T20" fmla="*/ 4 w 10"/>
                <a:gd name="T21" fmla="*/ 1 h 6"/>
                <a:gd name="T22" fmla="*/ 4 w 10"/>
                <a:gd name="T23" fmla="*/ 1 h 6"/>
                <a:gd name="T24" fmla="*/ 5 w 10"/>
                <a:gd name="T25" fmla="*/ 0 h 6"/>
                <a:gd name="T26" fmla="*/ 5 w 10"/>
                <a:gd name="T27" fmla="*/ 0 h 6"/>
                <a:gd name="T28" fmla="*/ 4 w 10"/>
                <a:gd name="T29" fmla="*/ 1 h 6"/>
                <a:gd name="T30" fmla="*/ 4 w 10"/>
                <a:gd name="T31" fmla="*/ 1 h 6"/>
                <a:gd name="T32" fmla="*/ 5 w 10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6"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Freeform 123">
              <a:extLst>
                <a:ext uri="{FF2B5EF4-FFF2-40B4-BE49-F238E27FC236}">
                  <a16:creationId xmlns:a16="http://schemas.microsoft.com/office/drawing/2014/main" id="{0E34C9C1-71D0-4D4E-BD76-3BD687E2D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175" y="1879601"/>
              <a:ext cx="17463" cy="17463"/>
            </a:xfrm>
            <a:custGeom>
              <a:avLst/>
              <a:gdLst>
                <a:gd name="T0" fmla="*/ 5 w 11"/>
                <a:gd name="T1" fmla="*/ 0 h 11"/>
                <a:gd name="T2" fmla="*/ 5 w 11"/>
                <a:gd name="T3" fmla="*/ 0 h 11"/>
                <a:gd name="T4" fmla="*/ 4 w 11"/>
                <a:gd name="T5" fmla="*/ 1 h 11"/>
                <a:gd name="T6" fmla="*/ 4 w 11"/>
                <a:gd name="T7" fmla="*/ 1 h 11"/>
                <a:gd name="T8" fmla="*/ 4 w 11"/>
                <a:gd name="T9" fmla="*/ 1 h 11"/>
                <a:gd name="T10" fmla="*/ 0 w 11"/>
                <a:gd name="T11" fmla="*/ 6 h 11"/>
                <a:gd name="T12" fmla="*/ 0 w 11"/>
                <a:gd name="T13" fmla="*/ 7 h 11"/>
                <a:gd name="T14" fmla="*/ 0 w 11"/>
                <a:gd name="T15" fmla="*/ 7 h 11"/>
                <a:gd name="T16" fmla="*/ 0 w 11"/>
                <a:gd name="T17" fmla="*/ 7 h 11"/>
                <a:gd name="T18" fmla="*/ 0 w 11"/>
                <a:gd name="T19" fmla="*/ 7 h 11"/>
                <a:gd name="T20" fmla="*/ 0 w 11"/>
                <a:gd name="T21" fmla="*/ 7 h 11"/>
                <a:gd name="T22" fmla="*/ 5 w 11"/>
                <a:gd name="T23" fmla="*/ 11 h 11"/>
                <a:gd name="T24" fmla="*/ 5 w 11"/>
                <a:gd name="T25" fmla="*/ 11 h 11"/>
                <a:gd name="T26" fmla="*/ 5 w 11"/>
                <a:gd name="T27" fmla="*/ 11 h 11"/>
                <a:gd name="T28" fmla="*/ 5 w 11"/>
                <a:gd name="T29" fmla="*/ 11 h 11"/>
                <a:gd name="T30" fmla="*/ 5 w 11"/>
                <a:gd name="T31" fmla="*/ 11 h 11"/>
                <a:gd name="T32" fmla="*/ 5 w 11"/>
                <a:gd name="T33" fmla="*/ 11 h 11"/>
                <a:gd name="T34" fmla="*/ 7 w 11"/>
                <a:gd name="T35" fmla="*/ 11 h 11"/>
                <a:gd name="T36" fmla="*/ 7 w 11"/>
                <a:gd name="T37" fmla="*/ 11 h 11"/>
                <a:gd name="T38" fmla="*/ 7 w 11"/>
                <a:gd name="T39" fmla="*/ 11 h 11"/>
                <a:gd name="T40" fmla="*/ 11 w 11"/>
                <a:gd name="T41" fmla="*/ 6 h 11"/>
                <a:gd name="T42" fmla="*/ 10 w 11"/>
                <a:gd name="T43" fmla="*/ 4 h 11"/>
                <a:gd name="T44" fmla="*/ 10 w 11"/>
                <a:gd name="T45" fmla="*/ 4 h 11"/>
                <a:gd name="T46" fmla="*/ 10 w 11"/>
                <a:gd name="T47" fmla="*/ 4 h 11"/>
                <a:gd name="T48" fmla="*/ 10 w 11"/>
                <a:gd name="T49" fmla="*/ 4 h 11"/>
                <a:gd name="T50" fmla="*/ 5 w 11"/>
                <a:gd name="T51" fmla="*/ 0 h 11"/>
                <a:gd name="T52" fmla="*/ 5 w 11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" h="11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3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0"/>
                    <a:pt x="11" y="8"/>
                    <a:pt x="11" y="6"/>
                  </a:cubicBezTo>
                  <a:cubicBezTo>
                    <a:pt x="11" y="5"/>
                    <a:pt x="10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 124">
              <a:extLst>
                <a:ext uri="{FF2B5EF4-FFF2-40B4-BE49-F238E27FC236}">
                  <a16:creationId xmlns:a16="http://schemas.microsoft.com/office/drawing/2014/main" id="{4D232463-160D-4CA3-B69C-06453D6A1F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5" y="1879601"/>
              <a:ext cx="11113" cy="17463"/>
            </a:xfrm>
            <a:custGeom>
              <a:avLst/>
              <a:gdLst>
                <a:gd name="T0" fmla="*/ 5 w 7"/>
                <a:gd name="T1" fmla="*/ 11 h 11"/>
                <a:gd name="T2" fmla="*/ 5 w 7"/>
                <a:gd name="T3" fmla="*/ 11 h 11"/>
                <a:gd name="T4" fmla="*/ 5 w 7"/>
                <a:gd name="T5" fmla="*/ 11 h 11"/>
                <a:gd name="T6" fmla="*/ 5 w 7"/>
                <a:gd name="T7" fmla="*/ 11 h 11"/>
                <a:gd name="T8" fmla="*/ 7 w 7"/>
                <a:gd name="T9" fmla="*/ 11 h 11"/>
                <a:gd name="T10" fmla="*/ 5 w 7"/>
                <a:gd name="T11" fmla="*/ 11 h 11"/>
                <a:gd name="T12" fmla="*/ 7 w 7"/>
                <a:gd name="T13" fmla="*/ 11 h 11"/>
                <a:gd name="T14" fmla="*/ 0 w 7"/>
                <a:gd name="T15" fmla="*/ 7 h 11"/>
                <a:gd name="T16" fmla="*/ 0 w 7"/>
                <a:gd name="T17" fmla="*/ 7 h 11"/>
                <a:gd name="T18" fmla="*/ 0 w 7"/>
                <a:gd name="T19" fmla="*/ 7 h 11"/>
                <a:gd name="T20" fmla="*/ 5 w 7"/>
                <a:gd name="T21" fmla="*/ 0 h 11"/>
                <a:gd name="T22" fmla="*/ 5 w 7"/>
                <a:gd name="T23" fmla="*/ 0 h 11"/>
                <a:gd name="T24" fmla="*/ 5 w 7"/>
                <a:gd name="T25" fmla="*/ 0 h 11"/>
                <a:gd name="T26" fmla="*/ 5 w 7"/>
                <a:gd name="T27" fmla="*/ 0 h 11"/>
                <a:gd name="T28" fmla="*/ 5 w 7"/>
                <a:gd name="T29" fmla="*/ 0 h 11"/>
                <a:gd name="T30" fmla="*/ 5 w 7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11"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moveTo>
                    <a:pt x="7" y="11"/>
                  </a:moveTo>
                  <a:cubicBezTo>
                    <a:pt x="6" y="11"/>
                    <a:pt x="6" y="11"/>
                    <a:pt x="5" y="11"/>
                  </a:cubicBezTo>
                  <a:cubicBezTo>
                    <a:pt x="6" y="11"/>
                    <a:pt x="6" y="11"/>
                    <a:pt x="7" y="11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 125">
              <a:extLst>
                <a:ext uri="{FF2B5EF4-FFF2-40B4-BE49-F238E27FC236}">
                  <a16:creationId xmlns:a16="http://schemas.microsoft.com/office/drawing/2014/main" id="{73B662D7-E864-4795-8ACF-8602E8215C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9888" y="1844676"/>
              <a:ext cx="17463" cy="7938"/>
            </a:xfrm>
            <a:custGeom>
              <a:avLst/>
              <a:gdLst>
                <a:gd name="T0" fmla="*/ 10 w 11"/>
                <a:gd name="T1" fmla="*/ 2 h 5"/>
                <a:gd name="T2" fmla="*/ 10 w 11"/>
                <a:gd name="T3" fmla="*/ 2 h 5"/>
                <a:gd name="T4" fmla="*/ 11 w 11"/>
                <a:gd name="T5" fmla="*/ 5 h 5"/>
                <a:gd name="T6" fmla="*/ 11 w 11"/>
                <a:gd name="T7" fmla="*/ 5 h 5"/>
                <a:gd name="T8" fmla="*/ 10 w 11"/>
                <a:gd name="T9" fmla="*/ 2 h 5"/>
                <a:gd name="T10" fmla="*/ 10 w 11"/>
                <a:gd name="T11" fmla="*/ 2 h 5"/>
                <a:gd name="T12" fmla="*/ 10 w 11"/>
                <a:gd name="T13" fmla="*/ 2 h 5"/>
                <a:gd name="T14" fmla="*/ 3 w 11"/>
                <a:gd name="T15" fmla="*/ 0 h 5"/>
                <a:gd name="T16" fmla="*/ 3 w 11"/>
                <a:gd name="T17" fmla="*/ 0 h 5"/>
                <a:gd name="T18" fmla="*/ 3 w 11"/>
                <a:gd name="T19" fmla="*/ 0 h 5"/>
                <a:gd name="T20" fmla="*/ 0 w 11"/>
                <a:gd name="T21" fmla="*/ 5 h 5"/>
                <a:gd name="T22" fmla="*/ 0 w 11"/>
                <a:gd name="T23" fmla="*/ 5 h 5"/>
                <a:gd name="T24" fmla="*/ 3 w 11"/>
                <a:gd name="T25" fmla="*/ 0 h 5"/>
                <a:gd name="T26" fmla="*/ 3 w 11"/>
                <a:gd name="T27" fmla="*/ 0 h 5"/>
                <a:gd name="T28" fmla="*/ 5 w 11"/>
                <a:gd name="T29" fmla="*/ 0 h 5"/>
                <a:gd name="T30" fmla="*/ 5 w 11"/>
                <a:gd name="T31" fmla="*/ 0 h 5"/>
                <a:gd name="T32" fmla="*/ 3 w 11"/>
                <a:gd name="T33" fmla="*/ 0 h 5"/>
                <a:gd name="T34" fmla="*/ 3 w 11"/>
                <a:gd name="T35" fmla="*/ 0 h 5"/>
                <a:gd name="T36" fmla="*/ 5 w 11"/>
                <a:gd name="T3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5"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126">
              <a:extLst>
                <a:ext uri="{FF2B5EF4-FFF2-40B4-BE49-F238E27FC236}">
                  <a16:creationId xmlns:a16="http://schemas.microsoft.com/office/drawing/2014/main" id="{D48368E3-E0D3-45D6-AE70-462363431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9888" y="1844676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5 w 11"/>
                <a:gd name="T3" fmla="*/ 0 h 10"/>
                <a:gd name="T4" fmla="*/ 3 w 11"/>
                <a:gd name="T5" fmla="*/ 0 h 10"/>
                <a:gd name="T6" fmla="*/ 3 w 11"/>
                <a:gd name="T7" fmla="*/ 0 h 10"/>
                <a:gd name="T8" fmla="*/ 3 w 11"/>
                <a:gd name="T9" fmla="*/ 0 h 10"/>
                <a:gd name="T10" fmla="*/ 0 w 11"/>
                <a:gd name="T11" fmla="*/ 5 h 10"/>
                <a:gd name="T12" fmla="*/ 1 w 11"/>
                <a:gd name="T13" fmla="*/ 7 h 10"/>
                <a:gd name="T14" fmla="*/ 1 w 11"/>
                <a:gd name="T15" fmla="*/ 8 h 10"/>
                <a:gd name="T16" fmla="*/ 1 w 11"/>
                <a:gd name="T17" fmla="*/ 8 h 10"/>
                <a:gd name="T18" fmla="*/ 1 w 11"/>
                <a:gd name="T19" fmla="*/ 8 h 10"/>
                <a:gd name="T20" fmla="*/ 1 w 11"/>
                <a:gd name="T21" fmla="*/ 8 h 10"/>
                <a:gd name="T22" fmla="*/ 5 w 11"/>
                <a:gd name="T23" fmla="*/ 10 h 10"/>
                <a:gd name="T24" fmla="*/ 5 w 11"/>
                <a:gd name="T25" fmla="*/ 10 h 10"/>
                <a:gd name="T26" fmla="*/ 5 w 11"/>
                <a:gd name="T27" fmla="*/ 10 h 10"/>
                <a:gd name="T28" fmla="*/ 5 w 11"/>
                <a:gd name="T29" fmla="*/ 10 h 10"/>
                <a:gd name="T30" fmla="*/ 5 w 11"/>
                <a:gd name="T31" fmla="*/ 10 h 10"/>
                <a:gd name="T32" fmla="*/ 5 w 11"/>
                <a:gd name="T33" fmla="*/ 10 h 10"/>
                <a:gd name="T34" fmla="*/ 8 w 11"/>
                <a:gd name="T35" fmla="*/ 9 h 10"/>
                <a:gd name="T36" fmla="*/ 8 w 11"/>
                <a:gd name="T37" fmla="*/ 9 h 10"/>
                <a:gd name="T38" fmla="*/ 8 w 11"/>
                <a:gd name="T39" fmla="*/ 9 h 10"/>
                <a:gd name="T40" fmla="*/ 11 w 11"/>
                <a:gd name="T41" fmla="*/ 5 h 10"/>
                <a:gd name="T42" fmla="*/ 10 w 11"/>
                <a:gd name="T43" fmla="*/ 2 h 10"/>
                <a:gd name="T44" fmla="*/ 10 w 11"/>
                <a:gd name="T45" fmla="*/ 2 h 10"/>
                <a:gd name="T46" fmla="*/ 5 w 11"/>
                <a:gd name="T47" fmla="*/ 0 h 10"/>
                <a:gd name="T48" fmla="*/ 5 w 11"/>
                <a:gd name="T4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7" y="10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8"/>
                    <a:pt x="11" y="7"/>
                    <a:pt x="11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0"/>
                    <a:pt x="7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 127">
              <a:extLst>
                <a:ext uri="{FF2B5EF4-FFF2-40B4-BE49-F238E27FC236}">
                  <a16:creationId xmlns:a16="http://schemas.microsoft.com/office/drawing/2014/main" id="{3ECE9446-7A5E-4714-BF7D-F86BB130B7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1475" y="1844676"/>
              <a:ext cx="11113" cy="15875"/>
            </a:xfrm>
            <a:custGeom>
              <a:avLst/>
              <a:gdLst>
                <a:gd name="T0" fmla="*/ 4 w 7"/>
                <a:gd name="T1" fmla="*/ 10 h 10"/>
                <a:gd name="T2" fmla="*/ 4 w 7"/>
                <a:gd name="T3" fmla="*/ 10 h 10"/>
                <a:gd name="T4" fmla="*/ 4 w 7"/>
                <a:gd name="T5" fmla="*/ 10 h 10"/>
                <a:gd name="T6" fmla="*/ 4 w 7"/>
                <a:gd name="T7" fmla="*/ 10 h 10"/>
                <a:gd name="T8" fmla="*/ 7 w 7"/>
                <a:gd name="T9" fmla="*/ 9 h 10"/>
                <a:gd name="T10" fmla="*/ 4 w 7"/>
                <a:gd name="T11" fmla="*/ 10 h 10"/>
                <a:gd name="T12" fmla="*/ 7 w 7"/>
                <a:gd name="T13" fmla="*/ 9 h 10"/>
                <a:gd name="T14" fmla="*/ 0 w 7"/>
                <a:gd name="T15" fmla="*/ 8 h 10"/>
                <a:gd name="T16" fmla="*/ 0 w 7"/>
                <a:gd name="T17" fmla="*/ 8 h 10"/>
                <a:gd name="T18" fmla="*/ 0 w 7"/>
                <a:gd name="T19" fmla="*/ 8 h 10"/>
                <a:gd name="T20" fmla="*/ 4 w 7"/>
                <a:gd name="T21" fmla="*/ 0 h 10"/>
                <a:gd name="T22" fmla="*/ 4 w 7"/>
                <a:gd name="T23" fmla="*/ 0 h 10"/>
                <a:gd name="T24" fmla="*/ 4 w 7"/>
                <a:gd name="T25" fmla="*/ 0 h 10"/>
                <a:gd name="T26" fmla="*/ 4 w 7"/>
                <a:gd name="T27" fmla="*/ 0 h 10"/>
                <a:gd name="T28" fmla="*/ 4 w 7"/>
                <a:gd name="T29" fmla="*/ 0 h 10"/>
                <a:gd name="T30" fmla="*/ 4 w 7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moveTo>
                    <a:pt x="7" y="9"/>
                  </a:moveTo>
                  <a:cubicBezTo>
                    <a:pt x="6" y="10"/>
                    <a:pt x="5" y="10"/>
                    <a:pt x="4" y="10"/>
                  </a:cubicBezTo>
                  <a:cubicBezTo>
                    <a:pt x="5" y="10"/>
                    <a:pt x="6" y="10"/>
                    <a:pt x="7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273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76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18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454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81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49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76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2AC3D-7548-4205-98B7-0F0134CF3C4F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01F28-4DC5-4069-B321-53347763CFA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5D0D6D83-7B2B-4819-8CF4-78589C2AB0B2}"/>
              </a:ext>
            </a:extLst>
          </p:cNvPr>
          <p:cNvSpPr/>
          <p:nvPr userDrawn="1"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AF8FB7-ADF5-4E72-B606-D7D5B6B86B58}"/>
              </a:ext>
            </a:extLst>
          </p:cNvPr>
          <p:cNvSpPr/>
          <p:nvPr userDrawn="1"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DF8DC8-02FB-4CAF-A4B2-6E06831FFD52}"/>
              </a:ext>
            </a:extLst>
          </p:cNvPr>
          <p:cNvGrpSpPr/>
          <p:nvPr userDrawn="1"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942F1B-FFCB-46A9-968E-5C4C7415C291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1F86E13-F7F4-4660-A8E1-76C42B480D9D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76D9FAC-8C36-44EE-9BF2-739FF9EDE24F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7E7108E-0FA3-48EC-BC16-EAA6B8B2E832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8991DC-20C6-49AE-BBFF-3650C7847C67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1F254F8-0BED-4255-BF83-AD52118A947D}"/>
              </a:ext>
            </a:extLst>
          </p:cNvPr>
          <p:cNvSpPr txBox="1"/>
          <p:nvPr userDrawn="1"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  <a:latin typeface="Lato" panose="020F0502020204030203"/>
              </a:rPr>
              <a:t>PROJECT 2</a:t>
            </a:r>
          </a:p>
        </p:txBody>
      </p:sp>
    </p:spTree>
    <p:extLst>
      <p:ext uri="{BB962C8B-B14F-4D97-AF65-F5344CB8AC3E}">
        <p14:creationId xmlns:p14="http://schemas.microsoft.com/office/powerpoint/2010/main" val="157388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svg"/><Relationship Id="rId7" Type="http://schemas.openxmlformats.org/officeDocument/2006/relationships/image" Target="../media/image28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6.svg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image" Target="../media/image30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2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sv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sv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2.sv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4.emf"/><Relationship Id="rId5" Type="http://schemas.openxmlformats.org/officeDocument/2006/relationships/image" Target="../media/image83.emf"/><Relationship Id="rId4" Type="http://schemas.openxmlformats.org/officeDocument/2006/relationships/image" Target="../media/image82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7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9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1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3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5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8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4.JP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2.sv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4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6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3.emf"/><Relationship Id="rId5" Type="http://schemas.openxmlformats.org/officeDocument/2006/relationships/image" Target="../media/image122.emf"/><Relationship Id="rId4" Type="http://schemas.openxmlformats.org/officeDocument/2006/relationships/image" Target="../media/image121.e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9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4.e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sv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emf"/><Relationship Id="rId5" Type="http://schemas.openxmlformats.org/officeDocument/2006/relationships/image" Target="../media/image1700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emf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E237472-00B3-4411-9ED3-B51B4A751106}"/>
              </a:ext>
            </a:extLst>
          </p:cNvPr>
          <p:cNvSpPr txBox="1"/>
          <p:nvPr/>
        </p:nvSpPr>
        <p:spPr>
          <a:xfrm>
            <a:off x="837886" y="3718122"/>
            <a:ext cx="105162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Lato" panose="020F0502020204030203"/>
                <a:cs typeface="Times New Roman" panose="02020603050405020304" pitchFamily="18" charset="0"/>
              </a:rPr>
              <a:t>Design An Elderly Home In Nablus City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289B2A-E6CB-4C39-98BE-B9450B637807}"/>
              </a:ext>
            </a:extLst>
          </p:cNvPr>
          <p:cNvSpPr txBox="1"/>
          <p:nvPr/>
        </p:nvSpPr>
        <p:spPr>
          <a:xfrm>
            <a:off x="1723164" y="4748686"/>
            <a:ext cx="332070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Lato" panose="020F0502020204030203"/>
                <a:cs typeface="Times New Roman" pitchFamily="18" charset="0"/>
              </a:rPr>
              <a:t>Prepared By: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Lato" panose="020F0502020204030203"/>
                <a:cs typeface="Times New Roman" pitchFamily="18" charset="0"/>
              </a:rPr>
              <a:t>Amer Abu Al-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Lato" panose="020F0502020204030203"/>
                <a:cs typeface="Times New Roman" pitchFamily="18" charset="0"/>
              </a:rPr>
              <a:t>huda</a:t>
            </a:r>
            <a:endParaRPr lang="en-US" sz="2000" b="1" dirty="0"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Lato" panose="020F0502020204030203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Lato" panose="020F0502020204030203"/>
                <a:cs typeface="Times New Roman" pitchFamily="18" charset="0"/>
              </a:rPr>
              <a:t>Mohammad Zawawi</a:t>
            </a:r>
          </a:p>
          <a:p>
            <a:pPr>
              <a:lnSpc>
                <a:spcPct val="150000"/>
              </a:lnSpc>
            </a:pPr>
            <a:r>
              <a:rPr lang="en-US" sz="2000" b="1" dirty="0" err="1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Lato" panose="020F0502020204030203"/>
                <a:cs typeface="Times New Roman" pitchFamily="18" charset="0"/>
              </a:rPr>
              <a:t>Rafat</a:t>
            </a:r>
            <a:r>
              <a:rPr lang="en-US" sz="20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Lato" panose="020F0502020204030203"/>
                <a:cs typeface="Times New Roman" pitchFamily="18" charset="0"/>
              </a:rPr>
              <a:t> Abu Al-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Lato" panose="020F0502020204030203"/>
                <a:cs typeface="Times New Roman" pitchFamily="18" charset="0"/>
              </a:rPr>
              <a:t>haija</a:t>
            </a:r>
            <a:endParaRPr lang="en-US" sz="2000" b="1" dirty="0"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Lato" panose="020F0502020204030203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  <a:latin typeface="Lato" panose="020F0502020204030203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C700D8-1B97-4717-9283-00C0F674B65F}"/>
              </a:ext>
            </a:extLst>
          </p:cNvPr>
          <p:cNvSpPr txBox="1"/>
          <p:nvPr/>
        </p:nvSpPr>
        <p:spPr>
          <a:xfrm>
            <a:off x="8603342" y="4748686"/>
            <a:ext cx="24448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Lato" panose="020F0502020204030203"/>
                <a:cs typeface="Times New Roman" pitchFamily="18" charset="0"/>
              </a:rPr>
              <a:t>Supervisor: 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/>
                <a:cs typeface="Times New Roman" pitchFamily="18" charset="0"/>
              </a:rPr>
              <a:t>Eng. Fady Fatayer</a:t>
            </a:r>
            <a:endParaRPr lang="en-US" sz="2000" b="1" dirty="0">
              <a:solidFill>
                <a:schemeClr val="bg1"/>
              </a:solidFill>
              <a:latin typeface="Lato" panose="020F0502020204030203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86930" y="616609"/>
            <a:ext cx="8708963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600" dirty="0">
              <a:solidFill>
                <a:schemeClr val="accent1">
                  <a:lumMod val="75000"/>
                </a:schemeClr>
              </a:solidFill>
              <a:latin typeface="Lato" panose="020F0502020204030203"/>
            </a:endParaRPr>
          </a:p>
          <a:p>
            <a:pPr algn="ctr"/>
            <a:endParaRPr lang="en-US" sz="2600" dirty="0">
              <a:solidFill>
                <a:schemeClr val="accent1">
                  <a:lumMod val="75000"/>
                </a:schemeClr>
              </a:solidFill>
              <a:latin typeface="Lato" panose="020F0502020204030203"/>
            </a:endParaRPr>
          </a:p>
          <a:p>
            <a:pPr algn="ctr"/>
            <a:endParaRPr lang="en-US" sz="2600" dirty="0">
              <a:solidFill>
                <a:schemeClr val="accent1">
                  <a:lumMod val="75000"/>
                </a:schemeClr>
              </a:solidFill>
              <a:latin typeface="Lato" panose="020F0502020204030203"/>
            </a:endParaRPr>
          </a:p>
          <a:p>
            <a:pPr algn="ctr"/>
            <a:endParaRPr lang="en-US" sz="2600" dirty="0">
              <a:solidFill>
                <a:schemeClr val="accent1">
                  <a:lumMod val="75000"/>
                </a:schemeClr>
              </a:solidFill>
              <a:latin typeface="Lato" panose="020F0502020204030203"/>
            </a:endParaRPr>
          </a:p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/>
              </a:rPr>
              <a:t>Faculty of Engineering &amp; Information Technology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/>
              </a:rPr>
              <a:t>Department of Building Engineering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/>
              </a:rPr>
              <a:t>Graduation Project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/>
              </a:rPr>
              <a:t>-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/>
              </a:rPr>
              <a:t>II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287FDE-4E60-4E6E-B103-B38EF28D06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7" t="6716" r="6087" b="5128"/>
          <a:stretch/>
        </p:blipFill>
        <p:spPr>
          <a:xfrm>
            <a:off x="5090647" y="148419"/>
            <a:ext cx="1928339" cy="193624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65648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016F14-F9F9-41CB-A582-E4497D5A9BD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252024"/>
            <a:ext cx="12192000" cy="5605976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05EBBF27-DDA3-4DEC-A830-7B286EA5B90C}"/>
              </a:ext>
            </a:extLst>
          </p:cNvPr>
          <p:cNvSpPr/>
          <p:nvPr/>
        </p:nvSpPr>
        <p:spPr>
          <a:xfrm rot="5400000">
            <a:off x="3193369" y="-3193369"/>
            <a:ext cx="1252023" cy="7638760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C4C58C-A591-4FB4-9556-AF00A39E009D}"/>
              </a:ext>
            </a:extLst>
          </p:cNvPr>
          <p:cNvSpPr/>
          <p:nvPr/>
        </p:nvSpPr>
        <p:spPr>
          <a:xfrm rot="5400000">
            <a:off x="3115994" y="-3115993"/>
            <a:ext cx="1252023" cy="7484012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BEB42-078D-4C67-9562-B44F7C601DA5}"/>
              </a:ext>
            </a:extLst>
          </p:cNvPr>
          <p:cNvSpPr txBox="1"/>
          <p:nvPr/>
        </p:nvSpPr>
        <p:spPr>
          <a:xfrm>
            <a:off x="687651" y="448072"/>
            <a:ext cx="466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The first floor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after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 re-design:  </a:t>
            </a:r>
          </a:p>
        </p:txBody>
      </p:sp>
      <p:sp>
        <p:nvSpPr>
          <p:cNvPr id="2" name="Oval 1"/>
          <p:cNvSpPr/>
          <p:nvPr/>
        </p:nvSpPr>
        <p:spPr>
          <a:xfrm>
            <a:off x="6150924" y="1549831"/>
            <a:ext cx="1487837" cy="14568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7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05EBBF27-DDA3-4DEC-A830-7B286EA5B90C}"/>
              </a:ext>
            </a:extLst>
          </p:cNvPr>
          <p:cNvSpPr/>
          <p:nvPr/>
        </p:nvSpPr>
        <p:spPr>
          <a:xfrm rot="5400000">
            <a:off x="3193369" y="-3193369"/>
            <a:ext cx="1252023" cy="7638760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C4C58C-A591-4FB4-9556-AF00A39E009D}"/>
              </a:ext>
            </a:extLst>
          </p:cNvPr>
          <p:cNvSpPr/>
          <p:nvPr/>
        </p:nvSpPr>
        <p:spPr>
          <a:xfrm rot="5400000">
            <a:off x="3115994" y="-3115993"/>
            <a:ext cx="1252023" cy="7484012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BEB42-078D-4C67-9562-B44F7C601DA5}"/>
              </a:ext>
            </a:extLst>
          </p:cNvPr>
          <p:cNvSpPr txBox="1"/>
          <p:nvPr/>
        </p:nvSpPr>
        <p:spPr>
          <a:xfrm>
            <a:off x="687651" y="448072"/>
            <a:ext cx="2538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Bathroom design:  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190172" y="2140584"/>
            <a:ext cx="3900034" cy="333130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197600" y="1365976"/>
            <a:ext cx="4722993" cy="525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06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05EBBF27-DDA3-4DEC-A830-7B286EA5B90C}"/>
              </a:ext>
            </a:extLst>
          </p:cNvPr>
          <p:cNvSpPr/>
          <p:nvPr/>
        </p:nvSpPr>
        <p:spPr>
          <a:xfrm rot="5400000">
            <a:off x="3193369" y="-3193369"/>
            <a:ext cx="1252023" cy="7638760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C4C58C-A591-4FB4-9556-AF00A39E009D}"/>
              </a:ext>
            </a:extLst>
          </p:cNvPr>
          <p:cNvSpPr/>
          <p:nvPr/>
        </p:nvSpPr>
        <p:spPr>
          <a:xfrm rot="5400000">
            <a:off x="3115994" y="-3115993"/>
            <a:ext cx="1252023" cy="7484012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BEB42-078D-4C67-9562-B44F7C601DA5}"/>
              </a:ext>
            </a:extLst>
          </p:cNvPr>
          <p:cNvSpPr txBox="1"/>
          <p:nvPr/>
        </p:nvSpPr>
        <p:spPr>
          <a:xfrm>
            <a:off x="687651" y="448072"/>
            <a:ext cx="3224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Site plan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after 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re-design: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145" y="1357808"/>
            <a:ext cx="9666512" cy="543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80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7544E1D-BC34-4A63-B51B-D2ABF738CB5A}"/>
              </a:ext>
            </a:extLst>
          </p:cNvPr>
          <p:cNvSpPr/>
          <p:nvPr/>
        </p:nvSpPr>
        <p:spPr>
          <a:xfrm>
            <a:off x="2586788" y="0"/>
            <a:ext cx="19250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B92014-10F4-4828-BB10-95E8E13D4A5E}"/>
              </a:ext>
            </a:extLst>
          </p:cNvPr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52" b="95540" l="2075" r="99434">
                        <a14:foregroundMark x1="92264" y1="10798" x2="80755" y2="9155"/>
                        <a14:foregroundMark x1="86226" y1="11268" x2="84717" y2="19484"/>
                        <a14:foregroundMark x1="84717" y1="19484" x2="89434" y2="8451"/>
                        <a14:foregroundMark x1="89434" y1="8451" x2="85472" y2="16432"/>
                        <a14:foregroundMark x1="85472" y1="16432" x2="85094" y2="19014"/>
                        <a14:foregroundMark x1="83774" y1="13380" x2="47925" y2="7512"/>
                        <a14:foregroundMark x1="47925" y1="7512" x2="47358" y2="6103"/>
                        <a14:foregroundMark x1="54151" y1="6103" x2="37170" y2="3521"/>
                        <a14:foregroundMark x1="29245" y1="12911" x2="30000" y2="12911"/>
                        <a14:foregroundMark x1="25409" y1="9999" x2="21887" y2="8920"/>
                        <a14:foregroundMark x1="34151" y1="12676" x2="27404" y2="10610"/>
                        <a14:foregroundMark x1="16981" y1="12207" x2="13019" y2="11502"/>
                        <a14:foregroundMark x1="17925" y1="11033" x2="10755" y2="8920"/>
                        <a14:foregroundMark x1="20000" y1="8920" x2="16038" y2="8685"/>
                        <a14:foregroundMark x1="15283" y1="9624" x2="12642" y2="9155"/>
                        <a14:foregroundMark x1="13962" y1="9155" x2="12264" y2="7512"/>
                        <a14:foregroundMark x1="96981" y1="35681" x2="79811" y2="32160"/>
                        <a14:foregroundMark x1="80000" y1="34742" x2="67170" y2="30047"/>
                        <a14:foregroundMark x1="63962" y1="33333" x2="50189" y2="27934"/>
                        <a14:foregroundMark x1="64717" y1="31455" x2="54906" y2="25352"/>
                        <a14:foregroundMark x1="46415" y1="32629" x2="38113" y2="27465"/>
                        <a14:foregroundMark x1="38113" y1="27465" x2="37736" y2="26995"/>
                        <a14:foregroundMark x1="54717" y1="32629" x2="48302" y2="28638"/>
                        <a14:foregroundMark x1="47547" y1="28169" x2="41887" y2="24648"/>
                        <a14:foregroundMark x1="84717" y1="33568" x2="70000" y2="27934"/>
                        <a14:foregroundMark x1="74906" y1="31690" x2="65094" y2="28169"/>
                        <a14:foregroundMark x1="71132" y1="34742" x2="66226" y2="31455"/>
                        <a14:foregroundMark x1="99434" y1="33333" x2="93208" y2="37324"/>
                        <a14:foregroundMark x1="93208" y1="37324" x2="93208" y2="37559"/>
                        <a14:foregroundMark x1="97547" y1="36620" x2="92264" y2="36150"/>
                        <a14:foregroundMark x1="86981" y1="31221" x2="82075" y2="30516"/>
                        <a14:foregroundMark x1="81509" y1="30047" x2="75094" y2="27934"/>
                        <a14:foregroundMark x1="49811" y1="17606" x2="46226" y2="17840"/>
                        <a14:foregroundMark x1="35849" y1="33803" x2="26038" y2="32864"/>
                        <a14:foregroundMark x1="30755" y1="36385" x2="26981" y2="36150"/>
                        <a14:foregroundMark x1="7736" y1="34977" x2="5849" y2="32160"/>
                        <a14:foregroundMark x1="46981" y1="31925" x2="29434" y2="31221"/>
                        <a14:foregroundMark x1="29434" y1="31221" x2="28868" y2="30986"/>
                        <a14:foregroundMark x1="32642" y1="30986" x2="20189" y2="30047"/>
                        <a14:foregroundMark x1="21132" y1="35915" x2="17358" y2="34742"/>
                        <a14:foregroundMark x1="7170" y1="35681" x2="5094" y2="33803"/>
                        <a14:foregroundMark x1="5660" y1="34977" x2="6226" y2="38028"/>
                        <a14:foregroundMark x1="83774" y1="26526" x2="89811" y2="32160"/>
                        <a14:foregroundMark x1="55472" y1="39671" x2="47925" y2="40845"/>
                        <a14:foregroundMark x1="47925" y1="40845" x2="53962" y2="43427"/>
                        <a14:foregroundMark x1="53962" y1="43427" x2="36038" y2="47183"/>
                        <a14:foregroundMark x1="53396" y1="41784" x2="58491" y2="46244"/>
                        <a14:foregroundMark x1="55094" y1="39671" x2="56415" y2="41784"/>
                        <a14:foregroundMark x1="43774" y1="51643" x2="43208" y2="53286"/>
                        <a14:foregroundMark x1="30189" y1="57042" x2="28679" y2="56103"/>
                        <a14:foregroundMark x1="35849" y1="55869" x2="28113" y2="53991"/>
                        <a14:foregroundMark x1="91132" y1="61737" x2="88113" y2="55399"/>
                        <a14:foregroundMark x1="88868" y1="58920" x2="82264" y2="54695"/>
                        <a14:foregroundMark x1="83396" y1="56573" x2="76981" y2="54225"/>
                        <a14:foregroundMark x1="76981" y1="54225" x2="76604" y2="53756"/>
                        <a14:foregroundMark x1="53208" y1="69718" x2="59811" y2="69953"/>
                        <a14:foregroundMark x1="59811" y1="69953" x2="51321" y2="70423"/>
                        <a14:foregroundMark x1="51321" y1="70423" x2="53585" y2="68545"/>
                        <a14:foregroundMark x1="61698" y1="70892" x2="49623" y2="71596"/>
                        <a14:foregroundMark x1="60755" y1="70892" x2="43962" y2="68545"/>
                        <a14:foregroundMark x1="51321" y1="69484" x2="57547" y2="70892"/>
                        <a14:foregroundMark x1="57547" y1="70892" x2="61887" y2="76761"/>
                        <a14:foregroundMark x1="66792" y1="76056" x2="57736" y2="93662"/>
                        <a14:foregroundMark x1="70377" y1="84038" x2="62264" y2="87559"/>
                        <a14:foregroundMark x1="62264" y1="87559" x2="58679" y2="87793"/>
                        <a14:foregroundMark x1="58679" y1="89906" x2="47170" y2="87324"/>
                        <a14:foregroundMark x1="47170" y1="87324" x2="43208" y2="84507"/>
                        <a14:foregroundMark x1="47547" y1="80282" x2="39245" y2="85915"/>
                        <a14:foregroundMark x1="39245" y1="85915" x2="35660" y2="90845"/>
                        <a14:foregroundMark x1="47358" y1="76995" x2="31698" y2="89202"/>
                        <a14:foregroundMark x1="43774" y1="76526" x2="26415" y2="90845"/>
                        <a14:foregroundMark x1="43774" y1="81221" x2="39434" y2="90610"/>
                        <a14:foregroundMark x1="57547" y1="94366" x2="47925" y2="93662"/>
                        <a14:foregroundMark x1="47925" y1="93662" x2="46981" y2="93192"/>
                        <a14:foregroundMark x1="57547" y1="94601" x2="47358" y2="95540"/>
                        <a14:foregroundMark x1="47358" y1="95540" x2="44340" y2="94366"/>
                        <a14:foregroundMark x1="58868" y1="95070" x2="52075" y2="94366"/>
                        <a14:foregroundMark x1="62075" y1="93662" x2="56981" y2="95305"/>
                        <a14:foregroundMark x1="70943" y1="80282" x2="70566" y2="88028"/>
                        <a14:foregroundMark x1="70000" y1="76056" x2="70000" y2="81221"/>
                        <a14:foregroundMark x1="70755" y1="74883" x2="70755" y2="89906"/>
                        <a14:foregroundMark x1="71887" y1="75587" x2="71321" y2="90610"/>
                        <a14:foregroundMark x1="43962" y1="90845" x2="32453" y2="89906"/>
                        <a14:foregroundMark x1="46038" y1="92019" x2="32830" y2="90141"/>
                        <a14:foregroundMark x1="27170" y1="58920" x2="7547" y2="61972"/>
                        <a14:foregroundMark x1="7547" y1="61972" x2="2075" y2="61033"/>
                        <a14:foregroundMark x1="11887" y1="9390" x2="11887" y2="15258"/>
                        <a14:foregroundMark x1="12075" y1="10094" x2="11509" y2="14789"/>
                        <a14:foregroundMark x1="18868" y1="6338" x2="10189" y2="8920"/>
                        <a14:foregroundMark x1="31321" y1="7746" x2="26594" y2="7256"/>
                        <a14:foregroundMark x1="26038" y1="8920" x2="19811" y2="8216"/>
                        <a14:foregroundMark x1="21132" y1="7981" x2="25283" y2="7981"/>
                        <a14:backgroundMark x1="22640" y1="5033" x2="20943" y2="2347"/>
                        <a14:backgroundMark x1="31079" y1="14757" x2="26981" y2="23474"/>
                        <a14:backgroundMark x1="26981" y1="23474" x2="26908" y2="27276"/>
                        <a14:backgroundMark x1="26604" y1="7277" x2="25685" y2="7195"/>
                      </a14:backgroundRemoval>
                    </a14:imgEffect>
                  </a14:imgLayer>
                </a14:imgProps>
              </a:ext>
            </a:extLst>
          </a:blip>
          <a:srcRect l="5360" t="1795" r="2532" b="3791"/>
          <a:stretch/>
        </p:blipFill>
        <p:spPr>
          <a:xfrm>
            <a:off x="3713748" y="573491"/>
            <a:ext cx="6958264" cy="60198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F14FDBA-1E5B-42BD-ADB6-CE1A00FE5995}"/>
              </a:ext>
            </a:extLst>
          </p:cNvPr>
          <p:cNvSpPr/>
          <p:nvPr/>
        </p:nvSpPr>
        <p:spPr>
          <a:xfrm>
            <a:off x="0" y="-1"/>
            <a:ext cx="2683042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3B7FC7-9583-44BA-AFC0-C9C79D65ABF4}"/>
              </a:ext>
            </a:extLst>
          </p:cNvPr>
          <p:cNvSpPr txBox="1"/>
          <p:nvPr/>
        </p:nvSpPr>
        <p:spPr>
          <a:xfrm>
            <a:off x="381515" y="2736501"/>
            <a:ext cx="20523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ato" panose="020F0502020204030203"/>
              </a:rPr>
              <a:t>Elevations </a:t>
            </a:r>
          </a:p>
          <a:p>
            <a:pPr algn="ctr"/>
            <a:r>
              <a:rPr lang="en-US" sz="2800" b="1" dirty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ato" panose="020F0502020204030203"/>
              </a:rPr>
              <a:t>before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ato" panose="020F0502020204030203"/>
              </a:rPr>
              <a:t> re-design:</a:t>
            </a:r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ato" panose="020F0502020204030203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66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9328D9-687F-4A5A-A39E-C56309140B71}"/>
              </a:ext>
            </a:extLst>
          </p:cNvPr>
          <p:cNvSpPr/>
          <p:nvPr/>
        </p:nvSpPr>
        <p:spPr>
          <a:xfrm>
            <a:off x="2586788" y="0"/>
            <a:ext cx="19250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36408FC-EB6E-4E3B-8C0D-B202334C5CFA}"/>
              </a:ext>
            </a:extLst>
          </p:cNvPr>
          <p:cNvSpPr/>
          <p:nvPr/>
        </p:nvSpPr>
        <p:spPr>
          <a:xfrm>
            <a:off x="0" y="-1"/>
            <a:ext cx="2683042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0BCEA8-E7D9-43EB-A306-FEA112765AAE}"/>
              </a:ext>
            </a:extLst>
          </p:cNvPr>
          <p:cNvSpPr txBox="1"/>
          <p:nvPr/>
        </p:nvSpPr>
        <p:spPr>
          <a:xfrm>
            <a:off x="381515" y="2736501"/>
            <a:ext cx="20523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ato" panose="020F0502020204030203"/>
              </a:rPr>
              <a:t>Elevations </a:t>
            </a:r>
          </a:p>
          <a:p>
            <a:pPr algn="ctr"/>
            <a:r>
              <a:rPr lang="en-US" sz="2800" b="1" dirty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ato" panose="020F0502020204030203"/>
              </a:rPr>
              <a:t>after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ato" panose="020F0502020204030203"/>
              </a:rPr>
              <a:t> re-design:</a:t>
            </a:r>
            <a:r>
              <a:rPr lang="en-US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ato" panose="020F0502020204030203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77B4A9-F126-45F9-A8C8-52DFA92DF3F8}"/>
              </a:ext>
            </a:extLst>
          </p:cNvPr>
          <p:cNvPicPr/>
          <p:nvPr/>
        </p:nvPicPr>
        <p:blipFill rotWithShape="1">
          <a:blip r:embed="rId2"/>
          <a:srcRect b="555"/>
          <a:stretch/>
        </p:blipFill>
        <p:spPr>
          <a:xfrm>
            <a:off x="3561034" y="779834"/>
            <a:ext cx="6966283" cy="590308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408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440FD8B1-9556-4272-BCB7-2D866630EC15}"/>
              </a:ext>
            </a:extLst>
          </p:cNvPr>
          <p:cNvGrpSpPr/>
          <p:nvPr/>
        </p:nvGrpSpPr>
        <p:grpSpPr>
          <a:xfrm>
            <a:off x="1909784" y="786202"/>
            <a:ext cx="8372429" cy="4367563"/>
            <a:chOff x="1508165" y="461052"/>
            <a:chExt cx="8372429" cy="436756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611A296-4BA9-4F67-B42C-F627B564DDFE}"/>
                </a:ext>
              </a:extLst>
            </p:cNvPr>
            <p:cNvPicPr/>
            <p:nvPr/>
          </p:nvPicPr>
          <p:blipFill rotWithShape="1">
            <a:blip r:embed="rId2"/>
            <a:srcRect l="2582" t="7201" r="2512" b="64680"/>
            <a:stretch/>
          </p:blipFill>
          <p:spPr>
            <a:xfrm>
              <a:off x="1508165" y="461052"/>
              <a:ext cx="8372429" cy="202831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B34085F-17DA-4739-B3F9-EF07F3E99AAF}"/>
                </a:ext>
              </a:extLst>
            </p:cNvPr>
            <p:cNvPicPr/>
            <p:nvPr/>
          </p:nvPicPr>
          <p:blipFill rotWithShape="1">
            <a:blip r:embed="rId2"/>
            <a:srcRect l="25249" t="64023" r="21296" b="4495"/>
            <a:stretch/>
          </p:blipFill>
          <p:spPr>
            <a:xfrm>
              <a:off x="3336543" y="2557648"/>
              <a:ext cx="4715673" cy="2270967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12C5E78-3B22-4406-A965-4CFDDC7B2B90}"/>
              </a:ext>
            </a:extLst>
          </p:cNvPr>
          <p:cNvSpPr/>
          <p:nvPr/>
        </p:nvSpPr>
        <p:spPr>
          <a:xfrm>
            <a:off x="11999497" y="5153766"/>
            <a:ext cx="192504" cy="17042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F7FA211-0D7A-443F-B761-EF3B8E342D77}"/>
              </a:ext>
            </a:extLst>
          </p:cNvPr>
          <p:cNvSpPr/>
          <p:nvPr/>
        </p:nvSpPr>
        <p:spPr>
          <a:xfrm>
            <a:off x="192501" y="5153766"/>
            <a:ext cx="11806998" cy="1704233"/>
          </a:xfrm>
          <a:custGeom>
            <a:avLst/>
            <a:gdLst>
              <a:gd name="connsiteX0" fmla="*/ 0 w 11806998"/>
              <a:gd name="connsiteY0" fmla="*/ 124 h 1704233"/>
              <a:gd name="connsiteX1" fmla="*/ 5349481 w 11806998"/>
              <a:gd name="connsiteY1" fmla="*/ 124 h 1704233"/>
              <a:gd name="connsiteX2" fmla="*/ 5903499 w 11806998"/>
              <a:gd name="connsiteY2" fmla="*/ 556643 h 1704233"/>
              <a:gd name="connsiteX3" fmla="*/ 6457518 w 11806998"/>
              <a:gd name="connsiteY3" fmla="*/ 124 h 1704233"/>
              <a:gd name="connsiteX4" fmla="*/ 11806998 w 11806998"/>
              <a:gd name="connsiteY4" fmla="*/ 124 h 1704233"/>
              <a:gd name="connsiteX5" fmla="*/ 11806998 w 11806998"/>
              <a:gd name="connsiteY5" fmla="*/ 1704233 h 1704233"/>
              <a:gd name="connsiteX6" fmla="*/ 0 w 11806998"/>
              <a:gd name="connsiteY6" fmla="*/ 1704233 h 1704233"/>
              <a:gd name="connsiteX7" fmla="*/ 5349357 w 11806998"/>
              <a:gd name="connsiteY7" fmla="*/ 0 h 1704233"/>
              <a:gd name="connsiteX8" fmla="*/ 6457641 w 11806998"/>
              <a:gd name="connsiteY8" fmla="*/ 0 h 1704233"/>
              <a:gd name="connsiteX9" fmla="*/ 6457518 w 11806998"/>
              <a:gd name="connsiteY9" fmla="*/ 124 h 1704233"/>
              <a:gd name="connsiteX10" fmla="*/ 5349481 w 11806998"/>
              <a:gd name="connsiteY10" fmla="*/ 124 h 1704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06998" h="1704233">
                <a:moveTo>
                  <a:pt x="0" y="124"/>
                </a:moveTo>
                <a:lnTo>
                  <a:pt x="5349481" y="124"/>
                </a:lnTo>
                <a:lnTo>
                  <a:pt x="5903499" y="556643"/>
                </a:lnTo>
                <a:lnTo>
                  <a:pt x="6457518" y="124"/>
                </a:lnTo>
                <a:lnTo>
                  <a:pt x="11806998" y="124"/>
                </a:lnTo>
                <a:lnTo>
                  <a:pt x="11806998" y="1704233"/>
                </a:lnTo>
                <a:lnTo>
                  <a:pt x="0" y="1704233"/>
                </a:lnTo>
                <a:close/>
                <a:moveTo>
                  <a:pt x="5349357" y="0"/>
                </a:moveTo>
                <a:lnTo>
                  <a:pt x="6457641" y="0"/>
                </a:lnTo>
                <a:lnTo>
                  <a:pt x="6457518" y="124"/>
                </a:lnTo>
                <a:lnTo>
                  <a:pt x="5349481" y="124"/>
                </a:lnTo>
                <a:close/>
              </a:path>
            </a:pathLst>
          </a:cu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BE5F5B-683F-49B0-988B-F869AC8D57EB}"/>
              </a:ext>
            </a:extLst>
          </p:cNvPr>
          <p:cNvSpPr/>
          <p:nvPr/>
        </p:nvSpPr>
        <p:spPr>
          <a:xfrm>
            <a:off x="0" y="5153766"/>
            <a:ext cx="192501" cy="17042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919725-883A-44F8-B501-4E8150882B62}"/>
              </a:ext>
            </a:extLst>
          </p:cNvPr>
          <p:cNvSpPr txBox="1"/>
          <p:nvPr/>
        </p:nvSpPr>
        <p:spPr>
          <a:xfrm>
            <a:off x="3047011" y="5821878"/>
            <a:ext cx="60979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Lato" panose="020F0502020204030203"/>
              </a:rPr>
              <a:t>Sections </a:t>
            </a:r>
            <a:r>
              <a:rPr lang="en-US" sz="3600" b="1" dirty="0">
                <a:solidFill>
                  <a:schemeClr val="accent4"/>
                </a:solidFill>
                <a:latin typeface="Lato" panose="020F0502020204030203"/>
              </a:rPr>
              <a:t>before</a:t>
            </a:r>
            <a:r>
              <a:rPr lang="en-US" sz="3600" b="1" dirty="0">
                <a:solidFill>
                  <a:schemeClr val="bg1"/>
                </a:solidFill>
                <a:latin typeface="Lato" panose="020F0502020204030203"/>
              </a:rPr>
              <a:t> re-design : </a:t>
            </a:r>
          </a:p>
        </p:txBody>
      </p:sp>
    </p:spTree>
    <p:extLst>
      <p:ext uri="{BB962C8B-B14F-4D97-AF65-F5344CB8AC3E}">
        <p14:creationId xmlns:p14="http://schemas.microsoft.com/office/powerpoint/2010/main" val="945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FFF9902-2BA5-4970-B8CD-EC145B3A2375}"/>
              </a:ext>
            </a:extLst>
          </p:cNvPr>
          <p:cNvSpPr/>
          <p:nvPr/>
        </p:nvSpPr>
        <p:spPr>
          <a:xfrm>
            <a:off x="11999497" y="5153766"/>
            <a:ext cx="192504" cy="17042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BB3DE3E-3284-4AE3-B7B9-DF25A27DB904}"/>
              </a:ext>
            </a:extLst>
          </p:cNvPr>
          <p:cNvSpPr/>
          <p:nvPr/>
        </p:nvSpPr>
        <p:spPr>
          <a:xfrm>
            <a:off x="192501" y="5153766"/>
            <a:ext cx="11806998" cy="1704233"/>
          </a:xfrm>
          <a:custGeom>
            <a:avLst/>
            <a:gdLst>
              <a:gd name="connsiteX0" fmla="*/ 0 w 11806998"/>
              <a:gd name="connsiteY0" fmla="*/ 124 h 1704233"/>
              <a:gd name="connsiteX1" fmla="*/ 5349481 w 11806998"/>
              <a:gd name="connsiteY1" fmla="*/ 124 h 1704233"/>
              <a:gd name="connsiteX2" fmla="*/ 5903499 w 11806998"/>
              <a:gd name="connsiteY2" fmla="*/ 556643 h 1704233"/>
              <a:gd name="connsiteX3" fmla="*/ 6457518 w 11806998"/>
              <a:gd name="connsiteY3" fmla="*/ 124 h 1704233"/>
              <a:gd name="connsiteX4" fmla="*/ 11806998 w 11806998"/>
              <a:gd name="connsiteY4" fmla="*/ 124 h 1704233"/>
              <a:gd name="connsiteX5" fmla="*/ 11806998 w 11806998"/>
              <a:gd name="connsiteY5" fmla="*/ 1704233 h 1704233"/>
              <a:gd name="connsiteX6" fmla="*/ 0 w 11806998"/>
              <a:gd name="connsiteY6" fmla="*/ 1704233 h 1704233"/>
              <a:gd name="connsiteX7" fmla="*/ 5349357 w 11806998"/>
              <a:gd name="connsiteY7" fmla="*/ 0 h 1704233"/>
              <a:gd name="connsiteX8" fmla="*/ 6457641 w 11806998"/>
              <a:gd name="connsiteY8" fmla="*/ 0 h 1704233"/>
              <a:gd name="connsiteX9" fmla="*/ 6457518 w 11806998"/>
              <a:gd name="connsiteY9" fmla="*/ 124 h 1704233"/>
              <a:gd name="connsiteX10" fmla="*/ 5349481 w 11806998"/>
              <a:gd name="connsiteY10" fmla="*/ 124 h 1704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06998" h="1704233">
                <a:moveTo>
                  <a:pt x="0" y="124"/>
                </a:moveTo>
                <a:lnTo>
                  <a:pt x="5349481" y="124"/>
                </a:lnTo>
                <a:lnTo>
                  <a:pt x="5903499" y="556643"/>
                </a:lnTo>
                <a:lnTo>
                  <a:pt x="6457518" y="124"/>
                </a:lnTo>
                <a:lnTo>
                  <a:pt x="11806998" y="124"/>
                </a:lnTo>
                <a:lnTo>
                  <a:pt x="11806998" y="1704233"/>
                </a:lnTo>
                <a:lnTo>
                  <a:pt x="0" y="1704233"/>
                </a:lnTo>
                <a:close/>
                <a:moveTo>
                  <a:pt x="5349357" y="0"/>
                </a:moveTo>
                <a:lnTo>
                  <a:pt x="6457641" y="0"/>
                </a:lnTo>
                <a:lnTo>
                  <a:pt x="6457518" y="124"/>
                </a:lnTo>
                <a:lnTo>
                  <a:pt x="5349481" y="124"/>
                </a:lnTo>
                <a:close/>
              </a:path>
            </a:pathLst>
          </a:cu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7730F75-91A7-4E54-80C7-A295EBDF969B}"/>
              </a:ext>
            </a:extLst>
          </p:cNvPr>
          <p:cNvSpPr/>
          <p:nvPr/>
        </p:nvSpPr>
        <p:spPr>
          <a:xfrm>
            <a:off x="0" y="5153766"/>
            <a:ext cx="192501" cy="17042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DC3329-AE0C-4F20-90ED-5F7699587E27}"/>
              </a:ext>
            </a:extLst>
          </p:cNvPr>
          <p:cNvSpPr txBox="1"/>
          <p:nvPr/>
        </p:nvSpPr>
        <p:spPr>
          <a:xfrm>
            <a:off x="3047011" y="5821878"/>
            <a:ext cx="60979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Lato" panose="020F0502020204030203"/>
              </a:rPr>
              <a:t>Sections </a:t>
            </a:r>
            <a:r>
              <a:rPr lang="en-US" sz="3600" b="1" dirty="0">
                <a:solidFill>
                  <a:schemeClr val="accent4"/>
                </a:solidFill>
                <a:latin typeface="Lato" panose="020F0502020204030203"/>
              </a:rPr>
              <a:t>after</a:t>
            </a:r>
            <a:r>
              <a:rPr lang="en-US" sz="3600" b="1" dirty="0">
                <a:solidFill>
                  <a:schemeClr val="bg1"/>
                </a:solidFill>
                <a:latin typeface="Lato" panose="020F0502020204030203"/>
              </a:rPr>
              <a:t> re-design : </a:t>
            </a: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3047009" y="663574"/>
            <a:ext cx="6097979" cy="449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16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DECE16C-D1BA-44ED-B9AA-197DBCDE513C}"/>
              </a:ext>
            </a:extLst>
          </p:cNvPr>
          <p:cNvSpPr/>
          <p:nvPr/>
        </p:nvSpPr>
        <p:spPr>
          <a:xfrm>
            <a:off x="219539" y="2189747"/>
            <a:ext cx="307644" cy="2478506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532B235-C279-48E4-BABB-63817CEC4634}"/>
              </a:ext>
            </a:extLst>
          </p:cNvPr>
          <p:cNvSpPr/>
          <p:nvPr/>
        </p:nvSpPr>
        <p:spPr>
          <a:xfrm>
            <a:off x="677500" y="2189747"/>
            <a:ext cx="307644" cy="2478506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E657757-AC5E-472C-9BCD-960DC0AE9C0C}"/>
              </a:ext>
            </a:extLst>
          </p:cNvPr>
          <p:cNvSpPr/>
          <p:nvPr/>
        </p:nvSpPr>
        <p:spPr>
          <a:xfrm>
            <a:off x="10956757" y="2189747"/>
            <a:ext cx="1233718" cy="2478506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BB04558-D52A-48A0-93A3-A09462A0DD5B}"/>
              </a:ext>
            </a:extLst>
          </p:cNvPr>
          <p:cNvSpPr/>
          <p:nvPr/>
        </p:nvSpPr>
        <p:spPr>
          <a:xfrm rot="5400000">
            <a:off x="642392" y="-523215"/>
            <a:ext cx="483728" cy="1768509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52C7E71-FE0A-4CD3-8A7A-797FD28B2736}"/>
              </a:ext>
            </a:extLst>
          </p:cNvPr>
          <p:cNvSpPr txBox="1"/>
          <p:nvPr/>
        </p:nvSpPr>
        <p:spPr>
          <a:xfrm>
            <a:off x="203095" y="176373"/>
            <a:ext cx="1344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  <a:latin typeface="Lato" panose="020F0502020204030203"/>
              </a:rPr>
              <a:t>3D views: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461" y="1300004"/>
            <a:ext cx="9648653" cy="542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47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DECE16C-D1BA-44ED-B9AA-197DBCDE513C}"/>
              </a:ext>
            </a:extLst>
          </p:cNvPr>
          <p:cNvSpPr/>
          <p:nvPr/>
        </p:nvSpPr>
        <p:spPr>
          <a:xfrm>
            <a:off x="219539" y="2189747"/>
            <a:ext cx="307644" cy="24785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532B235-C279-48E4-BABB-63817CEC4634}"/>
              </a:ext>
            </a:extLst>
          </p:cNvPr>
          <p:cNvSpPr/>
          <p:nvPr/>
        </p:nvSpPr>
        <p:spPr>
          <a:xfrm>
            <a:off x="677500" y="2189747"/>
            <a:ext cx="307644" cy="24785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E657757-AC5E-472C-9BCD-960DC0AE9C0C}"/>
              </a:ext>
            </a:extLst>
          </p:cNvPr>
          <p:cNvSpPr/>
          <p:nvPr/>
        </p:nvSpPr>
        <p:spPr>
          <a:xfrm>
            <a:off x="10956757" y="2189747"/>
            <a:ext cx="1233718" cy="24785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BB04558-D52A-48A0-93A3-A09462A0DD5B}"/>
              </a:ext>
            </a:extLst>
          </p:cNvPr>
          <p:cNvSpPr/>
          <p:nvPr/>
        </p:nvSpPr>
        <p:spPr>
          <a:xfrm rot="5400000">
            <a:off x="642392" y="-523215"/>
            <a:ext cx="483728" cy="1768509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52C7E71-FE0A-4CD3-8A7A-797FD28B2736}"/>
              </a:ext>
            </a:extLst>
          </p:cNvPr>
          <p:cNvSpPr txBox="1"/>
          <p:nvPr/>
        </p:nvSpPr>
        <p:spPr>
          <a:xfrm>
            <a:off x="203095" y="176373"/>
            <a:ext cx="1344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3D views: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11" y="1254542"/>
            <a:ext cx="9755278" cy="548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6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3BA509D-D4D2-4CAD-ACBD-0DF4C2EA7EB0}"/>
              </a:ext>
            </a:extLst>
          </p:cNvPr>
          <p:cNvGrpSpPr/>
          <p:nvPr/>
        </p:nvGrpSpPr>
        <p:grpSpPr>
          <a:xfrm>
            <a:off x="2196059" y="2957567"/>
            <a:ext cx="6144540" cy="1546270"/>
            <a:chOff x="993570" y="2244438"/>
            <a:chExt cx="10268194" cy="1982185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71A853F-6251-4CBF-84A0-8DBEF7B06B9B}"/>
                </a:ext>
              </a:extLst>
            </p:cNvPr>
            <p:cNvSpPr/>
            <p:nvPr/>
          </p:nvSpPr>
          <p:spPr>
            <a:xfrm>
              <a:off x="993570" y="2244438"/>
              <a:ext cx="1982184" cy="1982185"/>
            </a:xfrm>
            <a:prstGeom prst="ellipse">
              <a:avLst/>
            </a:prstGeom>
            <a:solidFill>
              <a:schemeClr val="accent4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A6BE2C3-5001-4CDA-888C-1D4C45F1EDF3}"/>
                </a:ext>
              </a:extLst>
            </p:cNvPr>
            <p:cNvSpPr/>
            <p:nvPr/>
          </p:nvSpPr>
          <p:spPr>
            <a:xfrm>
              <a:off x="3755572" y="2244438"/>
              <a:ext cx="1982184" cy="1982185"/>
            </a:xfrm>
            <a:prstGeom prst="ellipse">
              <a:avLst/>
            </a:prstGeom>
            <a:solidFill>
              <a:schemeClr val="accent4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CB33798-566A-46BB-89CE-E1388A26302E}"/>
                </a:ext>
              </a:extLst>
            </p:cNvPr>
            <p:cNvSpPr/>
            <p:nvPr/>
          </p:nvSpPr>
          <p:spPr>
            <a:xfrm>
              <a:off x="6517575" y="2244438"/>
              <a:ext cx="1982184" cy="1982185"/>
            </a:xfrm>
            <a:prstGeom prst="ellipse">
              <a:avLst/>
            </a:prstGeom>
            <a:solidFill>
              <a:schemeClr val="accent4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0CE15B7-7F99-4699-B99C-FC0A723992AD}"/>
                </a:ext>
              </a:extLst>
            </p:cNvPr>
            <p:cNvSpPr/>
            <p:nvPr/>
          </p:nvSpPr>
          <p:spPr>
            <a:xfrm>
              <a:off x="9279580" y="2244438"/>
              <a:ext cx="1982184" cy="1982185"/>
            </a:xfrm>
            <a:prstGeom prst="ellipse">
              <a:avLst/>
            </a:prstGeom>
            <a:solidFill>
              <a:schemeClr val="accent4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33623D81-C455-4EFB-8E62-0EC4345FC51E}"/>
                </a:ext>
              </a:extLst>
            </p:cNvPr>
            <p:cNvSpPr/>
            <p:nvPr/>
          </p:nvSpPr>
          <p:spPr>
            <a:xfrm>
              <a:off x="3851565" y="2339438"/>
              <a:ext cx="1790199" cy="1790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7CED42B1-DC63-493C-A65D-E6254ECC8DCC}"/>
                </a:ext>
              </a:extLst>
            </p:cNvPr>
            <p:cNvSpPr/>
            <p:nvPr/>
          </p:nvSpPr>
          <p:spPr>
            <a:xfrm>
              <a:off x="6613568" y="2339438"/>
              <a:ext cx="1790199" cy="1790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C17901D-9B66-40F0-AE42-29DBFFD211A4}"/>
                </a:ext>
              </a:extLst>
            </p:cNvPr>
            <p:cNvSpPr/>
            <p:nvPr/>
          </p:nvSpPr>
          <p:spPr>
            <a:xfrm>
              <a:off x="1089563" y="2339438"/>
              <a:ext cx="1790199" cy="1790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5778B26-64C9-4EC1-A126-6492DF9B6C8D}"/>
                </a:ext>
              </a:extLst>
            </p:cNvPr>
            <p:cNvSpPr/>
            <p:nvPr/>
          </p:nvSpPr>
          <p:spPr>
            <a:xfrm>
              <a:off x="9375573" y="2339438"/>
              <a:ext cx="1790199" cy="1790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Graphic 13" descr="Windy with solid fill">
            <a:extLst>
              <a:ext uri="{FF2B5EF4-FFF2-40B4-BE49-F238E27FC236}">
                <a16:creationId xmlns:a16="http://schemas.microsoft.com/office/drawing/2014/main" id="{83C8E594-E764-49BB-80A1-BB5A6BB965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88776" y="3348631"/>
            <a:ext cx="708304" cy="766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raphic 15" descr="High temperature with solid fill">
            <a:extLst>
              <a:ext uri="{FF2B5EF4-FFF2-40B4-BE49-F238E27FC236}">
                <a16:creationId xmlns:a16="http://schemas.microsoft.com/office/drawing/2014/main" id="{83ABB8C4-5BF7-4BF4-9E9E-9551465B4A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24191" y="3257760"/>
            <a:ext cx="746465" cy="807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raphic 17" descr="Solar Panels with solid fill">
            <a:extLst>
              <a:ext uri="{FF2B5EF4-FFF2-40B4-BE49-F238E27FC236}">
                <a16:creationId xmlns:a16="http://schemas.microsoft.com/office/drawing/2014/main" id="{D6044747-0EBA-469E-9F0C-B68DD259AF7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6151" y="3302265"/>
            <a:ext cx="751865" cy="813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raphic 19" descr="Lights On with solid fill">
            <a:extLst>
              <a:ext uri="{FF2B5EF4-FFF2-40B4-BE49-F238E27FC236}">
                <a16:creationId xmlns:a16="http://schemas.microsoft.com/office/drawing/2014/main" id="{A4833F19-FD79-4145-9688-BC4A6C4164F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46841" y="3352240"/>
            <a:ext cx="665932" cy="72025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351DC03-CF79-4402-B9C5-77C80D3F3A73}"/>
              </a:ext>
            </a:extLst>
          </p:cNvPr>
          <p:cNvSpPr txBox="1"/>
          <p:nvPr/>
        </p:nvSpPr>
        <p:spPr>
          <a:xfrm>
            <a:off x="2012091" y="4797175"/>
            <a:ext cx="15354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rtl="1"/>
            <a:r>
              <a:rPr lang="en-US" sz="1400" b="1" dirty="0">
                <a:solidFill>
                  <a:srgbClr val="19185C"/>
                </a:solidFill>
                <a:latin typeface="Lato" panose="020F0502020204030203"/>
              </a:rPr>
              <a:t>Daylighting</a:t>
            </a:r>
            <a:endParaRPr lang="ar-SA" sz="1400" b="1" dirty="0">
              <a:solidFill>
                <a:srgbClr val="19185C"/>
              </a:solidFill>
              <a:latin typeface="Lato" panose="020F0502020204030203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6FF701-BAF4-4374-BE6C-73E736FB44CC}"/>
              </a:ext>
            </a:extLst>
          </p:cNvPr>
          <p:cNvSpPr txBox="1"/>
          <p:nvPr/>
        </p:nvSpPr>
        <p:spPr>
          <a:xfrm>
            <a:off x="3374579" y="4784359"/>
            <a:ext cx="19409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rtl="1"/>
            <a:r>
              <a:rPr lang="en-US" sz="1400" b="1" dirty="0">
                <a:solidFill>
                  <a:srgbClr val="19185C"/>
                </a:solidFill>
                <a:latin typeface="Lato" panose="020F0502020204030203"/>
              </a:rPr>
              <a:t>Solar insolation</a:t>
            </a:r>
            <a:endParaRPr lang="ar-SA" sz="1400" b="1" dirty="0">
              <a:solidFill>
                <a:srgbClr val="19185C"/>
              </a:solidFill>
              <a:latin typeface="Lato" panose="020F0502020204030203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E744FC-85CA-47C1-9DC6-FF029FB69849}"/>
              </a:ext>
            </a:extLst>
          </p:cNvPr>
          <p:cNvSpPr txBox="1"/>
          <p:nvPr/>
        </p:nvSpPr>
        <p:spPr>
          <a:xfrm>
            <a:off x="4741618" y="4784359"/>
            <a:ext cx="28946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1400" dirty="0"/>
              <a:t>Heating and cooling load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F594BC-BF38-42E7-8952-545075ADDE6C}"/>
              </a:ext>
            </a:extLst>
          </p:cNvPr>
          <p:cNvSpPr txBox="1"/>
          <p:nvPr/>
        </p:nvSpPr>
        <p:spPr>
          <a:xfrm>
            <a:off x="7020465" y="4784359"/>
            <a:ext cx="19409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1400" dirty="0"/>
              <a:t>Wind analysis</a:t>
            </a:r>
            <a:endParaRPr lang="ar-SA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6F5C07-6EC3-4DC5-BC1A-B11D2199AF1D}"/>
              </a:ext>
            </a:extLst>
          </p:cNvPr>
          <p:cNvSpPr txBox="1"/>
          <p:nvPr/>
        </p:nvSpPr>
        <p:spPr>
          <a:xfrm>
            <a:off x="3119947" y="776111"/>
            <a:ext cx="5561111" cy="5875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3600" dirty="0"/>
              <a:t>Environmental Aspect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22E4600-E105-4148-B78E-4DD127441533}"/>
              </a:ext>
            </a:extLst>
          </p:cNvPr>
          <p:cNvGrpSpPr/>
          <p:nvPr/>
        </p:nvGrpSpPr>
        <p:grpSpPr>
          <a:xfrm>
            <a:off x="4527130" y="1535119"/>
            <a:ext cx="3137738" cy="77204"/>
            <a:chOff x="4638442" y="1535119"/>
            <a:chExt cx="2593172" cy="7720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0613161-DD81-487D-A699-78016B563725}"/>
                </a:ext>
              </a:extLst>
            </p:cNvPr>
            <p:cNvSpPr/>
            <p:nvPr/>
          </p:nvSpPr>
          <p:spPr>
            <a:xfrm>
              <a:off x="6022237" y="1561174"/>
              <a:ext cx="1209377" cy="2509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FD89618-89B8-4475-B59C-C39A36058F37}"/>
                </a:ext>
              </a:extLst>
            </p:cNvPr>
            <p:cNvSpPr/>
            <p:nvPr/>
          </p:nvSpPr>
          <p:spPr>
            <a:xfrm>
              <a:off x="4638442" y="1535119"/>
              <a:ext cx="1463345" cy="772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3BA509D-D4D2-4CAD-ACBD-0DF4C2EA7EB0}"/>
              </a:ext>
            </a:extLst>
          </p:cNvPr>
          <p:cNvGrpSpPr/>
          <p:nvPr/>
        </p:nvGrpSpPr>
        <p:grpSpPr>
          <a:xfrm>
            <a:off x="8807966" y="2957566"/>
            <a:ext cx="1187975" cy="1472581"/>
            <a:chOff x="993570" y="2244438"/>
            <a:chExt cx="1982184" cy="1982185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71A853F-6251-4CBF-84A0-8DBEF7B06B9B}"/>
                </a:ext>
              </a:extLst>
            </p:cNvPr>
            <p:cNvSpPr/>
            <p:nvPr/>
          </p:nvSpPr>
          <p:spPr>
            <a:xfrm>
              <a:off x="993570" y="2244438"/>
              <a:ext cx="1982184" cy="1982185"/>
            </a:xfrm>
            <a:prstGeom prst="ellipse">
              <a:avLst/>
            </a:prstGeom>
            <a:solidFill>
              <a:schemeClr val="accent4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C17901D-9B66-40F0-AE42-29DBFFD211A4}"/>
                </a:ext>
              </a:extLst>
            </p:cNvPr>
            <p:cNvSpPr/>
            <p:nvPr/>
          </p:nvSpPr>
          <p:spPr>
            <a:xfrm>
              <a:off x="1089563" y="2339438"/>
              <a:ext cx="1790199" cy="1790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0" name="Oval 39"/>
          <p:cNvSpPr/>
          <p:nvPr/>
        </p:nvSpPr>
        <p:spPr>
          <a:xfrm>
            <a:off x="9018182" y="3254120"/>
            <a:ext cx="791076" cy="855602"/>
          </a:xfrm>
          <a:prstGeom prst="ellipse">
            <a:avLst/>
          </a:prstGeom>
          <a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50800" dir="5400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flat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7F594BC-BF38-42E7-8952-545075ADDE6C}"/>
              </a:ext>
            </a:extLst>
          </p:cNvPr>
          <p:cNvSpPr txBox="1"/>
          <p:nvPr/>
        </p:nvSpPr>
        <p:spPr>
          <a:xfrm>
            <a:off x="8443265" y="4787784"/>
            <a:ext cx="19409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1400" dirty="0"/>
              <a:t>Thermal comfort</a:t>
            </a:r>
            <a:endParaRPr lang="ar-SA" sz="1400" dirty="0"/>
          </a:p>
        </p:txBody>
      </p:sp>
    </p:spTree>
    <p:extLst>
      <p:ext uri="{BB962C8B-B14F-4D97-AF65-F5344CB8AC3E}">
        <p14:creationId xmlns:p14="http://schemas.microsoft.com/office/powerpoint/2010/main" val="379961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0C9456B-62FD-428C-8B0D-2994533F12FD}"/>
              </a:ext>
            </a:extLst>
          </p:cNvPr>
          <p:cNvSpPr txBox="1"/>
          <p:nvPr/>
        </p:nvSpPr>
        <p:spPr>
          <a:xfrm>
            <a:off x="263471" y="3032809"/>
            <a:ext cx="2983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EF794B-2C4C-4D7C-8EB9-F592A0A10544}"/>
              </a:ext>
            </a:extLst>
          </p:cNvPr>
          <p:cNvSpPr txBox="1"/>
          <p:nvPr/>
        </p:nvSpPr>
        <p:spPr>
          <a:xfrm>
            <a:off x="5698904" y="470842"/>
            <a:ext cx="2002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Introduction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5C3B6D-16BF-47FA-8DCF-FD1848353352}"/>
              </a:ext>
            </a:extLst>
          </p:cNvPr>
          <p:cNvSpPr txBox="1"/>
          <p:nvPr/>
        </p:nvSpPr>
        <p:spPr>
          <a:xfrm>
            <a:off x="5680943" y="1208933"/>
            <a:ext cx="3978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Description of the project.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9D8791-D237-47BD-88EC-A0D975417C8E}"/>
              </a:ext>
            </a:extLst>
          </p:cNvPr>
          <p:cNvSpPr txBox="1"/>
          <p:nvPr/>
        </p:nvSpPr>
        <p:spPr>
          <a:xfrm>
            <a:off x="5698903" y="2032724"/>
            <a:ext cx="5790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Architectural design.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D79E9C-53FE-4B1D-84E6-8BD8621D60F3}"/>
              </a:ext>
            </a:extLst>
          </p:cNvPr>
          <p:cNvSpPr txBox="1"/>
          <p:nvPr/>
        </p:nvSpPr>
        <p:spPr>
          <a:xfrm>
            <a:off x="5698903" y="2765815"/>
            <a:ext cx="5946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Environmental design.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7C00DF-F4BC-4C9A-89B7-6F3AC2B78C57}"/>
              </a:ext>
            </a:extLst>
          </p:cNvPr>
          <p:cNvSpPr txBox="1"/>
          <p:nvPr/>
        </p:nvSpPr>
        <p:spPr>
          <a:xfrm>
            <a:off x="5698903" y="3584913"/>
            <a:ext cx="31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Structural design.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C0EA2F-6581-4098-A5DF-F034ED3451E3}"/>
              </a:ext>
            </a:extLst>
          </p:cNvPr>
          <p:cNvSpPr txBox="1"/>
          <p:nvPr/>
        </p:nvSpPr>
        <p:spPr>
          <a:xfrm>
            <a:off x="5673907" y="4325080"/>
            <a:ext cx="374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Mechanical design.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56DD20-8492-4280-9200-0C665C11D0F4}"/>
              </a:ext>
            </a:extLst>
          </p:cNvPr>
          <p:cNvSpPr/>
          <p:nvPr/>
        </p:nvSpPr>
        <p:spPr>
          <a:xfrm>
            <a:off x="1" y="0"/>
            <a:ext cx="4529796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29">
            <a:extLst>
              <a:ext uri="{FF2B5EF4-FFF2-40B4-BE49-F238E27FC236}">
                <a16:creationId xmlns:a16="http://schemas.microsoft.com/office/drawing/2014/main" id="{BDD06648-A010-4296-A5D8-0E549AD99720}"/>
              </a:ext>
            </a:extLst>
          </p:cNvPr>
          <p:cNvSpPr/>
          <p:nvPr/>
        </p:nvSpPr>
        <p:spPr>
          <a:xfrm>
            <a:off x="0" y="0"/>
            <a:ext cx="4652210" cy="6858000"/>
          </a:xfrm>
          <a:custGeom>
            <a:avLst/>
            <a:gdLst>
              <a:gd name="connsiteX0" fmla="*/ 3645573 w 4652210"/>
              <a:gd name="connsiteY0" fmla="*/ 0 h 6858000"/>
              <a:gd name="connsiteX1" fmla="*/ 4559973 w 4652210"/>
              <a:gd name="connsiteY1" fmla="*/ 0 h 6858000"/>
              <a:gd name="connsiteX2" fmla="*/ 4559973 w 4652210"/>
              <a:gd name="connsiteY2" fmla="*/ 2598821 h 6858000"/>
              <a:gd name="connsiteX3" fmla="*/ 4652210 w 4652210"/>
              <a:gd name="connsiteY3" fmla="*/ 2598821 h 6858000"/>
              <a:gd name="connsiteX4" fmla="*/ 4652210 w 4652210"/>
              <a:gd name="connsiteY4" fmla="*/ 4186989 h 6858000"/>
              <a:gd name="connsiteX5" fmla="*/ 4559973 w 4652210"/>
              <a:gd name="connsiteY5" fmla="*/ 4186989 h 6858000"/>
              <a:gd name="connsiteX6" fmla="*/ 4559973 w 4652210"/>
              <a:gd name="connsiteY6" fmla="*/ 6858000 h 6858000"/>
              <a:gd name="connsiteX7" fmla="*/ 3645573 w 4652210"/>
              <a:gd name="connsiteY7" fmla="*/ 6858000 h 6858000"/>
              <a:gd name="connsiteX8" fmla="*/ 3645573 w 4652210"/>
              <a:gd name="connsiteY8" fmla="*/ 4186989 h 6858000"/>
              <a:gd name="connsiteX9" fmla="*/ 0 w 4652210"/>
              <a:gd name="connsiteY9" fmla="*/ 4186989 h 6858000"/>
              <a:gd name="connsiteX10" fmla="*/ 0 w 4652210"/>
              <a:gd name="connsiteY10" fmla="*/ 2598821 h 6858000"/>
              <a:gd name="connsiteX11" fmla="*/ 3645573 w 4652210"/>
              <a:gd name="connsiteY11" fmla="*/ 259882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52210" h="6858000">
                <a:moveTo>
                  <a:pt x="3645573" y="0"/>
                </a:moveTo>
                <a:lnTo>
                  <a:pt x="4559973" y="0"/>
                </a:lnTo>
                <a:lnTo>
                  <a:pt x="4559973" y="2598821"/>
                </a:lnTo>
                <a:lnTo>
                  <a:pt x="4652210" y="2598821"/>
                </a:lnTo>
                <a:lnTo>
                  <a:pt x="4652210" y="4186989"/>
                </a:lnTo>
                <a:lnTo>
                  <a:pt x="4559973" y="4186989"/>
                </a:lnTo>
                <a:lnTo>
                  <a:pt x="4559973" y="6858000"/>
                </a:lnTo>
                <a:lnTo>
                  <a:pt x="3645573" y="6858000"/>
                </a:lnTo>
                <a:lnTo>
                  <a:pt x="3645573" y="4186989"/>
                </a:lnTo>
                <a:lnTo>
                  <a:pt x="0" y="4186989"/>
                </a:lnTo>
                <a:lnTo>
                  <a:pt x="0" y="2598821"/>
                </a:lnTo>
                <a:lnTo>
                  <a:pt x="3645573" y="25988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B20236-72D0-4987-A5A0-E7527806AD6D}"/>
              </a:ext>
            </a:extLst>
          </p:cNvPr>
          <p:cNvSpPr txBox="1"/>
          <p:nvPr/>
        </p:nvSpPr>
        <p:spPr>
          <a:xfrm>
            <a:off x="879661" y="3043854"/>
            <a:ext cx="199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latin typeface="Lato" panose="020F0502020204030203"/>
              </a:rPr>
              <a:t>Contents</a:t>
            </a:r>
            <a:endParaRPr lang="en-US" sz="3600" b="1" dirty="0">
              <a:solidFill>
                <a:schemeClr val="bg2">
                  <a:lumMod val="25000"/>
                </a:schemeClr>
              </a:solidFill>
              <a:latin typeface="Lato" panose="020F0502020204030203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067309B-CCF8-4427-BE53-2691F1BD9F39}"/>
              </a:ext>
            </a:extLst>
          </p:cNvPr>
          <p:cNvSpPr/>
          <p:nvPr/>
        </p:nvSpPr>
        <p:spPr>
          <a:xfrm>
            <a:off x="5144344" y="398961"/>
            <a:ext cx="554560" cy="609009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phic 24" descr="Pin with solid fill">
            <a:extLst>
              <a:ext uri="{FF2B5EF4-FFF2-40B4-BE49-F238E27FC236}">
                <a16:creationId xmlns:a16="http://schemas.microsoft.com/office/drawing/2014/main" id="{1DC90B7F-50D5-4385-B820-CAD7006688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224558" y="466889"/>
            <a:ext cx="394131" cy="394131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1067309B-CCF8-4427-BE53-2691F1BD9F39}"/>
              </a:ext>
            </a:extLst>
          </p:cNvPr>
          <p:cNvSpPr/>
          <p:nvPr/>
        </p:nvSpPr>
        <p:spPr>
          <a:xfrm>
            <a:off x="5144344" y="1177716"/>
            <a:ext cx="554560" cy="609009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24" descr="Pin with solid fill">
            <a:extLst>
              <a:ext uri="{FF2B5EF4-FFF2-40B4-BE49-F238E27FC236}">
                <a16:creationId xmlns:a16="http://schemas.microsoft.com/office/drawing/2014/main" id="{1DC90B7F-50D5-4385-B820-CAD7006688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224558" y="1245644"/>
            <a:ext cx="394131" cy="394131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1067309B-CCF8-4427-BE53-2691F1BD9F39}"/>
              </a:ext>
            </a:extLst>
          </p:cNvPr>
          <p:cNvSpPr/>
          <p:nvPr/>
        </p:nvSpPr>
        <p:spPr>
          <a:xfrm>
            <a:off x="5144344" y="1953538"/>
            <a:ext cx="554560" cy="609009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phic 24" descr="Pin with solid fill">
            <a:extLst>
              <a:ext uri="{FF2B5EF4-FFF2-40B4-BE49-F238E27FC236}">
                <a16:creationId xmlns:a16="http://schemas.microsoft.com/office/drawing/2014/main" id="{1DC90B7F-50D5-4385-B820-CAD7006688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224558" y="2021466"/>
            <a:ext cx="394131" cy="394131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1067309B-CCF8-4427-BE53-2691F1BD9F39}"/>
              </a:ext>
            </a:extLst>
          </p:cNvPr>
          <p:cNvSpPr/>
          <p:nvPr/>
        </p:nvSpPr>
        <p:spPr>
          <a:xfrm>
            <a:off x="5144344" y="2697403"/>
            <a:ext cx="554560" cy="609009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4" descr="Pin with solid fill">
            <a:extLst>
              <a:ext uri="{FF2B5EF4-FFF2-40B4-BE49-F238E27FC236}">
                <a16:creationId xmlns:a16="http://schemas.microsoft.com/office/drawing/2014/main" id="{1DC90B7F-50D5-4385-B820-CAD7006688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224558" y="2765331"/>
            <a:ext cx="394131" cy="394131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1067309B-CCF8-4427-BE53-2691F1BD9F39}"/>
              </a:ext>
            </a:extLst>
          </p:cNvPr>
          <p:cNvSpPr/>
          <p:nvPr/>
        </p:nvSpPr>
        <p:spPr>
          <a:xfrm>
            <a:off x="5119349" y="3494474"/>
            <a:ext cx="554560" cy="609009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4" descr="Pin with solid fill">
            <a:extLst>
              <a:ext uri="{FF2B5EF4-FFF2-40B4-BE49-F238E27FC236}">
                <a16:creationId xmlns:a16="http://schemas.microsoft.com/office/drawing/2014/main" id="{1DC90B7F-50D5-4385-B820-CAD7006688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199563" y="3562402"/>
            <a:ext cx="394131" cy="394131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1067309B-CCF8-4427-BE53-2691F1BD9F39}"/>
              </a:ext>
            </a:extLst>
          </p:cNvPr>
          <p:cNvSpPr/>
          <p:nvPr/>
        </p:nvSpPr>
        <p:spPr>
          <a:xfrm>
            <a:off x="5119349" y="4251409"/>
            <a:ext cx="554560" cy="609009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Graphic 24" descr="Pin with solid fill">
            <a:extLst>
              <a:ext uri="{FF2B5EF4-FFF2-40B4-BE49-F238E27FC236}">
                <a16:creationId xmlns:a16="http://schemas.microsoft.com/office/drawing/2014/main" id="{1DC90B7F-50D5-4385-B820-CAD7006688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199563" y="4319337"/>
            <a:ext cx="394131" cy="394131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1067309B-CCF8-4427-BE53-2691F1BD9F39}"/>
              </a:ext>
            </a:extLst>
          </p:cNvPr>
          <p:cNvSpPr/>
          <p:nvPr/>
        </p:nvSpPr>
        <p:spPr>
          <a:xfrm>
            <a:off x="5123383" y="5014087"/>
            <a:ext cx="554560" cy="609009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Graphic 24" descr="Pin with solid fill">
            <a:extLst>
              <a:ext uri="{FF2B5EF4-FFF2-40B4-BE49-F238E27FC236}">
                <a16:creationId xmlns:a16="http://schemas.microsoft.com/office/drawing/2014/main" id="{1DC90B7F-50D5-4385-B820-CAD7006688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203597" y="5082015"/>
            <a:ext cx="394131" cy="39413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EC0EA2F-6581-4098-A5DF-F034ED3451E3}"/>
              </a:ext>
            </a:extLst>
          </p:cNvPr>
          <p:cNvSpPr txBox="1"/>
          <p:nvPr/>
        </p:nvSpPr>
        <p:spPr>
          <a:xfrm>
            <a:off x="5758157" y="5087758"/>
            <a:ext cx="2727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Electrical design.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67309B-CCF8-4427-BE53-2691F1BD9F39}"/>
              </a:ext>
            </a:extLst>
          </p:cNvPr>
          <p:cNvSpPr/>
          <p:nvPr/>
        </p:nvSpPr>
        <p:spPr>
          <a:xfrm>
            <a:off x="5119349" y="5819404"/>
            <a:ext cx="554560" cy="609009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Graphic 24" descr="Pin with solid fill">
            <a:extLst>
              <a:ext uri="{FF2B5EF4-FFF2-40B4-BE49-F238E27FC236}">
                <a16:creationId xmlns:a16="http://schemas.microsoft.com/office/drawing/2014/main" id="{1DC90B7F-50D5-4385-B820-CAD7006688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199563" y="5887332"/>
            <a:ext cx="394131" cy="39413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EC0EA2F-6581-4098-A5DF-F034ED3451E3}"/>
              </a:ext>
            </a:extLst>
          </p:cNvPr>
          <p:cNvSpPr txBox="1"/>
          <p:nvPr/>
        </p:nvSpPr>
        <p:spPr>
          <a:xfrm>
            <a:off x="5673907" y="5901598"/>
            <a:ext cx="3573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/>
              </a:rPr>
              <a:t>Quantity surveying.</a:t>
            </a:r>
          </a:p>
        </p:txBody>
      </p:sp>
    </p:spTree>
    <p:extLst>
      <p:ext uri="{BB962C8B-B14F-4D97-AF65-F5344CB8AC3E}">
        <p14:creationId xmlns:p14="http://schemas.microsoft.com/office/powerpoint/2010/main" val="154954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jc\AppData\Local\Temp\Rar$DIa16036.45041\sun path summer.JPG">
            <a:extLst>
              <a:ext uri="{FF2B5EF4-FFF2-40B4-BE49-F238E27FC236}">
                <a16:creationId xmlns:a16="http://schemas.microsoft.com/office/drawing/2014/main" id="{E174CAAA-EE05-4936-A5FF-20F229614D6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447" y="1297572"/>
            <a:ext cx="4759325" cy="4592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Users\jc\AppData\Local\Temp\Rar$DIa16036.14703\sun path winter.JPG">
            <a:extLst>
              <a:ext uri="{FF2B5EF4-FFF2-40B4-BE49-F238E27FC236}">
                <a16:creationId xmlns:a16="http://schemas.microsoft.com/office/drawing/2014/main" id="{76582BFA-B572-4145-BF0B-34E6010FE7A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843" y="1297572"/>
            <a:ext cx="4759325" cy="45929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D3900A8-04D6-424F-BF1B-1B3A3E0B4D4E}"/>
              </a:ext>
            </a:extLst>
          </p:cNvPr>
          <p:cNvGrpSpPr/>
          <p:nvPr/>
        </p:nvGrpSpPr>
        <p:grpSpPr>
          <a:xfrm rot="5400000">
            <a:off x="5704646" y="-2148336"/>
            <a:ext cx="623027" cy="4916561"/>
            <a:chOff x="0" y="197603"/>
            <a:chExt cx="425535" cy="6543943"/>
          </a:xfrm>
        </p:grpSpPr>
        <p:sp>
          <p:nvSpPr>
            <p:cNvPr id="15" name="Rectangle 6">
              <a:extLst>
                <a:ext uri="{FF2B5EF4-FFF2-40B4-BE49-F238E27FC236}">
                  <a16:creationId xmlns:a16="http://schemas.microsoft.com/office/drawing/2014/main" id="{A25B0296-45FB-47EF-9446-13546818B018}"/>
                </a:ext>
              </a:extLst>
            </p:cNvPr>
            <p:cNvSpPr/>
            <p:nvPr/>
          </p:nvSpPr>
          <p:spPr>
            <a:xfrm>
              <a:off x="69275" y="278753"/>
              <a:ext cx="356260" cy="6462793"/>
            </a:xfrm>
            <a:custGeom>
              <a:avLst/>
              <a:gdLst>
                <a:gd name="connsiteX0" fmla="*/ 0 w 666427"/>
                <a:gd name="connsiteY0" fmla="*/ 0 h 6462793"/>
                <a:gd name="connsiteX1" fmla="*/ 666427 w 666427"/>
                <a:gd name="connsiteY1" fmla="*/ 0 h 6462793"/>
                <a:gd name="connsiteX2" fmla="*/ 666427 w 666427"/>
                <a:gd name="connsiteY2" fmla="*/ 6462793 h 6462793"/>
                <a:gd name="connsiteX3" fmla="*/ 0 w 666427"/>
                <a:gd name="connsiteY3" fmla="*/ 6462793 h 6462793"/>
                <a:gd name="connsiteX4" fmla="*/ 0 w 666427"/>
                <a:gd name="connsiteY4" fmla="*/ 0 h 6462793"/>
                <a:gd name="connsiteX0" fmla="*/ 0 w 678303"/>
                <a:gd name="connsiteY0" fmla="*/ 0 h 6462793"/>
                <a:gd name="connsiteX1" fmla="*/ 678303 w 678303"/>
                <a:gd name="connsiteY1" fmla="*/ 368136 h 6462793"/>
                <a:gd name="connsiteX2" fmla="*/ 666427 w 678303"/>
                <a:gd name="connsiteY2" fmla="*/ 6462793 h 6462793"/>
                <a:gd name="connsiteX3" fmla="*/ 0 w 678303"/>
                <a:gd name="connsiteY3" fmla="*/ 6462793 h 6462793"/>
                <a:gd name="connsiteX4" fmla="*/ 0 w 678303"/>
                <a:gd name="connsiteY4" fmla="*/ 0 h 6462793"/>
                <a:gd name="connsiteX0" fmla="*/ 0 w 678303"/>
                <a:gd name="connsiteY0" fmla="*/ 0 h 6462793"/>
                <a:gd name="connsiteX1" fmla="*/ 678303 w 678303"/>
                <a:gd name="connsiteY1" fmla="*/ 368136 h 6462793"/>
                <a:gd name="connsiteX2" fmla="*/ 666427 w 678303"/>
                <a:gd name="connsiteY2" fmla="*/ 6462793 h 6462793"/>
                <a:gd name="connsiteX3" fmla="*/ 11875 w 678303"/>
                <a:gd name="connsiteY3" fmla="*/ 6047157 h 6462793"/>
                <a:gd name="connsiteX4" fmla="*/ 0 w 678303"/>
                <a:gd name="connsiteY4" fmla="*/ 0 h 646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8303" h="6462793">
                  <a:moveTo>
                    <a:pt x="0" y="0"/>
                  </a:moveTo>
                  <a:lnTo>
                    <a:pt x="678303" y="368136"/>
                  </a:lnTo>
                  <a:cubicBezTo>
                    <a:pt x="674344" y="2399688"/>
                    <a:pt x="670386" y="4431241"/>
                    <a:pt x="666427" y="6462793"/>
                  </a:cubicBezTo>
                  <a:lnTo>
                    <a:pt x="11875" y="6047157"/>
                  </a:lnTo>
                  <a:cubicBezTo>
                    <a:pt x="7917" y="4031438"/>
                    <a:pt x="3958" y="2015719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788007B-C8D1-4B3A-ADBA-525A723E98DC}"/>
                </a:ext>
              </a:extLst>
            </p:cNvPr>
            <p:cNvSpPr/>
            <p:nvPr/>
          </p:nvSpPr>
          <p:spPr>
            <a:xfrm>
              <a:off x="0" y="197603"/>
              <a:ext cx="356260" cy="6462793"/>
            </a:xfrm>
            <a:custGeom>
              <a:avLst/>
              <a:gdLst>
                <a:gd name="connsiteX0" fmla="*/ 0 w 666427"/>
                <a:gd name="connsiteY0" fmla="*/ 0 h 6462793"/>
                <a:gd name="connsiteX1" fmla="*/ 666427 w 666427"/>
                <a:gd name="connsiteY1" fmla="*/ 0 h 6462793"/>
                <a:gd name="connsiteX2" fmla="*/ 666427 w 666427"/>
                <a:gd name="connsiteY2" fmla="*/ 6462793 h 6462793"/>
                <a:gd name="connsiteX3" fmla="*/ 0 w 666427"/>
                <a:gd name="connsiteY3" fmla="*/ 6462793 h 6462793"/>
                <a:gd name="connsiteX4" fmla="*/ 0 w 666427"/>
                <a:gd name="connsiteY4" fmla="*/ 0 h 6462793"/>
                <a:gd name="connsiteX0" fmla="*/ 0 w 678303"/>
                <a:gd name="connsiteY0" fmla="*/ 0 h 6462793"/>
                <a:gd name="connsiteX1" fmla="*/ 678303 w 678303"/>
                <a:gd name="connsiteY1" fmla="*/ 368136 h 6462793"/>
                <a:gd name="connsiteX2" fmla="*/ 666427 w 678303"/>
                <a:gd name="connsiteY2" fmla="*/ 6462793 h 6462793"/>
                <a:gd name="connsiteX3" fmla="*/ 0 w 678303"/>
                <a:gd name="connsiteY3" fmla="*/ 6462793 h 6462793"/>
                <a:gd name="connsiteX4" fmla="*/ 0 w 678303"/>
                <a:gd name="connsiteY4" fmla="*/ 0 h 6462793"/>
                <a:gd name="connsiteX0" fmla="*/ 0 w 678303"/>
                <a:gd name="connsiteY0" fmla="*/ 0 h 6462793"/>
                <a:gd name="connsiteX1" fmla="*/ 678303 w 678303"/>
                <a:gd name="connsiteY1" fmla="*/ 368136 h 6462793"/>
                <a:gd name="connsiteX2" fmla="*/ 666427 w 678303"/>
                <a:gd name="connsiteY2" fmla="*/ 6462793 h 6462793"/>
                <a:gd name="connsiteX3" fmla="*/ 11875 w 678303"/>
                <a:gd name="connsiteY3" fmla="*/ 6047157 h 6462793"/>
                <a:gd name="connsiteX4" fmla="*/ 0 w 678303"/>
                <a:gd name="connsiteY4" fmla="*/ 0 h 646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8303" h="6462793">
                  <a:moveTo>
                    <a:pt x="0" y="0"/>
                  </a:moveTo>
                  <a:lnTo>
                    <a:pt x="678303" y="368136"/>
                  </a:lnTo>
                  <a:cubicBezTo>
                    <a:pt x="674344" y="2399688"/>
                    <a:pt x="670386" y="4431241"/>
                    <a:pt x="666427" y="6462793"/>
                  </a:cubicBezTo>
                  <a:lnTo>
                    <a:pt x="11875" y="6047157"/>
                  </a:lnTo>
                  <a:cubicBezTo>
                    <a:pt x="7917" y="4031438"/>
                    <a:pt x="3958" y="2015719"/>
                    <a:pt x="0" y="0"/>
                  </a:cubicBez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490AD657-B87D-41BD-964C-2CD74C8F76E0}"/>
              </a:ext>
            </a:extLst>
          </p:cNvPr>
          <p:cNvSpPr/>
          <p:nvPr/>
        </p:nvSpPr>
        <p:spPr>
          <a:xfrm>
            <a:off x="6074160" y="1426147"/>
            <a:ext cx="47639" cy="42016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718804-89C0-4698-BFA9-BE66A7B95779}"/>
              </a:ext>
            </a:extLst>
          </p:cNvPr>
          <p:cNvSpPr txBox="1"/>
          <p:nvPr/>
        </p:nvSpPr>
        <p:spPr>
          <a:xfrm>
            <a:off x="5223662" y="89960"/>
            <a:ext cx="14644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Sun Path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B2F83-305C-458A-810B-443B09316E95}"/>
              </a:ext>
            </a:extLst>
          </p:cNvPr>
          <p:cNvGrpSpPr/>
          <p:nvPr/>
        </p:nvGrpSpPr>
        <p:grpSpPr>
          <a:xfrm>
            <a:off x="0" y="5913120"/>
            <a:ext cx="944880" cy="944880"/>
            <a:chOff x="0" y="4974336"/>
            <a:chExt cx="1883664" cy="1883664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3D39606-F221-457F-98CB-E02886A3067A}"/>
                </a:ext>
              </a:extLst>
            </p:cNvPr>
            <p:cNvSpPr/>
            <p:nvPr/>
          </p:nvSpPr>
          <p:spPr>
            <a:xfrm>
              <a:off x="0" y="4974336"/>
              <a:ext cx="1883664" cy="1883664"/>
            </a:xfrm>
            <a:custGeom>
              <a:avLst/>
              <a:gdLst>
                <a:gd name="connsiteX0" fmla="*/ 0 w 457200"/>
                <a:gd name="connsiteY0" fmla="*/ 0 h 457200"/>
                <a:gd name="connsiteX1" fmla="*/ 457200 w 457200"/>
                <a:gd name="connsiteY1" fmla="*/ 457200 h 457200"/>
                <a:gd name="connsiteX2" fmla="*/ 0 w 457200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00" h="457200">
                  <a:moveTo>
                    <a:pt x="0" y="0"/>
                  </a:moveTo>
                  <a:cubicBezTo>
                    <a:pt x="252505" y="0"/>
                    <a:pt x="457200" y="204695"/>
                    <a:pt x="457200" y="457200"/>
                  </a:cubicBezTo>
                  <a:lnTo>
                    <a:pt x="0" y="457200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B2FE32C-3D99-4EB0-92C3-B4A8FE035BD3}"/>
                </a:ext>
              </a:extLst>
            </p:cNvPr>
            <p:cNvSpPr/>
            <p:nvPr/>
          </p:nvSpPr>
          <p:spPr>
            <a:xfrm>
              <a:off x="0" y="5115728"/>
              <a:ext cx="1725168" cy="1725168"/>
            </a:xfrm>
            <a:custGeom>
              <a:avLst/>
              <a:gdLst>
                <a:gd name="connsiteX0" fmla="*/ 0 w 457200"/>
                <a:gd name="connsiteY0" fmla="*/ 0 h 457200"/>
                <a:gd name="connsiteX1" fmla="*/ 457200 w 457200"/>
                <a:gd name="connsiteY1" fmla="*/ 457200 h 457200"/>
                <a:gd name="connsiteX2" fmla="*/ 0 w 457200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00" h="457200">
                  <a:moveTo>
                    <a:pt x="0" y="0"/>
                  </a:moveTo>
                  <a:cubicBezTo>
                    <a:pt x="252505" y="0"/>
                    <a:pt x="457200" y="204695"/>
                    <a:pt x="457200" y="457200"/>
                  </a:cubicBezTo>
                  <a:lnTo>
                    <a:pt x="0" y="457200"/>
                  </a:lnTo>
                  <a:close/>
                </a:path>
              </a:pathLst>
            </a:custGeom>
            <a:pattFill prst="pct80">
              <a:fgClr>
                <a:srgbClr val="19185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955426" y="6197309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Lato" panose="020F0502020204030203"/>
              </a:rPr>
              <a:t>Summer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58204" y="6197309"/>
            <a:ext cx="832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Lato" panose="020F0502020204030203"/>
              </a:rPr>
              <a:t>Winter</a:t>
            </a:r>
          </a:p>
        </p:txBody>
      </p:sp>
    </p:spTree>
    <p:extLst>
      <p:ext uri="{BB962C8B-B14F-4D97-AF65-F5344CB8AC3E}">
        <p14:creationId xmlns:p14="http://schemas.microsoft.com/office/powerpoint/2010/main" val="402758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653A713-55F9-4B43-B0DE-55F6F2A550B5}"/>
              </a:ext>
            </a:extLst>
          </p:cNvPr>
          <p:cNvSpPr/>
          <p:nvPr/>
        </p:nvSpPr>
        <p:spPr>
          <a:xfrm rot="16200000">
            <a:off x="-232685" y="3346759"/>
            <a:ext cx="6858002" cy="1644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C37D39-2605-42F8-AD7A-89CEF0E8E99A}"/>
              </a:ext>
            </a:extLst>
          </p:cNvPr>
          <p:cNvSpPr/>
          <p:nvPr/>
        </p:nvSpPr>
        <p:spPr>
          <a:xfrm>
            <a:off x="0" y="0"/>
            <a:ext cx="3192280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DF7D9FE-3C4C-4F6C-8FDC-53DACA4EE35E}"/>
              </a:ext>
            </a:extLst>
          </p:cNvPr>
          <p:cNvGrpSpPr/>
          <p:nvPr/>
        </p:nvGrpSpPr>
        <p:grpSpPr>
          <a:xfrm>
            <a:off x="2770831" y="2939954"/>
            <a:ext cx="850972" cy="850973"/>
            <a:chOff x="8419040" y="615092"/>
            <a:chExt cx="1053670" cy="105367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8A5D2EF-F305-4FFC-A597-2E766304C8B7}"/>
                </a:ext>
              </a:extLst>
            </p:cNvPr>
            <p:cNvGrpSpPr/>
            <p:nvPr/>
          </p:nvGrpSpPr>
          <p:grpSpPr>
            <a:xfrm>
              <a:off x="8419040" y="615092"/>
              <a:ext cx="1053670" cy="1053671"/>
              <a:chOff x="2751119" y="-234274"/>
              <a:chExt cx="1982184" cy="1982185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5DA98D26-F65B-4746-A555-E607A6C1F61A}"/>
                  </a:ext>
                </a:extLst>
              </p:cNvPr>
              <p:cNvSpPr/>
              <p:nvPr/>
            </p:nvSpPr>
            <p:spPr>
              <a:xfrm>
                <a:off x="2751119" y="-234274"/>
                <a:ext cx="1982184" cy="1982185"/>
              </a:xfrm>
              <a:prstGeom prst="ellipse">
                <a:avLst/>
              </a:prstGeom>
              <a:solidFill>
                <a:schemeClr val="accent4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4DA11D69-A79A-4598-BFA6-43E413A35FD4}"/>
                  </a:ext>
                </a:extLst>
              </p:cNvPr>
              <p:cNvSpPr/>
              <p:nvPr/>
            </p:nvSpPr>
            <p:spPr>
              <a:xfrm>
                <a:off x="2847112" y="-139274"/>
                <a:ext cx="1790199" cy="17902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2D85497-E54F-498F-9D16-8FAB3849ADB5}"/>
                </a:ext>
              </a:extLst>
            </p:cNvPr>
            <p:cNvSpPr txBox="1"/>
            <p:nvPr/>
          </p:nvSpPr>
          <p:spPr>
            <a:xfrm>
              <a:off x="8540547" y="847846"/>
              <a:ext cx="810655" cy="5716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endParaRPr lang="en-US" sz="2400" b="1" dirty="0">
                <a:solidFill>
                  <a:srgbClr val="19185C"/>
                </a:solidFill>
                <a:latin typeface="Lato" panose="020F0502020204030203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9D8D00C-DC42-4354-BBDD-2CC41A114044}"/>
              </a:ext>
            </a:extLst>
          </p:cNvPr>
          <p:cNvGrpSpPr/>
          <p:nvPr/>
        </p:nvGrpSpPr>
        <p:grpSpPr>
          <a:xfrm>
            <a:off x="2770831" y="567608"/>
            <a:ext cx="850972" cy="850973"/>
            <a:chOff x="3267490" y="615092"/>
            <a:chExt cx="1053670" cy="105367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6A3C826-91DC-45A2-8B86-716BEA35439C}"/>
                </a:ext>
              </a:extLst>
            </p:cNvPr>
            <p:cNvGrpSpPr/>
            <p:nvPr/>
          </p:nvGrpSpPr>
          <p:grpSpPr>
            <a:xfrm>
              <a:off x="3267490" y="615092"/>
              <a:ext cx="1053670" cy="1053671"/>
              <a:chOff x="2751119" y="-234274"/>
              <a:chExt cx="1982184" cy="1982185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2BDBEED4-9A01-4179-A193-A3859CA0A8DE}"/>
                  </a:ext>
                </a:extLst>
              </p:cNvPr>
              <p:cNvSpPr/>
              <p:nvPr/>
            </p:nvSpPr>
            <p:spPr>
              <a:xfrm>
                <a:off x="2751119" y="-234274"/>
                <a:ext cx="1982184" cy="1982185"/>
              </a:xfrm>
              <a:prstGeom prst="ellipse">
                <a:avLst/>
              </a:prstGeom>
              <a:solidFill>
                <a:schemeClr val="accent4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54637B4-11C5-439E-B435-5B6641D41FD2}"/>
                  </a:ext>
                </a:extLst>
              </p:cNvPr>
              <p:cNvSpPr/>
              <p:nvPr/>
            </p:nvSpPr>
            <p:spPr>
              <a:xfrm>
                <a:off x="2847112" y="-139274"/>
                <a:ext cx="1790199" cy="17902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2E32408-A27A-4BCF-8EB7-B7D917208B7C}"/>
                </a:ext>
              </a:extLst>
            </p:cNvPr>
            <p:cNvSpPr txBox="1"/>
            <p:nvPr/>
          </p:nvSpPr>
          <p:spPr>
            <a:xfrm>
              <a:off x="3388997" y="849011"/>
              <a:ext cx="810655" cy="5716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endParaRPr lang="en-US" sz="2400" b="1" dirty="0">
                <a:solidFill>
                  <a:srgbClr val="19185C"/>
                </a:solidFill>
                <a:latin typeface="Lato" panose="020F0502020204030203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E25F96B-CE81-46BC-B016-D2425E56D5EE}"/>
              </a:ext>
            </a:extLst>
          </p:cNvPr>
          <p:cNvGrpSpPr/>
          <p:nvPr/>
        </p:nvGrpSpPr>
        <p:grpSpPr>
          <a:xfrm>
            <a:off x="2770831" y="5134175"/>
            <a:ext cx="850972" cy="850973"/>
            <a:chOff x="8419040" y="615092"/>
            <a:chExt cx="1053670" cy="1053671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A308BBC-794E-48A7-9757-776FA3CD4307}"/>
                </a:ext>
              </a:extLst>
            </p:cNvPr>
            <p:cNvGrpSpPr/>
            <p:nvPr/>
          </p:nvGrpSpPr>
          <p:grpSpPr>
            <a:xfrm>
              <a:off x="8419040" y="615092"/>
              <a:ext cx="1053670" cy="1053671"/>
              <a:chOff x="2751119" y="-234274"/>
              <a:chExt cx="1982184" cy="1982185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ABD9FD60-B34B-425D-9F1E-3A2A25272CE4}"/>
                  </a:ext>
                </a:extLst>
              </p:cNvPr>
              <p:cNvSpPr/>
              <p:nvPr/>
            </p:nvSpPr>
            <p:spPr>
              <a:xfrm>
                <a:off x="2751119" y="-234274"/>
                <a:ext cx="1982184" cy="1982185"/>
              </a:xfrm>
              <a:prstGeom prst="ellipse">
                <a:avLst/>
              </a:prstGeom>
              <a:solidFill>
                <a:schemeClr val="accent4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E7562EFF-6BD8-4595-BFFC-FC0B45F94BF0}"/>
                  </a:ext>
                </a:extLst>
              </p:cNvPr>
              <p:cNvSpPr/>
              <p:nvPr/>
            </p:nvSpPr>
            <p:spPr>
              <a:xfrm>
                <a:off x="2847112" y="-139274"/>
                <a:ext cx="1790199" cy="17902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BEF55FE-0A5F-4C87-9473-DC0677EBFDED}"/>
                </a:ext>
              </a:extLst>
            </p:cNvPr>
            <p:cNvSpPr txBox="1"/>
            <p:nvPr/>
          </p:nvSpPr>
          <p:spPr>
            <a:xfrm>
              <a:off x="8540547" y="847846"/>
              <a:ext cx="810655" cy="724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endParaRPr lang="en-US" sz="3200" b="1" dirty="0">
                <a:solidFill>
                  <a:srgbClr val="19185C"/>
                </a:solidFill>
                <a:latin typeface="Lato" panose="020F0502020204030203"/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361AC0A8-B583-4030-8344-86AE40177A8F}"/>
              </a:ext>
            </a:extLst>
          </p:cNvPr>
          <p:cNvSpPr txBox="1"/>
          <p:nvPr/>
        </p:nvSpPr>
        <p:spPr>
          <a:xfrm>
            <a:off x="289636" y="2521058"/>
            <a:ext cx="25381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</a:rPr>
              <a:t>Materials Used in </a:t>
            </a:r>
            <a:r>
              <a:rPr lang="en-US" sz="2800" dirty="0">
                <a:solidFill>
                  <a:srgbClr val="FFC000"/>
                </a:solidFill>
              </a:rPr>
              <a:t>Project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11E4B23-163E-4AB7-879F-0A8C3FAAE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926" y="1961147"/>
            <a:ext cx="3921031" cy="275654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65E9604-4DE4-4B94-ABD1-58C03B9E2D5D}"/>
              </a:ext>
            </a:extLst>
          </p:cNvPr>
          <p:cNvSpPr txBox="1"/>
          <p:nvPr/>
        </p:nvSpPr>
        <p:spPr>
          <a:xfrm>
            <a:off x="4409972" y="4717696"/>
            <a:ext cx="303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External wall cross section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5C724C-783B-4420-81E6-EE0CB7DBC648}"/>
              </a:ext>
            </a:extLst>
          </p:cNvPr>
          <p:cNvSpPr txBox="1"/>
          <p:nvPr/>
        </p:nvSpPr>
        <p:spPr>
          <a:xfrm>
            <a:off x="9002993" y="4717696"/>
            <a:ext cx="288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Roof cross section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5C6BA1-EEBB-4D7C-8ABF-B20BE3A00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1475" y="1961147"/>
            <a:ext cx="3585410" cy="271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653A713-55F9-4B43-B0DE-55F6F2A550B5}"/>
              </a:ext>
            </a:extLst>
          </p:cNvPr>
          <p:cNvSpPr/>
          <p:nvPr/>
        </p:nvSpPr>
        <p:spPr>
          <a:xfrm rot="16200000">
            <a:off x="-232685" y="3346759"/>
            <a:ext cx="6858002" cy="1644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C37D39-2605-42F8-AD7A-89CEF0E8E99A}"/>
              </a:ext>
            </a:extLst>
          </p:cNvPr>
          <p:cNvSpPr/>
          <p:nvPr/>
        </p:nvSpPr>
        <p:spPr>
          <a:xfrm>
            <a:off x="0" y="0"/>
            <a:ext cx="3192280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DF7D9FE-3C4C-4F6C-8FDC-53DACA4EE35E}"/>
              </a:ext>
            </a:extLst>
          </p:cNvPr>
          <p:cNvGrpSpPr/>
          <p:nvPr/>
        </p:nvGrpSpPr>
        <p:grpSpPr>
          <a:xfrm>
            <a:off x="2770831" y="2939954"/>
            <a:ext cx="850972" cy="850973"/>
            <a:chOff x="8419040" y="615092"/>
            <a:chExt cx="1053670" cy="105367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8A5D2EF-F305-4FFC-A597-2E766304C8B7}"/>
                </a:ext>
              </a:extLst>
            </p:cNvPr>
            <p:cNvGrpSpPr/>
            <p:nvPr/>
          </p:nvGrpSpPr>
          <p:grpSpPr>
            <a:xfrm>
              <a:off x="8419040" y="615092"/>
              <a:ext cx="1053670" cy="1053671"/>
              <a:chOff x="2751119" y="-234274"/>
              <a:chExt cx="1982184" cy="1982185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5DA98D26-F65B-4746-A555-E607A6C1F61A}"/>
                  </a:ext>
                </a:extLst>
              </p:cNvPr>
              <p:cNvSpPr/>
              <p:nvPr/>
            </p:nvSpPr>
            <p:spPr>
              <a:xfrm>
                <a:off x="2751119" y="-234274"/>
                <a:ext cx="1982184" cy="1982185"/>
              </a:xfrm>
              <a:prstGeom prst="ellipse">
                <a:avLst/>
              </a:prstGeom>
              <a:solidFill>
                <a:schemeClr val="accent4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4DA11D69-A79A-4598-BFA6-43E413A35FD4}"/>
                  </a:ext>
                </a:extLst>
              </p:cNvPr>
              <p:cNvSpPr/>
              <p:nvPr/>
            </p:nvSpPr>
            <p:spPr>
              <a:xfrm>
                <a:off x="2847112" y="-139274"/>
                <a:ext cx="1790199" cy="17902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2D85497-E54F-498F-9D16-8FAB3849ADB5}"/>
                </a:ext>
              </a:extLst>
            </p:cNvPr>
            <p:cNvSpPr txBox="1"/>
            <p:nvPr/>
          </p:nvSpPr>
          <p:spPr>
            <a:xfrm>
              <a:off x="8540547" y="847846"/>
              <a:ext cx="810655" cy="5716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endParaRPr lang="en-US" sz="2400" b="1" dirty="0">
                <a:solidFill>
                  <a:srgbClr val="19185C"/>
                </a:solidFill>
                <a:latin typeface="Lato" panose="020F0502020204030203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9D8D00C-DC42-4354-BBDD-2CC41A114044}"/>
              </a:ext>
            </a:extLst>
          </p:cNvPr>
          <p:cNvGrpSpPr/>
          <p:nvPr/>
        </p:nvGrpSpPr>
        <p:grpSpPr>
          <a:xfrm>
            <a:off x="2770831" y="567608"/>
            <a:ext cx="850972" cy="850973"/>
            <a:chOff x="3267490" y="615092"/>
            <a:chExt cx="1053670" cy="105367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6A3C826-91DC-45A2-8B86-716BEA35439C}"/>
                </a:ext>
              </a:extLst>
            </p:cNvPr>
            <p:cNvGrpSpPr/>
            <p:nvPr/>
          </p:nvGrpSpPr>
          <p:grpSpPr>
            <a:xfrm>
              <a:off x="3267490" y="615092"/>
              <a:ext cx="1053670" cy="1053671"/>
              <a:chOff x="2751119" y="-234274"/>
              <a:chExt cx="1982184" cy="1982185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2BDBEED4-9A01-4179-A193-A3859CA0A8DE}"/>
                  </a:ext>
                </a:extLst>
              </p:cNvPr>
              <p:cNvSpPr/>
              <p:nvPr/>
            </p:nvSpPr>
            <p:spPr>
              <a:xfrm>
                <a:off x="2751119" y="-234274"/>
                <a:ext cx="1982184" cy="1982185"/>
              </a:xfrm>
              <a:prstGeom prst="ellipse">
                <a:avLst/>
              </a:prstGeom>
              <a:solidFill>
                <a:schemeClr val="accent4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54637B4-11C5-439E-B435-5B6641D41FD2}"/>
                  </a:ext>
                </a:extLst>
              </p:cNvPr>
              <p:cNvSpPr/>
              <p:nvPr/>
            </p:nvSpPr>
            <p:spPr>
              <a:xfrm>
                <a:off x="2847112" y="-139274"/>
                <a:ext cx="1790199" cy="17902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2E32408-A27A-4BCF-8EB7-B7D917208B7C}"/>
                </a:ext>
              </a:extLst>
            </p:cNvPr>
            <p:cNvSpPr txBox="1"/>
            <p:nvPr/>
          </p:nvSpPr>
          <p:spPr>
            <a:xfrm>
              <a:off x="3388997" y="849011"/>
              <a:ext cx="810655" cy="5716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endParaRPr lang="en-US" sz="2400" b="1" dirty="0">
                <a:solidFill>
                  <a:srgbClr val="19185C"/>
                </a:solidFill>
                <a:latin typeface="Lato" panose="020F0502020204030203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E25F96B-CE81-46BC-B016-D2425E56D5EE}"/>
              </a:ext>
            </a:extLst>
          </p:cNvPr>
          <p:cNvGrpSpPr/>
          <p:nvPr/>
        </p:nvGrpSpPr>
        <p:grpSpPr>
          <a:xfrm>
            <a:off x="2770831" y="5134175"/>
            <a:ext cx="850972" cy="850973"/>
            <a:chOff x="8419040" y="615092"/>
            <a:chExt cx="1053670" cy="1053671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A308BBC-794E-48A7-9757-776FA3CD4307}"/>
                </a:ext>
              </a:extLst>
            </p:cNvPr>
            <p:cNvGrpSpPr/>
            <p:nvPr/>
          </p:nvGrpSpPr>
          <p:grpSpPr>
            <a:xfrm>
              <a:off x="8419040" y="615092"/>
              <a:ext cx="1053670" cy="1053671"/>
              <a:chOff x="2751119" y="-234274"/>
              <a:chExt cx="1982184" cy="1982185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ABD9FD60-B34B-425D-9F1E-3A2A25272CE4}"/>
                  </a:ext>
                </a:extLst>
              </p:cNvPr>
              <p:cNvSpPr/>
              <p:nvPr/>
            </p:nvSpPr>
            <p:spPr>
              <a:xfrm>
                <a:off x="2751119" y="-234274"/>
                <a:ext cx="1982184" cy="1982185"/>
              </a:xfrm>
              <a:prstGeom prst="ellipse">
                <a:avLst/>
              </a:prstGeom>
              <a:solidFill>
                <a:schemeClr val="accent4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E7562EFF-6BD8-4595-BFFC-FC0B45F94BF0}"/>
                  </a:ext>
                </a:extLst>
              </p:cNvPr>
              <p:cNvSpPr/>
              <p:nvPr/>
            </p:nvSpPr>
            <p:spPr>
              <a:xfrm>
                <a:off x="2847112" y="-139274"/>
                <a:ext cx="1790199" cy="17902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BEF55FE-0A5F-4C87-9473-DC0677EBFDED}"/>
                </a:ext>
              </a:extLst>
            </p:cNvPr>
            <p:cNvSpPr txBox="1"/>
            <p:nvPr/>
          </p:nvSpPr>
          <p:spPr>
            <a:xfrm>
              <a:off x="8540547" y="847846"/>
              <a:ext cx="810655" cy="724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endParaRPr lang="en-US" sz="3200" b="1" dirty="0">
                <a:solidFill>
                  <a:srgbClr val="19185C"/>
                </a:solidFill>
                <a:latin typeface="Lato" panose="020F0502020204030203"/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361AC0A8-B583-4030-8344-86AE40177A8F}"/>
              </a:ext>
            </a:extLst>
          </p:cNvPr>
          <p:cNvSpPr txBox="1"/>
          <p:nvPr/>
        </p:nvSpPr>
        <p:spPr>
          <a:xfrm>
            <a:off x="289636" y="2521058"/>
            <a:ext cx="25381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</a:rPr>
              <a:t>Materials Used in </a:t>
            </a:r>
            <a:r>
              <a:rPr lang="en-US" sz="2800" dirty="0">
                <a:solidFill>
                  <a:srgbClr val="FFC000"/>
                </a:solidFill>
              </a:rPr>
              <a:t>Project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52A2C081-3667-4F83-90D8-47913D8B6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858" y="1852840"/>
            <a:ext cx="3829802" cy="2856106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7F50A7A2-F40A-4B3B-9E0A-5EC8AA207798}"/>
              </a:ext>
            </a:extLst>
          </p:cNvPr>
          <p:cNvSpPr txBox="1"/>
          <p:nvPr/>
        </p:nvSpPr>
        <p:spPr>
          <a:xfrm>
            <a:off x="4755218" y="4775180"/>
            <a:ext cx="16374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Window Layers 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F587355-31A5-4025-AE7C-64983CD203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5650" y="1852840"/>
            <a:ext cx="3371235" cy="278368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A47B86E5-337C-414A-BEBA-DB10300C7042}"/>
              </a:ext>
            </a:extLst>
          </p:cNvPr>
          <p:cNvSpPr txBox="1"/>
          <p:nvPr/>
        </p:nvSpPr>
        <p:spPr>
          <a:xfrm>
            <a:off x="9485949" y="4775180"/>
            <a:ext cx="1528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U-value Table </a:t>
            </a:r>
          </a:p>
        </p:txBody>
      </p:sp>
    </p:spTree>
    <p:extLst>
      <p:ext uri="{BB962C8B-B14F-4D97-AF65-F5344CB8AC3E}">
        <p14:creationId xmlns:p14="http://schemas.microsoft.com/office/powerpoint/2010/main" val="367395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A760C45D-1CB1-4CB2-8D79-CF7959D453C2}"/>
              </a:ext>
            </a:extLst>
          </p:cNvPr>
          <p:cNvGrpSpPr/>
          <p:nvPr/>
        </p:nvGrpSpPr>
        <p:grpSpPr>
          <a:xfrm>
            <a:off x="5385761" y="737489"/>
            <a:ext cx="5961953" cy="1120906"/>
            <a:chOff x="901509" y="630611"/>
            <a:chExt cx="5961953" cy="1120906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FD7DAB5-D199-4535-BF15-D7ED14325004}"/>
                </a:ext>
              </a:extLst>
            </p:cNvPr>
            <p:cNvSpPr txBox="1"/>
            <p:nvPr/>
          </p:nvSpPr>
          <p:spPr>
            <a:xfrm>
              <a:off x="901509" y="630611"/>
              <a:ext cx="214405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pPr algn="l"/>
              <a:r>
                <a:rPr lang="en-US" sz="2800" dirty="0"/>
                <a:t>Daylighting</a:t>
              </a:r>
              <a:endParaRPr lang="en-US" sz="1400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8C52E23-B861-4B7D-8338-CC16243D807F}"/>
                </a:ext>
              </a:extLst>
            </p:cNvPr>
            <p:cNvGrpSpPr/>
            <p:nvPr/>
          </p:nvGrpSpPr>
          <p:grpSpPr>
            <a:xfrm>
              <a:off x="998834" y="1233145"/>
              <a:ext cx="3137738" cy="77204"/>
              <a:chOff x="4638442" y="1535119"/>
              <a:chExt cx="2593172" cy="77204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2F9316C-DA0F-496F-A840-1C32F9853435}"/>
                  </a:ext>
                </a:extLst>
              </p:cNvPr>
              <p:cNvSpPr/>
              <p:nvPr/>
            </p:nvSpPr>
            <p:spPr>
              <a:xfrm>
                <a:off x="6022237" y="1561174"/>
                <a:ext cx="1209377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F933955-5290-4908-BF6B-822FC788FAB2}"/>
                  </a:ext>
                </a:extLst>
              </p:cNvPr>
              <p:cNvSpPr/>
              <p:nvPr/>
            </p:nvSpPr>
            <p:spPr>
              <a:xfrm>
                <a:off x="4638442" y="1535119"/>
                <a:ext cx="1463345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70CF0A4-45E5-4904-ABF9-24C00414F820}"/>
                </a:ext>
              </a:extLst>
            </p:cNvPr>
            <p:cNvSpPr txBox="1"/>
            <p:nvPr/>
          </p:nvSpPr>
          <p:spPr>
            <a:xfrm>
              <a:off x="901509" y="1412963"/>
              <a:ext cx="596195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pPr algn="l"/>
              <a:r>
                <a:rPr lang="en-US" sz="1600" dirty="0"/>
                <a:t>Daylight factors for some spaces in elderly home project.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91AD989-90D7-4C71-86ED-8D85A332BAD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685" y="2659792"/>
            <a:ext cx="3054096" cy="371666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F1B19ED-9112-4619-994C-19D1E24AA64E}"/>
              </a:ext>
            </a:extLst>
          </p:cNvPr>
          <p:cNvSpPr/>
          <p:nvPr/>
        </p:nvSpPr>
        <p:spPr>
          <a:xfrm flipH="1">
            <a:off x="5043554" y="0"/>
            <a:ext cx="145963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F280355-738E-41C7-ABE2-A6B4E05596BE}"/>
              </a:ext>
            </a:extLst>
          </p:cNvPr>
          <p:cNvGrpSpPr/>
          <p:nvPr/>
        </p:nvGrpSpPr>
        <p:grpSpPr>
          <a:xfrm>
            <a:off x="-1" y="0"/>
            <a:ext cx="5102931" cy="6858000"/>
            <a:chOff x="-1" y="0"/>
            <a:chExt cx="5427024" cy="6858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2DAFCE4-1121-4272-B294-ED6815C5B962}"/>
                </a:ext>
              </a:extLst>
            </p:cNvPr>
            <p:cNvSpPr/>
            <p:nvPr/>
          </p:nvSpPr>
          <p:spPr>
            <a:xfrm>
              <a:off x="-1" y="0"/>
              <a:ext cx="5427024" cy="6858000"/>
            </a:xfrm>
            <a:prstGeom prst="rect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8800"/>
                        </a14:imgEffect>
                        <a14:imgEffect>
                          <a14:saturation sat="149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DDB6E45-4AF8-4300-A3D8-42049FB0DAFC}"/>
                </a:ext>
              </a:extLst>
            </p:cNvPr>
            <p:cNvSpPr/>
            <p:nvPr/>
          </p:nvSpPr>
          <p:spPr>
            <a:xfrm>
              <a:off x="-1" y="0"/>
              <a:ext cx="5427024" cy="6858000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B794FDDD-F911-40CC-ABD3-B23EEEFF95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7500" y="2659792"/>
            <a:ext cx="2716248" cy="37166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54287" y="2144214"/>
            <a:ext cx="610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D.F standard for spaces                         D.F values in project</a:t>
            </a:r>
          </a:p>
        </p:txBody>
      </p:sp>
    </p:spTree>
    <p:extLst>
      <p:ext uri="{BB962C8B-B14F-4D97-AF65-F5344CB8AC3E}">
        <p14:creationId xmlns:p14="http://schemas.microsoft.com/office/powerpoint/2010/main" val="210338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74A35C2-0405-4414-9AE3-CBE836865227}"/>
              </a:ext>
            </a:extLst>
          </p:cNvPr>
          <p:cNvSpPr/>
          <p:nvPr/>
        </p:nvSpPr>
        <p:spPr>
          <a:xfrm rot="5400000">
            <a:off x="642392" y="-523215"/>
            <a:ext cx="483728" cy="1768509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683B8A-E927-4D0C-A96C-974BAC765614}"/>
              </a:ext>
            </a:extLst>
          </p:cNvPr>
          <p:cNvSpPr txBox="1"/>
          <p:nvPr/>
        </p:nvSpPr>
        <p:spPr>
          <a:xfrm>
            <a:off x="203095" y="176373"/>
            <a:ext cx="1344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  <a:latin typeface="Lato" panose="020F0502020204030203"/>
              </a:rPr>
              <a:t>3D views: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1DC328D-AB64-4CE1-977B-E75B311C80FB}"/>
              </a:ext>
            </a:extLst>
          </p:cNvPr>
          <p:cNvSpPr/>
          <p:nvPr/>
        </p:nvSpPr>
        <p:spPr>
          <a:xfrm>
            <a:off x="9429661" y="0"/>
            <a:ext cx="2762337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8415310B-2911-4509-BDE4-4A12AF07AD57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E12F2E-73F2-4821-984D-1B266DF8FE77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24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083941-B311-488D-A528-CF14580DBF40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D7FCC19-DA05-4F05-A4CE-2D1542229621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022C1A6-4BD3-47E8-B89B-191C48D85971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FFA2C7D-B36F-407B-B601-792965CB5343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EDADD20-3BCE-42AF-80BD-1A0F2378C59B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FEF33CA-EAAE-4642-85BC-78B460BAB3F6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DF1595B-DF5B-440E-8478-6429A28E8E32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1962D7-23AF-4C88-A42D-A252F24C91AC}"/>
              </a:ext>
            </a:extLst>
          </p:cNvPr>
          <p:cNvSpPr txBox="1"/>
          <p:nvPr/>
        </p:nvSpPr>
        <p:spPr>
          <a:xfrm>
            <a:off x="9429665" y="2843721"/>
            <a:ext cx="276233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Daylighting factor for </a:t>
            </a:r>
            <a:r>
              <a:rPr lang="en-US" sz="2400" dirty="0">
                <a:solidFill>
                  <a:schemeClr val="accent4"/>
                </a:solidFill>
              </a:rPr>
              <a:t>ground</a:t>
            </a:r>
            <a:r>
              <a:rPr lang="en-US" sz="2400" dirty="0">
                <a:solidFill>
                  <a:schemeClr val="bg1"/>
                </a:solidFill>
              </a:rPr>
              <a:t> floor </a:t>
            </a:r>
            <a:r>
              <a:rPr lang="en-US" sz="2400" dirty="0">
                <a:solidFill>
                  <a:schemeClr val="accent4"/>
                </a:solidFill>
              </a:rPr>
              <a:t>after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r>
              <a:rPr lang="en-US" sz="2400" dirty="0">
                <a:solidFill>
                  <a:schemeClr val="bg1"/>
                </a:solidFill>
              </a:rPr>
              <a:t>re-design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16CACCF-F979-40B2-8941-CCC348B24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92" y="1099776"/>
            <a:ext cx="8395387" cy="45695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4617" y="5842985"/>
            <a:ext cx="7730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Avg D.F before modification = 5%                       Avg </a:t>
            </a:r>
            <a:r>
              <a:rPr lang="en-US" dirty="0"/>
              <a:t>D.F </a:t>
            </a:r>
            <a:r>
              <a:rPr lang="en-US" dirty="0" smtClean="0"/>
              <a:t>after </a:t>
            </a:r>
            <a:r>
              <a:rPr lang="en-US" dirty="0"/>
              <a:t>modification = </a:t>
            </a:r>
            <a:r>
              <a:rPr lang="en-US" dirty="0" smtClean="0"/>
              <a:t>2.75%                         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15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1DC328D-AB64-4CE1-977B-E75B311C80FB}"/>
              </a:ext>
            </a:extLst>
          </p:cNvPr>
          <p:cNvSpPr/>
          <p:nvPr/>
        </p:nvSpPr>
        <p:spPr>
          <a:xfrm>
            <a:off x="0" y="0"/>
            <a:ext cx="3238004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683B8A-E927-4D0C-A96C-974BAC765614}"/>
              </a:ext>
            </a:extLst>
          </p:cNvPr>
          <p:cNvSpPr txBox="1"/>
          <p:nvPr/>
        </p:nvSpPr>
        <p:spPr>
          <a:xfrm>
            <a:off x="203095" y="176373"/>
            <a:ext cx="1344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  <a:latin typeface="Lato" panose="020F0502020204030203"/>
              </a:rPr>
              <a:t>3D views: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8415310B-2911-4509-BDE4-4A12AF07AD57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E12F2E-73F2-4821-984D-1B266DF8FE77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25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1962D7-23AF-4C88-A42D-A252F24C91AC}"/>
              </a:ext>
            </a:extLst>
          </p:cNvPr>
          <p:cNvSpPr txBox="1"/>
          <p:nvPr/>
        </p:nvSpPr>
        <p:spPr>
          <a:xfrm>
            <a:off x="267075" y="2817161"/>
            <a:ext cx="28442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Daylighting factor for </a:t>
            </a:r>
            <a:r>
              <a:rPr lang="en-US" sz="2400" dirty="0">
                <a:solidFill>
                  <a:schemeClr val="accent4"/>
                </a:solidFill>
              </a:rPr>
              <a:t>First</a:t>
            </a:r>
            <a:r>
              <a:rPr lang="en-US" sz="2400" dirty="0">
                <a:solidFill>
                  <a:schemeClr val="bg1"/>
                </a:solidFill>
              </a:rPr>
              <a:t> floor </a:t>
            </a:r>
            <a:r>
              <a:rPr lang="en-US" sz="2400" dirty="0">
                <a:solidFill>
                  <a:schemeClr val="accent4"/>
                </a:solidFill>
              </a:rPr>
              <a:t>After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r>
              <a:rPr lang="en-US" sz="2400" dirty="0">
                <a:solidFill>
                  <a:schemeClr val="bg1"/>
                </a:solidFill>
              </a:rPr>
              <a:t>re-design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083941-B311-488D-A528-CF14580DBF40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D7FCC19-DA05-4F05-A4CE-2D1542229621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022C1A6-4BD3-47E8-B89B-191C48D85971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FFA2C7D-B36F-407B-B601-792965CB5343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EDADD20-3BCE-42AF-80BD-1A0F2378C59B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FEF33CA-EAAE-4642-85BC-78B460BAB3F6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DF1595B-DF5B-440E-8478-6429A28E8E32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  <a:latin typeface="Lato" panose="020F0502020204030203"/>
              </a:rPr>
              <a:t>PROJECT 2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02EA296-086B-4418-98B7-9C1FD3123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2019" y="960169"/>
            <a:ext cx="8319333" cy="401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09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6DC37D39-2605-42F8-AD7A-89CEF0E8E99A}"/>
              </a:ext>
            </a:extLst>
          </p:cNvPr>
          <p:cNvSpPr/>
          <p:nvPr/>
        </p:nvSpPr>
        <p:spPr>
          <a:xfrm>
            <a:off x="0" y="1194816"/>
            <a:ext cx="12192000" cy="5663184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920168-4846-4AEC-8032-A9EFB180C93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69" y="3064652"/>
            <a:ext cx="45720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6E117D-23EC-4D72-93A7-560677DCCCB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679" y="3064652"/>
            <a:ext cx="45720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04F40D07-752C-4ABF-8336-BF50228B82A7}"/>
              </a:ext>
            </a:extLst>
          </p:cNvPr>
          <p:cNvSpPr/>
          <p:nvPr/>
        </p:nvSpPr>
        <p:spPr>
          <a:xfrm>
            <a:off x="0" y="1194816"/>
            <a:ext cx="12192000" cy="2225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424354-CC5F-4EA8-8C68-FBBF0BBA90EF}"/>
              </a:ext>
            </a:extLst>
          </p:cNvPr>
          <p:cNvSpPr txBox="1"/>
          <p:nvPr/>
        </p:nvSpPr>
        <p:spPr>
          <a:xfrm>
            <a:off x="1441269" y="2072516"/>
            <a:ext cx="47061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Amount of solar energy for building </a:t>
            </a:r>
            <a:r>
              <a:rPr lang="en-US" b="1" dirty="0">
                <a:solidFill>
                  <a:schemeClr val="accent4"/>
                </a:solidFill>
                <a:latin typeface="Lato" panose="020F0502020204030203"/>
              </a:rPr>
              <a:t>before</a:t>
            </a:r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 improvement for solar radiation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3B0C07B-A5E6-436D-A45C-A84A00A6A77F}"/>
              </a:ext>
            </a:extLst>
          </p:cNvPr>
          <p:cNvSpPr txBox="1"/>
          <p:nvPr/>
        </p:nvSpPr>
        <p:spPr>
          <a:xfrm>
            <a:off x="6592819" y="207251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Amount of solar energy for building </a:t>
            </a:r>
            <a:r>
              <a:rPr lang="en-US" b="1" dirty="0">
                <a:solidFill>
                  <a:schemeClr val="accent4"/>
                </a:solidFill>
                <a:latin typeface="Lato" panose="020F0502020204030203"/>
              </a:rPr>
              <a:t>after</a:t>
            </a:r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 improvement for solar radiation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6C32C8F-462D-44E0-AD8F-4E8284753227}"/>
              </a:ext>
            </a:extLst>
          </p:cNvPr>
          <p:cNvGrpSpPr/>
          <p:nvPr/>
        </p:nvGrpSpPr>
        <p:grpSpPr>
          <a:xfrm>
            <a:off x="3267490" y="615092"/>
            <a:ext cx="1053670" cy="1053671"/>
            <a:chOff x="2751119" y="-234274"/>
            <a:chExt cx="1982184" cy="198218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F410732-FD90-406D-8EE9-E75511894D72}"/>
                </a:ext>
              </a:extLst>
            </p:cNvPr>
            <p:cNvSpPr/>
            <p:nvPr/>
          </p:nvSpPr>
          <p:spPr>
            <a:xfrm>
              <a:off x="2751119" y="-234274"/>
              <a:ext cx="1982184" cy="1982185"/>
            </a:xfrm>
            <a:prstGeom prst="ellipse">
              <a:avLst/>
            </a:prstGeom>
            <a:solidFill>
              <a:schemeClr val="accent4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EC4701F-7A4C-4376-B5A3-D4694B01D750}"/>
                </a:ext>
              </a:extLst>
            </p:cNvPr>
            <p:cNvSpPr/>
            <p:nvPr/>
          </p:nvSpPr>
          <p:spPr>
            <a:xfrm>
              <a:off x="2847112" y="-139274"/>
              <a:ext cx="1790199" cy="1790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7A86925-BEB1-4F7A-A824-517C7CC1AA3A}"/>
              </a:ext>
            </a:extLst>
          </p:cNvPr>
          <p:cNvGrpSpPr/>
          <p:nvPr/>
        </p:nvGrpSpPr>
        <p:grpSpPr>
          <a:xfrm>
            <a:off x="8419040" y="615092"/>
            <a:ext cx="1053670" cy="1053671"/>
            <a:chOff x="2751119" y="-234274"/>
            <a:chExt cx="1982184" cy="1982185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062AD50-423D-4DD0-AC46-159CE773E5A5}"/>
                </a:ext>
              </a:extLst>
            </p:cNvPr>
            <p:cNvSpPr/>
            <p:nvPr/>
          </p:nvSpPr>
          <p:spPr>
            <a:xfrm>
              <a:off x="2751119" y="-234274"/>
              <a:ext cx="1982184" cy="1982185"/>
            </a:xfrm>
            <a:prstGeom prst="ellipse">
              <a:avLst/>
            </a:prstGeom>
            <a:solidFill>
              <a:schemeClr val="accent4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968B144-9266-4099-B442-4256AC65BBDF}"/>
                </a:ext>
              </a:extLst>
            </p:cNvPr>
            <p:cNvSpPr/>
            <p:nvPr/>
          </p:nvSpPr>
          <p:spPr>
            <a:xfrm>
              <a:off x="2847112" y="-139274"/>
              <a:ext cx="1790199" cy="1790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9ACA182-12A3-400C-9B3B-591B77252EE1}"/>
              </a:ext>
            </a:extLst>
          </p:cNvPr>
          <p:cNvSpPr txBox="1"/>
          <p:nvPr/>
        </p:nvSpPr>
        <p:spPr>
          <a:xfrm>
            <a:off x="3388997" y="849011"/>
            <a:ext cx="81065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en-US" sz="3200" b="1" dirty="0">
                <a:solidFill>
                  <a:srgbClr val="19185C"/>
                </a:solidFill>
                <a:latin typeface="Lato" panose="020F0502020204030203"/>
              </a:rPr>
              <a:t>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B44859-D5AE-4912-B148-D36AC87D6A29}"/>
              </a:ext>
            </a:extLst>
          </p:cNvPr>
          <p:cNvSpPr txBox="1"/>
          <p:nvPr/>
        </p:nvSpPr>
        <p:spPr>
          <a:xfrm>
            <a:off x="8540547" y="847845"/>
            <a:ext cx="81065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en-US" sz="3200" b="1" dirty="0">
                <a:solidFill>
                  <a:srgbClr val="19185C"/>
                </a:solidFill>
                <a:latin typeface="Lato" panose="020F0502020204030203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87789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219336" y="198312"/>
            <a:ext cx="3383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Heating and cooling load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CA0EF00-976F-43A4-B38B-7F510C267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063" y="1168736"/>
            <a:ext cx="7867650" cy="195769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46FBF44-5AAF-4EBC-97D5-35D46618C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9644" y="3982340"/>
            <a:ext cx="6244695" cy="1400084"/>
          </a:xfrm>
          <a:prstGeom prst="rect">
            <a:avLst/>
          </a:prstGeom>
        </p:spPr>
      </p:pic>
      <p:sp>
        <p:nvSpPr>
          <p:cNvPr id="33" name="TextBox 6">
            <a:extLst>
              <a:ext uri="{FF2B5EF4-FFF2-40B4-BE49-F238E27FC236}">
                <a16:creationId xmlns:a16="http://schemas.microsoft.com/office/drawing/2014/main" id="{ECA0A34B-ADFA-47FE-A2CE-9403687CE482}"/>
              </a:ext>
            </a:extLst>
          </p:cNvPr>
          <p:cNvSpPr txBox="1"/>
          <p:nvPr/>
        </p:nvSpPr>
        <p:spPr>
          <a:xfrm>
            <a:off x="4712044" y="3244334"/>
            <a:ext cx="2767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rgbClr val="002060"/>
                </a:solidFill>
              </a:rPr>
              <a:t>Cooling Load graph</a:t>
            </a:r>
          </a:p>
        </p:txBody>
      </p:sp>
      <p:sp>
        <p:nvSpPr>
          <p:cNvPr id="2" name="Rectangle 1"/>
          <p:cNvSpPr/>
          <p:nvPr/>
        </p:nvSpPr>
        <p:spPr>
          <a:xfrm>
            <a:off x="5035549" y="3613008"/>
            <a:ext cx="21209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Cooling Load values </a:t>
            </a:r>
          </a:p>
        </p:txBody>
      </p:sp>
      <p:sp>
        <p:nvSpPr>
          <p:cNvPr id="3" name="Rectangle 2"/>
          <p:cNvSpPr/>
          <p:nvPr/>
        </p:nvSpPr>
        <p:spPr>
          <a:xfrm>
            <a:off x="4630589" y="5488771"/>
            <a:ext cx="2921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Cooling Load design capacity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80A339-447A-4059-8B48-B1861DCB57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5317" y="6017192"/>
            <a:ext cx="9361365" cy="47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54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219336" y="198312"/>
            <a:ext cx="3383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Heating and cooling load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DD2E0E7-5BE8-41FE-B0BB-6741C6640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0936" y="1026897"/>
            <a:ext cx="7673546" cy="362739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D5D0C85-B5FF-4A26-B6DA-DEEA5635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473" y="5353026"/>
            <a:ext cx="4761121" cy="13631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07413" y="4983694"/>
            <a:ext cx="2149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Heating Load values </a:t>
            </a:r>
          </a:p>
        </p:txBody>
      </p:sp>
      <p:sp>
        <p:nvSpPr>
          <p:cNvPr id="6" name="Rectangle 5"/>
          <p:cNvSpPr/>
          <p:nvPr/>
        </p:nvSpPr>
        <p:spPr>
          <a:xfrm>
            <a:off x="4993242" y="4561146"/>
            <a:ext cx="2036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Heating Load graph</a:t>
            </a:r>
          </a:p>
        </p:txBody>
      </p:sp>
    </p:spTree>
    <p:extLst>
      <p:ext uri="{BB962C8B-B14F-4D97-AF65-F5344CB8AC3E}">
        <p14:creationId xmlns:p14="http://schemas.microsoft.com/office/powerpoint/2010/main" val="83922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EFD4B8F-A1F0-4D93-A504-A7AB1A08B18B}"/>
              </a:ext>
            </a:extLst>
          </p:cNvPr>
          <p:cNvSpPr/>
          <p:nvPr/>
        </p:nvSpPr>
        <p:spPr>
          <a:xfrm>
            <a:off x="0" y="2162583"/>
            <a:ext cx="307644" cy="2478506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4731A67-2F25-4DDD-A7E9-24A8E8C255C8}"/>
              </a:ext>
            </a:extLst>
          </p:cNvPr>
          <p:cNvSpPr/>
          <p:nvPr/>
        </p:nvSpPr>
        <p:spPr>
          <a:xfrm rot="5400000">
            <a:off x="743145" y="-623968"/>
            <a:ext cx="640848" cy="2127136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386A83-6DAD-4B81-B0A4-5F8F475B5964}"/>
              </a:ext>
            </a:extLst>
          </p:cNvPr>
          <p:cNvSpPr txBox="1"/>
          <p:nvPr/>
        </p:nvSpPr>
        <p:spPr>
          <a:xfrm>
            <a:off x="33908" y="208767"/>
            <a:ext cx="20932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9185C"/>
                </a:solidFill>
                <a:latin typeface="Lato" panose="020F0502020204030203"/>
              </a:rPr>
              <a:t>CFD &amp; Wind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D0DE7C2-9C77-49C7-B0B4-C91EF03C3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78" y="1348776"/>
            <a:ext cx="5552421" cy="40378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8DDFDE8-BCDD-4DB7-ADBD-7AC9650F8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519" y="1348775"/>
            <a:ext cx="5552419" cy="403788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EFD4B8F-A1F0-4D93-A504-A7AB1A08B18B}"/>
              </a:ext>
            </a:extLst>
          </p:cNvPr>
          <p:cNvSpPr/>
          <p:nvPr/>
        </p:nvSpPr>
        <p:spPr>
          <a:xfrm>
            <a:off x="11884356" y="2105167"/>
            <a:ext cx="307644" cy="2478506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306013" y="5606081"/>
            <a:ext cx="185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Side External CFD</a:t>
            </a:r>
          </a:p>
        </p:txBody>
      </p:sp>
      <p:sp>
        <p:nvSpPr>
          <p:cNvPr id="3" name="Rectangle 2"/>
          <p:cNvSpPr/>
          <p:nvPr/>
        </p:nvSpPr>
        <p:spPr>
          <a:xfrm>
            <a:off x="7900251" y="5606081"/>
            <a:ext cx="1790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Top External CFD</a:t>
            </a:r>
          </a:p>
        </p:txBody>
      </p:sp>
    </p:spTree>
    <p:extLst>
      <p:ext uri="{BB962C8B-B14F-4D97-AF65-F5344CB8AC3E}">
        <p14:creationId xmlns:p14="http://schemas.microsoft.com/office/powerpoint/2010/main" val="162677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D56DD20-8492-4280-9200-0C665C11D0F4}"/>
              </a:ext>
            </a:extLst>
          </p:cNvPr>
          <p:cNvSpPr/>
          <p:nvPr/>
        </p:nvSpPr>
        <p:spPr>
          <a:xfrm>
            <a:off x="1" y="0"/>
            <a:ext cx="4652210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DD06648-A010-4296-A5D8-0E549AD99720}"/>
              </a:ext>
            </a:extLst>
          </p:cNvPr>
          <p:cNvSpPr/>
          <p:nvPr/>
        </p:nvSpPr>
        <p:spPr>
          <a:xfrm>
            <a:off x="0" y="0"/>
            <a:ext cx="4652210" cy="6858000"/>
          </a:xfrm>
          <a:custGeom>
            <a:avLst/>
            <a:gdLst>
              <a:gd name="connsiteX0" fmla="*/ 3645573 w 4652210"/>
              <a:gd name="connsiteY0" fmla="*/ 0 h 6858000"/>
              <a:gd name="connsiteX1" fmla="*/ 4559973 w 4652210"/>
              <a:gd name="connsiteY1" fmla="*/ 0 h 6858000"/>
              <a:gd name="connsiteX2" fmla="*/ 4559973 w 4652210"/>
              <a:gd name="connsiteY2" fmla="*/ 2598821 h 6858000"/>
              <a:gd name="connsiteX3" fmla="*/ 4652210 w 4652210"/>
              <a:gd name="connsiteY3" fmla="*/ 2598821 h 6858000"/>
              <a:gd name="connsiteX4" fmla="*/ 4652210 w 4652210"/>
              <a:gd name="connsiteY4" fmla="*/ 4186989 h 6858000"/>
              <a:gd name="connsiteX5" fmla="*/ 4559973 w 4652210"/>
              <a:gd name="connsiteY5" fmla="*/ 4186989 h 6858000"/>
              <a:gd name="connsiteX6" fmla="*/ 4559973 w 4652210"/>
              <a:gd name="connsiteY6" fmla="*/ 6858000 h 6858000"/>
              <a:gd name="connsiteX7" fmla="*/ 3645573 w 4652210"/>
              <a:gd name="connsiteY7" fmla="*/ 6858000 h 6858000"/>
              <a:gd name="connsiteX8" fmla="*/ 3645573 w 4652210"/>
              <a:gd name="connsiteY8" fmla="*/ 4186989 h 6858000"/>
              <a:gd name="connsiteX9" fmla="*/ 0 w 4652210"/>
              <a:gd name="connsiteY9" fmla="*/ 4186989 h 6858000"/>
              <a:gd name="connsiteX10" fmla="*/ 0 w 4652210"/>
              <a:gd name="connsiteY10" fmla="*/ 2598821 h 6858000"/>
              <a:gd name="connsiteX11" fmla="*/ 3645573 w 4652210"/>
              <a:gd name="connsiteY11" fmla="*/ 259882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52210" h="6858000">
                <a:moveTo>
                  <a:pt x="3645573" y="0"/>
                </a:moveTo>
                <a:lnTo>
                  <a:pt x="4559973" y="0"/>
                </a:lnTo>
                <a:lnTo>
                  <a:pt x="4559973" y="2598821"/>
                </a:lnTo>
                <a:lnTo>
                  <a:pt x="4652210" y="2598821"/>
                </a:lnTo>
                <a:lnTo>
                  <a:pt x="4652210" y="4186989"/>
                </a:lnTo>
                <a:lnTo>
                  <a:pt x="4559973" y="4186989"/>
                </a:lnTo>
                <a:lnTo>
                  <a:pt x="4559973" y="6858000"/>
                </a:lnTo>
                <a:lnTo>
                  <a:pt x="3645573" y="6858000"/>
                </a:lnTo>
                <a:lnTo>
                  <a:pt x="3645573" y="4186989"/>
                </a:lnTo>
                <a:lnTo>
                  <a:pt x="0" y="4186989"/>
                </a:lnTo>
                <a:lnTo>
                  <a:pt x="0" y="2598821"/>
                </a:lnTo>
                <a:lnTo>
                  <a:pt x="3645573" y="25988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B97003-AC9D-40F7-8A62-2FC18E284042}"/>
              </a:ext>
            </a:extLst>
          </p:cNvPr>
          <p:cNvSpPr txBox="1"/>
          <p:nvPr/>
        </p:nvSpPr>
        <p:spPr>
          <a:xfrm>
            <a:off x="5266933" y="1033260"/>
            <a:ext cx="5534526" cy="540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/>
              </a:rPr>
              <a:t>The project is about design an elderly home. </a:t>
            </a:r>
          </a:p>
          <a:p>
            <a:pPr>
              <a:lnSpc>
                <a:spcPct val="150000"/>
              </a:lnSpc>
            </a:pP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D1F9B6-7D68-4784-A51D-56DA44CDA47C}"/>
              </a:ext>
            </a:extLst>
          </p:cNvPr>
          <p:cNvSpPr txBox="1"/>
          <p:nvPr/>
        </p:nvSpPr>
        <p:spPr>
          <a:xfrm>
            <a:off x="5266933" y="2440956"/>
            <a:ext cx="5534526" cy="49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/>
              </a:rPr>
              <a:t>Analysis the building.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4EEB02-DC50-427E-B7A4-5ACA12DD5868}"/>
              </a:ext>
            </a:extLst>
          </p:cNvPr>
          <p:cNvSpPr txBox="1"/>
          <p:nvPr/>
        </p:nvSpPr>
        <p:spPr>
          <a:xfrm>
            <a:off x="5266933" y="3749025"/>
            <a:ext cx="5534526" cy="49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/>
              </a:rPr>
              <a:t> Finding the problems.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022702-1CE2-4E26-A7DF-83AC1B23AF87}"/>
              </a:ext>
            </a:extLst>
          </p:cNvPr>
          <p:cNvSpPr txBox="1"/>
          <p:nvPr/>
        </p:nvSpPr>
        <p:spPr>
          <a:xfrm>
            <a:off x="5266933" y="5283783"/>
            <a:ext cx="553452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/>
              </a:rPr>
              <a:t>Solve problems.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B20236-72D0-4987-A5A0-E7527806AD6D}"/>
              </a:ext>
            </a:extLst>
          </p:cNvPr>
          <p:cNvSpPr txBox="1"/>
          <p:nvPr/>
        </p:nvSpPr>
        <p:spPr>
          <a:xfrm>
            <a:off x="220719" y="3146521"/>
            <a:ext cx="3737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/>
              </a:rPr>
              <a:t>INTRODUCTION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067309B-CCF8-4427-BE53-2691F1BD9F39}"/>
              </a:ext>
            </a:extLst>
          </p:cNvPr>
          <p:cNvSpPr/>
          <p:nvPr/>
        </p:nvSpPr>
        <p:spPr>
          <a:xfrm>
            <a:off x="4209750" y="846539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E5A266A-30D4-4140-98C3-68D80061B118}"/>
              </a:ext>
            </a:extLst>
          </p:cNvPr>
          <p:cNvSpPr/>
          <p:nvPr/>
        </p:nvSpPr>
        <p:spPr>
          <a:xfrm>
            <a:off x="4224197" y="2254235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26A2557-ADA1-4117-A983-1560C7AB7EA9}"/>
              </a:ext>
            </a:extLst>
          </p:cNvPr>
          <p:cNvSpPr/>
          <p:nvPr/>
        </p:nvSpPr>
        <p:spPr>
          <a:xfrm>
            <a:off x="4209750" y="3639871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12DE90D-2CA7-4DF0-867A-6546DA4BC322}"/>
              </a:ext>
            </a:extLst>
          </p:cNvPr>
          <p:cNvSpPr/>
          <p:nvPr/>
        </p:nvSpPr>
        <p:spPr>
          <a:xfrm>
            <a:off x="4209750" y="5123767"/>
            <a:ext cx="914400" cy="9144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Graphic 24" descr="Pin with solid fill">
            <a:extLst>
              <a:ext uri="{FF2B5EF4-FFF2-40B4-BE49-F238E27FC236}">
                <a16:creationId xmlns:a16="http://schemas.microsoft.com/office/drawing/2014/main" id="{1DC90B7F-50D5-4385-B820-CAD7006688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4420302" y="1060258"/>
            <a:ext cx="495826" cy="495826"/>
          </a:xfrm>
          <a:prstGeom prst="rect">
            <a:avLst/>
          </a:prstGeom>
        </p:spPr>
      </p:pic>
      <p:pic>
        <p:nvPicPr>
          <p:cNvPr id="26" name="Graphic 25" descr="Pin with solid fill">
            <a:extLst>
              <a:ext uri="{FF2B5EF4-FFF2-40B4-BE49-F238E27FC236}">
                <a16:creationId xmlns:a16="http://schemas.microsoft.com/office/drawing/2014/main" id="{6E97E800-ED79-44BE-AD78-DF3531F4E3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4433484" y="2494339"/>
            <a:ext cx="495826" cy="495826"/>
          </a:xfrm>
          <a:prstGeom prst="rect">
            <a:avLst/>
          </a:prstGeom>
        </p:spPr>
      </p:pic>
      <p:pic>
        <p:nvPicPr>
          <p:cNvPr id="27" name="Graphic 26" descr="Pin with solid fill">
            <a:extLst>
              <a:ext uri="{FF2B5EF4-FFF2-40B4-BE49-F238E27FC236}">
                <a16:creationId xmlns:a16="http://schemas.microsoft.com/office/drawing/2014/main" id="{F5C8FFB7-631E-4FA8-B93F-4429938B41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4406303" y="3849056"/>
            <a:ext cx="495826" cy="495826"/>
          </a:xfrm>
          <a:prstGeom prst="rect">
            <a:avLst/>
          </a:prstGeom>
        </p:spPr>
      </p:pic>
      <p:pic>
        <p:nvPicPr>
          <p:cNvPr id="28" name="Graphic 27" descr="Pin with solid fill">
            <a:extLst>
              <a:ext uri="{FF2B5EF4-FFF2-40B4-BE49-F238E27FC236}">
                <a16:creationId xmlns:a16="http://schemas.microsoft.com/office/drawing/2014/main" id="{7C73F05D-BAB4-4AEA-8DC4-90101A8A3A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4406303" y="5341073"/>
            <a:ext cx="495826" cy="49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9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EFD4B8F-A1F0-4D93-A504-A7AB1A08B18B}"/>
              </a:ext>
            </a:extLst>
          </p:cNvPr>
          <p:cNvSpPr/>
          <p:nvPr/>
        </p:nvSpPr>
        <p:spPr>
          <a:xfrm>
            <a:off x="0" y="2162583"/>
            <a:ext cx="307644" cy="2478506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4731A67-2F25-4DDD-A7E9-24A8E8C255C8}"/>
              </a:ext>
            </a:extLst>
          </p:cNvPr>
          <p:cNvSpPr/>
          <p:nvPr/>
        </p:nvSpPr>
        <p:spPr>
          <a:xfrm rot="5400000">
            <a:off x="743145" y="-623968"/>
            <a:ext cx="640848" cy="2127136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386A83-6DAD-4B81-B0A4-5F8F475B5964}"/>
              </a:ext>
            </a:extLst>
          </p:cNvPr>
          <p:cNvSpPr txBox="1"/>
          <p:nvPr/>
        </p:nvSpPr>
        <p:spPr>
          <a:xfrm>
            <a:off x="33908" y="208767"/>
            <a:ext cx="20932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9185C"/>
                </a:solidFill>
                <a:latin typeface="Lato" panose="020F0502020204030203"/>
              </a:rPr>
              <a:t>CFD &amp; Wind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FD4B8F-A1F0-4D93-A504-A7AB1A08B18B}"/>
              </a:ext>
            </a:extLst>
          </p:cNvPr>
          <p:cNvSpPr/>
          <p:nvPr/>
        </p:nvSpPr>
        <p:spPr>
          <a:xfrm>
            <a:off x="11884356" y="2105167"/>
            <a:ext cx="307644" cy="2478506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306013" y="5606081"/>
            <a:ext cx="172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G.F Internal CFD</a:t>
            </a:r>
          </a:p>
        </p:txBody>
      </p:sp>
      <p:sp>
        <p:nvSpPr>
          <p:cNvPr id="3" name="Rectangle 2"/>
          <p:cNvSpPr/>
          <p:nvPr/>
        </p:nvSpPr>
        <p:spPr>
          <a:xfrm>
            <a:off x="7900251" y="5606081"/>
            <a:ext cx="1668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F.F Internal CFD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58FC84-4D37-4E7F-AB43-537439E82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134" y="1360321"/>
            <a:ext cx="6008401" cy="402633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7BDCEE-CE09-4B57-A82D-8A539134C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535" y="1299436"/>
            <a:ext cx="5530809" cy="414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38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5" y="1"/>
            <a:ext cx="4730613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24664" y="198311"/>
            <a:ext cx="45102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Thermal comfort (PMV Analysis)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FEC1E8-E96C-4557-B593-28528EFA4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526" y="1205047"/>
            <a:ext cx="7809999" cy="21621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05C7BD-BD59-4C77-8375-A106C1304A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5526" y="4080175"/>
            <a:ext cx="7809999" cy="19621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BC8A3F-010C-41FA-B947-BC9AC73D352E}"/>
              </a:ext>
            </a:extLst>
          </p:cNvPr>
          <p:cNvSpPr txBox="1"/>
          <p:nvPr/>
        </p:nvSpPr>
        <p:spPr>
          <a:xfrm>
            <a:off x="4546670" y="3347036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Hourly PMV graph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0EAD8B-1C2F-4A82-A796-271BA99E830F}"/>
              </a:ext>
            </a:extLst>
          </p:cNvPr>
          <p:cNvSpPr txBox="1"/>
          <p:nvPr/>
        </p:nvSpPr>
        <p:spPr>
          <a:xfrm>
            <a:off x="4729549" y="6079136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Daily PMV graph</a:t>
            </a:r>
          </a:p>
        </p:txBody>
      </p:sp>
    </p:spTree>
    <p:extLst>
      <p:ext uri="{BB962C8B-B14F-4D97-AF65-F5344CB8AC3E}">
        <p14:creationId xmlns:p14="http://schemas.microsoft.com/office/powerpoint/2010/main" val="387440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219335" y="198312"/>
            <a:ext cx="36492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Energy consumption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7761EE-0880-423B-B514-0A69C16FF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83" y="2003983"/>
            <a:ext cx="6424485" cy="29757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0DD5634-C3D7-4A3B-B977-C9A39B1B1D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4368" y="2003983"/>
            <a:ext cx="5667632" cy="29757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47761EE-0880-423B-B514-0A69C16FF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83" y="2003983"/>
            <a:ext cx="6424485" cy="29757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0DD5634-C3D7-4A3B-B977-C9A39B1B1D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4368" y="2003983"/>
            <a:ext cx="5667632" cy="29757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9DC9771-28C5-4BAF-8B7D-A8E4FCA3D440}"/>
              </a:ext>
            </a:extLst>
          </p:cNvPr>
          <p:cNvSpPr txBox="1"/>
          <p:nvPr/>
        </p:nvSpPr>
        <p:spPr>
          <a:xfrm>
            <a:off x="5288692" y="5296866"/>
            <a:ext cx="2471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Total Site Energy</a:t>
            </a:r>
          </a:p>
        </p:txBody>
      </p:sp>
    </p:spTree>
    <p:extLst>
      <p:ext uri="{BB962C8B-B14F-4D97-AF65-F5344CB8AC3E}">
        <p14:creationId xmlns:p14="http://schemas.microsoft.com/office/powerpoint/2010/main" val="116716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219335" y="198312"/>
            <a:ext cx="36492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Shading Systems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E9E4FC-B08A-4579-A7B8-8FFAF1197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304" y="1328910"/>
            <a:ext cx="6825306" cy="45434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F9837C-8D5B-4049-95E4-64323B7ABF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7722" y="1328909"/>
            <a:ext cx="2930739" cy="45434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74C15FD-613B-4FAA-8B8F-D6988EF80889}"/>
              </a:ext>
            </a:extLst>
          </p:cNvPr>
          <p:cNvSpPr txBox="1"/>
          <p:nvPr/>
        </p:nvSpPr>
        <p:spPr>
          <a:xfrm>
            <a:off x="2604044" y="6076201"/>
            <a:ext cx="2248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Horizontal louvers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EA64D2-6B7A-4586-BCBF-6EF51813373E}"/>
              </a:ext>
            </a:extLst>
          </p:cNvPr>
          <p:cNvSpPr txBox="1"/>
          <p:nvPr/>
        </p:nvSpPr>
        <p:spPr>
          <a:xfrm>
            <a:off x="8337722" y="6076201"/>
            <a:ext cx="20666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Vertical louvers</a:t>
            </a:r>
          </a:p>
        </p:txBody>
      </p:sp>
    </p:spTree>
    <p:extLst>
      <p:ext uri="{BB962C8B-B14F-4D97-AF65-F5344CB8AC3E}">
        <p14:creationId xmlns:p14="http://schemas.microsoft.com/office/powerpoint/2010/main" val="124964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219335" y="198312"/>
            <a:ext cx="36492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Baseline Analysis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8254CE-D542-469C-9D41-8B1A6EDF2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946" y="853896"/>
            <a:ext cx="7639050" cy="583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41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81947B5-CD9C-4AAA-B7A8-6113044D6751}"/>
              </a:ext>
            </a:extLst>
          </p:cNvPr>
          <p:cNvSpPr/>
          <p:nvPr/>
        </p:nvSpPr>
        <p:spPr>
          <a:xfrm flipH="1">
            <a:off x="2981160" y="1160060"/>
            <a:ext cx="1116628" cy="4793389"/>
          </a:xfrm>
          <a:custGeom>
            <a:avLst/>
            <a:gdLst>
              <a:gd name="connsiteX0" fmla="*/ 1116628 w 1116628"/>
              <a:gd name="connsiteY0" fmla="*/ 0 h 4280685"/>
              <a:gd name="connsiteX1" fmla="*/ 950954 w 1116628"/>
              <a:gd name="connsiteY1" fmla="*/ 123888 h 4280685"/>
              <a:gd name="connsiteX2" fmla="*/ 0 w 1116628"/>
              <a:gd name="connsiteY2" fmla="*/ 2140342 h 4280685"/>
              <a:gd name="connsiteX3" fmla="*/ 950954 w 1116628"/>
              <a:gd name="connsiteY3" fmla="*/ 4156796 h 4280685"/>
              <a:gd name="connsiteX4" fmla="*/ 1116628 w 1116628"/>
              <a:gd name="connsiteY4" fmla="*/ 4280685 h 4280685"/>
              <a:gd name="connsiteX5" fmla="*/ 1116628 w 1116628"/>
              <a:gd name="connsiteY5" fmla="*/ 3998144 h 4280685"/>
              <a:gd name="connsiteX6" fmla="*/ 1095042 w 1116628"/>
              <a:gd name="connsiteY6" fmla="*/ 3982002 h 4280685"/>
              <a:gd name="connsiteX7" fmla="*/ 226520 w 1116628"/>
              <a:gd name="connsiteY7" fmla="*/ 2140342 h 4280685"/>
              <a:gd name="connsiteX8" fmla="*/ 1095042 w 1116628"/>
              <a:gd name="connsiteY8" fmla="*/ 298682 h 4280685"/>
              <a:gd name="connsiteX9" fmla="*/ 1116628 w 1116628"/>
              <a:gd name="connsiteY9" fmla="*/ 282541 h 428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6628" h="4280685">
                <a:moveTo>
                  <a:pt x="1116628" y="0"/>
                </a:moveTo>
                <a:lnTo>
                  <a:pt x="950954" y="123888"/>
                </a:lnTo>
                <a:cubicBezTo>
                  <a:pt x="370183" y="603183"/>
                  <a:pt x="0" y="1328532"/>
                  <a:pt x="0" y="2140342"/>
                </a:cubicBezTo>
                <a:cubicBezTo>
                  <a:pt x="0" y="2952152"/>
                  <a:pt x="370183" y="3677501"/>
                  <a:pt x="950954" y="4156796"/>
                </a:cubicBezTo>
                <a:lnTo>
                  <a:pt x="1116628" y="4280685"/>
                </a:lnTo>
                <a:lnTo>
                  <a:pt x="1116628" y="3998144"/>
                </a:lnTo>
                <a:lnTo>
                  <a:pt x="1095042" y="3982002"/>
                </a:lnTo>
                <a:cubicBezTo>
                  <a:pt x="564614" y="3544254"/>
                  <a:pt x="226520" y="2881781"/>
                  <a:pt x="226520" y="2140342"/>
                </a:cubicBezTo>
                <a:cubicBezTo>
                  <a:pt x="226520" y="1398903"/>
                  <a:pt x="564614" y="736430"/>
                  <a:pt x="1095042" y="298682"/>
                </a:cubicBezTo>
                <a:lnTo>
                  <a:pt x="1116628" y="2825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 rot="5400000" flipH="1">
            <a:off x="218546" y="2421604"/>
            <a:ext cx="2765222" cy="3202314"/>
          </a:xfrm>
          <a:custGeom>
            <a:avLst/>
            <a:gdLst>
              <a:gd name="connsiteX0" fmla="*/ 1382611 w 2765222"/>
              <a:gd name="connsiteY0" fmla="*/ 0 h 3202314"/>
              <a:gd name="connsiteX1" fmla="*/ 0 w 2765222"/>
              <a:gd name="connsiteY1" fmla="*/ 1382611 h 3202314"/>
              <a:gd name="connsiteX2" fmla="*/ 98 w 2765222"/>
              <a:gd name="connsiteY2" fmla="*/ 1384552 h 3202314"/>
              <a:gd name="connsiteX3" fmla="*/ 0 w 2765222"/>
              <a:gd name="connsiteY3" fmla="*/ 1384552 h 3202314"/>
              <a:gd name="connsiteX4" fmla="*/ 0 w 2765222"/>
              <a:gd name="connsiteY4" fmla="*/ 3202314 h 3202314"/>
              <a:gd name="connsiteX5" fmla="*/ 2765222 w 2765222"/>
              <a:gd name="connsiteY5" fmla="*/ 3202314 h 3202314"/>
              <a:gd name="connsiteX6" fmla="*/ 2765222 w 2765222"/>
              <a:gd name="connsiteY6" fmla="*/ 1384552 h 3202314"/>
              <a:gd name="connsiteX7" fmla="*/ 2765124 w 2765222"/>
              <a:gd name="connsiteY7" fmla="*/ 1384552 h 3202314"/>
              <a:gd name="connsiteX8" fmla="*/ 2765222 w 2765222"/>
              <a:gd name="connsiteY8" fmla="*/ 1382611 h 3202314"/>
              <a:gd name="connsiteX9" fmla="*/ 1382611 w 2765222"/>
              <a:gd name="connsiteY9" fmla="*/ 0 h 320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65222" h="3202314">
                <a:moveTo>
                  <a:pt x="1382611" y="0"/>
                </a:moveTo>
                <a:cubicBezTo>
                  <a:pt x="619016" y="0"/>
                  <a:pt x="0" y="619016"/>
                  <a:pt x="0" y="1382611"/>
                </a:cubicBezTo>
                <a:lnTo>
                  <a:pt x="98" y="1384552"/>
                </a:lnTo>
                <a:lnTo>
                  <a:pt x="0" y="1384552"/>
                </a:lnTo>
                <a:lnTo>
                  <a:pt x="0" y="3202314"/>
                </a:lnTo>
                <a:lnTo>
                  <a:pt x="2765222" y="3202314"/>
                </a:lnTo>
                <a:lnTo>
                  <a:pt x="2765222" y="1384552"/>
                </a:lnTo>
                <a:lnTo>
                  <a:pt x="2765124" y="1384552"/>
                </a:lnTo>
                <a:lnTo>
                  <a:pt x="2765222" y="1382611"/>
                </a:lnTo>
                <a:cubicBezTo>
                  <a:pt x="2765222" y="619016"/>
                  <a:pt x="2146206" y="0"/>
                  <a:pt x="1382611" y="0"/>
                </a:cubicBezTo>
                <a:close/>
              </a:path>
            </a:pathLst>
          </a:cu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6A1094-11C2-47B0-895D-500264449FE4}"/>
              </a:ext>
            </a:extLst>
          </p:cNvPr>
          <p:cNvSpPr txBox="1"/>
          <p:nvPr/>
        </p:nvSpPr>
        <p:spPr>
          <a:xfrm>
            <a:off x="537026" y="3754794"/>
            <a:ext cx="18951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EBDF16-48CA-4ACC-A422-E2999DEAA8C4}"/>
              </a:ext>
            </a:extLst>
          </p:cNvPr>
          <p:cNvSpPr txBox="1"/>
          <p:nvPr/>
        </p:nvSpPr>
        <p:spPr>
          <a:xfrm>
            <a:off x="3760381" y="1337923"/>
            <a:ext cx="20193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Slab design.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BE6691E-54E7-4CED-9A87-994F75E08346}"/>
              </a:ext>
            </a:extLst>
          </p:cNvPr>
          <p:cNvSpPr txBox="1"/>
          <p:nvPr/>
        </p:nvSpPr>
        <p:spPr>
          <a:xfrm>
            <a:off x="4385540" y="2396345"/>
            <a:ext cx="17367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Beams design.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9D6693-587B-4E56-8D9B-A1390813D8A7}"/>
              </a:ext>
            </a:extLst>
          </p:cNvPr>
          <p:cNvSpPr txBox="1"/>
          <p:nvPr/>
        </p:nvSpPr>
        <p:spPr>
          <a:xfrm>
            <a:off x="4281013" y="3669672"/>
            <a:ext cx="3878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Columns &amp; shear walls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8E83DF1-C6DA-4C64-B681-03CB51558014}"/>
              </a:ext>
            </a:extLst>
          </p:cNvPr>
          <p:cNvSpPr txBox="1"/>
          <p:nvPr/>
        </p:nvSpPr>
        <p:spPr>
          <a:xfrm>
            <a:off x="3848068" y="4818701"/>
            <a:ext cx="2720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Footings design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0F2461A-84C7-429C-9C2D-91249062F1D0}"/>
              </a:ext>
            </a:extLst>
          </p:cNvPr>
          <p:cNvGrpSpPr/>
          <p:nvPr/>
        </p:nvGrpSpPr>
        <p:grpSpPr>
          <a:xfrm>
            <a:off x="2732324" y="1057683"/>
            <a:ext cx="929814" cy="929814"/>
            <a:chOff x="2815201" y="1095269"/>
            <a:chExt cx="929814" cy="929814"/>
          </a:xfrm>
        </p:grpSpPr>
        <p:sp>
          <p:nvSpPr>
            <p:cNvPr id="65" name="Oval 64"/>
            <p:cNvSpPr/>
            <p:nvPr/>
          </p:nvSpPr>
          <p:spPr>
            <a:xfrm rot="10800000">
              <a:off x="2815201" y="1095269"/>
              <a:ext cx="929814" cy="929814"/>
            </a:xfrm>
            <a:prstGeom prst="ellipse">
              <a:avLst/>
            </a:pr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" name="Graphic 13" descr="Target with solid fill">
              <a:extLst>
                <a:ext uri="{FF2B5EF4-FFF2-40B4-BE49-F238E27FC236}">
                  <a16:creationId xmlns:a16="http://schemas.microsoft.com/office/drawing/2014/main" id="{A196C47D-EA37-4BFD-AD61-1FDB68734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03473" y="1308711"/>
              <a:ext cx="553267" cy="553267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998379-E769-4243-B954-9F41D1761546}"/>
              </a:ext>
            </a:extLst>
          </p:cNvPr>
          <p:cNvGrpSpPr/>
          <p:nvPr/>
        </p:nvGrpSpPr>
        <p:grpSpPr>
          <a:xfrm>
            <a:off x="3383162" y="2127624"/>
            <a:ext cx="929814" cy="929814"/>
            <a:chOff x="3464258" y="2157211"/>
            <a:chExt cx="929814" cy="929814"/>
          </a:xfrm>
        </p:grpSpPr>
        <p:sp>
          <p:nvSpPr>
            <p:cNvPr id="67" name="Oval 66"/>
            <p:cNvSpPr/>
            <p:nvPr/>
          </p:nvSpPr>
          <p:spPr>
            <a:xfrm rot="10800000">
              <a:off x="3464258" y="2157211"/>
              <a:ext cx="929814" cy="9298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0" name="Graphic 49" descr="Target with solid fill">
              <a:extLst>
                <a:ext uri="{FF2B5EF4-FFF2-40B4-BE49-F238E27FC236}">
                  <a16:creationId xmlns:a16="http://schemas.microsoft.com/office/drawing/2014/main" id="{E007634A-2BA0-4FEB-A74F-2179D4EBE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652531" y="2342428"/>
              <a:ext cx="553267" cy="553267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D3B7BAE-0D03-4DB1-826F-9FFB15046011}"/>
              </a:ext>
            </a:extLst>
          </p:cNvPr>
          <p:cNvGrpSpPr/>
          <p:nvPr/>
        </p:nvGrpSpPr>
        <p:grpSpPr>
          <a:xfrm>
            <a:off x="3539474" y="3361847"/>
            <a:ext cx="929814" cy="929814"/>
            <a:chOff x="3441553" y="3431549"/>
            <a:chExt cx="929814" cy="929814"/>
          </a:xfrm>
        </p:grpSpPr>
        <p:sp>
          <p:nvSpPr>
            <p:cNvPr id="31" name="Oval 30"/>
            <p:cNvSpPr/>
            <p:nvPr/>
          </p:nvSpPr>
          <p:spPr>
            <a:xfrm rot="10800000" flipH="1">
              <a:off x="3441553" y="3431549"/>
              <a:ext cx="929814" cy="9298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1" name="Graphic 50" descr="Target with solid fill">
              <a:extLst>
                <a:ext uri="{FF2B5EF4-FFF2-40B4-BE49-F238E27FC236}">
                  <a16:creationId xmlns:a16="http://schemas.microsoft.com/office/drawing/2014/main" id="{DBDBE507-8DF6-4E3F-808C-38D1814F3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629825" y="3628073"/>
              <a:ext cx="553267" cy="553267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20F5016-3C98-48F6-A2CF-D141A9C40F8C}"/>
              </a:ext>
            </a:extLst>
          </p:cNvPr>
          <p:cNvGrpSpPr/>
          <p:nvPr/>
        </p:nvGrpSpPr>
        <p:grpSpPr>
          <a:xfrm>
            <a:off x="3161573" y="4525831"/>
            <a:ext cx="929814" cy="929814"/>
            <a:chOff x="2815202" y="4443336"/>
            <a:chExt cx="929814" cy="929814"/>
          </a:xfrm>
        </p:grpSpPr>
        <p:sp>
          <p:nvSpPr>
            <p:cNvPr id="59" name="Oval 58"/>
            <p:cNvSpPr/>
            <p:nvPr/>
          </p:nvSpPr>
          <p:spPr>
            <a:xfrm rot="10800000" flipH="1">
              <a:off x="2815202" y="4443336"/>
              <a:ext cx="929814" cy="9298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3" name="Graphic 52" descr="Target with solid fill">
              <a:extLst>
                <a:ext uri="{FF2B5EF4-FFF2-40B4-BE49-F238E27FC236}">
                  <a16:creationId xmlns:a16="http://schemas.microsoft.com/office/drawing/2014/main" id="{3C42110D-7B2F-419A-8AAC-51A740756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19399" y="4631609"/>
              <a:ext cx="553267" cy="553267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6A60DD7-AD18-4E62-815A-C96997D63EF1}"/>
              </a:ext>
            </a:extLst>
          </p:cNvPr>
          <p:cNvGrpSpPr/>
          <p:nvPr/>
        </p:nvGrpSpPr>
        <p:grpSpPr>
          <a:xfrm>
            <a:off x="134418" y="230180"/>
            <a:ext cx="3798314" cy="708601"/>
            <a:chOff x="3464258" y="122489"/>
            <a:chExt cx="5561111" cy="70860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1D8868F-827E-459A-B83F-20291885D304}"/>
                </a:ext>
              </a:extLst>
            </p:cNvPr>
            <p:cNvSpPr txBox="1"/>
            <p:nvPr/>
          </p:nvSpPr>
          <p:spPr>
            <a:xfrm>
              <a:off x="3464258" y="122489"/>
              <a:ext cx="5561111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Structural Aspect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9A3A1E8-0E21-4382-8083-47CD50DF649E}"/>
                </a:ext>
              </a:extLst>
            </p:cNvPr>
            <p:cNvGrpSpPr/>
            <p:nvPr/>
          </p:nvGrpSpPr>
          <p:grpSpPr>
            <a:xfrm>
              <a:off x="4675944" y="753886"/>
              <a:ext cx="3137738" cy="77204"/>
              <a:chOff x="4638442" y="1404494"/>
              <a:chExt cx="2593172" cy="77204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DBB502B-5B4C-41D7-8A09-744B53D52DFF}"/>
                  </a:ext>
                </a:extLst>
              </p:cNvPr>
              <p:cNvSpPr/>
              <p:nvPr/>
            </p:nvSpPr>
            <p:spPr>
              <a:xfrm>
                <a:off x="6022237" y="1430549"/>
                <a:ext cx="1209377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F04CEA10-2EA3-4071-A2CD-3395AF428F5C}"/>
                  </a:ext>
                </a:extLst>
              </p:cNvPr>
              <p:cNvSpPr/>
              <p:nvPr/>
            </p:nvSpPr>
            <p:spPr>
              <a:xfrm>
                <a:off x="4638442" y="1404494"/>
                <a:ext cx="1463345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0F2461A-84C7-429C-9C2D-91249062F1D0}"/>
              </a:ext>
            </a:extLst>
          </p:cNvPr>
          <p:cNvGrpSpPr/>
          <p:nvPr/>
        </p:nvGrpSpPr>
        <p:grpSpPr>
          <a:xfrm>
            <a:off x="2374177" y="5502003"/>
            <a:ext cx="929814" cy="929814"/>
            <a:chOff x="2815201" y="1095269"/>
            <a:chExt cx="929814" cy="929814"/>
          </a:xfrm>
          <a:solidFill>
            <a:srgbClr val="C00000"/>
          </a:solidFill>
        </p:grpSpPr>
        <p:sp>
          <p:nvSpPr>
            <p:cNvPr id="28" name="Oval 27"/>
            <p:cNvSpPr/>
            <p:nvPr/>
          </p:nvSpPr>
          <p:spPr>
            <a:xfrm rot="10800000">
              <a:off x="2815201" y="1095269"/>
              <a:ext cx="929814" cy="92981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9" name="Graphic 13" descr="Target with solid fill">
              <a:extLst>
                <a:ext uri="{FF2B5EF4-FFF2-40B4-BE49-F238E27FC236}">
                  <a16:creationId xmlns:a16="http://schemas.microsoft.com/office/drawing/2014/main" id="{A196C47D-EA37-4BFD-AD61-1FDB68734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03473" y="1308711"/>
              <a:ext cx="553267" cy="553267"/>
            </a:xfrm>
            <a:prstGeom prst="rect">
              <a:avLst/>
            </a:prstGeom>
            <a:grpFill/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8E83DF1-C6DA-4C64-B681-03CB51558014}"/>
              </a:ext>
            </a:extLst>
          </p:cNvPr>
          <p:cNvSpPr txBox="1"/>
          <p:nvPr/>
        </p:nvSpPr>
        <p:spPr>
          <a:xfrm>
            <a:off x="3261719" y="5860750"/>
            <a:ext cx="2720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Water tank design</a:t>
            </a:r>
          </a:p>
        </p:txBody>
      </p:sp>
    </p:spTree>
    <p:extLst>
      <p:ext uri="{BB962C8B-B14F-4D97-AF65-F5344CB8AC3E}">
        <p14:creationId xmlns:p14="http://schemas.microsoft.com/office/powerpoint/2010/main" val="111156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95B9F8F-7B6D-4354-A994-AF71603550DD}"/>
              </a:ext>
            </a:extLst>
          </p:cNvPr>
          <p:cNvSpPr/>
          <p:nvPr/>
        </p:nvSpPr>
        <p:spPr>
          <a:xfrm>
            <a:off x="0" y="0"/>
            <a:ext cx="12192000" cy="1140031"/>
          </a:xfrm>
          <a:prstGeom prst="rect">
            <a:avLst/>
          </a:prstGeom>
          <a:solidFill>
            <a:srgbClr val="19185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FA46FC-31D3-4197-9C40-6ED9B9D8F1A4}"/>
              </a:ext>
            </a:extLst>
          </p:cNvPr>
          <p:cNvSpPr txBox="1"/>
          <p:nvPr/>
        </p:nvSpPr>
        <p:spPr>
          <a:xfrm>
            <a:off x="549067" y="305454"/>
            <a:ext cx="27994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19185C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sz="2800" dirty="0">
                <a:solidFill>
                  <a:schemeClr val="bg1"/>
                </a:solidFill>
              </a:rPr>
              <a:t>Design data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E95BC6-F2E1-4979-9569-4D247A99C10C}"/>
              </a:ext>
            </a:extLst>
          </p:cNvPr>
          <p:cNvGrpSpPr/>
          <p:nvPr/>
        </p:nvGrpSpPr>
        <p:grpSpPr>
          <a:xfrm>
            <a:off x="0" y="1100569"/>
            <a:ext cx="12192001" cy="209367"/>
            <a:chOff x="0" y="1100569"/>
            <a:chExt cx="12192001" cy="209367"/>
          </a:xfrm>
        </p:grpSpPr>
        <p:sp>
          <p:nvSpPr>
            <p:cNvPr id="7" name="Shape 682">
              <a:extLst>
                <a:ext uri="{FF2B5EF4-FFF2-40B4-BE49-F238E27FC236}">
                  <a16:creationId xmlns:a16="http://schemas.microsoft.com/office/drawing/2014/main" id="{A83B8BBA-E8DA-4948-BC49-655143AE05FA}"/>
                </a:ext>
              </a:extLst>
            </p:cNvPr>
            <p:cNvSpPr/>
            <p:nvPr/>
          </p:nvSpPr>
          <p:spPr>
            <a:xfrm>
              <a:off x="0" y="1100569"/>
              <a:ext cx="6096000" cy="20936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/>
              </a:pPr>
              <a:endParaRPr dirty="0"/>
            </a:p>
          </p:txBody>
        </p:sp>
        <p:sp>
          <p:nvSpPr>
            <p:cNvPr id="8" name="Shape 683">
              <a:extLst>
                <a:ext uri="{FF2B5EF4-FFF2-40B4-BE49-F238E27FC236}">
                  <a16:creationId xmlns:a16="http://schemas.microsoft.com/office/drawing/2014/main" id="{89F0CB8D-13D6-4447-8192-6050C05417F1}"/>
                </a:ext>
              </a:extLst>
            </p:cNvPr>
            <p:cNvSpPr/>
            <p:nvPr/>
          </p:nvSpPr>
          <p:spPr>
            <a:xfrm>
              <a:off x="6096001" y="1100569"/>
              <a:ext cx="6096000" cy="209367"/>
            </a:xfrm>
            <a:prstGeom prst="rect">
              <a:avLst/>
            </a:prstGeom>
            <a:solidFill>
              <a:schemeClr val="accent4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/>
              </a:pPr>
              <a:endParaRPr/>
            </a:p>
          </p:txBody>
        </p:sp>
      </p:grpSp>
      <p:sp>
        <p:nvSpPr>
          <p:cNvPr id="9" name="Freeform 16">
            <a:extLst>
              <a:ext uri="{FF2B5EF4-FFF2-40B4-BE49-F238E27FC236}">
                <a16:creationId xmlns:a16="http://schemas.microsoft.com/office/drawing/2014/main" id="{8A6FE017-2178-4565-8591-DEC0385EC975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765D03-D690-483B-A470-4B4DE980ADD3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36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C57D951-7A76-4EDE-90A3-6EACEAA39826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20D6799-B583-4AD8-81A7-57600EDB8DFB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4A35E7-055D-4AB4-A6D3-E7F33BAE7E80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5F599F4-5B0D-4351-9898-647CDE846A5C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A622D6-2CC7-4635-8A95-93C3EA9057BC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0085B9-B3AC-4CC3-92BF-AEE03DD98933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6625A2B-371A-4CC0-AD48-C4EC0488F225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  <p:sp>
        <p:nvSpPr>
          <p:cNvPr id="18" name="Shape 682">
            <a:extLst>
              <a:ext uri="{FF2B5EF4-FFF2-40B4-BE49-F238E27FC236}">
                <a16:creationId xmlns:a16="http://schemas.microsoft.com/office/drawing/2014/main" id="{4990EBF2-A940-437B-A83D-A9E005E733FD}"/>
              </a:ext>
            </a:extLst>
          </p:cNvPr>
          <p:cNvSpPr/>
          <p:nvPr/>
        </p:nvSpPr>
        <p:spPr>
          <a:xfrm rot="10800000">
            <a:off x="5521441" y="1100569"/>
            <a:ext cx="1149120" cy="739301"/>
          </a:xfrm>
          <a:prstGeom prst="triangle">
            <a:avLst/>
          </a:prstGeom>
          <a:solidFill>
            <a:srgbClr val="1918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lvl="0">
              <a:defRPr sz="3200"/>
            </a:pPr>
            <a:endParaRPr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49067" y="2063443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575732" y="2089833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2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040" y="2180142"/>
            <a:ext cx="316672" cy="31667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202046" y="2153812"/>
            <a:ext cx="7351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Compressive strength of concrete B350 </a:t>
            </a:r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 (</a:t>
            </a:r>
            <a:r>
              <a:rPr lang="en-US" b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F’c</a:t>
            </a:r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 = 28 </a:t>
            </a:r>
            <a:r>
              <a:rPr lang="en-US" b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Mpa</a:t>
            </a:r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34" name="Pentagon 33"/>
          <p:cNvSpPr/>
          <p:nvPr/>
        </p:nvSpPr>
        <p:spPr>
          <a:xfrm>
            <a:off x="-33545" y="1296229"/>
            <a:ext cx="2078205" cy="529934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TextBox 26"/>
          <p:cNvSpPr txBox="1"/>
          <p:nvPr/>
        </p:nvSpPr>
        <p:spPr>
          <a:xfrm>
            <a:off x="336983" y="1362351"/>
            <a:ext cx="1887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  <a:latin typeface="Lato" panose="020F0502020204030203"/>
              </a:rPr>
              <a:t>Materials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49067" y="2812406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575732" y="2838796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040" y="2929105"/>
            <a:ext cx="316672" cy="316672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75732" y="3492898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602397" y="3519288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8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2705" y="3609597"/>
            <a:ext cx="316672" cy="316672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1216659" y="3609597"/>
            <a:ext cx="7351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Yielding strength of steel (</a:t>
            </a:r>
            <a:r>
              <a:rPr lang="en-US" b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fy</a:t>
            </a:r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) = 420 </a:t>
            </a:r>
            <a:r>
              <a:rPr lang="en-US" b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Mpa</a:t>
            </a:r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602397" y="4176172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1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2705" y="4266481"/>
            <a:ext cx="316672" cy="31667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1228711" y="4240151"/>
            <a:ext cx="7351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Elasticity of steel (E) = 200 </a:t>
            </a:r>
            <a:r>
              <a:rPr lang="en-US" b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Gpa</a:t>
            </a:r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202046" y="2888220"/>
            <a:ext cx="7351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Weight per unit volume for concrete = 25 KN/m3.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75732" y="4809501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602397" y="4835891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6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2705" y="4926200"/>
            <a:ext cx="316672" cy="316672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1228711" y="4885315"/>
            <a:ext cx="7351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Weight per unit volume for steel = 78 KN/m3.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9176793" y="2214210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9203458" y="2240600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0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93766" y="2330909"/>
            <a:ext cx="316672" cy="316672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9665199" y="2278249"/>
            <a:ext cx="15305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n-US" b="1" dirty="0">
                <a:solidFill>
                  <a:srgbClr val="0070C0"/>
                </a:solidFill>
              </a:rPr>
              <a:t>ACI 318-14</a:t>
            </a:r>
          </a:p>
        </p:txBody>
      </p:sp>
      <p:sp>
        <p:nvSpPr>
          <p:cNvPr id="62" name="Pentagon 61"/>
          <p:cNvSpPr/>
          <p:nvPr/>
        </p:nvSpPr>
        <p:spPr>
          <a:xfrm>
            <a:off x="8790669" y="1302888"/>
            <a:ext cx="2078205" cy="529934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3" name="TextBox 62"/>
          <p:cNvSpPr txBox="1"/>
          <p:nvPr/>
        </p:nvSpPr>
        <p:spPr>
          <a:xfrm>
            <a:off x="9293766" y="1359020"/>
            <a:ext cx="1887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  <a:latin typeface="Lato" panose="020F0502020204030203"/>
              </a:rPr>
              <a:t>Codes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9176793" y="2963173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9203458" y="2989563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6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93766" y="3079872"/>
            <a:ext cx="316672" cy="316672"/>
          </a:xfrm>
          <a:prstGeom prst="rect">
            <a:avLst/>
          </a:prstGeom>
        </p:spPr>
      </p:pic>
      <p:sp>
        <p:nvSpPr>
          <p:cNvPr id="71" name="Oval 70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9176793" y="3693653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2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67101" y="3783962"/>
            <a:ext cx="316672" cy="316672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>
          <a:xfrm>
            <a:off x="9803107" y="3757632"/>
            <a:ext cx="11949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UBC -97</a:t>
            </a:r>
          </a:p>
        </p:txBody>
      </p:sp>
      <p:sp>
        <p:nvSpPr>
          <p:cNvPr id="74" name="Rectangle 73"/>
          <p:cNvSpPr/>
          <p:nvPr/>
        </p:nvSpPr>
        <p:spPr>
          <a:xfrm>
            <a:off x="9829772" y="3038987"/>
            <a:ext cx="1276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ASCE </a:t>
            </a:r>
          </a:p>
        </p:txBody>
      </p:sp>
    </p:spTree>
    <p:extLst>
      <p:ext uri="{BB962C8B-B14F-4D97-AF65-F5344CB8AC3E}">
        <p14:creationId xmlns:p14="http://schemas.microsoft.com/office/powerpoint/2010/main" val="78108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95B9F8F-7B6D-4354-A994-AF71603550DD}"/>
              </a:ext>
            </a:extLst>
          </p:cNvPr>
          <p:cNvSpPr/>
          <p:nvPr/>
        </p:nvSpPr>
        <p:spPr>
          <a:xfrm>
            <a:off x="0" y="0"/>
            <a:ext cx="12192000" cy="1140031"/>
          </a:xfrm>
          <a:prstGeom prst="rect">
            <a:avLst/>
          </a:prstGeom>
          <a:solidFill>
            <a:srgbClr val="19185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FA46FC-31D3-4197-9C40-6ED9B9D8F1A4}"/>
              </a:ext>
            </a:extLst>
          </p:cNvPr>
          <p:cNvSpPr txBox="1"/>
          <p:nvPr/>
        </p:nvSpPr>
        <p:spPr>
          <a:xfrm>
            <a:off x="549067" y="305454"/>
            <a:ext cx="25676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19185C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sz="2800" dirty="0">
                <a:solidFill>
                  <a:schemeClr val="bg1"/>
                </a:solidFill>
              </a:rPr>
              <a:t>Design data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E95BC6-F2E1-4979-9569-4D247A99C10C}"/>
              </a:ext>
            </a:extLst>
          </p:cNvPr>
          <p:cNvGrpSpPr/>
          <p:nvPr/>
        </p:nvGrpSpPr>
        <p:grpSpPr>
          <a:xfrm>
            <a:off x="0" y="1100569"/>
            <a:ext cx="12192001" cy="209367"/>
            <a:chOff x="0" y="1100569"/>
            <a:chExt cx="12192001" cy="209367"/>
          </a:xfrm>
        </p:grpSpPr>
        <p:sp>
          <p:nvSpPr>
            <p:cNvPr id="7" name="Shape 682">
              <a:extLst>
                <a:ext uri="{FF2B5EF4-FFF2-40B4-BE49-F238E27FC236}">
                  <a16:creationId xmlns:a16="http://schemas.microsoft.com/office/drawing/2014/main" id="{A83B8BBA-E8DA-4948-BC49-655143AE05FA}"/>
                </a:ext>
              </a:extLst>
            </p:cNvPr>
            <p:cNvSpPr/>
            <p:nvPr/>
          </p:nvSpPr>
          <p:spPr>
            <a:xfrm>
              <a:off x="0" y="1100569"/>
              <a:ext cx="6096000" cy="20936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/>
              </a:pPr>
              <a:endParaRPr dirty="0"/>
            </a:p>
          </p:txBody>
        </p:sp>
        <p:sp>
          <p:nvSpPr>
            <p:cNvPr id="8" name="Shape 683">
              <a:extLst>
                <a:ext uri="{FF2B5EF4-FFF2-40B4-BE49-F238E27FC236}">
                  <a16:creationId xmlns:a16="http://schemas.microsoft.com/office/drawing/2014/main" id="{89F0CB8D-13D6-4447-8192-6050C05417F1}"/>
                </a:ext>
              </a:extLst>
            </p:cNvPr>
            <p:cNvSpPr/>
            <p:nvPr/>
          </p:nvSpPr>
          <p:spPr>
            <a:xfrm>
              <a:off x="6096001" y="1100569"/>
              <a:ext cx="6096000" cy="209367"/>
            </a:xfrm>
            <a:prstGeom prst="rect">
              <a:avLst/>
            </a:prstGeom>
            <a:solidFill>
              <a:schemeClr val="accent4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/>
              </a:pPr>
              <a:endParaRPr/>
            </a:p>
          </p:txBody>
        </p:sp>
      </p:grpSp>
      <p:sp>
        <p:nvSpPr>
          <p:cNvPr id="9" name="Freeform 16">
            <a:extLst>
              <a:ext uri="{FF2B5EF4-FFF2-40B4-BE49-F238E27FC236}">
                <a16:creationId xmlns:a16="http://schemas.microsoft.com/office/drawing/2014/main" id="{8A6FE017-2178-4565-8591-DEC0385EC975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765D03-D690-483B-A470-4B4DE980ADD3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37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C57D951-7A76-4EDE-90A3-6EACEAA39826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20D6799-B583-4AD8-81A7-57600EDB8DFB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4A35E7-055D-4AB4-A6D3-E7F33BAE7E80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5F599F4-5B0D-4351-9898-647CDE846A5C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A622D6-2CC7-4635-8A95-93C3EA9057BC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0085B9-B3AC-4CC3-92BF-AEE03DD98933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6625A2B-371A-4CC0-AD48-C4EC0488F225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  <p:sp>
        <p:nvSpPr>
          <p:cNvPr id="18" name="Shape 682">
            <a:extLst>
              <a:ext uri="{FF2B5EF4-FFF2-40B4-BE49-F238E27FC236}">
                <a16:creationId xmlns:a16="http://schemas.microsoft.com/office/drawing/2014/main" id="{4990EBF2-A940-437B-A83D-A9E005E733FD}"/>
              </a:ext>
            </a:extLst>
          </p:cNvPr>
          <p:cNvSpPr/>
          <p:nvPr/>
        </p:nvSpPr>
        <p:spPr>
          <a:xfrm rot="10800000">
            <a:off x="5521441" y="1100569"/>
            <a:ext cx="1149120" cy="739301"/>
          </a:xfrm>
          <a:prstGeom prst="triangle">
            <a:avLst/>
          </a:prstGeom>
          <a:solidFill>
            <a:srgbClr val="1918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lvl="0">
              <a:defRPr sz="3200"/>
            </a:pPr>
            <a:endParaRPr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49067" y="2063443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575732" y="2089833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2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6040" y="2180142"/>
            <a:ext cx="316672" cy="31667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202046" y="2153812"/>
            <a:ext cx="2755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Live load = 2.5 KN/m2</a:t>
            </a:r>
          </a:p>
        </p:txBody>
      </p:sp>
      <p:sp>
        <p:nvSpPr>
          <p:cNvPr id="34" name="Pentagon 33"/>
          <p:cNvSpPr/>
          <p:nvPr/>
        </p:nvSpPr>
        <p:spPr>
          <a:xfrm>
            <a:off x="-33545" y="1296229"/>
            <a:ext cx="2078205" cy="529934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TextBox 26"/>
          <p:cNvSpPr txBox="1"/>
          <p:nvPr/>
        </p:nvSpPr>
        <p:spPr>
          <a:xfrm>
            <a:off x="-90743" y="1362542"/>
            <a:ext cx="2146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19185C"/>
                </a:solidFill>
                <a:latin typeface="Lato" panose="020F0502020204030203"/>
              </a:rPr>
              <a:t>Design Loads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49067" y="2812406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575732" y="2838796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6040" y="2929105"/>
            <a:ext cx="316672" cy="316672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75732" y="3492898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602397" y="3519288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8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705" y="3609597"/>
            <a:ext cx="316672" cy="316672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1228711" y="3575242"/>
            <a:ext cx="4462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SID for one way ribbed slab = 5.42 KN/m2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602397" y="4176172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1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705" y="4266481"/>
            <a:ext cx="316672" cy="31667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1228711" y="4240151"/>
            <a:ext cx="3616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SID for external walls = 18 KN/m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202046" y="2888220"/>
            <a:ext cx="43193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SID for two way ribbed slab = 5.52 KN/m2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75732" y="4809501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602397" y="4835891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6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705" y="4926200"/>
            <a:ext cx="316672" cy="316672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1228711" y="4885315"/>
            <a:ext cx="3425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SID for curtain walls = 2.16 KN/m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7310371" y="2063942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7337036" y="2090332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9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7344" y="2180641"/>
            <a:ext cx="316672" cy="316672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7963350" y="2154311"/>
            <a:ext cx="2755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Zone type 2B          Z= 0.2</a:t>
            </a:r>
          </a:p>
        </p:txBody>
      </p:sp>
      <p:sp>
        <p:nvSpPr>
          <p:cNvPr id="75" name="Pentagon 74"/>
          <p:cNvSpPr/>
          <p:nvPr/>
        </p:nvSpPr>
        <p:spPr>
          <a:xfrm>
            <a:off x="6727759" y="1296728"/>
            <a:ext cx="2078205" cy="529934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6" name="TextBox 75"/>
          <p:cNvSpPr txBox="1"/>
          <p:nvPr/>
        </p:nvSpPr>
        <p:spPr>
          <a:xfrm>
            <a:off x="6670561" y="1363041"/>
            <a:ext cx="2146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19185C"/>
                </a:solidFill>
                <a:latin typeface="Lato" panose="020F0502020204030203"/>
              </a:rPr>
              <a:t>Seismic Loads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7310371" y="2812905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7337036" y="2839295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9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7344" y="2929604"/>
            <a:ext cx="316672" cy="316672"/>
          </a:xfrm>
          <a:prstGeom prst="rect">
            <a:avLst/>
          </a:prstGeom>
        </p:spPr>
      </p:pic>
      <p:sp>
        <p:nvSpPr>
          <p:cNvPr id="80" name="Oval 79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7337036" y="3493397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7363701" y="3519787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2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54009" y="3610096"/>
            <a:ext cx="316672" cy="316672"/>
          </a:xfrm>
          <a:prstGeom prst="rect">
            <a:avLst/>
          </a:prstGeom>
        </p:spPr>
      </p:pic>
      <p:sp>
        <p:nvSpPr>
          <p:cNvPr id="83" name="Rectangle 82"/>
          <p:cNvSpPr/>
          <p:nvPr/>
        </p:nvSpPr>
        <p:spPr>
          <a:xfrm>
            <a:off x="7990015" y="3575741"/>
            <a:ext cx="4462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Cv = 0.32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7363701" y="4176671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5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54009" y="4266980"/>
            <a:ext cx="316672" cy="316672"/>
          </a:xfrm>
          <a:prstGeom prst="rect">
            <a:avLst/>
          </a:prstGeom>
        </p:spPr>
      </p:pic>
      <p:sp>
        <p:nvSpPr>
          <p:cNvPr id="86" name="Rectangle 85"/>
          <p:cNvSpPr/>
          <p:nvPr/>
        </p:nvSpPr>
        <p:spPr>
          <a:xfrm>
            <a:off x="8035108" y="4240151"/>
            <a:ext cx="3616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I = 1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7337036" y="4810000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7363701" y="4836390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0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54009" y="4926699"/>
            <a:ext cx="316672" cy="316672"/>
          </a:xfrm>
          <a:prstGeom prst="rect">
            <a:avLst/>
          </a:prstGeom>
        </p:spPr>
      </p:pic>
      <p:sp>
        <p:nvSpPr>
          <p:cNvPr id="91" name="Rectangle 90"/>
          <p:cNvSpPr/>
          <p:nvPr/>
        </p:nvSpPr>
        <p:spPr>
          <a:xfrm>
            <a:off x="8035108" y="4926200"/>
            <a:ext cx="3425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R = 6.5</a:t>
            </a:r>
          </a:p>
        </p:txBody>
      </p:sp>
      <p:sp>
        <p:nvSpPr>
          <p:cNvPr id="2" name="Right Arrow 1"/>
          <p:cNvSpPr/>
          <p:nvPr/>
        </p:nvSpPr>
        <p:spPr>
          <a:xfrm>
            <a:off x="9363200" y="2309765"/>
            <a:ext cx="378494" cy="738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7990015" y="2888220"/>
            <a:ext cx="4462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Ca = 0.24</a:t>
            </a:r>
          </a:p>
        </p:txBody>
      </p:sp>
    </p:spTree>
    <p:extLst>
      <p:ext uri="{BB962C8B-B14F-4D97-AF65-F5344CB8AC3E}">
        <p14:creationId xmlns:p14="http://schemas.microsoft.com/office/powerpoint/2010/main" val="63599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7BE3941-5898-4E64-BEA3-ABDD80D8F9E4}"/>
              </a:ext>
            </a:extLst>
          </p:cNvPr>
          <p:cNvSpPr/>
          <p:nvPr/>
        </p:nvSpPr>
        <p:spPr>
          <a:xfrm>
            <a:off x="0" y="0"/>
            <a:ext cx="2683042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42742E0-BC99-43CE-8E87-5A07BFC2F027}"/>
              </a:ext>
            </a:extLst>
          </p:cNvPr>
          <p:cNvSpPr/>
          <p:nvPr/>
        </p:nvSpPr>
        <p:spPr>
          <a:xfrm>
            <a:off x="0" y="2682749"/>
            <a:ext cx="2683042" cy="1492500"/>
          </a:xfrm>
          <a:prstGeom prst="rect">
            <a:avLst/>
          </a:prstGeom>
          <a:solidFill>
            <a:srgbClr val="19185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D49DBE-FCD3-424A-B67A-4C6F63A9AA78}"/>
              </a:ext>
            </a:extLst>
          </p:cNvPr>
          <p:cNvSpPr txBox="1"/>
          <p:nvPr/>
        </p:nvSpPr>
        <p:spPr>
          <a:xfrm>
            <a:off x="377493" y="2951944"/>
            <a:ext cx="1928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ato" panose="020F0502020204030203"/>
              </a:rPr>
              <a:t>Structural </a:t>
            </a:r>
            <a:r>
              <a:rPr lang="en-US" sz="2800" b="1" dirty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ato" panose="020F0502020204030203"/>
              </a:rPr>
              <a:t>Aspect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8146" y="1087311"/>
            <a:ext cx="9021802" cy="4678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4839446-9B73-415E-8D7C-2790D1B3247E}"/>
              </a:ext>
            </a:extLst>
          </p:cNvPr>
          <p:cNvGrpSpPr/>
          <p:nvPr/>
        </p:nvGrpSpPr>
        <p:grpSpPr>
          <a:xfrm>
            <a:off x="107642" y="123373"/>
            <a:ext cx="2911721" cy="502898"/>
            <a:chOff x="3464258" y="122489"/>
            <a:chExt cx="5561111" cy="54217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FBD82EE-46AE-41D7-85F8-F1F30B937996}"/>
                </a:ext>
              </a:extLst>
            </p:cNvPr>
            <p:cNvSpPr txBox="1"/>
            <p:nvPr/>
          </p:nvSpPr>
          <p:spPr>
            <a:xfrm>
              <a:off x="3464258" y="122489"/>
              <a:ext cx="5561111" cy="4977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2400" dirty="0"/>
                <a:t>Structural Aspect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D448DCF-686A-4166-A9AD-BD168552FA81}"/>
                </a:ext>
              </a:extLst>
            </p:cNvPr>
            <p:cNvGrpSpPr/>
            <p:nvPr/>
          </p:nvGrpSpPr>
          <p:grpSpPr>
            <a:xfrm>
              <a:off x="4587410" y="587460"/>
              <a:ext cx="3299441" cy="77204"/>
              <a:chOff x="4565274" y="1238068"/>
              <a:chExt cx="2726811" cy="77204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C5D2B9F-9032-406D-8CB6-CE7221BC7614}"/>
                  </a:ext>
                </a:extLst>
              </p:cNvPr>
              <p:cNvSpPr/>
              <p:nvPr/>
            </p:nvSpPr>
            <p:spPr>
              <a:xfrm>
                <a:off x="5961771" y="1264123"/>
                <a:ext cx="1330314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5887F5C-8464-4142-BE1C-23D277735D81}"/>
                  </a:ext>
                </a:extLst>
              </p:cNvPr>
              <p:cNvSpPr/>
              <p:nvPr/>
            </p:nvSpPr>
            <p:spPr>
              <a:xfrm>
                <a:off x="4565274" y="1238068"/>
                <a:ext cx="1609681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E19A9089-45E5-46A3-BAFB-7B85A069057B}"/>
              </a:ext>
            </a:extLst>
          </p:cNvPr>
          <p:cNvSpPr/>
          <p:nvPr/>
        </p:nvSpPr>
        <p:spPr>
          <a:xfrm>
            <a:off x="4754479" y="0"/>
            <a:ext cx="2683042" cy="415636"/>
          </a:xfrm>
          <a:prstGeom prst="rect">
            <a:avLst/>
          </a:prstGeom>
          <a:solidFill>
            <a:srgbClr val="19185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BA0398-2A71-43D4-84C2-CC0DEB9AD86F}"/>
              </a:ext>
            </a:extLst>
          </p:cNvPr>
          <p:cNvSpPr/>
          <p:nvPr/>
        </p:nvSpPr>
        <p:spPr>
          <a:xfrm>
            <a:off x="4558654" y="6638305"/>
            <a:ext cx="2683042" cy="208233"/>
          </a:xfrm>
          <a:prstGeom prst="rect">
            <a:avLst/>
          </a:prstGeom>
          <a:solidFill>
            <a:srgbClr val="19185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70E046-F3AE-44F0-BDDE-C5D21E2CCCE3}"/>
              </a:ext>
            </a:extLst>
          </p:cNvPr>
          <p:cNvSpPr/>
          <p:nvPr/>
        </p:nvSpPr>
        <p:spPr>
          <a:xfrm>
            <a:off x="4558654" y="6371111"/>
            <a:ext cx="2683042" cy="208233"/>
          </a:xfrm>
          <a:prstGeom prst="rect">
            <a:avLst/>
          </a:prstGeom>
          <a:solidFill>
            <a:srgbClr val="19185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856794"/>
            <a:ext cx="10018284" cy="516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05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E441042-7150-4BA1-8B82-AB65A0D64BD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885" y="0"/>
            <a:ext cx="10331115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310E023-11F4-4C5D-8814-E643568F20A7}"/>
              </a:ext>
            </a:extLst>
          </p:cNvPr>
          <p:cNvSpPr/>
          <p:nvPr/>
        </p:nvSpPr>
        <p:spPr>
          <a:xfrm>
            <a:off x="0" y="0"/>
            <a:ext cx="1860884" cy="6858000"/>
          </a:xfrm>
          <a:prstGeom prst="rect">
            <a:avLst/>
          </a:pr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30CC9B-A30C-4033-9683-A84E624D02AB}"/>
              </a:ext>
            </a:extLst>
          </p:cNvPr>
          <p:cNvSpPr txBox="1"/>
          <p:nvPr/>
        </p:nvSpPr>
        <p:spPr>
          <a:xfrm rot="16200000">
            <a:off x="-2202145" y="3152001"/>
            <a:ext cx="626517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DESCRIPTION OF THE </a:t>
            </a:r>
            <a:r>
              <a:rPr lang="en-US" sz="30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PROJECT.</a:t>
            </a:r>
            <a:endParaRPr lang="en-US" sz="3000" b="1" dirty="0">
              <a:solidFill>
                <a:schemeClr val="accent4"/>
              </a:solidFill>
              <a:latin typeface="Lato" panose="020F0502020204030203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187440" y="1516380"/>
            <a:ext cx="2383123" cy="7463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308529" y="2882685"/>
            <a:ext cx="588935" cy="54631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897464" y="3429000"/>
            <a:ext cx="2882685" cy="14684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780149" y="4893588"/>
            <a:ext cx="588935" cy="31384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8369084" y="2630836"/>
            <a:ext cx="356462" cy="25920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>
            <a:off x="8010944" y="2194560"/>
            <a:ext cx="714602" cy="975360"/>
          </a:xfrm>
          <a:prstGeom prst="arc">
            <a:avLst>
              <a:gd name="adj1" fmla="val 16200000"/>
              <a:gd name="adj2" fmla="val 21144473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5859780" y="1516380"/>
            <a:ext cx="327660" cy="4953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5387340" y="2011680"/>
            <a:ext cx="472440" cy="4876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4974364" y="2499360"/>
            <a:ext cx="412976" cy="25869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4320922" y="2758052"/>
            <a:ext cx="653442" cy="1246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12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Checks for block 1 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25858"/>
              </p:ext>
            </p:extLst>
          </p:nvPr>
        </p:nvGraphicFramePr>
        <p:xfrm>
          <a:off x="999213" y="2307882"/>
          <a:ext cx="3064788" cy="3019898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2029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5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463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Analysis Checks</a:t>
                      </a:r>
                    </a:p>
                  </a:txBody>
                  <a:tcPr marL="7620" marR="7620" marT="762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Check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Result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Compatibility Check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Equilibrium check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Dead Load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Live Load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SID Load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0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Internal Force Check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Result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2060"/>
                          </a:solidFill>
                          <a:effectLst/>
                        </a:rPr>
                        <a:t>Columns</a:t>
                      </a:r>
                      <a:endParaRPr lang="en-US" sz="1600" b="1" i="0" u="none" strike="noStrike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2060"/>
                          </a:solidFill>
                          <a:effectLst/>
                        </a:rPr>
                        <a:t>Beams</a:t>
                      </a:r>
                      <a:endParaRPr lang="en-US" sz="1600" b="1" i="0" u="none" strike="noStrike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Not 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2060"/>
                          </a:solidFill>
                          <a:effectLst/>
                        </a:rPr>
                        <a:t>Slab</a:t>
                      </a:r>
                      <a:endParaRPr lang="en-US" sz="1600" b="1" i="0" u="none" strike="noStrike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605912"/>
              </p:ext>
            </p:extLst>
          </p:nvPr>
        </p:nvGraphicFramePr>
        <p:xfrm>
          <a:off x="4905830" y="2304524"/>
          <a:ext cx="2752270" cy="1715522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1925372">
                  <a:extLst>
                    <a:ext uri="{9D8B030D-6E8A-4147-A177-3AD203B41FA5}">
                      <a16:colId xmlns:a16="http://schemas.microsoft.com/office/drawing/2014/main" val="1591970943"/>
                    </a:ext>
                  </a:extLst>
                </a:gridCol>
                <a:gridCol w="826898">
                  <a:extLst>
                    <a:ext uri="{9D8B030D-6E8A-4147-A177-3AD203B41FA5}">
                      <a16:colId xmlns:a16="http://schemas.microsoft.com/office/drawing/2014/main" val="1955215715"/>
                    </a:ext>
                  </a:extLst>
                </a:gridCol>
              </a:tblGrid>
              <a:tr h="4077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Design Check</a:t>
                      </a:r>
                    </a:p>
                  </a:txBody>
                  <a:tcPr marL="7620" marR="7620" marT="762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403511"/>
                  </a:ext>
                </a:extLst>
              </a:tr>
              <a:tr h="3234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Check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Result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371008"/>
                  </a:ext>
                </a:extLst>
              </a:tr>
              <a:tr h="3234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Deflection for slab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835038"/>
                  </a:ext>
                </a:extLst>
              </a:tr>
              <a:tr h="3234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Deflection for beams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673050"/>
                  </a:ext>
                </a:extLst>
              </a:tr>
              <a:tr h="337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Shear Check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117130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165049"/>
              </p:ext>
            </p:extLst>
          </p:nvPr>
        </p:nvGraphicFramePr>
        <p:xfrm>
          <a:off x="8343900" y="2245427"/>
          <a:ext cx="3429000" cy="3023256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2680004">
                  <a:extLst>
                    <a:ext uri="{9D8B030D-6E8A-4147-A177-3AD203B41FA5}">
                      <a16:colId xmlns:a16="http://schemas.microsoft.com/office/drawing/2014/main" val="3390432957"/>
                    </a:ext>
                  </a:extLst>
                </a:gridCol>
                <a:gridCol w="748996">
                  <a:extLst>
                    <a:ext uri="{9D8B030D-6E8A-4147-A177-3AD203B41FA5}">
                      <a16:colId xmlns:a16="http://schemas.microsoft.com/office/drawing/2014/main" val="4281851754"/>
                    </a:ext>
                  </a:extLst>
                </a:gridCol>
              </a:tblGrid>
              <a:tr h="52187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Seismic Checks</a:t>
                      </a:r>
                    </a:p>
                  </a:txBody>
                  <a:tcPr marL="7620" marR="7620" marT="762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709557"/>
                  </a:ext>
                </a:extLst>
              </a:tr>
              <a:tr h="4138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Check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Result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7164374"/>
                  </a:ext>
                </a:extLst>
              </a:tr>
              <a:tr h="4138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Period check.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019715"/>
                  </a:ext>
                </a:extLst>
              </a:tr>
              <a:tr h="4138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Modal mass participation ratio 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386334"/>
                  </a:ext>
                </a:extLst>
              </a:tr>
              <a:tr h="4138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Base shear (scale factor)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98975"/>
                  </a:ext>
                </a:extLst>
              </a:tr>
              <a:tr h="4138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Drift 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487233"/>
                  </a:ext>
                </a:extLst>
              </a:tr>
              <a:tr h="4318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∆−P Effects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090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5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Slab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42" y="1308917"/>
            <a:ext cx="5255260" cy="4791710"/>
          </a:xfrm>
          <a:prstGeom prst="rect">
            <a:avLst/>
          </a:prstGeom>
          <a:noFill/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6175800" y="1308917"/>
            <a:ext cx="5105400" cy="4686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70573" y="6100627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Two way ribbed slab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17370" y="5995217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One way ribbed slab</a:t>
            </a:r>
          </a:p>
        </p:txBody>
      </p:sp>
    </p:spTree>
    <p:extLst>
      <p:ext uri="{BB962C8B-B14F-4D97-AF65-F5344CB8AC3E}">
        <p14:creationId xmlns:p14="http://schemas.microsoft.com/office/powerpoint/2010/main" val="54267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Slab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307998" y="5995489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Sections in slabs</a:t>
            </a:r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970573" y="1582057"/>
            <a:ext cx="8610341" cy="400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69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Beams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373827" y="6271915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Beams table</a:t>
            </a: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3211198" y="1424940"/>
            <a:ext cx="6154057" cy="467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17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Beams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373827" y="6271915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Beams table</a:t>
            </a:r>
          </a:p>
        </p:txBody>
      </p:sp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663" y="1281704"/>
            <a:ext cx="7510117" cy="198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340" y="3010499"/>
            <a:ext cx="9595527" cy="153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458" y="4490050"/>
            <a:ext cx="6241290" cy="215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352" y="5032774"/>
            <a:ext cx="1857375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132114" y="129177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132114" y="319677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132114" y="453027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132114" y="688294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3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Columns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373827" y="6271915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Columns table</a:t>
            </a: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335" y="1395729"/>
            <a:ext cx="6012773" cy="4569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411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Columns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373827" y="6271915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Column (C1) Details</a:t>
            </a: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030" y="1407886"/>
            <a:ext cx="7155542" cy="44123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399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3" y="405127"/>
            <a:ext cx="5342267" cy="688033"/>
            <a:chOff x="4007471" y="405127"/>
            <a:chExt cx="5342267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1" y="405127"/>
              <a:ext cx="534226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Shear walls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373827" y="6271915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Shear walls table</a:t>
            </a: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2802609" y="1436915"/>
            <a:ext cx="6796225" cy="439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3" y="405127"/>
            <a:ext cx="5277873" cy="688033"/>
            <a:chOff x="4007471" y="405127"/>
            <a:chExt cx="5277873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1" y="405127"/>
              <a:ext cx="527787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Shear walls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373827" y="6271915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Shear walls sections</a:t>
            </a:r>
          </a:p>
        </p:txBody>
      </p:sp>
      <p:pic>
        <p:nvPicPr>
          <p:cNvPr id="2050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12" y="2264682"/>
            <a:ext cx="548640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512" y="1762722"/>
            <a:ext cx="5993115" cy="286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799771" y="77750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799771" y="309208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25783" y="4422037"/>
            <a:ext cx="2104572" cy="240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83771" y="3867432"/>
            <a:ext cx="1819112" cy="254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29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329388" cy="688033"/>
            <a:chOff x="4007472" y="405127"/>
            <a:chExt cx="5329388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32938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Shear walls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373827" y="6271915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Shear wall (W1) details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799771" y="77750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799771" y="309208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25783" y="4422037"/>
            <a:ext cx="2104572" cy="240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83771" y="3867432"/>
            <a:ext cx="1819112" cy="254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697" y="1514792"/>
            <a:ext cx="5689558" cy="4363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153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A8B476D-7723-4A05-ACB7-E6195761F29B}"/>
              </a:ext>
            </a:extLst>
          </p:cNvPr>
          <p:cNvSpPr/>
          <p:nvPr/>
        </p:nvSpPr>
        <p:spPr>
          <a:xfrm rot="5400000">
            <a:off x="5903493" y="-4957005"/>
            <a:ext cx="385016" cy="12192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CDB726-A4E4-499C-AA8E-C02989B6F6A9}"/>
              </a:ext>
            </a:extLst>
          </p:cNvPr>
          <p:cNvSpPr/>
          <p:nvPr/>
        </p:nvSpPr>
        <p:spPr>
          <a:xfrm rot="5400000">
            <a:off x="5470357" y="-5470356"/>
            <a:ext cx="1251287" cy="12192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7DB2DF-C40D-4C88-9542-F5604034908F}"/>
              </a:ext>
            </a:extLst>
          </p:cNvPr>
          <p:cNvSpPr/>
          <p:nvPr/>
        </p:nvSpPr>
        <p:spPr>
          <a:xfrm rot="5400000">
            <a:off x="-342723" y="342721"/>
            <a:ext cx="1331504" cy="6460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5981A5-1381-42FB-8D2E-4032C34FAD0E}"/>
              </a:ext>
            </a:extLst>
          </p:cNvPr>
          <p:cNvSpPr txBox="1"/>
          <p:nvPr/>
        </p:nvSpPr>
        <p:spPr>
          <a:xfrm>
            <a:off x="781684" y="131531"/>
            <a:ext cx="415928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Architectural </a:t>
            </a:r>
            <a:r>
              <a:rPr lang="en-US" sz="30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Aspect</a:t>
            </a:r>
            <a:endParaRPr lang="en-US" sz="3000" b="1" dirty="0">
              <a:solidFill>
                <a:schemeClr val="accent4"/>
              </a:solidFill>
              <a:latin typeface="Lato" panose="020F0502020204030203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97C3A2-114B-468C-B7B0-6CF997A1287A}"/>
              </a:ext>
            </a:extLst>
          </p:cNvPr>
          <p:cNvSpPr txBox="1"/>
          <p:nvPr/>
        </p:nvSpPr>
        <p:spPr>
          <a:xfrm>
            <a:off x="781684" y="729600"/>
            <a:ext cx="32448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/>
              </a:rPr>
              <a:t>Bubble Diagram</a:t>
            </a:r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D8DAC281-F981-4501-A5FF-152542A58642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70A30FE-EE12-4645-8F2B-CC25EB9241E1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5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08B5756-4253-4308-B57D-85EA1D17FAA4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8C9FB61-4B18-45A5-AAE6-DB34AE699AC6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4FEE6D4-3F43-42D0-AA25-D78C13C0AFB2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FCA662F-A736-4CA0-955E-2F347E9E6A50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34FB7CB-2B1E-4F0E-BEDA-DF3284E8101E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A8B5069-159C-4DE4-9211-ADA06648631B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5D498A6-39A9-4FF0-92D3-EB42AD2FBA9D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11980906"/>
              </p:ext>
            </p:extLst>
          </p:nvPr>
        </p:nvGraphicFramePr>
        <p:xfrm>
          <a:off x="279974" y="1603275"/>
          <a:ext cx="11883891" cy="4952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451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Footings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373827" y="6271915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Footing layout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799771" y="77750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799771" y="309208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25783" y="4422037"/>
            <a:ext cx="2104572" cy="240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83771" y="3867432"/>
            <a:ext cx="1819112" cy="254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895" y="1191845"/>
            <a:ext cx="9872663" cy="502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4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Footing Checks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850363"/>
              </p:ext>
            </p:extLst>
          </p:nvPr>
        </p:nvGraphicFramePr>
        <p:xfrm>
          <a:off x="4119483" y="1973945"/>
          <a:ext cx="4162478" cy="3512453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2755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6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147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Footing Checks</a:t>
                      </a:r>
                    </a:p>
                  </a:txBody>
                  <a:tcPr marL="7620" marR="7620" marT="762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Check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Result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2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 Punching shear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Bearing capacity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2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Settlement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2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Shear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81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Footings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257712" y="6365014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Footing table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799771" y="77750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514" y="1260761"/>
            <a:ext cx="5244416" cy="5037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648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Footings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257712" y="6365014"/>
            <a:ext cx="399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Footing (F1) details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799771" y="77750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906623" y="1641373"/>
            <a:ext cx="3576764" cy="3153599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213" y="1190646"/>
            <a:ext cx="4709116" cy="521843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481943" y="4397829"/>
            <a:ext cx="870857" cy="3971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Water Tank Design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1" y="1798043"/>
            <a:ext cx="4852720" cy="4087158"/>
          </a:xfrm>
          <a:prstGeom prst="rect">
            <a:avLst/>
          </a:prstGeom>
          <a:noFill/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49067" y="2063443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575732" y="2089833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6040" y="2180142"/>
            <a:ext cx="316672" cy="31667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02046" y="2153812"/>
            <a:ext cx="2755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Length = 15m</a:t>
            </a:r>
          </a:p>
        </p:txBody>
      </p:sp>
      <p:sp>
        <p:nvSpPr>
          <p:cNvPr id="18" name="Pentagon 17"/>
          <p:cNvSpPr/>
          <p:nvPr/>
        </p:nvSpPr>
        <p:spPr>
          <a:xfrm>
            <a:off x="-33545" y="1296229"/>
            <a:ext cx="2078205" cy="529934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TextBox 18"/>
          <p:cNvSpPr txBox="1"/>
          <p:nvPr/>
        </p:nvSpPr>
        <p:spPr>
          <a:xfrm>
            <a:off x="-90743" y="1362542"/>
            <a:ext cx="2146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19185C"/>
                </a:solidFill>
                <a:latin typeface="Lato" panose="020F0502020204030203"/>
              </a:rPr>
              <a:t>Design Data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49067" y="2812406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575732" y="2838796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6040" y="2929105"/>
            <a:ext cx="316672" cy="316672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75732" y="3492898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602397" y="3519288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705" y="3609597"/>
            <a:ext cx="316672" cy="316672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602397" y="4176172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705" y="4266481"/>
            <a:ext cx="316672" cy="316672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575732" y="4809501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602397" y="4835891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705" y="4926200"/>
            <a:ext cx="316672" cy="316672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1228711" y="4885315"/>
            <a:ext cx="3425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ɣ𝑤𝑎𝑡𝑒𝑟 = 10 KN/𝑚3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202046" y="2902775"/>
            <a:ext cx="2755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Width = 15m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202046" y="3583267"/>
            <a:ext cx="2755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Height = 5m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202045" y="4263759"/>
            <a:ext cx="2755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ɣ𝑠𝑜𝑖𝑙 = 18 KN/𝑚3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86C7924-DB2D-47FB-AC43-437CC36D41C9}"/>
              </a:ext>
            </a:extLst>
          </p:cNvPr>
          <p:cNvSpPr/>
          <p:nvPr/>
        </p:nvSpPr>
        <p:spPr>
          <a:xfrm>
            <a:off x="602397" y="5445072"/>
            <a:ext cx="550619" cy="550620"/>
          </a:xfrm>
          <a:prstGeom prst="ellipse">
            <a:avLst/>
          </a:pr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0F35DF-364F-462F-A106-A4109C4D8F73}"/>
              </a:ext>
            </a:extLst>
          </p:cNvPr>
          <p:cNvSpPr/>
          <p:nvPr/>
        </p:nvSpPr>
        <p:spPr>
          <a:xfrm>
            <a:off x="629061" y="5471462"/>
            <a:ext cx="497289" cy="4972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9" name="Graphic 31" descr="Pin with solid fill">
            <a:extLst>
              <a:ext uri="{FF2B5EF4-FFF2-40B4-BE49-F238E27FC236}">
                <a16:creationId xmlns:a16="http://schemas.microsoft.com/office/drawing/2014/main" id="{CE21938D-D399-494C-A3E7-1FA61AF54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9370" y="5561771"/>
            <a:ext cx="316672" cy="316672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1255376" y="5520886"/>
            <a:ext cx="3425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70C0"/>
                </a:solidFill>
                <a:cs typeface="Times New Roman" panose="02020603050405020304" pitchFamily="18" charset="0"/>
              </a:rPr>
              <a:t>q all = 300 KN/m2</a:t>
            </a:r>
          </a:p>
        </p:txBody>
      </p:sp>
    </p:spTree>
    <p:extLst>
      <p:ext uri="{BB962C8B-B14F-4D97-AF65-F5344CB8AC3E}">
        <p14:creationId xmlns:p14="http://schemas.microsoft.com/office/powerpoint/2010/main" val="209618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055556" cy="688033"/>
            <a:chOff x="4007472" y="405127"/>
            <a:chExt cx="5055556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0555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Water Tank Checks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879483"/>
              </p:ext>
            </p:extLst>
          </p:nvPr>
        </p:nvGraphicFramePr>
        <p:xfrm>
          <a:off x="1320909" y="1735749"/>
          <a:ext cx="4162478" cy="2028125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2755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6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15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Analysis Checks</a:t>
                      </a:r>
                    </a:p>
                  </a:txBody>
                  <a:tcPr marL="7620" marR="7620" marT="762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Check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Result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2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Compatibility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Equilibrium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244738"/>
              </p:ext>
            </p:extLst>
          </p:nvPr>
        </p:nvGraphicFramePr>
        <p:xfrm>
          <a:off x="6200722" y="1735749"/>
          <a:ext cx="4162478" cy="2226651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2755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6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9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Design Checks</a:t>
                      </a:r>
                    </a:p>
                  </a:txBody>
                  <a:tcPr marL="7620" marR="7620" marT="762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Check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Result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382"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Footing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3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Bearing capacity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0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Settlement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12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Shear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175302"/>
              </p:ext>
            </p:extLst>
          </p:nvPr>
        </p:nvGraphicFramePr>
        <p:xfrm>
          <a:off x="6200722" y="3968021"/>
          <a:ext cx="4162478" cy="1074055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2755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6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697"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Walls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6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Shear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Axial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106651"/>
              </p:ext>
            </p:extLst>
          </p:nvPr>
        </p:nvGraphicFramePr>
        <p:xfrm>
          <a:off x="6200722" y="5042076"/>
          <a:ext cx="4162478" cy="1074055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2755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6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697"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Slab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6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Shear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Deflection</a:t>
                      </a: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668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9B311A-7DF0-4B6B-BA68-234E78724606}"/>
              </a:ext>
            </a:extLst>
          </p:cNvPr>
          <p:cNvGrpSpPr/>
          <p:nvPr/>
        </p:nvGrpSpPr>
        <p:grpSpPr>
          <a:xfrm>
            <a:off x="3672944" y="405127"/>
            <a:ext cx="5515428" cy="688033"/>
            <a:chOff x="4007472" y="405127"/>
            <a:chExt cx="5515428" cy="6880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6E4BF9-0F24-4344-8D25-83EE08111B72}"/>
                </a:ext>
              </a:extLst>
            </p:cNvPr>
            <p:cNvSpPr txBox="1"/>
            <p:nvPr/>
          </p:nvSpPr>
          <p:spPr>
            <a:xfrm>
              <a:off x="4007472" y="405127"/>
              <a:ext cx="551542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Water Tank Reinforcement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23C024-CFCB-44C0-893E-2D4DB8ECEDD5}"/>
                </a:ext>
              </a:extLst>
            </p:cNvPr>
            <p:cNvGrpSpPr/>
            <p:nvPr/>
          </p:nvGrpSpPr>
          <p:grpSpPr>
            <a:xfrm>
              <a:off x="5013076" y="1015956"/>
              <a:ext cx="2852489" cy="77204"/>
              <a:chOff x="5013075" y="1015956"/>
              <a:chExt cx="2852489" cy="772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9B12BA-0402-4C91-BD05-52D2D112D7BB}"/>
                  </a:ext>
                </a:extLst>
              </p:cNvPr>
              <p:cNvSpPr/>
              <p:nvPr/>
            </p:nvSpPr>
            <p:spPr>
              <a:xfrm>
                <a:off x="6535249" y="1042011"/>
                <a:ext cx="1330315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99A0BC-777E-4BBA-B647-4B23537802EB}"/>
                  </a:ext>
                </a:extLst>
              </p:cNvPr>
              <p:cNvSpPr/>
              <p:nvPr/>
            </p:nvSpPr>
            <p:spPr>
              <a:xfrm>
                <a:off x="5013075" y="1015956"/>
                <a:ext cx="1609679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82514" y="1582056"/>
            <a:ext cx="5805713" cy="483797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200722" y="2544670"/>
            <a:ext cx="5515429" cy="29127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65486" y="6365853"/>
            <a:ext cx="2728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Water tank sections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17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81947B5-CD9C-4AAA-B7A8-6113044D6751}"/>
              </a:ext>
            </a:extLst>
          </p:cNvPr>
          <p:cNvSpPr/>
          <p:nvPr/>
        </p:nvSpPr>
        <p:spPr>
          <a:xfrm flipH="1">
            <a:off x="2981160" y="1672764"/>
            <a:ext cx="1116628" cy="4280685"/>
          </a:xfrm>
          <a:custGeom>
            <a:avLst/>
            <a:gdLst>
              <a:gd name="connsiteX0" fmla="*/ 1116628 w 1116628"/>
              <a:gd name="connsiteY0" fmla="*/ 0 h 4280685"/>
              <a:gd name="connsiteX1" fmla="*/ 950954 w 1116628"/>
              <a:gd name="connsiteY1" fmla="*/ 123888 h 4280685"/>
              <a:gd name="connsiteX2" fmla="*/ 0 w 1116628"/>
              <a:gd name="connsiteY2" fmla="*/ 2140342 h 4280685"/>
              <a:gd name="connsiteX3" fmla="*/ 950954 w 1116628"/>
              <a:gd name="connsiteY3" fmla="*/ 4156796 h 4280685"/>
              <a:gd name="connsiteX4" fmla="*/ 1116628 w 1116628"/>
              <a:gd name="connsiteY4" fmla="*/ 4280685 h 4280685"/>
              <a:gd name="connsiteX5" fmla="*/ 1116628 w 1116628"/>
              <a:gd name="connsiteY5" fmla="*/ 3998144 h 4280685"/>
              <a:gd name="connsiteX6" fmla="*/ 1095042 w 1116628"/>
              <a:gd name="connsiteY6" fmla="*/ 3982002 h 4280685"/>
              <a:gd name="connsiteX7" fmla="*/ 226520 w 1116628"/>
              <a:gd name="connsiteY7" fmla="*/ 2140342 h 4280685"/>
              <a:gd name="connsiteX8" fmla="*/ 1095042 w 1116628"/>
              <a:gd name="connsiteY8" fmla="*/ 298682 h 4280685"/>
              <a:gd name="connsiteX9" fmla="*/ 1116628 w 1116628"/>
              <a:gd name="connsiteY9" fmla="*/ 282541 h 428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6628" h="4280685">
                <a:moveTo>
                  <a:pt x="1116628" y="0"/>
                </a:moveTo>
                <a:lnTo>
                  <a:pt x="950954" y="123888"/>
                </a:lnTo>
                <a:cubicBezTo>
                  <a:pt x="370183" y="603183"/>
                  <a:pt x="0" y="1328532"/>
                  <a:pt x="0" y="2140342"/>
                </a:cubicBezTo>
                <a:cubicBezTo>
                  <a:pt x="0" y="2952152"/>
                  <a:pt x="370183" y="3677501"/>
                  <a:pt x="950954" y="4156796"/>
                </a:cubicBezTo>
                <a:lnTo>
                  <a:pt x="1116628" y="4280685"/>
                </a:lnTo>
                <a:lnTo>
                  <a:pt x="1116628" y="3998144"/>
                </a:lnTo>
                <a:lnTo>
                  <a:pt x="1095042" y="3982002"/>
                </a:lnTo>
                <a:cubicBezTo>
                  <a:pt x="564614" y="3544254"/>
                  <a:pt x="226520" y="2881781"/>
                  <a:pt x="226520" y="2140342"/>
                </a:cubicBezTo>
                <a:cubicBezTo>
                  <a:pt x="226520" y="1398903"/>
                  <a:pt x="564614" y="736430"/>
                  <a:pt x="1095042" y="298682"/>
                </a:cubicBezTo>
                <a:lnTo>
                  <a:pt x="1116628" y="2825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 rot="5400000" flipH="1">
            <a:off x="218546" y="2421604"/>
            <a:ext cx="2765222" cy="3202314"/>
          </a:xfrm>
          <a:custGeom>
            <a:avLst/>
            <a:gdLst>
              <a:gd name="connsiteX0" fmla="*/ 1382611 w 2765222"/>
              <a:gd name="connsiteY0" fmla="*/ 0 h 3202314"/>
              <a:gd name="connsiteX1" fmla="*/ 0 w 2765222"/>
              <a:gd name="connsiteY1" fmla="*/ 1382611 h 3202314"/>
              <a:gd name="connsiteX2" fmla="*/ 98 w 2765222"/>
              <a:gd name="connsiteY2" fmla="*/ 1384552 h 3202314"/>
              <a:gd name="connsiteX3" fmla="*/ 0 w 2765222"/>
              <a:gd name="connsiteY3" fmla="*/ 1384552 h 3202314"/>
              <a:gd name="connsiteX4" fmla="*/ 0 w 2765222"/>
              <a:gd name="connsiteY4" fmla="*/ 3202314 h 3202314"/>
              <a:gd name="connsiteX5" fmla="*/ 2765222 w 2765222"/>
              <a:gd name="connsiteY5" fmla="*/ 3202314 h 3202314"/>
              <a:gd name="connsiteX6" fmla="*/ 2765222 w 2765222"/>
              <a:gd name="connsiteY6" fmla="*/ 1384552 h 3202314"/>
              <a:gd name="connsiteX7" fmla="*/ 2765124 w 2765222"/>
              <a:gd name="connsiteY7" fmla="*/ 1384552 h 3202314"/>
              <a:gd name="connsiteX8" fmla="*/ 2765222 w 2765222"/>
              <a:gd name="connsiteY8" fmla="*/ 1382611 h 3202314"/>
              <a:gd name="connsiteX9" fmla="*/ 1382611 w 2765222"/>
              <a:gd name="connsiteY9" fmla="*/ 0 h 320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65222" h="3202314">
                <a:moveTo>
                  <a:pt x="1382611" y="0"/>
                </a:moveTo>
                <a:cubicBezTo>
                  <a:pt x="619016" y="0"/>
                  <a:pt x="0" y="619016"/>
                  <a:pt x="0" y="1382611"/>
                </a:cubicBezTo>
                <a:lnTo>
                  <a:pt x="98" y="1384552"/>
                </a:lnTo>
                <a:lnTo>
                  <a:pt x="0" y="1384552"/>
                </a:lnTo>
                <a:lnTo>
                  <a:pt x="0" y="3202314"/>
                </a:lnTo>
                <a:lnTo>
                  <a:pt x="2765222" y="3202314"/>
                </a:lnTo>
                <a:lnTo>
                  <a:pt x="2765222" y="1384552"/>
                </a:lnTo>
                <a:lnTo>
                  <a:pt x="2765124" y="1384552"/>
                </a:lnTo>
                <a:lnTo>
                  <a:pt x="2765222" y="1382611"/>
                </a:lnTo>
                <a:cubicBezTo>
                  <a:pt x="2765222" y="619016"/>
                  <a:pt x="2146206" y="0"/>
                  <a:pt x="1382611" y="0"/>
                </a:cubicBezTo>
                <a:close/>
              </a:path>
            </a:pathLst>
          </a:cu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6A1094-11C2-47B0-895D-500264449FE4}"/>
              </a:ext>
            </a:extLst>
          </p:cNvPr>
          <p:cNvSpPr txBox="1"/>
          <p:nvPr/>
        </p:nvSpPr>
        <p:spPr>
          <a:xfrm>
            <a:off x="537026" y="3754794"/>
            <a:ext cx="18951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EBDF16-48CA-4ACC-A422-E2999DEAA8C4}"/>
              </a:ext>
            </a:extLst>
          </p:cNvPr>
          <p:cNvSpPr txBox="1"/>
          <p:nvPr/>
        </p:nvSpPr>
        <p:spPr>
          <a:xfrm>
            <a:off x="3745015" y="1894257"/>
            <a:ext cx="2922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Artificial lighting design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9D6693-587B-4E56-8D9B-A1390813D8A7}"/>
              </a:ext>
            </a:extLst>
          </p:cNvPr>
          <p:cNvSpPr txBox="1"/>
          <p:nvPr/>
        </p:nvSpPr>
        <p:spPr>
          <a:xfrm>
            <a:off x="3745015" y="5317337"/>
            <a:ext cx="26509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Acoustical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8E83DF1-C6DA-4C64-B681-03CB51558014}"/>
              </a:ext>
            </a:extLst>
          </p:cNvPr>
          <p:cNvSpPr txBox="1"/>
          <p:nvPr/>
        </p:nvSpPr>
        <p:spPr>
          <a:xfrm>
            <a:off x="4397639" y="3596863"/>
            <a:ext cx="2269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Power design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0F2461A-84C7-429C-9C2D-91249062F1D0}"/>
              </a:ext>
            </a:extLst>
          </p:cNvPr>
          <p:cNvGrpSpPr/>
          <p:nvPr/>
        </p:nvGrpSpPr>
        <p:grpSpPr>
          <a:xfrm>
            <a:off x="2815201" y="1689030"/>
            <a:ext cx="929814" cy="929814"/>
            <a:chOff x="2815201" y="1095269"/>
            <a:chExt cx="929814" cy="929814"/>
          </a:xfrm>
        </p:grpSpPr>
        <p:sp>
          <p:nvSpPr>
            <p:cNvPr id="65" name="Oval 64"/>
            <p:cNvSpPr/>
            <p:nvPr/>
          </p:nvSpPr>
          <p:spPr>
            <a:xfrm rot="10800000">
              <a:off x="2815201" y="1095269"/>
              <a:ext cx="929814" cy="929814"/>
            </a:xfrm>
            <a:prstGeom prst="ellipse">
              <a:avLst/>
            </a:pr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" name="Graphic 13" descr="Target with solid fill">
              <a:extLst>
                <a:ext uri="{FF2B5EF4-FFF2-40B4-BE49-F238E27FC236}">
                  <a16:creationId xmlns:a16="http://schemas.microsoft.com/office/drawing/2014/main" id="{A196C47D-EA37-4BFD-AD61-1FDB68734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03473" y="1308711"/>
              <a:ext cx="553267" cy="553267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998379-E769-4243-B954-9F41D1761546}"/>
              </a:ext>
            </a:extLst>
          </p:cNvPr>
          <p:cNvGrpSpPr/>
          <p:nvPr/>
        </p:nvGrpSpPr>
        <p:grpSpPr>
          <a:xfrm>
            <a:off x="3467825" y="3363064"/>
            <a:ext cx="929814" cy="929814"/>
            <a:chOff x="3464258" y="2157211"/>
            <a:chExt cx="929814" cy="929814"/>
          </a:xfrm>
        </p:grpSpPr>
        <p:sp>
          <p:nvSpPr>
            <p:cNvPr id="67" name="Oval 66"/>
            <p:cNvSpPr/>
            <p:nvPr/>
          </p:nvSpPr>
          <p:spPr>
            <a:xfrm rot="10800000">
              <a:off x="3464258" y="2157211"/>
              <a:ext cx="929814" cy="9298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0" name="Graphic 49" descr="Target with solid fill">
              <a:extLst>
                <a:ext uri="{FF2B5EF4-FFF2-40B4-BE49-F238E27FC236}">
                  <a16:creationId xmlns:a16="http://schemas.microsoft.com/office/drawing/2014/main" id="{E007634A-2BA0-4FEB-A74F-2179D4EBE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652531" y="2342428"/>
              <a:ext cx="553267" cy="553267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20F5016-3C98-48F6-A2CF-D141A9C40F8C}"/>
              </a:ext>
            </a:extLst>
          </p:cNvPr>
          <p:cNvGrpSpPr/>
          <p:nvPr/>
        </p:nvGrpSpPr>
        <p:grpSpPr>
          <a:xfrm>
            <a:off x="2815202" y="5037097"/>
            <a:ext cx="929814" cy="929814"/>
            <a:chOff x="2815202" y="4443336"/>
            <a:chExt cx="929814" cy="929814"/>
          </a:xfrm>
        </p:grpSpPr>
        <p:sp>
          <p:nvSpPr>
            <p:cNvPr id="59" name="Oval 58"/>
            <p:cNvSpPr/>
            <p:nvPr/>
          </p:nvSpPr>
          <p:spPr>
            <a:xfrm rot="10800000" flipH="1">
              <a:off x="2815202" y="4443336"/>
              <a:ext cx="929814" cy="9298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3" name="Graphic 52" descr="Target with solid fill">
              <a:extLst>
                <a:ext uri="{FF2B5EF4-FFF2-40B4-BE49-F238E27FC236}">
                  <a16:creationId xmlns:a16="http://schemas.microsoft.com/office/drawing/2014/main" id="{3C42110D-7B2F-419A-8AAC-51A740756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19399" y="4631609"/>
              <a:ext cx="553267" cy="553267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6A60DD7-AD18-4E62-815A-C96997D63EF1}"/>
              </a:ext>
            </a:extLst>
          </p:cNvPr>
          <p:cNvGrpSpPr/>
          <p:nvPr/>
        </p:nvGrpSpPr>
        <p:grpSpPr>
          <a:xfrm>
            <a:off x="134418" y="230180"/>
            <a:ext cx="3798314" cy="708601"/>
            <a:chOff x="3464258" y="122489"/>
            <a:chExt cx="5561111" cy="70860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1D8868F-827E-459A-B83F-20291885D304}"/>
                </a:ext>
              </a:extLst>
            </p:cNvPr>
            <p:cNvSpPr txBox="1"/>
            <p:nvPr/>
          </p:nvSpPr>
          <p:spPr>
            <a:xfrm>
              <a:off x="3464258" y="122489"/>
              <a:ext cx="5561111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Electrical design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9A3A1E8-0E21-4382-8083-47CD50DF649E}"/>
                </a:ext>
              </a:extLst>
            </p:cNvPr>
            <p:cNvGrpSpPr/>
            <p:nvPr/>
          </p:nvGrpSpPr>
          <p:grpSpPr>
            <a:xfrm>
              <a:off x="4675944" y="753886"/>
              <a:ext cx="3137738" cy="77204"/>
              <a:chOff x="4638442" y="1404494"/>
              <a:chExt cx="2593172" cy="77204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DBB502B-5B4C-41D7-8A09-744B53D52DFF}"/>
                  </a:ext>
                </a:extLst>
              </p:cNvPr>
              <p:cNvSpPr/>
              <p:nvPr/>
            </p:nvSpPr>
            <p:spPr>
              <a:xfrm>
                <a:off x="6022237" y="1430549"/>
                <a:ext cx="1209377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F04CEA10-2EA3-4071-A2CD-3395AF428F5C}"/>
                  </a:ext>
                </a:extLst>
              </p:cNvPr>
              <p:cNvSpPr/>
              <p:nvPr/>
            </p:nvSpPr>
            <p:spPr>
              <a:xfrm>
                <a:off x="4638442" y="1404494"/>
                <a:ext cx="1463345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278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Artificial lighting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F78503-2290-40D3-91BA-168F65742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92" y="1763242"/>
            <a:ext cx="3360138" cy="15940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54427F-F731-49F5-968B-0EF2F994E2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5514" y="1763242"/>
            <a:ext cx="4753763" cy="15940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A45D49-D196-4ABC-9A34-84B3171FE1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5514" y="3862750"/>
            <a:ext cx="4753762" cy="1829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262A3E-BEE2-45C2-A9EC-0966986B79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487" y="3862750"/>
            <a:ext cx="4753762" cy="182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Artificial lighting design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88DBBF-73B5-4122-B9A8-E5F876EDC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578" y="1112109"/>
            <a:ext cx="7735330" cy="488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5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A8B476D-7723-4A05-ACB7-E6195761F29B}"/>
              </a:ext>
            </a:extLst>
          </p:cNvPr>
          <p:cNvSpPr/>
          <p:nvPr/>
        </p:nvSpPr>
        <p:spPr>
          <a:xfrm rot="5400000">
            <a:off x="5903493" y="-4957005"/>
            <a:ext cx="385016" cy="12192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CDB726-A4E4-499C-AA8E-C02989B6F6A9}"/>
              </a:ext>
            </a:extLst>
          </p:cNvPr>
          <p:cNvSpPr/>
          <p:nvPr/>
        </p:nvSpPr>
        <p:spPr>
          <a:xfrm rot="5400000">
            <a:off x="5470357" y="-5470356"/>
            <a:ext cx="1251287" cy="12192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7DB2DF-C40D-4C88-9542-F5604034908F}"/>
              </a:ext>
            </a:extLst>
          </p:cNvPr>
          <p:cNvSpPr/>
          <p:nvPr/>
        </p:nvSpPr>
        <p:spPr>
          <a:xfrm rot="5400000">
            <a:off x="-342723" y="342721"/>
            <a:ext cx="1331504" cy="6460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5981A5-1381-42FB-8D2E-4032C34FAD0E}"/>
              </a:ext>
            </a:extLst>
          </p:cNvPr>
          <p:cNvSpPr txBox="1"/>
          <p:nvPr/>
        </p:nvSpPr>
        <p:spPr>
          <a:xfrm>
            <a:off x="788430" y="173377"/>
            <a:ext cx="415928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Architectural </a:t>
            </a:r>
            <a:r>
              <a:rPr lang="en-US" sz="30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Aspect</a:t>
            </a:r>
            <a:endParaRPr lang="en-US" sz="3000" b="1" dirty="0">
              <a:solidFill>
                <a:schemeClr val="accent4"/>
              </a:solidFill>
              <a:latin typeface="Lato" panose="020F0502020204030203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97C3A2-114B-468C-B7B0-6CF997A1287A}"/>
              </a:ext>
            </a:extLst>
          </p:cNvPr>
          <p:cNvSpPr txBox="1"/>
          <p:nvPr/>
        </p:nvSpPr>
        <p:spPr>
          <a:xfrm>
            <a:off x="923271" y="755599"/>
            <a:ext cx="32448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/>
              </a:rPr>
              <a:t>Redesigned</a:t>
            </a:r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D8DAC281-F981-4501-A5FF-152542A58642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70A30FE-EE12-4645-8F2B-CC25EB9241E1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6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08B5756-4253-4308-B57D-85EA1D17FAA4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8C9FB61-4B18-45A5-AAE6-DB34AE699AC6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4FEE6D4-3F43-42D0-AA25-D78C13C0AFB2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FCA662F-A736-4CA0-955E-2F347E9E6A50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34FB7CB-2B1E-4F0E-BEDA-DF3284E8101E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A8B5069-159C-4DE4-9211-ADA06648631B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5D498A6-39A9-4FF0-92D3-EB42AD2FBA9D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  <p:sp>
        <p:nvSpPr>
          <p:cNvPr id="20" name="Left Brace 19"/>
          <p:cNvSpPr/>
          <p:nvPr/>
        </p:nvSpPr>
        <p:spPr>
          <a:xfrm rot="10800000">
            <a:off x="623530" y="2367631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TextBox 2"/>
          <p:cNvSpPr txBox="1"/>
          <p:nvPr/>
        </p:nvSpPr>
        <p:spPr>
          <a:xfrm>
            <a:off x="433733" y="1595814"/>
            <a:ext cx="282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Modification areas: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3525" y="2342755"/>
            <a:ext cx="285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Cafeteria.</a:t>
            </a:r>
          </a:p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320576" y="1654804"/>
            <a:ext cx="2338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Added areas: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80051" y="3348053"/>
            <a:ext cx="285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Smoking room.</a:t>
            </a:r>
          </a:p>
          <a:p>
            <a:endParaRPr lang="en-US" dirty="0"/>
          </a:p>
        </p:txBody>
      </p:sp>
      <p:sp>
        <p:nvSpPr>
          <p:cNvPr id="30" name="Left Brace 29"/>
          <p:cNvSpPr/>
          <p:nvPr/>
        </p:nvSpPr>
        <p:spPr>
          <a:xfrm rot="10800000">
            <a:off x="4503703" y="2243111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TextBox 30"/>
          <p:cNvSpPr txBox="1"/>
          <p:nvPr/>
        </p:nvSpPr>
        <p:spPr>
          <a:xfrm>
            <a:off x="5125499" y="4500164"/>
            <a:ext cx="285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Accountant office.</a:t>
            </a:r>
          </a:p>
          <a:p>
            <a:endParaRPr lang="en-US" dirty="0"/>
          </a:p>
        </p:txBody>
      </p:sp>
      <p:sp>
        <p:nvSpPr>
          <p:cNvPr id="32" name="Left Brace 31"/>
          <p:cNvSpPr/>
          <p:nvPr/>
        </p:nvSpPr>
        <p:spPr>
          <a:xfrm rot="10800000">
            <a:off x="4447486" y="2776888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Left Brace 32"/>
          <p:cNvSpPr/>
          <p:nvPr/>
        </p:nvSpPr>
        <p:spPr>
          <a:xfrm rot="10800000">
            <a:off x="621041" y="2935748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TextBox 33"/>
          <p:cNvSpPr txBox="1"/>
          <p:nvPr/>
        </p:nvSpPr>
        <p:spPr>
          <a:xfrm>
            <a:off x="1313371" y="3481041"/>
            <a:ext cx="285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Archive file room.</a:t>
            </a:r>
          </a:p>
          <a:p>
            <a:endParaRPr lang="en-US" dirty="0"/>
          </a:p>
        </p:txBody>
      </p:sp>
      <p:sp>
        <p:nvSpPr>
          <p:cNvPr id="35" name="Left Brace 34"/>
          <p:cNvSpPr/>
          <p:nvPr/>
        </p:nvSpPr>
        <p:spPr>
          <a:xfrm rot="10800000">
            <a:off x="4503703" y="3385037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TextBox 35"/>
          <p:cNvSpPr txBox="1"/>
          <p:nvPr/>
        </p:nvSpPr>
        <p:spPr>
          <a:xfrm>
            <a:off x="5106450" y="2174279"/>
            <a:ext cx="285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Healthcare center.</a:t>
            </a:r>
          </a:p>
          <a:p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125499" y="3961042"/>
            <a:ext cx="285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Equipment storage room.</a:t>
            </a:r>
          </a:p>
          <a:p>
            <a:endParaRPr lang="en-US" dirty="0"/>
          </a:p>
        </p:txBody>
      </p:sp>
      <p:sp>
        <p:nvSpPr>
          <p:cNvPr id="38" name="Left Brace 37"/>
          <p:cNvSpPr/>
          <p:nvPr/>
        </p:nvSpPr>
        <p:spPr>
          <a:xfrm rot="10800000">
            <a:off x="4503703" y="3974970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TextBox 38"/>
          <p:cNvSpPr txBox="1"/>
          <p:nvPr/>
        </p:nvSpPr>
        <p:spPr>
          <a:xfrm>
            <a:off x="1264511" y="2882318"/>
            <a:ext cx="285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Laundry.</a:t>
            </a:r>
          </a:p>
          <a:p>
            <a:endParaRPr lang="en-US" dirty="0"/>
          </a:p>
        </p:txBody>
      </p:sp>
      <p:sp>
        <p:nvSpPr>
          <p:cNvPr id="40" name="Left Brace 39"/>
          <p:cNvSpPr/>
          <p:nvPr/>
        </p:nvSpPr>
        <p:spPr>
          <a:xfrm rot="10800000">
            <a:off x="621040" y="3528649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TextBox 40"/>
          <p:cNvSpPr txBox="1"/>
          <p:nvPr/>
        </p:nvSpPr>
        <p:spPr>
          <a:xfrm>
            <a:off x="5106450" y="2754018"/>
            <a:ext cx="341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Mechanical and electrical room.</a:t>
            </a:r>
          </a:p>
          <a:p>
            <a:endParaRPr lang="en-US" dirty="0"/>
          </a:p>
        </p:txBody>
      </p:sp>
      <p:sp>
        <p:nvSpPr>
          <p:cNvPr id="42" name="Left Brace 41"/>
          <p:cNvSpPr/>
          <p:nvPr/>
        </p:nvSpPr>
        <p:spPr>
          <a:xfrm rot="10800000">
            <a:off x="4503703" y="4544300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5" name="TextBox 44"/>
          <p:cNvSpPr txBox="1"/>
          <p:nvPr/>
        </p:nvSpPr>
        <p:spPr>
          <a:xfrm>
            <a:off x="5165762" y="5028686"/>
            <a:ext cx="341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Staff lounge and staff bedrooms.</a:t>
            </a:r>
          </a:p>
          <a:p>
            <a:endParaRPr lang="en-US" dirty="0"/>
          </a:p>
        </p:txBody>
      </p:sp>
      <p:sp>
        <p:nvSpPr>
          <p:cNvPr id="46" name="Left Brace 45"/>
          <p:cNvSpPr/>
          <p:nvPr/>
        </p:nvSpPr>
        <p:spPr>
          <a:xfrm rot="10800000">
            <a:off x="4499116" y="5083191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7" name="TextBox 46"/>
          <p:cNvSpPr txBox="1"/>
          <p:nvPr/>
        </p:nvSpPr>
        <p:spPr>
          <a:xfrm>
            <a:off x="5192889" y="5662624"/>
            <a:ext cx="341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Hair salon.</a:t>
            </a:r>
          </a:p>
          <a:p>
            <a:endParaRPr lang="en-US" dirty="0"/>
          </a:p>
        </p:txBody>
      </p:sp>
      <p:sp>
        <p:nvSpPr>
          <p:cNvPr id="48" name="Left Brace 47"/>
          <p:cNvSpPr/>
          <p:nvPr/>
        </p:nvSpPr>
        <p:spPr>
          <a:xfrm rot="10800000">
            <a:off x="4491341" y="5652522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9" name="TextBox 48"/>
          <p:cNvSpPr txBox="1"/>
          <p:nvPr/>
        </p:nvSpPr>
        <p:spPr>
          <a:xfrm>
            <a:off x="5190055" y="6217834"/>
            <a:ext cx="341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Maintenance workshop.</a:t>
            </a:r>
          </a:p>
          <a:p>
            <a:endParaRPr lang="en-US" dirty="0"/>
          </a:p>
        </p:txBody>
      </p:sp>
      <p:sp>
        <p:nvSpPr>
          <p:cNvPr id="50" name="Left Brace 49"/>
          <p:cNvSpPr/>
          <p:nvPr/>
        </p:nvSpPr>
        <p:spPr>
          <a:xfrm rot="10800000">
            <a:off x="4504008" y="6286846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9" name="TextBox 58"/>
          <p:cNvSpPr txBox="1"/>
          <p:nvPr/>
        </p:nvSpPr>
        <p:spPr>
          <a:xfrm>
            <a:off x="9211001" y="2000711"/>
            <a:ext cx="341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Emergency stair.</a:t>
            </a:r>
          </a:p>
          <a:p>
            <a:endParaRPr lang="en-US" dirty="0"/>
          </a:p>
        </p:txBody>
      </p:sp>
      <p:sp>
        <p:nvSpPr>
          <p:cNvPr id="60" name="Left Brace 59"/>
          <p:cNvSpPr/>
          <p:nvPr/>
        </p:nvSpPr>
        <p:spPr>
          <a:xfrm rot="10800000">
            <a:off x="8580815" y="2056581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1" name="TextBox 60"/>
          <p:cNvSpPr txBox="1"/>
          <p:nvPr/>
        </p:nvSpPr>
        <p:spPr>
          <a:xfrm>
            <a:off x="9182048" y="2559152"/>
            <a:ext cx="341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Emergency elevator.</a:t>
            </a:r>
          </a:p>
          <a:p>
            <a:endParaRPr lang="en-US" dirty="0"/>
          </a:p>
        </p:txBody>
      </p:sp>
      <p:sp>
        <p:nvSpPr>
          <p:cNvPr id="62" name="Left Brace 61"/>
          <p:cNvSpPr/>
          <p:nvPr/>
        </p:nvSpPr>
        <p:spPr>
          <a:xfrm rot="10800000">
            <a:off x="8598470" y="2611791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3" name="TextBox 62"/>
          <p:cNvSpPr txBox="1"/>
          <p:nvPr/>
        </p:nvSpPr>
        <p:spPr>
          <a:xfrm>
            <a:off x="1313371" y="4127029"/>
            <a:ext cx="285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Reception.</a:t>
            </a:r>
          </a:p>
          <a:p>
            <a:endParaRPr lang="en-US" dirty="0"/>
          </a:p>
        </p:txBody>
      </p:sp>
      <p:sp>
        <p:nvSpPr>
          <p:cNvPr id="64" name="Left Brace 63"/>
          <p:cNvSpPr/>
          <p:nvPr/>
        </p:nvSpPr>
        <p:spPr>
          <a:xfrm rot="10800000">
            <a:off x="621040" y="4174637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5" name="TextBox 64"/>
          <p:cNvSpPr txBox="1"/>
          <p:nvPr/>
        </p:nvSpPr>
        <p:spPr>
          <a:xfrm>
            <a:off x="1269337" y="4775334"/>
            <a:ext cx="341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Housekeeping storage room.</a:t>
            </a:r>
          </a:p>
          <a:p>
            <a:endParaRPr lang="en-US" dirty="0"/>
          </a:p>
        </p:txBody>
      </p:sp>
      <p:sp>
        <p:nvSpPr>
          <p:cNvPr id="66" name="Left Brace 65"/>
          <p:cNvSpPr/>
          <p:nvPr/>
        </p:nvSpPr>
        <p:spPr>
          <a:xfrm rot="10800000">
            <a:off x="646059" y="4778852"/>
            <a:ext cx="507357" cy="316800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409223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Artificial lighting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118562-A320-4EBC-9A0A-45EDCC3C6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10462"/>
            <a:ext cx="7129849" cy="39016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A5FD55-BDD8-4C03-8693-3A74418E8B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9849" y="2010462"/>
            <a:ext cx="5062151" cy="3901616"/>
          </a:xfrm>
          <a:prstGeom prst="rect">
            <a:avLst/>
          </a:prstGeom>
        </p:spPr>
      </p:pic>
      <p:sp>
        <p:nvSpPr>
          <p:cNvPr id="10" name="Freeform: Shape 4">
            <a:extLst>
              <a:ext uri="{FF2B5EF4-FFF2-40B4-BE49-F238E27FC236}">
                <a16:creationId xmlns:a16="http://schemas.microsoft.com/office/drawing/2014/main" id="{974A35C2-0405-4414-9AE3-CBE836865227}"/>
              </a:ext>
            </a:extLst>
          </p:cNvPr>
          <p:cNvSpPr/>
          <p:nvPr/>
        </p:nvSpPr>
        <p:spPr>
          <a:xfrm rot="16200000" flipV="1">
            <a:off x="513200" y="582305"/>
            <a:ext cx="483728" cy="1601565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/>
            <a:r>
              <a:rPr lang="en-US" dirty="0"/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23375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Artificial lighting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5E4A08-B89E-4C7F-B979-E581D5CDD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5" y="2180408"/>
            <a:ext cx="6722076" cy="35420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D72BAD-E6D9-49D2-B86A-2759A348E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076" y="2180408"/>
            <a:ext cx="5469924" cy="3542048"/>
          </a:xfrm>
          <a:prstGeom prst="rect">
            <a:avLst/>
          </a:prstGeom>
        </p:spPr>
      </p:pic>
      <p:sp>
        <p:nvSpPr>
          <p:cNvPr id="13" name="Freeform: Shape 4">
            <a:extLst>
              <a:ext uri="{FF2B5EF4-FFF2-40B4-BE49-F238E27FC236}">
                <a16:creationId xmlns:a16="http://schemas.microsoft.com/office/drawing/2014/main" id="{974A35C2-0405-4414-9AE3-CBE836865227}"/>
              </a:ext>
            </a:extLst>
          </p:cNvPr>
          <p:cNvSpPr/>
          <p:nvPr/>
        </p:nvSpPr>
        <p:spPr>
          <a:xfrm rot="16200000" flipV="1">
            <a:off x="513200" y="582305"/>
            <a:ext cx="483728" cy="1601565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/>
            <a:r>
              <a:rPr lang="en-US" dirty="0"/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217480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Artificial lighting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E8E344-0E4F-4796-8DA3-84209B4F7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426" y="2010468"/>
            <a:ext cx="5468293" cy="38946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269AC3-A3B0-4055-950D-5554F366A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5182" y="2010468"/>
            <a:ext cx="5395865" cy="3894642"/>
          </a:xfrm>
          <a:prstGeom prst="rect">
            <a:avLst/>
          </a:prstGeom>
        </p:spPr>
      </p:pic>
      <p:sp>
        <p:nvSpPr>
          <p:cNvPr id="12" name="Freeform: Shape 4">
            <a:extLst>
              <a:ext uri="{FF2B5EF4-FFF2-40B4-BE49-F238E27FC236}">
                <a16:creationId xmlns:a16="http://schemas.microsoft.com/office/drawing/2014/main" id="{974A35C2-0405-4414-9AE3-CBE836865227}"/>
              </a:ext>
            </a:extLst>
          </p:cNvPr>
          <p:cNvSpPr/>
          <p:nvPr/>
        </p:nvSpPr>
        <p:spPr>
          <a:xfrm rot="16200000" flipV="1">
            <a:off x="513200" y="582305"/>
            <a:ext cx="483728" cy="1601565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/>
            <a:r>
              <a:rPr lang="en-US" dirty="0"/>
              <a:t>External</a:t>
            </a:r>
          </a:p>
        </p:txBody>
      </p:sp>
    </p:spTree>
    <p:extLst>
      <p:ext uri="{BB962C8B-B14F-4D97-AF65-F5344CB8AC3E}">
        <p14:creationId xmlns:p14="http://schemas.microsoft.com/office/powerpoint/2010/main" val="210158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Artificial lighting design</a:t>
            </a:r>
          </a:p>
        </p:txBody>
      </p:sp>
      <p:sp>
        <p:nvSpPr>
          <p:cNvPr id="12" name="Freeform: Shape 4">
            <a:extLst>
              <a:ext uri="{FF2B5EF4-FFF2-40B4-BE49-F238E27FC236}">
                <a16:creationId xmlns:a16="http://schemas.microsoft.com/office/drawing/2014/main" id="{974A35C2-0405-4414-9AE3-CBE836865227}"/>
              </a:ext>
            </a:extLst>
          </p:cNvPr>
          <p:cNvSpPr/>
          <p:nvPr/>
        </p:nvSpPr>
        <p:spPr>
          <a:xfrm rot="16200000" flipV="1">
            <a:off x="513200" y="582305"/>
            <a:ext cx="483728" cy="1601565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/>
            <a:r>
              <a:rPr lang="en-US" dirty="0"/>
              <a:t>External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E096E9-1E8B-426B-BEF9-1E7B9337D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813" y="845459"/>
            <a:ext cx="5474043" cy="33658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CB3DB2-18A7-4DCC-9F2A-9025C3F4BC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326" y="4176584"/>
            <a:ext cx="10478530" cy="26814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E14696B-33AD-4327-88F9-DF1BB1A420B5}"/>
              </a:ext>
            </a:extLst>
          </p:cNvPr>
          <p:cNvSpPr txBox="1"/>
          <p:nvPr/>
        </p:nvSpPr>
        <p:spPr>
          <a:xfrm>
            <a:off x="536995" y="1828653"/>
            <a:ext cx="47655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Working mode for this type of luminaires is working with 30% intensity when there is no action below the lamp and 100% when people pass in sensor range. 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This type works 15 hours in full charge and its need 6 hour to charge full power. 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D04CDD-A4EA-4942-96CA-7AEA9C0DB3B7}"/>
              </a:ext>
            </a:extLst>
          </p:cNvPr>
          <p:cNvSpPr/>
          <p:nvPr/>
        </p:nvSpPr>
        <p:spPr>
          <a:xfrm>
            <a:off x="333632" y="1820850"/>
            <a:ext cx="4777947" cy="174455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603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Artificial lighting design</a:t>
            </a:r>
          </a:p>
        </p:txBody>
      </p:sp>
      <p:sp>
        <p:nvSpPr>
          <p:cNvPr id="12" name="Freeform: Shape 4">
            <a:extLst>
              <a:ext uri="{FF2B5EF4-FFF2-40B4-BE49-F238E27FC236}">
                <a16:creationId xmlns:a16="http://schemas.microsoft.com/office/drawing/2014/main" id="{974A35C2-0405-4414-9AE3-CBE836865227}"/>
              </a:ext>
            </a:extLst>
          </p:cNvPr>
          <p:cNvSpPr/>
          <p:nvPr/>
        </p:nvSpPr>
        <p:spPr>
          <a:xfrm rot="16200000" flipV="1">
            <a:off x="513200" y="582305"/>
            <a:ext cx="483728" cy="1601565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/>
            <a:r>
              <a:rPr lang="en-US" dirty="0"/>
              <a:t>External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BFD6C3-358F-401C-97FA-69C90EF0C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719" y="2010463"/>
            <a:ext cx="6330248" cy="43155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541A22-D69B-4C38-A11C-BAD414BE6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1904" y="2010463"/>
            <a:ext cx="5840096" cy="4315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38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Artificial lighting design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05CFA5-18A8-4731-A4AE-6DC338E8C2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16" y="1433884"/>
            <a:ext cx="10750379" cy="47090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35772" y="6142967"/>
            <a:ext cx="3957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G.F lighting distribution layout</a:t>
            </a:r>
          </a:p>
        </p:txBody>
      </p:sp>
    </p:spTree>
    <p:extLst>
      <p:ext uri="{BB962C8B-B14F-4D97-AF65-F5344CB8AC3E}">
        <p14:creationId xmlns:p14="http://schemas.microsoft.com/office/powerpoint/2010/main" val="80522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Power design</a:t>
            </a:r>
          </a:p>
        </p:txBody>
      </p:sp>
      <p:sp>
        <p:nvSpPr>
          <p:cNvPr id="9" name="Freeform: Shape 4">
            <a:extLst>
              <a:ext uri="{FF2B5EF4-FFF2-40B4-BE49-F238E27FC236}">
                <a16:creationId xmlns:a16="http://schemas.microsoft.com/office/drawing/2014/main" id="{974A35C2-0405-4414-9AE3-CBE836865227}"/>
              </a:ext>
            </a:extLst>
          </p:cNvPr>
          <p:cNvSpPr/>
          <p:nvPr/>
        </p:nvSpPr>
        <p:spPr>
          <a:xfrm rot="16200000" flipV="1">
            <a:off x="917663" y="226170"/>
            <a:ext cx="483728" cy="2321183"/>
          </a:xfrm>
          <a:custGeom>
            <a:avLst/>
            <a:gdLst>
              <a:gd name="connsiteX0" fmla="*/ 0 w 483728"/>
              <a:gd name="connsiteY0" fmla="*/ 417007 h 2497014"/>
              <a:gd name="connsiteX1" fmla="*/ 2992 w 483728"/>
              <a:gd name="connsiteY1" fmla="*/ 411848 h 2497014"/>
              <a:gd name="connsiteX2" fmla="*/ 2992 w 483728"/>
              <a:gd name="connsiteY2" fmla="*/ 411541 h 2497014"/>
              <a:gd name="connsiteX3" fmla="*/ 3171 w 483728"/>
              <a:gd name="connsiteY3" fmla="*/ 411541 h 2497014"/>
              <a:gd name="connsiteX4" fmla="*/ 241864 w 483728"/>
              <a:gd name="connsiteY4" fmla="*/ 0 h 2497014"/>
              <a:gd name="connsiteX5" fmla="*/ 480557 w 483728"/>
              <a:gd name="connsiteY5" fmla="*/ 411541 h 2497014"/>
              <a:gd name="connsiteX6" fmla="*/ 483728 w 483728"/>
              <a:gd name="connsiteY6" fmla="*/ 411541 h 2497014"/>
              <a:gd name="connsiteX7" fmla="*/ 483728 w 483728"/>
              <a:gd name="connsiteY7" fmla="*/ 417006 h 2497014"/>
              <a:gd name="connsiteX8" fmla="*/ 483728 w 483728"/>
              <a:gd name="connsiteY8" fmla="*/ 417007 h 2497014"/>
              <a:gd name="connsiteX9" fmla="*/ 483728 w 483728"/>
              <a:gd name="connsiteY9" fmla="*/ 417007 h 2497014"/>
              <a:gd name="connsiteX10" fmla="*/ 483727 w 483728"/>
              <a:gd name="connsiteY10" fmla="*/ 2497014 h 2497014"/>
              <a:gd name="connsiteX11" fmla="*/ 2992 w 483728"/>
              <a:gd name="connsiteY11" fmla="*/ 2497014 h 2497014"/>
              <a:gd name="connsiteX12" fmla="*/ 2992 w 483728"/>
              <a:gd name="connsiteY12" fmla="*/ 417007 h 249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3728" h="2497014">
                <a:moveTo>
                  <a:pt x="0" y="417007"/>
                </a:moveTo>
                <a:lnTo>
                  <a:pt x="2992" y="411848"/>
                </a:lnTo>
                <a:lnTo>
                  <a:pt x="2992" y="411541"/>
                </a:lnTo>
                <a:lnTo>
                  <a:pt x="3171" y="411541"/>
                </a:lnTo>
                <a:lnTo>
                  <a:pt x="241864" y="0"/>
                </a:lnTo>
                <a:lnTo>
                  <a:pt x="480557" y="411541"/>
                </a:lnTo>
                <a:lnTo>
                  <a:pt x="483728" y="411541"/>
                </a:lnTo>
                <a:lnTo>
                  <a:pt x="483728" y="417006"/>
                </a:lnTo>
                <a:lnTo>
                  <a:pt x="483728" y="417007"/>
                </a:lnTo>
                <a:lnTo>
                  <a:pt x="483728" y="417007"/>
                </a:lnTo>
                <a:lnTo>
                  <a:pt x="483727" y="2497014"/>
                </a:lnTo>
                <a:lnTo>
                  <a:pt x="2992" y="2497014"/>
                </a:lnTo>
                <a:lnTo>
                  <a:pt x="2992" y="417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/>
            <a:r>
              <a:rPr lang="en-US" dirty="0"/>
              <a:t>Distribution Boards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66692D-C0B1-4C54-BF9B-F37F1C047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2262" y="1152894"/>
            <a:ext cx="6467475" cy="32091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55671B-5A41-4684-98DE-7B3FC9B5FD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8498" y="4531992"/>
            <a:ext cx="5300663" cy="2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0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Power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D956BD-0F80-4BAC-875F-6D8C9B4F2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96" y="1260389"/>
            <a:ext cx="11009871" cy="522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53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Power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2C0046-A742-4299-A93E-7237F7020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352" y="1433693"/>
            <a:ext cx="10194325" cy="51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6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Acoustical design</a:t>
            </a:r>
          </a:p>
        </p:txBody>
      </p:sp>
      <p:pic>
        <p:nvPicPr>
          <p:cNvPr id="16" name="صورة 52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567" y="1556654"/>
            <a:ext cx="3048635" cy="3261360"/>
          </a:xfrm>
          <a:prstGeom prst="rect">
            <a:avLst/>
          </a:prstGeom>
        </p:spPr>
      </p:pic>
      <p:pic>
        <p:nvPicPr>
          <p:cNvPr id="17" name="صورة 53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303" y="3993507"/>
            <a:ext cx="3638841" cy="27967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87152" y="1056489"/>
            <a:ext cx="1542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External walls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703785" y="1056489"/>
            <a:ext cx="1542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Partitions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38828" y="1056489"/>
            <a:ext cx="83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Ceiling</a:t>
            </a:r>
          </a:p>
        </p:txBody>
      </p:sp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085" y="1499784"/>
            <a:ext cx="2696636" cy="2493723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81" y="1556654"/>
            <a:ext cx="4308558" cy="10571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253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153FACB-9C84-4D68-A1F2-A110C233A432}"/>
              </a:ext>
            </a:extLst>
          </p:cNvPr>
          <p:cNvSpPr/>
          <p:nvPr/>
        </p:nvSpPr>
        <p:spPr>
          <a:xfrm rot="5400000">
            <a:off x="5911330" y="-4944236"/>
            <a:ext cx="369333" cy="12192003"/>
          </a:xfrm>
          <a:prstGeom prst="rect">
            <a:avLst/>
          </a:pr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331F50-609A-4859-B38F-96CBCEEF9CB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652" y="1420840"/>
            <a:ext cx="12147313" cy="54596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0A995C0-73D9-4BB5-A811-99C9BE065173}"/>
              </a:ext>
            </a:extLst>
          </p:cNvPr>
          <p:cNvSpPr/>
          <p:nvPr/>
        </p:nvSpPr>
        <p:spPr>
          <a:xfrm rot="5400000">
            <a:off x="5469987" y="-5469988"/>
            <a:ext cx="1252023" cy="12192003"/>
          </a:xfrm>
          <a:prstGeom prst="rect">
            <a:avLst/>
          </a:pr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9E924E-7D4F-4375-93A3-8A1C4C818B0B}"/>
              </a:ext>
            </a:extLst>
          </p:cNvPr>
          <p:cNvSpPr txBox="1"/>
          <p:nvPr/>
        </p:nvSpPr>
        <p:spPr>
          <a:xfrm>
            <a:off x="687651" y="448072"/>
            <a:ext cx="5398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The ground floor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before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 re-design:  </a:t>
            </a:r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28269517-988F-477D-A351-32D01BB8CC27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B33971-436B-4278-B581-93ED08B07826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7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A8C571D-93C9-4EEE-B4E4-33EE20F425D7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E674EB-C25A-427A-B88C-D61641A0822F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E9F5B62-2697-43DF-9220-C851202B4CD1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D5EE577-D924-4FF7-8269-DDBB5F522B8F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7A5A73-E8FA-4D7B-B223-5B36C137DFA5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5685E09-6D18-4F2D-90EE-7D85A214BD5E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0DCACA2-EE83-4E60-BB9F-CF45645B1025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</p:spTree>
    <p:extLst>
      <p:ext uri="{BB962C8B-B14F-4D97-AF65-F5344CB8AC3E}">
        <p14:creationId xmlns:p14="http://schemas.microsoft.com/office/powerpoint/2010/main" val="397348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Acoustical design</a:t>
            </a:r>
          </a:p>
        </p:txBody>
      </p:sp>
      <p:pic>
        <p:nvPicPr>
          <p:cNvPr id="9" name="صورة 520"/>
          <p:cNvPicPr/>
          <p:nvPr/>
        </p:nvPicPr>
        <p:blipFill>
          <a:blip r:embed="rId3"/>
          <a:stretch>
            <a:fillRect/>
          </a:stretch>
        </p:blipFill>
        <p:spPr>
          <a:xfrm>
            <a:off x="1305521" y="1066380"/>
            <a:ext cx="4290060" cy="2605405"/>
          </a:xfrm>
          <a:prstGeom prst="rect">
            <a:avLst/>
          </a:prstGeom>
        </p:spPr>
      </p:pic>
      <p:pic>
        <p:nvPicPr>
          <p:cNvPr id="10" name="صورة 521"/>
          <p:cNvPicPr/>
          <p:nvPr/>
        </p:nvPicPr>
        <p:blipFill>
          <a:blip r:embed="rId4"/>
          <a:stretch>
            <a:fillRect/>
          </a:stretch>
        </p:blipFill>
        <p:spPr>
          <a:xfrm>
            <a:off x="6610676" y="1066380"/>
            <a:ext cx="3217545" cy="2810967"/>
          </a:xfrm>
          <a:prstGeom prst="rect">
            <a:avLst/>
          </a:prstGeom>
        </p:spPr>
      </p:pic>
      <p:pic>
        <p:nvPicPr>
          <p:cNvPr id="11" name="صورة 524"/>
          <p:cNvPicPr/>
          <p:nvPr/>
        </p:nvPicPr>
        <p:blipFill>
          <a:blip r:embed="rId5"/>
          <a:stretch>
            <a:fillRect/>
          </a:stretch>
        </p:blipFill>
        <p:spPr>
          <a:xfrm>
            <a:off x="6382075" y="4108398"/>
            <a:ext cx="3674745" cy="2579370"/>
          </a:xfrm>
          <a:prstGeom prst="rect">
            <a:avLst/>
          </a:prstGeom>
        </p:spPr>
      </p:pic>
      <p:pic>
        <p:nvPicPr>
          <p:cNvPr id="12" name="صورة 525"/>
          <p:cNvPicPr/>
          <p:nvPr/>
        </p:nvPicPr>
        <p:blipFill>
          <a:blip r:embed="rId6"/>
          <a:stretch>
            <a:fillRect/>
          </a:stretch>
        </p:blipFill>
        <p:spPr>
          <a:xfrm>
            <a:off x="1607104" y="4098555"/>
            <a:ext cx="3988477" cy="259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04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81947B5-CD9C-4AAA-B7A8-6113044D6751}"/>
              </a:ext>
            </a:extLst>
          </p:cNvPr>
          <p:cNvSpPr/>
          <p:nvPr/>
        </p:nvSpPr>
        <p:spPr>
          <a:xfrm flipH="1">
            <a:off x="3377903" y="1205171"/>
            <a:ext cx="1116628" cy="5138494"/>
          </a:xfrm>
          <a:custGeom>
            <a:avLst/>
            <a:gdLst>
              <a:gd name="connsiteX0" fmla="*/ 1116628 w 1116628"/>
              <a:gd name="connsiteY0" fmla="*/ 0 h 4280685"/>
              <a:gd name="connsiteX1" fmla="*/ 950954 w 1116628"/>
              <a:gd name="connsiteY1" fmla="*/ 123888 h 4280685"/>
              <a:gd name="connsiteX2" fmla="*/ 0 w 1116628"/>
              <a:gd name="connsiteY2" fmla="*/ 2140342 h 4280685"/>
              <a:gd name="connsiteX3" fmla="*/ 950954 w 1116628"/>
              <a:gd name="connsiteY3" fmla="*/ 4156796 h 4280685"/>
              <a:gd name="connsiteX4" fmla="*/ 1116628 w 1116628"/>
              <a:gd name="connsiteY4" fmla="*/ 4280685 h 4280685"/>
              <a:gd name="connsiteX5" fmla="*/ 1116628 w 1116628"/>
              <a:gd name="connsiteY5" fmla="*/ 3998144 h 4280685"/>
              <a:gd name="connsiteX6" fmla="*/ 1095042 w 1116628"/>
              <a:gd name="connsiteY6" fmla="*/ 3982002 h 4280685"/>
              <a:gd name="connsiteX7" fmla="*/ 226520 w 1116628"/>
              <a:gd name="connsiteY7" fmla="*/ 2140342 h 4280685"/>
              <a:gd name="connsiteX8" fmla="*/ 1095042 w 1116628"/>
              <a:gd name="connsiteY8" fmla="*/ 298682 h 4280685"/>
              <a:gd name="connsiteX9" fmla="*/ 1116628 w 1116628"/>
              <a:gd name="connsiteY9" fmla="*/ 282541 h 428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6628" h="4280685">
                <a:moveTo>
                  <a:pt x="1116628" y="0"/>
                </a:moveTo>
                <a:lnTo>
                  <a:pt x="950954" y="123888"/>
                </a:lnTo>
                <a:cubicBezTo>
                  <a:pt x="370183" y="603183"/>
                  <a:pt x="0" y="1328532"/>
                  <a:pt x="0" y="2140342"/>
                </a:cubicBezTo>
                <a:cubicBezTo>
                  <a:pt x="0" y="2952152"/>
                  <a:pt x="370183" y="3677501"/>
                  <a:pt x="950954" y="4156796"/>
                </a:cubicBezTo>
                <a:lnTo>
                  <a:pt x="1116628" y="4280685"/>
                </a:lnTo>
                <a:lnTo>
                  <a:pt x="1116628" y="3998144"/>
                </a:lnTo>
                <a:lnTo>
                  <a:pt x="1095042" y="3982002"/>
                </a:lnTo>
                <a:cubicBezTo>
                  <a:pt x="564614" y="3544254"/>
                  <a:pt x="226520" y="2881781"/>
                  <a:pt x="226520" y="2140342"/>
                </a:cubicBezTo>
                <a:cubicBezTo>
                  <a:pt x="226520" y="1398903"/>
                  <a:pt x="564614" y="736430"/>
                  <a:pt x="1095042" y="298682"/>
                </a:cubicBezTo>
                <a:lnTo>
                  <a:pt x="1116628" y="2825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 rot="5400000" flipH="1">
            <a:off x="218546" y="2421604"/>
            <a:ext cx="2765222" cy="3202314"/>
          </a:xfrm>
          <a:custGeom>
            <a:avLst/>
            <a:gdLst>
              <a:gd name="connsiteX0" fmla="*/ 1382611 w 2765222"/>
              <a:gd name="connsiteY0" fmla="*/ 0 h 3202314"/>
              <a:gd name="connsiteX1" fmla="*/ 0 w 2765222"/>
              <a:gd name="connsiteY1" fmla="*/ 1382611 h 3202314"/>
              <a:gd name="connsiteX2" fmla="*/ 98 w 2765222"/>
              <a:gd name="connsiteY2" fmla="*/ 1384552 h 3202314"/>
              <a:gd name="connsiteX3" fmla="*/ 0 w 2765222"/>
              <a:gd name="connsiteY3" fmla="*/ 1384552 h 3202314"/>
              <a:gd name="connsiteX4" fmla="*/ 0 w 2765222"/>
              <a:gd name="connsiteY4" fmla="*/ 3202314 h 3202314"/>
              <a:gd name="connsiteX5" fmla="*/ 2765222 w 2765222"/>
              <a:gd name="connsiteY5" fmla="*/ 3202314 h 3202314"/>
              <a:gd name="connsiteX6" fmla="*/ 2765222 w 2765222"/>
              <a:gd name="connsiteY6" fmla="*/ 1384552 h 3202314"/>
              <a:gd name="connsiteX7" fmla="*/ 2765124 w 2765222"/>
              <a:gd name="connsiteY7" fmla="*/ 1384552 h 3202314"/>
              <a:gd name="connsiteX8" fmla="*/ 2765222 w 2765222"/>
              <a:gd name="connsiteY8" fmla="*/ 1382611 h 3202314"/>
              <a:gd name="connsiteX9" fmla="*/ 1382611 w 2765222"/>
              <a:gd name="connsiteY9" fmla="*/ 0 h 320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65222" h="3202314">
                <a:moveTo>
                  <a:pt x="1382611" y="0"/>
                </a:moveTo>
                <a:cubicBezTo>
                  <a:pt x="619016" y="0"/>
                  <a:pt x="0" y="619016"/>
                  <a:pt x="0" y="1382611"/>
                </a:cubicBezTo>
                <a:lnTo>
                  <a:pt x="98" y="1384552"/>
                </a:lnTo>
                <a:lnTo>
                  <a:pt x="0" y="1384552"/>
                </a:lnTo>
                <a:lnTo>
                  <a:pt x="0" y="3202314"/>
                </a:lnTo>
                <a:lnTo>
                  <a:pt x="2765222" y="3202314"/>
                </a:lnTo>
                <a:lnTo>
                  <a:pt x="2765222" y="1384552"/>
                </a:lnTo>
                <a:lnTo>
                  <a:pt x="2765124" y="1384552"/>
                </a:lnTo>
                <a:lnTo>
                  <a:pt x="2765222" y="1382611"/>
                </a:lnTo>
                <a:cubicBezTo>
                  <a:pt x="2765222" y="619016"/>
                  <a:pt x="2146206" y="0"/>
                  <a:pt x="1382611" y="0"/>
                </a:cubicBezTo>
                <a:close/>
              </a:path>
            </a:pathLst>
          </a:cu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6A1094-11C2-47B0-895D-500264449FE4}"/>
              </a:ext>
            </a:extLst>
          </p:cNvPr>
          <p:cNvSpPr txBox="1"/>
          <p:nvPr/>
        </p:nvSpPr>
        <p:spPr>
          <a:xfrm>
            <a:off x="537026" y="3754794"/>
            <a:ext cx="18951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EBDF16-48CA-4ACC-A422-E2999DEAA8C4}"/>
              </a:ext>
            </a:extLst>
          </p:cNvPr>
          <p:cNvSpPr txBox="1"/>
          <p:nvPr/>
        </p:nvSpPr>
        <p:spPr>
          <a:xfrm>
            <a:off x="4293571" y="1247236"/>
            <a:ext cx="26369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H-VAC system design.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BE6691E-54E7-4CED-9A87-994F75E08346}"/>
              </a:ext>
            </a:extLst>
          </p:cNvPr>
          <p:cNvSpPr txBox="1"/>
          <p:nvPr/>
        </p:nvSpPr>
        <p:spPr>
          <a:xfrm>
            <a:off x="4832845" y="2352041"/>
            <a:ext cx="330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Firefighting system design.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9D6693-587B-4E56-8D9B-A1390813D8A7}"/>
              </a:ext>
            </a:extLst>
          </p:cNvPr>
          <p:cNvSpPr txBox="1"/>
          <p:nvPr/>
        </p:nvSpPr>
        <p:spPr>
          <a:xfrm>
            <a:off x="4832845" y="3692530"/>
            <a:ext cx="2097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Water supply.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8E83DF1-C6DA-4C64-B681-03CB51558014}"/>
              </a:ext>
            </a:extLst>
          </p:cNvPr>
          <p:cNvSpPr txBox="1"/>
          <p:nvPr/>
        </p:nvSpPr>
        <p:spPr>
          <a:xfrm>
            <a:off x="4483727" y="4887138"/>
            <a:ext cx="24283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olidFill>
                  <a:srgbClr val="19185C"/>
                </a:solidFill>
              </a:rPr>
              <a:t>Water drainage.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0F2461A-84C7-429C-9C2D-91249062F1D0}"/>
              </a:ext>
            </a:extLst>
          </p:cNvPr>
          <p:cNvGrpSpPr/>
          <p:nvPr/>
        </p:nvGrpSpPr>
        <p:grpSpPr>
          <a:xfrm>
            <a:off x="3270554" y="1081407"/>
            <a:ext cx="929814" cy="929814"/>
            <a:chOff x="2815201" y="1095269"/>
            <a:chExt cx="929814" cy="929814"/>
          </a:xfrm>
        </p:grpSpPr>
        <p:sp>
          <p:nvSpPr>
            <p:cNvPr id="65" name="Oval 64"/>
            <p:cNvSpPr/>
            <p:nvPr/>
          </p:nvSpPr>
          <p:spPr>
            <a:xfrm rot="10800000">
              <a:off x="2815201" y="1095269"/>
              <a:ext cx="929814" cy="929814"/>
            </a:xfrm>
            <a:prstGeom prst="ellipse">
              <a:avLst/>
            </a:pr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" name="Graphic 13" descr="Target with solid fill">
              <a:extLst>
                <a:ext uri="{FF2B5EF4-FFF2-40B4-BE49-F238E27FC236}">
                  <a16:creationId xmlns:a16="http://schemas.microsoft.com/office/drawing/2014/main" id="{A196C47D-EA37-4BFD-AD61-1FDB68734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03473" y="1308711"/>
              <a:ext cx="553267" cy="553267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998379-E769-4243-B954-9F41D1761546}"/>
              </a:ext>
            </a:extLst>
          </p:cNvPr>
          <p:cNvGrpSpPr/>
          <p:nvPr/>
        </p:nvGrpSpPr>
        <p:grpSpPr>
          <a:xfrm>
            <a:off x="3742187" y="2170645"/>
            <a:ext cx="929814" cy="929814"/>
            <a:chOff x="3464258" y="2157211"/>
            <a:chExt cx="929814" cy="929814"/>
          </a:xfrm>
        </p:grpSpPr>
        <p:sp>
          <p:nvSpPr>
            <p:cNvPr id="67" name="Oval 66"/>
            <p:cNvSpPr/>
            <p:nvPr/>
          </p:nvSpPr>
          <p:spPr>
            <a:xfrm rot="10800000">
              <a:off x="3464258" y="2157211"/>
              <a:ext cx="929814" cy="9298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0" name="Graphic 49" descr="Target with solid fill">
              <a:extLst>
                <a:ext uri="{FF2B5EF4-FFF2-40B4-BE49-F238E27FC236}">
                  <a16:creationId xmlns:a16="http://schemas.microsoft.com/office/drawing/2014/main" id="{E007634A-2BA0-4FEB-A74F-2179D4EBE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652531" y="2342428"/>
              <a:ext cx="553267" cy="553267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D3B7BAE-0D03-4DB1-826F-9FFB15046011}"/>
              </a:ext>
            </a:extLst>
          </p:cNvPr>
          <p:cNvGrpSpPr/>
          <p:nvPr/>
        </p:nvGrpSpPr>
        <p:grpSpPr>
          <a:xfrm>
            <a:off x="3948701" y="3325407"/>
            <a:ext cx="929814" cy="929814"/>
            <a:chOff x="3441553" y="3431549"/>
            <a:chExt cx="929814" cy="929814"/>
          </a:xfrm>
        </p:grpSpPr>
        <p:sp>
          <p:nvSpPr>
            <p:cNvPr id="31" name="Oval 30"/>
            <p:cNvSpPr/>
            <p:nvPr/>
          </p:nvSpPr>
          <p:spPr>
            <a:xfrm rot="10800000" flipH="1">
              <a:off x="3441553" y="3431549"/>
              <a:ext cx="929814" cy="9298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1" name="Graphic 50" descr="Target with solid fill">
              <a:extLst>
                <a:ext uri="{FF2B5EF4-FFF2-40B4-BE49-F238E27FC236}">
                  <a16:creationId xmlns:a16="http://schemas.microsoft.com/office/drawing/2014/main" id="{DBDBE507-8DF6-4E3F-808C-38D1814F3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629825" y="3628073"/>
              <a:ext cx="553267" cy="553267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20F5016-3C98-48F6-A2CF-D141A9C40F8C}"/>
              </a:ext>
            </a:extLst>
          </p:cNvPr>
          <p:cNvGrpSpPr/>
          <p:nvPr/>
        </p:nvGrpSpPr>
        <p:grpSpPr>
          <a:xfrm>
            <a:off x="3598107" y="4606898"/>
            <a:ext cx="929814" cy="929814"/>
            <a:chOff x="2815202" y="4443336"/>
            <a:chExt cx="929814" cy="929814"/>
          </a:xfrm>
        </p:grpSpPr>
        <p:sp>
          <p:nvSpPr>
            <p:cNvPr id="59" name="Oval 58"/>
            <p:cNvSpPr/>
            <p:nvPr/>
          </p:nvSpPr>
          <p:spPr>
            <a:xfrm rot="10800000" flipH="1">
              <a:off x="2815202" y="4443336"/>
              <a:ext cx="929814" cy="9298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3" name="Graphic 52" descr="Target with solid fill">
              <a:extLst>
                <a:ext uri="{FF2B5EF4-FFF2-40B4-BE49-F238E27FC236}">
                  <a16:creationId xmlns:a16="http://schemas.microsoft.com/office/drawing/2014/main" id="{3C42110D-7B2F-419A-8AAC-51A740756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19399" y="4631609"/>
              <a:ext cx="553267" cy="553267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6A60DD7-AD18-4E62-815A-C96997D63EF1}"/>
              </a:ext>
            </a:extLst>
          </p:cNvPr>
          <p:cNvGrpSpPr/>
          <p:nvPr/>
        </p:nvGrpSpPr>
        <p:grpSpPr>
          <a:xfrm>
            <a:off x="134418" y="230180"/>
            <a:ext cx="3798314" cy="708601"/>
            <a:chOff x="3464258" y="122489"/>
            <a:chExt cx="5561111" cy="70860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1D8868F-827E-459A-B83F-20291885D304}"/>
                </a:ext>
              </a:extLst>
            </p:cNvPr>
            <p:cNvSpPr txBox="1"/>
            <p:nvPr/>
          </p:nvSpPr>
          <p:spPr>
            <a:xfrm>
              <a:off x="3464258" y="122489"/>
              <a:ext cx="5561111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 rtl="1">
                <a:defRPr b="1">
                  <a:solidFill>
                    <a:srgbClr val="19185C"/>
                  </a:solidFill>
                  <a:latin typeface="Lato" panose="020F0502020204030203"/>
                </a:defRPr>
              </a:lvl1pPr>
            </a:lstStyle>
            <a:p>
              <a:r>
                <a:rPr lang="en-US" sz="3200" dirty="0"/>
                <a:t>Mechanical Design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9A3A1E8-0E21-4382-8083-47CD50DF649E}"/>
                </a:ext>
              </a:extLst>
            </p:cNvPr>
            <p:cNvGrpSpPr/>
            <p:nvPr/>
          </p:nvGrpSpPr>
          <p:grpSpPr>
            <a:xfrm>
              <a:off x="4675944" y="753886"/>
              <a:ext cx="3137738" cy="77204"/>
              <a:chOff x="4638442" y="1404494"/>
              <a:chExt cx="2593172" cy="77204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DBB502B-5B4C-41D7-8A09-744B53D52DFF}"/>
                  </a:ext>
                </a:extLst>
              </p:cNvPr>
              <p:cNvSpPr/>
              <p:nvPr/>
            </p:nvSpPr>
            <p:spPr>
              <a:xfrm>
                <a:off x="6022237" y="1430549"/>
                <a:ext cx="1209377" cy="250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F04CEA10-2EA3-4071-A2CD-3395AF428F5C}"/>
                  </a:ext>
                </a:extLst>
              </p:cNvPr>
              <p:cNvSpPr/>
              <p:nvPr/>
            </p:nvSpPr>
            <p:spPr>
              <a:xfrm>
                <a:off x="4638442" y="1404494"/>
                <a:ext cx="1463345" cy="772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20F5016-3C98-48F6-A2CF-D141A9C40F8C}"/>
              </a:ext>
            </a:extLst>
          </p:cNvPr>
          <p:cNvGrpSpPr/>
          <p:nvPr/>
        </p:nvGrpSpPr>
        <p:grpSpPr>
          <a:xfrm>
            <a:off x="2993919" y="5697770"/>
            <a:ext cx="929814" cy="929814"/>
            <a:chOff x="2815202" y="4443336"/>
            <a:chExt cx="929814" cy="929814"/>
          </a:xfrm>
          <a:solidFill>
            <a:srgbClr val="C00000"/>
          </a:solidFill>
        </p:grpSpPr>
        <p:sp>
          <p:nvSpPr>
            <p:cNvPr id="28" name="Oval 27"/>
            <p:cNvSpPr/>
            <p:nvPr/>
          </p:nvSpPr>
          <p:spPr>
            <a:xfrm rot="10800000" flipH="1">
              <a:off x="2815202" y="4443336"/>
              <a:ext cx="929814" cy="92981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9" name="Graphic 52" descr="Target with solid fill">
              <a:extLst>
                <a:ext uri="{FF2B5EF4-FFF2-40B4-BE49-F238E27FC236}">
                  <a16:creationId xmlns:a16="http://schemas.microsoft.com/office/drawing/2014/main" id="{3C42110D-7B2F-419A-8AAC-51A740756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19399" y="4631609"/>
              <a:ext cx="553267" cy="553267"/>
            </a:xfrm>
            <a:prstGeom prst="rect">
              <a:avLst/>
            </a:prstGeom>
            <a:grpFill/>
          </p:spPr>
        </p:pic>
      </p:grpSp>
      <p:sp>
        <p:nvSpPr>
          <p:cNvPr id="2" name="Rectangle 1"/>
          <p:cNvSpPr/>
          <p:nvPr/>
        </p:nvSpPr>
        <p:spPr>
          <a:xfrm>
            <a:off x="4407380" y="5902141"/>
            <a:ext cx="3540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  <a:latin typeface="Lato" panose="020F0502020204030203"/>
                <a:cs typeface="Times New Roman" panose="02020603050405020304" pitchFamily="18" charset="0"/>
              </a:rPr>
              <a:t>Rain water Drainage and Harvesting.</a:t>
            </a:r>
          </a:p>
        </p:txBody>
      </p:sp>
    </p:spTree>
    <p:extLst>
      <p:ext uri="{BB962C8B-B14F-4D97-AF65-F5344CB8AC3E}">
        <p14:creationId xmlns:p14="http://schemas.microsoft.com/office/powerpoint/2010/main" val="52528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219335" y="198312"/>
            <a:ext cx="36492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H-VAC system design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D666E64-9310-4C42-B818-71C0A5B37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" y="1409700"/>
            <a:ext cx="5838825" cy="4038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D2CB94-925B-4347-912E-DB7F26167A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1" y="1409700"/>
            <a:ext cx="6096000" cy="5619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00E9795-851A-47C2-AD12-96BFD3D9F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1" y="1971675"/>
            <a:ext cx="609600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34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219335" y="198312"/>
            <a:ext cx="36492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H-VAC system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34DB0C-B370-40B8-9EAD-794371AA7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681" y="917810"/>
            <a:ext cx="9415849" cy="50223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22376" y="6102287"/>
            <a:ext cx="3985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G.F H-VAC layout</a:t>
            </a:r>
          </a:p>
        </p:txBody>
      </p:sp>
    </p:spTree>
    <p:extLst>
      <p:ext uri="{BB962C8B-B14F-4D97-AF65-F5344CB8AC3E}">
        <p14:creationId xmlns:p14="http://schemas.microsoft.com/office/powerpoint/2010/main" val="198936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0" y="198312"/>
            <a:ext cx="36492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H-VAC system design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10436" y="6102287"/>
            <a:ext cx="881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19185C"/>
                </a:solidFill>
              </a:rPr>
              <a:t>New technology used in H-VAC systems to kill viruses and microorganisms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42E792-193F-4380-BD46-61745153B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7761"/>
            <a:ext cx="7134225" cy="3924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C40FDF-05EB-43A1-8212-62AD48044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4225" y="1857761"/>
            <a:ext cx="5057775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67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221189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Firefighting system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8FF125-44D6-425F-92B7-063BB1CDB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1542"/>
            <a:ext cx="5981700" cy="33728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AF25C8-45B2-4F50-A13A-C70DA65AF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421542"/>
            <a:ext cx="5829300" cy="337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3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221189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Firefighting system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70A1A2-B99D-4438-B848-0CAD49E11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6659"/>
            <a:ext cx="5848350" cy="33432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67BDAE-D5DF-4D69-86FA-D3DBB7644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350" y="1386659"/>
            <a:ext cx="6343650" cy="33432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62395D-D21C-42DA-81FE-0D44566685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9276" y="4729932"/>
            <a:ext cx="3286897" cy="12507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ED36E65-C277-4641-9828-624A980DF165}"/>
              </a:ext>
            </a:extLst>
          </p:cNvPr>
          <p:cNvSpPr txBox="1"/>
          <p:nvPr/>
        </p:nvSpPr>
        <p:spPr>
          <a:xfrm>
            <a:off x="2001795" y="4819135"/>
            <a:ext cx="1791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Fire Hose Station</a:t>
            </a:r>
          </a:p>
        </p:txBody>
      </p:sp>
    </p:spTree>
    <p:extLst>
      <p:ext uri="{BB962C8B-B14F-4D97-AF65-F5344CB8AC3E}">
        <p14:creationId xmlns:p14="http://schemas.microsoft.com/office/powerpoint/2010/main" val="349078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221189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Firefighting system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C23076-7DF3-476F-AC4B-DD4CF2546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19" y="2316403"/>
            <a:ext cx="2498756" cy="22061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D2B46CF-4F02-4A18-9902-9027C3442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8673" y="2316402"/>
            <a:ext cx="2064190" cy="22061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AEAE20-40D4-488E-9329-A3953FC4E3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4245" y="2316399"/>
            <a:ext cx="2027976" cy="22061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F7E302-5E44-4A1C-B054-9829F9E0D5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7233" y="2316402"/>
            <a:ext cx="2064190" cy="22061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D2087B0-F853-4E68-824A-8B5E57A440F8}"/>
              </a:ext>
            </a:extLst>
          </p:cNvPr>
          <p:cNvSpPr txBox="1"/>
          <p:nvPr/>
        </p:nvSpPr>
        <p:spPr>
          <a:xfrm>
            <a:off x="729049" y="4522569"/>
            <a:ext cx="2130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Smoke Detector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D32EF4-D3C4-4F30-8736-396656B91537}"/>
              </a:ext>
            </a:extLst>
          </p:cNvPr>
          <p:cNvSpPr txBox="1"/>
          <p:nvPr/>
        </p:nvSpPr>
        <p:spPr>
          <a:xfrm>
            <a:off x="3535293" y="4522569"/>
            <a:ext cx="17330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Heat Detector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74999C-200F-4424-8765-E6A0632C3700}"/>
              </a:ext>
            </a:extLst>
          </p:cNvPr>
          <p:cNvSpPr txBox="1"/>
          <p:nvPr/>
        </p:nvSpPr>
        <p:spPr>
          <a:xfrm>
            <a:off x="6531715" y="4565132"/>
            <a:ext cx="17330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Visual Alarm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379152-DF76-4532-AA6C-E59E8D150E1F}"/>
              </a:ext>
            </a:extLst>
          </p:cNvPr>
          <p:cNvSpPr txBox="1"/>
          <p:nvPr/>
        </p:nvSpPr>
        <p:spPr>
          <a:xfrm>
            <a:off x="9112810" y="4565132"/>
            <a:ext cx="18986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Manual Call Point</a:t>
            </a:r>
          </a:p>
        </p:txBody>
      </p:sp>
    </p:spTree>
    <p:extLst>
      <p:ext uri="{BB962C8B-B14F-4D97-AF65-F5344CB8AC3E}">
        <p14:creationId xmlns:p14="http://schemas.microsoft.com/office/powerpoint/2010/main" val="375972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221189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Firefighting system design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7B149CE-55AA-4A3C-B4FE-511EC59F2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549" y="1933446"/>
            <a:ext cx="3292045" cy="27527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639B896-BEB5-4A0B-9D7A-F0815A244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1017" y="1933446"/>
            <a:ext cx="2276475" cy="27527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17B4C97-2EEA-4F66-BB4D-8607C1C638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1418" y="1933446"/>
            <a:ext cx="2266950" cy="274783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E038F8C-B7AC-49AE-A9DA-6F054015E060}"/>
              </a:ext>
            </a:extLst>
          </p:cNvPr>
          <p:cNvSpPr txBox="1"/>
          <p:nvPr/>
        </p:nvSpPr>
        <p:spPr>
          <a:xfrm>
            <a:off x="1371600" y="4794422"/>
            <a:ext cx="1668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Main Pump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244823-B0D6-4FED-8422-A501C740C0F3}"/>
              </a:ext>
            </a:extLst>
          </p:cNvPr>
          <p:cNvSpPr txBox="1"/>
          <p:nvPr/>
        </p:nvSpPr>
        <p:spPr>
          <a:xfrm>
            <a:off x="4992389" y="4794422"/>
            <a:ext cx="16681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Jockey Pump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71ED27-4110-4254-89B2-4795CA130583}"/>
              </a:ext>
            </a:extLst>
          </p:cNvPr>
          <p:cNvSpPr txBox="1"/>
          <p:nvPr/>
        </p:nvSpPr>
        <p:spPr>
          <a:xfrm>
            <a:off x="8192272" y="4794422"/>
            <a:ext cx="24256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Fire Pump Controller</a:t>
            </a:r>
          </a:p>
        </p:txBody>
      </p:sp>
    </p:spTree>
    <p:extLst>
      <p:ext uri="{BB962C8B-B14F-4D97-AF65-F5344CB8AC3E}">
        <p14:creationId xmlns:p14="http://schemas.microsoft.com/office/powerpoint/2010/main" val="228622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221189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Firefighting system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359432-3FC8-4B12-A2B6-5D27C9598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56" y="1213718"/>
            <a:ext cx="9435611" cy="466668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56353" y="5695738"/>
            <a:ext cx="2337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9185C"/>
                </a:solidFill>
              </a:rPr>
              <a:t>G.F Fire System Layout</a:t>
            </a:r>
          </a:p>
        </p:txBody>
      </p:sp>
    </p:spTree>
    <p:extLst>
      <p:ext uri="{BB962C8B-B14F-4D97-AF65-F5344CB8AC3E}">
        <p14:creationId xmlns:p14="http://schemas.microsoft.com/office/powerpoint/2010/main" val="38807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01C896-467F-4DA3-B218-A422D9DF120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1789" y="1151010"/>
            <a:ext cx="11988422" cy="5706990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05EBBF27-DDA3-4DEC-A830-7B286EA5B90C}"/>
              </a:ext>
            </a:extLst>
          </p:cNvPr>
          <p:cNvSpPr/>
          <p:nvPr/>
        </p:nvSpPr>
        <p:spPr>
          <a:xfrm rot="5400000">
            <a:off x="3193369" y="-3193369"/>
            <a:ext cx="1252023" cy="7638760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C4C58C-A591-4FB4-9556-AF00A39E009D}"/>
              </a:ext>
            </a:extLst>
          </p:cNvPr>
          <p:cNvSpPr/>
          <p:nvPr/>
        </p:nvSpPr>
        <p:spPr>
          <a:xfrm rot="5400000">
            <a:off x="3115994" y="-3115993"/>
            <a:ext cx="1252023" cy="7484012"/>
          </a:xfrm>
          <a:custGeom>
            <a:avLst/>
            <a:gdLst>
              <a:gd name="connsiteX0" fmla="*/ 0 w 1252023"/>
              <a:gd name="connsiteY0" fmla="*/ 0 h 9073665"/>
              <a:gd name="connsiteX1" fmla="*/ 1252023 w 1252023"/>
              <a:gd name="connsiteY1" fmla="*/ 0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  <a:gd name="connsiteX0" fmla="*/ 0 w 1252023"/>
              <a:gd name="connsiteY0" fmla="*/ 0 h 9073665"/>
              <a:gd name="connsiteX1" fmla="*/ 1252023 w 1252023"/>
              <a:gd name="connsiteY1" fmla="*/ 829994 h 9073665"/>
              <a:gd name="connsiteX2" fmla="*/ 1252023 w 1252023"/>
              <a:gd name="connsiteY2" fmla="*/ 9073665 h 9073665"/>
              <a:gd name="connsiteX3" fmla="*/ 0 w 1252023"/>
              <a:gd name="connsiteY3" fmla="*/ 9073665 h 9073665"/>
              <a:gd name="connsiteX4" fmla="*/ 0 w 1252023"/>
              <a:gd name="connsiteY4" fmla="*/ 0 h 907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23" h="9073665">
                <a:moveTo>
                  <a:pt x="0" y="0"/>
                </a:moveTo>
                <a:lnTo>
                  <a:pt x="1252023" y="829994"/>
                </a:lnTo>
                <a:lnTo>
                  <a:pt x="1252023" y="9073665"/>
                </a:lnTo>
                <a:lnTo>
                  <a:pt x="0" y="9073665"/>
                </a:lnTo>
                <a:lnTo>
                  <a:pt x="0" y="0"/>
                </a:lnTo>
                <a:close/>
              </a:path>
            </a:pathLst>
          </a:cu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BEB42-078D-4C67-9562-B44F7C601DA5}"/>
              </a:ext>
            </a:extLst>
          </p:cNvPr>
          <p:cNvSpPr txBox="1"/>
          <p:nvPr/>
        </p:nvSpPr>
        <p:spPr>
          <a:xfrm>
            <a:off x="687651" y="448072"/>
            <a:ext cx="5144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The ground floor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after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 re-design:  </a:t>
            </a:r>
          </a:p>
        </p:txBody>
      </p:sp>
    </p:spTree>
    <p:extLst>
      <p:ext uri="{BB962C8B-B14F-4D97-AF65-F5344CB8AC3E}">
        <p14:creationId xmlns:p14="http://schemas.microsoft.com/office/powerpoint/2010/main" val="207119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221189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Water supply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81D10-79A0-4E0E-A765-0FFCE2AF2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23" y="1662681"/>
            <a:ext cx="7376984" cy="41383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7D6BAD-5830-462F-8A50-A3346B449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2908" y="3041105"/>
            <a:ext cx="4679092" cy="111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2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221189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Water supply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961E48-D132-42CA-A7C3-1557179B1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156" y="983078"/>
            <a:ext cx="5438775" cy="35398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A9AF53-7289-4B7E-8F69-58FF1E0B4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845" y="976900"/>
            <a:ext cx="5832389" cy="49423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7E4F14-2B03-4010-AB5D-25CD723735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2156" y="5473253"/>
            <a:ext cx="5438775" cy="113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71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221189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Water supply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D57BCF-5D08-440F-8095-B488D5BD3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16" y="1026897"/>
            <a:ext cx="4599160" cy="55045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8F93CD-4E5A-42D1-8AFD-DCEC97E6F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4043" y="1026897"/>
            <a:ext cx="6467926" cy="381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1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Water drainage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1BDB7-7547-41CC-A25C-293ACEC54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319" y="1333499"/>
            <a:ext cx="9625913" cy="485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09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124021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1132764" y="185657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Water drainage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5F22BC-90A7-4532-A624-A6CB34B753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930" y="2099256"/>
            <a:ext cx="5203063" cy="32454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D851F0-9995-4D15-BFDE-9C4C6BCDFD52}"/>
              </a:ext>
            </a:extLst>
          </p:cNvPr>
          <p:cNvSpPr txBox="1"/>
          <p:nvPr/>
        </p:nvSpPr>
        <p:spPr>
          <a:xfrm>
            <a:off x="4329019" y="5344733"/>
            <a:ext cx="3102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pipes size and slope</a:t>
            </a:r>
          </a:p>
        </p:txBody>
      </p:sp>
    </p:spTree>
    <p:extLst>
      <p:ext uri="{BB962C8B-B14F-4D97-AF65-F5344CB8AC3E}">
        <p14:creationId xmlns:p14="http://schemas.microsoft.com/office/powerpoint/2010/main" val="265254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982496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862308" y="185656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Rain Water Drainage and Harvesting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FAE3DB-96EA-40C5-AC23-197FCCA67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026" y="1146220"/>
            <a:ext cx="6509438" cy="49916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09DE74-5FC6-4EE7-A111-EE3C56C9F230}"/>
              </a:ext>
            </a:extLst>
          </p:cNvPr>
          <p:cNvSpPr txBox="1"/>
          <p:nvPr/>
        </p:nvSpPr>
        <p:spPr>
          <a:xfrm>
            <a:off x="128788" y="1146220"/>
            <a:ext cx="54582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rainfall quantity in Nablus city is 600 mm.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roof area which the water is drained is 2500 m2.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volume of drainage water is equal to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2500*0.6 = 1500 m3.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 Design water tank with capacity 1125 m3 to save this                   .    water to use it for landscape and fire system.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C18EF11-A5BF-4A32-BC13-F7EBED4EED3D}"/>
              </a:ext>
            </a:extLst>
          </p:cNvPr>
          <p:cNvCxnSpPr/>
          <p:nvPr/>
        </p:nvCxnSpPr>
        <p:spPr>
          <a:xfrm>
            <a:off x="128788" y="2434107"/>
            <a:ext cx="53576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1488EAE-FF1C-4D0F-9D11-796A17DE81A9}"/>
              </a:ext>
            </a:extLst>
          </p:cNvPr>
          <p:cNvCxnSpPr/>
          <p:nvPr/>
        </p:nvCxnSpPr>
        <p:spPr>
          <a:xfrm>
            <a:off x="5486400" y="2434107"/>
            <a:ext cx="0" cy="29492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D1BB848-C082-4647-96D3-A938EB39808C}"/>
              </a:ext>
            </a:extLst>
          </p:cNvPr>
          <p:cNvCxnSpPr/>
          <p:nvPr/>
        </p:nvCxnSpPr>
        <p:spPr>
          <a:xfrm flipH="1">
            <a:off x="128788" y="5383369"/>
            <a:ext cx="53576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2D8AC9B-0D8B-475C-BD3F-2D3E9CC916BF}"/>
              </a:ext>
            </a:extLst>
          </p:cNvPr>
          <p:cNvCxnSpPr/>
          <p:nvPr/>
        </p:nvCxnSpPr>
        <p:spPr>
          <a:xfrm>
            <a:off x="128788" y="2434107"/>
            <a:ext cx="0" cy="29492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49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0B366E7-5417-42E3-AE1C-2EEDAB205B79}"/>
              </a:ext>
            </a:extLst>
          </p:cNvPr>
          <p:cNvGrpSpPr/>
          <p:nvPr/>
        </p:nvGrpSpPr>
        <p:grpSpPr>
          <a:xfrm>
            <a:off x="-1064" y="1"/>
            <a:ext cx="4873315" cy="841239"/>
            <a:chOff x="-1" y="-80600"/>
            <a:chExt cx="4536423" cy="66931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9E6573-4E7B-4C89-9AD1-EBF4B977A7E2}"/>
                </a:ext>
              </a:extLst>
            </p:cNvPr>
            <p:cNvSpPr/>
            <p:nvPr/>
          </p:nvSpPr>
          <p:spPr>
            <a:xfrm rot="5400000">
              <a:off x="1976926" y="-1909814"/>
              <a:ext cx="521601" cy="4475455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62D96E4-9AF5-4593-9DAB-3A3DED284556}"/>
                </a:ext>
              </a:extLst>
            </p:cNvPr>
            <p:cNvSpPr/>
            <p:nvPr/>
          </p:nvSpPr>
          <p:spPr>
            <a:xfrm rot="5400000">
              <a:off x="1967578" y="-2048179"/>
              <a:ext cx="601265" cy="4536423"/>
            </a:xfrm>
            <a:custGeom>
              <a:avLst/>
              <a:gdLst>
                <a:gd name="connsiteX0" fmla="*/ 0 w 521601"/>
                <a:gd name="connsiteY0" fmla="*/ 0 h 4536423"/>
                <a:gd name="connsiteX1" fmla="*/ 521601 w 521601"/>
                <a:gd name="connsiteY1" fmla="*/ 276586 h 4536423"/>
                <a:gd name="connsiteX2" fmla="*/ 513105 w 521601"/>
                <a:gd name="connsiteY2" fmla="*/ 4536423 h 4536423"/>
                <a:gd name="connsiteX3" fmla="*/ 9118 w 521601"/>
                <a:gd name="connsiteY3" fmla="*/ 4536423 h 453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601" h="4536423">
                  <a:moveTo>
                    <a:pt x="0" y="0"/>
                  </a:moveTo>
                  <a:lnTo>
                    <a:pt x="521601" y="276586"/>
                  </a:lnTo>
                  <a:lnTo>
                    <a:pt x="513105" y="4536423"/>
                  </a:lnTo>
                  <a:lnTo>
                    <a:pt x="9118" y="4536423"/>
                  </a:lnTo>
                  <a:close/>
                </a:path>
              </a:pathLst>
            </a:custGeom>
            <a:solidFill>
              <a:srgbClr val="191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E5A0EA-A1AE-4B36-BC02-487983C26B84}"/>
              </a:ext>
            </a:extLst>
          </p:cNvPr>
          <p:cNvSpPr txBox="1"/>
          <p:nvPr/>
        </p:nvSpPr>
        <p:spPr>
          <a:xfrm>
            <a:off x="-862308" y="198311"/>
            <a:ext cx="6155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 rtl="1">
              <a:defRPr b="1">
                <a:solidFill>
                  <a:srgbClr val="19185C"/>
                </a:solidFill>
                <a:latin typeface="Lato" panose="020F0502020204030203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</a:rPr>
              <a:t>Rain Water Drainage and Harvesting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0C94FC-F842-402E-A4AD-B1D80C18E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88" y="1115707"/>
            <a:ext cx="10268465" cy="501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8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A1BBD15-BD5E-4C24-9DF8-02641DB0DB20}"/>
              </a:ext>
            </a:extLst>
          </p:cNvPr>
          <p:cNvSpPr txBox="1"/>
          <p:nvPr/>
        </p:nvSpPr>
        <p:spPr>
          <a:xfrm>
            <a:off x="494919" y="3002834"/>
            <a:ext cx="1796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Lato" panose="020F0502020204030203"/>
              </a:rPr>
              <a:t>Areas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B773C22-CF4B-4099-81E0-D8C0470DB349}"/>
              </a:ext>
            </a:extLst>
          </p:cNvPr>
          <p:cNvSpPr/>
          <p:nvPr/>
        </p:nvSpPr>
        <p:spPr>
          <a:xfrm>
            <a:off x="4060205" y="1084689"/>
            <a:ext cx="723331" cy="723331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phic 12" descr="Pencil with solid fill">
            <a:extLst>
              <a:ext uri="{FF2B5EF4-FFF2-40B4-BE49-F238E27FC236}">
                <a16:creationId xmlns:a16="http://schemas.microsoft.com/office/drawing/2014/main" id="{216F6C0D-3000-4420-8911-13AE407BC3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06064" y="1230548"/>
            <a:ext cx="431612" cy="4316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9C1067D-AF93-4A4C-BE40-791F70A2A967}"/>
                  </a:ext>
                </a:extLst>
              </p:cNvPr>
              <p:cNvSpPr txBox="1"/>
              <p:nvPr/>
            </p:nvSpPr>
            <p:spPr>
              <a:xfrm>
                <a:off x="5328682" y="1195123"/>
                <a:ext cx="7110940" cy="1348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b="1" dirty="0">
                  <a:solidFill>
                    <a:schemeClr val="bg2">
                      <a:lumMod val="25000"/>
                    </a:schemeClr>
                  </a:solidFill>
                  <a:latin typeface="Lato" panose="020F0502020204030203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chemeClr val="bg2">
                        <a:lumMod val="25000"/>
                      </a:schemeClr>
                    </a:solidFill>
                    <a:latin typeface="Lato" panose="020F0502020204030203"/>
                  </a:rPr>
                  <a:t>Total area for two floors equal 3134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b="1" i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chemeClr val="bg2">
                        <a:lumMod val="25000"/>
                      </a:schemeClr>
                    </a:solidFill>
                    <a:latin typeface="Lato" panose="020F0502020204030203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chemeClr val="bg2">
                        <a:lumMod val="25000"/>
                      </a:schemeClr>
                    </a:solidFill>
                    <a:latin typeface="Lato" panose="020F0502020204030203"/>
                  </a:rPr>
                  <a:t>The cost for each square meter equal 2,476 NIS/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b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>
                  <a:solidFill>
                    <a:schemeClr val="bg2">
                      <a:lumMod val="25000"/>
                    </a:schemeClr>
                  </a:solidFill>
                  <a:latin typeface="Lato" panose="020F0502020204030203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9C1067D-AF93-4A4C-BE40-791F70A2A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682" y="1195123"/>
                <a:ext cx="7110940" cy="1348190"/>
              </a:xfrm>
              <a:prstGeom prst="rect">
                <a:avLst/>
              </a:prstGeom>
              <a:blipFill rotWithShape="0">
                <a:blip r:embed="rId5"/>
                <a:stretch>
                  <a:fillRect l="-686" b="-36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>
            <a:extLst>
              <a:ext uri="{FF2B5EF4-FFF2-40B4-BE49-F238E27FC236}">
                <a16:creationId xmlns:a16="http://schemas.microsoft.com/office/drawing/2014/main" id="{CFA02618-51E4-41C9-AEDE-CF7A7DD85530}"/>
              </a:ext>
            </a:extLst>
          </p:cNvPr>
          <p:cNvSpPr/>
          <p:nvPr/>
        </p:nvSpPr>
        <p:spPr>
          <a:xfrm>
            <a:off x="11972545" y="0"/>
            <a:ext cx="219456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7B2750C-2FBC-477E-AF1C-925C27193895}"/>
              </a:ext>
            </a:extLst>
          </p:cNvPr>
          <p:cNvSpPr/>
          <p:nvPr/>
        </p:nvSpPr>
        <p:spPr>
          <a:xfrm>
            <a:off x="3301338" y="11875"/>
            <a:ext cx="225630" cy="6858000"/>
          </a:xfrm>
          <a:prstGeom prst="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44C7319-8AF7-4641-87E0-DC860EEB4D53}"/>
              </a:ext>
            </a:extLst>
          </p:cNvPr>
          <p:cNvGrpSpPr/>
          <p:nvPr/>
        </p:nvGrpSpPr>
        <p:grpSpPr>
          <a:xfrm>
            <a:off x="0" y="-23907"/>
            <a:ext cx="4163350" cy="6858000"/>
            <a:chOff x="-1" y="0"/>
            <a:chExt cx="4163350" cy="68580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A257EDE-B4A0-41F0-9274-3F33D566B724}"/>
                </a:ext>
              </a:extLst>
            </p:cNvPr>
            <p:cNvSpPr/>
            <p:nvPr/>
          </p:nvSpPr>
          <p:spPr>
            <a:xfrm>
              <a:off x="-1" y="0"/>
              <a:ext cx="3431969" cy="6858000"/>
            </a:xfrm>
            <a:prstGeom prst="rect">
              <a:avLst/>
            </a:prstGeom>
            <a:solidFill>
              <a:srgbClr val="19185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hape 682">
              <a:extLst>
                <a:ext uri="{FF2B5EF4-FFF2-40B4-BE49-F238E27FC236}">
                  <a16:creationId xmlns:a16="http://schemas.microsoft.com/office/drawing/2014/main" id="{0E9D8172-798D-42CF-AA6A-5ED0AE90B3CF}"/>
                </a:ext>
              </a:extLst>
            </p:cNvPr>
            <p:cNvSpPr/>
            <p:nvPr/>
          </p:nvSpPr>
          <p:spPr>
            <a:xfrm rot="5400000">
              <a:off x="3219139" y="3059350"/>
              <a:ext cx="1149120" cy="739301"/>
            </a:xfrm>
            <a:prstGeom prst="triangle">
              <a:avLst/>
            </a:prstGeom>
            <a:solidFill>
              <a:srgbClr val="19185C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/>
              </a:pPr>
              <a:endParaRPr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4063D90-982C-4047-88F5-B47AC485A422}"/>
              </a:ext>
            </a:extLst>
          </p:cNvPr>
          <p:cNvSpPr txBox="1"/>
          <p:nvPr/>
        </p:nvSpPr>
        <p:spPr>
          <a:xfrm>
            <a:off x="514425" y="2779155"/>
            <a:ext cx="25731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19185C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Cost </a:t>
            </a:r>
            <a:r>
              <a:rPr lang="en-US" sz="4000" dirty="0">
                <a:solidFill>
                  <a:schemeClr val="accent4"/>
                </a:solidFill>
              </a:rPr>
              <a:t>Estimate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4C98B1B-4FBD-4FE8-A70B-805D6647B9BA}"/>
              </a:ext>
            </a:extLst>
          </p:cNvPr>
          <p:cNvSpPr/>
          <p:nvPr/>
        </p:nvSpPr>
        <p:spPr>
          <a:xfrm>
            <a:off x="5034571" y="1410291"/>
            <a:ext cx="214648" cy="2088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4C98B1B-4FBD-4FE8-A70B-805D6647B9BA}"/>
              </a:ext>
            </a:extLst>
          </p:cNvPr>
          <p:cNvSpPr/>
          <p:nvPr/>
        </p:nvSpPr>
        <p:spPr>
          <a:xfrm>
            <a:off x="5039463" y="1808020"/>
            <a:ext cx="214648" cy="2088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4C98B1B-4FBD-4FE8-A70B-805D6647B9BA}"/>
              </a:ext>
            </a:extLst>
          </p:cNvPr>
          <p:cNvSpPr/>
          <p:nvPr/>
        </p:nvSpPr>
        <p:spPr>
          <a:xfrm>
            <a:off x="5029828" y="2244140"/>
            <a:ext cx="214648" cy="2088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344219" y="1283141"/>
            <a:ext cx="3373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Lato" panose="020F0502020204030203"/>
              </a:rPr>
              <a:t>Total cost for project 7,760,347 NIS</a:t>
            </a:r>
            <a:endParaRPr lang="en-US" dirty="0">
              <a:solidFill>
                <a:schemeClr val="bg2">
                  <a:lumMod val="25000"/>
                </a:schemeClr>
              </a:solidFill>
              <a:latin typeface="Lato" panose="020F0502020204030203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4219" y="3002834"/>
            <a:ext cx="4839844" cy="268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7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7B2750C-2FBC-477E-AF1C-925C27193895}"/>
              </a:ext>
            </a:extLst>
          </p:cNvPr>
          <p:cNvSpPr/>
          <p:nvPr/>
        </p:nvSpPr>
        <p:spPr>
          <a:xfrm>
            <a:off x="3301338" y="11875"/>
            <a:ext cx="225630" cy="6858000"/>
          </a:xfrm>
          <a:prstGeom prst="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44C7319-8AF7-4641-87E0-DC860EEB4D53}"/>
              </a:ext>
            </a:extLst>
          </p:cNvPr>
          <p:cNvGrpSpPr/>
          <p:nvPr/>
        </p:nvGrpSpPr>
        <p:grpSpPr>
          <a:xfrm>
            <a:off x="-1" y="0"/>
            <a:ext cx="4163350" cy="6858000"/>
            <a:chOff x="-1" y="0"/>
            <a:chExt cx="416335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A257EDE-B4A0-41F0-9274-3F33D566B724}"/>
                </a:ext>
              </a:extLst>
            </p:cNvPr>
            <p:cNvSpPr/>
            <p:nvPr/>
          </p:nvSpPr>
          <p:spPr>
            <a:xfrm>
              <a:off x="-1" y="0"/>
              <a:ext cx="3431969" cy="6858000"/>
            </a:xfrm>
            <a:prstGeom prst="rect">
              <a:avLst/>
            </a:prstGeom>
            <a:solidFill>
              <a:srgbClr val="19185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682">
              <a:extLst>
                <a:ext uri="{FF2B5EF4-FFF2-40B4-BE49-F238E27FC236}">
                  <a16:creationId xmlns:a16="http://schemas.microsoft.com/office/drawing/2014/main" id="{0E9D8172-798D-42CF-AA6A-5ED0AE90B3CF}"/>
                </a:ext>
              </a:extLst>
            </p:cNvPr>
            <p:cNvSpPr/>
            <p:nvPr/>
          </p:nvSpPr>
          <p:spPr>
            <a:xfrm rot="5400000">
              <a:off x="3219139" y="3059350"/>
              <a:ext cx="1149120" cy="739301"/>
            </a:xfrm>
            <a:prstGeom prst="triangle">
              <a:avLst/>
            </a:prstGeom>
            <a:solidFill>
              <a:srgbClr val="19185C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/>
              </a:pPr>
              <a:endParaRPr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4063D90-982C-4047-88F5-B47AC485A422}"/>
              </a:ext>
            </a:extLst>
          </p:cNvPr>
          <p:cNvSpPr txBox="1"/>
          <p:nvPr/>
        </p:nvSpPr>
        <p:spPr>
          <a:xfrm>
            <a:off x="514425" y="2779155"/>
            <a:ext cx="25731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19185C"/>
                </a:solidFill>
                <a:latin typeface="Lato" panose="020F0502020204030203"/>
                <a:cs typeface="Times New Roman" panose="02020603050405020304" pitchFamily="18" charset="0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Cost </a:t>
            </a:r>
            <a:r>
              <a:rPr lang="en-US" sz="4000" dirty="0">
                <a:solidFill>
                  <a:schemeClr val="accent4"/>
                </a:solidFill>
              </a:rPr>
              <a:t>Estimate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113" y="1307758"/>
            <a:ext cx="6885123" cy="43560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FA02618-51E4-41C9-AEDE-CF7A7DD85530}"/>
              </a:ext>
            </a:extLst>
          </p:cNvPr>
          <p:cNvSpPr/>
          <p:nvPr/>
        </p:nvSpPr>
        <p:spPr>
          <a:xfrm>
            <a:off x="11972545" y="0"/>
            <a:ext cx="219456" cy="6858000"/>
          </a:xfrm>
          <a:prstGeom prst="rect">
            <a:avLst/>
          </a:prstGeom>
          <a:solidFill>
            <a:srgbClr val="191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9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7E57E3-75D9-4587-882D-7CEE8739E974}"/>
              </a:ext>
            </a:extLst>
          </p:cNvPr>
          <p:cNvSpPr txBox="1"/>
          <p:nvPr/>
        </p:nvSpPr>
        <p:spPr>
          <a:xfrm>
            <a:off x="2391011" y="2030090"/>
            <a:ext cx="740997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bg1"/>
                </a:solidFill>
                <a:latin typeface="Lato" panose="020F0502020204030203"/>
              </a:rPr>
              <a:t>Thank</a:t>
            </a:r>
            <a:r>
              <a:rPr lang="en-US" sz="11500" b="1" dirty="0">
                <a:solidFill>
                  <a:schemeClr val="accent4"/>
                </a:solidFill>
                <a:latin typeface="Lato" panose="020F0502020204030203"/>
              </a:rPr>
              <a:t> You</a:t>
            </a:r>
          </a:p>
        </p:txBody>
      </p:sp>
      <p:sp>
        <p:nvSpPr>
          <p:cNvPr id="137" name="Subtitle 2">
            <a:extLst>
              <a:ext uri="{FF2B5EF4-FFF2-40B4-BE49-F238E27FC236}">
                <a16:creationId xmlns:a16="http://schemas.microsoft.com/office/drawing/2014/main" id="{3A6C37ED-AF3B-405F-AE2C-034ACD6CC407}"/>
              </a:ext>
            </a:extLst>
          </p:cNvPr>
          <p:cNvSpPr txBox="1">
            <a:spLocks/>
          </p:cNvSpPr>
          <p:nvPr/>
        </p:nvSpPr>
        <p:spPr>
          <a:xfrm>
            <a:off x="3753946" y="3892138"/>
            <a:ext cx="46841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19185C"/>
                </a:solidFill>
                <a:latin typeface="Lato" panose="020F0502020204030203"/>
                <a:cs typeface="Times New Roman" panose="02020603050405020304" pitchFamily="18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YOUR QUESTIONS, PLEASE!</a:t>
            </a:r>
          </a:p>
        </p:txBody>
      </p:sp>
    </p:spTree>
    <p:extLst>
      <p:ext uri="{BB962C8B-B14F-4D97-AF65-F5344CB8AC3E}">
        <p14:creationId xmlns:p14="http://schemas.microsoft.com/office/powerpoint/2010/main" val="114595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C922B90-0DC7-41BF-96D6-B72D5D8293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322363"/>
            <a:ext cx="12169835" cy="553563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153FACB-9C84-4D68-A1F2-A110C233A432}"/>
              </a:ext>
            </a:extLst>
          </p:cNvPr>
          <p:cNvSpPr/>
          <p:nvPr/>
        </p:nvSpPr>
        <p:spPr>
          <a:xfrm rot="5400000">
            <a:off x="5911330" y="-4944236"/>
            <a:ext cx="369333" cy="12192003"/>
          </a:xfrm>
          <a:prstGeom prst="rect">
            <a:avLst/>
          </a:prstGeom>
          <a:solidFill>
            <a:schemeClr val="accent4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A995C0-73D9-4BB5-A811-99C9BE065173}"/>
              </a:ext>
            </a:extLst>
          </p:cNvPr>
          <p:cNvSpPr/>
          <p:nvPr/>
        </p:nvSpPr>
        <p:spPr>
          <a:xfrm rot="5400000">
            <a:off x="5469987" y="-5469988"/>
            <a:ext cx="1252023" cy="12192003"/>
          </a:xfrm>
          <a:prstGeom prst="rect">
            <a:avLst/>
          </a:prstGeom>
          <a:solidFill>
            <a:srgbClr val="19185C"/>
          </a:solidFill>
          <a:ln w="571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9E924E-7D4F-4375-93A3-8A1C4C818B0B}"/>
              </a:ext>
            </a:extLst>
          </p:cNvPr>
          <p:cNvSpPr txBox="1"/>
          <p:nvPr/>
        </p:nvSpPr>
        <p:spPr>
          <a:xfrm>
            <a:off x="687651" y="448072"/>
            <a:ext cx="4922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The first floor </a:t>
            </a:r>
            <a:r>
              <a:rPr lang="en-US" sz="2400" b="1" dirty="0">
                <a:solidFill>
                  <a:schemeClr val="accent4"/>
                </a:solidFill>
                <a:latin typeface="Lato" panose="020F0502020204030203"/>
                <a:cs typeface="Times New Roman" panose="02020603050405020304" pitchFamily="18" charset="0"/>
              </a:rPr>
              <a:t>before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  <a:cs typeface="Times New Roman" panose="02020603050405020304" pitchFamily="18" charset="0"/>
              </a:rPr>
              <a:t> re-design:  </a:t>
            </a:r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28269517-988F-477D-A351-32D01BB8CC27}"/>
              </a:ext>
            </a:extLst>
          </p:cNvPr>
          <p:cNvSpPr/>
          <p:nvPr/>
        </p:nvSpPr>
        <p:spPr>
          <a:xfrm flipV="1">
            <a:off x="11056247" y="328425"/>
            <a:ext cx="595106" cy="242210"/>
          </a:xfrm>
          <a:custGeom>
            <a:avLst/>
            <a:gdLst>
              <a:gd name="connsiteX0" fmla="*/ 0 w 552525"/>
              <a:gd name="connsiteY0" fmla="*/ 242210 h 242210"/>
              <a:gd name="connsiteX1" fmla="*/ 156081 w 552525"/>
              <a:gd name="connsiteY1" fmla="*/ 242210 h 242210"/>
              <a:gd name="connsiteX2" fmla="*/ 396444 w 552525"/>
              <a:gd name="connsiteY2" fmla="*/ 242210 h 242210"/>
              <a:gd name="connsiteX3" fmla="*/ 552525 w 552525"/>
              <a:gd name="connsiteY3" fmla="*/ 242210 h 242210"/>
              <a:gd name="connsiteX4" fmla="*/ 552525 w 552525"/>
              <a:gd name="connsiteY4" fmla="*/ 0 h 242210"/>
              <a:gd name="connsiteX5" fmla="*/ 304935 w 552525"/>
              <a:gd name="connsiteY5" fmla="*/ 0 h 242210"/>
              <a:gd name="connsiteX6" fmla="*/ 156081 w 552525"/>
              <a:gd name="connsiteY6" fmla="*/ 0 h 242210"/>
              <a:gd name="connsiteX7" fmla="*/ 91509 w 552525"/>
              <a:gd name="connsiteY7" fmla="*/ 0 h 2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525" h="242210">
                <a:moveTo>
                  <a:pt x="0" y="242210"/>
                </a:moveTo>
                <a:lnTo>
                  <a:pt x="156081" y="242210"/>
                </a:lnTo>
                <a:lnTo>
                  <a:pt x="396444" y="242210"/>
                </a:lnTo>
                <a:lnTo>
                  <a:pt x="552525" y="242210"/>
                </a:lnTo>
                <a:lnTo>
                  <a:pt x="552525" y="0"/>
                </a:lnTo>
                <a:lnTo>
                  <a:pt x="304935" y="0"/>
                </a:lnTo>
                <a:lnTo>
                  <a:pt x="156081" y="0"/>
                </a:lnTo>
                <a:lnTo>
                  <a:pt x="9150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B33971-436B-4278-B581-93ED08B07826}"/>
              </a:ext>
            </a:extLst>
          </p:cNvPr>
          <p:cNvSpPr/>
          <p:nvPr/>
        </p:nvSpPr>
        <p:spPr>
          <a:xfrm>
            <a:off x="11106112" y="309573"/>
            <a:ext cx="545240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A90DF1DF-0337-4F68-AB01-BD9B89518C11}" type="slidenum">
              <a:rPr kumimoji="0" lang="en-US" sz="1300" b="1" i="0" u="none" strike="noStrike" cap="none" spc="0" normalizeH="0" baseline="0" smtClean="0">
                <a:ln w="0"/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0"/>
              </a:rPr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9</a:t>
            </a:fld>
            <a:endParaRPr kumimoji="0" lang="en-US" sz="1300" b="1" i="0" u="none" strike="noStrike" cap="none" spc="0" normalizeH="0" baseline="0" dirty="0">
              <a:ln w="0"/>
              <a:solidFill>
                <a:schemeClr val="bg1"/>
              </a:solidFill>
              <a:effectLst/>
              <a:uLnTx/>
              <a:uFillTx/>
              <a:latin typeface="Lato" panose="020F050202020403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A8C571D-93C9-4EEE-B4E4-33EE20F425D7}"/>
              </a:ext>
            </a:extLst>
          </p:cNvPr>
          <p:cNvGrpSpPr/>
          <p:nvPr/>
        </p:nvGrpSpPr>
        <p:grpSpPr>
          <a:xfrm>
            <a:off x="9844150" y="667781"/>
            <a:ext cx="1807202" cy="74386"/>
            <a:chOff x="9841874" y="1068614"/>
            <a:chExt cx="1685723" cy="7438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E674EB-C25A-427A-B88C-D61641A0822F}"/>
                </a:ext>
              </a:extLst>
            </p:cNvPr>
            <p:cNvSpPr/>
            <p:nvPr userDrawn="1"/>
          </p:nvSpPr>
          <p:spPr>
            <a:xfrm>
              <a:off x="11256134" y="1068614"/>
              <a:ext cx="271463" cy="743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E9F5B62-2697-43DF-9220-C851202B4CD1}"/>
                </a:ext>
              </a:extLst>
            </p:cNvPr>
            <p:cNvSpPr/>
            <p:nvPr userDrawn="1"/>
          </p:nvSpPr>
          <p:spPr>
            <a:xfrm>
              <a:off x="10902569" y="1068614"/>
              <a:ext cx="271463" cy="743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D5EE577-D924-4FF7-8269-DDBB5F522B8F}"/>
                </a:ext>
              </a:extLst>
            </p:cNvPr>
            <p:cNvSpPr/>
            <p:nvPr userDrawn="1"/>
          </p:nvSpPr>
          <p:spPr>
            <a:xfrm>
              <a:off x="10549004" y="1068614"/>
              <a:ext cx="271463" cy="743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7A5A73-E8FA-4D7B-B223-5B36C137DFA5}"/>
                </a:ext>
              </a:extLst>
            </p:cNvPr>
            <p:cNvSpPr/>
            <p:nvPr userDrawn="1"/>
          </p:nvSpPr>
          <p:spPr>
            <a:xfrm>
              <a:off x="10195439" y="1068614"/>
              <a:ext cx="271463" cy="743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5685E09-6D18-4F2D-90EE-7D85A214BD5E}"/>
                </a:ext>
              </a:extLst>
            </p:cNvPr>
            <p:cNvSpPr/>
            <p:nvPr userDrawn="1"/>
          </p:nvSpPr>
          <p:spPr>
            <a:xfrm>
              <a:off x="9841874" y="1068614"/>
              <a:ext cx="271463" cy="743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0DCACA2-EE83-4E60-BB9F-CF45645B1025}"/>
              </a:ext>
            </a:extLst>
          </p:cNvPr>
          <p:cNvSpPr txBox="1"/>
          <p:nvPr/>
        </p:nvSpPr>
        <p:spPr>
          <a:xfrm>
            <a:off x="9848714" y="309573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/>
              </a:rPr>
              <a:t>PROJECT 2</a:t>
            </a:r>
          </a:p>
        </p:txBody>
      </p:sp>
    </p:spTree>
    <p:extLst>
      <p:ext uri="{BB962C8B-B14F-4D97-AF65-F5344CB8AC3E}">
        <p14:creationId xmlns:p14="http://schemas.microsoft.com/office/powerpoint/2010/main" val="163827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flec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8128</TotalTime>
  <Words>1161</Words>
  <Application>Microsoft Office PowerPoint</Application>
  <PresentationFormat>Widescreen</PresentationFormat>
  <Paragraphs>431</Paragraphs>
  <Slides>89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8" baseType="lpstr">
      <vt:lpstr>Arial</vt:lpstr>
      <vt:lpstr>Calibri</vt:lpstr>
      <vt:lpstr>Calibri Light</vt:lpstr>
      <vt:lpstr>Cambria Math</vt:lpstr>
      <vt:lpstr>Lato</vt:lpstr>
      <vt:lpstr>Lato Black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abood dardouk</dc:creator>
  <cp:lastModifiedBy>admin</cp:lastModifiedBy>
  <cp:revision>197</cp:revision>
  <dcterms:created xsi:type="dcterms:W3CDTF">2021-01-18T15:07:59Z</dcterms:created>
  <dcterms:modified xsi:type="dcterms:W3CDTF">2021-06-10T08:45:32Z</dcterms:modified>
</cp:coreProperties>
</file>