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1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69" r:id="rId13"/>
    <p:sldId id="273" r:id="rId14"/>
    <p:sldId id="275" r:id="rId15"/>
    <p:sldId id="274" r:id="rId16"/>
    <p:sldId id="270" r:id="rId17"/>
    <p:sldId id="276" r:id="rId18"/>
    <p:sldId id="278" r:id="rId19"/>
    <p:sldId id="277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69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2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4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3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3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6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64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7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6ADF-DD7A-495E-8117-8FB25EE722FF}" type="datetimeFigureOut">
              <a:rPr lang="en-US" smtClean="0"/>
              <a:t>2019-12-25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6BAAB-172B-4B6F-88FF-48A2BDB0B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7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30352" cy="6851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>
              <a:solidFill>
                <a:schemeClr val="tx1"/>
              </a:solidFill>
              <a:latin typeface="Freestyle Script" panose="030804020302050B0404" pitchFamily="66" charset="0"/>
            </a:endParaRPr>
          </a:p>
          <a:p>
            <a:pPr algn="ctr"/>
            <a:endParaRPr lang="en-US" sz="6600" dirty="0" smtClean="0">
              <a:solidFill>
                <a:schemeClr val="tx1"/>
              </a:solidFill>
              <a:latin typeface="Freestyle Script" panose="030804020302050B0404" pitchFamily="66" charset="0"/>
            </a:endParaRPr>
          </a:p>
          <a:p>
            <a:pPr algn="ctr"/>
            <a:endParaRPr lang="en-US" sz="6600" dirty="0">
              <a:solidFill>
                <a:schemeClr val="tx1"/>
              </a:solidFill>
              <a:latin typeface="Freestyle Script" panose="030804020302050B0404" pitchFamily="66" charset="0"/>
            </a:endParaRPr>
          </a:p>
          <a:p>
            <a:pPr algn="ctr"/>
            <a:r>
              <a:rPr lang="en-US" sz="6000" dirty="0" smtClean="0">
                <a:solidFill>
                  <a:schemeClr val="tx1"/>
                </a:solidFill>
                <a:latin typeface="Freestyle Script" panose="030804020302050B0404" pitchFamily="66" charset="0"/>
              </a:rPr>
              <a:t>Vertical Drawing Robot</a:t>
            </a:r>
            <a:endParaRPr lang="en-US" sz="60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176" y="1066800"/>
            <a:ext cx="3810000" cy="302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5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6" name="Picture 4" descr="C:\Users\smilecom\Desktop\p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851734"/>
            <a:ext cx="3429000" cy="600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5562600" cy="559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373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SVG format 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8025752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0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02285"/>
            <a:ext cx="5562600" cy="562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079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28800"/>
            <a:ext cx="31623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0" y="4735296"/>
            <a:ext cx="723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Processing is a flexible software sketchbook and a language for learning how to code within the context of the visual arts.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34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5569894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987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461226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32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066800"/>
            <a:ext cx="6168679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213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pic>
        <p:nvPicPr>
          <p:cNvPr id="10243" name="Picture 3" descr="C:\Users\smilecom\Desktop\Unntitled 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6184688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6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632873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479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70" y="-228600"/>
            <a:ext cx="8229600" cy="1143000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/>
        </p:nvSpPr>
        <p:spPr>
          <a:xfrm>
            <a:off x="914400" y="1905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solidFill>
                  <a:srgbClr val="000000"/>
                </a:solidFill>
              </a:rPr>
              <a:t>Introduction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3500" dirty="0" smtClean="0">
                <a:solidFill>
                  <a:srgbClr val="000000"/>
                </a:solidFill>
              </a:rPr>
              <a:t>Methodology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000000"/>
                </a:solidFill>
              </a:rPr>
              <a:t> </a:t>
            </a:r>
            <a:r>
              <a:rPr lang="en-US" sz="2600" dirty="0" smtClean="0">
                <a:solidFill>
                  <a:srgbClr val="000000"/>
                </a:solidFill>
              </a:rPr>
              <a:t>  - Hardware design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000000"/>
                </a:solidFill>
              </a:rPr>
              <a:t>   - Software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3500" dirty="0" smtClean="0">
                <a:solidFill>
                  <a:srgbClr val="000000"/>
                </a:solidFill>
              </a:rPr>
              <a:t>Constraints &amp; future work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ar-SA" dirty="0" smtClean="0">
                <a:solidFill>
                  <a:srgbClr val="000000"/>
                </a:solidFill>
              </a:rPr>
              <a:t>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7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76400"/>
            <a:ext cx="523301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C:\Users\smilecom\Desktop\Bézier_2_b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5048250"/>
            <a:ext cx="3429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296" y="3688307"/>
            <a:ext cx="55149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7" y="5048250"/>
            <a:ext cx="275737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24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216" y="-1524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20" y="1132879"/>
            <a:ext cx="2985595" cy="179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56635" y="1830854"/>
            <a:ext cx="3963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Traditional drawing machines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747595" y="3070398"/>
            <a:ext cx="709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VS</a:t>
            </a:r>
            <a:endParaRPr lang="en-US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594" y="4419599"/>
            <a:ext cx="2859864" cy="194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0" y="5046158"/>
            <a:ext cx="2818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Vertical drawing machine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3747594" y="3013661"/>
            <a:ext cx="709041" cy="75718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66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5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216" y="-1524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56635" y="1830854"/>
            <a:ext cx="3963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Traditional drawing machines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3200400"/>
            <a:ext cx="709040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000" dirty="0" smtClean="0"/>
              <a:t>VS</a:t>
            </a:r>
            <a:endParaRPr lang="en-US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575" y="4038600"/>
            <a:ext cx="3786290" cy="257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1097" y="5550288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&lt;100$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5" y="875734"/>
            <a:ext cx="7707575" cy="216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91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HW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45359"/>
            <a:ext cx="36576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Stepper motors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s://lh3.googleusercontent.com/FXeSu_U4bcEogl9kPNqIk75rYpCgVfwig48J0lvRj5t12ql_t6tdZlwRuqL5_xl62qN5UeN6QkIqErPDRf2brnphfxCJoRGWL7Jge_Ay55IZGldJwGSzne_Ey68Q_1GMwex4nf5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01" y="1917511"/>
            <a:ext cx="1468898" cy="156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26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HW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45359"/>
            <a:ext cx="36576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Stepper motors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s://lh3.googleusercontent.com/FXeSu_U4bcEogl9kPNqIk75rYpCgVfwig48J0lvRj5t12ql_t6tdZlwRuqL5_xl62qN5UeN6QkIqErPDRf2brnphfxCJoRGWL7Jge_Ay55IZGldJwGSzne_Ey68Q_1GMwex4nf5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01" y="1917511"/>
            <a:ext cx="1468898" cy="156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lh6.googleusercontent.com/cY1f98Lb0AFNuHZu2XZS5WvK3GO-Yhz7KiB4tITC7DxEeLVXuIPA15B8FTlyB36_GwAZLLrOeJQTvtQjZcqyTuDD6WTxZvGVt47Zd_AIYNAmhfRYhEAO5qF754PS52OPJQVegf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849" y="1917511"/>
            <a:ext cx="1766970" cy="148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27394" y="1231711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Servo motor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500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HW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45359"/>
            <a:ext cx="36576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Stepper motors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s://lh3.googleusercontent.com/FXeSu_U4bcEogl9kPNqIk75rYpCgVfwig48J0lvRj5t12ql_t6tdZlwRuqL5_xl62qN5UeN6QkIqErPDRf2brnphfxCJoRGWL7Jge_Ay55IZGldJwGSzne_Ey68Q_1GMwex4nf5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01" y="1917511"/>
            <a:ext cx="1468898" cy="156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lh6.googleusercontent.com/cY1f98Lb0AFNuHZu2XZS5WvK3GO-Yhz7KiB4tITC7DxEeLVXuIPA15B8FTlyB36_GwAZLLrOeJQTvtQjZcqyTuDD6WTxZvGVt47Zd_AIYNAmhfRYhEAO5qF754PS52OPJQVegf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849" y="1917511"/>
            <a:ext cx="1766970" cy="148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27394" y="1231711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Servo motor</a:t>
            </a:r>
            <a:endParaRPr lang="en-US" sz="2400" dirty="0"/>
          </a:p>
        </p:txBody>
      </p:sp>
      <p:pic>
        <p:nvPicPr>
          <p:cNvPr id="8194" name="Picture 2" descr="https://lh6.googleusercontent.com/MGmpj8nKZa1MPsCzHdprcy1l2E7M44_s-jihwdbi7XU2zq0PZJtKGU2DPqGqgQ7lt-Muytwq34Wrw0cPaQVjYJOEmKngHGHZc_yUX77R53dRHy0o4CszVIgH1eBkk4fTBRMC9oh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92" y="4778780"/>
            <a:ext cx="204787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22194" y="3962400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Motor driver shield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70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HW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45359"/>
            <a:ext cx="36576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Stepper motors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s://lh3.googleusercontent.com/FXeSu_U4bcEogl9kPNqIk75rYpCgVfwig48J0lvRj5t12ql_t6tdZlwRuqL5_xl62qN5UeN6QkIqErPDRf2brnphfxCJoRGWL7Jge_Ay55IZGldJwGSzne_Ey68Q_1GMwex4nf5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01" y="1917511"/>
            <a:ext cx="1468898" cy="156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lh6.googleusercontent.com/cY1f98Lb0AFNuHZu2XZS5WvK3GO-Yhz7KiB4tITC7DxEeLVXuIPA15B8FTlyB36_GwAZLLrOeJQTvtQjZcqyTuDD6WTxZvGVt47Zd_AIYNAmhfRYhEAO5qF754PS52OPJQVegf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849" y="1917511"/>
            <a:ext cx="1766970" cy="148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27394" y="1231711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Servo motor</a:t>
            </a:r>
            <a:endParaRPr lang="en-US" sz="2400" dirty="0"/>
          </a:p>
        </p:txBody>
      </p:sp>
      <p:pic>
        <p:nvPicPr>
          <p:cNvPr id="8194" name="Picture 2" descr="https://lh6.googleusercontent.com/MGmpj8nKZa1MPsCzHdprcy1l2E7M44_s-jihwdbi7XU2zq0PZJtKGU2DPqGqgQ7lt-Muytwq34Wrw0cPaQVjYJOEmKngHGHZc_yUX77R53dRHy0o4CszVIgH1eBkk4fTBRMC9oh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92" y="4778780"/>
            <a:ext cx="204787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22194" y="3962400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Motor driver shield</a:t>
            </a:r>
            <a:endParaRPr lang="en-US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481143"/>
            <a:ext cx="2389069" cy="1769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114800" y="4011093"/>
            <a:ext cx="4343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Arduino microcontroller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84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How does it work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6250824"/>
            <a:ext cx="838200" cy="226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2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94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Contents</vt:lpstr>
      <vt:lpstr>Introduction</vt:lpstr>
      <vt:lpstr>Introduction</vt:lpstr>
      <vt:lpstr>HW components</vt:lpstr>
      <vt:lpstr>HW components</vt:lpstr>
      <vt:lpstr>HW components</vt:lpstr>
      <vt:lpstr>HW components</vt:lpstr>
      <vt:lpstr>How does it work</vt:lpstr>
      <vt:lpstr>PowerPoint Presentation</vt:lpstr>
      <vt:lpstr>PowerPoint Presentation</vt:lpstr>
      <vt:lpstr>SVG format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Mahmoud Draidi</dc:creator>
  <cp:lastModifiedBy>Mahmoud Draidi</cp:lastModifiedBy>
  <cp:revision>31</cp:revision>
  <dcterms:created xsi:type="dcterms:W3CDTF">2019-12-24T07:26:59Z</dcterms:created>
  <dcterms:modified xsi:type="dcterms:W3CDTF">2019-12-25T16:47:36Z</dcterms:modified>
</cp:coreProperties>
</file>