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IBM Plex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5" roundtripDataSignature="AMtx7mhpz8tDu8IPE9HSdrp53hmKfrnh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IBMPlexSans-bold.fntdata"/><Relationship Id="rId21" Type="http://schemas.openxmlformats.org/officeDocument/2006/relationships/font" Target="fonts/IBMPlexSans-regular.fntdata"/><Relationship Id="rId24" Type="http://schemas.openxmlformats.org/officeDocument/2006/relationships/font" Target="fonts/IBMPlexSans-boldItalic.fntdata"/><Relationship Id="rId23" Type="http://schemas.openxmlformats.org/officeDocument/2006/relationships/font" Target="fonts/IBMPlexSans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" name="Google Shape;2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d78a664a3b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1d78a664a3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d78a664a3b_1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1d78a664a3b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d4f7d615e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6" name="Google Shape;146;g1d4f7d615ea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d4f7d615ea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7" name="Google Shape;157;g1d4f7d615ea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d4f7d615ea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g1d4f7d615ea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d4f7d615e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3" name="Google Shape;173;g1d4f7d615ea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1" name="Google Shape;18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" name="Google Shape;3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" name="Google Shape;6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d4f7d615e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2" name="Google Shape;72;g1d4f7d615e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d78a664a3b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0" name="Google Shape;80;g1d78a664a3b_1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d4f7d615e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1" name="Google Shape;91;g1d4f7d615ea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d4f7d615ea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4" name="Google Shape;104;g1d4f7d615ea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d4f7d615e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g1d4f7d615ea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d4f7d615ea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1d4f7d615ea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제목 슬라이드">
  <p:cSld name="제목 슬라이드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/>
          <p:nvPr>
            <p:ph idx="2" type="pic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빈 화면">
  <p:cSld name="빈 화면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/>
          <p:nvPr>
            <p:ph idx="2" type="pic"/>
          </p:nvPr>
        </p:nvSpPr>
        <p:spPr>
          <a:xfrm>
            <a:off x="4661115" y="0"/>
            <a:ext cx="3858600" cy="25719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8"/>
          <p:cNvSpPr/>
          <p:nvPr>
            <p:ph idx="3" type="pic"/>
          </p:nvPr>
        </p:nvSpPr>
        <p:spPr>
          <a:xfrm>
            <a:off x="740432" y="3138407"/>
            <a:ext cx="2107500" cy="2005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제목 슬라이드">
  <p:cSld name="1_제목 슬라이드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9"/>
          <p:cNvSpPr/>
          <p:nvPr>
            <p:ph idx="2" type="pic"/>
          </p:nvPr>
        </p:nvSpPr>
        <p:spPr>
          <a:xfrm>
            <a:off x="1" y="1976034"/>
            <a:ext cx="4951800" cy="2615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구역 머리글">
  <p:cSld name="1_구역 머리글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1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제목 및 내용">
  <p:cSld name="1_제목 및 내용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/>
          <p:nvPr>
            <p:ph idx="2" type="pic"/>
          </p:nvPr>
        </p:nvSpPr>
        <p:spPr>
          <a:xfrm>
            <a:off x="6857903" y="348673"/>
            <a:ext cx="1898700" cy="1851600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p10"/>
          <p:cNvSpPr txBox="1"/>
          <p:nvPr>
            <p:ph type="title"/>
          </p:nvPr>
        </p:nvSpPr>
        <p:spPr>
          <a:xfrm>
            <a:off x="601783" y="469889"/>
            <a:ext cx="6134700" cy="101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IBM Plex Sans"/>
              <a:buNone/>
              <a:defRPr b="1"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" type="body"/>
          </p:nvPr>
        </p:nvSpPr>
        <p:spPr>
          <a:xfrm>
            <a:off x="601783" y="1600200"/>
            <a:ext cx="6134700" cy="31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IBM Plex Sans"/>
              <a:buNone/>
              <a:defRPr b="0" i="0" sz="33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6.png"/><Relationship Id="rId7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"/>
          <p:cNvSpPr/>
          <p:nvPr/>
        </p:nvSpPr>
        <p:spPr>
          <a:xfrm>
            <a:off x="0" y="4520253"/>
            <a:ext cx="4620300" cy="62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사람이(가) 표시된 사진&#10;&#10;자동 생성된 설명" id="29" name="Google Shape;29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0"/>
            <a:ext cx="4572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"/>
          <p:cNvSpPr txBox="1"/>
          <p:nvPr/>
        </p:nvSpPr>
        <p:spPr>
          <a:xfrm>
            <a:off x="656219" y="1046333"/>
            <a:ext cx="69528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pt-BR" sz="36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HAND IN HAND</a:t>
            </a:r>
            <a:endParaRPr b="1" i="0" sz="3600" u="none" cap="none" strike="noStrike">
              <a:solidFill>
                <a:schemeClr val="accen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31" name="Google Shape;31;p1"/>
          <p:cNvSpPr txBox="1"/>
          <p:nvPr/>
        </p:nvSpPr>
        <p:spPr>
          <a:xfrm>
            <a:off x="699082" y="2935695"/>
            <a:ext cx="3445200" cy="2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"/>
          <p:cNvSpPr txBox="1"/>
          <p:nvPr/>
        </p:nvSpPr>
        <p:spPr>
          <a:xfrm>
            <a:off x="699082" y="2223578"/>
            <a:ext cx="3445200" cy="16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Presented by:</a:t>
            </a:r>
            <a:endParaRPr b="0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AutoNum type="arabicPeriod"/>
            </a:pPr>
            <a:r>
              <a:rPr b="0" i="0" lang="pt-B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Aya Qartallo</a:t>
            </a:r>
            <a:endParaRPr b="0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AutoNum type="arabicPeriod"/>
            </a:pPr>
            <a:r>
              <a:rPr b="0" i="0" lang="pt-B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Raya Ahmad</a:t>
            </a:r>
            <a:endParaRPr b="0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Supervisors:</a:t>
            </a:r>
            <a:endParaRPr b="0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Dr. Sufyan Samara</a:t>
            </a:r>
            <a:endParaRPr b="0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1"/>
          <p:cNvSpPr/>
          <p:nvPr/>
        </p:nvSpPr>
        <p:spPr>
          <a:xfrm>
            <a:off x="4319887" y="-1"/>
            <a:ext cx="250500" cy="2107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g1d78a664a3b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57525" y="449875"/>
            <a:ext cx="3028950" cy="15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g1d78a664a3b_1_0"/>
          <p:cNvSpPr/>
          <p:nvPr/>
        </p:nvSpPr>
        <p:spPr>
          <a:xfrm>
            <a:off x="1090675" y="2639925"/>
            <a:ext cx="1747500" cy="1698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Good documentation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1d78a664a3b_1_0"/>
          <p:cNvSpPr/>
          <p:nvPr/>
        </p:nvSpPr>
        <p:spPr>
          <a:xfrm>
            <a:off x="3647525" y="2639925"/>
            <a:ext cx="1747500" cy="1698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Beautiful UI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1d78a664a3b_1_0"/>
          <p:cNvSpPr/>
          <p:nvPr/>
        </p:nvSpPr>
        <p:spPr>
          <a:xfrm>
            <a:off x="6204375" y="2639925"/>
            <a:ext cx="1747500" cy="16485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Easy to learn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g1d78a664a3b_1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2863" y="288700"/>
            <a:ext cx="3618276" cy="212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1d78a664a3b_1_7"/>
          <p:cNvSpPr/>
          <p:nvPr/>
        </p:nvSpPr>
        <p:spPr>
          <a:xfrm>
            <a:off x="2342450" y="2639925"/>
            <a:ext cx="1747500" cy="1698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Good documentation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g1d78a664a3b_1_7"/>
          <p:cNvSpPr/>
          <p:nvPr/>
        </p:nvSpPr>
        <p:spPr>
          <a:xfrm>
            <a:off x="5377475" y="2639925"/>
            <a:ext cx="1747500" cy="1698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Beautiful UI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d4f7d615ea_0_44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1d4f7d615ea_0_44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Server Side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150" name="Google Shape;150;g1d4f7d615ea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250" y="1937237"/>
            <a:ext cx="2538050" cy="12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1d4f7d615ea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29074" y="1937244"/>
            <a:ext cx="1269000" cy="12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1d4f7d615ea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50840" y="1937253"/>
            <a:ext cx="2287285" cy="12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g1d4f7d615ea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35450" y="3358662"/>
            <a:ext cx="2176584" cy="1632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1d4f7d615ea_0_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975475" y="3577226"/>
            <a:ext cx="2538050" cy="1195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d4f7d615ea_0_51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1d4f7d615ea_0_51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Final Results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61" name="Google Shape;161;g1d4f7d615ea_0_51"/>
          <p:cNvSpPr txBox="1"/>
          <p:nvPr/>
        </p:nvSpPr>
        <p:spPr>
          <a:xfrm>
            <a:off x="3929050" y="2002175"/>
            <a:ext cx="5214900" cy="25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We achieved the desired goals of the application.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Properly functioning mobile application.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System of notifications to notify users.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162" name="Google Shape;162;g1d4f7d615ea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650" y="2002187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d4f7d615ea_0_58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g1d4f7d615ea_0_58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Challenges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69" name="Google Shape;169;g1d4f7d615ea_0_58"/>
          <p:cNvSpPr txBox="1"/>
          <p:nvPr/>
        </p:nvSpPr>
        <p:spPr>
          <a:xfrm>
            <a:off x="3929052" y="2002175"/>
            <a:ext cx="46476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Communicate with the official in the Loans and Aid Department.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Learning and implementation at the same time.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Find clear sources to learn Flutter. 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170" name="Google Shape;170;g1d4f7d615ea_0_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2100" y="2002187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d4f7d615ea_0_65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g1d4f7d615ea_0_65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Future Work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77" name="Google Shape;177;g1d4f7d615ea_0_65"/>
          <p:cNvSpPr txBox="1"/>
          <p:nvPr/>
        </p:nvSpPr>
        <p:spPr>
          <a:xfrm>
            <a:off x="3929050" y="2039350"/>
            <a:ext cx="5062500" cy="17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iOS version development.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Adding an analysis system for requests.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Expand the application to include abroad scholarships. 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178" name="Google Shape;178;g1d4f7d615ea_0_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3225" y="2190937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"/>
          <p:cNvSpPr txBox="1"/>
          <p:nvPr/>
        </p:nvSpPr>
        <p:spPr>
          <a:xfrm>
            <a:off x="785813" y="2170562"/>
            <a:ext cx="7572300" cy="7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i="0" lang="pt-BR" sz="41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Thank you for watching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5"/>
          <p:cNvSpPr/>
          <p:nvPr/>
        </p:nvSpPr>
        <p:spPr>
          <a:xfrm rot="5400000">
            <a:off x="2000250" y="-2000249"/>
            <a:ext cx="5143500" cy="9144000"/>
          </a:xfrm>
          <a:prstGeom prst="rect">
            <a:avLst/>
          </a:prstGeom>
          <a:solidFill>
            <a:schemeClr val="dk1">
              <a:alpha val="6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5"/>
          <p:cNvSpPr/>
          <p:nvPr/>
        </p:nvSpPr>
        <p:spPr>
          <a:xfrm rot="5400000">
            <a:off x="3641249" y="-2000254"/>
            <a:ext cx="18615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5"/>
          <p:cNvSpPr txBox="1"/>
          <p:nvPr/>
        </p:nvSpPr>
        <p:spPr>
          <a:xfrm>
            <a:off x="2515975" y="2248500"/>
            <a:ext cx="5502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pt-BR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THANKS FOR LISTENING</a:t>
            </a:r>
            <a:endParaRPr b="0" i="0" sz="3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"/>
          <p:cNvSpPr/>
          <p:nvPr/>
        </p:nvSpPr>
        <p:spPr>
          <a:xfrm>
            <a:off x="0" y="2834015"/>
            <a:ext cx="2243100" cy="1838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"/>
          <p:cNvSpPr/>
          <p:nvPr/>
        </p:nvSpPr>
        <p:spPr>
          <a:xfrm>
            <a:off x="5924007" y="0"/>
            <a:ext cx="3219900" cy="28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"/>
          <p:cNvSpPr txBox="1"/>
          <p:nvPr/>
        </p:nvSpPr>
        <p:spPr>
          <a:xfrm>
            <a:off x="1041250" y="294154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2"/>
          <p:cNvSpPr txBox="1"/>
          <p:nvPr/>
        </p:nvSpPr>
        <p:spPr>
          <a:xfrm>
            <a:off x="380545" y="232650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2"/>
          <p:cNvSpPr txBox="1"/>
          <p:nvPr/>
        </p:nvSpPr>
        <p:spPr>
          <a:xfrm>
            <a:off x="380545" y="831225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"/>
          <p:cNvSpPr txBox="1"/>
          <p:nvPr/>
        </p:nvSpPr>
        <p:spPr>
          <a:xfrm>
            <a:off x="380545" y="1362225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2"/>
          <p:cNvSpPr txBox="1"/>
          <p:nvPr/>
        </p:nvSpPr>
        <p:spPr>
          <a:xfrm>
            <a:off x="380545" y="1893225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" name="Google Shape;4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0176" y="232651"/>
            <a:ext cx="2727550" cy="255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275" y="2900734"/>
            <a:ext cx="1862550" cy="1743442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2"/>
          <p:cNvSpPr txBox="1"/>
          <p:nvPr/>
        </p:nvSpPr>
        <p:spPr>
          <a:xfrm>
            <a:off x="3746825" y="2363629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Client Side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2"/>
          <p:cNvSpPr txBox="1"/>
          <p:nvPr/>
        </p:nvSpPr>
        <p:spPr>
          <a:xfrm>
            <a:off x="3086120" y="2302125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2"/>
          <p:cNvSpPr txBox="1"/>
          <p:nvPr/>
        </p:nvSpPr>
        <p:spPr>
          <a:xfrm>
            <a:off x="3086120" y="2900700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2"/>
          <p:cNvSpPr txBox="1"/>
          <p:nvPr/>
        </p:nvSpPr>
        <p:spPr>
          <a:xfrm>
            <a:off x="3086120" y="3431700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"/>
          <p:cNvSpPr txBox="1"/>
          <p:nvPr/>
        </p:nvSpPr>
        <p:spPr>
          <a:xfrm>
            <a:off x="380545" y="2335913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"/>
          <p:cNvSpPr txBox="1"/>
          <p:nvPr/>
        </p:nvSpPr>
        <p:spPr>
          <a:xfrm>
            <a:off x="1041250" y="858942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2"/>
          <p:cNvSpPr txBox="1"/>
          <p:nvPr/>
        </p:nvSpPr>
        <p:spPr>
          <a:xfrm>
            <a:off x="1041250" y="1894129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Architecture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2"/>
          <p:cNvSpPr txBox="1"/>
          <p:nvPr/>
        </p:nvSpPr>
        <p:spPr>
          <a:xfrm>
            <a:off x="1041250" y="1423717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Implementation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2"/>
          <p:cNvSpPr txBox="1"/>
          <p:nvPr/>
        </p:nvSpPr>
        <p:spPr>
          <a:xfrm>
            <a:off x="3746825" y="2928404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Server Side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2"/>
          <p:cNvSpPr txBox="1"/>
          <p:nvPr/>
        </p:nvSpPr>
        <p:spPr>
          <a:xfrm>
            <a:off x="3746825" y="3493204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Results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2"/>
          <p:cNvSpPr txBox="1"/>
          <p:nvPr/>
        </p:nvSpPr>
        <p:spPr>
          <a:xfrm>
            <a:off x="1041250" y="2364075"/>
            <a:ext cx="14004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2"/>
          <p:cNvSpPr txBox="1"/>
          <p:nvPr/>
        </p:nvSpPr>
        <p:spPr>
          <a:xfrm>
            <a:off x="3746825" y="4024204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2"/>
          <p:cNvSpPr txBox="1"/>
          <p:nvPr/>
        </p:nvSpPr>
        <p:spPr>
          <a:xfrm>
            <a:off x="3086120" y="3962700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09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2"/>
          <p:cNvSpPr txBox="1"/>
          <p:nvPr/>
        </p:nvSpPr>
        <p:spPr>
          <a:xfrm>
            <a:off x="3086120" y="4466875"/>
            <a:ext cx="14820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rPr>
              <a:t>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2"/>
          <p:cNvSpPr txBox="1"/>
          <p:nvPr/>
        </p:nvSpPr>
        <p:spPr>
          <a:xfrm>
            <a:off x="3746825" y="4494592"/>
            <a:ext cx="32199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3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Problems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8" name="Google Shape;68;p3"/>
          <p:cNvSpPr txBox="1"/>
          <p:nvPr/>
        </p:nvSpPr>
        <p:spPr>
          <a:xfrm>
            <a:off x="3798575" y="1752898"/>
            <a:ext cx="5345400" cy="25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Difficulty searching. 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Difficulty  submitting attachments.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Feeling embarrassed.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Difficulty finding needy students.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69" name="Google Shape;6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22650"/>
            <a:ext cx="3218826" cy="3894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d4f7d615ea_0_5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g1d4f7d615ea_0_5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Solutions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76" name="Google Shape;76;g1d4f7d615ea_0_5"/>
          <p:cNvSpPr txBox="1"/>
          <p:nvPr/>
        </p:nvSpPr>
        <p:spPr>
          <a:xfrm>
            <a:off x="3929075" y="1776325"/>
            <a:ext cx="5058000" cy="25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Sending notifications.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Displaying compatible aids.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 Electronic submission.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Reduce the feeling of shyness.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Sans"/>
              <a:buChar char="★"/>
            </a:pPr>
            <a:r>
              <a:rPr b="1" i="0" lang="pt-BR" sz="1800" u="none" cap="none" strike="noStrik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Donation section &amp; sending  notifications.</a:t>
            </a:r>
            <a:endParaRPr b="1" i="0" sz="1800" u="none" cap="none" strike="noStrik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77" name="Google Shape;77;g1d4f7d615ea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9450" y="1712125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d78a664a3b_1_35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g1d78a664a3b_1_35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Features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84" name="Google Shape;84;g1d78a664a3b_1_35"/>
          <p:cNvSpPr/>
          <p:nvPr/>
        </p:nvSpPr>
        <p:spPr>
          <a:xfrm>
            <a:off x="669275" y="1807800"/>
            <a:ext cx="1611300" cy="13173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Notifications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g1d78a664a3b_1_35"/>
          <p:cNvSpPr/>
          <p:nvPr/>
        </p:nvSpPr>
        <p:spPr>
          <a:xfrm>
            <a:off x="2280575" y="3424400"/>
            <a:ext cx="1395300" cy="13173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Arabic &amp; English Language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1d78a664a3b_1_35"/>
          <p:cNvSpPr/>
          <p:nvPr/>
        </p:nvSpPr>
        <p:spPr>
          <a:xfrm>
            <a:off x="3675975" y="1921050"/>
            <a:ext cx="1256700" cy="12042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Dark &amp; Light Theme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1d78a664a3b_1_35"/>
          <p:cNvSpPr/>
          <p:nvPr/>
        </p:nvSpPr>
        <p:spPr>
          <a:xfrm>
            <a:off x="5042975" y="3424400"/>
            <a:ext cx="1395300" cy="13173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Searching Feature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1d78a664a3b_1_35"/>
          <p:cNvSpPr/>
          <p:nvPr/>
        </p:nvSpPr>
        <p:spPr>
          <a:xfrm>
            <a:off x="6571800" y="1921050"/>
            <a:ext cx="1395300" cy="12042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Chatting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d4f7d615ea_0_12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g1d4f7d615ea_0_12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Implementation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95" name="Google Shape;95;g1d4f7d615ea_0_12"/>
          <p:cNvSpPr/>
          <p:nvPr/>
        </p:nvSpPr>
        <p:spPr>
          <a:xfrm>
            <a:off x="966725" y="2751475"/>
            <a:ext cx="1512054" cy="619704"/>
          </a:xfrm>
          <a:prstGeom prst="flowChartTermina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Design</a:t>
            </a:r>
            <a:endParaRPr b="1" i="0" sz="17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1d4f7d615ea_0_12"/>
          <p:cNvSpPr/>
          <p:nvPr/>
        </p:nvSpPr>
        <p:spPr>
          <a:xfrm>
            <a:off x="2984425" y="2751475"/>
            <a:ext cx="1512054" cy="619704"/>
          </a:xfrm>
          <a:prstGeom prst="flowChartTermina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Client Side</a:t>
            </a:r>
            <a:endParaRPr b="1" i="0" sz="17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1d4f7d615ea_0_12"/>
          <p:cNvSpPr/>
          <p:nvPr/>
        </p:nvSpPr>
        <p:spPr>
          <a:xfrm>
            <a:off x="5002125" y="2751475"/>
            <a:ext cx="1512054" cy="619704"/>
          </a:xfrm>
          <a:prstGeom prst="flowChartTermina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Server Side</a:t>
            </a:r>
            <a:endParaRPr b="1" i="0" sz="17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1d4f7d615ea_0_12"/>
          <p:cNvSpPr/>
          <p:nvPr/>
        </p:nvSpPr>
        <p:spPr>
          <a:xfrm>
            <a:off x="7050775" y="2039338"/>
            <a:ext cx="1512054" cy="619704"/>
          </a:xfrm>
          <a:prstGeom prst="flowChartTermina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Android App</a:t>
            </a:r>
            <a:endParaRPr b="1" i="0" sz="17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1d4f7d615ea_0_12"/>
          <p:cNvSpPr/>
          <p:nvPr/>
        </p:nvSpPr>
        <p:spPr>
          <a:xfrm>
            <a:off x="7050775" y="3447825"/>
            <a:ext cx="1512054" cy="619704"/>
          </a:xfrm>
          <a:prstGeom prst="flowChartTermina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Website</a:t>
            </a:r>
            <a:endParaRPr b="1" i="0" sz="17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g1d4f7d615ea_0_12"/>
          <p:cNvSpPr/>
          <p:nvPr/>
        </p:nvSpPr>
        <p:spPr>
          <a:xfrm>
            <a:off x="6420075" y="2317675"/>
            <a:ext cx="483300" cy="2976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g1d4f7d615ea_0_12"/>
          <p:cNvSpPr/>
          <p:nvPr/>
        </p:nvSpPr>
        <p:spPr>
          <a:xfrm flipH="1" rot="10800000">
            <a:off x="6420075" y="3507384"/>
            <a:ext cx="483300" cy="2976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d4f7d615ea_0_23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g1d4f7d615ea_0_23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Architecture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108" name="Google Shape;108;g1d4f7d615ea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1125" y="1881200"/>
            <a:ext cx="5593899" cy="270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1d4f7d615ea_0_23"/>
          <p:cNvSpPr/>
          <p:nvPr/>
        </p:nvSpPr>
        <p:spPr>
          <a:xfrm>
            <a:off x="7138925" y="2801025"/>
            <a:ext cx="1388100" cy="66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MVC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d4f7d615ea_0_30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1d4f7d615ea_0_30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Design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16" name="Google Shape;116;g1d4f7d615ea_0_30"/>
          <p:cNvSpPr/>
          <p:nvPr/>
        </p:nvSpPr>
        <p:spPr>
          <a:xfrm>
            <a:off x="780825" y="1958250"/>
            <a:ext cx="1413000" cy="1413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templates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d4f7d615ea_0_30"/>
          <p:cNvSpPr/>
          <p:nvPr/>
        </p:nvSpPr>
        <p:spPr>
          <a:xfrm>
            <a:off x="2850700" y="3371250"/>
            <a:ext cx="1413000" cy="1413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Design smoothness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d4f7d615ea_0_30"/>
          <p:cNvSpPr/>
          <p:nvPr/>
        </p:nvSpPr>
        <p:spPr>
          <a:xfrm>
            <a:off x="4920575" y="1958250"/>
            <a:ext cx="1413000" cy="1413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Shape &amp; colors symmetry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1d4f7d615ea_0_30"/>
          <p:cNvSpPr/>
          <p:nvPr/>
        </p:nvSpPr>
        <p:spPr>
          <a:xfrm>
            <a:off x="6903700" y="3371250"/>
            <a:ext cx="1413000" cy="14130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Easy to understand &amp; use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d4f7d615ea_0_37"/>
          <p:cNvSpPr/>
          <p:nvPr/>
        </p:nvSpPr>
        <p:spPr>
          <a:xfrm>
            <a:off x="3929063" y="609739"/>
            <a:ext cx="5214900" cy="8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g1d4f7d615ea_0_37"/>
          <p:cNvSpPr txBox="1"/>
          <p:nvPr/>
        </p:nvSpPr>
        <p:spPr>
          <a:xfrm>
            <a:off x="4521912" y="811960"/>
            <a:ext cx="3445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Client Side</a:t>
            </a:r>
            <a:endParaRPr b="1" i="0" sz="2400" u="none" cap="none" strike="noStrik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26" name="Google Shape;126;g1d4f7d615ea_0_37"/>
          <p:cNvSpPr/>
          <p:nvPr/>
        </p:nvSpPr>
        <p:spPr>
          <a:xfrm>
            <a:off x="1405925" y="2088275"/>
            <a:ext cx="1363200" cy="15123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Receiving responses as JSON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1d4f7d615ea_0_37"/>
          <p:cNvSpPr/>
          <p:nvPr/>
        </p:nvSpPr>
        <p:spPr>
          <a:xfrm>
            <a:off x="3929075" y="2088275"/>
            <a:ext cx="1363200" cy="15123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Using POST &amp; GET method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d4f7d615ea_0_37"/>
          <p:cNvSpPr/>
          <p:nvPr/>
        </p:nvSpPr>
        <p:spPr>
          <a:xfrm>
            <a:off x="6452225" y="2088275"/>
            <a:ext cx="1363200" cy="1512300"/>
          </a:xfrm>
          <a:prstGeom prst="foldedCorner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Send HTTP Request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테마">
  <a:themeElements>
    <a:clrScheme name="사용자 지정 1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4B4385"/>
      </a:accent1>
      <a:accent2>
        <a:srgbClr val="F1EDC4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2022-01-01T06:51:30Z</dcterms:created>
  <dc:creator>Slide Members by IA.HAN</dc:creator>
</cp:coreProperties>
</file>