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22"/>
  </p:notesMasterIdLst>
  <p:sldIdLst>
    <p:sldId id="256" r:id="rId2"/>
    <p:sldId id="257" r:id="rId3"/>
    <p:sldId id="319" r:id="rId4"/>
    <p:sldId id="258" r:id="rId5"/>
    <p:sldId id="262" r:id="rId6"/>
    <p:sldId id="280" r:id="rId7"/>
    <p:sldId id="267" r:id="rId8"/>
    <p:sldId id="261" r:id="rId9"/>
    <p:sldId id="265" r:id="rId10"/>
    <p:sldId id="259" r:id="rId11"/>
    <p:sldId id="260" r:id="rId12"/>
    <p:sldId id="281" r:id="rId13"/>
    <p:sldId id="289" r:id="rId14"/>
    <p:sldId id="290" r:id="rId15"/>
    <p:sldId id="288" r:id="rId16"/>
    <p:sldId id="329" r:id="rId17"/>
    <p:sldId id="330" r:id="rId18"/>
    <p:sldId id="331" r:id="rId19"/>
    <p:sldId id="332" r:id="rId20"/>
    <p:sldId id="316" r:id="rId21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651" y="-2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E365BAD-844A-4167-84FC-500A2B8B461D}" type="datetimeFigureOut">
              <a:rPr lang="ar-SA" smtClean="0"/>
              <a:pPr/>
              <a:t>12/05/1438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B7D4E2-26D1-40CD-9785-7086F207999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052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72F44A4-867D-4E90-8959-64605322AE1F}" type="datetimeFigureOut">
              <a:rPr lang="ar-JO" smtClean="0"/>
              <a:pPr/>
              <a:t>12/05/1438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2967BF9-78A8-4E33-8568-10837837FFCB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Switch" TargetMode="External"/><Relationship Id="rId2" Type="http://schemas.openxmlformats.org/officeDocument/2006/relationships/hyperlink" Target="https://en.wikipedia.org/wiki/Electri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43608" y="1268760"/>
            <a:ext cx="6336704" cy="388843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rtl="0"/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TEMPERATURE </a:t>
            </a:r>
          </a:p>
          <a:p>
            <a:pPr rtl="0"/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CONTROLLER</a:t>
            </a:r>
            <a:endParaRPr lang="ar-JO" sz="5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4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ARDUINO MEGA</a:t>
            </a:r>
            <a:endParaRPr lang="ar-JO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28596" y="2357428"/>
            <a:ext cx="257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9" name="عنصر نائب للمحتوى 8" descr="slide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19674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It is the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brain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of the project, depending on the code that installed on it, we chose it because it has a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good size of memory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also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 good number of input output pins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/>
            <a:endParaRPr lang="en-US" b="1" dirty="0" smtClean="0"/>
          </a:p>
          <a:p>
            <a:pPr marL="0" indent="0" algn="l" rt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It has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54 digital input/output pins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(of which 14 can be used as PWM outputs),</a:t>
            </a:r>
          </a:p>
          <a:p>
            <a:pPr marL="0" indent="0" algn="l" rt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16 analog inputs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 algn="l" rtl="0"/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 UARTs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(hardware serial ports),</a:t>
            </a:r>
          </a:p>
          <a:p>
            <a:pPr marL="0" indent="0" algn="l" rt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16 MHz crystal oscillator, </a:t>
            </a:r>
          </a:p>
          <a:p>
            <a:pPr marL="0" indent="0" algn="l" rt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USB connection, </a:t>
            </a:r>
          </a:p>
          <a:p>
            <a:pPr marL="0" indent="0" algn="l" rt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power jack, </a:t>
            </a:r>
          </a:p>
          <a:p>
            <a:pPr marL="0" indent="0" algn="l" rt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 ICSP header, and a reset button.</a:t>
            </a:r>
            <a:endParaRPr lang="ar-JO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72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71475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/>
              <a:t>Zero Firing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85720" y="357166"/>
            <a:ext cx="857256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en-US" sz="3200" dirty="0" smtClean="0"/>
          </a:p>
          <a:p>
            <a:pPr algn="l"/>
            <a:endParaRPr lang="en-US" sz="3200" dirty="0" smtClean="0"/>
          </a:p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sin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357298"/>
            <a:ext cx="7072361" cy="4843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14414" y="785794"/>
            <a:ext cx="57150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circuits </a:t>
            </a:r>
            <a:endParaRPr lang="ar-SA" sz="5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ققق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85852" y="2000240"/>
            <a:ext cx="6500858" cy="3352814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3571868" y="5429264"/>
            <a:ext cx="2552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Zero crossing detector</a:t>
            </a:r>
            <a:endParaRPr lang="en-US" b="1" dirty="0" smtClean="0">
              <a:solidFill>
                <a:srgbClr val="4F81BD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57158" y="714356"/>
            <a:ext cx="842968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3200" dirty="0" smtClean="0"/>
              <a:t> </a:t>
            </a:r>
            <a:endParaRPr lang="en-US" sz="3200" dirty="0" smtClean="0"/>
          </a:p>
          <a:p>
            <a:pPr algn="l"/>
            <a:endParaRPr lang="en-US" sz="3200" dirty="0" smtClean="0"/>
          </a:p>
        </p:txBody>
      </p:sp>
      <p:pic>
        <p:nvPicPr>
          <p:cNvPr id="5" name="صورة 4" descr="triac_drive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1500166" y="1643050"/>
            <a:ext cx="6286544" cy="4071949"/>
          </a:xfrm>
          <a:prstGeom prst="rect">
            <a:avLst/>
          </a:prstGeom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286116" y="5857892"/>
            <a:ext cx="3071834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Triac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driver circuit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42910" y="2928934"/>
            <a:ext cx="60722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Problems &amp;   Solutions </a:t>
            </a:r>
            <a:endParaRPr lang="ar-SA" sz="5400" b="1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714348" y="1500174"/>
            <a:ext cx="764386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</a:rPr>
              <a:t>The zero detecting circuit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</a:rPr>
              <a:t>that we use, was not too satisfy and didn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</a:rPr>
              <a:t>’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</a:rPr>
              <a:t>t give us the wanted result, so we used another circuit that is more suitable.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7620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</a:rPr>
              <a:t>There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</a:rPr>
              <a:t> was not 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</a:rPr>
              <a:t>Reset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</a:rPr>
              <a:t> condition, we solved it by put a short circuit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714348" y="1643050"/>
            <a:ext cx="78581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cct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which is similarly to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DC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cct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we have faced a problem with choosing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suitable Resistance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By  this reason ,we </a:t>
            </a:r>
            <a:r>
              <a:rPr lang="en-US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looked for it on internet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so we tried more than circuit.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14348" y="4429132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762000" algn="l"/>
              </a:tabLst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</a:rPr>
              <a:t>The code </a:t>
            </a:r>
            <a:r>
              <a:rPr lang="en-US" sz="2400" b="1" dirty="0" smtClean="0">
                <a:latin typeface="Times New Roman" pitchFamily="18" charset="0"/>
                <a:ea typeface="Calibri" pitchFamily="34" charset="0"/>
              </a:rPr>
              <a:t>that we used had some errors but we solved it.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642910" y="2285992"/>
            <a:ext cx="79296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620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We want to use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channels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using 2 heaters but when we  use an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Arduino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Mege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we have a problem how </a:t>
            </a:r>
            <a:r>
              <a:rPr lang="en-US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connect 2 heaters in two different pins as outputs, because  we have an limits I/O pins so we connect the 2 heaters as 1 heater by take an voltage average and then enter it </a:t>
            </a:r>
            <a:r>
              <a:rPr lang="en-US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Arduino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Objective Of Project</a:t>
            </a:r>
          </a:p>
          <a:p>
            <a:pPr marL="0" indent="0" algn="l" rtl="0">
              <a:buNone/>
            </a:pPr>
            <a:endParaRPr lang="en-US" sz="32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Arial" charset="0"/>
              <a:buChar char="•"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+mj-cs"/>
              </a:rPr>
              <a:t>Our project aimed to provide design  for a practical circuit that can provide us a possibility of power controlling, while control the input power we can control the output whatever it is, it may be motion, lighting, temperature ,etc.   </a:t>
            </a:r>
          </a:p>
          <a:p>
            <a:pPr algn="l" rtl="0">
              <a:buFont typeface="Arial" charset="0"/>
              <a:buChar char="•"/>
            </a:pP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+mj-cs"/>
            </a:endParaRPr>
          </a:p>
          <a:p>
            <a:pPr algn="l" rtl="0">
              <a:buFont typeface="Arial" charset="0"/>
              <a:buChar char="•"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+mj-cs"/>
              </a:rPr>
              <a:t>We will provide an application that considered as an example of the system which we can control its output, this system will be the heater, and its output is temperature.</a:t>
            </a:r>
          </a:p>
          <a:p>
            <a:pPr algn="l" rtl="0">
              <a:buFont typeface="Arial" charset="0"/>
              <a:buChar char="•"/>
            </a:pP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+mj-cs"/>
            </a:endParaRPr>
          </a:p>
          <a:p>
            <a:pPr algn="l" rtl="0">
              <a:buFont typeface="Arial" charset="0"/>
              <a:buChar char="•"/>
            </a:pP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2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 algn="l" rtl="0"/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control can be achieved by more ways :On-Off, Phase Firing and Zero Firing controller , but we will use  the Zero firing controller using ARDUINO language to program a Microcontroller( ARDUINO MEGA) that considered as the Brain of our </a:t>
            </a:r>
            <a:r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project.</a:t>
            </a:r>
          </a:p>
          <a:p>
            <a:pPr marL="0" indent="0" algn="l" rtl="0">
              <a:buNone/>
            </a:pPr>
            <a:r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717032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EQUIPMENTS</a:t>
            </a:r>
            <a:endParaRPr lang="ar-JO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92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KEYPad</a:t>
            </a:r>
            <a:endParaRPr lang="ar-JO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0" y="2489476"/>
            <a:ext cx="2905923" cy="2511160"/>
          </a:xfrm>
        </p:spPr>
      </p:pic>
      <p:sp>
        <p:nvSpPr>
          <p:cNvPr id="5" name="مستطيل 4"/>
          <p:cNvSpPr/>
          <p:nvPr/>
        </p:nvSpPr>
        <p:spPr>
          <a:xfrm>
            <a:off x="357158" y="2357430"/>
            <a:ext cx="55007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Keypad provides a communication between the user and hardware .</a:t>
            </a:r>
          </a:p>
          <a:p>
            <a:pPr algn="just" rtl="0">
              <a:buFont typeface="Arial" pitchFamily="34" charset="0"/>
              <a:buChar char="•"/>
            </a:pP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Arial" pitchFamily="34" charset="0"/>
              <a:buChar char="•"/>
            </a:pP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user use it to insert the desired temperature.</a:t>
            </a:r>
            <a:endParaRPr lang="ar-JO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61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LCD</a:t>
            </a:r>
            <a:endParaRPr lang="ar-JO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2571744"/>
            <a:ext cx="3857652" cy="2928958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14282" y="2786058"/>
            <a:ext cx="35719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View the temperature value .</a:t>
            </a:r>
          </a:p>
          <a:p>
            <a:pPr algn="l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display the instructions that the user should follow to run the project.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93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DHT22</a:t>
            </a:r>
            <a:endParaRPr lang="ar-JO" b="1" dirty="0">
              <a:solidFill>
                <a:schemeClr val="bg2">
                  <a:lumMod val="50000"/>
                </a:schemeClr>
              </a:solidFill>
              <a:cs typeface="+mn-cs"/>
            </a:endParaRPr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2357430"/>
            <a:ext cx="3357586" cy="2928958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428596" y="2228672"/>
            <a:ext cx="46434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DHT22 is a basic, low-cost digital temperature and humidity sensor that work as a feedback connecting the application system.</a:t>
            </a:r>
          </a:p>
          <a:p>
            <a:pPr algn="l" rtl="0">
              <a:buFont typeface="Arial" pitchFamily="34" charset="0"/>
              <a:buChar char="•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This sensor measures the temperature in specific place.</a:t>
            </a:r>
          </a:p>
          <a:p>
            <a:pPr algn="l" rtl="0"/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26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3116"/>
          </a:xfrm>
        </p:spPr>
        <p:txBody>
          <a:bodyPr/>
          <a:lstStyle/>
          <a:p>
            <a:r>
              <a:rPr lang="en-US" b="1" dirty="0" smtClean="0">
                <a:cs typeface="+mn-cs"/>
              </a:rPr>
              <a:t>Buzzer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JO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 rtl="0"/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JO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4" descr="s-l1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2000240"/>
            <a:ext cx="5211770" cy="321471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0" y="2928934"/>
            <a:ext cx="26431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b="1" dirty="0" smtClean="0"/>
              <a:t> </a:t>
            </a:r>
            <a:r>
              <a:rPr lang="en-US" sz="2400" b="1" dirty="0" smtClean="0"/>
              <a:t>warnings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7254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58204" cy="2786082"/>
          </a:xfrm>
        </p:spPr>
        <p:txBody>
          <a:bodyPr/>
          <a:lstStyle/>
          <a:p>
            <a:pPr rtl="0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Relay</a:t>
            </a:r>
            <a:r>
              <a:rPr lang="en-US" dirty="0" smtClean="0"/>
              <a:t/>
            </a:r>
            <a:br>
              <a:rPr lang="en-US" dirty="0" smtClean="0"/>
            </a:br>
            <a:endParaRPr lang="ar-JO" b="1" dirty="0">
              <a:solidFill>
                <a:schemeClr val="bg2">
                  <a:lumMod val="50000"/>
                </a:schemeClr>
              </a:solidFill>
              <a:cs typeface="+mn-cs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relay is an </a:t>
            </a:r>
            <a:r>
              <a:rPr lang="en-US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tooltip="Electric"/>
              </a:rPr>
              <a:t>electrically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operated </a:t>
            </a:r>
            <a:r>
              <a:rPr lang="en-US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Switch"/>
              </a:rPr>
              <a:t>switch</a:t>
            </a:r>
            <a:r>
              <a:rPr lang="en-US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 algn="l">
              <a:buNone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Relays are used where it is necessary to control a circuit by a separate low-power signal, or where several circuits must be controlled by one signal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sku_121354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929066"/>
            <a:ext cx="3286116" cy="228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2430</TotalTime>
  <Words>485</Words>
  <Application>Microsoft Office PowerPoint</Application>
  <PresentationFormat>On-screen Show (4:3)</PresentationFormat>
  <Paragraphs>65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مدير تنفيذي</vt:lpstr>
      <vt:lpstr>PowerPoint Presentation</vt:lpstr>
      <vt:lpstr>PowerPoint Presentation</vt:lpstr>
      <vt:lpstr>PowerPoint Presentation</vt:lpstr>
      <vt:lpstr>THE EQUIPMENTS</vt:lpstr>
      <vt:lpstr>KEYPad</vt:lpstr>
      <vt:lpstr>LCD</vt:lpstr>
      <vt:lpstr>DHT22</vt:lpstr>
      <vt:lpstr>Buzzer  </vt:lpstr>
      <vt:lpstr>  Relay </vt:lpstr>
      <vt:lpstr>ARDUINO MEGA</vt:lpstr>
      <vt:lpstr>PowerPoint Presentation</vt:lpstr>
      <vt:lpstr>Zero Firing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basheer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yasir</cp:lastModifiedBy>
  <cp:revision>244</cp:revision>
  <dcterms:created xsi:type="dcterms:W3CDTF">2016-07-01T18:13:43Z</dcterms:created>
  <dcterms:modified xsi:type="dcterms:W3CDTF">2017-02-08T19:42:33Z</dcterms:modified>
</cp:coreProperties>
</file>