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  <p:sldMasterId id="2147483899" r:id="rId2"/>
  </p:sldMasterIdLst>
  <p:notesMasterIdLst>
    <p:notesMasterId r:id="rId38"/>
  </p:notesMasterIdLst>
  <p:sldIdLst>
    <p:sldId id="256" r:id="rId3"/>
    <p:sldId id="257" r:id="rId4"/>
    <p:sldId id="291" r:id="rId5"/>
    <p:sldId id="295" r:id="rId6"/>
    <p:sldId id="312" r:id="rId7"/>
    <p:sldId id="314" r:id="rId8"/>
    <p:sldId id="315" r:id="rId9"/>
    <p:sldId id="316" r:id="rId10"/>
    <p:sldId id="323" r:id="rId11"/>
    <p:sldId id="318" r:id="rId12"/>
    <p:sldId id="319" r:id="rId13"/>
    <p:sldId id="326" r:id="rId14"/>
    <p:sldId id="320" r:id="rId15"/>
    <p:sldId id="324" r:id="rId16"/>
    <p:sldId id="321" r:id="rId17"/>
    <p:sldId id="317" r:id="rId18"/>
    <p:sldId id="313" r:id="rId19"/>
    <p:sldId id="298" r:id="rId20"/>
    <p:sldId id="299" r:id="rId21"/>
    <p:sldId id="303" r:id="rId22"/>
    <p:sldId id="300" r:id="rId23"/>
    <p:sldId id="302" r:id="rId24"/>
    <p:sldId id="301" r:id="rId25"/>
    <p:sldId id="305" r:id="rId26"/>
    <p:sldId id="306" r:id="rId27"/>
    <p:sldId id="304" r:id="rId28"/>
    <p:sldId id="307" r:id="rId29"/>
    <p:sldId id="308" r:id="rId30"/>
    <p:sldId id="292" r:id="rId31"/>
    <p:sldId id="283" r:id="rId32"/>
    <p:sldId id="297" r:id="rId33"/>
    <p:sldId id="285" r:id="rId34"/>
    <p:sldId id="294" r:id="rId35"/>
    <p:sldId id="288" r:id="rId36"/>
    <p:sldId id="293" r:id="rId37"/>
  </p:sldIdLst>
  <p:sldSz cx="18288000" cy="10287000"/>
  <p:notesSz cx="6858000" cy="9144000"/>
  <p:embeddedFontLst>
    <p:embeddedFont>
      <p:font typeface="Calibri" pitchFamily="34" charset="0"/>
      <p:regular r:id="rId39"/>
      <p:bold r:id="rId40"/>
    </p:embeddedFont>
    <p:embeddedFont>
      <p:font typeface="Sakkal Majalla" pitchFamily="2" charset="-78"/>
      <p:regular r:id="rId41"/>
      <p:bold r:id="rId42"/>
    </p:embeddedFont>
    <p:embeddedFont>
      <p:font typeface="Cuprum" charset="0"/>
      <p:regular r:id="rId43"/>
      <p:bold r:id="rId44"/>
      <p:italic r:id="rId45"/>
      <p:boldItalic r:id="rId46"/>
    </p:embeddedFont>
    <p:embeddedFont>
      <p:font typeface="Gill Sans MT" pitchFamily="34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FF8FF"/>
    <a:srgbClr val="F3FAFF"/>
    <a:srgbClr val="E5EFFF"/>
    <a:srgbClr val="CDE0FF"/>
    <a:srgbClr val="2953DB"/>
    <a:srgbClr val="1B5BE9"/>
    <a:srgbClr val="134BC7"/>
    <a:srgbClr val="3249D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A33B137-F87D-4E7E-8B33-7C31B7B1535C}">
  <a:tblStyle styleId="{5A33B137-F87D-4E7E-8B33-7C31B7B1535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99" autoAdjust="0"/>
    <p:restoredTop sz="94660"/>
  </p:normalViewPr>
  <p:slideViewPr>
    <p:cSldViewPr snapToGrid="0">
      <p:cViewPr varScale="1">
        <p:scale>
          <a:sx n="53" d="100"/>
          <a:sy n="53" d="100"/>
        </p:scale>
        <p:origin x="-70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3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6.fntdata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3195640"/>
            <a:ext cx="15544800" cy="2205038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743200" y="5829300"/>
            <a:ext cx="12801600" cy="26289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6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2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26517600" y="619125"/>
            <a:ext cx="8229600" cy="13165932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828800" y="619125"/>
            <a:ext cx="24384000" cy="13165932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3580116"/>
            <a:ext cx="13487400" cy="246888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57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791" y="6528816"/>
            <a:ext cx="10202418" cy="185984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712611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1477548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300" y="3580116"/>
            <a:ext cx="13487400" cy="246888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57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2791" y="6528698"/>
            <a:ext cx="10202418" cy="1897623"/>
          </a:xfrm>
        </p:spPr>
        <p:txBody>
          <a:bodyPr anchor="t" anchorCtr="1">
            <a:normAutofit/>
          </a:bodyPr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05947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2868" y="3957066"/>
            <a:ext cx="6407657" cy="46529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07473" y="3957066"/>
            <a:ext cx="6405371" cy="46529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9978197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5154" y="3470150"/>
            <a:ext cx="6405372" cy="1056131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850" b="0" cap="all" spc="150" baseline="0">
                <a:solidFill>
                  <a:schemeClr val="accent2"/>
                </a:solidFill>
              </a:defRPr>
            </a:lvl1pPr>
            <a:lvl2pPr marL="685800" indent="0">
              <a:buNone/>
              <a:defRPr sz="285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75154" y="4714875"/>
            <a:ext cx="6405372" cy="38951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507474" y="4714875"/>
            <a:ext cx="6380226" cy="3895164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507474" y="3470150"/>
            <a:ext cx="6405372" cy="1056131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850" b="0" cap="all" spc="150" baseline="0">
                <a:solidFill>
                  <a:schemeClr val="accent2"/>
                </a:solidFill>
              </a:defRPr>
            </a:lvl1pPr>
            <a:lvl2pPr marL="685800" indent="0">
              <a:buNone/>
              <a:defRPr sz="285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9900908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93248629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3755410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9144000" cy="10287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7008" y="3365743"/>
            <a:ext cx="6729984" cy="1712246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33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4120" y="1207008"/>
            <a:ext cx="7223760" cy="7872984"/>
          </a:xfrm>
        </p:spPr>
        <p:txBody>
          <a:bodyPr>
            <a:normAutofit/>
          </a:bodyPr>
          <a:lstStyle>
            <a:lvl1pPr>
              <a:defRPr sz="285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400">
                <a:solidFill>
                  <a:schemeClr val="tx1"/>
                </a:solidFill>
              </a:defRPr>
            </a:lvl4pPr>
            <a:lvl5pPr>
              <a:defRPr sz="2400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3352" y="5324877"/>
            <a:ext cx="5692140" cy="3291054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250">
                <a:solidFill>
                  <a:srgbClr val="FFFFFF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07009" y="9354312"/>
            <a:ext cx="7751255" cy="48006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4644115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9143999" cy="10287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785" y="3365742"/>
            <a:ext cx="6742497" cy="170196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33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3999" y="0"/>
            <a:ext cx="9153146" cy="10287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3352" y="5324878"/>
            <a:ext cx="5692140" cy="329105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250">
                <a:solidFill>
                  <a:srgbClr val="FFFFFF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2785" y="9354312"/>
            <a:ext cx="7655594" cy="48006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3794671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85780130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979668" y="1405890"/>
            <a:ext cx="1947912" cy="74752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46705" y="1405890"/>
            <a:ext cx="9297734" cy="747522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9432323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4626" y="6610352"/>
            <a:ext cx="15544800" cy="2043113"/>
          </a:xfrm>
        </p:spPr>
        <p:txBody>
          <a:bodyPr anchor="t"/>
          <a:lstStyle>
            <a:lvl1pPr algn="r">
              <a:defRPr sz="71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444626" y="4360072"/>
            <a:ext cx="15544800" cy="2250281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1641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283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24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5661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207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849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490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132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828800" y="3600450"/>
            <a:ext cx="16306800" cy="10184607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8440400" y="3600450"/>
            <a:ext cx="16306800" cy="10184607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11957"/>
            <a:ext cx="16459200" cy="1714500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2302671"/>
            <a:ext cx="8080376" cy="959643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415" indent="0">
              <a:buNone/>
              <a:defRPr sz="3600" b="1"/>
            </a:lvl2pPr>
            <a:lvl3pPr marL="1632832" indent="0">
              <a:buNone/>
              <a:defRPr sz="3200" b="1"/>
            </a:lvl3pPr>
            <a:lvl4pPr marL="2449246" indent="0">
              <a:buNone/>
              <a:defRPr sz="2900" b="1"/>
            </a:lvl4pPr>
            <a:lvl5pPr marL="3265661" indent="0">
              <a:buNone/>
              <a:defRPr sz="2900" b="1"/>
            </a:lvl5pPr>
            <a:lvl6pPr marL="4082078" indent="0">
              <a:buNone/>
              <a:defRPr sz="2900" b="1"/>
            </a:lvl6pPr>
            <a:lvl7pPr marL="4898493" indent="0">
              <a:buNone/>
              <a:defRPr sz="2900" b="1"/>
            </a:lvl7pPr>
            <a:lvl8pPr marL="5714908" indent="0">
              <a:buNone/>
              <a:defRPr sz="2900" b="1"/>
            </a:lvl8pPr>
            <a:lvl9pPr marL="6531325" indent="0">
              <a:buNone/>
              <a:defRPr sz="29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914400" y="3262313"/>
            <a:ext cx="8080376" cy="5926932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9290053" y="2302671"/>
            <a:ext cx="8083550" cy="959643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415" indent="0">
              <a:buNone/>
              <a:defRPr sz="3600" b="1"/>
            </a:lvl2pPr>
            <a:lvl3pPr marL="1632832" indent="0">
              <a:buNone/>
              <a:defRPr sz="3200" b="1"/>
            </a:lvl3pPr>
            <a:lvl4pPr marL="2449246" indent="0">
              <a:buNone/>
              <a:defRPr sz="2900" b="1"/>
            </a:lvl4pPr>
            <a:lvl5pPr marL="3265661" indent="0">
              <a:buNone/>
              <a:defRPr sz="2900" b="1"/>
            </a:lvl5pPr>
            <a:lvl6pPr marL="4082078" indent="0">
              <a:buNone/>
              <a:defRPr sz="2900" b="1"/>
            </a:lvl6pPr>
            <a:lvl7pPr marL="4898493" indent="0">
              <a:buNone/>
              <a:defRPr sz="2900" b="1"/>
            </a:lvl7pPr>
            <a:lvl8pPr marL="5714908" indent="0">
              <a:buNone/>
              <a:defRPr sz="2900" b="1"/>
            </a:lvl8pPr>
            <a:lvl9pPr marL="6531325" indent="0">
              <a:buNone/>
              <a:defRPr sz="29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9290053" y="3262313"/>
            <a:ext cx="8083550" cy="5926932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3" y="409575"/>
            <a:ext cx="6016626" cy="1743075"/>
          </a:xfrm>
        </p:spPr>
        <p:txBody>
          <a:bodyPr anchor="b"/>
          <a:lstStyle>
            <a:lvl1pPr algn="r">
              <a:defRPr sz="36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150100" y="409577"/>
            <a:ext cx="10223500" cy="8779670"/>
          </a:xfrm>
        </p:spPr>
        <p:txBody>
          <a:bodyPr/>
          <a:lstStyle>
            <a:lvl1pPr>
              <a:defRPr sz="5700"/>
            </a:lvl1pPr>
            <a:lvl2pPr>
              <a:defRPr sz="5000"/>
            </a:lvl2pPr>
            <a:lvl3pPr>
              <a:defRPr sz="43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3" y="2152652"/>
            <a:ext cx="6016626" cy="7036595"/>
          </a:xfrm>
        </p:spPr>
        <p:txBody>
          <a:bodyPr/>
          <a:lstStyle>
            <a:lvl1pPr marL="0" indent="0">
              <a:buNone/>
              <a:defRPr sz="2500"/>
            </a:lvl1pPr>
            <a:lvl2pPr marL="816415" indent="0">
              <a:buNone/>
              <a:defRPr sz="2100"/>
            </a:lvl2pPr>
            <a:lvl3pPr marL="1632832" indent="0">
              <a:buNone/>
              <a:defRPr sz="1800"/>
            </a:lvl3pPr>
            <a:lvl4pPr marL="2449246" indent="0">
              <a:buNone/>
              <a:defRPr sz="1600"/>
            </a:lvl4pPr>
            <a:lvl5pPr marL="3265661" indent="0">
              <a:buNone/>
              <a:defRPr sz="1600"/>
            </a:lvl5pPr>
            <a:lvl6pPr marL="4082078" indent="0">
              <a:buNone/>
              <a:defRPr sz="1600"/>
            </a:lvl6pPr>
            <a:lvl7pPr marL="4898493" indent="0">
              <a:buNone/>
              <a:defRPr sz="1600"/>
            </a:lvl7pPr>
            <a:lvl8pPr marL="5714908" indent="0">
              <a:buNone/>
              <a:defRPr sz="1600"/>
            </a:lvl8pPr>
            <a:lvl9pPr marL="6531325" indent="0">
              <a:buNone/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84576" y="7200900"/>
            <a:ext cx="10972800" cy="850107"/>
          </a:xfrm>
        </p:spPr>
        <p:txBody>
          <a:bodyPr anchor="b"/>
          <a:lstStyle>
            <a:lvl1pPr algn="r">
              <a:defRPr sz="36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584576" y="919163"/>
            <a:ext cx="10972800" cy="6172200"/>
          </a:xfrm>
        </p:spPr>
        <p:txBody>
          <a:bodyPr/>
          <a:lstStyle>
            <a:lvl1pPr marL="0" indent="0">
              <a:buNone/>
              <a:defRPr sz="5700"/>
            </a:lvl1pPr>
            <a:lvl2pPr marL="816415" indent="0">
              <a:buNone/>
              <a:defRPr sz="5000"/>
            </a:lvl2pPr>
            <a:lvl3pPr marL="1632832" indent="0">
              <a:buNone/>
              <a:defRPr sz="4300"/>
            </a:lvl3pPr>
            <a:lvl4pPr marL="2449246" indent="0">
              <a:buNone/>
              <a:defRPr sz="3600"/>
            </a:lvl4pPr>
            <a:lvl5pPr marL="3265661" indent="0">
              <a:buNone/>
              <a:defRPr sz="3600"/>
            </a:lvl5pPr>
            <a:lvl6pPr marL="4082078" indent="0">
              <a:buNone/>
              <a:defRPr sz="3600"/>
            </a:lvl6pPr>
            <a:lvl7pPr marL="4898493" indent="0">
              <a:buNone/>
              <a:defRPr sz="3600"/>
            </a:lvl7pPr>
            <a:lvl8pPr marL="5714908" indent="0">
              <a:buNone/>
              <a:defRPr sz="3600"/>
            </a:lvl8pPr>
            <a:lvl9pPr marL="6531325" indent="0">
              <a:buNone/>
              <a:defRPr sz="36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584576" y="8051007"/>
            <a:ext cx="10972800" cy="1207293"/>
          </a:xfrm>
        </p:spPr>
        <p:txBody>
          <a:bodyPr/>
          <a:lstStyle>
            <a:lvl1pPr marL="0" indent="0">
              <a:buNone/>
              <a:defRPr sz="2500"/>
            </a:lvl1pPr>
            <a:lvl2pPr marL="816415" indent="0">
              <a:buNone/>
              <a:defRPr sz="2100"/>
            </a:lvl2pPr>
            <a:lvl3pPr marL="1632832" indent="0">
              <a:buNone/>
              <a:defRPr sz="1800"/>
            </a:lvl3pPr>
            <a:lvl4pPr marL="2449246" indent="0">
              <a:buNone/>
              <a:defRPr sz="1600"/>
            </a:lvl4pPr>
            <a:lvl5pPr marL="3265661" indent="0">
              <a:buNone/>
              <a:defRPr sz="1600"/>
            </a:lvl5pPr>
            <a:lvl6pPr marL="4082078" indent="0">
              <a:buNone/>
              <a:defRPr sz="1600"/>
            </a:lvl6pPr>
            <a:lvl7pPr marL="4898493" indent="0">
              <a:buNone/>
              <a:defRPr sz="1600"/>
            </a:lvl7pPr>
            <a:lvl8pPr marL="5714908" indent="0">
              <a:buNone/>
              <a:defRPr sz="1600"/>
            </a:lvl8pPr>
            <a:lvl9pPr marL="6531325" indent="0">
              <a:buNone/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FF8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914400" y="411957"/>
            <a:ext cx="16459200" cy="1714500"/>
          </a:xfrm>
          <a:prstGeom prst="rect">
            <a:avLst/>
          </a:prstGeom>
        </p:spPr>
        <p:txBody>
          <a:bodyPr vert="horz" lIns="163283" tIns="81642" rIns="163283" bIns="81642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2400302"/>
            <a:ext cx="16459200" cy="6788945"/>
          </a:xfrm>
          <a:prstGeom prst="rect">
            <a:avLst/>
          </a:prstGeom>
        </p:spPr>
        <p:txBody>
          <a:bodyPr vert="horz" lIns="163283" tIns="81642" rIns="163283" bIns="81642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13106400" y="9534527"/>
            <a:ext cx="4267200" cy="547688"/>
          </a:xfrm>
          <a:prstGeom prst="rect">
            <a:avLst/>
          </a:prstGeom>
        </p:spPr>
        <p:txBody>
          <a:bodyPr vert="horz" lIns="163283" tIns="81642" rIns="163283" bIns="81642" rtlCol="1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6248400" y="9534527"/>
            <a:ext cx="5791200" cy="547688"/>
          </a:xfrm>
          <a:prstGeom prst="rect">
            <a:avLst/>
          </a:prstGeom>
        </p:spPr>
        <p:txBody>
          <a:bodyPr vert="horz" lIns="163283" tIns="81642" rIns="163283" bIns="81642" rtlCol="1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914400" y="9534527"/>
            <a:ext cx="4267200" cy="547688"/>
          </a:xfrm>
          <a:prstGeom prst="rect">
            <a:avLst/>
          </a:prstGeom>
        </p:spPr>
        <p:txBody>
          <a:bodyPr vert="horz" lIns="163283" tIns="81642" rIns="163283" bIns="81642" rtlCol="1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sldNum="0" hdr="0" ftr="0" dt="0"/>
  <p:txStyles>
    <p:titleStyle>
      <a:lvl1pPr algn="ctr" defTabSz="1632832" rtl="1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313" indent="-612313" algn="r" defTabSz="1632832" rtl="1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75" indent="-510260" algn="r" defTabSz="1632832" rtl="1" eaLnBrk="1" latinLnBrk="0" hangingPunct="1">
        <a:spcBef>
          <a:spcPct val="20000"/>
        </a:spcBef>
        <a:buFont typeface="Arial" pitchFamily="34" charset="0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1039" indent="-408207" algn="r" defTabSz="1632832" rtl="1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indent="-408207" algn="r" defTabSz="1632832" rtl="1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869" indent="-408207" algn="r" defTabSz="1632832" rtl="1" eaLnBrk="1" latinLnBrk="0" hangingPunct="1">
        <a:spcBef>
          <a:spcPct val="20000"/>
        </a:spcBef>
        <a:buFont typeface="Arial" pitchFamily="34" charset="0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286" indent="-408207" algn="r" defTabSz="1632832" rtl="1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700" indent="-408207" algn="r" defTabSz="1632832" rtl="1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3115" indent="-408207" algn="r" defTabSz="1632832" rtl="1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532" indent="-408207" algn="r" defTabSz="1632832" rtl="1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1632832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415" algn="r" defTabSz="1632832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832" algn="r" defTabSz="1632832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246" algn="r" defTabSz="1632832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661" algn="r" defTabSz="1632832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2078" algn="r" defTabSz="1632832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493" algn="r" defTabSz="1632832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908" algn="r" defTabSz="1632832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325" algn="r" defTabSz="1632832" rtl="1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6704" y="1447038"/>
            <a:ext cx="11594592" cy="178308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6704" y="3957067"/>
            <a:ext cx="11594592" cy="46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2144" y="9358224"/>
            <a:ext cx="4130619" cy="485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75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CE764C47-2653-4B1A-B845-4BD3D8C4A723}" type="datetimeFigureOut">
              <a:rPr lang="ar-SA" smtClean="0"/>
              <a:pPr/>
              <a:t>11/09/1445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00301" y="9354312"/>
            <a:ext cx="8851784" cy="4800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75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138383" y="9326880"/>
            <a:ext cx="548640" cy="54864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650" spc="0" baseline="0">
                <a:solidFill>
                  <a:srgbClr val="FFFFFF"/>
                </a:solidFill>
              </a:defRPr>
            </a:lvl1pPr>
          </a:lstStyle>
          <a:p>
            <a:fld id="{72C77DB3-16D9-4BAB-9DB5-8B0A5E82A9E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6664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hf sldNum="0" hdr="0" ftr="0" dt="0"/>
  <p:txStyles>
    <p:titleStyle>
      <a:lvl1pPr algn="ctr" defTabSz="1371600" rtl="0" eaLnBrk="1" latinLnBrk="0" hangingPunct="1">
        <a:lnSpc>
          <a:spcPct val="90000"/>
        </a:lnSpc>
        <a:spcBef>
          <a:spcPct val="0"/>
        </a:spcBef>
        <a:buNone/>
        <a:defRPr sz="4200" kern="1200" cap="all" spc="3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7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0287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3716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7145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969295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647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025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24163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75855" b="-75855"/>
            </a:stretch>
          </a:blipFill>
          <a:ln>
            <a:noFill/>
          </a:ln>
        </p:spPr>
      </p:sp>
      <p:grpSp>
        <p:nvGrpSpPr>
          <p:cNvPr id="36" name="Google Shape;36;p9"/>
          <p:cNvGrpSpPr/>
          <p:nvPr/>
        </p:nvGrpSpPr>
        <p:grpSpPr>
          <a:xfrm rot="10800000">
            <a:off x="8975074" y="9552970"/>
            <a:ext cx="337852" cy="337852"/>
            <a:chOff x="0" y="0"/>
            <a:chExt cx="812800" cy="812800"/>
          </a:xfrm>
        </p:grpSpPr>
        <p:sp>
          <p:nvSpPr>
            <p:cNvPr id="37" name="Google Shape;37;p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7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" name="Google Shape;39;p9"/>
          <p:cNvGrpSpPr/>
          <p:nvPr/>
        </p:nvGrpSpPr>
        <p:grpSpPr>
          <a:xfrm rot="10800000">
            <a:off x="4916056" y="9829819"/>
            <a:ext cx="337852" cy="337852"/>
            <a:chOff x="0" y="0"/>
            <a:chExt cx="812800" cy="812800"/>
          </a:xfrm>
        </p:grpSpPr>
        <p:sp>
          <p:nvSpPr>
            <p:cNvPr id="40" name="Google Shape;40;p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7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43" name="Google Shape;43;p9"/>
          <p:cNvCxnSpPr/>
          <p:nvPr/>
        </p:nvCxnSpPr>
        <p:spPr>
          <a:xfrm flipV="1">
            <a:off x="0" y="9941595"/>
            <a:ext cx="5084982" cy="2524"/>
          </a:xfrm>
          <a:prstGeom prst="straightConnector1">
            <a:avLst/>
          </a:prstGeom>
          <a:noFill/>
          <a:ln w="123825" cap="flat" cmpd="sng">
            <a:solidFill>
              <a:srgbClr val="5271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4" name="Google Shape;44;p9"/>
          <p:cNvCxnSpPr/>
          <p:nvPr/>
        </p:nvCxnSpPr>
        <p:spPr>
          <a:xfrm>
            <a:off x="942975" y="9486919"/>
            <a:ext cx="5433960" cy="8901"/>
          </a:xfrm>
          <a:prstGeom prst="straightConnector1">
            <a:avLst/>
          </a:prstGeom>
          <a:noFill/>
          <a:ln w="123825" cap="flat" cmpd="sng">
            <a:solidFill>
              <a:srgbClr val="5271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49" name="Google Shape;49;p9"/>
          <p:cNvGrpSpPr/>
          <p:nvPr/>
        </p:nvGrpSpPr>
        <p:grpSpPr>
          <a:xfrm rot="10800000">
            <a:off x="6208009" y="9264981"/>
            <a:ext cx="337852" cy="337852"/>
            <a:chOff x="0" y="0"/>
            <a:chExt cx="812800" cy="812800"/>
          </a:xfrm>
        </p:grpSpPr>
        <p:sp>
          <p:nvSpPr>
            <p:cNvPr id="50" name="Google Shape;50;p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7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52" name="Google Shape;52;p9"/>
          <p:cNvCxnSpPr/>
          <p:nvPr/>
        </p:nvCxnSpPr>
        <p:spPr>
          <a:xfrm rot="16200000" flipV="1">
            <a:off x="13365958" y="5122069"/>
            <a:ext cx="8958263" cy="57152"/>
          </a:xfrm>
          <a:prstGeom prst="straightConnector1">
            <a:avLst/>
          </a:prstGeom>
          <a:noFill/>
          <a:ln w="104775" cap="flat" cmpd="sng">
            <a:solidFill>
              <a:srgbClr val="5271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3" name="Google Shape;53;p9"/>
          <p:cNvGrpSpPr/>
          <p:nvPr/>
        </p:nvGrpSpPr>
        <p:grpSpPr>
          <a:xfrm rot="10800000">
            <a:off x="17702085" y="2517786"/>
            <a:ext cx="337852" cy="337852"/>
            <a:chOff x="0" y="0"/>
            <a:chExt cx="812800" cy="812800"/>
          </a:xfrm>
        </p:grpSpPr>
        <p:sp>
          <p:nvSpPr>
            <p:cNvPr id="54" name="Google Shape;54;p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7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56" name="Google Shape;56;p9"/>
          <p:cNvCxnSpPr/>
          <p:nvPr/>
        </p:nvCxnSpPr>
        <p:spPr>
          <a:xfrm>
            <a:off x="2416351" y="9721896"/>
            <a:ext cx="15304784" cy="0"/>
          </a:xfrm>
          <a:prstGeom prst="straightConnector1">
            <a:avLst/>
          </a:prstGeom>
          <a:noFill/>
          <a:ln w="123825" cap="flat" cmpd="sng">
            <a:solidFill>
              <a:srgbClr val="5271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7" name="Google Shape;57;p9"/>
          <p:cNvGrpSpPr/>
          <p:nvPr/>
        </p:nvGrpSpPr>
        <p:grpSpPr>
          <a:xfrm rot="10800000">
            <a:off x="17702085" y="6892365"/>
            <a:ext cx="337852" cy="337852"/>
            <a:chOff x="0" y="0"/>
            <a:chExt cx="812800" cy="812800"/>
          </a:xfrm>
        </p:grpSpPr>
        <p:sp>
          <p:nvSpPr>
            <p:cNvPr id="58" name="Google Shape;58;p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7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" name="Google Shape;60;p9"/>
          <p:cNvGrpSpPr/>
          <p:nvPr/>
        </p:nvGrpSpPr>
        <p:grpSpPr>
          <a:xfrm rot="10800000">
            <a:off x="17692561" y="9552970"/>
            <a:ext cx="337852" cy="337852"/>
            <a:chOff x="0" y="0"/>
            <a:chExt cx="812800" cy="812800"/>
          </a:xfrm>
        </p:grpSpPr>
        <p:sp>
          <p:nvSpPr>
            <p:cNvPr id="61" name="Google Shape;61;p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7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4" name="Google Shape;64;p9"/>
          <p:cNvCxnSpPr/>
          <p:nvPr/>
        </p:nvCxnSpPr>
        <p:spPr>
          <a:xfrm rot="10800000">
            <a:off x="9963968" y="407322"/>
            <a:ext cx="5312951" cy="0"/>
          </a:xfrm>
          <a:prstGeom prst="straightConnector1">
            <a:avLst/>
          </a:prstGeom>
          <a:noFill/>
          <a:ln w="104775" cap="flat" cmpd="sng">
            <a:solidFill>
              <a:srgbClr val="5271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" name="Google Shape;65;p9"/>
          <p:cNvCxnSpPr/>
          <p:nvPr/>
        </p:nvCxnSpPr>
        <p:spPr>
          <a:xfrm>
            <a:off x="9401967" y="628636"/>
            <a:ext cx="8469044" cy="0"/>
          </a:xfrm>
          <a:prstGeom prst="straightConnector1">
            <a:avLst/>
          </a:prstGeom>
          <a:noFill/>
          <a:ln w="104775" cap="flat" cmpd="sng">
            <a:solidFill>
              <a:srgbClr val="5271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66" name="Google Shape;66;p9"/>
          <p:cNvGrpSpPr/>
          <p:nvPr/>
        </p:nvGrpSpPr>
        <p:grpSpPr>
          <a:xfrm rot="10800000">
            <a:off x="17649697" y="473998"/>
            <a:ext cx="337852" cy="337852"/>
            <a:chOff x="0" y="0"/>
            <a:chExt cx="812800" cy="812800"/>
          </a:xfrm>
        </p:grpSpPr>
        <p:sp>
          <p:nvSpPr>
            <p:cNvPr id="67" name="Google Shape;67;p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7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" name="Google Shape;69;p9"/>
          <p:cNvGrpSpPr/>
          <p:nvPr/>
        </p:nvGrpSpPr>
        <p:grpSpPr>
          <a:xfrm rot="10800000">
            <a:off x="15107993" y="186009"/>
            <a:ext cx="337852" cy="337852"/>
            <a:chOff x="0" y="0"/>
            <a:chExt cx="812800" cy="812800"/>
          </a:xfrm>
        </p:grpSpPr>
        <p:sp>
          <p:nvSpPr>
            <p:cNvPr id="70" name="Google Shape;70;p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7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" name="Google Shape;72;p9"/>
          <p:cNvGrpSpPr/>
          <p:nvPr/>
        </p:nvGrpSpPr>
        <p:grpSpPr>
          <a:xfrm rot="10800000">
            <a:off x="9071142" y="460737"/>
            <a:ext cx="337852" cy="337852"/>
            <a:chOff x="0" y="0"/>
            <a:chExt cx="812800" cy="812800"/>
          </a:xfrm>
        </p:grpSpPr>
        <p:sp>
          <p:nvSpPr>
            <p:cNvPr id="73" name="Google Shape;73;p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 extrusionOk="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7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6" name="Google Shape;47;p9"/>
          <p:cNvSpPr/>
          <p:nvPr/>
        </p:nvSpPr>
        <p:spPr>
          <a:xfrm>
            <a:off x="4143397" y="1385889"/>
            <a:ext cx="9315450" cy="2843212"/>
          </a:xfrm>
          <a:custGeom>
            <a:avLst/>
            <a:gdLst/>
            <a:ahLst/>
            <a:cxnLst/>
            <a:rect l="l" t="t" r="r" b="b"/>
            <a:pathLst>
              <a:path w="1732544" h="406400" extrusionOk="0">
                <a:moveTo>
                  <a:pt x="1529344" y="0"/>
                </a:moveTo>
                <a:cubicBezTo>
                  <a:pt x="1641568" y="0"/>
                  <a:pt x="1732544" y="90976"/>
                  <a:pt x="1732544" y="203200"/>
                </a:cubicBezTo>
                <a:cubicBezTo>
                  <a:pt x="1732544" y="315424"/>
                  <a:pt x="1641568" y="406400"/>
                  <a:pt x="1529344" y="406400"/>
                </a:cubicBezTo>
                <a:lnTo>
                  <a:pt x="203200" y="406400"/>
                </a:lnTo>
                <a:cubicBezTo>
                  <a:pt x="90976" y="406400"/>
                  <a:pt x="0" y="315424"/>
                  <a:pt x="0" y="203200"/>
                </a:cubicBezTo>
                <a:cubicBezTo>
                  <a:pt x="0" y="90976"/>
                  <a:pt x="90976" y="0"/>
                  <a:pt x="203200" y="0"/>
                </a:cubicBezTo>
                <a:close/>
              </a:path>
            </a:pathLst>
          </a:custGeom>
          <a:solidFill>
            <a:schemeClr val="accent1">
              <a:alpha val="0"/>
            </a:schemeClr>
          </a:solidFill>
          <a:ln w="47625" cap="sq" cmpd="sng">
            <a:solidFill>
              <a:srgbClr val="5271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9"/>
          <p:cNvSpPr txBox="1"/>
          <p:nvPr/>
        </p:nvSpPr>
        <p:spPr>
          <a:xfrm>
            <a:off x="4929214" y="1577075"/>
            <a:ext cx="7743825" cy="2708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dirty="0">
                <a:solidFill>
                  <a:srgbClr val="FFFFFF"/>
                </a:solidFill>
                <a:latin typeface="Sakkal Majalla" pitchFamily="2" charset="-78"/>
                <a:cs typeface="Sakkal Majalla" pitchFamily="2" charset="-78"/>
                <a:sym typeface="Cuprum"/>
              </a:rPr>
              <a:t>Customizable Service Provider Platform</a:t>
            </a:r>
            <a:endParaRPr sz="105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88" name="Google Shape;35;p9"/>
          <p:cNvSpPr txBox="1"/>
          <p:nvPr/>
        </p:nvSpPr>
        <p:spPr>
          <a:xfrm>
            <a:off x="4500563" y="4772733"/>
            <a:ext cx="8572500" cy="5155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Students: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Yaqout Salameh &amp; </a:t>
            </a:r>
            <a:r>
              <a:rPr lang="en-US" sz="6000" dirty="0" err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Shahd</a:t>
            </a:r>
            <a:r>
              <a:rPr lang="en-US" sz="60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6000" dirty="0" err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Lubbadeh</a:t>
            </a:r>
            <a:endParaRPr lang="en-US" sz="6000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Supervisor: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Dr. </a:t>
            </a:r>
            <a:r>
              <a:rPr lang="en-US" sz="6000" dirty="0" err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Anas</a:t>
            </a:r>
            <a:r>
              <a:rPr lang="en-US" sz="60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6000" dirty="0" err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Toma</a:t>
            </a:r>
            <a:endParaRPr lang="en-US" sz="6000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/>
            </a:r>
            <a:br>
              <a:rPr lang="en-US" sz="60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</a:br>
            <a:endParaRPr sz="70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25326"/>
            <a:ext cx="1828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Self-</a:t>
            </a:r>
            <a:r>
              <a:rPr lang="en-US" sz="6000"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Employeed</a:t>
            </a:r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Add Services on Your own Terms</a:t>
            </a:r>
          </a:p>
          <a:p>
            <a:pPr algn="ctr"/>
            <a:endParaRPr lang="en-US" sz="6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CC7FD9E-3370-4936-BD93-04224714E2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11" b="4380"/>
          <a:stretch/>
        </p:blipFill>
        <p:spPr>
          <a:xfrm>
            <a:off x="4891376" y="1787618"/>
            <a:ext cx="4008503" cy="78271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BC4CA41-86E8-409F-BF97-FB3861B432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11" b="4380"/>
          <a:stretch/>
        </p:blipFill>
        <p:spPr>
          <a:xfrm>
            <a:off x="594656" y="1787618"/>
            <a:ext cx="4008503" cy="78271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F1350E7-3F2A-46A6-8721-21DC6264C6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22" b="4753"/>
          <a:stretch/>
        </p:blipFill>
        <p:spPr>
          <a:xfrm>
            <a:off x="13484815" y="1746413"/>
            <a:ext cx="4003085" cy="79152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E789823-A192-4ADE-ABC0-E775BB30BDE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936" b="4753"/>
          <a:stretch/>
        </p:blipFill>
        <p:spPr>
          <a:xfrm>
            <a:off x="9188096" y="1750811"/>
            <a:ext cx="4008503" cy="782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7940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25326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Service Supply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B82C948-4A1F-4854-987D-2B0BD5E021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46" b="6944"/>
          <a:stretch/>
        </p:blipFill>
        <p:spPr>
          <a:xfrm>
            <a:off x="12023066" y="1391639"/>
            <a:ext cx="4450422" cy="85381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3B200A3-7ED2-4B53-8312-5A3F3B7EEE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16" b="3611"/>
          <a:stretch/>
        </p:blipFill>
        <p:spPr>
          <a:xfrm>
            <a:off x="6372756" y="1378252"/>
            <a:ext cx="4341712" cy="85515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6B7782D5-53EF-4CD3-ACC7-84402535CD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16" b="3611"/>
          <a:stretch/>
        </p:blipFill>
        <p:spPr>
          <a:xfrm>
            <a:off x="722445" y="1378252"/>
            <a:ext cx="4341712" cy="855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3031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25326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Assign Supply To Service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B859CEA-6B7E-4AAB-BE11-0CF34224BF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22"/>
          <a:stretch/>
        </p:blipFill>
        <p:spPr>
          <a:xfrm>
            <a:off x="12382416" y="1240989"/>
            <a:ext cx="4277627" cy="88206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6CCF314-DCF9-472C-91AA-BA512A69EC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22"/>
          <a:stretch/>
        </p:blipFill>
        <p:spPr>
          <a:xfrm>
            <a:off x="6865936" y="1240988"/>
            <a:ext cx="4275974" cy="88206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82D5518B-9F45-44C4-A7BE-4A3AA96F67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583"/>
          <a:stretch/>
        </p:blipFill>
        <p:spPr>
          <a:xfrm>
            <a:off x="1349455" y="1228129"/>
            <a:ext cx="4275975" cy="883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8422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25326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Handling Customer Request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9DEC6B5-6A4C-4E6F-B1D0-63B067072C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53" b="8835"/>
          <a:stretch/>
        </p:blipFill>
        <p:spPr>
          <a:xfrm>
            <a:off x="3839408" y="1517749"/>
            <a:ext cx="4582713" cy="85439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1DCCF6D9-EB6F-455A-BD5B-6F159B137B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32" b="8857"/>
          <a:stretch/>
        </p:blipFill>
        <p:spPr>
          <a:xfrm>
            <a:off x="9346528" y="1517749"/>
            <a:ext cx="4582713" cy="854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2726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25326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Handling Customer Request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5D17E42-B980-4620-8283-488809F5E6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" b="4861"/>
          <a:stretch/>
        </p:blipFill>
        <p:spPr>
          <a:xfrm>
            <a:off x="6916311" y="1240989"/>
            <a:ext cx="4378976" cy="85459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E60955A-74AD-4CDC-8CCC-48CD69D069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00" b="4861"/>
          <a:stretch/>
        </p:blipFill>
        <p:spPr>
          <a:xfrm>
            <a:off x="650528" y="1240989"/>
            <a:ext cx="4378976" cy="85459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D5A5B0B-F74B-4AE8-B2F5-BAC9D858E6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00" b="4861"/>
          <a:stretch/>
        </p:blipFill>
        <p:spPr>
          <a:xfrm>
            <a:off x="12932955" y="1240989"/>
            <a:ext cx="4378976" cy="854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5819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25326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Calendar to Organize Appointment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68867F2-1888-4E60-8595-1135CFAACE85}"/>
              </a:ext>
            </a:extLst>
          </p:cNvPr>
          <p:cNvSpPr/>
          <p:nvPr/>
        </p:nvSpPr>
        <p:spPr>
          <a:xfrm>
            <a:off x="0" y="1112669"/>
            <a:ext cx="184165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Never Miss Appointment!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85AA392-6C8B-445D-9D05-8913ADBCA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06" b="8472"/>
          <a:stretch/>
        </p:blipFill>
        <p:spPr>
          <a:xfrm>
            <a:off x="1092677" y="2128332"/>
            <a:ext cx="4201559" cy="79313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863CB18-7BAA-45D9-BA14-8B301527B6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77" b="8889"/>
          <a:stretch/>
        </p:blipFill>
        <p:spPr>
          <a:xfrm>
            <a:off x="6699404" y="2254628"/>
            <a:ext cx="4201559" cy="78050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6FAB1B4-8BF5-4072-AA36-E4BDE2B936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70" b="8997"/>
          <a:stretch/>
        </p:blipFill>
        <p:spPr>
          <a:xfrm>
            <a:off x="12306130" y="2254628"/>
            <a:ext cx="4201559" cy="780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236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25326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 Seamless Communication Between Customers and Providers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848CF87-4FC6-4C19-8498-81AE4C04CC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88" b="8611"/>
          <a:stretch/>
        </p:blipFill>
        <p:spPr>
          <a:xfrm>
            <a:off x="1278710" y="1587734"/>
            <a:ext cx="4474759" cy="84739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2A7CF1B-5E86-4026-B063-1932D20FC8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67" b="8333"/>
          <a:stretch/>
        </p:blipFill>
        <p:spPr>
          <a:xfrm>
            <a:off x="6787041" y="1510806"/>
            <a:ext cx="4515382" cy="85508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E166AE2-C9DB-4273-BE51-BB0F17C943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39" b="8333"/>
          <a:stretch/>
        </p:blipFill>
        <p:spPr>
          <a:xfrm>
            <a:off x="12335996" y="1510806"/>
            <a:ext cx="4566117" cy="855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7820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82476"/>
            <a:ext cx="1828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Easy Access: to a Better User Experience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EFE6F1E-23D8-4D92-8C8F-8099F4ED49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22" b="8611"/>
          <a:stretch/>
        </p:blipFill>
        <p:spPr>
          <a:xfrm>
            <a:off x="12182392" y="1981555"/>
            <a:ext cx="3754812" cy="70428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6B7EEA9-387C-4426-9F6E-F5B37A2F46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22" b="8611"/>
          <a:stretch/>
        </p:blipFill>
        <p:spPr>
          <a:xfrm>
            <a:off x="5018332" y="2013884"/>
            <a:ext cx="3737575" cy="701051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3AAAE7E-EE1D-42C5-9B10-78B76FACA7BD}"/>
              </a:ext>
            </a:extLst>
          </p:cNvPr>
          <p:cNvSpPr/>
          <p:nvPr/>
        </p:nvSpPr>
        <p:spPr>
          <a:xfrm>
            <a:off x="438738" y="9517559"/>
            <a:ext cx="77081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(1) Worker Side</a:t>
            </a:r>
            <a:endParaRPr lang="en-US" sz="6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25DBC29-23D4-4C5E-A572-028E0B078F00}"/>
              </a:ext>
            </a:extLst>
          </p:cNvPr>
          <p:cNvSpPr/>
          <p:nvPr/>
        </p:nvSpPr>
        <p:spPr>
          <a:xfrm>
            <a:off x="10141156" y="9517559"/>
            <a:ext cx="77081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(2) Customer Side</a:t>
            </a:r>
            <a:endParaRPr lang="en-US" sz="6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9BAF0E4-87B5-4E6A-B45C-D32D987C99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695" b="9305"/>
          <a:stretch/>
        </p:blipFill>
        <p:spPr>
          <a:xfrm>
            <a:off x="300440" y="2013884"/>
            <a:ext cx="3810861" cy="701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7155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28297"/>
            <a:ext cx="9083040" cy="595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51453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199" y="4337769"/>
            <a:ext cx="9829801" cy="594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69315" y="0"/>
            <a:ext cx="4518686" cy="544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96829" y="-1"/>
            <a:ext cx="4580131" cy="224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89719" y="2225040"/>
            <a:ext cx="4634305" cy="21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29163" y="0"/>
            <a:ext cx="4551997" cy="495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2440" y="2237717"/>
            <a:ext cx="4206240" cy="196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52400"/>
            <a:ext cx="4191000" cy="1714500"/>
          </a:xfrm>
        </p:spPr>
        <p:txBody>
          <a:bodyPr>
            <a:normAutofit/>
          </a:bodyPr>
          <a:lstStyle/>
          <a:p>
            <a:pPr algn="l"/>
            <a:r>
              <a:rPr lang="en-US" sz="7200" dirty="0"/>
              <a:t>Calendar</a:t>
            </a:r>
            <a:endParaRPr lang="ar-SA" sz="8000" dirty="0"/>
          </a:p>
        </p:txBody>
      </p:sp>
      <p:pic>
        <p:nvPicPr>
          <p:cNvPr id="3074" name="Picture 2" descr="C:\Users\user\Desktop\This semester\Graduation Project 1\Presentation\images\calenda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7" y="1783080"/>
            <a:ext cx="18213977" cy="8499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"/>
          <p:cNvSpPr/>
          <p:nvPr/>
        </p:nvSpPr>
        <p:spPr>
          <a:xfrm>
            <a:off x="0" y="0"/>
            <a:ext cx="18287999" cy="2486025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75855" b="-75855"/>
            </a:stretch>
          </a:blipFill>
          <a:ln>
            <a:noFill/>
          </a:ln>
        </p:spPr>
      </p:sp>
      <p:grpSp>
        <p:nvGrpSpPr>
          <p:cNvPr id="106" name="Google Shape;106;p10"/>
          <p:cNvGrpSpPr/>
          <p:nvPr/>
        </p:nvGrpSpPr>
        <p:grpSpPr>
          <a:xfrm rot="10800000">
            <a:off x="10934233" y="2926874"/>
            <a:ext cx="6818662" cy="7015545"/>
            <a:chOff x="0" y="0"/>
            <a:chExt cx="9091550" cy="9354060"/>
          </a:xfrm>
        </p:grpSpPr>
        <p:cxnSp>
          <p:nvCxnSpPr>
            <p:cNvPr id="107" name="Google Shape;107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8" name="Google Shape;108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109" name="Google Shape;10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12" name="Google Shape;112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113" name="Google Shape;113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5" name="Google Shape;115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116" name="Google Shape;116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8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19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1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22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6" name="مربع نص 45"/>
          <p:cNvSpPr txBox="1"/>
          <p:nvPr/>
        </p:nvSpPr>
        <p:spPr>
          <a:xfrm>
            <a:off x="1728798" y="457200"/>
            <a:ext cx="8858250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5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Outlines</a:t>
            </a:r>
            <a:endParaRPr lang="ar-SA" sz="11500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1857392" y="3214688"/>
            <a:ext cx="8172446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 Introduction</a:t>
            </a:r>
          </a:p>
          <a:p>
            <a:pPr fontAlgn="base"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Functionalities</a:t>
            </a:r>
          </a:p>
          <a:p>
            <a:pPr fontAlgn="base"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Technologies Used</a:t>
            </a:r>
          </a:p>
          <a:p>
            <a:pPr fontAlgn="base"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 Live Demo</a:t>
            </a:r>
          </a:p>
          <a:p>
            <a:pPr fontAlgn="base"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 Future Work</a:t>
            </a:r>
          </a:p>
          <a:p>
            <a:pPr fontAlgn="base"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 Notes &amp; Questions</a:t>
            </a:r>
            <a:endParaRPr lang="ar-SA" sz="6000" dirty="0">
              <a:latin typeface="Sakkal Majalla" pitchFamily="2" charset="-78"/>
              <a:cs typeface="Sakkal Majalla" pitchFamily="2" charset="-78"/>
            </a:endParaRPr>
          </a:p>
        </p:txBody>
      </p:sp>
      <p:grpSp>
        <p:nvGrpSpPr>
          <p:cNvPr id="48" name="Google Shape;106;p10"/>
          <p:cNvGrpSpPr/>
          <p:nvPr/>
        </p:nvGrpSpPr>
        <p:grpSpPr>
          <a:xfrm rot="10800000">
            <a:off x="585316" y="2936403"/>
            <a:ext cx="6786989" cy="7003669"/>
            <a:chOff x="42232" y="15834"/>
            <a:chExt cx="9049318" cy="9338226"/>
          </a:xfrm>
        </p:grpSpPr>
        <p:cxnSp>
          <p:nvCxnSpPr>
            <p:cNvPr id="49" name="Google Shape;107;p10"/>
            <p:cNvCxnSpPr/>
            <p:nvPr/>
          </p:nvCxnSpPr>
          <p:spPr>
            <a:xfrm>
              <a:off x="8818354" y="450469"/>
              <a:ext cx="0" cy="8656321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50" name="Google Shape;108;p10"/>
            <p:cNvGrpSpPr/>
            <p:nvPr/>
          </p:nvGrpSpPr>
          <p:grpSpPr>
            <a:xfrm>
              <a:off x="42232" y="8903589"/>
              <a:ext cx="8981036" cy="450471"/>
              <a:chOff x="76200" y="-2"/>
              <a:chExt cx="16204738" cy="812802"/>
            </a:xfrm>
          </p:grpSpPr>
          <p:sp>
            <p:nvSpPr>
              <p:cNvPr id="64" name="Google Shape;109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5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52" name="Google Shape;112;p10"/>
            <p:cNvGrpSpPr/>
            <p:nvPr/>
          </p:nvGrpSpPr>
          <p:grpSpPr>
            <a:xfrm>
              <a:off x="57472" y="7178324"/>
              <a:ext cx="8981036" cy="450471"/>
              <a:chOff x="76200" y="-2"/>
              <a:chExt cx="16204738" cy="812802"/>
            </a:xfrm>
          </p:grpSpPr>
          <p:sp>
            <p:nvSpPr>
              <p:cNvPr id="62" name="Google Shape;113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1" name="Google Shape;117;p10"/>
            <p:cNvSpPr txBox="1"/>
            <p:nvPr/>
          </p:nvSpPr>
          <p:spPr>
            <a:xfrm>
              <a:off x="1983847" y="15834"/>
              <a:ext cx="366007" cy="3924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4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58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5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56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6" name="Google Shape;116;p10"/>
          <p:cNvSpPr/>
          <p:nvPr/>
        </p:nvSpPr>
        <p:spPr>
          <a:xfrm rot="10800000">
            <a:off x="2009468" y="9599804"/>
            <a:ext cx="337852" cy="337853"/>
          </a:xfrm>
          <a:custGeom>
            <a:avLst/>
            <a:gdLst/>
            <a:ahLst/>
            <a:cxnLst/>
            <a:rect l="l" t="t" r="r" b="b"/>
            <a:pathLst>
              <a:path w="812800" h="812800" extrusionOk="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5271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" y="731520"/>
            <a:ext cx="18013680" cy="882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" y="396240"/>
            <a:ext cx="17830800" cy="9614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" y="-60960"/>
            <a:ext cx="9754456" cy="812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3160" y="8831716"/>
            <a:ext cx="3924300" cy="113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09760" y="2576820"/>
            <a:ext cx="8732519" cy="739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" y="731520"/>
            <a:ext cx="17976588" cy="947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3741" y="1844040"/>
            <a:ext cx="11878579" cy="644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399" y="1223328"/>
            <a:ext cx="6828795" cy="787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" y="533400"/>
            <a:ext cx="17805048" cy="898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9640"/>
            <a:ext cx="7739548" cy="835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9853" y="0"/>
            <a:ext cx="9145587" cy="59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2178" y="3413760"/>
            <a:ext cx="9025822" cy="687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1" y="741383"/>
            <a:ext cx="17647920" cy="939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716" y="1859280"/>
            <a:ext cx="11302284" cy="665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" y="1234440"/>
            <a:ext cx="7278509" cy="794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"/>
          <p:cNvSpPr/>
          <p:nvPr/>
        </p:nvSpPr>
        <p:spPr>
          <a:xfrm>
            <a:off x="0" y="0"/>
            <a:ext cx="18287999" cy="2486025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75855" b="-75855"/>
            </a:stretch>
          </a:blipFill>
          <a:ln>
            <a:noFill/>
          </a:ln>
        </p:spPr>
      </p:sp>
      <p:grpSp>
        <p:nvGrpSpPr>
          <p:cNvPr id="2" name="Google Shape;106;p10"/>
          <p:cNvGrpSpPr/>
          <p:nvPr/>
        </p:nvGrpSpPr>
        <p:grpSpPr>
          <a:xfrm rot="10800000">
            <a:off x="10934233" y="2926874"/>
            <a:ext cx="6818662" cy="7015545"/>
            <a:chOff x="0" y="0"/>
            <a:chExt cx="9091550" cy="9354060"/>
          </a:xfrm>
        </p:grpSpPr>
        <p:cxnSp>
          <p:nvCxnSpPr>
            <p:cNvPr id="107" name="Google Shape;107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" name="Google Shape;108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109" name="Google Shape;10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" name="Google Shape;112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113" name="Google Shape;113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" name="Google Shape;115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116" name="Google Shape;116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19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22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6" name="مربع نص 45"/>
          <p:cNvSpPr txBox="1"/>
          <p:nvPr/>
        </p:nvSpPr>
        <p:spPr>
          <a:xfrm>
            <a:off x="1728798" y="457200"/>
            <a:ext cx="8858250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5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Technologies Used</a:t>
            </a:r>
          </a:p>
        </p:txBody>
      </p:sp>
      <p:sp>
        <p:nvSpPr>
          <p:cNvPr id="47" name="مربع نص 46"/>
          <p:cNvSpPr txBox="1"/>
          <p:nvPr/>
        </p:nvSpPr>
        <p:spPr>
          <a:xfrm>
            <a:off x="1857392" y="3349952"/>
            <a:ext cx="14558946" cy="54322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600" dirty="0">
                <a:latin typeface="Sakkal Majalla" pitchFamily="2" charset="-78"/>
                <a:cs typeface="Sakkal Majalla" pitchFamily="2" charset="-78"/>
              </a:rPr>
              <a:t> React</a:t>
            </a:r>
          </a:p>
          <a:p>
            <a:pPr>
              <a:lnSpc>
                <a:spcPct val="150000"/>
              </a:lnSpc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600" dirty="0">
                <a:latin typeface="Sakkal Majalla" pitchFamily="2" charset="-78"/>
                <a:cs typeface="Sakkal Majalla" pitchFamily="2" charset="-78"/>
              </a:rPr>
              <a:t> React Native</a:t>
            </a:r>
          </a:p>
          <a:p>
            <a:pPr>
              <a:lnSpc>
                <a:spcPct val="150000"/>
              </a:lnSpc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600" dirty="0">
                <a:latin typeface="Sakkal Majalla" pitchFamily="2" charset="-78"/>
                <a:cs typeface="Sakkal Majalla" pitchFamily="2" charset="-78"/>
              </a:rPr>
              <a:t> Spring Boot</a:t>
            </a:r>
          </a:p>
        </p:txBody>
      </p:sp>
      <p:grpSp>
        <p:nvGrpSpPr>
          <p:cNvPr id="8" name="Google Shape;106;p10"/>
          <p:cNvGrpSpPr/>
          <p:nvPr/>
        </p:nvGrpSpPr>
        <p:grpSpPr>
          <a:xfrm rot="10800000">
            <a:off x="585316" y="2936403"/>
            <a:ext cx="6786989" cy="7003669"/>
            <a:chOff x="42232" y="15834"/>
            <a:chExt cx="9049318" cy="9338226"/>
          </a:xfrm>
        </p:grpSpPr>
        <p:cxnSp>
          <p:nvCxnSpPr>
            <p:cNvPr id="49" name="Google Shape;107;p10"/>
            <p:cNvCxnSpPr/>
            <p:nvPr/>
          </p:nvCxnSpPr>
          <p:spPr>
            <a:xfrm>
              <a:off x="8818354" y="450469"/>
              <a:ext cx="0" cy="8656321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9" name="Google Shape;108;p10"/>
            <p:cNvGrpSpPr/>
            <p:nvPr/>
          </p:nvGrpSpPr>
          <p:grpSpPr>
            <a:xfrm>
              <a:off x="42232" y="8903589"/>
              <a:ext cx="8981036" cy="450471"/>
              <a:chOff x="76200" y="-2"/>
              <a:chExt cx="16204738" cy="812802"/>
            </a:xfrm>
          </p:grpSpPr>
          <p:sp>
            <p:nvSpPr>
              <p:cNvPr id="64" name="Google Shape;109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5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" name="Google Shape;112;p10"/>
            <p:cNvGrpSpPr/>
            <p:nvPr/>
          </p:nvGrpSpPr>
          <p:grpSpPr>
            <a:xfrm>
              <a:off x="57472" y="7178324"/>
              <a:ext cx="8981036" cy="450471"/>
              <a:chOff x="76200" y="-2"/>
              <a:chExt cx="16204738" cy="812802"/>
            </a:xfrm>
          </p:grpSpPr>
          <p:sp>
            <p:nvSpPr>
              <p:cNvPr id="62" name="Google Shape;113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1" name="Google Shape;117;p10"/>
            <p:cNvSpPr txBox="1"/>
            <p:nvPr/>
          </p:nvSpPr>
          <p:spPr>
            <a:xfrm>
              <a:off x="1983847" y="15834"/>
              <a:ext cx="366007" cy="3924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58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56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6" name="Google Shape;116;p10"/>
          <p:cNvSpPr/>
          <p:nvPr/>
        </p:nvSpPr>
        <p:spPr>
          <a:xfrm rot="10800000">
            <a:off x="2009468" y="9599804"/>
            <a:ext cx="337852" cy="337853"/>
          </a:xfrm>
          <a:custGeom>
            <a:avLst/>
            <a:gdLst/>
            <a:ahLst/>
            <a:cxnLst/>
            <a:rect l="l" t="t" r="r" b="b"/>
            <a:pathLst>
              <a:path w="812800" h="812800" extrusionOk="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5271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69240" y="3128276"/>
            <a:ext cx="3581400" cy="31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 descr="C:\Users\user\Desktop\This semester\Graduation Project 1\Presentation\images\Spring boot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38353" y="5806440"/>
            <a:ext cx="8888412" cy="3810000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9909" y="3101717"/>
            <a:ext cx="5891330" cy="31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"/>
          <p:cNvSpPr/>
          <p:nvPr/>
        </p:nvSpPr>
        <p:spPr>
          <a:xfrm>
            <a:off x="0" y="0"/>
            <a:ext cx="18287999" cy="2486025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75855" b="-75855"/>
            </a:stretch>
          </a:blipFill>
          <a:ln>
            <a:noFill/>
          </a:ln>
        </p:spPr>
      </p:sp>
      <p:grpSp>
        <p:nvGrpSpPr>
          <p:cNvPr id="2" name="Google Shape;106;p10"/>
          <p:cNvGrpSpPr/>
          <p:nvPr/>
        </p:nvGrpSpPr>
        <p:grpSpPr>
          <a:xfrm rot="10800000">
            <a:off x="10934233" y="2926874"/>
            <a:ext cx="6818662" cy="7015545"/>
            <a:chOff x="0" y="0"/>
            <a:chExt cx="9091550" cy="9354060"/>
          </a:xfrm>
        </p:grpSpPr>
        <p:cxnSp>
          <p:nvCxnSpPr>
            <p:cNvPr id="107" name="Google Shape;107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" name="Google Shape;108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109" name="Google Shape;10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" name="Google Shape;112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113" name="Google Shape;113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" name="Google Shape;115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116" name="Google Shape;116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19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22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6" name="مربع نص 45"/>
          <p:cNvSpPr txBox="1"/>
          <p:nvPr/>
        </p:nvSpPr>
        <p:spPr>
          <a:xfrm>
            <a:off x="1728798" y="457200"/>
            <a:ext cx="8858250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5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Introduction</a:t>
            </a:r>
            <a:endParaRPr lang="ar-SA" sz="11500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1857392" y="3214688"/>
            <a:ext cx="14558946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600" dirty="0">
              <a:latin typeface="Sakkal Majalla" pitchFamily="2" charset="-78"/>
              <a:cs typeface="Sakkal Majalla" pitchFamily="2" charset="-78"/>
            </a:endParaRPr>
          </a:p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What is ‘Customizable Service Provider Platform’?</a:t>
            </a:r>
          </a:p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Why ‘Customizable Service Provider Platform’?</a:t>
            </a:r>
          </a:p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How will this help?</a:t>
            </a:r>
          </a:p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 How did we achieve this?</a:t>
            </a:r>
          </a:p>
        </p:txBody>
      </p:sp>
      <p:grpSp>
        <p:nvGrpSpPr>
          <p:cNvPr id="8" name="Google Shape;106;p10"/>
          <p:cNvGrpSpPr/>
          <p:nvPr/>
        </p:nvGrpSpPr>
        <p:grpSpPr>
          <a:xfrm rot="10800000">
            <a:off x="585316" y="2936403"/>
            <a:ext cx="6786989" cy="7003669"/>
            <a:chOff x="42232" y="15834"/>
            <a:chExt cx="9049318" cy="9338226"/>
          </a:xfrm>
        </p:grpSpPr>
        <p:cxnSp>
          <p:nvCxnSpPr>
            <p:cNvPr id="49" name="Google Shape;107;p10"/>
            <p:cNvCxnSpPr/>
            <p:nvPr/>
          </p:nvCxnSpPr>
          <p:spPr>
            <a:xfrm>
              <a:off x="8818354" y="450469"/>
              <a:ext cx="0" cy="8656321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9" name="Google Shape;108;p10"/>
            <p:cNvGrpSpPr/>
            <p:nvPr/>
          </p:nvGrpSpPr>
          <p:grpSpPr>
            <a:xfrm>
              <a:off x="42232" y="8903589"/>
              <a:ext cx="8981036" cy="450471"/>
              <a:chOff x="76200" y="-2"/>
              <a:chExt cx="16204738" cy="812802"/>
            </a:xfrm>
          </p:grpSpPr>
          <p:sp>
            <p:nvSpPr>
              <p:cNvPr id="64" name="Google Shape;109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5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" name="Google Shape;112;p10"/>
            <p:cNvGrpSpPr/>
            <p:nvPr/>
          </p:nvGrpSpPr>
          <p:grpSpPr>
            <a:xfrm>
              <a:off x="57472" y="7178324"/>
              <a:ext cx="8981036" cy="450471"/>
              <a:chOff x="76200" y="-2"/>
              <a:chExt cx="16204738" cy="812802"/>
            </a:xfrm>
          </p:grpSpPr>
          <p:sp>
            <p:nvSpPr>
              <p:cNvPr id="62" name="Google Shape;113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1" name="Google Shape;117;p10"/>
            <p:cNvSpPr txBox="1"/>
            <p:nvPr/>
          </p:nvSpPr>
          <p:spPr>
            <a:xfrm>
              <a:off x="1983847" y="15834"/>
              <a:ext cx="366007" cy="3924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58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56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6" name="Google Shape;116;p10"/>
          <p:cNvSpPr/>
          <p:nvPr/>
        </p:nvSpPr>
        <p:spPr>
          <a:xfrm rot="10800000">
            <a:off x="2009468" y="9599804"/>
            <a:ext cx="337852" cy="337853"/>
          </a:xfrm>
          <a:custGeom>
            <a:avLst/>
            <a:gdLst/>
            <a:ahLst/>
            <a:cxnLst/>
            <a:rect l="l" t="t" r="r" b="b"/>
            <a:pathLst>
              <a:path w="812800" h="812800" extrusionOk="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5271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AFF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7021" y="1857375"/>
            <a:ext cx="16440868" cy="7529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2" name="مربع نص 41"/>
          <p:cNvSpPr txBox="1"/>
          <p:nvPr/>
        </p:nvSpPr>
        <p:spPr>
          <a:xfrm>
            <a:off x="1228725" y="200025"/>
            <a:ext cx="871537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3" name="مربع نص 42"/>
          <p:cNvSpPr txBox="1"/>
          <p:nvPr/>
        </p:nvSpPr>
        <p:spPr>
          <a:xfrm>
            <a:off x="1385904" y="542931"/>
            <a:ext cx="855821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>
                <a:latin typeface="Sakkal Majalla" pitchFamily="2" charset="-78"/>
                <a:cs typeface="Sakkal Majalla" pitchFamily="2" charset="-78"/>
              </a:rPr>
              <a:t>Swagger API Documentation</a:t>
            </a:r>
            <a:endParaRPr lang="ar-SA" sz="6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"/>
          <p:cNvSpPr/>
          <p:nvPr/>
        </p:nvSpPr>
        <p:spPr>
          <a:xfrm>
            <a:off x="0" y="0"/>
            <a:ext cx="18287999" cy="2486025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75855" b="-75855"/>
            </a:stretch>
          </a:blipFill>
          <a:ln>
            <a:noFill/>
          </a:ln>
        </p:spPr>
      </p:sp>
      <p:grpSp>
        <p:nvGrpSpPr>
          <p:cNvPr id="2" name="Google Shape;106;p10"/>
          <p:cNvGrpSpPr/>
          <p:nvPr/>
        </p:nvGrpSpPr>
        <p:grpSpPr>
          <a:xfrm rot="10800000">
            <a:off x="10934233" y="2926874"/>
            <a:ext cx="6818662" cy="7015545"/>
            <a:chOff x="0" y="0"/>
            <a:chExt cx="9091550" cy="9354060"/>
          </a:xfrm>
        </p:grpSpPr>
        <p:cxnSp>
          <p:nvCxnSpPr>
            <p:cNvPr id="107" name="Google Shape;107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" name="Google Shape;108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109" name="Google Shape;10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" name="Google Shape;112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113" name="Google Shape;113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" name="Google Shape;115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116" name="Google Shape;116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19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22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6" name="مربع نص 45"/>
          <p:cNvSpPr txBox="1"/>
          <p:nvPr/>
        </p:nvSpPr>
        <p:spPr>
          <a:xfrm>
            <a:off x="1728798" y="457200"/>
            <a:ext cx="8858250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5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Technologies Used</a:t>
            </a:r>
          </a:p>
        </p:txBody>
      </p:sp>
      <p:sp>
        <p:nvSpPr>
          <p:cNvPr id="47" name="مربع نص 46"/>
          <p:cNvSpPr txBox="1"/>
          <p:nvPr/>
        </p:nvSpPr>
        <p:spPr>
          <a:xfrm>
            <a:off x="1857392" y="3471872"/>
            <a:ext cx="14558946" cy="25083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600" dirty="0">
                <a:latin typeface="Sakkal Majalla" pitchFamily="2" charset="-78"/>
                <a:cs typeface="Sakkal Majalla" pitchFamily="2" charset="-78"/>
              </a:rPr>
              <a:t>Docker, GitHub Actions, and AWS EC2.</a:t>
            </a:r>
          </a:p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600" dirty="0">
                <a:latin typeface="Sakkal Majalla" pitchFamily="2" charset="-78"/>
                <a:cs typeface="Sakkal Majalla" pitchFamily="2" charset="-78"/>
              </a:rPr>
              <a:t> AWS RDS</a:t>
            </a:r>
          </a:p>
        </p:txBody>
      </p:sp>
      <p:grpSp>
        <p:nvGrpSpPr>
          <p:cNvPr id="8" name="Google Shape;106;p10"/>
          <p:cNvGrpSpPr/>
          <p:nvPr/>
        </p:nvGrpSpPr>
        <p:grpSpPr>
          <a:xfrm rot="10800000">
            <a:off x="585316" y="2936403"/>
            <a:ext cx="6786989" cy="7003669"/>
            <a:chOff x="42232" y="15834"/>
            <a:chExt cx="9049318" cy="9338226"/>
          </a:xfrm>
        </p:grpSpPr>
        <p:cxnSp>
          <p:nvCxnSpPr>
            <p:cNvPr id="49" name="Google Shape;107;p10"/>
            <p:cNvCxnSpPr/>
            <p:nvPr/>
          </p:nvCxnSpPr>
          <p:spPr>
            <a:xfrm>
              <a:off x="8818354" y="450469"/>
              <a:ext cx="0" cy="8656321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9" name="Google Shape;108;p10"/>
            <p:cNvGrpSpPr/>
            <p:nvPr/>
          </p:nvGrpSpPr>
          <p:grpSpPr>
            <a:xfrm>
              <a:off x="42232" y="8903589"/>
              <a:ext cx="8981036" cy="450471"/>
              <a:chOff x="76200" y="-2"/>
              <a:chExt cx="16204738" cy="812802"/>
            </a:xfrm>
          </p:grpSpPr>
          <p:sp>
            <p:nvSpPr>
              <p:cNvPr id="64" name="Google Shape;109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5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" name="Google Shape;112;p10"/>
            <p:cNvGrpSpPr/>
            <p:nvPr/>
          </p:nvGrpSpPr>
          <p:grpSpPr>
            <a:xfrm>
              <a:off x="57472" y="7178324"/>
              <a:ext cx="8981036" cy="450471"/>
              <a:chOff x="76200" y="-2"/>
              <a:chExt cx="16204738" cy="812802"/>
            </a:xfrm>
          </p:grpSpPr>
          <p:sp>
            <p:nvSpPr>
              <p:cNvPr id="62" name="Google Shape;113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1" name="Google Shape;117;p10"/>
            <p:cNvSpPr txBox="1"/>
            <p:nvPr/>
          </p:nvSpPr>
          <p:spPr>
            <a:xfrm>
              <a:off x="1983847" y="15834"/>
              <a:ext cx="366007" cy="3924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58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56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6" name="Google Shape;116;p10"/>
          <p:cNvSpPr/>
          <p:nvPr/>
        </p:nvSpPr>
        <p:spPr>
          <a:xfrm rot="10800000">
            <a:off x="2009468" y="9599804"/>
            <a:ext cx="337852" cy="337853"/>
          </a:xfrm>
          <a:custGeom>
            <a:avLst/>
            <a:gdLst/>
            <a:ahLst/>
            <a:cxnLst/>
            <a:rect l="l" t="t" r="r" b="b"/>
            <a:pathLst>
              <a:path w="812800" h="812800" extrusionOk="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5271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1573AEB-CA06-4C4D-BFB2-ACE80C70D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4505" y="6358447"/>
            <a:ext cx="3814335" cy="2542890"/>
          </a:xfrm>
          <a:prstGeom prst="rect">
            <a:avLst/>
          </a:prstGeom>
        </p:spPr>
      </p:pic>
      <p:pic>
        <p:nvPicPr>
          <p:cNvPr id="1026" name="Picture 2" descr="GitHub - Wikipedia">
            <a:extLst>
              <a:ext uri="{FF2B5EF4-FFF2-40B4-BE49-F238E27FC236}">
                <a16:creationId xmlns:a16="http://schemas.microsoft.com/office/drawing/2014/main" xmlns="" id="{D45D96A7-42F0-406F-ACC7-DDC6463FD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77027" y="6150210"/>
            <a:ext cx="3074202" cy="307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mazon EC2: Everything you need to know - DEV Community">
            <a:extLst>
              <a:ext uri="{FF2B5EF4-FFF2-40B4-BE49-F238E27FC236}">
                <a16:creationId xmlns:a16="http://schemas.microsoft.com/office/drawing/2014/main" xmlns="" id="{359FF059-0F0A-42A5-8A42-765CFE431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5384" y="5557837"/>
            <a:ext cx="5363667" cy="536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88;p10"/>
          <p:cNvGrpSpPr/>
          <p:nvPr/>
        </p:nvGrpSpPr>
        <p:grpSpPr>
          <a:xfrm>
            <a:off x="390010" y="383599"/>
            <a:ext cx="6818662" cy="7015545"/>
            <a:chOff x="0" y="0"/>
            <a:chExt cx="9091550" cy="9354060"/>
          </a:xfrm>
        </p:grpSpPr>
        <p:cxnSp>
          <p:nvCxnSpPr>
            <p:cNvPr id="89" name="Google Shape;89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" name="Google Shape;90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91" name="Google Shape;91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93" name="Google Shape;93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" name="Google Shape;94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95" name="Google Shape;95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" name="Google Shape;97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98" name="Google Shape;98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" name="Google Shape;100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01" name="Google Shape;101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" name="Google Shape;103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04" name="Google Shape;104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" name="Google Shape;106;p10"/>
          <p:cNvGrpSpPr/>
          <p:nvPr/>
        </p:nvGrpSpPr>
        <p:grpSpPr>
          <a:xfrm rot="10800000">
            <a:off x="11105689" y="2926874"/>
            <a:ext cx="6818662" cy="7015545"/>
            <a:chOff x="0" y="0"/>
            <a:chExt cx="9091550" cy="9354060"/>
          </a:xfrm>
        </p:grpSpPr>
        <p:cxnSp>
          <p:nvCxnSpPr>
            <p:cNvPr id="107" name="Google Shape;107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9" name="Google Shape;108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109" name="Google Shape;10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" name="Google Shape;112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113" name="Google Shape;113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" name="Google Shape;115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116" name="Google Shape;116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19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22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0" name="Google Shape;47;p9"/>
          <p:cNvSpPr/>
          <p:nvPr/>
        </p:nvSpPr>
        <p:spPr>
          <a:xfrm>
            <a:off x="3657594" y="2486014"/>
            <a:ext cx="10929940" cy="5557849"/>
          </a:xfrm>
          <a:custGeom>
            <a:avLst/>
            <a:gdLst/>
            <a:ahLst/>
            <a:cxnLst/>
            <a:rect l="l" t="t" r="r" b="b"/>
            <a:pathLst>
              <a:path w="1732544" h="406400" extrusionOk="0">
                <a:moveTo>
                  <a:pt x="1529344" y="0"/>
                </a:moveTo>
                <a:cubicBezTo>
                  <a:pt x="1641568" y="0"/>
                  <a:pt x="1732544" y="90976"/>
                  <a:pt x="1732544" y="203200"/>
                </a:cubicBezTo>
                <a:cubicBezTo>
                  <a:pt x="1732544" y="315424"/>
                  <a:pt x="1641568" y="406400"/>
                  <a:pt x="1529344" y="406400"/>
                </a:cubicBezTo>
                <a:lnTo>
                  <a:pt x="203200" y="406400"/>
                </a:lnTo>
                <a:cubicBezTo>
                  <a:pt x="90976" y="406400"/>
                  <a:pt x="0" y="315424"/>
                  <a:pt x="0" y="203200"/>
                </a:cubicBezTo>
                <a:cubicBezTo>
                  <a:pt x="0" y="90976"/>
                  <a:pt x="90976" y="0"/>
                  <a:pt x="203200" y="0"/>
                </a:cubicBezTo>
                <a:close/>
              </a:path>
            </a:pathLst>
          </a:custGeom>
          <a:solidFill>
            <a:schemeClr val="accent1">
              <a:alpha val="0"/>
            </a:schemeClr>
          </a:solidFill>
          <a:ln w="47625" cap="sq" cmpd="sng">
            <a:solidFill>
              <a:srgbClr val="5271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مربع نص 40"/>
          <p:cNvSpPr txBox="1"/>
          <p:nvPr/>
        </p:nvSpPr>
        <p:spPr>
          <a:xfrm>
            <a:off x="3943350" y="3871933"/>
            <a:ext cx="10401300" cy="26574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600" dirty="0">
                <a:latin typeface="Sakkal Majalla" pitchFamily="2" charset="-78"/>
                <a:cs typeface="Sakkal Majalla" pitchFamily="2" charset="-78"/>
              </a:rPr>
              <a:t>Live Demo …</a:t>
            </a:r>
            <a:endParaRPr lang="ar-SA" sz="20800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"/>
          <p:cNvSpPr/>
          <p:nvPr/>
        </p:nvSpPr>
        <p:spPr>
          <a:xfrm>
            <a:off x="0" y="0"/>
            <a:ext cx="18287999" cy="2486025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75855" b="-75855"/>
            </a:stretch>
          </a:blipFill>
          <a:ln>
            <a:noFill/>
          </a:ln>
        </p:spPr>
      </p:sp>
      <p:grpSp>
        <p:nvGrpSpPr>
          <p:cNvPr id="2" name="Google Shape;106;p10"/>
          <p:cNvGrpSpPr/>
          <p:nvPr/>
        </p:nvGrpSpPr>
        <p:grpSpPr>
          <a:xfrm rot="10800000">
            <a:off x="10934233" y="2926874"/>
            <a:ext cx="6818662" cy="7015545"/>
            <a:chOff x="0" y="0"/>
            <a:chExt cx="9091550" cy="9354060"/>
          </a:xfrm>
        </p:grpSpPr>
        <p:cxnSp>
          <p:nvCxnSpPr>
            <p:cNvPr id="107" name="Google Shape;107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" name="Google Shape;108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109" name="Google Shape;10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" name="Google Shape;112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113" name="Google Shape;113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" name="Google Shape;115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116" name="Google Shape;116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19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22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6" name="مربع نص 45"/>
          <p:cNvSpPr txBox="1"/>
          <p:nvPr/>
        </p:nvSpPr>
        <p:spPr>
          <a:xfrm>
            <a:off x="1728798" y="457200"/>
            <a:ext cx="8858250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1500" dirty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Future Work</a:t>
            </a:r>
            <a:endParaRPr lang="ar-SA" sz="13800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1857392" y="3471872"/>
            <a:ext cx="14558946" cy="53091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600" dirty="0">
                <a:latin typeface="Sakkal Majalla" pitchFamily="2" charset="-78"/>
                <a:cs typeface="Sakkal Majalla" pitchFamily="2" charset="-78"/>
              </a:rPr>
              <a:t> Evolution into a Social Platform</a:t>
            </a:r>
          </a:p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600" dirty="0">
                <a:latin typeface="Sakkal Majalla" pitchFamily="2" charset="-78"/>
                <a:cs typeface="Sakkal Majalla" pitchFamily="2" charset="-78"/>
              </a:rPr>
              <a:t> Suppliers and Inventory Management</a:t>
            </a:r>
          </a:p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600" dirty="0">
                <a:latin typeface="Sakkal Majalla" pitchFamily="2" charset="-78"/>
                <a:cs typeface="Sakkal Majalla" pitchFamily="2" charset="-78"/>
              </a:rPr>
              <a:t> Comprehensive HR Management</a:t>
            </a:r>
          </a:p>
          <a:p>
            <a:pPr>
              <a:spcBef>
                <a:spcPts val="3000"/>
              </a:spcBef>
              <a:buFont typeface="Courier New" pitchFamily="49" charset="0"/>
              <a:buChar char="o"/>
            </a:pPr>
            <a:r>
              <a:rPr lang="en-US" sz="6600" dirty="0">
                <a:latin typeface="Sakkal Majalla" pitchFamily="2" charset="-78"/>
                <a:cs typeface="Sakkal Majalla" pitchFamily="2" charset="-78"/>
              </a:rPr>
              <a:t> Innovative Service Request System</a:t>
            </a:r>
          </a:p>
        </p:txBody>
      </p:sp>
      <p:grpSp>
        <p:nvGrpSpPr>
          <p:cNvPr id="8" name="Google Shape;106;p10"/>
          <p:cNvGrpSpPr/>
          <p:nvPr/>
        </p:nvGrpSpPr>
        <p:grpSpPr>
          <a:xfrm rot="10800000">
            <a:off x="585316" y="2936403"/>
            <a:ext cx="6786989" cy="7003669"/>
            <a:chOff x="42232" y="15834"/>
            <a:chExt cx="9049318" cy="9338226"/>
          </a:xfrm>
        </p:grpSpPr>
        <p:cxnSp>
          <p:nvCxnSpPr>
            <p:cNvPr id="49" name="Google Shape;107;p10"/>
            <p:cNvCxnSpPr/>
            <p:nvPr/>
          </p:nvCxnSpPr>
          <p:spPr>
            <a:xfrm>
              <a:off x="8818354" y="450469"/>
              <a:ext cx="0" cy="8656321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9" name="Google Shape;108;p10"/>
            <p:cNvGrpSpPr/>
            <p:nvPr/>
          </p:nvGrpSpPr>
          <p:grpSpPr>
            <a:xfrm>
              <a:off x="42232" y="8903589"/>
              <a:ext cx="8981036" cy="450471"/>
              <a:chOff x="76200" y="-2"/>
              <a:chExt cx="16204738" cy="812802"/>
            </a:xfrm>
          </p:grpSpPr>
          <p:sp>
            <p:nvSpPr>
              <p:cNvPr id="64" name="Google Shape;109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5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" name="Google Shape;112;p10"/>
            <p:cNvGrpSpPr/>
            <p:nvPr/>
          </p:nvGrpSpPr>
          <p:grpSpPr>
            <a:xfrm>
              <a:off x="57472" y="7178324"/>
              <a:ext cx="8981036" cy="450471"/>
              <a:chOff x="76200" y="-2"/>
              <a:chExt cx="16204738" cy="812802"/>
            </a:xfrm>
          </p:grpSpPr>
          <p:sp>
            <p:nvSpPr>
              <p:cNvPr id="62" name="Google Shape;113;p10"/>
              <p:cNvSpPr/>
              <p:nvPr/>
            </p:nvSpPr>
            <p:spPr>
              <a:xfrm>
                <a:off x="15468144" y="-2"/>
                <a:ext cx="812794" cy="812802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1" name="Google Shape;117;p10"/>
            <p:cNvSpPr txBox="1"/>
            <p:nvPr/>
          </p:nvSpPr>
          <p:spPr>
            <a:xfrm>
              <a:off x="1983847" y="15834"/>
              <a:ext cx="366007" cy="3924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58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56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6" name="Google Shape;116;p10"/>
          <p:cNvSpPr/>
          <p:nvPr/>
        </p:nvSpPr>
        <p:spPr>
          <a:xfrm rot="10800000">
            <a:off x="2009468" y="9599804"/>
            <a:ext cx="337852" cy="337853"/>
          </a:xfrm>
          <a:custGeom>
            <a:avLst/>
            <a:gdLst/>
            <a:ahLst/>
            <a:cxnLst/>
            <a:rect l="l" t="t" r="r" b="b"/>
            <a:pathLst>
              <a:path w="812800" h="812800" extrusionOk="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5271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88;p10"/>
          <p:cNvGrpSpPr/>
          <p:nvPr/>
        </p:nvGrpSpPr>
        <p:grpSpPr>
          <a:xfrm>
            <a:off x="390010" y="383599"/>
            <a:ext cx="6818662" cy="7015545"/>
            <a:chOff x="0" y="0"/>
            <a:chExt cx="9091550" cy="9354060"/>
          </a:xfrm>
        </p:grpSpPr>
        <p:cxnSp>
          <p:nvCxnSpPr>
            <p:cNvPr id="89" name="Google Shape;89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" name="Google Shape;90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91" name="Google Shape;91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93" name="Google Shape;93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" name="Google Shape;94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95" name="Google Shape;95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" name="Google Shape;97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98" name="Google Shape;98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" name="Google Shape;100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01" name="Google Shape;101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" name="Google Shape;103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04" name="Google Shape;104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" name="Google Shape;106;p10"/>
          <p:cNvGrpSpPr/>
          <p:nvPr/>
        </p:nvGrpSpPr>
        <p:grpSpPr>
          <a:xfrm rot="10800000">
            <a:off x="11105689" y="2926874"/>
            <a:ext cx="6818662" cy="7015545"/>
            <a:chOff x="0" y="0"/>
            <a:chExt cx="9091550" cy="9354060"/>
          </a:xfrm>
        </p:grpSpPr>
        <p:cxnSp>
          <p:nvCxnSpPr>
            <p:cNvPr id="107" name="Google Shape;107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9" name="Google Shape;108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109" name="Google Shape;10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" name="Google Shape;112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113" name="Google Shape;113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" name="Google Shape;115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116" name="Google Shape;116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19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22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0" name="Google Shape;47;p9"/>
          <p:cNvSpPr/>
          <p:nvPr/>
        </p:nvSpPr>
        <p:spPr>
          <a:xfrm>
            <a:off x="3500438" y="3257549"/>
            <a:ext cx="11058548" cy="3643315"/>
          </a:xfrm>
          <a:custGeom>
            <a:avLst/>
            <a:gdLst/>
            <a:ahLst/>
            <a:cxnLst/>
            <a:rect l="l" t="t" r="r" b="b"/>
            <a:pathLst>
              <a:path w="1732544" h="406400" extrusionOk="0">
                <a:moveTo>
                  <a:pt x="1529344" y="0"/>
                </a:moveTo>
                <a:cubicBezTo>
                  <a:pt x="1641568" y="0"/>
                  <a:pt x="1732544" y="90976"/>
                  <a:pt x="1732544" y="203200"/>
                </a:cubicBezTo>
                <a:cubicBezTo>
                  <a:pt x="1732544" y="315424"/>
                  <a:pt x="1641568" y="406400"/>
                  <a:pt x="1529344" y="406400"/>
                </a:cubicBezTo>
                <a:lnTo>
                  <a:pt x="203200" y="406400"/>
                </a:lnTo>
                <a:cubicBezTo>
                  <a:pt x="90976" y="406400"/>
                  <a:pt x="0" y="315424"/>
                  <a:pt x="0" y="203200"/>
                </a:cubicBezTo>
                <a:cubicBezTo>
                  <a:pt x="0" y="90976"/>
                  <a:pt x="90976" y="0"/>
                  <a:pt x="203200" y="0"/>
                </a:cubicBezTo>
                <a:close/>
              </a:path>
            </a:pathLst>
          </a:custGeom>
          <a:solidFill>
            <a:schemeClr val="accent1">
              <a:alpha val="0"/>
            </a:schemeClr>
          </a:solidFill>
          <a:ln w="47625" cap="sq" cmpd="sng">
            <a:solidFill>
              <a:srgbClr val="5271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مربع نص 40"/>
          <p:cNvSpPr txBox="1"/>
          <p:nvPr/>
        </p:nvSpPr>
        <p:spPr>
          <a:xfrm>
            <a:off x="3857625" y="4171981"/>
            <a:ext cx="10358438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dirty="0">
                <a:latin typeface="Sakkal Majalla" pitchFamily="2" charset="-78"/>
                <a:cs typeface="Sakkal Majalla" pitchFamily="2" charset="-78"/>
              </a:rPr>
              <a:t>Notes &amp; Questions</a:t>
            </a:r>
            <a:endParaRPr lang="ar-SA" sz="25000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88;p10"/>
          <p:cNvGrpSpPr/>
          <p:nvPr/>
        </p:nvGrpSpPr>
        <p:grpSpPr>
          <a:xfrm>
            <a:off x="390010" y="383599"/>
            <a:ext cx="6818662" cy="7015545"/>
            <a:chOff x="0" y="0"/>
            <a:chExt cx="9091550" cy="9354060"/>
          </a:xfrm>
        </p:grpSpPr>
        <p:cxnSp>
          <p:nvCxnSpPr>
            <p:cNvPr id="89" name="Google Shape;89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" name="Google Shape;90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91" name="Google Shape;91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93" name="Google Shape;93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" name="Google Shape;94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95" name="Google Shape;95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" name="Google Shape;97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98" name="Google Shape;98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" name="Google Shape;100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01" name="Google Shape;101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" name="Google Shape;103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04" name="Google Shape;104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" name="Google Shape;106;p10"/>
          <p:cNvGrpSpPr/>
          <p:nvPr/>
        </p:nvGrpSpPr>
        <p:grpSpPr>
          <a:xfrm rot="10800000">
            <a:off x="11105689" y="2926874"/>
            <a:ext cx="6818662" cy="7015545"/>
            <a:chOff x="0" y="0"/>
            <a:chExt cx="9091550" cy="9354060"/>
          </a:xfrm>
        </p:grpSpPr>
        <p:cxnSp>
          <p:nvCxnSpPr>
            <p:cNvPr id="107" name="Google Shape;107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9" name="Google Shape;108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109" name="Google Shape;10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" name="Google Shape;112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113" name="Google Shape;113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" name="Google Shape;115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116" name="Google Shape;116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19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22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0" name="Google Shape;47;p9"/>
          <p:cNvSpPr/>
          <p:nvPr/>
        </p:nvSpPr>
        <p:spPr>
          <a:xfrm>
            <a:off x="3657594" y="2486014"/>
            <a:ext cx="10929940" cy="5557849"/>
          </a:xfrm>
          <a:custGeom>
            <a:avLst/>
            <a:gdLst/>
            <a:ahLst/>
            <a:cxnLst/>
            <a:rect l="l" t="t" r="r" b="b"/>
            <a:pathLst>
              <a:path w="1732544" h="406400" extrusionOk="0">
                <a:moveTo>
                  <a:pt x="1529344" y="0"/>
                </a:moveTo>
                <a:cubicBezTo>
                  <a:pt x="1641568" y="0"/>
                  <a:pt x="1732544" y="90976"/>
                  <a:pt x="1732544" y="203200"/>
                </a:cubicBezTo>
                <a:cubicBezTo>
                  <a:pt x="1732544" y="315424"/>
                  <a:pt x="1641568" y="406400"/>
                  <a:pt x="1529344" y="406400"/>
                </a:cubicBezTo>
                <a:lnTo>
                  <a:pt x="203200" y="406400"/>
                </a:lnTo>
                <a:cubicBezTo>
                  <a:pt x="90976" y="406400"/>
                  <a:pt x="0" y="315424"/>
                  <a:pt x="0" y="203200"/>
                </a:cubicBezTo>
                <a:cubicBezTo>
                  <a:pt x="0" y="90976"/>
                  <a:pt x="90976" y="0"/>
                  <a:pt x="203200" y="0"/>
                </a:cubicBezTo>
                <a:close/>
              </a:path>
            </a:pathLst>
          </a:custGeom>
          <a:solidFill>
            <a:schemeClr val="accent1">
              <a:alpha val="0"/>
            </a:schemeClr>
          </a:solidFill>
          <a:ln w="47625" cap="sq" cmpd="sng">
            <a:solidFill>
              <a:srgbClr val="5271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مربع نص 40"/>
          <p:cNvSpPr txBox="1"/>
          <p:nvPr/>
        </p:nvSpPr>
        <p:spPr>
          <a:xfrm>
            <a:off x="3943350" y="3871933"/>
            <a:ext cx="10401300" cy="24653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en-US" sz="13800" dirty="0">
                <a:solidFill>
                  <a:schemeClr val="tx1"/>
                </a:solidFill>
                <a:latin typeface="Cuprum"/>
                <a:ea typeface="Cuprum"/>
                <a:cs typeface="Cuprum"/>
                <a:sym typeface="Cuprum"/>
              </a:rPr>
              <a:t>Thank you!</a:t>
            </a:r>
            <a:endParaRPr lang="en-US" sz="13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88;p10"/>
          <p:cNvGrpSpPr/>
          <p:nvPr/>
        </p:nvGrpSpPr>
        <p:grpSpPr>
          <a:xfrm>
            <a:off x="390010" y="383599"/>
            <a:ext cx="6818662" cy="7015545"/>
            <a:chOff x="0" y="0"/>
            <a:chExt cx="9091550" cy="9354060"/>
          </a:xfrm>
        </p:grpSpPr>
        <p:cxnSp>
          <p:nvCxnSpPr>
            <p:cNvPr id="89" name="Google Shape;89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" name="Google Shape;90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91" name="Google Shape;91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93" name="Google Shape;93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" name="Google Shape;94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95" name="Google Shape;95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" name="Google Shape;97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98" name="Google Shape;98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" name="Google Shape;100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01" name="Google Shape;101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" name="Google Shape;103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04" name="Google Shape;104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" name="Google Shape;106;p10"/>
          <p:cNvGrpSpPr/>
          <p:nvPr/>
        </p:nvGrpSpPr>
        <p:grpSpPr>
          <a:xfrm rot="10800000">
            <a:off x="11105689" y="2926874"/>
            <a:ext cx="6818662" cy="7015545"/>
            <a:chOff x="0" y="0"/>
            <a:chExt cx="9091550" cy="9354060"/>
          </a:xfrm>
        </p:grpSpPr>
        <p:cxnSp>
          <p:nvCxnSpPr>
            <p:cNvPr id="107" name="Google Shape;107;p10"/>
            <p:cNvCxnSpPr/>
            <p:nvPr/>
          </p:nvCxnSpPr>
          <p:spPr>
            <a:xfrm>
              <a:off x="245555" y="450470"/>
              <a:ext cx="0" cy="865632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9" name="Google Shape;108;p10"/>
            <p:cNvGrpSpPr/>
            <p:nvPr/>
          </p:nvGrpSpPr>
          <p:grpSpPr>
            <a:xfrm>
              <a:off x="0" y="8903590"/>
              <a:ext cx="450470" cy="450470"/>
              <a:chOff x="0" y="0"/>
              <a:chExt cx="812800" cy="812800"/>
            </a:xfrm>
          </p:grpSpPr>
          <p:sp>
            <p:nvSpPr>
              <p:cNvPr id="109" name="Google Shape;10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111" name="Google Shape;111;p10"/>
            <p:cNvCxnSpPr/>
            <p:nvPr/>
          </p:nvCxnSpPr>
          <p:spPr>
            <a:xfrm rot="10800000">
              <a:off x="209995" y="270537"/>
              <a:ext cx="8656320" cy="0"/>
            </a:xfrm>
            <a:prstGeom prst="straightConnector1">
              <a:avLst/>
            </a:prstGeom>
            <a:noFill/>
            <a:ln w="50800" cap="flat" cmpd="sng">
              <a:solidFill>
                <a:srgbClr val="5271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" name="Google Shape;112;p10"/>
            <p:cNvGrpSpPr/>
            <p:nvPr/>
          </p:nvGrpSpPr>
          <p:grpSpPr>
            <a:xfrm>
              <a:off x="15240" y="7178325"/>
              <a:ext cx="450470" cy="450470"/>
              <a:chOff x="0" y="0"/>
              <a:chExt cx="812800" cy="812800"/>
            </a:xfrm>
          </p:grpSpPr>
          <p:sp>
            <p:nvSpPr>
              <p:cNvPr id="113" name="Google Shape;113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" name="Google Shape;115;p10"/>
            <p:cNvGrpSpPr/>
            <p:nvPr/>
          </p:nvGrpSpPr>
          <p:grpSpPr>
            <a:xfrm>
              <a:off x="1941616" y="0"/>
              <a:ext cx="450470" cy="450470"/>
              <a:chOff x="0" y="0"/>
              <a:chExt cx="812800" cy="812800"/>
            </a:xfrm>
          </p:grpSpPr>
          <p:sp>
            <p:nvSpPr>
              <p:cNvPr id="116" name="Google Shape;116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" name="Google Shape;118;p10"/>
            <p:cNvGrpSpPr/>
            <p:nvPr/>
          </p:nvGrpSpPr>
          <p:grpSpPr>
            <a:xfrm>
              <a:off x="8641080" y="70702"/>
              <a:ext cx="450470" cy="450470"/>
              <a:chOff x="0" y="0"/>
              <a:chExt cx="812800" cy="812800"/>
            </a:xfrm>
          </p:grpSpPr>
          <p:sp>
            <p:nvSpPr>
              <p:cNvPr id="119" name="Google Shape;119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oogle Shape;121;p10"/>
            <p:cNvGrpSpPr/>
            <p:nvPr/>
          </p:nvGrpSpPr>
          <p:grpSpPr>
            <a:xfrm>
              <a:off x="45720" y="88912"/>
              <a:ext cx="450470" cy="450470"/>
              <a:chOff x="0" y="0"/>
              <a:chExt cx="812800" cy="812800"/>
            </a:xfrm>
          </p:grpSpPr>
          <p:sp>
            <p:nvSpPr>
              <p:cNvPr id="122" name="Google Shape;122;p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 extrusionOk="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527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 txBox="1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866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0" name="Google Shape;47;p9"/>
          <p:cNvSpPr/>
          <p:nvPr/>
        </p:nvSpPr>
        <p:spPr>
          <a:xfrm>
            <a:off x="3500438" y="3257549"/>
            <a:ext cx="11058548" cy="3643315"/>
          </a:xfrm>
          <a:custGeom>
            <a:avLst/>
            <a:gdLst/>
            <a:ahLst/>
            <a:cxnLst/>
            <a:rect l="l" t="t" r="r" b="b"/>
            <a:pathLst>
              <a:path w="1732544" h="406400" extrusionOk="0">
                <a:moveTo>
                  <a:pt x="1529344" y="0"/>
                </a:moveTo>
                <a:cubicBezTo>
                  <a:pt x="1641568" y="0"/>
                  <a:pt x="1732544" y="90976"/>
                  <a:pt x="1732544" y="203200"/>
                </a:cubicBezTo>
                <a:cubicBezTo>
                  <a:pt x="1732544" y="315424"/>
                  <a:pt x="1641568" y="406400"/>
                  <a:pt x="1529344" y="406400"/>
                </a:cubicBezTo>
                <a:lnTo>
                  <a:pt x="203200" y="406400"/>
                </a:lnTo>
                <a:cubicBezTo>
                  <a:pt x="90976" y="406400"/>
                  <a:pt x="0" y="315424"/>
                  <a:pt x="0" y="203200"/>
                </a:cubicBezTo>
                <a:cubicBezTo>
                  <a:pt x="0" y="90976"/>
                  <a:pt x="90976" y="0"/>
                  <a:pt x="203200" y="0"/>
                </a:cubicBezTo>
                <a:close/>
              </a:path>
            </a:pathLst>
          </a:custGeom>
          <a:solidFill>
            <a:schemeClr val="accent1">
              <a:alpha val="0"/>
            </a:schemeClr>
          </a:solidFill>
          <a:ln w="47625" cap="sq" cmpd="sng">
            <a:solidFill>
              <a:srgbClr val="5271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مربع نص 40"/>
          <p:cNvSpPr txBox="1"/>
          <p:nvPr/>
        </p:nvSpPr>
        <p:spPr>
          <a:xfrm>
            <a:off x="3857625" y="4171981"/>
            <a:ext cx="10358438" cy="18620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1500" dirty="0">
                <a:latin typeface="Sakkal Majalla" pitchFamily="2" charset="-78"/>
                <a:cs typeface="Sakkal Majalla" pitchFamily="2" charset="-78"/>
              </a:rPr>
              <a:t>Functionalities</a:t>
            </a:r>
            <a:endParaRPr lang="ar-SA" sz="25000" dirty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18313"/>
            <a:ext cx="18288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Search Experience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19F85C7-F809-4D76-811B-F88675BE1C50}"/>
              </a:ext>
            </a:extLst>
          </p:cNvPr>
          <p:cNvSpPr/>
          <p:nvPr/>
        </p:nvSpPr>
        <p:spPr>
          <a:xfrm>
            <a:off x="0" y="1372476"/>
            <a:ext cx="184165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Customers discover  services and find what they need effortlessly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FF4F86F-29DE-4B47-9CE8-9CD6BA40FB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60" b="9028"/>
          <a:stretch/>
        </p:blipFill>
        <p:spPr>
          <a:xfrm>
            <a:off x="6522953" y="2181311"/>
            <a:ext cx="4199564" cy="783572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B9035BF-EE5B-41F6-BBBC-4E47106D83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71" b="8626"/>
          <a:stretch/>
        </p:blipFill>
        <p:spPr>
          <a:xfrm>
            <a:off x="1066715" y="2181311"/>
            <a:ext cx="4199564" cy="78168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8E38FE71-F8FE-4B33-8FD7-4E37F91C4D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694" b="8611"/>
          <a:stretch/>
        </p:blipFill>
        <p:spPr>
          <a:xfrm>
            <a:off x="11979192" y="2181311"/>
            <a:ext cx="4224925" cy="783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7616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0" y="225326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Transparency: Building Confidence  and Competitive Environment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30410A9-5052-41FE-8425-10ECAA8D5FEA}"/>
              </a:ext>
            </a:extLst>
          </p:cNvPr>
          <p:cNvSpPr/>
          <p:nvPr/>
        </p:nvSpPr>
        <p:spPr>
          <a:xfrm>
            <a:off x="0" y="1240989"/>
            <a:ext cx="1841658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comprehensive information about services before making any booking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ABAC558-A43B-42E4-AE25-49E0E1CBDD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61" b="4551"/>
          <a:stretch/>
        </p:blipFill>
        <p:spPr>
          <a:xfrm>
            <a:off x="485775" y="2626757"/>
            <a:ext cx="3612974" cy="70833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C49857B-8B7D-4154-AF42-5680155B2B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61" b="3611"/>
          <a:stretch/>
        </p:blipFill>
        <p:spPr>
          <a:xfrm>
            <a:off x="4976514" y="2626757"/>
            <a:ext cx="3575853" cy="70833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AA14D6D-81DA-4DB4-A0FA-1D46B0AFC0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381" b="3782"/>
          <a:stretch/>
        </p:blipFill>
        <p:spPr>
          <a:xfrm>
            <a:off x="9423361" y="2598427"/>
            <a:ext cx="3575853" cy="7107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3EB339BC-500C-4CC1-BCC9-672EB99C77C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31" b="4381"/>
          <a:stretch/>
        </p:blipFill>
        <p:spPr>
          <a:xfrm>
            <a:off x="13870209" y="2598425"/>
            <a:ext cx="3630222" cy="711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6912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C70633-CB48-4FBC-95E6-11CF87B0752F}"/>
              </a:ext>
            </a:extLst>
          </p:cNvPr>
          <p:cNvSpPr txBox="1"/>
          <p:nvPr/>
        </p:nvSpPr>
        <p:spPr>
          <a:xfrm>
            <a:off x="100013" y="1539775"/>
            <a:ext cx="1828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Fit Customer Preferences and Customizations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AED37FC-6C19-4E9F-B7E8-F95266EB50ED}"/>
              </a:ext>
            </a:extLst>
          </p:cNvPr>
          <p:cNvSpPr txBox="1"/>
          <p:nvPr/>
        </p:nvSpPr>
        <p:spPr>
          <a:xfrm>
            <a:off x="0" y="321259"/>
            <a:ext cx="1828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Service Booking System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E1AB9D8F-BE2A-4090-ADDF-32F0B71B35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95" b="4373"/>
          <a:stretch/>
        </p:blipFill>
        <p:spPr>
          <a:xfrm>
            <a:off x="4992387" y="2493378"/>
            <a:ext cx="3758386" cy="73151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C8ED1BB2-56EB-4B3F-A740-700832A917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95" b="4373"/>
          <a:stretch/>
        </p:blipFill>
        <p:spPr>
          <a:xfrm>
            <a:off x="834725" y="2493378"/>
            <a:ext cx="3758386" cy="731519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8A6AA98-A457-44C3-8995-D6C5C53AE0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076" b="5206"/>
          <a:stretch/>
        </p:blipFill>
        <p:spPr>
          <a:xfrm>
            <a:off x="12878872" y="2493377"/>
            <a:ext cx="3908941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2568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30410A9-5052-41FE-8425-10ECAA8D5FEA}"/>
              </a:ext>
            </a:extLst>
          </p:cNvPr>
          <p:cNvSpPr/>
          <p:nvPr/>
        </p:nvSpPr>
        <p:spPr>
          <a:xfrm>
            <a:off x="-64294" y="43816"/>
            <a:ext cx="184165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Booking Process depends on service type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DDC40A2-5413-453B-9A1B-0E03761124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84" b="5000"/>
          <a:stretch/>
        </p:blipFill>
        <p:spPr>
          <a:xfrm>
            <a:off x="542924" y="2256652"/>
            <a:ext cx="3979737" cy="77907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5DA1D7A-ABA1-4933-A965-A88971DE2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84" b="5000"/>
          <a:stretch/>
        </p:blipFill>
        <p:spPr>
          <a:xfrm>
            <a:off x="13365242" y="2256652"/>
            <a:ext cx="3979737" cy="77907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31A04360-45E7-4922-8931-AA97E2DAC7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584" b="5000"/>
          <a:stretch/>
        </p:blipFill>
        <p:spPr>
          <a:xfrm>
            <a:off x="7039808" y="2243585"/>
            <a:ext cx="3979737" cy="779073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DB6AC9F7-0A44-4C76-9A35-05C90808F74C}"/>
              </a:ext>
            </a:extLst>
          </p:cNvPr>
          <p:cNvSpPr/>
          <p:nvPr/>
        </p:nvSpPr>
        <p:spPr>
          <a:xfrm>
            <a:off x="-64295" y="934939"/>
            <a:ext cx="1841658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 Instant Booking</a:t>
            </a:r>
            <a:endParaRPr lang="en-US" sz="6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4381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DDC40A2-5413-453B-9A1B-0E03761124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96" b="5396"/>
          <a:stretch/>
        </p:blipFill>
        <p:spPr>
          <a:xfrm>
            <a:off x="12239745" y="1397169"/>
            <a:ext cx="4071291" cy="78634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E63C7BD-461D-440B-A60D-8B79796BE1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82" b="5409"/>
          <a:stretch/>
        </p:blipFill>
        <p:spPr>
          <a:xfrm>
            <a:off x="1189793" y="1397169"/>
            <a:ext cx="4071291" cy="786342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96284DA-C2E5-46D5-A878-70D2AD30B85D}"/>
              </a:ext>
            </a:extLst>
          </p:cNvPr>
          <p:cNvSpPr/>
          <p:nvPr/>
        </p:nvSpPr>
        <p:spPr>
          <a:xfrm>
            <a:off x="178594" y="277569"/>
            <a:ext cx="184165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en-US" sz="60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Booking Process depends on service type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CAB1D91-1F3F-4231-A1D6-2D9D700AC6F5}"/>
              </a:ext>
            </a:extLst>
          </p:cNvPr>
          <p:cNvSpPr/>
          <p:nvPr/>
        </p:nvSpPr>
        <p:spPr>
          <a:xfrm>
            <a:off x="10421336" y="9364531"/>
            <a:ext cx="77081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(2) Instant Booking service without details</a:t>
            </a:r>
            <a:endParaRPr lang="en-US" sz="6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DFE3346B-7724-4132-81A8-CFA1DD454435}"/>
              </a:ext>
            </a:extLst>
          </p:cNvPr>
          <p:cNvSpPr/>
          <p:nvPr/>
        </p:nvSpPr>
        <p:spPr>
          <a:xfrm>
            <a:off x="-899126" y="9364530"/>
            <a:ext cx="77081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(1) Consultation</a:t>
            </a:r>
            <a:endParaRPr lang="en-US" sz="6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667935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A425FB89-E954-4A2A-81DC-D90804A94DB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</TotalTime>
  <Words>243</Words>
  <Application>Microsoft Office PowerPoint</Application>
  <PresentationFormat>مخصص</PresentationFormat>
  <Paragraphs>60</Paragraphs>
  <Slides>35</Slides>
  <Notes>11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سمة</vt:lpstr>
      </vt:variant>
      <vt:variant>
        <vt:i4>2</vt:i4>
      </vt:variant>
      <vt:variant>
        <vt:lpstr>عناوين الشرائح</vt:lpstr>
      </vt:variant>
      <vt:variant>
        <vt:i4>35</vt:i4>
      </vt:variant>
    </vt:vector>
  </HeadingPairs>
  <TitlesOfParts>
    <vt:vector size="44" baseType="lpstr">
      <vt:lpstr>Arial</vt:lpstr>
      <vt:lpstr>Calibri</vt:lpstr>
      <vt:lpstr>Sakkal Majalla</vt:lpstr>
      <vt:lpstr>Cuprum</vt:lpstr>
      <vt:lpstr>Courier New</vt:lpstr>
      <vt:lpstr>Times New Roman</vt:lpstr>
      <vt:lpstr>Gill Sans MT</vt:lpstr>
      <vt:lpstr>سمة Office</vt:lpstr>
      <vt:lpstr>Parcel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Calendar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81</cp:revision>
  <dcterms:modified xsi:type="dcterms:W3CDTF">2024-03-20T06:52:47Z</dcterms:modified>
</cp:coreProperties>
</file>