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/>
    <p:restoredTop sz="78637"/>
  </p:normalViewPr>
  <p:slideViewPr>
    <p:cSldViewPr snapToGrid="0" snapToObjects="1">
      <p:cViewPr varScale="1">
        <p:scale>
          <a:sx n="71" d="100"/>
          <a:sy n="71" d="100"/>
        </p:scale>
        <p:origin x="1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B67D4-6FB9-F847-A97A-079425165139}" type="datetimeFigureOut">
              <a:rPr lang="en-US" smtClean="0"/>
              <a:t>1/14/18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6A8E-F387-1641-8049-8FC775FE8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78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190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11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06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30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6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ar-S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2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25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52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5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02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52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270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06A8E-F387-1641-8049-8FC775FE80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89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Insects Killer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PREPARED BY: </a:t>
            </a:r>
            <a:r>
              <a:rPr lang="en-US" dirty="0" err="1" smtClean="0"/>
              <a:t>aLADDIN</a:t>
            </a:r>
            <a:r>
              <a:rPr lang="en-US" dirty="0" smtClean="0"/>
              <a:t> </a:t>
            </a:r>
            <a:r>
              <a:rPr lang="en-US" dirty="0" err="1" smtClean="0"/>
              <a:t>oDEH</a:t>
            </a:r>
            <a:r>
              <a:rPr lang="en-US" dirty="0" smtClean="0"/>
              <a:t> &amp;&amp; ABDULAZIZ MASOUD</a:t>
            </a:r>
          </a:p>
          <a:p>
            <a:r>
              <a:rPr lang="en-US" dirty="0" smtClean="0"/>
              <a:t>SUPERVISED BY: DR. RAED AL-QADI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40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2121"/>
          </a:xfrm>
        </p:spPr>
        <p:txBody>
          <a:bodyPr/>
          <a:lstStyle/>
          <a:p>
            <a:r>
              <a:rPr lang="en-US" smtClean="0"/>
              <a:t>Automatic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622324"/>
            <a:ext cx="10415179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Second Attempt (Building a Neural network) : </a:t>
            </a:r>
            <a:r>
              <a:rPr lang="en-US" sz="3600" dirty="0" smtClean="0">
                <a:solidFill>
                  <a:srgbClr val="FF0000"/>
                </a:solidFill>
              </a:rPr>
              <a:t>Failed !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google model wasn’t specialize to insects .</a:t>
            </a:r>
          </a:p>
          <a:p>
            <a:pPr marL="0" indent="0">
              <a:buNone/>
            </a:pPr>
            <a:r>
              <a:rPr lang="en-US" sz="2800" dirty="0" smtClean="0"/>
              <a:t>We tried to build our own model 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 problem:</a:t>
            </a:r>
          </a:p>
          <a:p>
            <a:r>
              <a:rPr lang="en-US" sz="2800" dirty="0" smtClean="0"/>
              <a:t>To build a simple model we need at least 7000 images.</a:t>
            </a:r>
          </a:p>
          <a:p>
            <a:r>
              <a:rPr lang="en-US" sz="2800" dirty="0" smtClean="0"/>
              <a:t>Even if we collected such data : special hardware is needed !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4163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2121"/>
          </a:xfrm>
        </p:spPr>
        <p:txBody>
          <a:bodyPr/>
          <a:lstStyle/>
          <a:p>
            <a:r>
              <a:rPr lang="en-US" smtClean="0"/>
              <a:t>Automatic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622324"/>
            <a:ext cx="10415179" cy="462607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The final Approach (Basic image processing) :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To achieve the goal in such limited processing power device , the detection was based on :</a:t>
            </a:r>
          </a:p>
          <a:p>
            <a:pPr marL="0" indent="0">
              <a:buNone/>
            </a:pPr>
            <a:r>
              <a:rPr lang="en-US" sz="3200" dirty="0" smtClean="0"/>
              <a:t>    1- The shape </a:t>
            </a:r>
          </a:p>
          <a:p>
            <a:pPr marL="0" indent="0">
              <a:buNone/>
            </a:pPr>
            <a:r>
              <a:rPr lang="en-US" sz="3200" dirty="0" smtClean="0"/>
              <a:t>    2- The color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1119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2121"/>
          </a:xfrm>
        </p:spPr>
        <p:txBody>
          <a:bodyPr/>
          <a:lstStyle/>
          <a:p>
            <a:r>
              <a:rPr lang="en-US" smtClean="0"/>
              <a:t>Automatic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622324"/>
            <a:ext cx="5710444" cy="462607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The Algorithm Overview  :</a:t>
            </a:r>
          </a:p>
          <a:p>
            <a:pPr marL="0" indent="0">
              <a:buNone/>
            </a:pPr>
            <a:r>
              <a:rPr lang="en-US" sz="3200" dirty="0" smtClean="0"/>
              <a:t>Frame To Action 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208" y="0"/>
            <a:ext cx="5326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3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2121"/>
          </a:xfrm>
        </p:spPr>
        <p:txBody>
          <a:bodyPr/>
          <a:lstStyle/>
          <a:p>
            <a:r>
              <a:rPr lang="en-US" smtClean="0"/>
              <a:t>Automatic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474839"/>
            <a:ext cx="10798636" cy="462607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Locating </a:t>
            </a:r>
            <a:r>
              <a:rPr lang="en-US" sz="3200" dirty="0"/>
              <a:t>the insect </a:t>
            </a:r>
            <a:r>
              <a:rPr lang="ar-SA" sz="3200" dirty="0" smtClean="0"/>
              <a:t>.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The input is a bounding box containing the insect.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723" y="2855861"/>
            <a:ext cx="61976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6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6421" y="2212258"/>
            <a:ext cx="7185283" cy="2787445"/>
          </a:xfrm>
        </p:spPr>
        <p:txBody>
          <a:bodyPr/>
          <a:lstStyle/>
          <a:p>
            <a:pPr marL="0" indent="0">
              <a:buNone/>
            </a:pPr>
            <a:r>
              <a:rPr lang="en-US" sz="16600" dirty="0" smtClean="0"/>
              <a:t>Demo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3355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6421" y="2212258"/>
            <a:ext cx="7185283" cy="2787445"/>
          </a:xfrm>
        </p:spPr>
        <p:txBody>
          <a:bodyPr/>
          <a:lstStyle/>
          <a:p>
            <a:pPr marL="0" indent="0">
              <a:buNone/>
            </a:pPr>
            <a:r>
              <a:rPr lang="en-US" sz="16600" dirty="0" smtClean="0"/>
              <a:t>Thanks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149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is Insect Killer ?</a:t>
            </a:r>
          </a:p>
          <a:p>
            <a:r>
              <a:rPr lang="en-US" sz="3600" dirty="0" smtClean="0"/>
              <a:t>Hardware Layout</a:t>
            </a:r>
          </a:p>
          <a:p>
            <a:r>
              <a:rPr lang="en-US" sz="3600" dirty="0" smtClean="0"/>
              <a:t>Communication protocols</a:t>
            </a:r>
          </a:p>
          <a:p>
            <a:r>
              <a:rPr lang="en-US" sz="3600" dirty="0" smtClean="0"/>
              <a:t>Manual Mode – Android App</a:t>
            </a:r>
          </a:p>
          <a:p>
            <a:r>
              <a:rPr lang="en-US" sz="3600" dirty="0" smtClean="0"/>
              <a:t>Automatic Mode – image processing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9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insect Killer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A robot that kills insects ! </a:t>
            </a:r>
          </a:p>
          <a:p>
            <a:endParaRPr lang="en-US" sz="3200" dirty="0" smtClean="0"/>
          </a:p>
          <a:p>
            <a:r>
              <a:rPr lang="en-US" sz="3200" dirty="0" smtClean="0"/>
              <a:t>The user can control it .</a:t>
            </a:r>
          </a:p>
          <a:p>
            <a:endParaRPr lang="en-US" sz="3200" dirty="0" smtClean="0"/>
          </a:p>
          <a:p>
            <a:r>
              <a:rPr lang="en-US" sz="3200" dirty="0" smtClean="0"/>
              <a:t>It can work automatically.</a:t>
            </a:r>
            <a:endParaRPr lang="en-US" sz="3200" dirty="0"/>
          </a:p>
        </p:txBody>
      </p:sp>
      <p:pic>
        <p:nvPicPr>
          <p:cNvPr id="4" name="Picture 3" descr="../Downloads/24321860_10214726069803890_438756417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505" y="-541202"/>
            <a:ext cx="5611495" cy="7479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18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646" y="1622324"/>
            <a:ext cx="4365522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equipment used: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tank</a:t>
            </a:r>
          </a:p>
          <a:p>
            <a:r>
              <a:rPr lang="en-US" sz="2400" dirty="0" smtClean="0"/>
              <a:t>H-bridge</a:t>
            </a:r>
          </a:p>
          <a:p>
            <a:r>
              <a:rPr lang="en-US" sz="2400" dirty="0" smtClean="0"/>
              <a:t>Water pump</a:t>
            </a:r>
          </a:p>
          <a:p>
            <a:r>
              <a:rPr lang="en-US" sz="2400" dirty="0" smtClean="0"/>
              <a:t>Servo motor + brackets</a:t>
            </a:r>
            <a:endParaRPr lang="en-US" dirty="0" smtClean="0"/>
          </a:p>
          <a:p>
            <a:r>
              <a:rPr lang="en-US" sz="2400" dirty="0" smtClean="0"/>
              <a:t>Arduino mega</a:t>
            </a:r>
          </a:p>
          <a:p>
            <a:r>
              <a:rPr lang="en-US" sz="2400" dirty="0" smtClean="0"/>
              <a:t>Power bank – lithium </a:t>
            </a:r>
          </a:p>
          <a:p>
            <a:r>
              <a:rPr lang="en-US" sz="2400" dirty="0" smtClean="0"/>
              <a:t>Raspberry pi 3 model b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65884" y="1676269"/>
            <a:ext cx="4365522" cy="462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endParaRPr lang="en-US" sz="2400" dirty="0" smtClean="0"/>
          </a:p>
          <a:p>
            <a:pPr marL="0" indent="0">
              <a:buFont typeface="Wingdings 3" charset="2"/>
              <a:buNone/>
            </a:pPr>
            <a:endParaRPr lang="en-US" sz="2400" dirty="0"/>
          </a:p>
          <a:p>
            <a:r>
              <a:rPr lang="en-US" sz="2400" dirty="0" smtClean="0"/>
              <a:t>Raspberry camera module</a:t>
            </a:r>
          </a:p>
          <a:p>
            <a:r>
              <a:rPr lang="en-US" sz="2400" dirty="0" err="1" smtClean="0"/>
              <a:t>Transistors,resistors,wires</a:t>
            </a:r>
            <a:r>
              <a:rPr lang="en-US" sz="2400" dirty="0" smtClean="0"/>
              <a:t>, button and board</a:t>
            </a:r>
          </a:p>
        </p:txBody>
      </p:sp>
    </p:spTree>
    <p:extLst>
      <p:ext uri="{BB962C8B-B14F-4D97-AF65-F5344CB8AC3E}">
        <p14:creationId xmlns:p14="http://schemas.microsoft.com/office/powerpoint/2010/main" val="173955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646" y="1622324"/>
            <a:ext cx="10102644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circuit diagram: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827" y="2300682"/>
            <a:ext cx="7548282" cy="407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68" y="1622324"/>
            <a:ext cx="10309122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Main communication between raspberry pi and Arduino 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1882636" y="2060346"/>
            <a:ext cx="3207244" cy="45002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1898" y="2289638"/>
            <a:ext cx="2897468" cy="404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68" y="1622324"/>
            <a:ext cx="10309122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Manual Mode (Android and raspberry pi 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144386" y="2695625"/>
            <a:ext cx="5409678" cy="320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Manual Mode (Android App)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68" y="1622324"/>
            <a:ext cx="10309122" cy="4626076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708562" y="1148940"/>
            <a:ext cx="7364361" cy="557284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2974" y="1859016"/>
            <a:ext cx="8062451" cy="462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2800" dirty="0" smtClean="0"/>
              <a:t>The user can change modes.</a:t>
            </a:r>
          </a:p>
          <a:p>
            <a:r>
              <a:rPr lang="en-US" sz="2800" dirty="0" smtClean="0"/>
              <a:t>The default mode is automatic.</a:t>
            </a:r>
          </a:p>
          <a:p>
            <a:r>
              <a:rPr lang="en-US" sz="2800" dirty="0" smtClean="0"/>
              <a:t>The user can :</a:t>
            </a:r>
          </a:p>
          <a:p>
            <a:pPr marL="0" indent="0">
              <a:buFont typeface="Wingdings 3" charset="2"/>
              <a:buNone/>
            </a:pPr>
            <a:r>
              <a:rPr lang="en-US" sz="2800" dirty="0" smtClean="0"/>
              <a:t>    Control the direction and the speed.</a:t>
            </a:r>
          </a:p>
          <a:p>
            <a:pPr marL="0" indent="0">
              <a:buFont typeface="Wingdings 3" charset="2"/>
              <a:buNone/>
            </a:pPr>
            <a:r>
              <a:rPr lang="en-US" sz="2800" dirty="0" smtClean="0"/>
              <a:t>    Control the water pump.</a:t>
            </a:r>
          </a:p>
          <a:p>
            <a:pPr marL="0" indent="0">
              <a:buFont typeface="Wingdings 3" charset="2"/>
              <a:buNone/>
            </a:pPr>
            <a:r>
              <a:rPr lang="en-US" sz="2800" dirty="0" smtClean="0"/>
              <a:t>    Control the hammer.</a:t>
            </a:r>
          </a:p>
          <a:p>
            <a:pPr marL="0" indent="0">
              <a:buFont typeface="Wingdings 3" charset="2"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87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22121"/>
          </a:xfrm>
        </p:spPr>
        <p:txBody>
          <a:bodyPr/>
          <a:lstStyle/>
          <a:p>
            <a:r>
              <a:rPr lang="en-US" smtClean="0"/>
              <a:t>Automatic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68" y="1622324"/>
            <a:ext cx="10309122" cy="462607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The First Attempt (The ultimate detection) : </a:t>
            </a:r>
            <a:r>
              <a:rPr lang="en-US" sz="3600" dirty="0" smtClean="0">
                <a:solidFill>
                  <a:srgbClr val="FF0000"/>
                </a:solidFill>
              </a:rPr>
              <a:t>Failed !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The pre-trained Neural network model made by Google !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 problem 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Take too much time processing one frame.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The image must contain a big and clear representation.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611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271</TotalTime>
  <Words>340</Words>
  <Application>Microsoft Macintosh PowerPoint</Application>
  <PresentationFormat>Widescreen</PresentationFormat>
  <Paragraphs>103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Ion</vt:lpstr>
      <vt:lpstr>Insects Killer </vt:lpstr>
      <vt:lpstr>Outline:</vt:lpstr>
      <vt:lpstr>What is insect Killer ?</vt:lpstr>
      <vt:lpstr>Hardware Layout</vt:lpstr>
      <vt:lpstr>Hardware Layout</vt:lpstr>
      <vt:lpstr>Communication protocols</vt:lpstr>
      <vt:lpstr>Communication protocols</vt:lpstr>
      <vt:lpstr>Manual Mode (Android App)</vt:lpstr>
      <vt:lpstr>Automatic Mode</vt:lpstr>
      <vt:lpstr>Automatic Mode</vt:lpstr>
      <vt:lpstr>Automatic Mode</vt:lpstr>
      <vt:lpstr>Automatic Mode</vt:lpstr>
      <vt:lpstr>Automatic Mode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Insects Killer </dc:title>
  <dc:creator>Microsoft Office User</dc:creator>
  <cp:lastModifiedBy>Microsoft Office User</cp:lastModifiedBy>
  <cp:revision>30</cp:revision>
  <dcterms:created xsi:type="dcterms:W3CDTF">2017-12-18T18:20:13Z</dcterms:created>
  <dcterms:modified xsi:type="dcterms:W3CDTF">2018-01-14T17:51:58Z</dcterms:modified>
</cp:coreProperties>
</file>