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56" r:id="rId3"/>
    <p:sldId id="267" r:id="rId4"/>
    <p:sldId id="269" r:id="rId5"/>
    <p:sldId id="273" r:id="rId6"/>
    <p:sldId id="274" r:id="rId7"/>
    <p:sldId id="275" r:id="rId8"/>
    <p:sldId id="295" r:id="rId9"/>
    <p:sldId id="276" r:id="rId10"/>
    <p:sldId id="296" r:id="rId11"/>
    <p:sldId id="297" r:id="rId12"/>
    <p:sldId id="278" r:id="rId13"/>
    <p:sldId id="282" r:id="rId14"/>
    <p:sldId id="283" r:id="rId15"/>
    <p:sldId id="284" r:id="rId16"/>
    <p:sldId id="285" r:id="rId17"/>
    <p:sldId id="288" r:id="rId18"/>
    <p:sldId id="289" r:id="rId19"/>
    <p:sldId id="290" r:id="rId20"/>
    <p:sldId id="298" r:id="rId21"/>
    <p:sldId id="291" r:id="rId22"/>
    <p:sldId id="292" r:id="rId23"/>
    <p:sldId id="293" r:id="rId24"/>
    <p:sldId id="299" r:id="rId25"/>
    <p:sldId id="281" r:id="rId2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39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74" d="100"/>
          <a:sy n="74" d="100"/>
        </p:scale>
        <p:origin x="582" y="72"/>
      </p:cViewPr>
      <p:guideLst>
        <p:guide orient="horz" pos="2160"/>
        <p:guide pos="3839"/>
        <p:guide pos="1007"/>
        <p:guide pos="39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5/18/2013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5/18/2013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5/18/2013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5/18/2013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20130313_222108.mp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8212" y="1774130"/>
            <a:ext cx="4687539" cy="1128488"/>
          </a:xfrm>
        </p:spPr>
        <p:txBody>
          <a:bodyPr/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 Player </a:t>
            </a:r>
            <a:endParaRPr lang="en-US" sz="72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8212" y="2396932"/>
            <a:ext cx="7516442" cy="3175000"/>
          </a:xfrm>
        </p:spPr>
        <p:txBody>
          <a:bodyPr/>
          <a:lstStyle/>
          <a:p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ardvark Cafe" panose="00000400000000000000" pitchFamily="2" charset="0"/>
            </a:endParaRP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Supervised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by: </a:t>
            </a:r>
          </a:p>
          <a:p>
            <a:r>
              <a:rPr lang="en-US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Dr. Luai Malhis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Prepared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by: </a:t>
            </a:r>
          </a:p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rdvark Cafe" panose="00000400000000000000" pitchFamily="2" charset="0"/>
              </a:rPr>
              <a:t>Mustafa Assaf &amp; Mahmoud Musa </a:t>
            </a:r>
            <a:endParaRPr lang="en-US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ardvark Cafe" panose="000004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1944793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hardware.</a:t>
            </a:r>
            <a:br>
              <a:rPr lang="en-US" dirty="0"/>
            </a:br>
            <a:r>
              <a:rPr lang="en-US" sz="3200" dirty="0"/>
              <a:t>TFT LCD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Touch Screen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6000" dirty="0" smtClean="0">
                <a:hlinkClick r:id="rId2" action="ppaction://hlinkfile"/>
              </a:rPr>
              <a:t>DEMO 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412" y="1315054"/>
            <a:ext cx="3205029" cy="514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1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hardware.</a:t>
            </a:r>
            <a:br>
              <a:rPr lang="en-US" dirty="0"/>
            </a:br>
            <a:r>
              <a:rPr lang="en-US" dirty="0" smtClean="0"/>
              <a:t>Shift </a:t>
            </a:r>
            <a:r>
              <a:rPr lang="en-US" dirty="0"/>
              <a:t>register </a:t>
            </a:r>
          </a:p>
        </p:txBody>
      </p:sp>
      <p:pic>
        <p:nvPicPr>
          <p:cNvPr id="4" name="Content Placeholder 3" descr="http://arduino.cc/en/uploads/Tutorial/ShftOut_Schm2.gif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6412" y="177800"/>
            <a:ext cx="4953000" cy="6502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593435" y="2093364"/>
            <a:ext cx="4814586" cy="45720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we used two shift registers to control 16 outputs </a:t>
            </a:r>
            <a:r>
              <a:rPr lang="en-US" dirty="0" smtClean="0"/>
              <a:t>pins </a:t>
            </a:r>
            <a:r>
              <a:rPr lang="en-US" dirty="0"/>
              <a:t>using only three pins.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2412" y="1600200"/>
            <a:ext cx="3809999" cy="33527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93435" y="1607902"/>
            <a:ext cx="4729577" cy="12114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SA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47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hardware.</a:t>
            </a:r>
            <a:br>
              <a:rPr lang="en-US" dirty="0"/>
            </a:br>
            <a:r>
              <a:rPr lang="en-US" sz="3200" dirty="0" smtClean="0"/>
              <a:t>SD </a:t>
            </a:r>
            <a:r>
              <a:rPr lang="en-US" sz="3200" dirty="0"/>
              <a:t>card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our project we have a SD card </a:t>
            </a:r>
            <a:r>
              <a:rPr lang="en-US" dirty="0" smtClean="0"/>
              <a:t>that </a:t>
            </a:r>
            <a:r>
              <a:rPr lang="en-US" dirty="0"/>
              <a:t>store an mp3 files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socket of SD card build on mp3 shield. </a:t>
            </a:r>
            <a:endParaRPr lang="en-US" dirty="0" smtClean="0"/>
          </a:p>
          <a:p>
            <a:r>
              <a:rPr lang="en-US" dirty="0" smtClean="0"/>
              <a:t>The size of SD card that is used in our project is </a:t>
            </a:r>
            <a:r>
              <a:rPr lang="en-US" b="1" dirty="0" smtClean="0">
                <a:solidFill>
                  <a:srgbClr val="FF0000"/>
                </a:solidFill>
              </a:rPr>
              <a:t>2 GB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412" y="3428999"/>
            <a:ext cx="3581400" cy="277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1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hardware </a:t>
            </a:r>
            <a:br>
              <a:rPr lang="en-US" dirty="0"/>
            </a:br>
            <a:r>
              <a:rPr lang="en-US" sz="3200" dirty="0" smtClean="0"/>
              <a:t>Regulator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/>
              <a:t>In our project we use a regulator along with 10uF and 0.1uF to create a 5V output on a 9V power supply.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319" y="3124200"/>
            <a:ext cx="3009033" cy="285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Speaker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/>
              <a:t>we used an internal speaker with an amplifier. And our project also support external speaker. And it don’t allow the internal speaker to work when the external is exist.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093" y="4038600"/>
            <a:ext cx="4123486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5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/>
              <a:t>Work flow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812" y="177800"/>
            <a:ext cx="54102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features of MM player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8212" y="1386513"/>
            <a:ext cx="8001000" cy="573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20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  <a:r>
              <a:rPr lang="en-US" dirty="0"/>
              <a:t>and solution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We was faced a lot of problem in our project, we can summarize this problem as the following points</a:t>
            </a:r>
            <a:r>
              <a:rPr lang="en-US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Low </a:t>
            </a:r>
            <a:r>
              <a:rPr lang="en-US" dirty="0"/>
              <a:t>flash memory (program space</a:t>
            </a:r>
            <a:r>
              <a:rPr lang="en-US" dirty="0" smtClean="0"/>
              <a:t>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Few </a:t>
            </a:r>
            <a:r>
              <a:rPr lang="en-US" dirty="0"/>
              <a:t>number of pin in Arduino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Write a driver for LCD.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flash memory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MM player has </a:t>
            </a:r>
            <a:r>
              <a:rPr lang="en-US" dirty="0"/>
              <a:t>a flash memory of 32k </a:t>
            </a:r>
            <a:r>
              <a:rPr lang="en-US" dirty="0" smtClean="0"/>
              <a:t>bytes.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 lot </a:t>
            </a:r>
            <a:r>
              <a:rPr lang="en-US" dirty="0"/>
              <a:t>of </a:t>
            </a:r>
            <a:r>
              <a:rPr lang="en-US" dirty="0" smtClean="0"/>
              <a:t>limitations </a:t>
            </a:r>
            <a:r>
              <a:rPr lang="en-US" dirty="0"/>
              <a:t>in writing a code.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/>
              <a:t>We solve this problem by writing a very efficient code and make a lot of optimization in the code.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17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flash memory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736" y="1401743"/>
            <a:ext cx="8458200" cy="5456257"/>
          </a:xfrm>
        </p:spPr>
      </p:pic>
    </p:spTree>
    <p:extLst>
      <p:ext uri="{BB962C8B-B14F-4D97-AF65-F5344CB8AC3E}">
        <p14:creationId xmlns:p14="http://schemas.microsoft.com/office/powerpoint/2010/main" val="2459180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ar-SA" dirty="0" smtClean="0"/>
          </a:p>
          <a:p>
            <a:r>
              <a:rPr lang="en-US" dirty="0"/>
              <a:t>System hardware</a:t>
            </a:r>
            <a:endParaRPr lang="en-US" dirty="0" smtClean="0"/>
          </a:p>
          <a:p>
            <a:r>
              <a:rPr lang="en-US" dirty="0"/>
              <a:t>Work flow </a:t>
            </a:r>
            <a:endParaRPr lang="en-US" dirty="0" smtClean="0"/>
          </a:p>
          <a:p>
            <a:r>
              <a:rPr lang="en-US" dirty="0"/>
              <a:t>The features of MM player </a:t>
            </a:r>
            <a:endParaRPr lang="en-US" dirty="0" smtClean="0"/>
          </a:p>
          <a:p>
            <a:r>
              <a:rPr lang="en-US" dirty="0" smtClean="0"/>
              <a:t>Problems and Solutions.</a:t>
            </a:r>
          </a:p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 number of pin in Arduino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The </a:t>
            </a:r>
            <a:r>
              <a:rPr lang="en-US" sz="2400" dirty="0" err="1"/>
              <a:t>Arduino</a:t>
            </a:r>
            <a:r>
              <a:rPr lang="en-US" sz="2400" dirty="0"/>
              <a:t> Uno that we used in our project has only 20 pins.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And </a:t>
            </a:r>
            <a:r>
              <a:rPr lang="en-US" sz="2400" dirty="0"/>
              <a:t>this number of pins are very few. Because the project has a screen which the screen has a 38 pins.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To solve </a:t>
            </a:r>
            <a:r>
              <a:rPr lang="en-US" sz="2400" dirty="0"/>
              <a:t>this problem we use a shift register to map 16 pins to </a:t>
            </a:r>
            <a:r>
              <a:rPr lang="en-US" sz="2400" dirty="0" err="1"/>
              <a:t>Arduino</a:t>
            </a:r>
            <a:r>
              <a:rPr lang="en-US" sz="2400" dirty="0"/>
              <a:t> using only 3 pins.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872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a driver for LCD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We change the way of transfer data from parallel to serial to minimize number of pins that is used.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Because of above, we face a problem to write the driver a generate the correct signals.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2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tionIs" panose="00000400000000000000" pitchFamily="2" charset="0"/>
              </a:rPr>
              <a:t>Demo</a:t>
            </a:r>
            <a:endParaRPr lang="en-US" sz="2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tionI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0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7612" y="1143000"/>
            <a:ext cx="10158625" cy="502920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Question? </a:t>
            </a:r>
            <a:endParaRPr lang="en-US" sz="9600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299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9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 </a:t>
            </a:r>
            <a:r>
              <a:rPr lang="en-US" sz="9600" dirty="0" smtClean="0">
                <a:solidFill>
                  <a:srgbClr val="00B050"/>
                </a:solidFill>
              </a:rPr>
              <a:t>Thank You  </a:t>
            </a:r>
            <a:r>
              <a:rPr lang="en-US" sz="9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sz="9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9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Our project is called MM Player. This MM Player is a device run an mp3 files. It has a touch screen, this touch screen display a buttons, in this buttons, the user can send their command. For example, the can play a next mp3 file. And it also display the file that is played.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US" dirty="0" smtClean="0"/>
              <a:t> .. cont.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848" y="1449834"/>
            <a:ext cx="6197976" cy="5395288"/>
          </a:xfrm>
        </p:spPr>
      </p:pic>
    </p:spTree>
    <p:extLst>
      <p:ext uri="{BB962C8B-B14F-4D97-AF65-F5344CB8AC3E}">
        <p14:creationId xmlns:p14="http://schemas.microsoft.com/office/powerpoint/2010/main" val="393024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hardware.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Arduino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 our project, the Arduino is used to connect the components to each other’s and to build a touch screen driver and to send </a:t>
            </a:r>
            <a:r>
              <a:rPr lang="en-US" dirty="0" smtClean="0"/>
              <a:t>mp3 </a:t>
            </a:r>
            <a:r>
              <a:rPr lang="en-US" dirty="0"/>
              <a:t>files to mp3 shield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3453" t="-4793" r="3453" b="4793"/>
          <a:stretch/>
        </p:blipFill>
        <p:spPr>
          <a:xfrm>
            <a:off x="3808412" y="3505200"/>
            <a:ext cx="4413887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0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 hardware.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MP3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Player Shield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This is the main component in our project. This shield contain the </a:t>
            </a:r>
            <a:r>
              <a:rPr lang="en-US" dirty="0"/>
              <a:t>VS1053B MP3 audio decoder IC to decode audio files.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012" y="2877481"/>
            <a:ext cx="3755461" cy="37554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976" y="3255511"/>
            <a:ext cx="4495800" cy="3147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324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hardware.</a:t>
            </a:r>
            <a:br>
              <a:rPr lang="en-US" dirty="0"/>
            </a:br>
            <a:r>
              <a:rPr lang="en-US" dirty="0"/>
              <a:t>MP3 Player Shield .. count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7612" y="1417637"/>
            <a:ext cx="8843963" cy="5153478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256212" y="1828800"/>
            <a:ext cx="6477000" cy="1524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>
                <a:solidFill>
                  <a:srgbClr val="FF0000"/>
                </a:solidFill>
              </a:rPr>
              <a:t>The VS1053 receives its input bit stream through a serial input bus (SPI). After the stream has been decoded by the IC, the audio is sent out to stereo headphone jack.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4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/>
              <a:t>hardware.</a:t>
            </a:r>
            <a:br>
              <a:rPr lang="en-US" dirty="0"/>
            </a:br>
            <a:r>
              <a:rPr lang="en-US" sz="3200" dirty="0"/>
              <a:t>TFT </a:t>
            </a:r>
            <a:r>
              <a:rPr lang="en-US" sz="3200" dirty="0" smtClean="0"/>
              <a:t>LCD </a:t>
            </a:r>
            <a:r>
              <a:rPr lang="en-US" sz="3200" dirty="0"/>
              <a:t>Screen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It is </a:t>
            </a:r>
            <a:r>
              <a:rPr lang="en-US" sz="2000" b="1" dirty="0"/>
              <a:t>a TFT LCD Screen Module , </a:t>
            </a:r>
            <a:r>
              <a:rPr lang="en-US" sz="2000" b="1" dirty="0" smtClean="0"/>
              <a:t>38 pins </a:t>
            </a:r>
            <a:r>
              <a:rPr lang="en-US" sz="2000" b="1" dirty="0"/>
              <a:t>interface , not just a LCD break but include the </a:t>
            </a:r>
            <a:r>
              <a:rPr lang="en-US" sz="2000" b="1" dirty="0" smtClean="0"/>
              <a:t>Touch</a:t>
            </a:r>
            <a:r>
              <a:rPr lang="en-US" sz="2000" b="1" dirty="0" smtClean="0"/>
              <a:t>.</a:t>
            </a:r>
            <a:endParaRPr lang="ar-SA" sz="20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It’s a 65K color, 320*240 (resolution), and 3.2 inch TFT LCD screen.</a:t>
            </a:r>
            <a:endParaRPr lang="en-US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The Screen include a controller SSD1289, it’s a support 16bit data interface 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212" y="3886200"/>
            <a:ext cx="4419983" cy="297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2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hardware.</a:t>
            </a:r>
            <a:br>
              <a:rPr lang="en-US" dirty="0"/>
            </a:br>
            <a:r>
              <a:rPr lang="en-US" sz="3200" dirty="0"/>
              <a:t>TFT LCD Screen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LCD Screen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412" y="1600200"/>
            <a:ext cx="4121253" cy="457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4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0C675A-9AD3-40BB-AC57-0E9EFA3E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Math education presentation with Pi (widescreen)</Template>
  <TotalTime>0</TotalTime>
  <Words>593</Words>
  <Application>Microsoft Office PowerPoint</Application>
  <PresentationFormat>Custom</PresentationFormat>
  <Paragraphs>68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Aardvark Cafe</vt:lpstr>
      <vt:lpstr>ActionIs</vt:lpstr>
      <vt:lpstr>Arial</vt:lpstr>
      <vt:lpstr>Euphemia</vt:lpstr>
      <vt:lpstr>Wingdings</vt:lpstr>
      <vt:lpstr>Math 16x9</vt:lpstr>
      <vt:lpstr>MM Player </vt:lpstr>
      <vt:lpstr>Layout</vt:lpstr>
      <vt:lpstr>Introduction</vt:lpstr>
      <vt:lpstr>Introduction .. cont.</vt:lpstr>
      <vt:lpstr>System hardware. Arduino</vt:lpstr>
      <vt:lpstr>System hardware. MP3 Player Shield</vt:lpstr>
      <vt:lpstr>System hardware. MP3 Player Shield .. count</vt:lpstr>
      <vt:lpstr>System hardware. TFT LCD Screen</vt:lpstr>
      <vt:lpstr>System hardware. TFT LCD Screen</vt:lpstr>
      <vt:lpstr>System hardware. TFT LCD Screen</vt:lpstr>
      <vt:lpstr>System hardware. Shift register </vt:lpstr>
      <vt:lpstr>System hardware. SD card</vt:lpstr>
      <vt:lpstr>System hardware  Regulator</vt:lpstr>
      <vt:lpstr>System hardware  Speaker</vt:lpstr>
      <vt:lpstr>Work flow </vt:lpstr>
      <vt:lpstr>The features of MM player </vt:lpstr>
      <vt:lpstr>Problem and solution </vt:lpstr>
      <vt:lpstr>Low flash memory </vt:lpstr>
      <vt:lpstr>Low flash memory </vt:lpstr>
      <vt:lpstr>Few number of pin in Arduino</vt:lpstr>
      <vt:lpstr>Write a driver for LCD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2013-05-04T11:47:22Z</dcterms:created>
  <dcterms:modified xsi:type="dcterms:W3CDTF">2013-05-18T10:38:58Z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