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7"/>
  </p:notesMasterIdLst>
  <p:sldIdLst>
    <p:sldId id="256" r:id="rId2"/>
    <p:sldId id="284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72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7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67EB0-9BFD-4352-AFDF-9E8E739A4E2E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292F7-3E74-4750-A9F9-AE2E649822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2396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F113882-0F79-4CDB-954F-52CB842CCA2C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797147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DE3F-D10E-42F4-9896-FB1C58CFAD7A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165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611B-1E14-43B0-89A8-64B49F4B9E87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44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7AD02-7F04-484E-B461-B876D124CED0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971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8DDEE1-FD2F-40C7-9DF5-BB29407F2BAD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823073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CA-CF16-4BD2-A459-12B7B21A3F5F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52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8F7B-D185-4C5C-A681-6968EE05F6B4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515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95B5-F528-4318-A4A8-68EC60F2BFD2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247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0056-D146-4FEF-A138-ADDAB9D4090E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03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50920C-698A-4B98-8E0B-4B48B3428E66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6419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E9FD14-CD49-45F6-9DEB-7F9D902465FE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56499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AF9FAC5-2AB8-4C61-81E7-AE10C0E1104A}" type="datetime1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FAF7BFD-5694-43C0-9230-DC4208B46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70288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012714-22E1-4888-A004-EF0F4544F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2500837"/>
            <a:ext cx="8361229" cy="2098226"/>
          </a:xfrm>
        </p:spPr>
        <p:txBody>
          <a:bodyPr/>
          <a:lstStyle/>
          <a:p>
            <a:r>
              <a:rPr lang="en-US" dirty="0"/>
              <a:t>Data Analysis-Data Mining and Reporting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6D1D595-7499-4FA1-B589-DB1A6B317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739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059F9C-A0DA-42AA-8956-6A7346E87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520455"/>
            <a:ext cx="9601200" cy="3581400"/>
          </a:xfrm>
        </p:spPr>
        <p:txBody>
          <a:bodyPr/>
          <a:lstStyle/>
          <a:p>
            <a:r>
              <a:rPr lang="en-US" dirty="0"/>
              <a:t>Step3 marge join between the sheet of(order and return)</a:t>
            </a:r>
          </a:p>
          <a:p>
            <a:endParaRPr lang="ar-JO" dirty="0"/>
          </a:p>
        </p:txBody>
      </p:sp>
      <p:pic>
        <p:nvPicPr>
          <p:cNvPr id="4" name="صورة 1" descr="C:\Users\hitech\Desktop\الرسمات\175.png">
            <a:extLst>
              <a:ext uri="{FF2B5EF4-FFF2-40B4-BE49-F238E27FC236}">
                <a16:creationId xmlns:a16="http://schemas.microsoft.com/office/drawing/2014/main" xmlns="" id="{3E593CE6-3FC9-4029-9E53-B532B68DD60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4735" y="2642552"/>
            <a:ext cx="7969349" cy="329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8C7F0C-9B08-4925-8BBC-99B6F348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76435AF-24A0-44E7-818B-FDF8369D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3235378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5221C1A0-E5C9-40F3-A38B-DAD07430A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 of merge join</a:t>
            </a:r>
          </a:p>
          <a:p>
            <a:endParaRPr lang="ar-JO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6337C4A-C9E7-4A84-8BC4-A1E1C8E80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A7B562D-0456-4B61-88E4-034897238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21" y="367310"/>
            <a:ext cx="9601196" cy="1303867"/>
          </a:xfrm>
        </p:spPr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03FBB9A-E10E-43EF-AC5E-0A71AC287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6049" y="1037414"/>
            <a:ext cx="5254881" cy="560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4190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3E3F55-EF16-465E-8CE0-A154A1304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58352"/>
            <a:ext cx="9601200" cy="3581400"/>
          </a:xfrm>
        </p:spPr>
        <p:txBody>
          <a:bodyPr/>
          <a:lstStyle/>
          <a:p>
            <a:r>
              <a:rPr lang="en-US" dirty="0"/>
              <a:t>Step4 :marge join between the sheet of(order and return , user)</a:t>
            </a: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769619A-920E-46DC-A2B9-0B97E8749F7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69" b="7594"/>
          <a:stretch/>
        </p:blipFill>
        <p:spPr bwMode="auto">
          <a:xfrm>
            <a:off x="2349796" y="2541181"/>
            <a:ext cx="7696500" cy="33266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89AAFB-C363-4BE9-91A1-9585E9F2F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C7FEAF11-AB1A-4D1B-971B-E9579ACE7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32349"/>
            <a:ext cx="9601200" cy="1485900"/>
          </a:xfrm>
        </p:spPr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355540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5BC6C7-0E29-488C-9D78-43216C09A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1480" y="1329070"/>
            <a:ext cx="9601200" cy="3581400"/>
          </a:xfrm>
        </p:spPr>
        <p:txBody>
          <a:bodyPr/>
          <a:lstStyle/>
          <a:p>
            <a:r>
              <a:rPr lang="en-US" dirty="0"/>
              <a:t>Result of marge join</a:t>
            </a:r>
          </a:p>
          <a:p>
            <a:endParaRPr lang="en-US" dirty="0"/>
          </a:p>
          <a:p>
            <a:endParaRPr lang="ar-JO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63D2D88-CCD7-4CA0-A0BD-4A93BD5B0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CD7CCE77-85B0-4CA9-A4B4-22BF76E09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21" y="367310"/>
            <a:ext cx="9601196" cy="1303867"/>
          </a:xfrm>
        </p:spPr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D96A8EB-5BFD-456A-A2F2-1B1462630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5475" y="1210187"/>
            <a:ext cx="6011114" cy="564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7122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7318A2-BFF0-4CC3-9151-68B0D8FF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/Dashboard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B7A2C2-5821-4915-9B1C-C26695659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products are returned by product- category</a:t>
            </a: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471065E-6461-4A97-964E-515FB80E02B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8045" y="3360419"/>
            <a:ext cx="3654792" cy="2336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5323601-6BCC-42EF-931F-0C1AF027336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5901" y="2783436"/>
            <a:ext cx="2924981" cy="11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BA1DA7-E1CD-4181-94D3-B8859283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6024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4B586A-1029-4143-BBC2-91C2BDA20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/Dashboard </a:t>
            </a:r>
            <a:r>
              <a:rPr lang="en-US" sz="2800" dirty="0"/>
              <a:t>(cont.)</a:t>
            </a:r>
            <a:endParaRPr lang="ar-JO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FAE721-7DF8-4809-8CCF-05477F8CA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products are returned by product- subcategory</a:t>
            </a: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2E2A9E5-CEFB-4D31-A8AF-CCFA4DCF9C0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9889" y="3141221"/>
            <a:ext cx="3963500" cy="3030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A666A9D-3073-434F-B458-3B2233B48C0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51677" y="2349132"/>
            <a:ext cx="3417351" cy="15333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5680555-6B2F-46D3-8E93-42CA89F9A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4176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9E08D9-2099-4A67-AF8A-42B657994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87138"/>
            <a:ext cx="9601200" cy="3581400"/>
          </a:xfrm>
        </p:spPr>
        <p:txBody>
          <a:bodyPr/>
          <a:lstStyle/>
          <a:p>
            <a:r>
              <a:rPr lang="en-US" dirty="0"/>
              <a:t>Most products are returned by Manger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FF972BC-C107-4DD2-B869-1ED889D636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5479" y="2818446"/>
            <a:ext cx="3358467" cy="274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028C7D1-583C-457A-812B-AA813A863BB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882" y="1984721"/>
            <a:ext cx="2924981" cy="139311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64CF23-F9F1-4CA3-A6E3-FB1AC3E7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656D9D4-B607-44AB-AC54-DFC203FA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Reporting /Dashboard </a:t>
            </a:r>
            <a:r>
              <a:rPr lang="en-US" sz="2800" dirty="0"/>
              <a:t>(cont.)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2363450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9D7B9C-4464-4D3F-B566-BA7B1309A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378" y="1190847"/>
            <a:ext cx="3572539" cy="563525"/>
          </a:xfrm>
        </p:spPr>
        <p:txBody>
          <a:bodyPr/>
          <a:lstStyle/>
          <a:p>
            <a:r>
              <a:rPr lang="en-US" sz="2400" dirty="0"/>
              <a:t>Most ten product soled</a:t>
            </a:r>
          </a:p>
          <a:p>
            <a:endParaRPr lang="ar-J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4FF4743-713F-4653-8367-E0C151205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6739" y="1828800"/>
            <a:ext cx="9524912" cy="43498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AD7F9C-36EB-48E1-9522-9E04758D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E188B28-B2D8-47D4-AD67-952447A40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683" y="268472"/>
            <a:ext cx="9601200" cy="1485900"/>
          </a:xfrm>
        </p:spPr>
        <p:txBody>
          <a:bodyPr/>
          <a:lstStyle/>
          <a:p>
            <a:r>
              <a:rPr lang="en-US" dirty="0"/>
              <a:t>Reporting /Dashboard </a:t>
            </a:r>
            <a:r>
              <a:rPr lang="en-US" sz="2800" dirty="0"/>
              <a:t>(cont.)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4039614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308D54-F2A5-432F-8768-A32F71CA4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70063"/>
            <a:ext cx="9601200" cy="1485900"/>
          </a:xfrm>
        </p:spPr>
        <p:txBody>
          <a:bodyPr/>
          <a:lstStyle/>
          <a:p>
            <a:r>
              <a:rPr lang="en-US" dirty="0"/>
              <a:t>Association / Basket Analysis</a:t>
            </a:r>
            <a:endParaRPr lang="ar-J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4C3B4382-EE18-4E64-BFD3-2133ADE3A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2972" y="1090420"/>
            <a:ext cx="10458942" cy="550426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5908CFE-88FF-4F95-8E94-5C23263DE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A670BFA8-5F70-49B4-9997-043A59AD6603}"/>
              </a:ext>
            </a:extLst>
          </p:cNvPr>
          <p:cNvSpPr/>
          <p:nvPr/>
        </p:nvSpPr>
        <p:spPr>
          <a:xfrm>
            <a:off x="1679944" y="967564"/>
            <a:ext cx="1828799" cy="765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5FE93B03-B132-433F-AEC7-18498DE0DEFD}"/>
              </a:ext>
            </a:extLst>
          </p:cNvPr>
          <p:cNvSpPr/>
          <p:nvPr/>
        </p:nvSpPr>
        <p:spPr>
          <a:xfrm>
            <a:off x="5893981" y="3859620"/>
            <a:ext cx="2069805" cy="8860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5D09E3FF-3AA1-422C-AB4C-17BD73120F9B}"/>
              </a:ext>
            </a:extLst>
          </p:cNvPr>
          <p:cNvSpPr/>
          <p:nvPr/>
        </p:nvSpPr>
        <p:spPr>
          <a:xfrm>
            <a:off x="9829315" y="1090420"/>
            <a:ext cx="1828799" cy="7655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1017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A96E19B2-0F23-4AF5-B4C8-1AD9C680D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83" t="22515" r="7846" b="22286"/>
          <a:stretch/>
        </p:blipFill>
        <p:spPr>
          <a:xfrm>
            <a:off x="6710331" y="2281099"/>
            <a:ext cx="4764505" cy="312821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6D80FF6-FB8A-48DB-89DE-DDE3ED74D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384C9735-FDB6-4F56-87BB-BD93600AF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32" y="526311"/>
            <a:ext cx="9601200" cy="1485900"/>
          </a:xfrm>
        </p:spPr>
        <p:txBody>
          <a:bodyPr/>
          <a:lstStyle/>
          <a:p>
            <a:r>
              <a:rPr lang="en-US" dirty="0"/>
              <a:t>Association / Basket Analysis </a:t>
            </a:r>
            <a:r>
              <a:rPr lang="en-US" sz="2800" dirty="0"/>
              <a:t>(cont.)</a:t>
            </a:r>
            <a:endParaRPr lang="ar-JO"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9502907-F59A-4975-A393-DDB7DFCF50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08" r="71283" b="81963"/>
          <a:stretch/>
        </p:blipFill>
        <p:spPr>
          <a:xfrm>
            <a:off x="902367" y="1746809"/>
            <a:ext cx="3842045" cy="4068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9551CE6B-8A89-40AA-AC1A-ECE082FF56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244" t="11332" r="27368" b="83496"/>
          <a:stretch/>
        </p:blipFill>
        <p:spPr>
          <a:xfrm>
            <a:off x="4744412" y="1746809"/>
            <a:ext cx="2851484" cy="4068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363A852-46F1-42D4-B4FD-B81D4D2844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244" t="57777" r="14736" b="36511"/>
          <a:stretch/>
        </p:blipFill>
        <p:spPr>
          <a:xfrm>
            <a:off x="3850104" y="3778998"/>
            <a:ext cx="4391526" cy="30568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E77ED1C6-5F80-4C79-9B58-14ED141C91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777" r="75822" b="36511"/>
          <a:stretch/>
        </p:blipFill>
        <p:spPr>
          <a:xfrm>
            <a:off x="902367" y="3778999"/>
            <a:ext cx="2947737" cy="3056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F6340765-E346-4A9A-A231-FC3703C716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6" t="73738" r="64046" b="20550"/>
          <a:stretch/>
        </p:blipFill>
        <p:spPr>
          <a:xfrm>
            <a:off x="902367" y="4692944"/>
            <a:ext cx="4391526" cy="3056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350A63D-EB42-406E-8E6B-963B88B843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244" t="11332" r="27368" b="83496"/>
          <a:stretch/>
        </p:blipFill>
        <p:spPr>
          <a:xfrm>
            <a:off x="5284589" y="4692944"/>
            <a:ext cx="2851484" cy="30568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C1E3704-A7EC-41E0-AD69-83F13CC10C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8060" r="75822" b="46403"/>
          <a:stretch/>
        </p:blipFill>
        <p:spPr>
          <a:xfrm>
            <a:off x="902367" y="2827388"/>
            <a:ext cx="2947737" cy="40532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15CC75A-CD3B-45D8-8978-8F74482909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228" t="46360" r="23717" b="46066"/>
          <a:stretch/>
        </p:blipFill>
        <p:spPr>
          <a:xfrm>
            <a:off x="3832361" y="2827387"/>
            <a:ext cx="3298617" cy="40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9258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A586C7-CA05-496A-B3D1-83DB30AD7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B9D496-4FCD-4E77-B248-822C5751FB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/>
              <a:t>Introduction</a:t>
            </a:r>
          </a:p>
          <a:p>
            <a:r>
              <a:rPr lang="en-US" sz="2800" dirty="0"/>
              <a:t>About the Project</a:t>
            </a:r>
          </a:p>
          <a:p>
            <a:r>
              <a:rPr lang="en-US" sz="2800" dirty="0"/>
              <a:t>Project Goals</a:t>
            </a:r>
          </a:p>
          <a:p>
            <a:r>
              <a:rPr lang="en-US" sz="2800" dirty="0"/>
              <a:t>Project Plan</a:t>
            </a:r>
          </a:p>
          <a:p>
            <a:r>
              <a:rPr lang="en-US" sz="2800" dirty="0"/>
              <a:t>Data Problems &amp; Solutions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CE66F68-DDD0-4983-8EBF-7E853DC2DC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/>
              <a:t>Used Tools </a:t>
            </a:r>
          </a:p>
          <a:p>
            <a:r>
              <a:rPr lang="en-US" sz="3200" dirty="0"/>
              <a:t>Data Acquisition</a:t>
            </a:r>
          </a:p>
          <a:p>
            <a:r>
              <a:rPr lang="en-US" sz="3200" dirty="0"/>
              <a:t>Data Analysis</a:t>
            </a:r>
          </a:p>
          <a:p>
            <a:r>
              <a:rPr lang="en-US" sz="3200" dirty="0"/>
              <a:t>Our Problems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ADED67F-0FAC-4701-9474-D3BF26E28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5504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06C3AD9D-19EA-4B22-9BF2-0A9AC641D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5389" b="39839"/>
          <a:stretch/>
        </p:blipFill>
        <p:spPr>
          <a:xfrm>
            <a:off x="1219200" y="1498427"/>
            <a:ext cx="5281691" cy="120739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5D2D540-1C60-4FD1-A84E-EBC80D12C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DE3AC6C0-9EA8-4BA4-8DC3-038D1891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507107"/>
            <a:ext cx="9601200" cy="1485900"/>
          </a:xfrm>
        </p:spPr>
        <p:txBody>
          <a:bodyPr/>
          <a:lstStyle/>
          <a:p>
            <a:r>
              <a:rPr lang="en-US" dirty="0"/>
              <a:t>Association / Basket Analysis </a:t>
            </a:r>
            <a:r>
              <a:rPr lang="en-US" sz="2800" dirty="0"/>
              <a:t>(cont.)</a:t>
            </a:r>
            <a:endParaRPr lang="ar-JO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39A0888-F59E-4EBA-BA76-BFF46A9588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970" b="29182"/>
          <a:stretch/>
        </p:blipFill>
        <p:spPr>
          <a:xfrm>
            <a:off x="7965745" y="4176659"/>
            <a:ext cx="3564042" cy="16340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F7B1830-7528-48F7-9590-F9291C6E2E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77" t="32669" r="21681" b="56952"/>
          <a:stretch/>
        </p:blipFill>
        <p:spPr>
          <a:xfrm>
            <a:off x="888731" y="5585502"/>
            <a:ext cx="8584005" cy="8678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BBE3313-D442-4B41-A2F1-78911A309A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35" r="7434" b="88443"/>
          <a:stretch/>
        </p:blipFill>
        <p:spPr>
          <a:xfrm>
            <a:off x="782053" y="2849783"/>
            <a:ext cx="11285621" cy="57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9794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06688E-16E9-4D60-9CF6-C3B36C927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664" y="159489"/>
            <a:ext cx="5160336" cy="786809"/>
          </a:xfrm>
        </p:spPr>
        <p:txBody>
          <a:bodyPr>
            <a:normAutofit/>
          </a:bodyPr>
          <a:lstStyle/>
          <a:p>
            <a:r>
              <a:rPr lang="en-US" sz="2800" dirty="0"/>
              <a:t>Prediction decision tree</a:t>
            </a:r>
          </a:p>
          <a:p>
            <a:endParaRPr lang="en-US" dirty="0"/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BC3E8A-CAAA-425C-B0CF-E6232F00699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8087" y="744281"/>
            <a:ext cx="7298025" cy="570910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AA24D1A-CA5D-4BDC-8019-39F2F4F46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1128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3C899B22-F62D-48D9-A050-6D62ED20015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7585" y="786752"/>
            <a:ext cx="8876830" cy="528449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CBDAD14-08D2-4716-9923-F14AC798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11A27E51-B079-42A0-A108-6D2FBB497071}"/>
              </a:ext>
            </a:extLst>
          </p:cNvPr>
          <p:cNvSpPr txBox="1">
            <a:spLocks/>
          </p:cNvSpPr>
          <p:nvPr/>
        </p:nvSpPr>
        <p:spPr>
          <a:xfrm>
            <a:off x="935663" y="159489"/>
            <a:ext cx="5752215" cy="584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Prediction decision tree </a:t>
            </a:r>
            <a:r>
              <a:rPr lang="en-US" dirty="0"/>
              <a:t>(cont.)</a:t>
            </a:r>
          </a:p>
          <a:p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xmlns="" val="3851213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02B7657D-C23C-43E0-91D2-11A34659C60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0017" y="864124"/>
            <a:ext cx="9861453" cy="51297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82786DC-EC93-4C2E-9E5E-FB0A8ECC8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4EE5ACF3-5EB0-4BD2-984D-B7BD94366915}"/>
              </a:ext>
            </a:extLst>
          </p:cNvPr>
          <p:cNvSpPr txBox="1">
            <a:spLocks/>
          </p:cNvSpPr>
          <p:nvPr/>
        </p:nvSpPr>
        <p:spPr>
          <a:xfrm>
            <a:off x="935663" y="159489"/>
            <a:ext cx="5752215" cy="584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Prediction decision tree </a:t>
            </a:r>
            <a:r>
              <a:rPr lang="en-US" dirty="0"/>
              <a:t>(cont.)</a:t>
            </a:r>
          </a:p>
          <a:p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xmlns="" val="2669099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154A14-BC4E-4810-85BA-C8ECB6677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665" y="180753"/>
            <a:ext cx="1860698" cy="701749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Cluster</a:t>
            </a: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4" name="صورة 5" descr="C:\Users\hitech\Desktop\الرسمات\cluster.png">
            <a:extLst>
              <a:ext uri="{FF2B5EF4-FFF2-40B4-BE49-F238E27FC236}">
                <a16:creationId xmlns:a16="http://schemas.microsoft.com/office/drawing/2014/main" xmlns="" id="{D9FF02E9-E4B9-4AE4-9289-83627197CA5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2523" y="717451"/>
            <a:ext cx="8876714" cy="535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D8A180B-1D06-48FC-AF9C-0CFC61066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7527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D69772E-D2C6-4C7D-962B-760A14ECA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/>
              <a:t>           Thank you </a:t>
            </a:r>
            <a:r>
              <a:rPr lang="en-US" sz="7200" dirty="0">
                <a:sym typeface="Wingdings" panose="05000000000000000000" pitchFamily="2" charset="2"/>
              </a:rPr>
              <a:t></a:t>
            </a:r>
            <a:endParaRPr lang="ar-JO" sz="7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11CC3F-095D-47AE-95FF-55CA9C86B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854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1D2F63-48E1-4801-B3EA-E5F58C91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870843"/>
            <a:ext cx="9601200" cy="1485900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4EB9C1-0007-4D22-BE3E-17FA83B00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198" y="1336003"/>
            <a:ext cx="5613991" cy="41859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D9CA33-7B30-437E-9F71-8A36DF4D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289C5570-68F2-43B5-AD78-8C4F4DA9F63B}"/>
              </a:ext>
            </a:extLst>
          </p:cNvPr>
          <p:cNvSpPr txBox="1">
            <a:spLocks/>
          </p:cNvSpPr>
          <p:nvPr/>
        </p:nvSpPr>
        <p:spPr>
          <a:xfrm>
            <a:off x="1371600" y="2635503"/>
            <a:ext cx="9601196" cy="130386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About the Project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426231B-309F-45BB-93E1-41A3A455C106}"/>
              </a:ext>
            </a:extLst>
          </p:cNvPr>
          <p:cNvSpPr txBox="1">
            <a:spLocks/>
          </p:cNvSpPr>
          <p:nvPr/>
        </p:nvSpPr>
        <p:spPr>
          <a:xfrm>
            <a:off x="1371600" y="4218130"/>
            <a:ext cx="9601196" cy="13038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Goals</a:t>
            </a:r>
          </a:p>
        </p:txBody>
      </p:sp>
    </p:spTree>
    <p:extLst>
      <p:ext uri="{BB962C8B-B14F-4D97-AF65-F5344CB8AC3E}">
        <p14:creationId xmlns:p14="http://schemas.microsoft.com/office/powerpoint/2010/main" xmlns="" val="21298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0E02AA-5C9F-48A1-837E-1C54D5B6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Plan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D376E1F-F80D-452A-8B3B-3EC4F88F0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419B9A53-5C3B-4D30-9B30-C5563CB2D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9104" y="1937084"/>
            <a:ext cx="9121296" cy="375385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DDD7BF0-3A4F-4DE9-AFF6-D42EDA3E26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4599" y="2171700"/>
            <a:ext cx="1348151" cy="1371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4E0C478-D66E-482A-9A60-9B6CDF0CD9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3309" y="5137484"/>
            <a:ext cx="812559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2CA7042-4184-4915-B15D-65DD2E585E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7981" y="3814010"/>
            <a:ext cx="737887" cy="5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017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FD37C2-C793-4C92-B1AA-635C799D4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Acquisition: Difficulties &amp; Solutions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F4E2B937-E4AD-44B9-A2FE-0D4DC15299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1825" y="2647950"/>
            <a:ext cx="6000750" cy="28575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D1D3BDC-43C1-41A3-87E9-C4C8DDD9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414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204BB1-EBC3-473F-9B89-047F1FE97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Used Tools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79D5626-8CD8-4260-AE79-6F1B84631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Pentaho Tool</a:t>
            </a:r>
          </a:p>
          <a:p>
            <a:endParaRPr lang="en-US" sz="3200" dirty="0"/>
          </a:p>
          <a:p>
            <a:r>
              <a:rPr lang="en-US" sz="3200" dirty="0"/>
              <a:t>Microsoft Power BI</a:t>
            </a:r>
          </a:p>
          <a:p>
            <a:endParaRPr lang="en-US" sz="3200" dirty="0"/>
          </a:p>
          <a:p>
            <a:r>
              <a:rPr lang="en-US" sz="3200" dirty="0"/>
              <a:t>R Language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CCB0939-1107-40CF-AB87-53993C514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9644" y="1936983"/>
            <a:ext cx="1860106" cy="18925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6405810-D4AF-4ACC-A307-D7DB0E47CD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9644" y="3432654"/>
            <a:ext cx="1743617" cy="9810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DF77EF8-5096-4C84-A9A1-78F93399A6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9644" y="4550728"/>
            <a:ext cx="1846416" cy="143097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E60656-0E89-4398-B1BE-152FEC8F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4279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1C1E45-4EE3-43F3-ADC6-F19633585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21" y="367310"/>
            <a:ext cx="9601196" cy="1303867"/>
          </a:xfrm>
        </p:spPr>
        <p:txBody>
          <a:bodyPr/>
          <a:lstStyle/>
          <a:p>
            <a:r>
              <a:rPr lang="en-US" dirty="0"/>
              <a:t>Data Cleaning</a:t>
            </a:r>
            <a:endParaRPr lang="ar-JO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C5B203E-F544-4B54-9DFC-059F8616A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683" y="1265275"/>
            <a:ext cx="9601200" cy="3581400"/>
          </a:xfrm>
        </p:spPr>
        <p:txBody>
          <a:bodyPr/>
          <a:lstStyle/>
          <a:p>
            <a:r>
              <a:rPr lang="en-US" dirty="0"/>
              <a:t>Step1</a:t>
            </a:r>
          </a:p>
          <a:p>
            <a:endParaRPr lang="ar-J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F208A2B-52CE-4094-B76B-30E148A3A75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2206" y="2200941"/>
            <a:ext cx="8244158" cy="371155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8B3898-6CC3-4F5C-9931-01DC917B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9599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08077F-C689-4347-B2E2-636D41D38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340" y="1392203"/>
            <a:ext cx="9601200" cy="3581400"/>
          </a:xfrm>
        </p:spPr>
        <p:txBody>
          <a:bodyPr/>
          <a:lstStyle/>
          <a:p>
            <a:r>
              <a:rPr lang="en-US" dirty="0"/>
              <a:t>Step2</a:t>
            </a:r>
          </a:p>
          <a:p>
            <a:endParaRPr lang="ar-J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181C18-577A-4244-B82E-FF1B8E13F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B8E05295-F196-4DBC-863C-73C7693E9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21" y="367310"/>
            <a:ext cx="9601196" cy="1303867"/>
          </a:xfrm>
        </p:spPr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7133DFD-5339-4976-B175-14F755727F3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79" t="33621" r="60642" b="12418"/>
          <a:stretch/>
        </p:blipFill>
        <p:spPr bwMode="auto">
          <a:xfrm>
            <a:off x="3197742" y="1884397"/>
            <a:ext cx="5796516" cy="3581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84043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31C8D5-AE5C-4D01-8D44-690BC4542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221" y="1364566"/>
            <a:ext cx="9601200" cy="3581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Result of step2</a:t>
            </a:r>
          </a:p>
          <a:p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41756A4-0D8A-4DB0-821B-26DE00D355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8788" y="1364567"/>
            <a:ext cx="3384449" cy="4733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31908EB-E6AD-4BF9-8E99-2EBD61565F8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3335" y="1364566"/>
            <a:ext cx="3671668" cy="47333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4EF3E9-626A-4ECE-B893-F66926C0B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7BFD-5694-43C0-9230-DC4208B467C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5503B342-C0CE-4245-AEA3-68466F5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21" y="367310"/>
            <a:ext cx="9601196" cy="1303867"/>
          </a:xfrm>
        </p:spPr>
        <p:txBody>
          <a:bodyPr/>
          <a:lstStyle/>
          <a:p>
            <a:r>
              <a:rPr lang="en-US" dirty="0"/>
              <a:t>Data Cleaning </a:t>
            </a:r>
            <a:r>
              <a:rPr lang="en-US" sz="2800" dirty="0"/>
              <a:t>(cont.)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36944366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248</TotalTime>
  <Words>225</Words>
  <Application>Microsoft Office PowerPoint</Application>
  <PresentationFormat>مخصص</PresentationFormat>
  <Paragraphs>81</Paragraphs>
  <Slides>25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Crop</vt:lpstr>
      <vt:lpstr>Data Analysis-Data Mining and Reporting</vt:lpstr>
      <vt:lpstr>Outline</vt:lpstr>
      <vt:lpstr>Introduction </vt:lpstr>
      <vt:lpstr>Project Plan </vt:lpstr>
      <vt:lpstr>Data Acquisition: Difficulties &amp; Solutions </vt:lpstr>
      <vt:lpstr>Used Tools </vt:lpstr>
      <vt:lpstr>Data Cleaning</vt:lpstr>
      <vt:lpstr>Data Cleaning (cont.)</vt:lpstr>
      <vt:lpstr>Data Cleaning (cont.)</vt:lpstr>
      <vt:lpstr>Data Cleaning (cont.)</vt:lpstr>
      <vt:lpstr>Data Cleaning (cont.)</vt:lpstr>
      <vt:lpstr>Data Cleaning (cont.)</vt:lpstr>
      <vt:lpstr>Data Cleaning (cont.)</vt:lpstr>
      <vt:lpstr>Reporting /Dashboard</vt:lpstr>
      <vt:lpstr>Reporting /Dashboard (cont.)</vt:lpstr>
      <vt:lpstr>Reporting /Dashboard (cont.)</vt:lpstr>
      <vt:lpstr>Reporting /Dashboard (cont.)</vt:lpstr>
      <vt:lpstr>Association / Basket Analysis</vt:lpstr>
      <vt:lpstr>Association / Basket Analysis (cont.)</vt:lpstr>
      <vt:lpstr>Association / Basket Analysis (cont.)</vt:lpstr>
      <vt:lpstr>الشريحة 21</vt:lpstr>
      <vt:lpstr>الشريحة 22</vt:lpstr>
      <vt:lpstr>الشريحة 23</vt:lpstr>
      <vt:lpstr>الشريحة 24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HP1</dc:creator>
  <cp:lastModifiedBy>hitech</cp:lastModifiedBy>
  <cp:revision>22</cp:revision>
  <dcterms:created xsi:type="dcterms:W3CDTF">2017-12-20T00:01:17Z</dcterms:created>
  <dcterms:modified xsi:type="dcterms:W3CDTF">2018-01-14T22:53:58Z</dcterms:modified>
</cp:coreProperties>
</file>