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  <p:sldMasterId id="2147483805" r:id="rId2"/>
  </p:sldMasterIdLst>
  <p:notesMasterIdLst>
    <p:notesMasterId r:id="rId79"/>
  </p:notesMasterIdLst>
  <p:handoutMasterIdLst>
    <p:handoutMasterId r:id="rId80"/>
  </p:handoutMasterIdLst>
  <p:sldIdLst>
    <p:sldId id="256" r:id="rId3"/>
    <p:sldId id="257" r:id="rId4"/>
    <p:sldId id="259" r:id="rId5"/>
    <p:sldId id="258" r:id="rId6"/>
    <p:sldId id="264" r:id="rId7"/>
    <p:sldId id="261" r:id="rId8"/>
    <p:sldId id="266" r:id="rId9"/>
    <p:sldId id="273" r:id="rId10"/>
    <p:sldId id="393" r:id="rId11"/>
    <p:sldId id="394" r:id="rId12"/>
    <p:sldId id="395" r:id="rId13"/>
    <p:sldId id="396" r:id="rId14"/>
    <p:sldId id="397" r:id="rId15"/>
    <p:sldId id="400" r:id="rId16"/>
    <p:sldId id="399" r:id="rId17"/>
    <p:sldId id="381" r:id="rId18"/>
    <p:sldId id="292" r:id="rId19"/>
    <p:sldId id="293" r:id="rId20"/>
    <p:sldId id="274" r:id="rId21"/>
    <p:sldId id="276" r:id="rId22"/>
    <p:sldId id="275" r:id="rId23"/>
    <p:sldId id="278" r:id="rId24"/>
    <p:sldId id="401" r:id="rId25"/>
    <p:sldId id="347" r:id="rId26"/>
    <p:sldId id="318" r:id="rId27"/>
    <p:sldId id="343" r:id="rId28"/>
    <p:sldId id="344" r:id="rId29"/>
    <p:sldId id="345" r:id="rId30"/>
    <p:sldId id="277" r:id="rId31"/>
    <p:sldId id="351" r:id="rId32"/>
    <p:sldId id="354" r:id="rId33"/>
    <p:sldId id="356" r:id="rId34"/>
    <p:sldId id="348" r:id="rId35"/>
    <p:sldId id="349" r:id="rId36"/>
    <p:sldId id="350" r:id="rId37"/>
    <p:sldId id="402" r:id="rId38"/>
    <p:sldId id="403" r:id="rId39"/>
    <p:sldId id="404" r:id="rId40"/>
    <p:sldId id="405" r:id="rId41"/>
    <p:sldId id="406" r:id="rId42"/>
    <p:sldId id="407" r:id="rId43"/>
    <p:sldId id="408" r:id="rId44"/>
    <p:sldId id="409" r:id="rId45"/>
    <p:sldId id="410" r:id="rId46"/>
    <p:sldId id="411" r:id="rId47"/>
    <p:sldId id="412" r:id="rId48"/>
    <p:sldId id="413" r:id="rId49"/>
    <p:sldId id="414" r:id="rId50"/>
    <p:sldId id="415" r:id="rId51"/>
    <p:sldId id="416" r:id="rId52"/>
    <p:sldId id="418" r:id="rId53"/>
    <p:sldId id="417" r:id="rId54"/>
    <p:sldId id="369" r:id="rId55"/>
    <p:sldId id="370" r:id="rId56"/>
    <p:sldId id="371" r:id="rId57"/>
    <p:sldId id="372" r:id="rId58"/>
    <p:sldId id="373" r:id="rId59"/>
    <p:sldId id="422" r:id="rId60"/>
    <p:sldId id="358" r:id="rId61"/>
    <p:sldId id="359" r:id="rId62"/>
    <p:sldId id="360" r:id="rId63"/>
    <p:sldId id="361" r:id="rId64"/>
    <p:sldId id="366" r:id="rId65"/>
    <p:sldId id="367" r:id="rId66"/>
    <p:sldId id="368" r:id="rId67"/>
    <p:sldId id="362" r:id="rId68"/>
    <p:sldId id="374" r:id="rId69"/>
    <p:sldId id="375" r:id="rId70"/>
    <p:sldId id="376" r:id="rId71"/>
    <p:sldId id="377" r:id="rId72"/>
    <p:sldId id="378" r:id="rId73"/>
    <p:sldId id="379" r:id="rId74"/>
    <p:sldId id="419" r:id="rId75"/>
    <p:sldId id="420" r:id="rId76"/>
    <p:sldId id="380" r:id="rId77"/>
    <p:sldId id="421" r:id="rId7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FFCCCC"/>
    <a:srgbClr val="FF99FF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50" autoAdjust="0"/>
    <p:restoredTop sz="94595" autoAdjust="0"/>
  </p:normalViewPr>
  <p:slideViewPr>
    <p:cSldViewPr>
      <p:cViewPr>
        <p:scale>
          <a:sx n="80" d="100"/>
          <a:sy n="80" d="100"/>
        </p:scale>
        <p:origin x="1608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93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tableStyles" Target="tableStyles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image" Target="../media/image109.png"/><Relationship Id="rId4" Type="http://schemas.openxmlformats.org/officeDocument/2006/relationships/image" Target="../media/image112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jpeg"/><Relationship Id="rId1" Type="http://schemas.openxmlformats.org/officeDocument/2006/relationships/image" Target="../media/image9.png"/><Relationship Id="rId4" Type="http://schemas.openxmlformats.org/officeDocument/2006/relationships/image" Target="../media/image11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image" Target="../media/image109.png"/><Relationship Id="rId4" Type="http://schemas.openxmlformats.org/officeDocument/2006/relationships/image" Target="../media/image1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71FD90-3ED9-40AC-AC72-8868E9920D57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EAFD5F4-DD82-4317-B624-0305440503B8}">
      <dgm:prSet/>
      <dgm:spPr/>
      <dgm:t>
        <a:bodyPr/>
        <a:lstStyle/>
        <a:p>
          <a:endParaRPr lang="en-US"/>
        </a:p>
      </dgm:t>
    </dgm:pt>
    <dgm:pt modelId="{8B283081-BB0C-4BE5-A7EC-43D62FD7BB06}" type="parTrans" cxnId="{F07B334F-2C9B-4CE2-94DE-E361AD7FE818}">
      <dgm:prSet/>
      <dgm:spPr/>
      <dgm:t>
        <a:bodyPr/>
        <a:lstStyle/>
        <a:p>
          <a:endParaRPr lang="en-US"/>
        </a:p>
      </dgm:t>
    </dgm:pt>
    <dgm:pt modelId="{DF06D02F-1D7A-4853-A00F-309D5B554C6F}" type="sibTrans" cxnId="{F07B334F-2C9B-4CE2-94DE-E361AD7FE818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A4848FB9-C514-4E39-B642-46897D4231A4}">
      <dgm:prSet phldrT="[Text]" phldr="1"/>
      <dgm:spPr/>
      <dgm:t>
        <a:bodyPr/>
        <a:lstStyle/>
        <a:p>
          <a:endParaRPr lang="en-US" dirty="0"/>
        </a:p>
      </dgm:t>
    </dgm:pt>
    <dgm:pt modelId="{A5E1BA7A-BE9E-4673-AB76-0DA9547DA64A}" type="parTrans" cxnId="{7F6CB428-09B8-4C6F-AAE5-194BA3089F95}">
      <dgm:prSet/>
      <dgm:spPr/>
      <dgm:t>
        <a:bodyPr/>
        <a:lstStyle/>
        <a:p>
          <a:endParaRPr lang="en-US"/>
        </a:p>
      </dgm:t>
    </dgm:pt>
    <dgm:pt modelId="{161CA2BE-D27E-4AF3-A549-7A3422EAF9F1}" type="sibTrans" cxnId="{7F6CB428-09B8-4C6F-AAE5-194BA3089F95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</dgm:spPr>
      <dgm:t>
        <a:bodyPr/>
        <a:lstStyle/>
        <a:p>
          <a:endParaRPr lang="en-US"/>
        </a:p>
      </dgm:t>
    </dgm:pt>
    <dgm:pt modelId="{F9A1DB97-0733-4EFA-A342-0B8D54298E38}">
      <dgm:prSet phldrT="[Text]" phldr="1"/>
      <dgm:spPr/>
      <dgm:t>
        <a:bodyPr/>
        <a:lstStyle/>
        <a:p>
          <a:endParaRPr lang="en-US"/>
        </a:p>
      </dgm:t>
    </dgm:pt>
    <dgm:pt modelId="{6175BFCC-BC5F-4177-9CDE-02971BF97199}" type="parTrans" cxnId="{09152BC5-1885-491B-B762-B1A8795029C7}">
      <dgm:prSet/>
      <dgm:spPr/>
      <dgm:t>
        <a:bodyPr/>
        <a:lstStyle/>
        <a:p>
          <a:endParaRPr lang="en-US"/>
        </a:p>
      </dgm:t>
    </dgm:pt>
    <dgm:pt modelId="{DD53E037-D3F2-4441-8CE6-3AA5676A8332}" type="sibTrans" cxnId="{09152BC5-1885-491B-B762-B1A8795029C7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  <dgm:t>
        <a:bodyPr/>
        <a:lstStyle/>
        <a:p>
          <a:endParaRPr lang="en-US"/>
        </a:p>
      </dgm:t>
    </dgm:pt>
    <dgm:pt modelId="{8672F873-A7CD-45FA-B4C1-A57775E9D8B7}">
      <dgm:prSet phldrT="[Text]" phldr="1"/>
      <dgm:spPr/>
      <dgm:t>
        <a:bodyPr/>
        <a:lstStyle/>
        <a:p>
          <a:endParaRPr lang="en-US" dirty="0"/>
        </a:p>
      </dgm:t>
    </dgm:pt>
    <dgm:pt modelId="{C216A2BC-0476-431B-B5B4-98D929CBA97C}" type="sibTrans" cxnId="{76F6204A-C1AF-4DE0-AE14-C8E3FDE2FDE9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  <dgm:t>
        <a:bodyPr/>
        <a:lstStyle/>
        <a:p>
          <a:endParaRPr lang="en-US"/>
        </a:p>
      </dgm:t>
    </dgm:pt>
    <dgm:pt modelId="{70F6D689-C7FB-4F3A-8A33-ECBF93E84DB4}" type="parTrans" cxnId="{76F6204A-C1AF-4DE0-AE14-C8E3FDE2FDE9}">
      <dgm:prSet/>
      <dgm:spPr/>
      <dgm:t>
        <a:bodyPr/>
        <a:lstStyle/>
        <a:p>
          <a:endParaRPr lang="en-US"/>
        </a:p>
      </dgm:t>
    </dgm:pt>
    <dgm:pt modelId="{92E7E48A-4DFF-41AB-92C0-9B1B08B2DE63}" type="pres">
      <dgm:prSet presAssocID="{0A71FD90-3ED9-40AC-AC72-8868E9920D5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DA083E22-043A-459A-AD26-E7E1595393B9}" type="pres">
      <dgm:prSet presAssocID="{0A71FD90-3ED9-40AC-AC72-8868E9920D57}" presName="Name1" presStyleCnt="0"/>
      <dgm:spPr/>
    </dgm:pt>
    <dgm:pt modelId="{BEB49F4E-BCFD-4B97-8C2E-CFAF4E3D73AF}" type="pres">
      <dgm:prSet presAssocID="{DF06D02F-1D7A-4853-A00F-309D5B554C6F}" presName="picture_1" presStyleCnt="0"/>
      <dgm:spPr/>
    </dgm:pt>
    <dgm:pt modelId="{A5D7F745-A58A-44AE-B353-FA5875021D5B}" type="pres">
      <dgm:prSet presAssocID="{DF06D02F-1D7A-4853-A00F-309D5B554C6F}" presName="pictureRepeatNode" presStyleLbl="alignImgPlace1" presStyleIdx="0" presStyleCnt="4"/>
      <dgm:spPr/>
      <dgm:t>
        <a:bodyPr/>
        <a:lstStyle/>
        <a:p>
          <a:endParaRPr lang="en-US"/>
        </a:p>
      </dgm:t>
    </dgm:pt>
    <dgm:pt modelId="{44B0C2D9-258F-4A03-92B2-A63F06017CB7}" type="pres">
      <dgm:prSet presAssocID="{4EAFD5F4-DD82-4317-B624-0305440503B8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B0645A-763F-4176-BF1F-3FB307DBACF7}" type="pres">
      <dgm:prSet presAssocID="{161CA2BE-D27E-4AF3-A549-7A3422EAF9F1}" presName="picture_2" presStyleCnt="0"/>
      <dgm:spPr/>
    </dgm:pt>
    <dgm:pt modelId="{298758B1-E045-4C97-AB95-EDC1F5693BD2}" type="pres">
      <dgm:prSet presAssocID="{161CA2BE-D27E-4AF3-A549-7A3422EAF9F1}" presName="pictureRepeatNode" presStyleLbl="alignImgPlace1" presStyleIdx="1" presStyleCnt="4"/>
      <dgm:spPr/>
      <dgm:t>
        <a:bodyPr/>
        <a:lstStyle/>
        <a:p>
          <a:endParaRPr lang="en-US"/>
        </a:p>
      </dgm:t>
    </dgm:pt>
    <dgm:pt modelId="{CD608910-D0A8-4B52-9A00-14D30A656666}" type="pres">
      <dgm:prSet presAssocID="{A4848FB9-C514-4E39-B642-46897D4231A4}" presName="line_2" presStyleLbl="parChTrans1D1" presStyleIdx="0" presStyleCnt="3"/>
      <dgm:spPr>
        <a:ln>
          <a:solidFill>
            <a:schemeClr val="bg2"/>
          </a:solidFill>
        </a:ln>
      </dgm:spPr>
      <dgm:t>
        <a:bodyPr/>
        <a:lstStyle/>
        <a:p>
          <a:endParaRPr lang="en-US"/>
        </a:p>
      </dgm:t>
    </dgm:pt>
    <dgm:pt modelId="{07700599-DFCA-418B-89E5-19BA4F334190}" type="pres">
      <dgm:prSet presAssocID="{A4848FB9-C514-4E39-B642-46897D4231A4}" presName="textparent_2" presStyleLbl="node1" presStyleIdx="0" presStyleCnt="0"/>
      <dgm:spPr/>
    </dgm:pt>
    <dgm:pt modelId="{E079F5EC-4CAB-46BA-BFE5-2C4A929733B0}" type="pres">
      <dgm:prSet presAssocID="{A4848FB9-C514-4E39-B642-46897D4231A4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41805E-99CD-446D-BB89-D632205020E1}" type="pres">
      <dgm:prSet presAssocID="{C216A2BC-0476-431B-B5B4-98D929CBA97C}" presName="picture_3" presStyleCnt="0"/>
      <dgm:spPr/>
    </dgm:pt>
    <dgm:pt modelId="{3631AF25-24EA-4186-8EA0-D73A7A5C6D2B}" type="pres">
      <dgm:prSet presAssocID="{C216A2BC-0476-431B-B5B4-98D929CBA97C}" presName="pictureRepeatNode" presStyleLbl="alignImgPlace1" presStyleIdx="2" presStyleCnt="4"/>
      <dgm:spPr/>
      <dgm:t>
        <a:bodyPr/>
        <a:lstStyle/>
        <a:p>
          <a:endParaRPr lang="en-US"/>
        </a:p>
      </dgm:t>
    </dgm:pt>
    <dgm:pt modelId="{0095B095-5DCA-4828-947C-6342D9A8C6E2}" type="pres">
      <dgm:prSet presAssocID="{8672F873-A7CD-45FA-B4C1-A57775E9D8B7}" presName="line_3" presStyleLbl="parChTrans1D1" presStyleIdx="1" presStyleCnt="3"/>
      <dgm:spPr>
        <a:ln>
          <a:solidFill>
            <a:schemeClr val="bg2"/>
          </a:solidFill>
        </a:ln>
      </dgm:spPr>
      <dgm:t>
        <a:bodyPr/>
        <a:lstStyle/>
        <a:p>
          <a:endParaRPr lang="en-US"/>
        </a:p>
      </dgm:t>
    </dgm:pt>
    <dgm:pt modelId="{51DB8A79-FBE7-4847-9C18-06083724838C}" type="pres">
      <dgm:prSet presAssocID="{8672F873-A7CD-45FA-B4C1-A57775E9D8B7}" presName="textparent_3" presStyleLbl="node1" presStyleIdx="0" presStyleCnt="0"/>
      <dgm:spPr/>
    </dgm:pt>
    <dgm:pt modelId="{E2395D0C-E33C-4047-B526-98864CF35304}" type="pres">
      <dgm:prSet presAssocID="{8672F873-A7CD-45FA-B4C1-A57775E9D8B7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4D47F5-7ED2-4977-99E2-8776F1E89D6C}" type="pres">
      <dgm:prSet presAssocID="{DD53E037-D3F2-4441-8CE6-3AA5676A8332}" presName="picture_4" presStyleCnt="0"/>
      <dgm:spPr/>
    </dgm:pt>
    <dgm:pt modelId="{93720AB9-DB09-4301-A5E3-4B6EC76CF65F}" type="pres">
      <dgm:prSet presAssocID="{DD53E037-D3F2-4441-8CE6-3AA5676A8332}" presName="pictureRepeatNode" presStyleLbl="alignImgPlace1" presStyleIdx="3" presStyleCnt="4" custLinFactNeighborX="-3233"/>
      <dgm:spPr/>
      <dgm:t>
        <a:bodyPr/>
        <a:lstStyle/>
        <a:p>
          <a:endParaRPr lang="en-US"/>
        </a:p>
      </dgm:t>
    </dgm:pt>
    <dgm:pt modelId="{565434D1-C702-4C2A-9AD9-6EDA57FED9AF}" type="pres">
      <dgm:prSet presAssocID="{F9A1DB97-0733-4EFA-A342-0B8D54298E38}" presName="line_4" presStyleLbl="parChTrans1D1" presStyleIdx="2" presStyleCnt="3"/>
      <dgm:spPr>
        <a:ln>
          <a:solidFill>
            <a:schemeClr val="bg2"/>
          </a:solidFill>
        </a:ln>
      </dgm:spPr>
      <dgm:t>
        <a:bodyPr/>
        <a:lstStyle/>
        <a:p>
          <a:endParaRPr lang="en-US"/>
        </a:p>
      </dgm:t>
    </dgm:pt>
    <dgm:pt modelId="{1939CE92-DB20-40A4-BF1D-9DE6475F711B}" type="pres">
      <dgm:prSet presAssocID="{F9A1DB97-0733-4EFA-A342-0B8D54298E38}" presName="textparent_4" presStyleLbl="node1" presStyleIdx="0" presStyleCnt="0"/>
      <dgm:spPr/>
    </dgm:pt>
    <dgm:pt modelId="{1F931BA4-D7A0-4B62-B721-4D25F68C6AE9}" type="pres">
      <dgm:prSet presAssocID="{F9A1DB97-0733-4EFA-A342-0B8D54298E38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2671F2-8F73-4B1C-9B44-BDC37E2BBF8C}" type="presOf" srcId="{0A71FD90-3ED9-40AC-AC72-8868E9920D57}" destId="{92E7E48A-4DFF-41AB-92C0-9B1B08B2DE63}" srcOrd="0" destOrd="0" presId="urn:microsoft.com/office/officeart/2008/layout/CircularPictureCallout"/>
    <dgm:cxn modelId="{361F492C-CAF4-45CB-83ED-29C755D9ADBE}" type="presOf" srcId="{8672F873-A7CD-45FA-B4C1-A57775E9D8B7}" destId="{E2395D0C-E33C-4047-B526-98864CF35304}" srcOrd="0" destOrd="0" presId="urn:microsoft.com/office/officeart/2008/layout/CircularPictureCallout"/>
    <dgm:cxn modelId="{B67D644E-5B57-4BCE-BDB7-964916050FC6}" type="presOf" srcId="{F9A1DB97-0733-4EFA-A342-0B8D54298E38}" destId="{1F931BA4-D7A0-4B62-B721-4D25F68C6AE9}" srcOrd="0" destOrd="0" presId="urn:microsoft.com/office/officeart/2008/layout/CircularPictureCallout"/>
    <dgm:cxn modelId="{C90ED593-2DD3-4AD8-8A2D-DA5454C42631}" type="presOf" srcId="{DD53E037-D3F2-4441-8CE6-3AA5676A8332}" destId="{93720AB9-DB09-4301-A5E3-4B6EC76CF65F}" srcOrd="0" destOrd="0" presId="urn:microsoft.com/office/officeart/2008/layout/CircularPictureCallout"/>
    <dgm:cxn modelId="{8BFE1EA8-24F8-477A-92D5-561DECC913E0}" type="presOf" srcId="{4EAFD5F4-DD82-4317-B624-0305440503B8}" destId="{44B0C2D9-258F-4A03-92B2-A63F06017CB7}" srcOrd="0" destOrd="0" presId="urn:microsoft.com/office/officeart/2008/layout/CircularPictureCallout"/>
    <dgm:cxn modelId="{7F6CB428-09B8-4C6F-AAE5-194BA3089F95}" srcId="{0A71FD90-3ED9-40AC-AC72-8868E9920D57}" destId="{A4848FB9-C514-4E39-B642-46897D4231A4}" srcOrd="1" destOrd="0" parTransId="{A5E1BA7A-BE9E-4673-AB76-0DA9547DA64A}" sibTransId="{161CA2BE-D27E-4AF3-A549-7A3422EAF9F1}"/>
    <dgm:cxn modelId="{A01FB4E8-956D-4B94-99D9-E843DF3183B9}" type="presOf" srcId="{C216A2BC-0476-431B-B5B4-98D929CBA97C}" destId="{3631AF25-24EA-4186-8EA0-D73A7A5C6D2B}" srcOrd="0" destOrd="0" presId="urn:microsoft.com/office/officeart/2008/layout/CircularPictureCallout"/>
    <dgm:cxn modelId="{D98B6116-6987-4DC8-AE38-A4B7D824AB66}" type="presOf" srcId="{A4848FB9-C514-4E39-B642-46897D4231A4}" destId="{E079F5EC-4CAB-46BA-BFE5-2C4A929733B0}" srcOrd="0" destOrd="0" presId="urn:microsoft.com/office/officeart/2008/layout/CircularPictureCallout"/>
    <dgm:cxn modelId="{EB9EC1AF-8D5C-4CC5-B67F-D20D036AEECF}" type="presOf" srcId="{DF06D02F-1D7A-4853-A00F-309D5B554C6F}" destId="{A5D7F745-A58A-44AE-B353-FA5875021D5B}" srcOrd="0" destOrd="0" presId="urn:microsoft.com/office/officeart/2008/layout/CircularPictureCallout"/>
    <dgm:cxn modelId="{F07B334F-2C9B-4CE2-94DE-E361AD7FE818}" srcId="{0A71FD90-3ED9-40AC-AC72-8868E9920D57}" destId="{4EAFD5F4-DD82-4317-B624-0305440503B8}" srcOrd="0" destOrd="0" parTransId="{8B283081-BB0C-4BE5-A7EC-43D62FD7BB06}" sibTransId="{DF06D02F-1D7A-4853-A00F-309D5B554C6F}"/>
    <dgm:cxn modelId="{04011D3A-551E-4AFB-B8D7-9E8BB6FC864E}" type="presOf" srcId="{161CA2BE-D27E-4AF3-A549-7A3422EAF9F1}" destId="{298758B1-E045-4C97-AB95-EDC1F5693BD2}" srcOrd="0" destOrd="0" presId="urn:microsoft.com/office/officeart/2008/layout/CircularPictureCallout"/>
    <dgm:cxn modelId="{09152BC5-1885-491B-B762-B1A8795029C7}" srcId="{0A71FD90-3ED9-40AC-AC72-8868E9920D57}" destId="{F9A1DB97-0733-4EFA-A342-0B8D54298E38}" srcOrd="3" destOrd="0" parTransId="{6175BFCC-BC5F-4177-9CDE-02971BF97199}" sibTransId="{DD53E037-D3F2-4441-8CE6-3AA5676A8332}"/>
    <dgm:cxn modelId="{76F6204A-C1AF-4DE0-AE14-C8E3FDE2FDE9}" srcId="{0A71FD90-3ED9-40AC-AC72-8868E9920D57}" destId="{8672F873-A7CD-45FA-B4C1-A57775E9D8B7}" srcOrd="2" destOrd="0" parTransId="{70F6D689-C7FB-4F3A-8A33-ECBF93E84DB4}" sibTransId="{C216A2BC-0476-431B-B5B4-98D929CBA97C}"/>
    <dgm:cxn modelId="{9761DBD3-E2E3-400B-B878-03577C2FA071}" type="presParOf" srcId="{92E7E48A-4DFF-41AB-92C0-9B1B08B2DE63}" destId="{DA083E22-043A-459A-AD26-E7E1595393B9}" srcOrd="0" destOrd="0" presId="urn:microsoft.com/office/officeart/2008/layout/CircularPictureCallout"/>
    <dgm:cxn modelId="{779E7454-490B-41A8-9374-301438266DB8}" type="presParOf" srcId="{DA083E22-043A-459A-AD26-E7E1595393B9}" destId="{BEB49F4E-BCFD-4B97-8C2E-CFAF4E3D73AF}" srcOrd="0" destOrd="0" presId="urn:microsoft.com/office/officeart/2008/layout/CircularPictureCallout"/>
    <dgm:cxn modelId="{02EB829C-385B-4F59-830F-65759B61ADA8}" type="presParOf" srcId="{BEB49F4E-BCFD-4B97-8C2E-CFAF4E3D73AF}" destId="{A5D7F745-A58A-44AE-B353-FA5875021D5B}" srcOrd="0" destOrd="0" presId="urn:microsoft.com/office/officeart/2008/layout/CircularPictureCallout"/>
    <dgm:cxn modelId="{6FD82EC4-469B-4962-A6E1-82C6D8330A47}" type="presParOf" srcId="{DA083E22-043A-459A-AD26-E7E1595393B9}" destId="{44B0C2D9-258F-4A03-92B2-A63F06017CB7}" srcOrd="1" destOrd="0" presId="urn:microsoft.com/office/officeart/2008/layout/CircularPictureCallout"/>
    <dgm:cxn modelId="{6167634D-5F13-426E-8DB2-D7E6353553CF}" type="presParOf" srcId="{DA083E22-043A-459A-AD26-E7E1595393B9}" destId="{BDB0645A-763F-4176-BF1F-3FB307DBACF7}" srcOrd="2" destOrd="0" presId="urn:microsoft.com/office/officeart/2008/layout/CircularPictureCallout"/>
    <dgm:cxn modelId="{328D484F-A12D-41C8-9BE1-286444448108}" type="presParOf" srcId="{BDB0645A-763F-4176-BF1F-3FB307DBACF7}" destId="{298758B1-E045-4C97-AB95-EDC1F5693BD2}" srcOrd="0" destOrd="0" presId="urn:microsoft.com/office/officeart/2008/layout/CircularPictureCallout"/>
    <dgm:cxn modelId="{E3D39C6A-2FCF-4596-9254-E9F2EF93D22B}" type="presParOf" srcId="{DA083E22-043A-459A-AD26-E7E1595393B9}" destId="{CD608910-D0A8-4B52-9A00-14D30A656666}" srcOrd="3" destOrd="0" presId="urn:microsoft.com/office/officeart/2008/layout/CircularPictureCallout"/>
    <dgm:cxn modelId="{08425980-4B57-45F9-B81C-C898D16AF225}" type="presParOf" srcId="{DA083E22-043A-459A-AD26-E7E1595393B9}" destId="{07700599-DFCA-418B-89E5-19BA4F334190}" srcOrd="4" destOrd="0" presId="urn:microsoft.com/office/officeart/2008/layout/CircularPictureCallout"/>
    <dgm:cxn modelId="{7D5A9A59-2BEB-4469-BD1B-9C64D1FD9378}" type="presParOf" srcId="{07700599-DFCA-418B-89E5-19BA4F334190}" destId="{E079F5EC-4CAB-46BA-BFE5-2C4A929733B0}" srcOrd="0" destOrd="0" presId="urn:microsoft.com/office/officeart/2008/layout/CircularPictureCallout"/>
    <dgm:cxn modelId="{0F110B18-C69B-4939-906B-6FEE1EE5E732}" type="presParOf" srcId="{DA083E22-043A-459A-AD26-E7E1595393B9}" destId="{7F41805E-99CD-446D-BB89-D632205020E1}" srcOrd="5" destOrd="0" presId="urn:microsoft.com/office/officeart/2008/layout/CircularPictureCallout"/>
    <dgm:cxn modelId="{82CE7529-3EAB-45E7-9E04-8F591AC721BE}" type="presParOf" srcId="{7F41805E-99CD-446D-BB89-D632205020E1}" destId="{3631AF25-24EA-4186-8EA0-D73A7A5C6D2B}" srcOrd="0" destOrd="0" presId="urn:microsoft.com/office/officeart/2008/layout/CircularPictureCallout"/>
    <dgm:cxn modelId="{2B479F6F-53B6-4119-BAF6-3CFD3EEC072F}" type="presParOf" srcId="{DA083E22-043A-459A-AD26-E7E1595393B9}" destId="{0095B095-5DCA-4828-947C-6342D9A8C6E2}" srcOrd="6" destOrd="0" presId="urn:microsoft.com/office/officeart/2008/layout/CircularPictureCallout"/>
    <dgm:cxn modelId="{DCFCFACB-1E39-4C73-8F37-F9235EB586D5}" type="presParOf" srcId="{DA083E22-043A-459A-AD26-E7E1595393B9}" destId="{51DB8A79-FBE7-4847-9C18-06083724838C}" srcOrd="7" destOrd="0" presId="urn:microsoft.com/office/officeart/2008/layout/CircularPictureCallout"/>
    <dgm:cxn modelId="{2CB774EA-D96F-43B1-AF11-B001279DD909}" type="presParOf" srcId="{51DB8A79-FBE7-4847-9C18-06083724838C}" destId="{E2395D0C-E33C-4047-B526-98864CF35304}" srcOrd="0" destOrd="0" presId="urn:microsoft.com/office/officeart/2008/layout/CircularPictureCallout"/>
    <dgm:cxn modelId="{46F88B8C-BE39-41E9-A6FD-DFB1DB4D10D1}" type="presParOf" srcId="{DA083E22-043A-459A-AD26-E7E1595393B9}" destId="{CB4D47F5-7ED2-4977-99E2-8776F1E89D6C}" srcOrd="8" destOrd="0" presId="urn:microsoft.com/office/officeart/2008/layout/CircularPictureCallout"/>
    <dgm:cxn modelId="{0F648F3D-9047-4B9E-8C1C-E505FF533A99}" type="presParOf" srcId="{CB4D47F5-7ED2-4977-99E2-8776F1E89D6C}" destId="{93720AB9-DB09-4301-A5E3-4B6EC76CF65F}" srcOrd="0" destOrd="0" presId="urn:microsoft.com/office/officeart/2008/layout/CircularPictureCallout"/>
    <dgm:cxn modelId="{EB47D245-8DFE-4668-9A23-6650D75AD49C}" type="presParOf" srcId="{DA083E22-043A-459A-AD26-E7E1595393B9}" destId="{565434D1-C702-4C2A-9AD9-6EDA57FED9AF}" srcOrd="9" destOrd="0" presId="urn:microsoft.com/office/officeart/2008/layout/CircularPictureCallout"/>
    <dgm:cxn modelId="{FCAF47E0-7210-4F19-ABBE-4F3F9CD6E221}" type="presParOf" srcId="{DA083E22-043A-459A-AD26-E7E1595393B9}" destId="{1939CE92-DB20-40A4-BF1D-9DE6475F711B}" srcOrd="10" destOrd="0" presId="urn:microsoft.com/office/officeart/2008/layout/CircularPictureCallout"/>
    <dgm:cxn modelId="{93ED5A03-DCF0-4D3C-9557-C237B49E9F98}" type="presParOf" srcId="{1939CE92-DB20-40A4-BF1D-9DE6475F711B}" destId="{1F931BA4-D7A0-4B62-B721-4D25F68C6AE9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AFCE20-D340-42E9-A73D-9B10125B40B4}" type="doc">
      <dgm:prSet loTypeId="urn:microsoft.com/office/officeart/2011/layout/Tab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F2A5A20-AF5B-4E35-94BB-E07BE086B3C7}">
      <dgm:prSet phldrT="[Text]"/>
      <dgm:spPr/>
      <dgm:t>
        <a:bodyPr/>
        <a:lstStyle/>
        <a:p>
          <a:r>
            <a:rPr lang="en-US" dirty="0" smtClean="0"/>
            <a:t>Second basement </a:t>
          </a:r>
          <a:endParaRPr lang="en-US" dirty="0"/>
        </a:p>
      </dgm:t>
    </dgm:pt>
    <dgm:pt modelId="{526D1D56-1FD7-41E6-89D4-A5D250EAE721}" type="parTrans" cxnId="{FAB9CFE9-BB41-451B-B6FC-D69BCAC3BAA8}">
      <dgm:prSet/>
      <dgm:spPr/>
      <dgm:t>
        <a:bodyPr/>
        <a:lstStyle/>
        <a:p>
          <a:endParaRPr lang="en-US"/>
        </a:p>
      </dgm:t>
    </dgm:pt>
    <dgm:pt modelId="{45F93ECC-52A6-455E-B29A-916F69FC381B}" type="sibTrans" cxnId="{FAB9CFE9-BB41-451B-B6FC-D69BCAC3BAA8}">
      <dgm:prSet/>
      <dgm:spPr/>
      <dgm:t>
        <a:bodyPr/>
        <a:lstStyle/>
        <a:p>
          <a:endParaRPr lang="en-US"/>
        </a:p>
      </dgm:t>
    </dgm:pt>
    <dgm:pt modelId="{855DE42F-C1A8-4F3F-A738-DA67FEB76215}">
      <dgm:prSet phldrT="[Text]"/>
      <dgm:spPr/>
      <dgm:t>
        <a:bodyPr/>
        <a:lstStyle/>
        <a:p>
          <a:r>
            <a:rPr lang="en-US" dirty="0" smtClean="0"/>
            <a:t>First basement </a:t>
          </a:r>
          <a:endParaRPr lang="en-US" dirty="0"/>
        </a:p>
      </dgm:t>
    </dgm:pt>
    <dgm:pt modelId="{53900903-18E5-439C-902B-30B8C5B58400}" type="parTrans" cxnId="{BD820BEA-AF16-4979-A432-5B2CA4C860B1}">
      <dgm:prSet/>
      <dgm:spPr/>
      <dgm:t>
        <a:bodyPr/>
        <a:lstStyle/>
        <a:p>
          <a:endParaRPr lang="en-US"/>
        </a:p>
      </dgm:t>
    </dgm:pt>
    <dgm:pt modelId="{41919C6E-DB54-4B55-8FBB-B13F0B132415}" type="sibTrans" cxnId="{BD820BEA-AF16-4979-A432-5B2CA4C860B1}">
      <dgm:prSet/>
      <dgm:spPr/>
      <dgm:t>
        <a:bodyPr/>
        <a:lstStyle/>
        <a:p>
          <a:endParaRPr lang="en-US"/>
        </a:p>
      </dgm:t>
    </dgm:pt>
    <dgm:pt modelId="{9A7C2B50-760D-4043-92D8-BD1AE52304E3}">
      <dgm:prSet phldrT="[Text]"/>
      <dgm:spPr/>
      <dgm:t>
        <a:bodyPr/>
        <a:lstStyle/>
        <a:p>
          <a:r>
            <a:rPr lang="en-US" dirty="0" smtClean="0"/>
            <a:t>Ground floor </a:t>
          </a:r>
          <a:endParaRPr lang="en-US" dirty="0"/>
        </a:p>
      </dgm:t>
    </dgm:pt>
    <dgm:pt modelId="{66943EFD-A4CD-4417-9DFD-4869F180845A}" type="parTrans" cxnId="{696FEDBE-1A91-4E54-9393-8D505634831C}">
      <dgm:prSet/>
      <dgm:spPr/>
      <dgm:t>
        <a:bodyPr/>
        <a:lstStyle/>
        <a:p>
          <a:endParaRPr lang="en-US"/>
        </a:p>
      </dgm:t>
    </dgm:pt>
    <dgm:pt modelId="{ABA92AB5-8660-4AC4-AF8A-998648935623}" type="sibTrans" cxnId="{696FEDBE-1A91-4E54-9393-8D505634831C}">
      <dgm:prSet/>
      <dgm:spPr/>
      <dgm:t>
        <a:bodyPr/>
        <a:lstStyle/>
        <a:p>
          <a:endParaRPr lang="en-US"/>
        </a:p>
      </dgm:t>
    </dgm:pt>
    <dgm:pt modelId="{548F17CC-BE0D-4B9E-8527-A3C156984FE9}">
      <dgm:prSet phldrT="[Text]"/>
      <dgm:spPr/>
      <dgm:t>
        <a:bodyPr/>
        <a:lstStyle/>
        <a:p>
          <a:r>
            <a:rPr lang="en-US" dirty="0" smtClean="0"/>
            <a:t>First floor</a:t>
          </a:r>
          <a:endParaRPr lang="en-US" dirty="0"/>
        </a:p>
      </dgm:t>
    </dgm:pt>
    <dgm:pt modelId="{E64D9A15-860C-4992-9386-AD4E0567ABBE}" type="parTrans" cxnId="{BEAB9C9D-0E0B-4E7E-84F8-0847A96ADFE4}">
      <dgm:prSet/>
      <dgm:spPr/>
      <dgm:t>
        <a:bodyPr/>
        <a:lstStyle/>
        <a:p>
          <a:endParaRPr lang="en-US"/>
        </a:p>
      </dgm:t>
    </dgm:pt>
    <dgm:pt modelId="{1CC43CE6-3AF1-4A43-8D1A-3A66207FDA8C}" type="sibTrans" cxnId="{BEAB9C9D-0E0B-4E7E-84F8-0847A96ADFE4}">
      <dgm:prSet/>
      <dgm:spPr/>
      <dgm:t>
        <a:bodyPr/>
        <a:lstStyle/>
        <a:p>
          <a:endParaRPr lang="en-US"/>
        </a:p>
      </dgm:t>
    </dgm:pt>
    <dgm:pt modelId="{00ED850C-087F-4B7B-ADB6-1B8B46210B42}">
      <dgm:prSet phldrT="[Text]"/>
      <dgm:spPr/>
      <dgm:t>
        <a:bodyPr/>
        <a:lstStyle/>
        <a:p>
          <a:r>
            <a:rPr lang="en-US" dirty="0" smtClean="0"/>
            <a:t>Second floor</a:t>
          </a:r>
          <a:endParaRPr lang="en-US" dirty="0"/>
        </a:p>
      </dgm:t>
    </dgm:pt>
    <dgm:pt modelId="{0D256496-58FD-499C-8349-38453F4AC243}" type="parTrans" cxnId="{FDD4CFD8-4E82-439A-A44F-25BB11477E2B}">
      <dgm:prSet/>
      <dgm:spPr/>
      <dgm:t>
        <a:bodyPr/>
        <a:lstStyle/>
        <a:p>
          <a:endParaRPr lang="en-US"/>
        </a:p>
      </dgm:t>
    </dgm:pt>
    <dgm:pt modelId="{94A3F217-86B0-4F9E-B118-7639F5B38E1B}" type="sibTrans" cxnId="{FDD4CFD8-4E82-439A-A44F-25BB11477E2B}">
      <dgm:prSet/>
      <dgm:spPr/>
      <dgm:t>
        <a:bodyPr/>
        <a:lstStyle/>
        <a:p>
          <a:endParaRPr lang="en-US"/>
        </a:p>
      </dgm:t>
    </dgm:pt>
    <dgm:pt modelId="{C8BE2B53-1975-4A1D-9D17-06049782E073}">
      <dgm:prSet phldrT="[Text]"/>
      <dgm:spPr/>
      <dgm:t>
        <a:bodyPr/>
        <a:lstStyle/>
        <a:p>
          <a:r>
            <a:rPr lang="en-US" dirty="0" smtClean="0"/>
            <a:t>Third floor</a:t>
          </a:r>
          <a:endParaRPr lang="en-US" dirty="0"/>
        </a:p>
      </dgm:t>
    </dgm:pt>
    <dgm:pt modelId="{647CAA34-BE94-4F43-BD09-2FB6B21484E4}" type="parTrans" cxnId="{2B0371C7-0995-453D-9251-CB2B26DF8C93}">
      <dgm:prSet/>
      <dgm:spPr/>
      <dgm:t>
        <a:bodyPr/>
        <a:lstStyle/>
        <a:p>
          <a:endParaRPr lang="en-US"/>
        </a:p>
      </dgm:t>
    </dgm:pt>
    <dgm:pt modelId="{6206E9F0-EDFA-486C-B85B-56AD12BCDBE2}" type="sibTrans" cxnId="{2B0371C7-0995-453D-9251-CB2B26DF8C93}">
      <dgm:prSet/>
      <dgm:spPr/>
      <dgm:t>
        <a:bodyPr/>
        <a:lstStyle/>
        <a:p>
          <a:endParaRPr lang="en-US"/>
        </a:p>
      </dgm:t>
    </dgm:pt>
    <dgm:pt modelId="{3C751340-4BAA-4153-8732-5575328C7194}">
      <dgm:prSet phldrT="[Text]"/>
      <dgm:spPr/>
      <dgm:t>
        <a:bodyPr/>
        <a:lstStyle/>
        <a:p>
          <a:r>
            <a:rPr lang="en-US" dirty="0" smtClean="0"/>
            <a:t>Fourth floor</a:t>
          </a:r>
          <a:endParaRPr lang="en-US" dirty="0"/>
        </a:p>
      </dgm:t>
    </dgm:pt>
    <dgm:pt modelId="{22C8140D-D3B7-477A-ACAC-3A00CAEE1AE0}" type="parTrans" cxnId="{FA29C78B-30E0-4A5E-B1F9-47E37053C8BF}">
      <dgm:prSet/>
      <dgm:spPr/>
      <dgm:t>
        <a:bodyPr/>
        <a:lstStyle/>
        <a:p>
          <a:endParaRPr lang="en-US"/>
        </a:p>
      </dgm:t>
    </dgm:pt>
    <dgm:pt modelId="{016C52A6-DCC1-4720-9140-258FFD914326}" type="sibTrans" cxnId="{FA29C78B-30E0-4A5E-B1F9-47E37053C8BF}">
      <dgm:prSet/>
      <dgm:spPr/>
      <dgm:t>
        <a:bodyPr/>
        <a:lstStyle/>
        <a:p>
          <a:endParaRPr lang="en-US"/>
        </a:p>
      </dgm:t>
    </dgm:pt>
    <dgm:pt modelId="{CF684D65-CD77-44C2-808E-9DD6D224A761}">
      <dgm:prSet phldrT="[Text]"/>
      <dgm:spPr/>
      <dgm:t>
        <a:bodyPr/>
        <a:lstStyle/>
        <a:p>
          <a:r>
            <a:rPr lang="en-US" dirty="0" smtClean="0"/>
            <a:t>Fifth floor</a:t>
          </a:r>
          <a:endParaRPr lang="en-US" dirty="0"/>
        </a:p>
      </dgm:t>
    </dgm:pt>
    <dgm:pt modelId="{48CA5F67-3B41-4D95-9D3A-C940F7A7DAD4}" type="parTrans" cxnId="{5D81EEC1-8215-4268-BB81-7FE83E3D4CE1}">
      <dgm:prSet/>
      <dgm:spPr/>
      <dgm:t>
        <a:bodyPr/>
        <a:lstStyle/>
        <a:p>
          <a:endParaRPr lang="en-US"/>
        </a:p>
      </dgm:t>
    </dgm:pt>
    <dgm:pt modelId="{4D88E582-00E1-45AF-B0C0-47CDB61F4D02}" type="sibTrans" cxnId="{5D81EEC1-8215-4268-BB81-7FE83E3D4CE1}">
      <dgm:prSet/>
      <dgm:spPr/>
      <dgm:t>
        <a:bodyPr/>
        <a:lstStyle/>
        <a:p>
          <a:endParaRPr lang="en-US"/>
        </a:p>
      </dgm:t>
    </dgm:pt>
    <dgm:pt modelId="{57B64465-CFEB-4105-B6FA-FD89A699A98F}">
      <dgm:prSet phldrT="[Text]"/>
      <dgm:spPr/>
      <dgm:t>
        <a:bodyPr/>
        <a:lstStyle/>
        <a:p>
          <a:r>
            <a:rPr lang="en-US" dirty="0" smtClean="0"/>
            <a:t>Sixth floor</a:t>
          </a:r>
          <a:endParaRPr lang="en-US" dirty="0"/>
        </a:p>
      </dgm:t>
    </dgm:pt>
    <dgm:pt modelId="{1E4E6185-B8E9-49C8-BA69-31A9C9D50070}" type="parTrans" cxnId="{FED49D0C-1BA5-4770-94FE-1180D45653C7}">
      <dgm:prSet/>
      <dgm:spPr/>
      <dgm:t>
        <a:bodyPr/>
        <a:lstStyle/>
        <a:p>
          <a:endParaRPr lang="en-US"/>
        </a:p>
      </dgm:t>
    </dgm:pt>
    <dgm:pt modelId="{C79FF7C1-CB23-440E-997F-E8BCF14A55D9}" type="sibTrans" cxnId="{FED49D0C-1BA5-4770-94FE-1180D45653C7}">
      <dgm:prSet/>
      <dgm:spPr/>
      <dgm:t>
        <a:bodyPr/>
        <a:lstStyle/>
        <a:p>
          <a:endParaRPr lang="en-US"/>
        </a:p>
      </dgm:t>
    </dgm:pt>
    <dgm:pt modelId="{AD0C802C-F380-41EB-A730-E0356798477C}">
      <dgm:prSet phldrT="[Text]"/>
      <dgm:spPr/>
      <dgm:t>
        <a:bodyPr/>
        <a:lstStyle/>
        <a:p>
          <a:r>
            <a:rPr lang="en-US" dirty="0" smtClean="0"/>
            <a:t>Total area</a:t>
          </a:r>
          <a:endParaRPr lang="en-US" dirty="0"/>
        </a:p>
      </dgm:t>
    </dgm:pt>
    <dgm:pt modelId="{CA37DB52-D8BE-470E-B56F-0B3BC497754A}" type="parTrans" cxnId="{13B83AFC-83A5-4863-B0CF-ED55043B7772}">
      <dgm:prSet/>
      <dgm:spPr/>
      <dgm:t>
        <a:bodyPr/>
        <a:lstStyle/>
        <a:p>
          <a:endParaRPr lang="en-US"/>
        </a:p>
      </dgm:t>
    </dgm:pt>
    <dgm:pt modelId="{89A6F960-241D-4DED-8E25-B9771F4E4CDF}" type="sibTrans" cxnId="{13B83AFC-83A5-4863-B0CF-ED55043B7772}">
      <dgm:prSet/>
      <dgm:spPr/>
      <dgm:t>
        <a:bodyPr/>
        <a:lstStyle/>
        <a:p>
          <a:endParaRPr lang="en-US"/>
        </a:p>
      </dgm:t>
    </dgm:pt>
    <dgm:pt modelId="{D8737DB8-D125-48E9-8A22-820A3DD6FCF1}">
      <dgm:prSet phldrT="[Text]"/>
      <dgm:spPr/>
      <dgm:t>
        <a:bodyPr/>
        <a:lstStyle/>
        <a:p>
          <a:r>
            <a:rPr lang="en-US" dirty="0" smtClean="0"/>
            <a:t>Stair</a:t>
          </a:r>
          <a:endParaRPr lang="en-US" dirty="0"/>
        </a:p>
      </dgm:t>
    </dgm:pt>
    <dgm:pt modelId="{F85DA042-E0F3-416E-B899-0764AE985F7B}" type="parTrans" cxnId="{EF452F76-B9A5-4EBF-9B7A-D169ADD4A786}">
      <dgm:prSet/>
      <dgm:spPr/>
      <dgm:t>
        <a:bodyPr/>
        <a:lstStyle/>
        <a:p>
          <a:endParaRPr lang="en-US"/>
        </a:p>
      </dgm:t>
    </dgm:pt>
    <dgm:pt modelId="{F9463E39-B0B5-4749-B797-11D4B72B58DA}" type="sibTrans" cxnId="{EF452F76-B9A5-4EBF-9B7A-D169ADD4A786}">
      <dgm:prSet/>
      <dgm:spPr/>
      <dgm:t>
        <a:bodyPr/>
        <a:lstStyle/>
        <a:p>
          <a:endParaRPr lang="en-US"/>
        </a:p>
      </dgm:t>
    </dgm:pt>
    <dgm:pt modelId="{CE155C7C-86CE-4AD5-B60D-7EC6060F160A}" type="pres">
      <dgm:prSet presAssocID="{B2AFCE20-D340-42E9-A73D-9B10125B40B4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BC96F7C-B5F4-4AD2-8221-0446CAFEB16A}" type="pres">
      <dgm:prSet presAssocID="{FF2A5A20-AF5B-4E35-94BB-E07BE086B3C7}" presName="composite" presStyleCnt="0"/>
      <dgm:spPr/>
    </dgm:pt>
    <dgm:pt modelId="{BEF301D4-74B9-4459-887D-5F2DC9D7D402}" type="pres">
      <dgm:prSet presAssocID="{FF2A5A20-AF5B-4E35-94BB-E07BE086B3C7}" presName="FirstChild" presStyleLbl="revTx" presStyleIdx="0" presStyleCnt="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648258-C0B7-49BB-8F6C-D648E2F5D3AC}" type="pres">
      <dgm:prSet presAssocID="{FF2A5A20-AF5B-4E35-94BB-E07BE086B3C7}" presName="Parent" presStyleLbl="alignNode1" presStyleIdx="0" presStyleCnt="11" custScaleX="192787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5B5B21-F69A-4994-8805-559159C8B291}" type="pres">
      <dgm:prSet presAssocID="{FF2A5A20-AF5B-4E35-94BB-E07BE086B3C7}" presName="Accent" presStyleLbl="parChTrans1D1" presStyleIdx="0" presStyleCnt="11"/>
      <dgm:spPr/>
    </dgm:pt>
    <dgm:pt modelId="{435C8C3E-6EE7-4ABA-9FBF-6D101ED3A7B0}" type="pres">
      <dgm:prSet presAssocID="{45F93ECC-52A6-455E-B29A-916F69FC381B}" presName="sibTrans" presStyleCnt="0"/>
      <dgm:spPr/>
    </dgm:pt>
    <dgm:pt modelId="{38B82A6C-A886-4DFF-9C22-FD887BE62BE8}" type="pres">
      <dgm:prSet presAssocID="{855DE42F-C1A8-4F3F-A738-DA67FEB76215}" presName="composite" presStyleCnt="0"/>
      <dgm:spPr/>
    </dgm:pt>
    <dgm:pt modelId="{BA1638E8-7464-45D6-99FA-FAA73163CD6A}" type="pres">
      <dgm:prSet presAssocID="{855DE42F-C1A8-4F3F-A738-DA67FEB76215}" presName="FirstChild" presStyleLbl="revTx" presStyleIdx="1" presStyleCnt="11" custScaleX="59385" custLinFactNeighborX="0" custLinFactNeighborY="-526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A1A7CC-6DDA-49ED-8CD3-3B250343E852}" type="pres">
      <dgm:prSet presAssocID="{855DE42F-C1A8-4F3F-A738-DA67FEB76215}" presName="Parent" presStyleLbl="alignNode1" presStyleIdx="1" presStyleCnt="11" custScaleX="192787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B455D7-3C27-4A3C-BD23-6AD76459C25A}" type="pres">
      <dgm:prSet presAssocID="{855DE42F-C1A8-4F3F-A738-DA67FEB76215}" presName="Accent" presStyleLbl="parChTrans1D1" presStyleIdx="1" presStyleCnt="11"/>
      <dgm:spPr/>
    </dgm:pt>
    <dgm:pt modelId="{A5784643-8084-4EFF-B7F5-8AF41744F1C0}" type="pres">
      <dgm:prSet presAssocID="{41919C6E-DB54-4B55-8FBB-B13F0B132415}" presName="sibTrans" presStyleCnt="0"/>
      <dgm:spPr/>
    </dgm:pt>
    <dgm:pt modelId="{0745029C-1056-4610-87A1-1BFB9226143D}" type="pres">
      <dgm:prSet presAssocID="{9A7C2B50-760D-4043-92D8-BD1AE52304E3}" presName="composite" presStyleCnt="0"/>
      <dgm:spPr/>
    </dgm:pt>
    <dgm:pt modelId="{1F839F7F-4211-475C-A080-68DF91CF9416}" type="pres">
      <dgm:prSet presAssocID="{9A7C2B50-760D-4043-92D8-BD1AE52304E3}" presName="FirstChild" presStyleLbl="revTx" presStyleIdx="2" presStyleCnt="11">
        <dgm:presLayoutVars>
          <dgm:chMax val="0"/>
          <dgm:chPref val="0"/>
          <dgm:bulletEnabled val="1"/>
        </dgm:presLayoutVars>
      </dgm:prSet>
      <dgm:spPr/>
    </dgm:pt>
    <dgm:pt modelId="{7962D12F-DE5D-45A4-A7BE-98DFFB2C6119}" type="pres">
      <dgm:prSet presAssocID="{9A7C2B50-760D-4043-92D8-BD1AE52304E3}" presName="Parent" presStyleLbl="alignNode1" presStyleIdx="2" presStyleCnt="11" custScaleX="192787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809CC5-2C23-4293-8FB3-2E03E54AF803}" type="pres">
      <dgm:prSet presAssocID="{9A7C2B50-760D-4043-92D8-BD1AE52304E3}" presName="Accent" presStyleLbl="parChTrans1D1" presStyleIdx="2" presStyleCnt="11"/>
      <dgm:spPr/>
    </dgm:pt>
    <dgm:pt modelId="{9AEF8079-203A-42DF-81DA-7F0500EE7B16}" type="pres">
      <dgm:prSet presAssocID="{ABA92AB5-8660-4AC4-AF8A-998648935623}" presName="sibTrans" presStyleCnt="0"/>
      <dgm:spPr/>
    </dgm:pt>
    <dgm:pt modelId="{329677D9-3068-4710-9FD0-518FD346F10C}" type="pres">
      <dgm:prSet presAssocID="{548F17CC-BE0D-4B9E-8527-A3C156984FE9}" presName="composite" presStyleCnt="0"/>
      <dgm:spPr/>
    </dgm:pt>
    <dgm:pt modelId="{E2685A48-AFCE-42C0-B0A4-DF3FC585E9FD}" type="pres">
      <dgm:prSet presAssocID="{548F17CC-BE0D-4B9E-8527-A3C156984FE9}" presName="FirstChild" presStyleLbl="revTx" presStyleIdx="3" presStyleCnt="11">
        <dgm:presLayoutVars>
          <dgm:chMax val="0"/>
          <dgm:chPref val="0"/>
          <dgm:bulletEnabled val="1"/>
        </dgm:presLayoutVars>
      </dgm:prSet>
      <dgm:spPr/>
    </dgm:pt>
    <dgm:pt modelId="{F9DE4A15-91AD-4E53-8CB0-456AD5F3CAB6}" type="pres">
      <dgm:prSet presAssocID="{548F17CC-BE0D-4B9E-8527-A3C156984FE9}" presName="Parent" presStyleLbl="alignNode1" presStyleIdx="3" presStyleCnt="11" custScaleX="192787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64165C-66DF-4934-999B-130B16663BE7}" type="pres">
      <dgm:prSet presAssocID="{548F17CC-BE0D-4B9E-8527-A3C156984FE9}" presName="Accent" presStyleLbl="parChTrans1D1" presStyleIdx="3" presStyleCnt="11"/>
      <dgm:spPr/>
    </dgm:pt>
    <dgm:pt modelId="{30235C28-BCCA-4905-962E-761EF9D93AAF}" type="pres">
      <dgm:prSet presAssocID="{1CC43CE6-3AF1-4A43-8D1A-3A66207FDA8C}" presName="sibTrans" presStyleCnt="0"/>
      <dgm:spPr/>
    </dgm:pt>
    <dgm:pt modelId="{FDF0CCC3-F611-43CC-90BA-EA11A798C7F6}" type="pres">
      <dgm:prSet presAssocID="{00ED850C-087F-4B7B-ADB6-1B8B46210B42}" presName="composite" presStyleCnt="0"/>
      <dgm:spPr/>
    </dgm:pt>
    <dgm:pt modelId="{3CEB0EB3-1EF2-4BBC-94C7-81D319EAE31A}" type="pres">
      <dgm:prSet presAssocID="{00ED850C-087F-4B7B-ADB6-1B8B46210B42}" presName="FirstChild" presStyleLbl="revTx" presStyleIdx="4" presStyleCnt="11">
        <dgm:presLayoutVars>
          <dgm:chMax val="0"/>
          <dgm:chPref val="0"/>
          <dgm:bulletEnabled val="1"/>
        </dgm:presLayoutVars>
      </dgm:prSet>
      <dgm:spPr/>
    </dgm:pt>
    <dgm:pt modelId="{90339CCC-DFD9-4FB5-B914-E3EEA9E94AFC}" type="pres">
      <dgm:prSet presAssocID="{00ED850C-087F-4B7B-ADB6-1B8B46210B42}" presName="Parent" presStyleLbl="alignNode1" presStyleIdx="4" presStyleCnt="11" custScaleX="192787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A11DCF-0EDC-406B-AF37-F8541B589882}" type="pres">
      <dgm:prSet presAssocID="{00ED850C-087F-4B7B-ADB6-1B8B46210B42}" presName="Accent" presStyleLbl="parChTrans1D1" presStyleIdx="4" presStyleCnt="11"/>
      <dgm:spPr/>
    </dgm:pt>
    <dgm:pt modelId="{4F8A898A-CDD2-4EFE-8F3F-127B22DC7CF7}" type="pres">
      <dgm:prSet presAssocID="{94A3F217-86B0-4F9E-B118-7639F5B38E1B}" presName="sibTrans" presStyleCnt="0"/>
      <dgm:spPr/>
    </dgm:pt>
    <dgm:pt modelId="{820633EC-6FEE-4687-BEBA-5F8EEEA4CCBC}" type="pres">
      <dgm:prSet presAssocID="{C8BE2B53-1975-4A1D-9D17-06049782E073}" presName="composite" presStyleCnt="0"/>
      <dgm:spPr/>
    </dgm:pt>
    <dgm:pt modelId="{F4024C81-6705-402B-9CD4-955F2A02C7AE}" type="pres">
      <dgm:prSet presAssocID="{C8BE2B53-1975-4A1D-9D17-06049782E073}" presName="FirstChild" presStyleLbl="revTx" presStyleIdx="5" presStyleCnt="11">
        <dgm:presLayoutVars>
          <dgm:chMax val="0"/>
          <dgm:chPref val="0"/>
          <dgm:bulletEnabled val="1"/>
        </dgm:presLayoutVars>
      </dgm:prSet>
      <dgm:spPr/>
    </dgm:pt>
    <dgm:pt modelId="{95050465-AA94-4909-9D5A-85EAEE2F18C0}" type="pres">
      <dgm:prSet presAssocID="{C8BE2B53-1975-4A1D-9D17-06049782E073}" presName="Parent" presStyleLbl="alignNode1" presStyleIdx="5" presStyleCnt="11" custScaleX="192787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B849B9-0268-46D8-86D3-1D452611B26A}" type="pres">
      <dgm:prSet presAssocID="{C8BE2B53-1975-4A1D-9D17-06049782E073}" presName="Accent" presStyleLbl="parChTrans1D1" presStyleIdx="5" presStyleCnt="11"/>
      <dgm:spPr/>
    </dgm:pt>
    <dgm:pt modelId="{9498704D-435E-4676-8AF1-E6D531A013B5}" type="pres">
      <dgm:prSet presAssocID="{6206E9F0-EDFA-486C-B85B-56AD12BCDBE2}" presName="sibTrans" presStyleCnt="0"/>
      <dgm:spPr/>
    </dgm:pt>
    <dgm:pt modelId="{B3E449F5-4505-4928-94A7-E69A668A0243}" type="pres">
      <dgm:prSet presAssocID="{3C751340-4BAA-4153-8732-5575328C7194}" presName="composite" presStyleCnt="0"/>
      <dgm:spPr/>
    </dgm:pt>
    <dgm:pt modelId="{2904956C-7CBB-4571-BB61-0D3563B4895A}" type="pres">
      <dgm:prSet presAssocID="{3C751340-4BAA-4153-8732-5575328C7194}" presName="FirstChild" presStyleLbl="revTx" presStyleIdx="6" presStyleCnt="11">
        <dgm:presLayoutVars>
          <dgm:chMax val="0"/>
          <dgm:chPref val="0"/>
          <dgm:bulletEnabled val="1"/>
        </dgm:presLayoutVars>
      </dgm:prSet>
      <dgm:spPr/>
    </dgm:pt>
    <dgm:pt modelId="{4836D7D3-34F1-469B-AA20-2515D7F40385}" type="pres">
      <dgm:prSet presAssocID="{3C751340-4BAA-4153-8732-5575328C7194}" presName="Parent" presStyleLbl="alignNode1" presStyleIdx="6" presStyleCnt="11" custScaleX="192787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2BFEF4-161F-4F42-B589-1313559688A1}" type="pres">
      <dgm:prSet presAssocID="{3C751340-4BAA-4153-8732-5575328C7194}" presName="Accent" presStyleLbl="parChTrans1D1" presStyleIdx="6" presStyleCnt="11"/>
      <dgm:spPr/>
    </dgm:pt>
    <dgm:pt modelId="{37EFA119-820B-43DE-AA54-F98AFBB9EFF3}" type="pres">
      <dgm:prSet presAssocID="{016C52A6-DCC1-4720-9140-258FFD914326}" presName="sibTrans" presStyleCnt="0"/>
      <dgm:spPr/>
    </dgm:pt>
    <dgm:pt modelId="{AA9F94EF-7C03-4DA5-BF69-55B95074D3F9}" type="pres">
      <dgm:prSet presAssocID="{CF684D65-CD77-44C2-808E-9DD6D224A761}" presName="composite" presStyleCnt="0"/>
      <dgm:spPr/>
    </dgm:pt>
    <dgm:pt modelId="{88425E65-1AA6-4C32-A7DB-9717DF7A4474}" type="pres">
      <dgm:prSet presAssocID="{CF684D65-CD77-44C2-808E-9DD6D224A761}" presName="FirstChild" presStyleLbl="revTx" presStyleIdx="7" presStyleCnt="11">
        <dgm:presLayoutVars>
          <dgm:chMax val="0"/>
          <dgm:chPref val="0"/>
          <dgm:bulletEnabled val="1"/>
        </dgm:presLayoutVars>
      </dgm:prSet>
      <dgm:spPr/>
    </dgm:pt>
    <dgm:pt modelId="{7D9D7A2B-CF01-4482-86AE-259887D4B16B}" type="pres">
      <dgm:prSet presAssocID="{CF684D65-CD77-44C2-808E-9DD6D224A761}" presName="Parent" presStyleLbl="alignNode1" presStyleIdx="7" presStyleCnt="11" custScaleX="192787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F5B50A-66E3-4BB4-A26D-B672F2237C41}" type="pres">
      <dgm:prSet presAssocID="{CF684D65-CD77-44C2-808E-9DD6D224A761}" presName="Accent" presStyleLbl="parChTrans1D1" presStyleIdx="7" presStyleCnt="11"/>
      <dgm:spPr/>
    </dgm:pt>
    <dgm:pt modelId="{89C04DD1-32CF-4740-AD26-D84FC7124B19}" type="pres">
      <dgm:prSet presAssocID="{4D88E582-00E1-45AF-B0C0-47CDB61F4D02}" presName="sibTrans" presStyleCnt="0"/>
      <dgm:spPr/>
    </dgm:pt>
    <dgm:pt modelId="{2B31FF41-14E1-45BB-B8CC-C60EE21B5244}" type="pres">
      <dgm:prSet presAssocID="{57B64465-CFEB-4105-B6FA-FD89A699A98F}" presName="composite" presStyleCnt="0"/>
      <dgm:spPr/>
    </dgm:pt>
    <dgm:pt modelId="{FCFE1295-9E3A-4050-B7FD-EE363E42DD90}" type="pres">
      <dgm:prSet presAssocID="{57B64465-CFEB-4105-B6FA-FD89A699A98F}" presName="FirstChild" presStyleLbl="revTx" presStyleIdx="8" presStyleCnt="11">
        <dgm:presLayoutVars>
          <dgm:chMax val="0"/>
          <dgm:chPref val="0"/>
          <dgm:bulletEnabled val="1"/>
        </dgm:presLayoutVars>
      </dgm:prSet>
      <dgm:spPr/>
    </dgm:pt>
    <dgm:pt modelId="{EE9BC525-944C-4C5F-AC01-E7AA751696D6}" type="pres">
      <dgm:prSet presAssocID="{57B64465-CFEB-4105-B6FA-FD89A699A98F}" presName="Parent" presStyleLbl="alignNode1" presStyleIdx="8" presStyleCnt="11" custScaleX="192787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F56AB6-FA15-4574-8163-D1CD871D9B15}" type="pres">
      <dgm:prSet presAssocID="{57B64465-CFEB-4105-B6FA-FD89A699A98F}" presName="Accent" presStyleLbl="parChTrans1D1" presStyleIdx="8" presStyleCnt="11"/>
      <dgm:spPr/>
    </dgm:pt>
    <dgm:pt modelId="{17884211-56CA-4C51-A613-1B277F96A268}" type="pres">
      <dgm:prSet presAssocID="{C79FF7C1-CB23-440E-997F-E8BCF14A55D9}" presName="sibTrans" presStyleCnt="0"/>
      <dgm:spPr/>
    </dgm:pt>
    <dgm:pt modelId="{1DD5E82C-63AA-4FAA-92A0-3B0C0CA88891}" type="pres">
      <dgm:prSet presAssocID="{D8737DB8-D125-48E9-8A22-820A3DD6FCF1}" presName="composite" presStyleCnt="0"/>
      <dgm:spPr/>
    </dgm:pt>
    <dgm:pt modelId="{C4573FD9-6323-4B49-96DD-78B283E58FB5}" type="pres">
      <dgm:prSet presAssocID="{D8737DB8-D125-48E9-8A22-820A3DD6FCF1}" presName="FirstChild" presStyleLbl="revTx" presStyleIdx="9" presStyleCnt="11">
        <dgm:presLayoutVars>
          <dgm:chMax val="0"/>
          <dgm:chPref val="0"/>
          <dgm:bulletEnabled val="1"/>
        </dgm:presLayoutVars>
      </dgm:prSet>
      <dgm:spPr/>
    </dgm:pt>
    <dgm:pt modelId="{5A8E0712-CF17-4A48-BB4F-7A51DADF04FE}" type="pres">
      <dgm:prSet presAssocID="{D8737DB8-D125-48E9-8A22-820A3DD6FCF1}" presName="Parent" presStyleLbl="alignNode1" presStyleIdx="9" presStyleCnt="11" custScaleX="18835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048089-837C-4D0F-83F0-173B846A10F6}" type="pres">
      <dgm:prSet presAssocID="{D8737DB8-D125-48E9-8A22-820A3DD6FCF1}" presName="Accent" presStyleLbl="parChTrans1D1" presStyleIdx="9" presStyleCnt="11"/>
      <dgm:spPr/>
    </dgm:pt>
    <dgm:pt modelId="{8215965B-000A-4E65-95C0-D66A4F6DAD94}" type="pres">
      <dgm:prSet presAssocID="{F9463E39-B0B5-4749-B797-11D4B72B58DA}" presName="sibTrans" presStyleCnt="0"/>
      <dgm:spPr/>
    </dgm:pt>
    <dgm:pt modelId="{A6462C31-246F-4E59-9DF0-EE08A543A260}" type="pres">
      <dgm:prSet presAssocID="{AD0C802C-F380-41EB-A730-E0356798477C}" presName="composite" presStyleCnt="0"/>
      <dgm:spPr/>
    </dgm:pt>
    <dgm:pt modelId="{D5B59CB9-85E0-4CBD-BF8C-1654BD292DB7}" type="pres">
      <dgm:prSet presAssocID="{AD0C802C-F380-41EB-A730-E0356798477C}" presName="FirstChild" presStyleLbl="revTx" presStyleIdx="10" presStyleCnt="11">
        <dgm:presLayoutVars>
          <dgm:chMax val="0"/>
          <dgm:chPref val="0"/>
          <dgm:bulletEnabled val="1"/>
        </dgm:presLayoutVars>
      </dgm:prSet>
      <dgm:spPr/>
    </dgm:pt>
    <dgm:pt modelId="{F270A462-4071-4134-960B-EE3F9CFD0AE8}" type="pres">
      <dgm:prSet presAssocID="{AD0C802C-F380-41EB-A730-E0356798477C}" presName="Parent" presStyleLbl="alignNode1" presStyleIdx="10" presStyleCnt="11" custScaleX="188637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D861AA-4301-46FB-84E7-22997D65C024}" type="pres">
      <dgm:prSet presAssocID="{AD0C802C-F380-41EB-A730-E0356798477C}" presName="Accent" presStyleLbl="parChTrans1D1" presStyleIdx="10" presStyleCnt="11"/>
      <dgm:spPr/>
    </dgm:pt>
  </dgm:ptLst>
  <dgm:cxnLst>
    <dgm:cxn modelId="{13F5FDC4-CF27-4531-864D-526154D6B32E}" type="presOf" srcId="{00ED850C-087F-4B7B-ADB6-1B8B46210B42}" destId="{90339CCC-DFD9-4FB5-B914-E3EEA9E94AFC}" srcOrd="0" destOrd="0" presId="urn:microsoft.com/office/officeart/2011/layout/TabList"/>
    <dgm:cxn modelId="{FA29C78B-30E0-4A5E-B1F9-47E37053C8BF}" srcId="{B2AFCE20-D340-42E9-A73D-9B10125B40B4}" destId="{3C751340-4BAA-4153-8732-5575328C7194}" srcOrd="6" destOrd="0" parTransId="{22C8140D-D3B7-477A-ACAC-3A00CAEE1AE0}" sibTransId="{016C52A6-DCC1-4720-9140-258FFD914326}"/>
    <dgm:cxn modelId="{FAB9CFE9-BB41-451B-B6FC-D69BCAC3BAA8}" srcId="{B2AFCE20-D340-42E9-A73D-9B10125B40B4}" destId="{FF2A5A20-AF5B-4E35-94BB-E07BE086B3C7}" srcOrd="0" destOrd="0" parTransId="{526D1D56-1FD7-41E6-89D4-A5D250EAE721}" sibTransId="{45F93ECC-52A6-455E-B29A-916F69FC381B}"/>
    <dgm:cxn modelId="{E0816979-5114-4D0F-8810-0E52AB4A3DE6}" type="presOf" srcId="{855DE42F-C1A8-4F3F-A738-DA67FEB76215}" destId="{58A1A7CC-6DDA-49ED-8CD3-3B250343E852}" srcOrd="0" destOrd="0" presId="urn:microsoft.com/office/officeart/2011/layout/TabList"/>
    <dgm:cxn modelId="{5D81EEC1-8215-4268-BB81-7FE83E3D4CE1}" srcId="{B2AFCE20-D340-42E9-A73D-9B10125B40B4}" destId="{CF684D65-CD77-44C2-808E-9DD6D224A761}" srcOrd="7" destOrd="0" parTransId="{48CA5F67-3B41-4D95-9D3A-C940F7A7DAD4}" sibTransId="{4D88E582-00E1-45AF-B0C0-47CDB61F4D02}"/>
    <dgm:cxn modelId="{2E5A2000-CF99-4C7A-8647-6F095E9F9763}" type="presOf" srcId="{AD0C802C-F380-41EB-A730-E0356798477C}" destId="{F270A462-4071-4134-960B-EE3F9CFD0AE8}" srcOrd="0" destOrd="0" presId="urn:microsoft.com/office/officeart/2011/layout/TabList"/>
    <dgm:cxn modelId="{FED49D0C-1BA5-4770-94FE-1180D45653C7}" srcId="{B2AFCE20-D340-42E9-A73D-9B10125B40B4}" destId="{57B64465-CFEB-4105-B6FA-FD89A699A98F}" srcOrd="8" destOrd="0" parTransId="{1E4E6185-B8E9-49C8-BA69-31A9C9D50070}" sibTransId="{C79FF7C1-CB23-440E-997F-E8BCF14A55D9}"/>
    <dgm:cxn modelId="{E3A17A52-E4FC-4086-A14E-014C3FC81810}" type="presOf" srcId="{3C751340-4BAA-4153-8732-5575328C7194}" destId="{4836D7D3-34F1-469B-AA20-2515D7F40385}" srcOrd="0" destOrd="0" presId="urn:microsoft.com/office/officeart/2011/layout/TabList"/>
    <dgm:cxn modelId="{605F943C-14AC-4EBF-BBFA-FCE696B77F1E}" type="presOf" srcId="{57B64465-CFEB-4105-B6FA-FD89A699A98F}" destId="{EE9BC525-944C-4C5F-AC01-E7AA751696D6}" srcOrd="0" destOrd="0" presId="urn:microsoft.com/office/officeart/2011/layout/TabList"/>
    <dgm:cxn modelId="{FDD4CFD8-4E82-439A-A44F-25BB11477E2B}" srcId="{B2AFCE20-D340-42E9-A73D-9B10125B40B4}" destId="{00ED850C-087F-4B7B-ADB6-1B8B46210B42}" srcOrd="4" destOrd="0" parTransId="{0D256496-58FD-499C-8349-38453F4AC243}" sibTransId="{94A3F217-86B0-4F9E-B118-7639F5B38E1B}"/>
    <dgm:cxn modelId="{2B0371C7-0995-453D-9251-CB2B26DF8C93}" srcId="{B2AFCE20-D340-42E9-A73D-9B10125B40B4}" destId="{C8BE2B53-1975-4A1D-9D17-06049782E073}" srcOrd="5" destOrd="0" parTransId="{647CAA34-BE94-4F43-BD09-2FB6B21484E4}" sibTransId="{6206E9F0-EDFA-486C-B85B-56AD12BCDBE2}"/>
    <dgm:cxn modelId="{13B83AFC-83A5-4863-B0CF-ED55043B7772}" srcId="{B2AFCE20-D340-42E9-A73D-9B10125B40B4}" destId="{AD0C802C-F380-41EB-A730-E0356798477C}" srcOrd="10" destOrd="0" parTransId="{CA37DB52-D8BE-470E-B56F-0B3BC497754A}" sibTransId="{89A6F960-241D-4DED-8E25-B9771F4E4CDF}"/>
    <dgm:cxn modelId="{EF452F76-B9A5-4EBF-9B7A-D169ADD4A786}" srcId="{B2AFCE20-D340-42E9-A73D-9B10125B40B4}" destId="{D8737DB8-D125-48E9-8A22-820A3DD6FCF1}" srcOrd="9" destOrd="0" parTransId="{F85DA042-E0F3-416E-B899-0764AE985F7B}" sibTransId="{F9463E39-B0B5-4749-B797-11D4B72B58DA}"/>
    <dgm:cxn modelId="{BD820BEA-AF16-4979-A432-5B2CA4C860B1}" srcId="{B2AFCE20-D340-42E9-A73D-9B10125B40B4}" destId="{855DE42F-C1A8-4F3F-A738-DA67FEB76215}" srcOrd="1" destOrd="0" parTransId="{53900903-18E5-439C-902B-30B8C5B58400}" sibTransId="{41919C6E-DB54-4B55-8FBB-B13F0B132415}"/>
    <dgm:cxn modelId="{68E266DA-1136-4379-99DF-8EF1F1A555FF}" type="presOf" srcId="{B2AFCE20-D340-42E9-A73D-9B10125B40B4}" destId="{CE155C7C-86CE-4AD5-B60D-7EC6060F160A}" srcOrd="0" destOrd="0" presId="urn:microsoft.com/office/officeart/2011/layout/TabList"/>
    <dgm:cxn modelId="{C7388831-0ED2-4103-BAF8-277D05A75C7D}" type="presOf" srcId="{C8BE2B53-1975-4A1D-9D17-06049782E073}" destId="{95050465-AA94-4909-9D5A-85EAEE2F18C0}" srcOrd="0" destOrd="0" presId="urn:microsoft.com/office/officeart/2011/layout/TabList"/>
    <dgm:cxn modelId="{25038A72-6ECC-4EF6-B7DD-8CA7D4DD7BB7}" type="presOf" srcId="{CF684D65-CD77-44C2-808E-9DD6D224A761}" destId="{7D9D7A2B-CF01-4482-86AE-259887D4B16B}" srcOrd="0" destOrd="0" presId="urn:microsoft.com/office/officeart/2011/layout/TabList"/>
    <dgm:cxn modelId="{696FEDBE-1A91-4E54-9393-8D505634831C}" srcId="{B2AFCE20-D340-42E9-A73D-9B10125B40B4}" destId="{9A7C2B50-760D-4043-92D8-BD1AE52304E3}" srcOrd="2" destOrd="0" parTransId="{66943EFD-A4CD-4417-9DFD-4869F180845A}" sibTransId="{ABA92AB5-8660-4AC4-AF8A-998648935623}"/>
    <dgm:cxn modelId="{BEAB9C9D-0E0B-4E7E-84F8-0847A96ADFE4}" srcId="{B2AFCE20-D340-42E9-A73D-9B10125B40B4}" destId="{548F17CC-BE0D-4B9E-8527-A3C156984FE9}" srcOrd="3" destOrd="0" parTransId="{E64D9A15-860C-4992-9386-AD4E0567ABBE}" sibTransId="{1CC43CE6-3AF1-4A43-8D1A-3A66207FDA8C}"/>
    <dgm:cxn modelId="{C72AD575-DDFF-440F-84A9-161BD300864F}" type="presOf" srcId="{FF2A5A20-AF5B-4E35-94BB-E07BE086B3C7}" destId="{3D648258-C0B7-49BB-8F6C-D648E2F5D3AC}" srcOrd="0" destOrd="0" presId="urn:microsoft.com/office/officeart/2011/layout/TabList"/>
    <dgm:cxn modelId="{0B0F4C8C-3A48-442D-9323-39E29E31992F}" type="presOf" srcId="{D8737DB8-D125-48E9-8A22-820A3DD6FCF1}" destId="{5A8E0712-CF17-4A48-BB4F-7A51DADF04FE}" srcOrd="0" destOrd="0" presId="urn:microsoft.com/office/officeart/2011/layout/TabList"/>
    <dgm:cxn modelId="{916FA0AB-AD0A-4C70-A55E-A6F5EFFD735A}" type="presOf" srcId="{548F17CC-BE0D-4B9E-8527-A3C156984FE9}" destId="{F9DE4A15-91AD-4E53-8CB0-456AD5F3CAB6}" srcOrd="0" destOrd="0" presId="urn:microsoft.com/office/officeart/2011/layout/TabList"/>
    <dgm:cxn modelId="{97DCD880-6599-45A9-B793-9C05CA82A977}" type="presOf" srcId="{9A7C2B50-760D-4043-92D8-BD1AE52304E3}" destId="{7962D12F-DE5D-45A4-A7BE-98DFFB2C6119}" srcOrd="0" destOrd="0" presId="urn:microsoft.com/office/officeart/2011/layout/TabList"/>
    <dgm:cxn modelId="{755CAFE1-90DA-4DF9-9970-D8F190C8988D}" type="presParOf" srcId="{CE155C7C-86CE-4AD5-B60D-7EC6060F160A}" destId="{BBC96F7C-B5F4-4AD2-8221-0446CAFEB16A}" srcOrd="0" destOrd="0" presId="urn:microsoft.com/office/officeart/2011/layout/TabList"/>
    <dgm:cxn modelId="{1D16E231-3CAD-461A-841B-C1CE7C2C4E25}" type="presParOf" srcId="{BBC96F7C-B5F4-4AD2-8221-0446CAFEB16A}" destId="{BEF301D4-74B9-4459-887D-5F2DC9D7D402}" srcOrd="0" destOrd="0" presId="urn:microsoft.com/office/officeart/2011/layout/TabList"/>
    <dgm:cxn modelId="{BC909201-AA33-4D33-92A3-51A8A1E66696}" type="presParOf" srcId="{BBC96F7C-B5F4-4AD2-8221-0446CAFEB16A}" destId="{3D648258-C0B7-49BB-8F6C-D648E2F5D3AC}" srcOrd="1" destOrd="0" presId="urn:microsoft.com/office/officeart/2011/layout/TabList"/>
    <dgm:cxn modelId="{5B1DDFDF-F1E1-4924-8EE3-A4D0210FEEAF}" type="presParOf" srcId="{BBC96F7C-B5F4-4AD2-8221-0446CAFEB16A}" destId="{515B5B21-F69A-4994-8805-559159C8B291}" srcOrd="2" destOrd="0" presId="urn:microsoft.com/office/officeart/2011/layout/TabList"/>
    <dgm:cxn modelId="{0D737218-1882-4E24-B77E-1CB0959CBA09}" type="presParOf" srcId="{CE155C7C-86CE-4AD5-B60D-7EC6060F160A}" destId="{435C8C3E-6EE7-4ABA-9FBF-6D101ED3A7B0}" srcOrd="1" destOrd="0" presId="urn:microsoft.com/office/officeart/2011/layout/TabList"/>
    <dgm:cxn modelId="{D962CBBA-1167-4177-8EE2-90FCD7E70D48}" type="presParOf" srcId="{CE155C7C-86CE-4AD5-B60D-7EC6060F160A}" destId="{38B82A6C-A886-4DFF-9C22-FD887BE62BE8}" srcOrd="2" destOrd="0" presId="urn:microsoft.com/office/officeart/2011/layout/TabList"/>
    <dgm:cxn modelId="{935B2F9C-E29F-44B5-ADFF-2E487CD746C8}" type="presParOf" srcId="{38B82A6C-A886-4DFF-9C22-FD887BE62BE8}" destId="{BA1638E8-7464-45D6-99FA-FAA73163CD6A}" srcOrd="0" destOrd="0" presId="urn:microsoft.com/office/officeart/2011/layout/TabList"/>
    <dgm:cxn modelId="{77AE328E-0123-4F26-B793-CDAABA3B00B2}" type="presParOf" srcId="{38B82A6C-A886-4DFF-9C22-FD887BE62BE8}" destId="{58A1A7CC-6DDA-49ED-8CD3-3B250343E852}" srcOrd="1" destOrd="0" presId="urn:microsoft.com/office/officeart/2011/layout/TabList"/>
    <dgm:cxn modelId="{B0B33BE1-9442-4B9A-AFA6-93418A428189}" type="presParOf" srcId="{38B82A6C-A886-4DFF-9C22-FD887BE62BE8}" destId="{8FB455D7-3C27-4A3C-BD23-6AD76459C25A}" srcOrd="2" destOrd="0" presId="urn:microsoft.com/office/officeart/2011/layout/TabList"/>
    <dgm:cxn modelId="{840C85FF-3BFF-435A-BB0C-066B71486D67}" type="presParOf" srcId="{CE155C7C-86CE-4AD5-B60D-7EC6060F160A}" destId="{A5784643-8084-4EFF-B7F5-8AF41744F1C0}" srcOrd="3" destOrd="0" presId="urn:microsoft.com/office/officeart/2011/layout/TabList"/>
    <dgm:cxn modelId="{4008F22C-95F3-4B6A-9E76-AC615D1FAA6A}" type="presParOf" srcId="{CE155C7C-86CE-4AD5-B60D-7EC6060F160A}" destId="{0745029C-1056-4610-87A1-1BFB9226143D}" srcOrd="4" destOrd="0" presId="urn:microsoft.com/office/officeart/2011/layout/TabList"/>
    <dgm:cxn modelId="{8DA3E1CA-1249-4CDE-B543-1498FD763382}" type="presParOf" srcId="{0745029C-1056-4610-87A1-1BFB9226143D}" destId="{1F839F7F-4211-475C-A080-68DF91CF9416}" srcOrd="0" destOrd="0" presId="urn:microsoft.com/office/officeart/2011/layout/TabList"/>
    <dgm:cxn modelId="{1E0E756A-282F-4376-A72E-6297A2084673}" type="presParOf" srcId="{0745029C-1056-4610-87A1-1BFB9226143D}" destId="{7962D12F-DE5D-45A4-A7BE-98DFFB2C6119}" srcOrd="1" destOrd="0" presId="urn:microsoft.com/office/officeart/2011/layout/TabList"/>
    <dgm:cxn modelId="{767CE9E4-1F21-438D-A531-296BF95DDBE8}" type="presParOf" srcId="{0745029C-1056-4610-87A1-1BFB9226143D}" destId="{92809CC5-2C23-4293-8FB3-2E03E54AF803}" srcOrd="2" destOrd="0" presId="urn:microsoft.com/office/officeart/2011/layout/TabList"/>
    <dgm:cxn modelId="{CEBBF9ED-AF83-4642-8EA6-8C046491BE10}" type="presParOf" srcId="{CE155C7C-86CE-4AD5-B60D-7EC6060F160A}" destId="{9AEF8079-203A-42DF-81DA-7F0500EE7B16}" srcOrd="5" destOrd="0" presId="urn:microsoft.com/office/officeart/2011/layout/TabList"/>
    <dgm:cxn modelId="{9057E4BF-22AB-4F74-B654-644075B471B1}" type="presParOf" srcId="{CE155C7C-86CE-4AD5-B60D-7EC6060F160A}" destId="{329677D9-3068-4710-9FD0-518FD346F10C}" srcOrd="6" destOrd="0" presId="urn:microsoft.com/office/officeart/2011/layout/TabList"/>
    <dgm:cxn modelId="{BAFBDAAB-5BA6-43A1-A8E4-589B7F94E0D0}" type="presParOf" srcId="{329677D9-3068-4710-9FD0-518FD346F10C}" destId="{E2685A48-AFCE-42C0-B0A4-DF3FC585E9FD}" srcOrd="0" destOrd="0" presId="urn:microsoft.com/office/officeart/2011/layout/TabList"/>
    <dgm:cxn modelId="{F1FB61B0-48CA-4FDD-B134-B3DEC8BEAD00}" type="presParOf" srcId="{329677D9-3068-4710-9FD0-518FD346F10C}" destId="{F9DE4A15-91AD-4E53-8CB0-456AD5F3CAB6}" srcOrd="1" destOrd="0" presId="urn:microsoft.com/office/officeart/2011/layout/TabList"/>
    <dgm:cxn modelId="{455043D0-2BF4-401D-8A7E-9A7569ED6671}" type="presParOf" srcId="{329677D9-3068-4710-9FD0-518FD346F10C}" destId="{4164165C-66DF-4934-999B-130B16663BE7}" srcOrd="2" destOrd="0" presId="urn:microsoft.com/office/officeart/2011/layout/TabList"/>
    <dgm:cxn modelId="{73F27E8B-EA10-4FA6-835B-6741850791AB}" type="presParOf" srcId="{CE155C7C-86CE-4AD5-B60D-7EC6060F160A}" destId="{30235C28-BCCA-4905-962E-761EF9D93AAF}" srcOrd="7" destOrd="0" presId="urn:microsoft.com/office/officeart/2011/layout/TabList"/>
    <dgm:cxn modelId="{60C0E973-BF66-4F8C-B036-EC617040C827}" type="presParOf" srcId="{CE155C7C-86CE-4AD5-B60D-7EC6060F160A}" destId="{FDF0CCC3-F611-43CC-90BA-EA11A798C7F6}" srcOrd="8" destOrd="0" presId="urn:microsoft.com/office/officeart/2011/layout/TabList"/>
    <dgm:cxn modelId="{236DFA98-432B-42B3-B53D-6E7D431622C0}" type="presParOf" srcId="{FDF0CCC3-F611-43CC-90BA-EA11A798C7F6}" destId="{3CEB0EB3-1EF2-4BBC-94C7-81D319EAE31A}" srcOrd="0" destOrd="0" presId="urn:microsoft.com/office/officeart/2011/layout/TabList"/>
    <dgm:cxn modelId="{0F4FEE96-9875-4591-A694-2D5F90786386}" type="presParOf" srcId="{FDF0CCC3-F611-43CC-90BA-EA11A798C7F6}" destId="{90339CCC-DFD9-4FB5-B914-E3EEA9E94AFC}" srcOrd="1" destOrd="0" presId="urn:microsoft.com/office/officeart/2011/layout/TabList"/>
    <dgm:cxn modelId="{EBF1C1D8-852A-44C9-A23E-A28B3989F6CD}" type="presParOf" srcId="{FDF0CCC3-F611-43CC-90BA-EA11A798C7F6}" destId="{14A11DCF-0EDC-406B-AF37-F8541B589882}" srcOrd="2" destOrd="0" presId="urn:microsoft.com/office/officeart/2011/layout/TabList"/>
    <dgm:cxn modelId="{1BA72651-55D3-4A48-8904-778CCBCE5D63}" type="presParOf" srcId="{CE155C7C-86CE-4AD5-B60D-7EC6060F160A}" destId="{4F8A898A-CDD2-4EFE-8F3F-127B22DC7CF7}" srcOrd="9" destOrd="0" presId="urn:microsoft.com/office/officeart/2011/layout/TabList"/>
    <dgm:cxn modelId="{EDC87FFE-6C54-4202-B755-5929BDC8F1A2}" type="presParOf" srcId="{CE155C7C-86CE-4AD5-B60D-7EC6060F160A}" destId="{820633EC-6FEE-4687-BEBA-5F8EEEA4CCBC}" srcOrd="10" destOrd="0" presId="urn:microsoft.com/office/officeart/2011/layout/TabList"/>
    <dgm:cxn modelId="{FDCEB5A5-0717-43C3-91DA-F1BF29DCE43B}" type="presParOf" srcId="{820633EC-6FEE-4687-BEBA-5F8EEEA4CCBC}" destId="{F4024C81-6705-402B-9CD4-955F2A02C7AE}" srcOrd="0" destOrd="0" presId="urn:microsoft.com/office/officeart/2011/layout/TabList"/>
    <dgm:cxn modelId="{C0DA48A1-58AE-467D-B178-2704FF8AB2AF}" type="presParOf" srcId="{820633EC-6FEE-4687-BEBA-5F8EEEA4CCBC}" destId="{95050465-AA94-4909-9D5A-85EAEE2F18C0}" srcOrd="1" destOrd="0" presId="urn:microsoft.com/office/officeart/2011/layout/TabList"/>
    <dgm:cxn modelId="{F95E1118-6FD9-4B5F-976F-525BC8EF6BE8}" type="presParOf" srcId="{820633EC-6FEE-4687-BEBA-5F8EEEA4CCBC}" destId="{0CB849B9-0268-46D8-86D3-1D452611B26A}" srcOrd="2" destOrd="0" presId="urn:microsoft.com/office/officeart/2011/layout/TabList"/>
    <dgm:cxn modelId="{29CB385A-A64A-4B6B-BECA-A38E0065BA25}" type="presParOf" srcId="{CE155C7C-86CE-4AD5-B60D-7EC6060F160A}" destId="{9498704D-435E-4676-8AF1-E6D531A013B5}" srcOrd="11" destOrd="0" presId="urn:microsoft.com/office/officeart/2011/layout/TabList"/>
    <dgm:cxn modelId="{0D2FDA02-AAC9-4C0F-A8A4-E525201CAE28}" type="presParOf" srcId="{CE155C7C-86CE-4AD5-B60D-7EC6060F160A}" destId="{B3E449F5-4505-4928-94A7-E69A668A0243}" srcOrd="12" destOrd="0" presId="urn:microsoft.com/office/officeart/2011/layout/TabList"/>
    <dgm:cxn modelId="{56679862-3EA5-425E-9BCC-22C2495887C5}" type="presParOf" srcId="{B3E449F5-4505-4928-94A7-E69A668A0243}" destId="{2904956C-7CBB-4571-BB61-0D3563B4895A}" srcOrd="0" destOrd="0" presId="urn:microsoft.com/office/officeart/2011/layout/TabList"/>
    <dgm:cxn modelId="{A4697602-EF45-4C02-8617-5FA89A42476F}" type="presParOf" srcId="{B3E449F5-4505-4928-94A7-E69A668A0243}" destId="{4836D7D3-34F1-469B-AA20-2515D7F40385}" srcOrd="1" destOrd="0" presId="urn:microsoft.com/office/officeart/2011/layout/TabList"/>
    <dgm:cxn modelId="{0E5C2589-FB09-4FDE-8E6B-3ECE6FDB513C}" type="presParOf" srcId="{B3E449F5-4505-4928-94A7-E69A668A0243}" destId="{DB2BFEF4-161F-4F42-B589-1313559688A1}" srcOrd="2" destOrd="0" presId="urn:microsoft.com/office/officeart/2011/layout/TabList"/>
    <dgm:cxn modelId="{A36166D7-7BB9-40CB-BC9B-609381122686}" type="presParOf" srcId="{CE155C7C-86CE-4AD5-B60D-7EC6060F160A}" destId="{37EFA119-820B-43DE-AA54-F98AFBB9EFF3}" srcOrd="13" destOrd="0" presId="urn:microsoft.com/office/officeart/2011/layout/TabList"/>
    <dgm:cxn modelId="{460E9FE7-1D38-4BF2-A9F0-2A8E0D0D9BFB}" type="presParOf" srcId="{CE155C7C-86CE-4AD5-B60D-7EC6060F160A}" destId="{AA9F94EF-7C03-4DA5-BF69-55B95074D3F9}" srcOrd="14" destOrd="0" presId="urn:microsoft.com/office/officeart/2011/layout/TabList"/>
    <dgm:cxn modelId="{F1F7DBE7-45CE-4341-BF4C-909ECE99B6F3}" type="presParOf" srcId="{AA9F94EF-7C03-4DA5-BF69-55B95074D3F9}" destId="{88425E65-1AA6-4C32-A7DB-9717DF7A4474}" srcOrd="0" destOrd="0" presId="urn:microsoft.com/office/officeart/2011/layout/TabList"/>
    <dgm:cxn modelId="{66A0F616-595B-4F73-ACAE-F8BBE435EA03}" type="presParOf" srcId="{AA9F94EF-7C03-4DA5-BF69-55B95074D3F9}" destId="{7D9D7A2B-CF01-4482-86AE-259887D4B16B}" srcOrd="1" destOrd="0" presId="urn:microsoft.com/office/officeart/2011/layout/TabList"/>
    <dgm:cxn modelId="{0F450D9F-D363-47C8-B312-6565C880E410}" type="presParOf" srcId="{AA9F94EF-7C03-4DA5-BF69-55B95074D3F9}" destId="{49F5B50A-66E3-4BB4-A26D-B672F2237C41}" srcOrd="2" destOrd="0" presId="urn:microsoft.com/office/officeart/2011/layout/TabList"/>
    <dgm:cxn modelId="{4D021E6C-8797-40E0-97CF-43D0DBCF624F}" type="presParOf" srcId="{CE155C7C-86CE-4AD5-B60D-7EC6060F160A}" destId="{89C04DD1-32CF-4740-AD26-D84FC7124B19}" srcOrd="15" destOrd="0" presId="urn:microsoft.com/office/officeart/2011/layout/TabList"/>
    <dgm:cxn modelId="{FC19C689-C1F6-438D-A902-79FD1C58CC32}" type="presParOf" srcId="{CE155C7C-86CE-4AD5-B60D-7EC6060F160A}" destId="{2B31FF41-14E1-45BB-B8CC-C60EE21B5244}" srcOrd="16" destOrd="0" presId="urn:microsoft.com/office/officeart/2011/layout/TabList"/>
    <dgm:cxn modelId="{8AF86D3F-77F2-48D6-816C-51C9E39E57EA}" type="presParOf" srcId="{2B31FF41-14E1-45BB-B8CC-C60EE21B5244}" destId="{FCFE1295-9E3A-4050-B7FD-EE363E42DD90}" srcOrd="0" destOrd="0" presId="urn:microsoft.com/office/officeart/2011/layout/TabList"/>
    <dgm:cxn modelId="{73500F8E-B144-4489-A743-7A45BC080BAB}" type="presParOf" srcId="{2B31FF41-14E1-45BB-B8CC-C60EE21B5244}" destId="{EE9BC525-944C-4C5F-AC01-E7AA751696D6}" srcOrd="1" destOrd="0" presId="urn:microsoft.com/office/officeart/2011/layout/TabList"/>
    <dgm:cxn modelId="{4CE6CBC4-F38E-4194-9029-DD341C90B869}" type="presParOf" srcId="{2B31FF41-14E1-45BB-B8CC-C60EE21B5244}" destId="{01F56AB6-FA15-4574-8163-D1CD871D9B15}" srcOrd="2" destOrd="0" presId="urn:microsoft.com/office/officeart/2011/layout/TabList"/>
    <dgm:cxn modelId="{7E5025D3-5B7C-4B62-93C6-F8127AE9C911}" type="presParOf" srcId="{CE155C7C-86CE-4AD5-B60D-7EC6060F160A}" destId="{17884211-56CA-4C51-A613-1B277F96A268}" srcOrd="17" destOrd="0" presId="urn:microsoft.com/office/officeart/2011/layout/TabList"/>
    <dgm:cxn modelId="{2910427E-89BD-47A0-ABD3-B7D85189F309}" type="presParOf" srcId="{CE155C7C-86CE-4AD5-B60D-7EC6060F160A}" destId="{1DD5E82C-63AA-4FAA-92A0-3B0C0CA88891}" srcOrd="18" destOrd="0" presId="urn:microsoft.com/office/officeart/2011/layout/TabList"/>
    <dgm:cxn modelId="{86089D7D-46D0-42A7-8FDE-1890A63B88FF}" type="presParOf" srcId="{1DD5E82C-63AA-4FAA-92A0-3B0C0CA88891}" destId="{C4573FD9-6323-4B49-96DD-78B283E58FB5}" srcOrd="0" destOrd="0" presId="urn:microsoft.com/office/officeart/2011/layout/TabList"/>
    <dgm:cxn modelId="{F89A25C7-6038-4F5F-AFDD-3334774B7803}" type="presParOf" srcId="{1DD5E82C-63AA-4FAA-92A0-3B0C0CA88891}" destId="{5A8E0712-CF17-4A48-BB4F-7A51DADF04FE}" srcOrd="1" destOrd="0" presId="urn:microsoft.com/office/officeart/2011/layout/TabList"/>
    <dgm:cxn modelId="{9CCE4970-7FA4-4065-ADAD-A92B8C4909F3}" type="presParOf" srcId="{1DD5E82C-63AA-4FAA-92A0-3B0C0CA88891}" destId="{C5048089-837C-4D0F-83F0-173B846A10F6}" srcOrd="2" destOrd="0" presId="urn:microsoft.com/office/officeart/2011/layout/TabList"/>
    <dgm:cxn modelId="{A9CEEF20-9839-4F56-9926-49311B215D60}" type="presParOf" srcId="{CE155C7C-86CE-4AD5-B60D-7EC6060F160A}" destId="{8215965B-000A-4E65-95C0-D66A4F6DAD94}" srcOrd="19" destOrd="0" presId="urn:microsoft.com/office/officeart/2011/layout/TabList"/>
    <dgm:cxn modelId="{A813CCD7-C0BD-4861-B200-ED40DEC66E9B}" type="presParOf" srcId="{CE155C7C-86CE-4AD5-B60D-7EC6060F160A}" destId="{A6462C31-246F-4E59-9DF0-EE08A543A260}" srcOrd="20" destOrd="0" presId="urn:microsoft.com/office/officeart/2011/layout/TabList"/>
    <dgm:cxn modelId="{836028AC-9073-4C35-97FF-2E44725CE575}" type="presParOf" srcId="{A6462C31-246F-4E59-9DF0-EE08A543A260}" destId="{D5B59CB9-85E0-4CBD-BF8C-1654BD292DB7}" srcOrd="0" destOrd="0" presId="urn:microsoft.com/office/officeart/2011/layout/TabList"/>
    <dgm:cxn modelId="{EFCA3047-D0CC-45FF-B309-A9A896E737C0}" type="presParOf" srcId="{A6462C31-246F-4E59-9DF0-EE08A543A260}" destId="{F270A462-4071-4134-960B-EE3F9CFD0AE8}" srcOrd="1" destOrd="0" presId="urn:microsoft.com/office/officeart/2011/layout/TabList"/>
    <dgm:cxn modelId="{557B9EBF-F90C-464F-9F70-E523676108EB}" type="presParOf" srcId="{A6462C31-246F-4E59-9DF0-EE08A543A260}" destId="{3FD861AA-4301-46FB-84E7-22997D65C024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598FE8-993E-4951-8D53-993763902D5B}" type="doc">
      <dgm:prSet loTypeId="urn:microsoft.com/office/officeart/2008/layout/Accented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104495-197C-4C29-B50A-CF1FE6BB90B5}">
      <dgm:prSet phldrT="[Text]" custT="1"/>
      <dgm:spPr/>
      <dgm:t>
        <a:bodyPr/>
        <a:lstStyle/>
        <a:p>
          <a:r>
            <a:rPr lang="en-US" sz="1800" dirty="0" smtClean="0"/>
            <a:t>Material properties</a:t>
          </a:r>
          <a:endParaRPr lang="en-US" sz="1800" dirty="0"/>
        </a:p>
      </dgm:t>
    </dgm:pt>
    <dgm:pt modelId="{F5DD4E7D-81D8-40C0-AA62-F54CE17FD319}" type="parTrans" cxnId="{D7BD1DE8-87B1-48B0-A703-BB064A268E43}">
      <dgm:prSet/>
      <dgm:spPr/>
      <dgm:t>
        <a:bodyPr/>
        <a:lstStyle/>
        <a:p>
          <a:endParaRPr lang="en-US"/>
        </a:p>
      </dgm:t>
    </dgm:pt>
    <dgm:pt modelId="{0FA8F0E2-058E-40D4-A516-CA524853399E}" type="sibTrans" cxnId="{D7BD1DE8-87B1-48B0-A703-BB064A268E43}">
      <dgm:prSet/>
      <dgm:spPr/>
      <dgm:t>
        <a:bodyPr/>
        <a:lstStyle/>
        <a:p>
          <a:endParaRPr lang="en-US"/>
        </a:p>
      </dgm:t>
    </dgm:pt>
    <dgm:pt modelId="{7D548B95-0A61-43AB-B06F-532C0E0680FB}">
      <dgm:prSet phldrT="[Text]" custT="1"/>
      <dgm:spPr/>
      <dgm:t>
        <a:bodyPr/>
        <a:lstStyle/>
        <a:p>
          <a:r>
            <a:rPr lang="en-US" sz="2000" dirty="0" smtClean="0"/>
            <a:t>Thermal analysis</a:t>
          </a:r>
          <a:endParaRPr lang="en-US" sz="2000" dirty="0"/>
        </a:p>
      </dgm:t>
    </dgm:pt>
    <dgm:pt modelId="{2D422D0D-A356-4B8B-866C-F1062DF4858E}" type="parTrans" cxnId="{E885FACF-1907-46A0-A59F-ED1D878D059F}">
      <dgm:prSet/>
      <dgm:spPr/>
      <dgm:t>
        <a:bodyPr/>
        <a:lstStyle/>
        <a:p>
          <a:endParaRPr lang="en-US"/>
        </a:p>
      </dgm:t>
    </dgm:pt>
    <dgm:pt modelId="{76363C35-C443-48E3-8FA8-3F3A75D41FE8}" type="sibTrans" cxnId="{E885FACF-1907-46A0-A59F-ED1D878D059F}">
      <dgm:prSet/>
      <dgm:spPr/>
      <dgm:t>
        <a:bodyPr/>
        <a:lstStyle/>
        <a:p>
          <a:endParaRPr lang="en-US"/>
        </a:p>
      </dgm:t>
    </dgm:pt>
    <dgm:pt modelId="{E516C7A8-7C00-41E0-BABA-331594FECBF3}">
      <dgm:prSet phldrT="[Text]" custT="1"/>
      <dgm:spPr/>
      <dgm:t>
        <a:bodyPr/>
        <a:lstStyle/>
        <a:p>
          <a:r>
            <a:rPr lang="en-US" sz="2000" dirty="0" smtClean="0"/>
            <a:t>Acoustical design</a:t>
          </a:r>
          <a:endParaRPr lang="en-US" sz="2000" dirty="0"/>
        </a:p>
      </dgm:t>
    </dgm:pt>
    <dgm:pt modelId="{FA4EC4A5-B4FE-4836-BD41-2739D7511644}" type="parTrans" cxnId="{CD25F2FE-8A5D-4E94-A826-FBB423E2B00D}">
      <dgm:prSet/>
      <dgm:spPr/>
      <dgm:t>
        <a:bodyPr/>
        <a:lstStyle/>
        <a:p>
          <a:endParaRPr lang="en-US"/>
        </a:p>
      </dgm:t>
    </dgm:pt>
    <dgm:pt modelId="{909E22A2-691A-4128-A438-22DC789D337A}" type="sibTrans" cxnId="{CD25F2FE-8A5D-4E94-A826-FBB423E2B00D}">
      <dgm:prSet/>
      <dgm:spPr/>
      <dgm:t>
        <a:bodyPr/>
        <a:lstStyle/>
        <a:p>
          <a:endParaRPr lang="en-US"/>
        </a:p>
      </dgm:t>
    </dgm:pt>
    <dgm:pt modelId="{3B055C96-C943-44CC-A758-090798E3D98B}">
      <dgm:prSet phldrT="[Text]" phldr="1"/>
      <dgm:spPr/>
      <dgm:t>
        <a:bodyPr/>
        <a:lstStyle/>
        <a:p>
          <a:endParaRPr lang="en-US" dirty="0"/>
        </a:p>
      </dgm:t>
    </dgm:pt>
    <dgm:pt modelId="{8462FC64-E17C-4330-9C06-FCC002760187}" type="sibTrans" cxnId="{A59B9D54-6FD5-4C98-99AA-C907F4FAB571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</dgm:spPr>
      <dgm:t>
        <a:bodyPr/>
        <a:lstStyle/>
        <a:p>
          <a:endParaRPr lang="en-US"/>
        </a:p>
      </dgm:t>
    </dgm:pt>
    <dgm:pt modelId="{32B92392-D137-412D-86A9-D84F2BBBE4E9}" type="parTrans" cxnId="{A59B9D54-6FD5-4C98-99AA-C907F4FAB571}">
      <dgm:prSet/>
      <dgm:spPr/>
      <dgm:t>
        <a:bodyPr/>
        <a:lstStyle/>
        <a:p>
          <a:endParaRPr lang="en-US"/>
        </a:p>
      </dgm:t>
    </dgm:pt>
    <dgm:pt modelId="{7A15C880-A463-4C20-8CD0-8E16E654B62A}">
      <dgm:prSet custT="1"/>
      <dgm:spPr/>
      <dgm:t>
        <a:bodyPr/>
        <a:lstStyle/>
        <a:p>
          <a:r>
            <a:rPr lang="en-US" sz="2000" dirty="0" smtClean="0"/>
            <a:t>Daylighting </a:t>
          </a:r>
          <a:endParaRPr lang="en-GB" sz="2000" dirty="0"/>
        </a:p>
      </dgm:t>
    </dgm:pt>
    <dgm:pt modelId="{DB4E17EE-FF2A-461B-B0E9-64FA59839518}" type="parTrans" cxnId="{2814BD29-8372-4481-9156-D64ED7CB01A8}">
      <dgm:prSet/>
      <dgm:spPr/>
      <dgm:t>
        <a:bodyPr/>
        <a:lstStyle/>
        <a:p>
          <a:endParaRPr lang="en-GB"/>
        </a:p>
      </dgm:t>
    </dgm:pt>
    <dgm:pt modelId="{AC6BAF16-8F05-455C-B817-1B3296BE289B}" type="sibTrans" cxnId="{2814BD29-8372-4481-9156-D64ED7CB01A8}">
      <dgm:prSet/>
      <dgm:spPr/>
      <dgm:t>
        <a:bodyPr/>
        <a:lstStyle/>
        <a:p>
          <a:endParaRPr lang="en-GB"/>
        </a:p>
      </dgm:t>
    </dgm:pt>
    <dgm:pt modelId="{ED86FB2F-51F3-4622-8915-2B467BB5861C}">
      <dgm:prSet custT="1"/>
      <dgm:spPr/>
      <dgm:t>
        <a:bodyPr/>
        <a:lstStyle/>
        <a:p>
          <a:r>
            <a:rPr lang="en-US" sz="2000" dirty="0" smtClean="0"/>
            <a:t>shading</a:t>
          </a:r>
          <a:endParaRPr lang="en-US" sz="2000" dirty="0"/>
        </a:p>
      </dgm:t>
    </dgm:pt>
    <dgm:pt modelId="{8325E994-6D1A-4F0B-A09D-E95A46891CCB}" type="parTrans" cxnId="{B8C4156E-0011-43FE-B2AB-8CD95F2D45E5}">
      <dgm:prSet/>
      <dgm:spPr/>
      <dgm:t>
        <a:bodyPr/>
        <a:lstStyle/>
        <a:p>
          <a:endParaRPr lang="en-US"/>
        </a:p>
      </dgm:t>
    </dgm:pt>
    <dgm:pt modelId="{F41EA4D9-240D-438C-953A-D96671CDD1FC}" type="sibTrans" cxnId="{B8C4156E-0011-43FE-B2AB-8CD95F2D45E5}">
      <dgm:prSet/>
      <dgm:spPr/>
      <dgm:t>
        <a:bodyPr/>
        <a:lstStyle/>
        <a:p>
          <a:endParaRPr lang="en-US"/>
        </a:p>
      </dgm:t>
    </dgm:pt>
    <dgm:pt modelId="{E857BFD7-F33A-4C10-87BF-3A33C83527FE}" type="pres">
      <dgm:prSet presAssocID="{AB598FE8-993E-4951-8D53-993763902D5B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762CF36-2CF0-427A-B0BB-FCD00281B0CB}" type="pres">
      <dgm:prSet presAssocID="{8462FC64-E17C-4330-9C06-FCC002760187}" presName="picture_1" presStyleLbl="bgImgPlace1" presStyleIdx="0" presStyleCnt="1" custScaleX="85725" custScaleY="86008" custLinFactNeighborX="-26310" custLinFactNeighborY="-4125"/>
      <dgm:spPr/>
      <dgm:t>
        <a:bodyPr/>
        <a:lstStyle/>
        <a:p>
          <a:endParaRPr lang="en-US"/>
        </a:p>
      </dgm:t>
    </dgm:pt>
    <dgm:pt modelId="{93F26DE3-6E0D-4BCC-8282-67BDA71EDBA6}" type="pres">
      <dgm:prSet presAssocID="{3B055C96-C943-44CC-A758-090798E3D98B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F08139-259E-40E5-A8C0-02084803EB23}" type="pres">
      <dgm:prSet presAssocID="{AB598FE8-993E-4951-8D53-993763902D5B}" presName="linV" presStyleCnt="0"/>
      <dgm:spPr/>
    </dgm:pt>
    <dgm:pt modelId="{72566737-FF55-48AC-96DF-A89B42C9155B}" type="pres">
      <dgm:prSet presAssocID="{6E104495-197C-4C29-B50A-CF1FE6BB90B5}" presName="pair" presStyleCnt="0"/>
      <dgm:spPr/>
    </dgm:pt>
    <dgm:pt modelId="{8FD80386-67F9-46B2-81F4-E3D38AFD72B8}" type="pres">
      <dgm:prSet presAssocID="{6E104495-197C-4C29-B50A-CF1FE6BB90B5}" presName="spaceH" presStyleLbl="node1" presStyleIdx="0" presStyleCnt="0"/>
      <dgm:spPr/>
    </dgm:pt>
    <dgm:pt modelId="{E5A2F0EA-E74E-4051-8F85-D75B90C33EBE}" type="pres">
      <dgm:prSet presAssocID="{6E104495-197C-4C29-B50A-CF1FE6BB90B5}" presName="desPictures" presStyleLbl="alignImgPlace1" presStyleIdx="0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ACA8A2E-C7D1-4BFF-B82D-215789DE1B84}" type="pres">
      <dgm:prSet presAssocID="{6E104495-197C-4C29-B50A-CF1FE6BB90B5}" presName="desTextWrapper" presStyleCnt="0"/>
      <dgm:spPr/>
    </dgm:pt>
    <dgm:pt modelId="{E8F3E058-17C7-4C64-B389-7ED426E00F93}" type="pres">
      <dgm:prSet presAssocID="{6E104495-197C-4C29-B50A-CF1FE6BB90B5}" presName="desText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639865-00AD-4CE9-831C-7681834E41B7}" type="pres">
      <dgm:prSet presAssocID="{0FA8F0E2-058E-40D4-A516-CA524853399E}" presName="spaceV" presStyleCnt="0"/>
      <dgm:spPr/>
    </dgm:pt>
    <dgm:pt modelId="{F951ED97-F644-4F1E-A38E-8FB83316069F}" type="pres">
      <dgm:prSet presAssocID="{7D548B95-0A61-43AB-B06F-532C0E0680FB}" presName="pair" presStyleCnt="0"/>
      <dgm:spPr/>
    </dgm:pt>
    <dgm:pt modelId="{AABE158E-5E2E-47AF-BAA8-5E8A1B426DB8}" type="pres">
      <dgm:prSet presAssocID="{7D548B95-0A61-43AB-B06F-532C0E0680FB}" presName="spaceH" presStyleLbl="node1" presStyleIdx="0" presStyleCnt="0"/>
      <dgm:spPr/>
    </dgm:pt>
    <dgm:pt modelId="{24C223C2-5CD5-4AA9-B685-180F30411C2E}" type="pres">
      <dgm:prSet presAssocID="{7D548B95-0A61-43AB-B06F-532C0E0680FB}" presName="desPictures" presStyleLbl="alignImgPlace1" presStyleIdx="1" presStyleCnt="5" custLinFactY="13015" custLinFactNeighborX="4352" custLinFactNeighborY="10000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49ED1234-AA6C-411F-B7AA-6639D9A01CBD}" type="pres">
      <dgm:prSet presAssocID="{7D548B95-0A61-43AB-B06F-532C0E0680FB}" presName="desTextWrapper" presStyleCnt="0"/>
      <dgm:spPr/>
    </dgm:pt>
    <dgm:pt modelId="{26A97847-36D3-4BD0-9F53-94990A1011F1}" type="pres">
      <dgm:prSet presAssocID="{7D548B95-0A61-43AB-B06F-532C0E0680FB}" presName="desText" presStyleLbl="revTx" presStyleIdx="1" presStyleCnt="5" custScaleX="143966" custLinFactY="22647" custLinFactNeighborX="9577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51B066-8C49-4252-B121-9A7C8AA1A6A5}" type="pres">
      <dgm:prSet presAssocID="{76363C35-C443-48E3-8FA8-3F3A75D41FE8}" presName="spaceV" presStyleCnt="0"/>
      <dgm:spPr/>
    </dgm:pt>
    <dgm:pt modelId="{6174A467-D604-48EB-9E57-974E3C35F723}" type="pres">
      <dgm:prSet presAssocID="{E516C7A8-7C00-41E0-BABA-331594FECBF3}" presName="pair" presStyleCnt="0"/>
      <dgm:spPr/>
    </dgm:pt>
    <dgm:pt modelId="{FB49DB2D-143B-4A4B-8286-7C90005FBDBD}" type="pres">
      <dgm:prSet presAssocID="{E516C7A8-7C00-41E0-BABA-331594FECBF3}" presName="spaceH" presStyleLbl="node1" presStyleIdx="0" presStyleCnt="0"/>
      <dgm:spPr/>
    </dgm:pt>
    <dgm:pt modelId="{6D862928-BF90-427B-8835-A909F536AD15}" type="pres">
      <dgm:prSet presAssocID="{E516C7A8-7C00-41E0-BABA-331594FECBF3}" presName="desPictures" presStyleLbl="alignImgPlace1" presStyleIdx="2" presStyleCnt="5" custLinFactY="100000" custLinFactNeighborX="10672" custLinFactNeighborY="163151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74C29C3-4DE4-4B6F-A275-6C5646D1B9F5}" type="pres">
      <dgm:prSet presAssocID="{E516C7A8-7C00-41E0-BABA-331594FECBF3}" presName="desTextWrapper" presStyleCnt="0"/>
      <dgm:spPr/>
    </dgm:pt>
    <dgm:pt modelId="{A57C7115-56E8-4656-9F1B-9BEE7628612D}" type="pres">
      <dgm:prSet presAssocID="{E516C7A8-7C00-41E0-BABA-331594FECBF3}" presName="desText" presStyleLbl="revTx" presStyleIdx="2" presStyleCnt="5" custLinFactY="100000" custLinFactNeighborX="20624" custLinFactNeighborY="1352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92D89A-3192-428D-A430-BC0E392BC19E}" type="pres">
      <dgm:prSet presAssocID="{909E22A2-691A-4128-A438-22DC789D337A}" presName="spaceV" presStyleCnt="0"/>
      <dgm:spPr/>
    </dgm:pt>
    <dgm:pt modelId="{1CA85E4C-FDCD-406C-B604-34A0EBF1A73A}" type="pres">
      <dgm:prSet presAssocID="{7A15C880-A463-4C20-8CD0-8E16E654B62A}" presName="pair" presStyleCnt="0"/>
      <dgm:spPr/>
    </dgm:pt>
    <dgm:pt modelId="{E63B4BAD-BE20-4C7F-88BE-199A1C74E68B}" type="pres">
      <dgm:prSet presAssocID="{7A15C880-A463-4C20-8CD0-8E16E654B62A}" presName="spaceH" presStyleLbl="node1" presStyleIdx="0" presStyleCnt="0"/>
      <dgm:spPr/>
    </dgm:pt>
    <dgm:pt modelId="{F52FC174-103A-43F6-9C77-0EB9571D367E}" type="pres">
      <dgm:prSet presAssocID="{7A15C880-A463-4C20-8CD0-8E16E654B62A}" presName="desPictures" presStyleLbl="alignImgPlace1" presStyleIdx="3" presStyleCnt="5" custLinFactNeighborX="12176" custLinFactNeighborY="-7396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0BFF422F-194D-40C8-B1AD-247B4688A7CA}" type="pres">
      <dgm:prSet presAssocID="{7A15C880-A463-4C20-8CD0-8E16E654B62A}" presName="desTextWrapper" presStyleCnt="0"/>
      <dgm:spPr/>
    </dgm:pt>
    <dgm:pt modelId="{45002CA3-509A-4DA7-9F5D-CD465F9F63EC}" type="pres">
      <dgm:prSet presAssocID="{7A15C880-A463-4C20-8CD0-8E16E654B62A}" presName="desText" presStyleLbl="revTx" presStyleIdx="3" presStyleCnt="5" custLinFactNeighborX="9577" custLinFactNeighborY="22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10318C-562F-40D6-A38F-38085809CD4F}" type="pres">
      <dgm:prSet presAssocID="{AC6BAF16-8F05-455C-B817-1B3296BE289B}" presName="spaceV" presStyleCnt="0"/>
      <dgm:spPr/>
    </dgm:pt>
    <dgm:pt modelId="{4F0B00C1-3A4A-4DF7-8CB0-3F7C66BF6E1C}" type="pres">
      <dgm:prSet presAssocID="{ED86FB2F-51F3-4622-8915-2B467BB5861C}" presName="pair" presStyleCnt="0"/>
      <dgm:spPr/>
    </dgm:pt>
    <dgm:pt modelId="{501E9A2A-45F7-4B4C-AB5B-37BD16A61F80}" type="pres">
      <dgm:prSet presAssocID="{ED86FB2F-51F3-4622-8915-2B467BB5861C}" presName="spaceH" presStyleLbl="node1" presStyleIdx="0" presStyleCnt="0"/>
      <dgm:spPr/>
    </dgm:pt>
    <dgm:pt modelId="{38616069-0039-4A08-B8DD-F87D5BD9874B}" type="pres">
      <dgm:prSet presAssocID="{ED86FB2F-51F3-4622-8915-2B467BB5861C}" presName="desPictures" presStyleLbl="alignImgPlace1" presStyleIdx="4" presStyleCnt="5" custLinFactY="-156574" custLinFactNeighborX="4352" custLinFactNeighborY="-200000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7887139-FD77-4EB5-8104-27E93411F6B5}" type="pres">
      <dgm:prSet presAssocID="{ED86FB2F-51F3-4622-8915-2B467BB5861C}" presName="desTextWrapper" presStyleCnt="0"/>
      <dgm:spPr/>
    </dgm:pt>
    <dgm:pt modelId="{E98B359E-5619-4A96-8F32-AAF986C41A84}" type="pres">
      <dgm:prSet presAssocID="{ED86FB2F-51F3-4622-8915-2B467BB5861C}" presName="desText" presStyleLbl="revTx" presStyleIdx="4" presStyleCnt="5" custLinFactY="-164852" custLinFactNeighborX="13162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F3E63F-5747-48AB-A7FD-6D007988BAB6}" type="pres">
      <dgm:prSet presAssocID="{AB598FE8-993E-4951-8D53-993763902D5B}" presName="maxNode" presStyleCnt="0"/>
      <dgm:spPr/>
    </dgm:pt>
    <dgm:pt modelId="{4CDE1403-E5D0-4991-B855-31AFDCBDA172}" type="pres">
      <dgm:prSet presAssocID="{AB598FE8-993E-4951-8D53-993763902D5B}" presName="Name33" presStyleCnt="0"/>
      <dgm:spPr/>
    </dgm:pt>
  </dgm:ptLst>
  <dgm:cxnLst>
    <dgm:cxn modelId="{7C069EC4-0454-41DA-9441-2AA822041182}" type="presOf" srcId="{8462FC64-E17C-4330-9C06-FCC002760187}" destId="{B762CF36-2CF0-427A-B0BB-FCD00281B0CB}" srcOrd="0" destOrd="0" presId="urn:microsoft.com/office/officeart/2008/layout/AccentedPicture"/>
    <dgm:cxn modelId="{CD25F2FE-8A5D-4E94-A826-FBB423E2B00D}" srcId="{AB598FE8-993E-4951-8D53-993763902D5B}" destId="{E516C7A8-7C00-41E0-BABA-331594FECBF3}" srcOrd="3" destOrd="0" parTransId="{FA4EC4A5-B4FE-4836-BD41-2739D7511644}" sibTransId="{909E22A2-691A-4128-A438-22DC789D337A}"/>
    <dgm:cxn modelId="{E329615D-F17B-4675-8331-3B04734B37EA}" type="presOf" srcId="{ED86FB2F-51F3-4622-8915-2B467BB5861C}" destId="{E98B359E-5619-4A96-8F32-AAF986C41A84}" srcOrd="0" destOrd="0" presId="urn:microsoft.com/office/officeart/2008/layout/AccentedPicture"/>
    <dgm:cxn modelId="{AE302385-5CF4-454C-AA0B-FCC55B8E667F}" type="presOf" srcId="{3B055C96-C943-44CC-A758-090798E3D98B}" destId="{93F26DE3-6E0D-4BCC-8282-67BDA71EDBA6}" srcOrd="0" destOrd="0" presId="urn:microsoft.com/office/officeart/2008/layout/AccentedPicture"/>
    <dgm:cxn modelId="{E23D89E1-E180-494A-B847-F8FA3F87629E}" type="presOf" srcId="{6E104495-197C-4C29-B50A-CF1FE6BB90B5}" destId="{E8F3E058-17C7-4C64-B389-7ED426E00F93}" srcOrd="0" destOrd="0" presId="urn:microsoft.com/office/officeart/2008/layout/AccentedPicture"/>
    <dgm:cxn modelId="{8F810E76-392D-474A-8215-8E90171F1E13}" type="presOf" srcId="{7D548B95-0A61-43AB-B06F-532C0E0680FB}" destId="{26A97847-36D3-4BD0-9F53-94990A1011F1}" srcOrd="0" destOrd="0" presId="urn:microsoft.com/office/officeart/2008/layout/AccentedPicture"/>
    <dgm:cxn modelId="{D7BD1DE8-87B1-48B0-A703-BB064A268E43}" srcId="{AB598FE8-993E-4951-8D53-993763902D5B}" destId="{6E104495-197C-4C29-B50A-CF1FE6BB90B5}" srcOrd="1" destOrd="0" parTransId="{F5DD4E7D-81D8-40C0-AA62-F54CE17FD319}" sibTransId="{0FA8F0E2-058E-40D4-A516-CA524853399E}"/>
    <dgm:cxn modelId="{E885FACF-1907-46A0-A59F-ED1D878D059F}" srcId="{AB598FE8-993E-4951-8D53-993763902D5B}" destId="{7D548B95-0A61-43AB-B06F-532C0E0680FB}" srcOrd="2" destOrd="0" parTransId="{2D422D0D-A356-4B8B-866C-F1062DF4858E}" sibTransId="{76363C35-C443-48E3-8FA8-3F3A75D41FE8}"/>
    <dgm:cxn modelId="{2814BD29-8372-4481-9156-D64ED7CB01A8}" srcId="{AB598FE8-993E-4951-8D53-993763902D5B}" destId="{7A15C880-A463-4C20-8CD0-8E16E654B62A}" srcOrd="4" destOrd="0" parTransId="{DB4E17EE-FF2A-461B-B0E9-64FA59839518}" sibTransId="{AC6BAF16-8F05-455C-B817-1B3296BE289B}"/>
    <dgm:cxn modelId="{A59B9D54-6FD5-4C98-99AA-C907F4FAB571}" srcId="{AB598FE8-993E-4951-8D53-993763902D5B}" destId="{3B055C96-C943-44CC-A758-090798E3D98B}" srcOrd="0" destOrd="0" parTransId="{32B92392-D137-412D-86A9-D84F2BBBE4E9}" sibTransId="{8462FC64-E17C-4330-9C06-FCC002760187}"/>
    <dgm:cxn modelId="{BF1B5620-034E-4E8E-ABA6-3024DFAC6991}" type="presOf" srcId="{E516C7A8-7C00-41E0-BABA-331594FECBF3}" destId="{A57C7115-56E8-4656-9F1B-9BEE7628612D}" srcOrd="0" destOrd="0" presId="urn:microsoft.com/office/officeart/2008/layout/AccentedPicture"/>
    <dgm:cxn modelId="{34205DBD-741F-4631-8F09-73DD7A514B79}" type="presOf" srcId="{7A15C880-A463-4C20-8CD0-8E16E654B62A}" destId="{45002CA3-509A-4DA7-9F5D-CD465F9F63EC}" srcOrd="0" destOrd="0" presId="urn:microsoft.com/office/officeart/2008/layout/AccentedPicture"/>
    <dgm:cxn modelId="{B8C4156E-0011-43FE-B2AB-8CD95F2D45E5}" srcId="{AB598FE8-993E-4951-8D53-993763902D5B}" destId="{ED86FB2F-51F3-4622-8915-2B467BB5861C}" srcOrd="5" destOrd="0" parTransId="{8325E994-6D1A-4F0B-A09D-E95A46891CCB}" sibTransId="{F41EA4D9-240D-438C-953A-D96671CDD1FC}"/>
    <dgm:cxn modelId="{1FC5036B-27E4-44E6-AAB3-0DB6893909EF}" type="presOf" srcId="{AB598FE8-993E-4951-8D53-993763902D5B}" destId="{E857BFD7-F33A-4C10-87BF-3A33C83527FE}" srcOrd="0" destOrd="0" presId="urn:microsoft.com/office/officeart/2008/layout/AccentedPicture"/>
    <dgm:cxn modelId="{3BA510A5-F4DD-480E-A64F-B4979B8843CE}" type="presParOf" srcId="{E857BFD7-F33A-4C10-87BF-3A33C83527FE}" destId="{B762CF36-2CF0-427A-B0BB-FCD00281B0CB}" srcOrd="0" destOrd="0" presId="urn:microsoft.com/office/officeart/2008/layout/AccentedPicture"/>
    <dgm:cxn modelId="{4928D1DD-A3B1-4947-89C3-3A28D4CD4318}" type="presParOf" srcId="{E857BFD7-F33A-4C10-87BF-3A33C83527FE}" destId="{93F26DE3-6E0D-4BCC-8282-67BDA71EDBA6}" srcOrd="1" destOrd="0" presId="urn:microsoft.com/office/officeart/2008/layout/AccentedPicture"/>
    <dgm:cxn modelId="{D22B8BFC-FEA9-4491-9B09-31F41D305571}" type="presParOf" srcId="{E857BFD7-F33A-4C10-87BF-3A33C83527FE}" destId="{7AF08139-259E-40E5-A8C0-02084803EB23}" srcOrd="2" destOrd="0" presId="urn:microsoft.com/office/officeart/2008/layout/AccentedPicture"/>
    <dgm:cxn modelId="{DBCBA307-D9D7-4320-8456-9F5968FCE26C}" type="presParOf" srcId="{7AF08139-259E-40E5-A8C0-02084803EB23}" destId="{72566737-FF55-48AC-96DF-A89B42C9155B}" srcOrd="0" destOrd="0" presId="urn:microsoft.com/office/officeart/2008/layout/AccentedPicture"/>
    <dgm:cxn modelId="{4054BF4B-351D-434A-BC7B-44473B8DA5B7}" type="presParOf" srcId="{72566737-FF55-48AC-96DF-A89B42C9155B}" destId="{8FD80386-67F9-46B2-81F4-E3D38AFD72B8}" srcOrd="0" destOrd="0" presId="urn:microsoft.com/office/officeart/2008/layout/AccentedPicture"/>
    <dgm:cxn modelId="{928A6261-374D-4BCE-AEBD-94E41BF0B0EC}" type="presParOf" srcId="{72566737-FF55-48AC-96DF-A89B42C9155B}" destId="{E5A2F0EA-E74E-4051-8F85-D75B90C33EBE}" srcOrd="1" destOrd="0" presId="urn:microsoft.com/office/officeart/2008/layout/AccentedPicture"/>
    <dgm:cxn modelId="{6B3D863A-3EDE-42B2-BF25-0CB72A94FCAF}" type="presParOf" srcId="{72566737-FF55-48AC-96DF-A89B42C9155B}" destId="{6ACA8A2E-C7D1-4BFF-B82D-215789DE1B84}" srcOrd="2" destOrd="0" presId="urn:microsoft.com/office/officeart/2008/layout/AccentedPicture"/>
    <dgm:cxn modelId="{2C32C9B8-D9D7-4E5D-9675-815250121B4E}" type="presParOf" srcId="{6ACA8A2E-C7D1-4BFF-B82D-215789DE1B84}" destId="{E8F3E058-17C7-4C64-B389-7ED426E00F93}" srcOrd="0" destOrd="0" presId="urn:microsoft.com/office/officeart/2008/layout/AccentedPicture"/>
    <dgm:cxn modelId="{23F97FC1-AF38-45DA-9C97-069ECDF4D644}" type="presParOf" srcId="{7AF08139-259E-40E5-A8C0-02084803EB23}" destId="{60639865-00AD-4CE9-831C-7681834E41B7}" srcOrd="1" destOrd="0" presId="urn:microsoft.com/office/officeart/2008/layout/AccentedPicture"/>
    <dgm:cxn modelId="{8D70516D-EBBB-4E71-8B33-BFCAB15A9B89}" type="presParOf" srcId="{7AF08139-259E-40E5-A8C0-02084803EB23}" destId="{F951ED97-F644-4F1E-A38E-8FB83316069F}" srcOrd="2" destOrd="0" presId="urn:microsoft.com/office/officeart/2008/layout/AccentedPicture"/>
    <dgm:cxn modelId="{EE919E55-D1A8-41E6-8E43-F086DD6388D4}" type="presParOf" srcId="{F951ED97-F644-4F1E-A38E-8FB83316069F}" destId="{AABE158E-5E2E-47AF-BAA8-5E8A1B426DB8}" srcOrd="0" destOrd="0" presId="urn:microsoft.com/office/officeart/2008/layout/AccentedPicture"/>
    <dgm:cxn modelId="{5AF0CD73-4014-4D8B-80D6-1F37E7286EA6}" type="presParOf" srcId="{F951ED97-F644-4F1E-A38E-8FB83316069F}" destId="{24C223C2-5CD5-4AA9-B685-180F30411C2E}" srcOrd="1" destOrd="0" presId="urn:microsoft.com/office/officeart/2008/layout/AccentedPicture"/>
    <dgm:cxn modelId="{695A35F8-B8B2-4663-B329-247806986725}" type="presParOf" srcId="{F951ED97-F644-4F1E-A38E-8FB83316069F}" destId="{49ED1234-AA6C-411F-B7AA-6639D9A01CBD}" srcOrd="2" destOrd="0" presId="urn:microsoft.com/office/officeart/2008/layout/AccentedPicture"/>
    <dgm:cxn modelId="{E06122B9-3004-4080-AE86-71FB7FD3895E}" type="presParOf" srcId="{49ED1234-AA6C-411F-B7AA-6639D9A01CBD}" destId="{26A97847-36D3-4BD0-9F53-94990A1011F1}" srcOrd="0" destOrd="0" presId="urn:microsoft.com/office/officeart/2008/layout/AccentedPicture"/>
    <dgm:cxn modelId="{5579CB8B-35D4-47E8-BAB2-5C6065D0DF8E}" type="presParOf" srcId="{7AF08139-259E-40E5-A8C0-02084803EB23}" destId="{BC51B066-8C49-4252-B121-9A7C8AA1A6A5}" srcOrd="3" destOrd="0" presId="urn:microsoft.com/office/officeart/2008/layout/AccentedPicture"/>
    <dgm:cxn modelId="{B9FE3B3F-36D9-464A-8D8D-682B57E7E0A6}" type="presParOf" srcId="{7AF08139-259E-40E5-A8C0-02084803EB23}" destId="{6174A467-D604-48EB-9E57-974E3C35F723}" srcOrd="4" destOrd="0" presId="urn:microsoft.com/office/officeart/2008/layout/AccentedPicture"/>
    <dgm:cxn modelId="{FF334003-9750-420B-971B-77F2DA72F2CE}" type="presParOf" srcId="{6174A467-D604-48EB-9E57-974E3C35F723}" destId="{FB49DB2D-143B-4A4B-8286-7C90005FBDBD}" srcOrd="0" destOrd="0" presId="urn:microsoft.com/office/officeart/2008/layout/AccentedPicture"/>
    <dgm:cxn modelId="{B1E2DF45-A0F2-4120-B4EA-1C41AA47A551}" type="presParOf" srcId="{6174A467-D604-48EB-9E57-974E3C35F723}" destId="{6D862928-BF90-427B-8835-A909F536AD15}" srcOrd="1" destOrd="0" presId="urn:microsoft.com/office/officeart/2008/layout/AccentedPicture"/>
    <dgm:cxn modelId="{E75A5053-94C9-4A33-BEEB-6867F2AAE416}" type="presParOf" srcId="{6174A467-D604-48EB-9E57-974E3C35F723}" destId="{874C29C3-4DE4-4B6F-A275-6C5646D1B9F5}" srcOrd="2" destOrd="0" presId="urn:microsoft.com/office/officeart/2008/layout/AccentedPicture"/>
    <dgm:cxn modelId="{440A0471-8D09-44ED-9BBD-43C96A877206}" type="presParOf" srcId="{874C29C3-4DE4-4B6F-A275-6C5646D1B9F5}" destId="{A57C7115-56E8-4656-9F1B-9BEE7628612D}" srcOrd="0" destOrd="0" presId="urn:microsoft.com/office/officeart/2008/layout/AccentedPicture"/>
    <dgm:cxn modelId="{0BE0F1D4-3329-4D3C-9F0B-2543EC994476}" type="presParOf" srcId="{7AF08139-259E-40E5-A8C0-02084803EB23}" destId="{3492D89A-3192-428D-A430-BC0E392BC19E}" srcOrd="5" destOrd="0" presId="urn:microsoft.com/office/officeart/2008/layout/AccentedPicture"/>
    <dgm:cxn modelId="{FAD46DB7-31C3-49E5-8BF0-5E78AC86661B}" type="presParOf" srcId="{7AF08139-259E-40E5-A8C0-02084803EB23}" destId="{1CA85E4C-FDCD-406C-B604-34A0EBF1A73A}" srcOrd="6" destOrd="0" presId="urn:microsoft.com/office/officeart/2008/layout/AccentedPicture"/>
    <dgm:cxn modelId="{49614026-7F32-471C-A4BC-40945618CA9B}" type="presParOf" srcId="{1CA85E4C-FDCD-406C-B604-34A0EBF1A73A}" destId="{E63B4BAD-BE20-4C7F-88BE-199A1C74E68B}" srcOrd="0" destOrd="0" presId="urn:microsoft.com/office/officeart/2008/layout/AccentedPicture"/>
    <dgm:cxn modelId="{5118A407-E40D-440B-9A44-30E3C2480E7B}" type="presParOf" srcId="{1CA85E4C-FDCD-406C-B604-34A0EBF1A73A}" destId="{F52FC174-103A-43F6-9C77-0EB9571D367E}" srcOrd="1" destOrd="0" presId="urn:microsoft.com/office/officeart/2008/layout/AccentedPicture"/>
    <dgm:cxn modelId="{6390B840-66DB-40F0-B71B-7DB2EBEDA488}" type="presParOf" srcId="{1CA85E4C-FDCD-406C-B604-34A0EBF1A73A}" destId="{0BFF422F-194D-40C8-B1AD-247B4688A7CA}" srcOrd="2" destOrd="0" presId="urn:microsoft.com/office/officeart/2008/layout/AccentedPicture"/>
    <dgm:cxn modelId="{E42303FA-3DFF-4C17-98F5-A329FE1AA80A}" type="presParOf" srcId="{0BFF422F-194D-40C8-B1AD-247B4688A7CA}" destId="{45002CA3-509A-4DA7-9F5D-CD465F9F63EC}" srcOrd="0" destOrd="0" presId="urn:microsoft.com/office/officeart/2008/layout/AccentedPicture"/>
    <dgm:cxn modelId="{6F95C4F8-33FF-481F-A033-8A2E1ED1F847}" type="presParOf" srcId="{7AF08139-259E-40E5-A8C0-02084803EB23}" destId="{BE10318C-562F-40D6-A38F-38085809CD4F}" srcOrd="7" destOrd="0" presId="urn:microsoft.com/office/officeart/2008/layout/AccentedPicture"/>
    <dgm:cxn modelId="{9978D2A0-D432-498F-B7D9-36CE669953B4}" type="presParOf" srcId="{7AF08139-259E-40E5-A8C0-02084803EB23}" destId="{4F0B00C1-3A4A-4DF7-8CB0-3F7C66BF6E1C}" srcOrd="8" destOrd="0" presId="urn:microsoft.com/office/officeart/2008/layout/AccentedPicture"/>
    <dgm:cxn modelId="{D8E45BB9-368C-4EA5-8F96-C2AB1623311C}" type="presParOf" srcId="{4F0B00C1-3A4A-4DF7-8CB0-3F7C66BF6E1C}" destId="{501E9A2A-45F7-4B4C-AB5B-37BD16A61F80}" srcOrd="0" destOrd="0" presId="urn:microsoft.com/office/officeart/2008/layout/AccentedPicture"/>
    <dgm:cxn modelId="{EA2E996E-8941-42BF-BD5D-F7B16DA7B177}" type="presParOf" srcId="{4F0B00C1-3A4A-4DF7-8CB0-3F7C66BF6E1C}" destId="{38616069-0039-4A08-B8DD-F87D5BD9874B}" srcOrd="1" destOrd="0" presId="urn:microsoft.com/office/officeart/2008/layout/AccentedPicture"/>
    <dgm:cxn modelId="{38DBAF38-1483-4B22-8768-BAAC54BC70E9}" type="presParOf" srcId="{4F0B00C1-3A4A-4DF7-8CB0-3F7C66BF6E1C}" destId="{07887139-FD77-4EB5-8104-27E93411F6B5}" srcOrd="2" destOrd="0" presId="urn:microsoft.com/office/officeart/2008/layout/AccentedPicture"/>
    <dgm:cxn modelId="{DA8AAEF6-8A0E-41AD-89F5-B2E273FEE6ED}" type="presParOf" srcId="{07887139-FD77-4EB5-8104-27E93411F6B5}" destId="{E98B359E-5619-4A96-8F32-AAF986C41A84}" srcOrd="0" destOrd="0" presId="urn:microsoft.com/office/officeart/2008/layout/AccentedPicture"/>
    <dgm:cxn modelId="{B411666F-37CD-4513-B25F-FC2E11077C7D}" type="presParOf" srcId="{E857BFD7-F33A-4C10-87BF-3A33C83527FE}" destId="{BFF3E63F-5747-48AB-A7FD-6D007988BAB6}" srcOrd="3" destOrd="0" presId="urn:microsoft.com/office/officeart/2008/layout/AccentedPicture"/>
    <dgm:cxn modelId="{7B3FD06F-32AC-4281-B477-14EA646CAFAB}" type="presParOf" srcId="{BFF3E63F-5747-48AB-A7FD-6D007988BAB6}" destId="{4CDE1403-E5D0-4991-B855-31AFDCBDA172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B598FE8-993E-4951-8D53-993763902D5B}" type="doc">
      <dgm:prSet loTypeId="urn:microsoft.com/office/officeart/2008/layout/Accented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104495-197C-4C29-B50A-CF1FE6BB90B5}">
      <dgm:prSet phldrT="[Text]" custT="1"/>
      <dgm:spPr/>
      <dgm:t>
        <a:bodyPr/>
        <a:lstStyle/>
        <a:p>
          <a:r>
            <a:rPr lang="en-US" sz="1800" dirty="0" smtClean="0"/>
            <a:t>Socket distribution </a:t>
          </a:r>
          <a:endParaRPr lang="en-US" sz="1800" dirty="0"/>
        </a:p>
      </dgm:t>
    </dgm:pt>
    <dgm:pt modelId="{F5DD4E7D-81D8-40C0-AA62-F54CE17FD319}" type="parTrans" cxnId="{D7BD1DE8-87B1-48B0-A703-BB064A268E43}">
      <dgm:prSet/>
      <dgm:spPr/>
      <dgm:t>
        <a:bodyPr/>
        <a:lstStyle/>
        <a:p>
          <a:endParaRPr lang="en-US"/>
        </a:p>
      </dgm:t>
    </dgm:pt>
    <dgm:pt modelId="{0FA8F0E2-058E-40D4-A516-CA524853399E}" type="sibTrans" cxnId="{D7BD1DE8-87B1-48B0-A703-BB064A268E43}">
      <dgm:prSet/>
      <dgm:spPr/>
      <dgm:t>
        <a:bodyPr/>
        <a:lstStyle/>
        <a:p>
          <a:endParaRPr lang="en-US"/>
        </a:p>
      </dgm:t>
    </dgm:pt>
    <dgm:pt modelId="{7D548B95-0A61-43AB-B06F-532C0E0680FB}">
      <dgm:prSet phldrT="[Text]" custT="1"/>
      <dgm:spPr/>
      <dgm:t>
        <a:bodyPr/>
        <a:lstStyle/>
        <a:p>
          <a:r>
            <a:rPr lang="en-US" sz="2000" dirty="0" smtClean="0"/>
            <a:t>Artificial lighting </a:t>
          </a:r>
          <a:endParaRPr lang="en-US" sz="2000" dirty="0"/>
        </a:p>
      </dgm:t>
    </dgm:pt>
    <dgm:pt modelId="{2D422D0D-A356-4B8B-866C-F1062DF4858E}" type="parTrans" cxnId="{E885FACF-1907-46A0-A59F-ED1D878D059F}">
      <dgm:prSet/>
      <dgm:spPr/>
      <dgm:t>
        <a:bodyPr/>
        <a:lstStyle/>
        <a:p>
          <a:endParaRPr lang="en-US"/>
        </a:p>
      </dgm:t>
    </dgm:pt>
    <dgm:pt modelId="{76363C35-C443-48E3-8FA8-3F3A75D41FE8}" type="sibTrans" cxnId="{E885FACF-1907-46A0-A59F-ED1D878D059F}">
      <dgm:prSet/>
      <dgm:spPr/>
      <dgm:t>
        <a:bodyPr/>
        <a:lstStyle/>
        <a:p>
          <a:endParaRPr lang="en-US"/>
        </a:p>
      </dgm:t>
    </dgm:pt>
    <dgm:pt modelId="{3B055C96-C943-44CC-A758-090798E3D98B}">
      <dgm:prSet phldrT="[Text]" phldr="1"/>
      <dgm:spPr/>
      <dgm:t>
        <a:bodyPr/>
        <a:lstStyle/>
        <a:p>
          <a:endParaRPr lang="en-US" dirty="0"/>
        </a:p>
      </dgm:t>
    </dgm:pt>
    <dgm:pt modelId="{8462FC64-E17C-4330-9C06-FCC002760187}" type="sibTrans" cxnId="{A59B9D54-6FD5-4C98-99AA-C907F4FAB571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  <dgm:t>
        <a:bodyPr/>
        <a:lstStyle/>
        <a:p>
          <a:endParaRPr lang="en-US"/>
        </a:p>
      </dgm:t>
    </dgm:pt>
    <dgm:pt modelId="{32B92392-D137-412D-86A9-D84F2BBBE4E9}" type="parTrans" cxnId="{A59B9D54-6FD5-4C98-99AA-C907F4FAB571}">
      <dgm:prSet/>
      <dgm:spPr/>
      <dgm:t>
        <a:bodyPr/>
        <a:lstStyle/>
        <a:p>
          <a:endParaRPr lang="en-US"/>
        </a:p>
      </dgm:t>
    </dgm:pt>
    <dgm:pt modelId="{7A15C880-A463-4C20-8CD0-8E16E654B62A}">
      <dgm:prSet custT="1"/>
      <dgm:spPr/>
      <dgm:t>
        <a:bodyPr/>
        <a:lstStyle/>
        <a:p>
          <a:r>
            <a:rPr lang="en-US" sz="2000" dirty="0" smtClean="0"/>
            <a:t>Load speaker</a:t>
          </a:r>
          <a:endParaRPr lang="en-GB" sz="2000" dirty="0"/>
        </a:p>
      </dgm:t>
    </dgm:pt>
    <dgm:pt modelId="{DB4E17EE-FF2A-461B-B0E9-64FA59839518}" type="parTrans" cxnId="{2814BD29-8372-4481-9156-D64ED7CB01A8}">
      <dgm:prSet/>
      <dgm:spPr/>
      <dgm:t>
        <a:bodyPr/>
        <a:lstStyle/>
        <a:p>
          <a:endParaRPr lang="en-GB"/>
        </a:p>
      </dgm:t>
    </dgm:pt>
    <dgm:pt modelId="{AC6BAF16-8F05-455C-B817-1B3296BE289B}" type="sibTrans" cxnId="{2814BD29-8372-4481-9156-D64ED7CB01A8}">
      <dgm:prSet/>
      <dgm:spPr/>
      <dgm:t>
        <a:bodyPr/>
        <a:lstStyle/>
        <a:p>
          <a:endParaRPr lang="en-GB"/>
        </a:p>
      </dgm:t>
    </dgm:pt>
    <dgm:pt modelId="{E857BFD7-F33A-4C10-87BF-3A33C83527FE}" type="pres">
      <dgm:prSet presAssocID="{AB598FE8-993E-4951-8D53-993763902D5B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762CF36-2CF0-427A-B0BB-FCD00281B0CB}" type="pres">
      <dgm:prSet presAssocID="{8462FC64-E17C-4330-9C06-FCC002760187}" presName="picture_1" presStyleLbl="bgImgPlace1" presStyleIdx="0" presStyleCnt="1" custScaleX="85725" custScaleY="86008" custLinFactNeighborX="-26468" custLinFactNeighborY="-1932"/>
      <dgm:spPr/>
      <dgm:t>
        <a:bodyPr/>
        <a:lstStyle/>
        <a:p>
          <a:endParaRPr lang="en-US"/>
        </a:p>
      </dgm:t>
    </dgm:pt>
    <dgm:pt modelId="{93F26DE3-6E0D-4BCC-8282-67BDA71EDBA6}" type="pres">
      <dgm:prSet presAssocID="{3B055C96-C943-44CC-A758-090798E3D98B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F08139-259E-40E5-A8C0-02084803EB23}" type="pres">
      <dgm:prSet presAssocID="{AB598FE8-993E-4951-8D53-993763902D5B}" presName="linV" presStyleCnt="0"/>
      <dgm:spPr/>
      <dgm:t>
        <a:bodyPr/>
        <a:lstStyle/>
        <a:p>
          <a:endParaRPr lang="en-US"/>
        </a:p>
      </dgm:t>
    </dgm:pt>
    <dgm:pt modelId="{72566737-FF55-48AC-96DF-A89B42C9155B}" type="pres">
      <dgm:prSet presAssocID="{6E104495-197C-4C29-B50A-CF1FE6BB90B5}" presName="pair" presStyleCnt="0"/>
      <dgm:spPr/>
      <dgm:t>
        <a:bodyPr/>
        <a:lstStyle/>
        <a:p>
          <a:endParaRPr lang="en-US"/>
        </a:p>
      </dgm:t>
    </dgm:pt>
    <dgm:pt modelId="{8FD80386-67F9-46B2-81F4-E3D38AFD72B8}" type="pres">
      <dgm:prSet presAssocID="{6E104495-197C-4C29-B50A-CF1FE6BB90B5}" presName="spaceH" presStyleLbl="node1" presStyleIdx="0" presStyleCnt="0"/>
      <dgm:spPr/>
      <dgm:t>
        <a:bodyPr/>
        <a:lstStyle/>
        <a:p>
          <a:endParaRPr lang="en-US"/>
        </a:p>
      </dgm:t>
    </dgm:pt>
    <dgm:pt modelId="{E5A2F0EA-E74E-4051-8F85-D75B90C33EBE}" type="pres">
      <dgm:prSet presAssocID="{6E104495-197C-4C29-B50A-CF1FE6BB90B5}" presName="desPictures" presStyleLbl="alignImgPlace1" presStyleIdx="0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ACA8A2E-C7D1-4BFF-B82D-215789DE1B84}" type="pres">
      <dgm:prSet presAssocID="{6E104495-197C-4C29-B50A-CF1FE6BB90B5}" presName="desTextWrapper" presStyleCnt="0"/>
      <dgm:spPr/>
      <dgm:t>
        <a:bodyPr/>
        <a:lstStyle/>
        <a:p>
          <a:endParaRPr lang="en-US"/>
        </a:p>
      </dgm:t>
    </dgm:pt>
    <dgm:pt modelId="{E8F3E058-17C7-4C64-B389-7ED426E00F93}" type="pres">
      <dgm:prSet presAssocID="{6E104495-197C-4C29-B50A-CF1FE6BB90B5}" presName="desText" presStyleLbl="revTx" presStyleIdx="0" presStyleCnt="3" custScaleX="214198" custScaleY="1053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639865-00AD-4CE9-831C-7681834E41B7}" type="pres">
      <dgm:prSet presAssocID="{0FA8F0E2-058E-40D4-A516-CA524853399E}" presName="spaceV" presStyleCnt="0"/>
      <dgm:spPr/>
      <dgm:t>
        <a:bodyPr/>
        <a:lstStyle/>
        <a:p>
          <a:endParaRPr lang="en-US"/>
        </a:p>
      </dgm:t>
    </dgm:pt>
    <dgm:pt modelId="{F951ED97-F644-4F1E-A38E-8FB83316069F}" type="pres">
      <dgm:prSet presAssocID="{7D548B95-0A61-43AB-B06F-532C0E0680FB}" presName="pair" presStyleCnt="0"/>
      <dgm:spPr/>
      <dgm:t>
        <a:bodyPr/>
        <a:lstStyle/>
        <a:p>
          <a:endParaRPr lang="en-US"/>
        </a:p>
      </dgm:t>
    </dgm:pt>
    <dgm:pt modelId="{AABE158E-5E2E-47AF-BAA8-5E8A1B426DB8}" type="pres">
      <dgm:prSet presAssocID="{7D548B95-0A61-43AB-B06F-532C0E0680FB}" presName="spaceH" presStyleLbl="node1" presStyleIdx="0" presStyleCnt="0"/>
      <dgm:spPr/>
      <dgm:t>
        <a:bodyPr/>
        <a:lstStyle/>
        <a:p>
          <a:endParaRPr lang="en-US"/>
        </a:p>
      </dgm:t>
    </dgm:pt>
    <dgm:pt modelId="{24C223C2-5CD5-4AA9-B685-180F30411C2E}" type="pres">
      <dgm:prSet presAssocID="{7D548B95-0A61-43AB-B06F-532C0E0680FB}" presName="desPictures" presStyleLbl="alignImgPlace1" presStyleIdx="1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en-GB"/>
        </a:p>
      </dgm:t>
    </dgm:pt>
    <dgm:pt modelId="{49ED1234-AA6C-411F-B7AA-6639D9A01CBD}" type="pres">
      <dgm:prSet presAssocID="{7D548B95-0A61-43AB-B06F-532C0E0680FB}" presName="desTextWrapper" presStyleCnt="0"/>
      <dgm:spPr/>
      <dgm:t>
        <a:bodyPr/>
        <a:lstStyle/>
        <a:p>
          <a:endParaRPr lang="en-US"/>
        </a:p>
      </dgm:t>
    </dgm:pt>
    <dgm:pt modelId="{26A97847-36D3-4BD0-9F53-94990A1011F1}" type="pres">
      <dgm:prSet presAssocID="{7D548B95-0A61-43AB-B06F-532C0E0680FB}" presName="desText" presStyleLbl="revTx" presStyleIdx="1" presStyleCnt="3" custScaleX="1904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51B066-8C49-4252-B121-9A7C8AA1A6A5}" type="pres">
      <dgm:prSet presAssocID="{76363C35-C443-48E3-8FA8-3F3A75D41FE8}" presName="spaceV" presStyleCnt="0"/>
      <dgm:spPr/>
      <dgm:t>
        <a:bodyPr/>
        <a:lstStyle/>
        <a:p>
          <a:endParaRPr lang="en-US"/>
        </a:p>
      </dgm:t>
    </dgm:pt>
    <dgm:pt modelId="{1CA85E4C-FDCD-406C-B604-34A0EBF1A73A}" type="pres">
      <dgm:prSet presAssocID="{7A15C880-A463-4C20-8CD0-8E16E654B62A}" presName="pair" presStyleCnt="0"/>
      <dgm:spPr/>
      <dgm:t>
        <a:bodyPr/>
        <a:lstStyle/>
        <a:p>
          <a:endParaRPr lang="en-US"/>
        </a:p>
      </dgm:t>
    </dgm:pt>
    <dgm:pt modelId="{E63B4BAD-BE20-4C7F-88BE-199A1C74E68B}" type="pres">
      <dgm:prSet presAssocID="{7A15C880-A463-4C20-8CD0-8E16E654B62A}" presName="spaceH" presStyleLbl="node1" presStyleIdx="0" presStyleCnt="0"/>
      <dgm:spPr/>
      <dgm:t>
        <a:bodyPr/>
        <a:lstStyle/>
        <a:p>
          <a:endParaRPr lang="en-US"/>
        </a:p>
      </dgm:t>
    </dgm:pt>
    <dgm:pt modelId="{F52FC174-103A-43F6-9C77-0EB9571D367E}" type="pres">
      <dgm:prSet presAssocID="{7A15C880-A463-4C20-8CD0-8E16E654B62A}" presName="desPictures" presStyleLbl="alignImgPlace1" presStyleIdx="2" presStyleCnt="3" custLinFactNeighborX="2078" custLinFactNeighborY="-7339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0BFF422F-194D-40C8-B1AD-247B4688A7CA}" type="pres">
      <dgm:prSet presAssocID="{7A15C880-A463-4C20-8CD0-8E16E654B62A}" presName="desTextWrapper" presStyleCnt="0"/>
      <dgm:spPr/>
      <dgm:t>
        <a:bodyPr/>
        <a:lstStyle/>
        <a:p>
          <a:endParaRPr lang="en-US"/>
        </a:p>
      </dgm:t>
    </dgm:pt>
    <dgm:pt modelId="{45002CA3-509A-4DA7-9F5D-CD465F9F63EC}" type="pres">
      <dgm:prSet presAssocID="{7A15C880-A463-4C20-8CD0-8E16E654B62A}" presName="desText" presStyleLbl="revTx" presStyleIdx="2" presStyleCnt="3" custScaleX="171488" custLinFactNeighborX="16814" custLinFactNeighborY="130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F3E63F-5747-48AB-A7FD-6D007988BAB6}" type="pres">
      <dgm:prSet presAssocID="{AB598FE8-993E-4951-8D53-993763902D5B}" presName="maxNode" presStyleCnt="0"/>
      <dgm:spPr/>
      <dgm:t>
        <a:bodyPr/>
        <a:lstStyle/>
        <a:p>
          <a:endParaRPr lang="en-US"/>
        </a:p>
      </dgm:t>
    </dgm:pt>
    <dgm:pt modelId="{4CDE1403-E5D0-4991-B855-31AFDCBDA172}" type="pres">
      <dgm:prSet presAssocID="{AB598FE8-993E-4951-8D53-993763902D5B}" presName="Name33" presStyleCnt="0"/>
      <dgm:spPr/>
      <dgm:t>
        <a:bodyPr/>
        <a:lstStyle/>
        <a:p>
          <a:endParaRPr lang="en-US"/>
        </a:p>
      </dgm:t>
    </dgm:pt>
  </dgm:ptLst>
  <dgm:cxnLst>
    <dgm:cxn modelId="{4A643FC2-C3AB-4755-989E-F3F2D0FC0C97}" type="presOf" srcId="{8462FC64-E17C-4330-9C06-FCC002760187}" destId="{B762CF36-2CF0-427A-B0BB-FCD00281B0CB}" srcOrd="0" destOrd="0" presId="urn:microsoft.com/office/officeart/2008/layout/AccentedPicture"/>
    <dgm:cxn modelId="{D9E26AF1-A481-4193-A3DC-BC5C7AA4F102}" type="presOf" srcId="{7A15C880-A463-4C20-8CD0-8E16E654B62A}" destId="{45002CA3-509A-4DA7-9F5D-CD465F9F63EC}" srcOrd="0" destOrd="0" presId="urn:microsoft.com/office/officeart/2008/layout/AccentedPicture"/>
    <dgm:cxn modelId="{A59B9D54-6FD5-4C98-99AA-C907F4FAB571}" srcId="{AB598FE8-993E-4951-8D53-993763902D5B}" destId="{3B055C96-C943-44CC-A758-090798E3D98B}" srcOrd="0" destOrd="0" parTransId="{32B92392-D137-412D-86A9-D84F2BBBE4E9}" sibTransId="{8462FC64-E17C-4330-9C06-FCC002760187}"/>
    <dgm:cxn modelId="{E885FACF-1907-46A0-A59F-ED1D878D059F}" srcId="{AB598FE8-993E-4951-8D53-993763902D5B}" destId="{7D548B95-0A61-43AB-B06F-532C0E0680FB}" srcOrd="2" destOrd="0" parTransId="{2D422D0D-A356-4B8B-866C-F1062DF4858E}" sibTransId="{76363C35-C443-48E3-8FA8-3F3A75D41FE8}"/>
    <dgm:cxn modelId="{695CA937-059E-492D-9A1B-36EB1345D30C}" type="presOf" srcId="{AB598FE8-993E-4951-8D53-993763902D5B}" destId="{E857BFD7-F33A-4C10-87BF-3A33C83527FE}" srcOrd="0" destOrd="0" presId="urn:microsoft.com/office/officeart/2008/layout/AccentedPicture"/>
    <dgm:cxn modelId="{2814BD29-8372-4481-9156-D64ED7CB01A8}" srcId="{AB598FE8-993E-4951-8D53-993763902D5B}" destId="{7A15C880-A463-4C20-8CD0-8E16E654B62A}" srcOrd="3" destOrd="0" parTransId="{DB4E17EE-FF2A-461B-B0E9-64FA59839518}" sibTransId="{AC6BAF16-8F05-455C-B817-1B3296BE289B}"/>
    <dgm:cxn modelId="{D7BD1DE8-87B1-48B0-A703-BB064A268E43}" srcId="{AB598FE8-993E-4951-8D53-993763902D5B}" destId="{6E104495-197C-4C29-B50A-CF1FE6BB90B5}" srcOrd="1" destOrd="0" parTransId="{F5DD4E7D-81D8-40C0-AA62-F54CE17FD319}" sibTransId="{0FA8F0E2-058E-40D4-A516-CA524853399E}"/>
    <dgm:cxn modelId="{E1BF052D-693F-44FA-8674-B106C77EA42E}" type="presOf" srcId="{3B055C96-C943-44CC-A758-090798E3D98B}" destId="{93F26DE3-6E0D-4BCC-8282-67BDA71EDBA6}" srcOrd="0" destOrd="0" presId="urn:microsoft.com/office/officeart/2008/layout/AccentedPicture"/>
    <dgm:cxn modelId="{F96A8E23-E7B6-4C20-AF8A-C272E247D0BA}" type="presOf" srcId="{7D548B95-0A61-43AB-B06F-532C0E0680FB}" destId="{26A97847-36D3-4BD0-9F53-94990A1011F1}" srcOrd="0" destOrd="0" presId="urn:microsoft.com/office/officeart/2008/layout/AccentedPicture"/>
    <dgm:cxn modelId="{AE42E4CD-E368-4DCF-9D0E-32DEDD19D87F}" type="presOf" srcId="{6E104495-197C-4C29-B50A-CF1FE6BB90B5}" destId="{E8F3E058-17C7-4C64-B389-7ED426E00F93}" srcOrd="0" destOrd="0" presId="urn:microsoft.com/office/officeart/2008/layout/AccentedPicture"/>
    <dgm:cxn modelId="{B9BAC2E3-69A8-463E-AF79-DE5AE7E24185}" type="presParOf" srcId="{E857BFD7-F33A-4C10-87BF-3A33C83527FE}" destId="{B762CF36-2CF0-427A-B0BB-FCD00281B0CB}" srcOrd="0" destOrd="0" presId="urn:microsoft.com/office/officeart/2008/layout/AccentedPicture"/>
    <dgm:cxn modelId="{5DBABAE6-4187-401C-A98E-3B49A6572A8E}" type="presParOf" srcId="{E857BFD7-F33A-4C10-87BF-3A33C83527FE}" destId="{93F26DE3-6E0D-4BCC-8282-67BDA71EDBA6}" srcOrd="1" destOrd="0" presId="urn:microsoft.com/office/officeart/2008/layout/AccentedPicture"/>
    <dgm:cxn modelId="{D674E22C-78BA-48D8-9518-E4E2C52A8396}" type="presParOf" srcId="{E857BFD7-F33A-4C10-87BF-3A33C83527FE}" destId="{7AF08139-259E-40E5-A8C0-02084803EB23}" srcOrd="2" destOrd="0" presId="urn:microsoft.com/office/officeart/2008/layout/AccentedPicture"/>
    <dgm:cxn modelId="{30F6589B-9448-4BDE-BA71-9753EA4DB3F1}" type="presParOf" srcId="{7AF08139-259E-40E5-A8C0-02084803EB23}" destId="{72566737-FF55-48AC-96DF-A89B42C9155B}" srcOrd="0" destOrd="0" presId="urn:microsoft.com/office/officeart/2008/layout/AccentedPicture"/>
    <dgm:cxn modelId="{1DE8F8E5-92B3-4FC2-B16E-567D51846442}" type="presParOf" srcId="{72566737-FF55-48AC-96DF-A89B42C9155B}" destId="{8FD80386-67F9-46B2-81F4-E3D38AFD72B8}" srcOrd="0" destOrd="0" presId="urn:microsoft.com/office/officeart/2008/layout/AccentedPicture"/>
    <dgm:cxn modelId="{420ECF1F-D030-4FF3-9A1D-39EDE8418254}" type="presParOf" srcId="{72566737-FF55-48AC-96DF-A89B42C9155B}" destId="{E5A2F0EA-E74E-4051-8F85-D75B90C33EBE}" srcOrd="1" destOrd="0" presId="urn:microsoft.com/office/officeart/2008/layout/AccentedPicture"/>
    <dgm:cxn modelId="{DC6E9F17-C1B2-4872-B5DF-9816CC866C55}" type="presParOf" srcId="{72566737-FF55-48AC-96DF-A89B42C9155B}" destId="{6ACA8A2E-C7D1-4BFF-B82D-215789DE1B84}" srcOrd="2" destOrd="0" presId="urn:microsoft.com/office/officeart/2008/layout/AccentedPicture"/>
    <dgm:cxn modelId="{E9F08508-30C4-4AC3-9591-B06BB9BA5D50}" type="presParOf" srcId="{6ACA8A2E-C7D1-4BFF-B82D-215789DE1B84}" destId="{E8F3E058-17C7-4C64-B389-7ED426E00F93}" srcOrd="0" destOrd="0" presId="urn:microsoft.com/office/officeart/2008/layout/AccentedPicture"/>
    <dgm:cxn modelId="{B657FC08-29DD-49FD-8691-7DE48E90EF8E}" type="presParOf" srcId="{7AF08139-259E-40E5-A8C0-02084803EB23}" destId="{60639865-00AD-4CE9-831C-7681834E41B7}" srcOrd="1" destOrd="0" presId="urn:microsoft.com/office/officeart/2008/layout/AccentedPicture"/>
    <dgm:cxn modelId="{A0172BC9-B930-4650-A409-9FE4A47B4B85}" type="presParOf" srcId="{7AF08139-259E-40E5-A8C0-02084803EB23}" destId="{F951ED97-F644-4F1E-A38E-8FB83316069F}" srcOrd="2" destOrd="0" presId="urn:microsoft.com/office/officeart/2008/layout/AccentedPicture"/>
    <dgm:cxn modelId="{F6AD6EE4-B3BF-46CF-811D-F9D5655BFA57}" type="presParOf" srcId="{F951ED97-F644-4F1E-A38E-8FB83316069F}" destId="{AABE158E-5E2E-47AF-BAA8-5E8A1B426DB8}" srcOrd="0" destOrd="0" presId="urn:microsoft.com/office/officeart/2008/layout/AccentedPicture"/>
    <dgm:cxn modelId="{704344CE-24C4-4307-B45B-E1B0A5DEB63F}" type="presParOf" srcId="{F951ED97-F644-4F1E-A38E-8FB83316069F}" destId="{24C223C2-5CD5-4AA9-B685-180F30411C2E}" srcOrd="1" destOrd="0" presId="urn:microsoft.com/office/officeart/2008/layout/AccentedPicture"/>
    <dgm:cxn modelId="{B1EEC2AA-4EA7-4A3E-BC7E-BC1FF5B8F408}" type="presParOf" srcId="{F951ED97-F644-4F1E-A38E-8FB83316069F}" destId="{49ED1234-AA6C-411F-B7AA-6639D9A01CBD}" srcOrd="2" destOrd="0" presId="urn:microsoft.com/office/officeart/2008/layout/AccentedPicture"/>
    <dgm:cxn modelId="{ECBC49FE-7E17-4166-8F3F-D45D6328DE7F}" type="presParOf" srcId="{49ED1234-AA6C-411F-B7AA-6639D9A01CBD}" destId="{26A97847-36D3-4BD0-9F53-94990A1011F1}" srcOrd="0" destOrd="0" presId="urn:microsoft.com/office/officeart/2008/layout/AccentedPicture"/>
    <dgm:cxn modelId="{11F5A5D2-545F-4CF7-845B-3C76606CFCA3}" type="presParOf" srcId="{7AF08139-259E-40E5-A8C0-02084803EB23}" destId="{BC51B066-8C49-4252-B121-9A7C8AA1A6A5}" srcOrd="3" destOrd="0" presId="urn:microsoft.com/office/officeart/2008/layout/AccentedPicture"/>
    <dgm:cxn modelId="{A9C694C5-FEF5-4DA3-B87A-F35A8A1A14F6}" type="presParOf" srcId="{7AF08139-259E-40E5-A8C0-02084803EB23}" destId="{1CA85E4C-FDCD-406C-B604-34A0EBF1A73A}" srcOrd="4" destOrd="0" presId="urn:microsoft.com/office/officeart/2008/layout/AccentedPicture"/>
    <dgm:cxn modelId="{AEF770B1-1348-4A1A-8B37-2529817DDA73}" type="presParOf" srcId="{1CA85E4C-FDCD-406C-B604-34A0EBF1A73A}" destId="{E63B4BAD-BE20-4C7F-88BE-199A1C74E68B}" srcOrd="0" destOrd="0" presId="urn:microsoft.com/office/officeart/2008/layout/AccentedPicture"/>
    <dgm:cxn modelId="{3C0FB273-1686-49AA-973A-A893509BAC08}" type="presParOf" srcId="{1CA85E4C-FDCD-406C-B604-34A0EBF1A73A}" destId="{F52FC174-103A-43F6-9C77-0EB9571D367E}" srcOrd="1" destOrd="0" presId="urn:microsoft.com/office/officeart/2008/layout/AccentedPicture"/>
    <dgm:cxn modelId="{010B9D2E-F1CD-466C-AEF7-21B602F29441}" type="presParOf" srcId="{1CA85E4C-FDCD-406C-B604-34A0EBF1A73A}" destId="{0BFF422F-194D-40C8-B1AD-247B4688A7CA}" srcOrd="2" destOrd="0" presId="urn:microsoft.com/office/officeart/2008/layout/AccentedPicture"/>
    <dgm:cxn modelId="{F033DE2D-9FB4-4AAB-8649-5DAAB71C50BF}" type="presParOf" srcId="{0BFF422F-194D-40C8-B1AD-247B4688A7CA}" destId="{45002CA3-509A-4DA7-9F5D-CD465F9F63EC}" srcOrd="0" destOrd="0" presId="urn:microsoft.com/office/officeart/2008/layout/AccentedPicture"/>
    <dgm:cxn modelId="{DAD009E0-1FE8-424B-AAB4-3F1DBA898CAC}" type="presParOf" srcId="{E857BFD7-F33A-4C10-87BF-3A33C83527FE}" destId="{BFF3E63F-5747-48AB-A7FD-6D007988BAB6}" srcOrd="3" destOrd="0" presId="urn:microsoft.com/office/officeart/2008/layout/AccentedPicture"/>
    <dgm:cxn modelId="{8EAA2C5B-3A8D-4084-9FB1-F66B613C58FA}" type="presParOf" srcId="{BFF3E63F-5747-48AB-A7FD-6D007988BAB6}" destId="{4CDE1403-E5D0-4991-B855-31AFDCBDA172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5E22ED-0624-4141-B59C-BA5D38F4A921}" type="doc">
      <dgm:prSet loTypeId="urn:microsoft.com/office/officeart/2005/8/layout/hList7#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C258CE09-FFDD-4B15-8D69-CBEE67B578AD}" type="pres">
      <dgm:prSet presAssocID="{E25E22ED-0624-4141-B59C-BA5D38F4A9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B96F014-6226-4250-85C7-BE9DFC208825}" type="pres">
      <dgm:prSet presAssocID="{E25E22ED-0624-4141-B59C-BA5D38F4A921}" presName="fgShape" presStyleLbl="fgShp" presStyleIdx="0" presStyleCnt="1" custLinFactNeighborX="-1582" custLinFactNeighborY="38095"/>
      <dgm:spPr/>
    </dgm:pt>
    <dgm:pt modelId="{0549F86B-7306-4C75-99CB-BADFB8DCCB18}" type="pres">
      <dgm:prSet presAssocID="{E25E22ED-0624-4141-B59C-BA5D38F4A921}" presName="linComp" presStyleCnt="0"/>
      <dgm:spPr/>
    </dgm:pt>
  </dgm:ptLst>
  <dgm:cxnLst>
    <dgm:cxn modelId="{BAF539F7-B2A8-41ED-ACE1-7EBEE17B6A24}" type="presOf" srcId="{E25E22ED-0624-4141-B59C-BA5D38F4A921}" destId="{C258CE09-FFDD-4B15-8D69-CBEE67B578AD}" srcOrd="0" destOrd="0" presId="urn:microsoft.com/office/officeart/2005/8/layout/hList7#3"/>
    <dgm:cxn modelId="{C3814A23-C5A2-43B7-A4CE-2BBD404F3AE9}" type="presParOf" srcId="{C258CE09-FFDD-4B15-8D69-CBEE67B578AD}" destId="{AB96F014-6226-4250-85C7-BE9DFC208825}" srcOrd="0" destOrd="0" presId="urn:microsoft.com/office/officeart/2005/8/layout/hList7#3"/>
    <dgm:cxn modelId="{DB84F944-6D34-4645-9BEE-772FF44974D3}" type="presParOf" srcId="{C258CE09-FFDD-4B15-8D69-CBEE67B578AD}" destId="{0549F86B-7306-4C75-99CB-BADFB8DCCB18}" srcOrd="1" destOrd="0" presId="urn:microsoft.com/office/officeart/2005/8/layout/hList7#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5434D1-C702-4C2A-9AD9-6EDA57FED9AF}">
      <dsp:nvSpPr>
        <dsp:cNvPr id="0" name=""/>
        <dsp:cNvSpPr/>
      </dsp:nvSpPr>
      <dsp:spPr>
        <a:xfrm>
          <a:off x="1998573" y="3098800"/>
          <a:ext cx="3060192" cy="0"/>
        </a:xfrm>
        <a:prstGeom prst="line">
          <a:avLst/>
        </a:pr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95B095-5DCA-4828-947C-6342D9A8C6E2}">
      <dsp:nvSpPr>
        <dsp:cNvPr id="0" name=""/>
        <dsp:cNvSpPr/>
      </dsp:nvSpPr>
      <dsp:spPr>
        <a:xfrm>
          <a:off x="1998573" y="2031999"/>
          <a:ext cx="2621280" cy="0"/>
        </a:xfrm>
        <a:prstGeom prst="line">
          <a:avLst/>
        </a:pr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608910-D0A8-4B52-9A00-14D30A656666}">
      <dsp:nvSpPr>
        <dsp:cNvPr id="0" name=""/>
        <dsp:cNvSpPr/>
      </dsp:nvSpPr>
      <dsp:spPr>
        <a:xfrm>
          <a:off x="1998573" y="965199"/>
          <a:ext cx="3060192" cy="0"/>
        </a:xfrm>
        <a:prstGeom prst="line">
          <a:avLst/>
        </a:pr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D7F745-A58A-44AE-B353-FA5875021D5B}">
      <dsp:nvSpPr>
        <dsp:cNvPr id="0" name=""/>
        <dsp:cNvSpPr/>
      </dsp:nvSpPr>
      <dsp:spPr>
        <a:xfrm>
          <a:off x="474573" y="507999"/>
          <a:ext cx="3048000" cy="304800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B0C2D9-258F-4A03-92B2-A63F06017CB7}">
      <dsp:nvSpPr>
        <dsp:cNvPr id="0" name=""/>
        <dsp:cNvSpPr/>
      </dsp:nvSpPr>
      <dsp:spPr>
        <a:xfrm>
          <a:off x="1023213" y="2126487"/>
          <a:ext cx="1950720" cy="100584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1023213" y="2126487"/>
        <a:ext cx="1950720" cy="1005840"/>
      </dsp:txXfrm>
    </dsp:sp>
    <dsp:sp modelId="{298758B1-E045-4C97-AB95-EDC1F5693BD2}">
      <dsp:nvSpPr>
        <dsp:cNvPr id="0" name=""/>
        <dsp:cNvSpPr/>
      </dsp:nvSpPr>
      <dsp:spPr>
        <a:xfrm>
          <a:off x="4601565" y="507999"/>
          <a:ext cx="914400" cy="914400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79F5EC-4CAB-46BA-BFE5-2C4A929733B0}">
      <dsp:nvSpPr>
        <dsp:cNvPr id="0" name=""/>
        <dsp:cNvSpPr/>
      </dsp:nvSpPr>
      <dsp:spPr>
        <a:xfrm>
          <a:off x="5515965" y="507999"/>
          <a:ext cx="105460" cy="914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5515965" y="507999"/>
        <a:ext cx="105460" cy="914400"/>
      </dsp:txXfrm>
    </dsp:sp>
    <dsp:sp modelId="{3631AF25-24EA-4186-8EA0-D73A7A5C6D2B}">
      <dsp:nvSpPr>
        <dsp:cNvPr id="0" name=""/>
        <dsp:cNvSpPr/>
      </dsp:nvSpPr>
      <dsp:spPr>
        <a:xfrm>
          <a:off x="4162653" y="1574799"/>
          <a:ext cx="914400" cy="914400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395D0C-E33C-4047-B526-98864CF35304}">
      <dsp:nvSpPr>
        <dsp:cNvPr id="0" name=""/>
        <dsp:cNvSpPr/>
      </dsp:nvSpPr>
      <dsp:spPr>
        <a:xfrm>
          <a:off x="5077053" y="1574799"/>
          <a:ext cx="149351" cy="914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5077053" y="1574799"/>
        <a:ext cx="149351" cy="914400"/>
      </dsp:txXfrm>
    </dsp:sp>
    <dsp:sp modelId="{93720AB9-DB09-4301-A5E3-4B6EC76CF65F}">
      <dsp:nvSpPr>
        <dsp:cNvPr id="0" name=""/>
        <dsp:cNvSpPr/>
      </dsp:nvSpPr>
      <dsp:spPr>
        <a:xfrm>
          <a:off x="4572003" y="2641600"/>
          <a:ext cx="914400" cy="914400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931BA4-D7A0-4B62-B721-4D25F68C6AE9}">
      <dsp:nvSpPr>
        <dsp:cNvPr id="0" name=""/>
        <dsp:cNvSpPr/>
      </dsp:nvSpPr>
      <dsp:spPr>
        <a:xfrm>
          <a:off x="5515965" y="2641600"/>
          <a:ext cx="105460" cy="914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15965" y="2641600"/>
        <a:ext cx="105460" cy="9144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D861AA-4301-46FB-84E7-22997D65C024}">
      <dsp:nvSpPr>
        <dsp:cNvPr id="0" name=""/>
        <dsp:cNvSpPr/>
      </dsp:nvSpPr>
      <dsp:spPr>
        <a:xfrm>
          <a:off x="175607" y="5050605"/>
          <a:ext cx="304800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048089-837C-4D0F-83F0-173B846A10F6}">
      <dsp:nvSpPr>
        <dsp:cNvPr id="0" name=""/>
        <dsp:cNvSpPr/>
      </dsp:nvSpPr>
      <dsp:spPr>
        <a:xfrm>
          <a:off x="175044" y="4589598"/>
          <a:ext cx="304800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F56AB6-FA15-4574-8163-D1CD871D9B15}">
      <dsp:nvSpPr>
        <dsp:cNvPr id="0" name=""/>
        <dsp:cNvSpPr/>
      </dsp:nvSpPr>
      <dsp:spPr>
        <a:xfrm>
          <a:off x="183829" y="4128592"/>
          <a:ext cx="304800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F5B50A-66E3-4BB4-A26D-B672F2237C41}">
      <dsp:nvSpPr>
        <dsp:cNvPr id="0" name=""/>
        <dsp:cNvSpPr/>
      </dsp:nvSpPr>
      <dsp:spPr>
        <a:xfrm>
          <a:off x="183829" y="3667585"/>
          <a:ext cx="304800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2BFEF4-161F-4F42-B589-1313559688A1}">
      <dsp:nvSpPr>
        <dsp:cNvPr id="0" name=""/>
        <dsp:cNvSpPr/>
      </dsp:nvSpPr>
      <dsp:spPr>
        <a:xfrm>
          <a:off x="183829" y="3206578"/>
          <a:ext cx="304800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B849B9-0268-46D8-86D3-1D452611B26A}">
      <dsp:nvSpPr>
        <dsp:cNvPr id="0" name=""/>
        <dsp:cNvSpPr/>
      </dsp:nvSpPr>
      <dsp:spPr>
        <a:xfrm>
          <a:off x="183829" y="2745572"/>
          <a:ext cx="304800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A11DCF-0EDC-406B-AF37-F8541B589882}">
      <dsp:nvSpPr>
        <dsp:cNvPr id="0" name=""/>
        <dsp:cNvSpPr/>
      </dsp:nvSpPr>
      <dsp:spPr>
        <a:xfrm>
          <a:off x="183829" y="2284565"/>
          <a:ext cx="304800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64165C-66DF-4934-999B-130B16663BE7}">
      <dsp:nvSpPr>
        <dsp:cNvPr id="0" name=""/>
        <dsp:cNvSpPr/>
      </dsp:nvSpPr>
      <dsp:spPr>
        <a:xfrm>
          <a:off x="183829" y="1823559"/>
          <a:ext cx="304800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809CC5-2C23-4293-8FB3-2E03E54AF803}">
      <dsp:nvSpPr>
        <dsp:cNvPr id="0" name=""/>
        <dsp:cNvSpPr/>
      </dsp:nvSpPr>
      <dsp:spPr>
        <a:xfrm>
          <a:off x="183829" y="1362552"/>
          <a:ext cx="304800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B455D7-3C27-4A3C-BD23-6AD76459C25A}">
      <dsp:nvSpPr>
        <dsp:cNvPr id="0" name=""/>
        <dsp:cNvSpPr/>
      </dsp:nvSpPr>
      <dsp:spPr>
        <a:xfrm>
          <a:off x="183829" y="901546"/>
          <a:ext cx="304800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5B5B21-F69A-4994-8805-559159C8B291}">
      <dsp:nvSpPr>
        <dsp:cNvPr id="0" name=""/>
        <dsp:cNvSpPr/>
      </dsp:nvSpPr>
      <dsp:spPr>
        <a:xfrm>
          <a:off x="183829" y="440539"/>
          <a:ext cx="304800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F301D4-74B9-4459-887D-5F2DC9D7D402}">
      <dsp:nvSpPr>
        <dsp:cNvPr id="0" name=""/>
        <dsp:cNvSpPr/>
      </dsp:nvSpPr>
      <dsp:spPr>
        <a:xfrm>
          <a:off x="976309" y="1485"/>
          <a:ext cx="2255520" cy="439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648258-C0B7-49BB-8F6C-D648E2F5D3AC}">
      <dsp:nvSpPr>
        <dsp:cNvPr id="0" name=""/>
        <dsp:cNvSpPr/>
      </dsp:nvSpPr>
      <dsp:spPr>
        <a:xfrm>
          <a:off x="-183829" y="1485"/>
          <a:ext cx="1527798" cy="439053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50800">
            <a:schemeClr val="accent1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Second basement </a:t>
          </a:r>
          <a:endParaRPr lang="en-US" sz="1200" kern="1200" dirty="0"/>
        </a:p>
      </dsp:txBody>
      <dsp:txXfrm>
        <a:off x="-162392" y="22922"/>
        <a:ext cx="1484924" cy="417616"/>
      </dsp:txXfrm>
    </dsp:sp>
    <dsp:sp modelId="{BA1638E8-7464-45D6-99FA-FAA73163CD6A}">
      <dsp:nvSpPr>
        <dsp:cNvPr id="0" name=""/>
        <dsp:cNvSpPr/>
      </dsp:nvSpPr>
      <dsp:spPr>
        <a:xfrm>
          <a:off x="1434349" y="439363"/>
          <a:ext cx="1339440" cy="439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A1A7CC-6DDA-49ED-8CD3-3B250343E852}">
      <dsp:nvSpPr>
        <dsp:cNvPr id="0" name=""/>
        <dsp:cNvSpPr/>
      </dsp:nvSpPr>
      <dsp:spPr>
        <a:xfrm>
          <a:off x="-183829" y="462492"/>
          <a:ext cx="1527798" cy="439053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50800">
            <a:schemeClr val="accent1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First basement </a:t>
          </a:r>
          <a:endParaRPr lang="en-US" sz="1100" kern="1200" dirty="0"/>
        </a:p>
      </dsp:txBody>
      <dsp:txXfrm>
        <a:off x="-162392" y="483929"/>
        <a:ext cx="1484924" cy="417616"/>
      </dsp:txXfrm>
    </dsp:sp>
    <dsp:sp modelId="{1F839F7F-4211-475C-A080-68DF91CF9416}">
      <dsp:nvSpPr>
        <dsp:cNvPr id="0" name=""/>
        <dsp:cNvSpPr/>
      </dsp:nvSpPr>
      <dsp:spPr>
        <a:xfrm>
          <a:off x="976309" y="923498"/>
          <a:ext cx="2255520" cy="439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62D12F-DE5D-45A4-A7BE-98DFFB2C6119}">
      <dsp:nvSpPr>
        <dsp:cNvPr id="0" name=""/>
        <dsp:cNvSpPr/>
      </dsp:nvSpPr>
      <dsp:spPr>
        <a:xfrm>
          <a:off x="-183829" y="923498"/>
          <a:ext cx="1527798" cy="439053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50800">
            <a:schemeClr val="accent1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Ground floor </a:t>
          </a:r>
          <a:endParaRPr lang="en-US" sz="1100" kern="1200" dirty="0"/>
        </a:p>
      </dsp:txBody>
      <dsp:txXfrm>
        <a:off x="-162392" y="944935"/>
        <a:ext cx="1484924" cy="417616"/>
      </dsp:txXfrm>
    </dsp:sp>
    <dsp:sp modelId="{E2685A48-AFCE-42C0-B0A4-DF3FC585E9FD}">
      <dsp:nvSpPr>
        <dsp:cNvPr id="0" name=""/>
        <dsp:cNvSpPr/>
      </dsp:nvSpPr>
      <dsp:spPr>
        <a:xfrm>
          <a:off x="976309" y="1384505"/>
          <a:ext cx="2255520" cy="439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DE4A15-91AD-4E53-8CB0-456AD5F3CAB6}">
      <dsp:nvSpPr>
        <dsp:cNvPr id="0" name=""/>
        <dsp:cNvSpPr/>
      </dsp:nvSpPr>
      <dsp:spPr>
        <a:xfrm>
          <a:off x="-183829" y="1384505"/>
          <a:ext cx="1527798" cy="439053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50800">
            <a:schemeClr val="accent1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First floor</a:t>
          </a:r>
          <a:endParaRPr lang="en-US" sz="1100" kern="1200" dirty="0"/>
        </a:p>
      </dsp:txBody>
      <dsp:txXfrm>
        <a:off x="-162392" y="1405942"/>
        <a:ext cx="1484924" cy="417616"/>
      </dsp:txXfrm>
    </dsp:sp>
    <dsp:sp modelId="{3CEB0EB3-1EF2-4BBC-94C7-81D319EAE31A}">
      <dsp:nvSpPr>
        <dsp:cNvPr id="0" name=""/>
        <dsp:cNvSpPr/>
      </dsp:nvSpPr>
      <dsp:spPr>
        <a:xfrm>
          <a:off x="976309" y="1845512"/>
          <a:ext cx="2255520" cy="439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339CCC-DFD9-4FB5-B914-E3EEA9E94AFC}">
      <dsp:nvSpPr>
        <dsp:cNvPr id="0" name=""/>
        <dsp:cNvSpPr/>
      </dsp:nvSpPr>
      <dsp:spPr>
        <a:xfrm>
          <a:off x="-183829" y="1845512"/>
          <a:ext cx="1527798" cy="439053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50800">
            <a:schemeClr val="accent1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Second floor</a:t>
          </a:r>
          <a:endParaRPr lang="en-US" sz="1100" kern="1200" dirty="0"/>
        </a:p>
      </dsp:txBody>
      <dsp:txXfrm>
        <a:off x="-162392" y="1866949"/>
        <a:ext cx="1484924" cy="417616"/>
      </dsp:txXfrm>
    </dsp:sp>
    <dsp:sp modelId="{F4024C81-6705-402B-9CD4-955F2A02C7AE}">
      <dsp:nvSpPr>
        <dsp:cNvPr id="0" name=""/>
        <dsp:cNvSpPr/>
      </dsp:nvSpPr>
      <dsp:spPr>
        <a:xfrm>
          <a:off x="976309" y="2306518"/>
          <a:ext cx="2255520" cy="439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050465-AA94-4909-9D5A-85EAEE2F18C0}">
      <dsp:nvSpPr>
        <dsp:cNvPr id="0" name=""/>
        <dsp:cNvSpPr/>
      </dsp:nvSpPr>
      <dsp:spPr>
        <a:xfrm>
          <a:off x="-183829" y="2306518"/>
          <a:ext cx="1527798" cy="439053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50800">
            <a:schemeClr val="accent1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Third floor</a:t>
          </a:r>
          <a:endParaRPr lang="en-US" sz="1100" kern="1200" dirty="0"/>
        </a:p>
      </dsp:txBody>
      <dsp:txXfrm>
        <a:off x="-162392" y="2327955"/>
        <a:ext cx="1484924" cy="417616"/>
      </dsp:txXfrm>
    </dsp:sp>
    <dsp:sp modelId="{2904956C-7CBB-4571-BB61-0D3563B4895A}">
      <dsp:nvSpPr>
        <dsp:cNvPr id="0" name=""/>
        <dsp:cNvSpPr/>
      </dsp:nvSpPr>
      <dsp:spPr>
        <a:xfrm>
          <a:off x="976309" y="2767525"/>
          <a:ext cx="2255520" cy="439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6D7D3-34F1-469B-AA20-2515D7F40385}">
      <dsp:nvSpPr>
        <dsp:cNvPr id="0" name=""/>
        <dsp:cNvSpPr/>
      </dsp:nvSpPr>
      <dsp:spPr>
        <a:xfrm>
          <a:off x="-183829" y="2767525"/>
          <a:ext cx="1527798" cy="439053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50800">
            <a:schemeClr val="accent1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Fourth floor</a:t>
          </a:r>
          <a:endParaRPr lang="en-US" sz="1100" kern="1200" dirty="0"/>
        </a:p>
      </dsp:txBody>
      <dsp:txXfrm>
        <a:off x="-162392" y="2788962"/>
        <a:ext cx="1484924" cy="417616"/>
      </dsp:txXfrm>
    </dsp:sp>
    <dsp:sp modelId="{88425E65-1AA6-4C32-A7DB-9717DF7A4474}">
      <dsp:nvSpPr>
        <dsp:cNvPr id="0" name=""/>
        <dsp:cNvSpPr/>
      </dsp:nvSpPr>
      <dsp:spPr>
        <a:xfrm>
          <a:off x="976309" y="3228531"/>
          <a:ext cx="2255520" cy="439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9D7A2B-CF01-4482-86AE-259887D4B16B}">
      <dsp:nvSpPr>
        <dsp:cNvPr id="0" name=""/>
        <dsp:cNvSpPr/>
      </dsp:nvSpPr>
      <dsp:spPr>
        <a:xfrm>
          <a:off x="-183829" y="3228531"/>
          <a:ext cx="1527798" cy="439053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50800">
            <a:schemeClr val="accent1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Fifth floor</a:t>
          </a:r>
          <a:endParaRPr lang="en-US" sz="1100" kern="1200" dirty="0"/>
        </a:p>
      </dsp:txBody>
      <dsp:txXfrm>
        <a:off x="-162392" y="3249968"/>
        <a:ext cx="1484924" cy="417616"/>
      </dsp:txXfrm>
    </dsp:sp>
    <dsp:sp modelId="{FCFE1295-9E3A-4050-B7FD-EE363E42DD90}">
      <dsp:nvSpPr>
        <dsp:cNvPr id="0" name=""/>
        <dsp:cNvSpPr/>
      </dsp:nvSpPr>
      <dsp:spPr>
        <a:xfrm>
          <a:off x="976309" y="3689538"/>
          <a:ext cx="2255520" cy="439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9BC525-944C-4C5F-AC01-E7AA751696D6}">
      <dsp:nvSpPr>
        <dsp:cNvPr id="0" name=""/>
        <dsp:cNvSpPr/>
      </dsp:nvSpPr>
      <dsp:spPr>
        <a:xfrm>
          <a:off x="-183829" y="3689538"/>
          <a:ext cx="1527798" cy="439053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50800">
            <a:schemeClr val="accent1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Sixth floor</a:t>
          </a:r>
          <a:endParaRPr lang="en-US" sz="1100" kern="1200" dirty="0"/>
        </a:p>
      </dsp:txBody>
      <dsp:txXfrm>
        <a:off x="-162392" y="3710975"/>
        <a:ext cx="1484924" cy="417616"/>
      </dsp:txXfrm>
    </dsp:sp>
    <dsp:sp modelId="{C4573FD9-6323-4B49-96DD-78B283E58FB5}">
      <dsp:nvSpPr>
        <dsp:cNvPr id="0" name=""/>
        <dsp:cNvSpPr/>
      </dsp:nvSpPr>
      <dsp:spPr>
        <a:xfrm>
          <a:off x="967524" y="4150544"/>
          <a:ext cx="2255520" cy="439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E0712-CF17-4A48-BB4F-7A51DADF04FE}">
      <dsp:nvSpPr>
        <dsp:cNvPr id="0" name=""/>
        <dsp:cNvSpPr/>
      </dsp:nvSpPr>
      <dsp:spPr>
        <a:xfrm>
          <a:off x="-175044" y="4150544"/>
          <a:ext cx="1492659" cy="439053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50800">
            <a:schemeClr val="accent1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Stair</a:t>
          </a:r>
          <a:endParaRPr lang="en-US" sz="1100" kern="1200" dirty="0"/>
        </a:p>
      </dsp:txBody>
      <dsp:txXfrm>
        <a:off x="-153607" y="4171981"/>
        <a:ext cx="1449785" cy="417616"/>
      </dsp:txXfrm>
    </dsp:sp>
    <dsp:sp modelId="{D5B59CB9-85E0-4CBD-BF8C-1654BD292DB7}">
      <dsp:nvSpPr>
        <dsp:cNvPr id="0" name=""/>
        <dsp:cNvSpPr/>
      </dsp:nvSpPr>
      <dsp:spPr>
        <a:xfrm>
          <a:off x="968087" y="4611551"/>
          <a:ext cx="2255520" cy="439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70A462-4071-4134-960B-EE3F9CFD0AE8}">
      <dsp:nvSpPr>
        <dsp:cNvPr id="0" name=""/>
        <dsp:cNvSpPr/>
      </dsp:nvSpPr>
      <dsp:spPr>
        <a:xfrm>
          <a:off x="-175607" y="4611551"/>
          <a:ext cx="1494910" cy="439053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50800">
            <a:schemeClr val="accent1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Total area</a:t>
          </a:r>
          <a:endParaRPr lang="en-US" sz="1100" kern="1200" dirty="0"/>
        </a:p>
      </dsp:txBody>
      <dsp:txXfrm>
        <a:off x="-154170" y="4632988"/>
        <a:ext cx="1452036" cy="4176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62CF36-2CF0-427A-B0BB-FCD00281B0CB}">
      <dsp:nvSpPr>
        <dsp:cNvPr id="0" name=""/>
        <dsp:cNvSpPr/>
      </dsp:nvSpPr>
      <dsp:spPr>
        <a:xfrm>
          <a:off x="114644" y="325230"/>
          <a:ext cx="2765990" cy="3539696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F26DE3-6E0D-4BCC-8282-67BDA71EDBA6}">
      <dsp:nvSpPr>
        <dsp:cNvPr id="0" name=""/>
        <dsp:cNvSpPr/>
      </dsp:nvSpPr>
      <dsp:spPr>
        <a:xfrm>
          <a:off x="862325" y="1688668"/>
          <a:ext cx="2484470" cy="246932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165100" rIns="165100" bIns="165100" numCol="1" spcCol="1270" anchor="b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862325" y="1688668"/>
        <a:ext cx="2484470" cy="2469325"/>
      </dsp:txXfrm>
    </dsp:sp>
    <dsp:sp modelId="{E5A2F0EA-E74E-4051-8F85-D75B90C33EBE}">
      <dsp:nvSpPr>
        <dsp:cNvPr id="0" name=""/>
        <dsp:cNvSpPr/>
      </dsp:nvSpPr>
      <dsp:spPr>
        <a:xfrm>
          <a:off x="3564309" y="1296"/>
          <a:ext cx="791076" cy="791076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F3E058-17C7-4C64-B389-7ED426E00F93}">
      <dsp:nvSpPr>
        <dsp:cNvPr id="0" name=""/>
        <dsp:cNvSpPr/>
      </dsp:nvSpPr>
      <dsp:spPr>
        <a:xfrm>
          <a:off x="4355385" y="1296"/>
          <a:ext cx="1493652" cy="7910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Material properties</a:t>
          </a:r>
          <a:endParaRPr lang="en-US" sz="1800" kern="1200" dirty="0"/>
        </a:p>
      </dsp:txBody>
      <dsp:txXfrm>
        <a:off x="4355385" y="1296"/>
        <a:ext cx="1493652" cy="791076"/>
      </dsp:txXfrm>
    </dsp:sp>
    <dsp:sp modelId="{24C223C2-5CD5-4AA9-B685-180F30411C2E}">
      <dsp:nvSpPr>
        <dsp:cNvPr id="0" name=""/>
        <dsp:cNvSpPr/>
      </dsp:nvSpPr>
      <dsp:spPr>
        <a:xfrm>
          <a:off x="3598736" y="1828801"/>
          <a:ext cx="791076" cy="791076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A97847-36D3-4BD0-9F53-94990A1011F1}">
      <dsp:nvSpPr>
        <dsp:cNvPr id="0" name=""/>
        <dsp:cNvSpPr/>
      </dsp:nvSpPr>
      <dsp:spPr>
        <a:xfrm>
          <a:off x="4498432" y="1904998"/>
          <a:ext cx="2150352" cy="7910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Thermal analysis</a:t>
          </a:r>
          <a:endParaRPr lang="en-US" sz="2000" kern="1200" dirty="0"/>
        </a:p>
      </dsp:txBody>
      <dsp:txXfrm>
        <a:off x="4498432" y="1904998"/>
        <a:ext cx="2150352" cy="791076"/>
      </dsp:txXfrm>
    </dsp:sp>
    <dsp:sp modelId="{6D862928-BF90-427B-8835-A909F536AD15}">
      <dsp:nvSpPr>
        <dsp:cNvPr id="0" name=""/>
        <dsp:cNvSpPr/>
      </dsp:nvSpPr>
      <dsp:spPr>
        <a:xfrm>
          <a:off x="3648732" y="3736473"/>
          <a:ext cx="791076" cy="791076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7C7115-56E8-4656-9F1B-9BEE7628612D}">
      <dsp:nvSpPr>
        <dsp:cNvPr id="0" name=""/>
        <dsp:cNvSpPr/>
      </dsp:nvSpPr>
      <dsp:spPr>
        <a:xfrm>
          <a:off x="4663436" y="3729544"/>
          <a:ext cx="1493652" cy="7910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Acoustical design</a:t>
          </a:r>
          <a:endParaRPr lang="en-US" sz="2000" kern="1200" dirty="0"/>
        </a:p>
      </dsp:txBody>
      <dsp:txXfrm>
        <a:off x="4663436" y="3729544"/>
        <a:ext cx="1493652" cy="791076"/>
      </dsp:txXfrm>
    </dsp:sp>
    <dsp:sp modelId="{F52FC174-103A-43F6-9C77-0EB9571D367E}">
      <dsp:nvSpPr>
        <dsp:cNvPr id="0" name=""/>
        <dsp:cNvSpPr/>
      </dsp:nvSpPr>
      <dsp:spPr>
        <a:xfrm>
          <a:off x="3660630" y="2743198"/>
          <a:ext cx="791076" cy="791076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002CA3-509A-4DA7-9F5D-CD465F9F63EC}">
      <dsp:nvSpPr>
        <dsp:cNvPr id="0" name=""/>
        <dsp:cNvSpPr/>
      </dsp:nvSpPr>
      <dsp:spPr>
        <a:xfrm>
          <a:off x="4498432" y="2819403"/>
          <a:ext cx="1493652" cy="7910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Daylighting </a:t>
          </a:r>
          <a:endParaRPr lang="en-GB" sz="2000" kern="1200" dirty="0"/>
        </a:p>
      </dsp:txBody>
      <dsp:txXfrm>
        <a:off x="4498432" y="2819403"/>
        <a:ext cx="1493652" cy="791076"/>
      </dsp:txXfrm>
    </dsp:sp>
    <dsp:sp modelId="{38616069-0039-4A08-B8DD-F87D5BD9874B}">
      <dsp:nvSpPr>
        <dsp:cNvPr id="0" name=""/>
        <dsp:cNvSpPr/>
      </dsp:nvSpPr>
      <dsp:spPr>
        <a:xfrm>
          <a:off x="3598736" y="914404"/>
          <a:ext cx="791076" cy="791076"/>
        </a:xfrm>
        <a:prstGeom prst="ellipse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8B359E-5619-4A96-8F32-AAF986C41A84}">
      <dsp:nvSpPr>
        <dsp:cNvPr id="0" name=""/>
        <dsp:cNvSpPr/>
      </dsp:nvSpPr>
      <dsp:spPr>
        <a:xfrm>
          <a:off x="4551980" y="848918"/>
          <a:ext cx="1493652" cy="7910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shading</a:t>
          </a:r>
          <a:endParaRPr lang="en-US" sz="2000" kern="1200" dirty="0"/>
        </a:p>
      </dsp:txBody>
      <dsp:txXfrm>
        <a:off x="4551980" y="848918"/>
        <a:ext cx="1493652" cy="7910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62CF36-2CF0-427A-B0BB-FCD00281B0CB}">
      <dsp:nvSpPr>
        <dsp:cNvPr id="0" name=""/>
        <dsp:cNvSpPr/>
      </dsp:nvSpPr>
      <dsp:spPr>
        <a:xfrm>
          <a:off x="104240" y="655959"/>
          <a:ext cx="3025908" cy="3872318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F26DE3-6E0D-4BCC-8282-67BDA71EDBA6}">
      <dsp:nvSpPr>
        <dsp:cNvPr id="0" name=""/>
        <dsp:cNvSpPr/>
      </dsp:nvSpPr>
      <dsp:spPr>
        <a:xfrm>
          <a:off x="927757" y="2048783"/>
          <a:ext cx="2717934" cy="27013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165100" rIns="165100" bIns="165100" numCol="1" spcCol="1270" anchor="b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927757" y="2048783"/>
        <a:ext cx="2717934" cy="2701366"/>
      </dsp:txXfrm>
    </dsp:sp>
    <dsp:sp modelId="{E5A2F0EA-E74E-4051-8F85-D75B90C33EBE}">
      <dsp:nvSpPr>
        <dsp:cNvPr id="0" name=""/>
        <dsp:cNvSpPr/>
      </dsp:nvSpPr>
      <dsp:spPr>
        <a:xfrm>
          <a:off x="3708543" y="235604"/>
          <a:ext cx="1215614" cy="1215614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F3E058-17C7-4C64-B389-7ED426E00F93}">
      <dsp:nvSpPr>
        <dsp:cNvPr id="0" name=""/>
        <dsp:cNvSpPr/>
      </dsp:nvSpPr>
      <dsp:spPr>
        <a:xfrm>
          <a:off x="4924158" y="202850"/>
          <a:ext cx="2747475" cy="1281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Socket distribution </a:t>
          </a:r>
          <a:endParaRPr lang="en-US" sz="1800" kern="1200" dirty="0"/>
        </a:p>
      </dsp:txBody>
      <dsp:txXfrm>
        <a:off x="4924158" y="202850"/>
        <a:ext cx="2747475" cy="1281124"/>
      </dsp:txXfrm>
    </dsp:sp>
    <dsp:sp modelId="{24C223C2-5CD5-4AA9-B685-180F30411C2E}">
      <dsp:nvSpPr>
        <dsp:cNvPr id="0" name=""/>
        <dsp:cNvSpPr/>
      </dsp:nvSpPr>
      <dsp:spPr>
        <a:xfrm>
          <a:off x="3708543" y="1702785"/>
          <a:ext cx="1215614" cy="1215614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A97847-36D3-4BD0-9F53-94990A1011F1}">
      <dsp:nvSpPr>
        <dsp:cNvPr id="0" name=""/>
        <dsp:cNvSpPr/>
      </dsp:nvSpPr>
      <dsp:spPr>
        <a:xfrm>
          <a:off x="4924158" y="1702785"/>
          <a:ext cx="2442685" cy="1215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Artificial lighting </a:t>
          </a:r>
          <a:endParaRPr lang="en-US" sz="2000" kern="1200" dirty="0"/>
        </a:p>
      </dsp:txBody>
      <dsp:txXfrm>
        <a:off x="4924158" y="1702785"/>
        <a:ext cx="2442685" cy="1215614"/>
      </dsp:txXfrm>
    </dsp:sp>
    <dsp:sp modelId="{F52FC174-103A-43F6-9C77-0EB9571D367E}">
      <dsp:nvSpPr>
        <dsp:cNvPr id="0" name=""/>
        <dsp:cNvSpPr/>
      </dsp:nvSpPr>
      <dsp:spPr>
        <a:xfrm>
          <a:off x="3733804" y="3047996"/>
          <a:ext cx="1215614" cy="1215614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002CA3-509A-4DA7-9F5D-CD465F9F63EC}">
      <dsp:nvSpPr>
        <dsp:cNvPr id="0" name=""/>
        <dsp:cNvSpPr/>
      </dsp:nvSpPr>
      <dsp:spPr>
        <a:xfrm>
          <a:off x="5139828" y="3295823"/>
          <a:ext cx="2199642" cy="1215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Load speaker</a:t>
          </a:r>
          <a:endParaRPr lang="en-GB" sz="2000" kern="1200" dirty="0"/>
        </a:p>
      </dsp:txBody>
      <dsp:txXfrm>
        <a:off x="5139828" y="3295823"/>
        <a:ext cx="2199642" cy="121561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96F014-6226-4250-85C7-BE9DFC208825}">
      <dsp:nvSpPr>
        <dsp:cNvPr id="0" name=""/>
        <dsp:cNvSpPr/>
      </dsp:nvSpPr>
      <dsp:spPr>
        <a:xfrm>
          <a:off x="87672" y="771524"/>
          <a:ext cx="3169853" cy="240030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#3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BA55E3-E2F2-415F-BD46-9C5CEAE6CAC4}" type="datetimeFigureOut">
              <a:rPr lang="en-US" smtClean="0"/>
              <a:t>6/7/2020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3FC9E-7B1F-4027-8EE5-9CE939446E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844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446E8-EC23-42BB-99F6-0A2389C9B1C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B15F13-C1A8-4F5E-95A9-DE57B70BFE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5736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9292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B15F13-C1A8-4F5E-95A9-DE57B70BFE9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03341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7342955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E3CFA6-BF0E-4BE7-8B24-F741C930A14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89087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E3CFA6-BF0E-4BE7-8B24-F741C930A14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09634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E3CFA6-BF0E-4BE7-8B24-F741C930A14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6948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E3CFA6-BF0E-4BE7-8B24-F741C930A14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61974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E3CFA6-BF0E-4BE7-8B24-F741C930A14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40674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E3CFA6-BF0E-4BE7-8B24-F741C930A14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2616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E3CFA6-BF0E-4BE7-8B24-F741C930A14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6234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423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022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7056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005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191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444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4939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B15F13-C1A8-4F5E-95A9-DE57B70BFE9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4452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DA6AB-4964-4A66-A93A-F5833EA75E49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E5564-7A08-4CD8-8C45-6C31384DE4E2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366B9-2399-487C-AA04-5E553067DC77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051721" y="164639"/>
            <a:ext cx="7092280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51721" y="932724"/>
            <a:ext cx="7092280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accent2">
                    <a:lumMod val="50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078410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A4E3B-3A00-480A-BA28-2C1C8E8E0D91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2083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FA2B2-CB4A-4326-B930-46B24F93474C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9022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42B8-C95B-4E9D-A62F-7C54DA4B77AF}" type="datetime1">
              <a:rPr lang="en-US" smtClean="0"/>
              <a:t>6/7/2020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0006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0D155-89EF-47E0-9498-D57FF51B1EB0}" type="datetime1">
              <a:rPr lang="en-US" smtClean="0"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1037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784C5-3D39-4707-B4A5-6E584BA8F437}" type="datetime1">
              <a:rPr lang="en-US" smtClean="0"/>
              <a:t>6/7/2020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9260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FD09-BCDA-4A72-808C-85116BCDD2C1}" type="datetime1">
              <a:rPr lang="en-US" smtClean="0"/>
              <a:t>6/7/2020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8743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DACF-4221-4EA5-A5EB-6D15061337B5}" type="datetime1">
              <a:rPr lang="en-US" smtClean="0"/>
              <a:t>6/7/2020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8430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D55F-E0DE-4A0D-B863-4B189B78A756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9F10B-34B2-4116-850D-5DC7351EF637}" type="datetime1">
              <a:rPr lang="en-US" smtClean="0"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0987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D79CA-0AD7-4A21-93F2-26D2CDC50F4C}" type="datetime1">
              <a:rPr lang="en-US" smtClean="0"/>
              <a:t>6/7/2020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146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4513-9AD0-4B6D-B26F-FC34B6B707B6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8585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2DABB-D74D-4A54-952B-FE91BFF7AD79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7023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70978-30EB-4C0C-BFA4-10570EF33923}" type="datetime1">
              <a:rPr lang="en-US" smtClean="0"/>
              <a:t>6/7/2020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2A7B-83B7-4D19-8FE9-BF4ECFB98D3C}" type="datetime1">
              <a:rPr lang="en-US" smtClean="0"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71CE0-9E32-4F49-B514-D9A8BDDC33C5}" type="datetime1">
              <a:rPr lang="en-US" smtClean="0"/>
              <a:t>6/7/2020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21055-B76D-4B2A-83A0-8DC25A2CE248}" type="datetime1">
              <a:rPr lang="en-US" smtClean="0"/>
              <a:t>6/7/2020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4ADB-0838-40EF-89D8-8AD5D0665CE9}" type="datetime1">
              <a:rPr lang="en-US" smtClean="0"/>
              <a:t>6/7/2020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BBE1-17F5-4494-99E7-B725CBA32D10}" type="datetime1">
              <a:rPr lang="en-US" smtClean="0"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E952-6E8E-4204-B69C-B6658E8F5B98}" type="datetime1">
              <a:rPr lang="en-US" smtClean="0"/>
              <a:t>6/7/2020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0614A2B-0B65-469D-AE98-1977C9806C94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</p:sldLayoutIdLst>
  <p:transition spd="slow"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54210D5-308A-4054-9B2D-1CDE922B2E4A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301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ransition spd="slow"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7" Type="http://schemas.openxmlformats.org/officeDocument/2006/relationships/image" Target="../media/image59.jp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g"/><Relationship Id="rId5" Type="http://schemas.openxmlformats.org/officeDocument/2006/relationships/image" Target="../media/image57.jpg"/><Relationship Id="rId4" Type="http://schemas.openxmlformats.org/officeDocument/2006/relationships/image" Target="../media/image56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4.png"/><Relationship Id="rId4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jp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3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g"/><Relationship Id="rId2" Type="http://schemas.openxmlformats.org/officeDocument/2006/relationships/image" Target="../media/image113.jpg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g"/><Relationship Id="rId2" Type="http://schemas.openxmlformats.org/officeDocument/2006/relationships/image" Target="../media/image115.jpg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jp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119.jpg"/><Relationship Id="rId4" Type="http://schemas.openxmlformats.org/officeDocument/2006/relationships/diagramLayout" Target="../diagrams/layout5.xml"/><Relationship Id="rId9" Type="http://schemas.openxmlformats.org/officeDocument/2006/relationships/image" Target="../media/image118.jp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22.jpg"/><Relationship Id="rId4" Type="http://schemas.openxmlformats.org/officeDocument/2006/relationships/image" Target="../media/image121.jp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g"/><Relationship Id="rId2" Type="http://schemas.openxmlformats.org/officeDocument/2006/relationships/image" Target="../media/image127.jpg"/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g"/><Relationship Id="rId2" Type="http://schemas.openxmlformats.org/officeDocument/2006/relationships/image" Target="../media/image129.jpg"/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g"/><Relationship Id="rId2" Type="http://schemas.openxmlformats.org/officeDocument/2006/relationships/image" Target="../media/image131.jpg"/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jpg"/><Relationship Id="rId1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jpg"/><Relationship Id="rId1" Type="http://schemas.openxmlformats.org/officeDocument/2006/relationships/slideLayout" Target="../slideLayouts/slideLayout1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jpg"/><Relationship Id="rId1" Type="http://schemas.openxmlformats.org/officeDocument/2006/relationships/slideLayout" Target="../slideLayouts/slideLayout1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9.png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7.png"/><Relationship Id="rId5" Type="http://schemas.openxmlformats.org/officeDocument/2006/relationships/image" Target="../media/image146.png"/><Relationship Id="rId4" Type="http://schemas.openxmlformats.org/officeDocument/2006/relationships/image" Target="../media/image145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0.png"/><Relationship Id="rId5" Type="http://schemas.openxmlformats.org/officeDocument/2006/relationships/image" Target="../media/image149.png"/><Relationship Id="rId4" Type="http://schemas.openxmlformats.org/officeDocument/2006/relationships/image" Target="../media/image14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3.png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5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2777" y="262781"/>
            <a:ext cx="8772623" cy="1261219"/>
          </a:xfr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cap="none" dirty="0" smtClean="0">
                <a:ln w="31550" cmpd="sng">
                  <a:gradFill flip="none" rotWithShape="1">
                    <a:gsLst>
                      <a:gs pos="0">
                        <a:schemeClr val="accent2">
                          <a:lumMod val="89000"/>
                        </a:schemeClr>
                      </a:gs>
                      <a:gs pos="23000">
                        <a:schemeClr val="accent2">
                          <a:lumMod val="89000"/>
                        </a:schemeClr>
                      </a:gs>
                      <a:gs pos="69000">
                        <a:schemeClr val="accent2">
                          <a:lumMod val="75000"/>
                        </a:schemeClr>
                      </a:gs>
                      <a:gs pos="97000">
                        <a:schemeClr val="accent2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Anti-corruption commission building project</a:t>
            </a:r>
            <a:endParaRPr lang="en-US" b="1" cap="none" dirty="0">
              <a:ln w="31550" cmpd="sng">
                <a:gradFill flip="none" rotWithShape="1">
                  <a:gsLst>
                    <a:gs pos="0">
                      <a:schemeClr val="accent2">
                        <a:lumMod val="89000"/>
                      </a:schemeClr>
                    </a:gs>
                    <a:gs pos="23000">
                      <a:schemeClr val="accent2">
                        <a:lumMod val="89000"/>
                      </a:schemeClr>
                    </a:gs>
                    <a:gs pos="69000">
                      <a:schemeClr val="accent2">
                        <a:lumMod val="75000"/>
                      </a:schemeClr>
                    </a:gs>
                    <a:gs pos="97000">
                      <a:schemeClr val="accent2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60763" y="1712192"/>
            <a:ext cx="3724619" cy="307776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en-US" sz="1600" dirty="0" smtClean="0">
              <a:effectLst/>
            </a:endParaRPr>
          </a:p>
          <a:p>
            <a:pPr algn="ctr"/>
            <a:endParaRPr lang="en-US" sz="1600" dirty="0"/>
          </a:p>
          <a:p>
            <a:pPr algn="ctr"/>
            <a:endParaRPr lang="en-US" sz="1600" dirty="0" smtClean="0">
              <a:effectLst/>
            </a:endParaRPr>
          </a:p>
          <a:p>
            <a:pPr algn="ctr"/>
            <a:endParaRPr lang="en-US" sz="1600" dirty="0"/>
          </a:p>
          <a:p>
            <a:pPr algn="ctr"/>
            <a:endParaRPr lang="en-US" sz="1600" dirty="0" smtClean="0">
              <a:effectLst/>
            </a:endParaRPr>
          </a:p>
          <a:p>
            <a:pPr algn="ctr"/>
            <a:endParaRPr lang="en-US" sz="1600" b="1" dirty="0" smtClean="0">
              <a:effectLst/>
            </a:endParaRPr>
          </a:p>
          <a:p>
            <a:pPr algn="ctr"/>
            <a:r>
              <a:rPr lang="en-US" sz="1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6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</a:t>
            </a:r>
          </a:p>
          <a:p>
            <a:pPr algn="ctr"/>
            <a:endParaRPr lang="en-US" sz="1600" b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Faculty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 Engineering</a:t>
            </a:r>
          </a:p>
          <a:p>
            <a:pPr algn="ctr"/>
            <a:endParaRPr lang="en-US" sz="1600" b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Building Engineering Department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158454" y="4789958"/>
            <a:ext cx="3724619" cy="1905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002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lvl="0" algn="ctr" rtl="0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lvl="0" algn="ctr" rtl="0"/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Mutasim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Baba’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rtl="0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rtl="0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 :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rtl="0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Loai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Eyad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Abd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rtl="0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Haya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Nour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rtl="0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Ahmad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Khaseb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801664"/>
            <a:ext cx="1447800" cy="144941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77" y="1726486"/>
            <a:ext cx="5015677" cy="30634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720487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024744" cy="724936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334306" y="5335131"/>
            <a:ext cx="2266394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for First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697" y="1675208"/>
            <a:ext cx="4965965" cy="35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7735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024744" cy="724936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95756" y="5406134"/>
            <a:ext cx="2491740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old design for Second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05221" y="5406134"/>
            <a:ext cx="2636521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new design for Second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905000"/>
            <a:ext cx="4331214" cy="33978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013" y="1905000"/>
            <a:ext cx="4274408" cy="3397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0618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024744" cy="724936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48780" y="5329802"/>
            <a:ext cx="2491740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old design for Third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58245" y="5329802"/>
            <a:ext cx="2636521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new design for Third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828800"/>
            <a:ext cx="4494719" cy="340808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320" y="1828800"/>
            <a:ext cx="4140126" cy="3408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0903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024744" cy="724936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72379" y="5399398"/>
            <a:ext cx="2636521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new design for Fourth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95342" y="5399398"/>
            <a:ext cx="2491740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old design for Fourth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022358"/>
            <a:ext cx="4407295" cy="326707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295" y="1977111"/>
            <a:ext cx="4174143" cy="335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4271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024744" cy="724936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582532" y="5358240"/>
            <a:ext cx="2636521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new design for Fifth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7360" y="5358240"/>
            <a:ext cx="2491740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old design for Fifth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981200"/>
            <a:ext cx="4495411" cy="33770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210" y="1981200"/>
            <a:ext cx="4114801" cy="3377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4330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024744" cy="724936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24953" y="5429117"/>
            <a:ext cx="2636521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new design for sixth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7361" y="5429117"/>
            <a:ext cx="2491740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old design for Sixth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175" y="2000940"/>
            <a:ext cx="4301837" cy="33944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000941"/>
            <a:ext cx="4308375" cy="3428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7343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72493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Elevations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1600200"/>
            <a:ext cx="20574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East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Elevation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32587"/>
            <a:ext cx="4229100" cy="45262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627" y="1640876"/>
            <a:ext cx="3804300" cy="48980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81500" y="1640876"/>
            <a:ext cx="17526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West Elevation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9453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72493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Elevations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3164" y="1676005"/>
            <a:ext cx="20574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South Elevation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02263" y="1682076"/>
            <a:ext cx="17526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North Elevation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274" y="2071101"/>
            <a:ext cx="3852817" cy="403536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46" y="2045337"/>
            <a:ext cx="3810000" cy="4223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4079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72493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SECTIONS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1600200"/>
            <a:ext cx="20574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A-A section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86600" y="1600200"/>
            <a:ext cx="17526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B-B section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969532"/>
            <a:ext cx="4891325" cy="46906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969532"/>
            <a:ext cx="4267200" cy="469056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557539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024744" cy="724936"/>
          </a:xfrm>
        </p:spPr>
        <p:txBody>
          <a:bodyPr/>
          <a:lstStyle/>
          <a:p>
            <a:r>
              <a:rPr lang="en-US" sz="36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Environmental design</a:t>
            </a:r>
            <a:r>
              <a:rPr lang="en-US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en-US" b="1" dirty="0">
              <a:ln w="18000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19587224"/>
              </p:ext>
            </p:extLst>
          </p:nvPr>
        </p:nvGraphicFramePr>
        <p:xfrm>
          <a:off x="1371600" y="1828800"/>
          <a:ext cx="7239000" cy="4527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199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024744" cy="762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>OUTLINES</a:t>
            </a:r>
            <a:endParaRPr lang="en-US" sz="36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924800" cy="4648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 smtClean="0">
                <a:solidFill>
                  <a:srgbClr val="002060"/>
                </a:solidFill>
              </a:rPr>
              <a:t>Introduction 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 smtClean="0">
                <a:solidFill>
                  <a:srgbClr val="002060"/>
                </a:solidFill>
              </a:rPr>
              <a:t>Site description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 smtClean="0">
                <a:solidFill>
                  <a:srgbClr val="002060"/>
                </a:solidFill>
              </a:rPr>
              <a:t>Architectural design 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 smtClean="0">
                <a:solidFill>
                  <a:srgbClr val="002060"/>
                </a:solidFill>
              </a:rPr>
              <a:t>Environmental design 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 smtClean="0">
                <a:solidFill>
                  <a:srgbClr val="002060"/>
                </a:solidFill>
              </a:rPr>
              <a:t>Structural design 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 smtClean="0">
                <a:solidFill>
                  <a:srgbClr val="002060"/>
                </a:solidFill>
              </a:rPr>
              <a:t>mechanical design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 smtClean="0">
                <a:solidFill>
                  <a:srgbClr val="002060"/>
                </a:solidFill>
              </a:rPr>
              <a:t>Electrical design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>
                <a:solidFill>
                  <a:srgbClr val="002060"/>
                </a:solidFill>
              </a:rPr>
              <a:t>Quantity surveying </a:t>
            </a:r>
          </a:p>
          <a:p>
            <a:pPr marL="68580" indent="0">
              <a:buClr>
                <a:srgbClr val="002060"/>
              </a:buClr>
              <a:buNone/>
            </a:pPr>
            <a:endParaRPr lang="en-US" sz="1800" dirty="0" smtClean="0"/>
          </a:p>
          <a:p>
            <a:pPr>
              <a:buClr>
                <a:srgbClr val="070909"/>
              </a:buClr>
              <a:buFont typeface="Wingdings 2" panose="05020102010507070707" pitchFamily="18" charset="2"/>
              <a:buChar char=""/>
            </a:pPr>
            <a:endParaRPr lang="en-US" sz="1800" dirty="0" smtClean="0"/>
          </a:p>
          <a:p>
            <a:pPr>
              <a:buClr>
                <a:srgbClr val="070909"/>
              </a:buClr>
              <a:buFont typeface="Wingdings 2" panose="05020102010507070707" pitchFamily="18" charset="2"/>
              <a:buChar char=""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855" y="1635126"/>
            <a:ext cx="4336472" cy="243926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4132407"/>
            <a:ext cx="4619722" cy="259859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4049402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555169" y="1168400"/>
            <a:ext cx="2133600" cy="533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External wall 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5638800" y="1168400"/>
            <a:ext cx="2133600" cy="533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Internal wall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359" y="1950982"/>
            <a:ext cx="3561518" cy="32786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169" y="5229635"/>
            <a:ext cx="2638425" cy="628650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>
          <a:blip r:embed="rId4"/>
          <a:stretch>
            <a:fillRect/>
          </a:stretch>
        </p:blipFill>
        <p:spPr>
          <a:xfrm>
            <a:off x="4519582" y="2228878"/>
            <a:ext cx="2174875" cy="25768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/>
          <p:cNvPicPr/>
          <p:nvPr/>
        </p:nvPicPr>
        <p:blipFill>
          <a:blip r:embed="rId5"/>
          <a:stretch>
            <a:fillRect/>
          </a:stretch>
        </p:blipFill>
        <p:spPr>
          <a:xfrm>
            <a:off x="6781800" y="2228878"/>
            <a:ext cx="1981200" cy="258635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19582" y="4860246"/>
            <a:ext cx="2153670" cy="65088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73252" y="4831671"/>
            <a:ext cx="2432648" cy="587191"/>
          </a:xfrm>
          <a:prstGeom prst="rect">
            <a:avLst/>
          </a:prstGeom>
        </p:spPr>
      </p:pic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9246" y="297269"/>
            <a:ext cx="8260672" cy="1039427"/>
          </a:xfrm>
        </p:spPr>
        <p:txBody>
          <a:bodyPr/>
          <a:lstStyle/>
          <a:p>
            <a:pPr marL="68580"/>
            <a:r>
              <a:rPr lang="en-US" sz="3200" dirty="0">
                <a:solidFill>
                  <a:schemeClr val="accent2"/>
                </a:solidFill>
              </a:rPr>
              <a:t>Material properties </a:t>
            </a:r>
          </a:p>
        </p:txBody>
      </p:sp>
    </p:spTree>
    <p:extLst>
      <p:ext uri="{BB962C8B-B14F-4D97-AF65-F5344CB8AC3E}">
        <p14:creationId xmlns:p14="http://schemas.microsoft.com/office/powerpoint/2010/main" val="30524485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>
            <a:off x="638328" y="3886200"/>
            <a:ext cx="77436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457200" y="658893"/>
            <a:ext cx="2133600" cy="609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Internal </a:t>
            </a:r>
            <a:r>
              <a:rPr lang="en-US" b="1" dirty="0" smtClean="0"/>
              <a:t>floors</a:t>
            </a: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46" y="1600200"/>
            <a:ext cx="5685054" cy="50387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3394235"/>
            <a:ext cx="2152650" cy="47625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0690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791200"/>
          </a:xfrm>
        </p:spPr>
        <p:txBody>
          <a:bodyPr/>
          <a:lstStyle/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                                                             </a:t>
            </a:r>
            <a:endParaRPr lang="en-US" dirty="0"/>
          </a:p>
        </p:txBody>
      </p:sp>
      <p:sp>
        <p:nvSpPr>
          <p:cNvPr id="35" name="Rounded Rectangle 34"/>
          <p:cNvSpPr/>
          <p:nvPr/>
        </p:nvSpPr>
        <p:spPr>
          <a:xfrm>
            <a:off x="457200" y="632833"/>
            <a:ext cx="2133600" cy="609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Roof slab 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324" y="1672330"/>
            <a:ext cx="5138628" cy="45663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3760201"/>
            <a:ext cx="2085975" cy="54292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2537" y="5105400"/>
            <a:ext cx="2676525" cy="2857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8375" y="5130800"/>
            <a:ext cx="619125" cy="2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9235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791200"/>
          </a:xfrm>
        </p:spPr>
        <p:txBody>
          <a:bodyPr/>
          <a:lstStyle/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                                                             </a:t>
            </a:r>
            <a:endParaRPr lang="en-US" dirty="0"/>
          </a:p>
        </p:txBody>
      </p:sp>
      <p:sp>
        <p:nvSpPr>
          <p:cNvPr id="35" name="Rounded Rectangle 34"/>
          <p:cNvSpPr/>
          <p:nvPr/>
        </p:nvSpPr>
        <p:spPr>
          <a:xfrm>
            <a:off x="457200" y="632833"/>
            <a:ext cx="2133600" cy="609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Glass Type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676400"/>
            <a:ext cx="3543300" cy="61912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264667"/>
            <a:ext cx="8991600" cy="14181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0126" y="1600200"/>
            <a:ext cx="3605470" cy="3667028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0" y="2410787"/>
            <a:ext cx="43434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en-US" sz="1800" dirty="0" smtClean="0"/>
              <a:t>Double low </a:t>
            </a:r>
            <a:r>
              <a:rPr lang="en-US" sz="1800" dirty="0"/>
              <a:t>thermal </a:t>
            </a:r>
            <a:r>
              <a:rPr lang="en-US" sz="1800" dirty="0" smtClean="0"/>
              <a:t>emissivity Glass </a:t>
            </a:r>
          </a:p>
          <a:p>
            <a:pPr marL="68580" indent="0">
              <a:buNone/>
            </a:pPr>
            <a:r>
              <a:rPr lang="en-US" sz="1800" dirty="0" smtClean="0"/>
              <a:t>Green 6mm/12mm air gap   </a:t>
            </a:r>
          </a:p>
        </p:txBody>
      </p:sp>
    </p:spTree>
    <p:extLst>
      <p:ext uri="{BB962C8B-B14F-4D97-AF65-F5344CB8AC3E}">
        <p14:creationId xmlns:p14="http://schemas.microsoft.com/office/powerpoint/2010/main" val="35799267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205060"/>
            <a:ext cx="8260672" cy="1039427"/>
          </a:xfrm>
        </p:spPr>
        <p:txBody>
          <a:bodyPr/>
          <a:lstStyle/>
          <a:p>
            <a:r>
              <a:rPr lang="en-US" sz="3200" dirty="0"/>
              <a:t>shadowing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687" y="1301487"/>
            <a:ext cx="2542513" cy="18464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728" y="1301487"/>
            <a:ext cx="2728703" cy="18529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776" y="2813493"/>
            <a:ext cx="2651034" cy="23068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5586" y="4631942"/>
            <a:ext cx="2270606" cy="20895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430" y="4631941"/>
            <a:ext cx="2340308" cy="20895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63" y="2861603"/>
            <a:ext cx="2264800" cy="207947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722000" y="2448832"/>
            <a:ext cx="260976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9 </a:t>
            </a:r>
            <a:r>
              <a:rPr lang="en-US" sz="28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AM</a:t>
            </a:r>
            <a:endParaRPr lang="en-US" sz="28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78395" y="2831174"/>
            <a:ext cx="260976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12 PM </a:t>
            </a:r>
            <a:endParaRPr lang="en-US" sz="28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559575" y="2817368"/>
            <a:ext cx="260976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12 PM </a:t>
            </a:r>
            <a:endParaRPr lang="en-US" sz="28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794943" y="6229214"/>
            <a:ext cx="260976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3 PM</a:t>
            </a:r>
            <a:endParaRPr lang="en-US" sz="28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099827" y="4570910"/>
            <a:ext cx="2609769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Winter</a:t>
            </a:r>
            <a:endParaRPr lang="en-US" sz="28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010231" y="1258335"/>
            <a:ext cx="2609769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Winter</a:t>
            </a:r>
            <a:endParaRPr lang="en-US" sz="28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99132" y="2766143"/>
            <a:ext cx="2609769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Winter</a:t>
            </a:r>
            <a:endParaRPr lang="en-US" sz="28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70531" y="1258335"/>
            <a:ext cx="2609769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Summer</a:t>
            </a:r>
            <a:endParaRPr lang="en-US" sz="28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583988" y="2913434"/>
            <a:ext cx="2609769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Summer</a:t>
            </a:r>
            <a:endParaRPr lang="en-US" sz="28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300211" y="6323839"/>
            <a:ext cx="2609769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Summer</a:t>
            </a:r>
            <a:endParaRPr lang="en-US" sz="28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84884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cap="none" dirty="0" smtClean="0"/>
              <a:t>Shading </a:t>
            </a:r>
            <a:endParaRPr lang="en-US" cap="none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1680411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Vertical  </a:t>
            </a:r>
            <a:r>
              <a:rPr lang="en-US" dirty="0" smtClean="0"/>
              <a:t>Louvers on East &amp; West elevations :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334000" y="16764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Shutters on South elevation:</a:t>
            </a:r>
            <a:endParaRPr lang="en-GB" dirty="0"/>
          </a:p>
        </p:txBody>
      </p:sp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23045" y="2074307"/>
            <a:ext cx="3663755" cy="43735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228600" y="2514600"/>
            <a:ext cx="4639080" cy="2085975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219075" y="4958041"/>
            <a:ext cx="4696575" cy="141867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2070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4907872" cy="1039427"/>
          </a:xfrm>
        </p:spPr>
        <p:txBody>
          <a:bodyPr/>
          <a:lstStyle/>
          <a:p>
            <a:r>
              <a:rPr lang="en-US" dirty="0" smtClean="0"/>
              <a:t>Thermal analysis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57800" y="343906"/>
            <a:ext cx="3657600" cy="508363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26128" y="1720333"/>
            <a:ext cx="42190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Cooling 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load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182  KW (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Avg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54 w/m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127" y="2134684"/>
            <a:ext cx="4352921" cy="4938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74" y="5429887"/>
            <a:ext cx="6448425" cy="135652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01544" y="2673522"/>
            <a:ext cx="4127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Total Building Energy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=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70.33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KWh/m</a:t>
            </a:r>
            <a:r>
              <a:rPr lang="en-US" baseline="30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endParaRPr lang="en-US" dirty="0"/>
          </a:p>
        </p:txBody>
      </p:sp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104774" y="3975926"/>
            <a:ext cx="4564380" cy="145161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3770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93735" y="685800"/>
            <a:ext cx="31736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en-US" sz="2400" dirty="0"/>
              <a:t>Heating </a:t>
            </a:r>
            <a:r>
              <a:rPr lang="en-US" sz="2400" dirty="0" smtClean="0"/>
              <a:t>load </a:t>
            </a:r>
            <a:endParaRPr lang="en-US" sz="24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6725" y="2133600"/>
            <a:ext cx="8229600" cy="17905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725" y="3901503"/>
            <a:ext cx="8229599" cy="6564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128" y="1696652"/>
            <a:ext cx="4352921" cy="4938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724" y="4557955"/>
            <a:ext cx="8220076" cy="2069424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0854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93735" y="685800"/>
            <a:ext cx="31736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en-US" sz="2400" dirty="0" smtClean="0"/>
              <a:t>Cooling load 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504825" y="1606033"/>
            <a:ext cx="42190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Cooling 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load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182  KW (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Avg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54 w/m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2152649"/>
            <a:ext cx="8722553" cy="304800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2499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791200"/>
          </a:xfrm>
        </p:spPr>
        <p:txBody>
          <a:bodyPr/>
          <a:lstStyle/>
          <a:p>
            <a:pPr marL="68580" indent="0">
              <a:buNone/>
            </a:pPr>
            <a:r>
              <a:rPr lang="en-US" dirty="0">
                <a:solidFill>
                  <a:schemeClr val="tx1"/>
                </a:solidFill>
              </a:rPr>
              <a:t> Thermal comfort Analysis </a:t>
            </a:r>
            <a:endParaRPr lang="en-US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522" y="1603788"/>
            <a:ext cx="8760878" cy="19776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522" y="5110754"/>
            <a:ext cx="8760878" cy="164103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3534656"/>
            <a:ext cx="8610600" cy="1576098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29</a:t>
            </a:fld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5943600"/>
            <a:ext cx="8305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5562600"/>
            <a:ext cx="8305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61117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024744" cy="609600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Introduction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>
                <a:solidFill>
                  <a:srgbClr val="002060"/>
                </a:solidFill>
              </a:rPr>
              <a:t/>
            </a:r>
            <a:br>
              <a:rPr lang="en-US" sz="3600" dirty="0">
                <a:solidFill>
                  <a:srgbClr val="002060"/>
                </a:solidFill>
              </a:rPr>
            </a:br>
            <a:r>
              <a:rPr lang="en-US" sz="36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en-US" sz="36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10" y="1676400"/>
            <a:ext cx="8702323" cy="4895056"/>
          </a:xfrm>
        </p:spPr>
      </p:pic>
    </p:spTree>
    <p:extLst>
      <p:ext uri="{BB962C8B-B14F-4D97-AF65-F5344CB8AC3E}">
        <p14:creationId xmlns:p14="http://schemas.microsoft.com/office/powerpoint/2010/main" val="25951913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066800" y="532518"/>
            <a:ext cx="7092280" cy="768085"/>
          </a:xfrm>
        </p:spPr>
        <p:txBody>
          <a:bodyPr/>
          <a:lstStyle/>
          <a:p>
            <a:r>
              <a:rPr lang="en-US" dirty="0"/>
              <a:t>Solarium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055" y="1600200"/>
            <a:ext cx="4305300" cy="3145519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228600" y="2636873"/>
            <a:ext cx="4038600" cy="394558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fld id="{ACA4DDD2-8F98-46A6-8536-ED672330C616}" type="slidenum">
              <a:rPr lang="en-US" sz="1200">
                <a:solidFill>
                  <a:srgbClr val="242852"/>
                </a:solidFill>
              </a:rPr>
              <a:pPr lvl="0" algn="r"/>
              <a:t>30</a:t>
            </a:fld>
            <a:endParaRPr lang="en-US" sz="1200" dirty="0">
              <a:solidFill>
                <a:srgbClr val="24285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38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066800" y="532518"/>
            <a:ext cx="7092280" cy="768085"/>
          </a:xfrm>
        </p:spPr>
        <p:txBody>
          <a:bodyPr/>
          <a:lstStyle/>
          <a:p>
            <a:r>
              <a:rPr lang="en-US" dirty="0" smtClean="0"/>
              <a:t>Solarium</a:t>
            </a:r>
            <a:r>
              <a:rPr lang="ar-SA" dirty="0" smtClean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179956" y="1600200"/>
            <a:ext cx="6068752" cy="50909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1179956" y="1059037"/>
            <a:ext cx="6865967" cy="483131"/>
          </a:xfrm>
        </p:spPr>
        <p:txBody>
          <a:bodyPr>
            <a:normAutofit fontScale="32500" lnSpcReduction="20000"/>
          </a:bodyPr>
          <a:lstStyle/>
          <a:p>
            <a:pPr rtl="0"/>
            <a:endParaRPr lang="en-US" sz="1500" u="sng" dirty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en-US" sz="5400" u="sng" dirty="0" smtClean="0">
                <a:solidFill>
                  <a:schemeClr val="accent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Winter day : </a:t>
            </a:r>
            <a:endParaRPr lang="ar-SA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5562600" y="451555"/>
            <a:ext cx="3086100" cy="21812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Oval 10"/>
          <p:cNvSpPr/>
          <p:nvPr/>
        </p:nvSpPr>
        <p:spPr>
          <a:xfrm>
            <a:off x="4075441" y="1369922"/>
            <a:ext cx="914400" cy="914400"/>
          </a:xfrm>
          <a:prstGeom prst="ellipse">
            <a:avLst/>
          </a:prstGeom>
          <a:noFill/>
          <a:ln w="571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triped Right Arrow 12"/>
          <p:cNvSpPr/>
          <p:nvPr/>
        </p:nvSpPr>
        <p:spPr>
          <a:xfrm rot="20636023">
            <a:off x="4973112" y="1373319"/>
            <a:ext cx="636236" cy="337695"/>
          </a:xfrm>
          <a:prstGeom prst="striped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fld id="{ACA4DDD2-8F98-46A6-8536-ED672330C616}" type="slidenum">
              <a:rPr lang="en-US" sz="1200">
                <a:solidFill>
                  <a:srgbClr val="242852"/>
                </a:solidFill>
              </a:rPr>
              <a:pPr lvl="0" algn="r"/>
              <a:t>31</a:t>
            </a:fld>
            <a:endParaRPr lang="en-US" sz="1200" dirty="0">
              <a:solidFill>
                <a:srgbClr val="24285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244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066800" y="532518"/>
            <a:ext cx="7092280" cy="768085"/>
          </a:xfrm>
        </p:spPr>
        <p:txBody>
          <a:bodyPr/>
          <a:lstStyle/>
          <a:p>
            <a:r>
              <a:rPr lang="en-US" dirty="0" smtClean="0"/>
              <a:t>Solarium</a:t>
            </a:r>
            <a:r>
              <a:rPr lang="ar-SA" dirty="0" smtClean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1179956" y="1059037"/>
            <a:ext cx="6865967" cy="483131"/>
          </a:xfrm>
        </p:spPr>
        <p:txBody>
          <a:bodyPr>
            <a:normAutofit fontScale="32500" lnSpcReduction="20000"/>
          </a:bodyPr>
          <a:lstStyle/>
          <a:p>
            <a:pPr rtl="0"/>
            <a:endParaRPr lang="en-US" sz="1500" u="sng" dirty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en-US" sz="5400" u="sng" dirty="0" smtClean="0">
                <a:solidFill>
                  <a:schemeClr val="accent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Summer day : </a:t>
            </a:r>
            <a:endParaRPr lang="ar-SA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1179956" y="1611486"/>
            <a:ext cx="5982844" cy="507503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fld id="{ACA4DDD2-8F98-46A6-8536-ED672330C616}" type="slidenum">
              <a:rPr lang="en-US" sz="1200">
                <a:solidFill>
                  <a:srgbClr val="242852"/>
                </a:solidFill>
              </a:rPr>
              <a:pPr lvl="0" algn="r"/>
              <a:t>32</a:t>
            </a:fld>
            <a:endParaRPr lang="en-US" sz="1200" dirty="0">
              <a:solidFill>
                <a:srgbClr val="24285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62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1585479" y="671616"/>
            <a:ext cx="7398328" cy="57606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>
                <a:latin typeface="Cambria" panose="02040503050406030204" pitchFamily="18" charset="0"/>
              </a:rPr>
              <a:t>Daylight</a:t>
            </a:r>
            <a:endParaRPr lang="ko-KR" altLang="en-US" sz="3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1851660" y="1692295"/>
            <a:ext cx="6865967" cy="483131"/>
          </a:xfrm>
        </p:spPr>
        <p:txBody>
          <a:bodyPr>
            <a:normAutofit fontScale="32500" lnSpcReduction="20000"/>
          </a:bodyPr>
          <a:lstStyle/>
          <a:p>
            <a:pPr rtl="0"/>
            <a:endParaRPr lang="en-US" sz="1500" u="sng" dirty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en-US" sz="5400" u="sng" dirty="0">
                <a:solidFill>
                  <a:schemeClr val="accent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Ground Floor:</a:t>
            </a:r>
          </a:p>
          <a:p>
            <a:pPr rtl="0"/>
            <a:endParaRPr lang="ar-SA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38800" y="5770683"/>
            <a:ext cx="2308860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 </a:t>
            </a:r>
            <a:endParaRPr lang="ar-SA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85479" y="5793774"/>
            <a:ext cx="2308860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 </a:t>
            </a:r>
            <a:endParaRPr lang="ar-SA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57401"/>
            <a:ext cx="8845479" cy="3434074"/>
          </a:xfrm>
          <a:prstGeom prst="rect">
            <a:avLst/>
          </a:prstGeom>
        </p:spPr>
      </p:pic>
      <p:sp>
        <p:nvSpPr>
          <p:cNvPr id="9" name="Slide Number Placeholder 3"/>
          <p:cNvSpPr txBox="1">
            <a:spLocks/>
          </p:cNvSpPr>
          <p:nvPr/>
        </p:nvSpPr>
        <p:spPr>
          <a:xfrm>
            <a:off x="6817764" y="6349973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fld id="{ACA4DDD2-8F98-46A6-8536-ED672330C616}" type="slidenum">
              <a:rPr lang="en-US" sz="1200">
                <a:solidFill>
                  <a:srgbClr val="242852"/>
                </a:solidFill>
              </a:rPr>
              <a:pPr lvl="0" algn="r"/>
              <a:t>33</a:t>
            </a:fld>
            <a:endParaRPr lang="en-US" sz="1200" dirty="0">
              <a:solidFill>
                <a:srgbClr val="242852"/>
              </a:solidFill>
            </a:endParaRP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3877708"/>
            <a:ext cx="1323335" cy="1590675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04373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1625347" y="980729"/>
            <a:ext cx="7518654" cy="576064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1611492" y="1414986"/>
            <a:ext cx="7092280" cy="1268552"/>
          </a:xfrm>
        </p:spPr>
        <p:txBody>
          <a:bodyPr/>
          <a:lstStyle/>
          <a:p>
            <a:pPr rtl="0"/>
            <a:r>
              <a:rPr lang="en-US" sz="1500" u="sng" dirty="0" smtClean="0">
                <a:solidFill>
                  <a:schemeClr val="accent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500" u="sng" dirty="0">
                <a:solidFill>
                  <a:schemeClr val="accent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Floor:</a:t>
            </a:r>
          </a:p>
          <a:p>
            <a:pPr rtl="0"/>
            <a:endParaRPr lang="ar-SA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86400" y="5701299"/>
            <a:ext cx="2308860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 </a:t>
            </a:r>
            <a:endParaRPr lang="ar-SA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1492" y="5701299"/>
            <a:ext cx="2308860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 </a:t>
            </a:r>
            <a:endParaRPr lang="ar-SA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99" y="2099874"/>
            <a:ext cx="8786108" cy="3630931"/>
          </a:xfrm>
          <a:prstGeom prst="rect">
            <a:avLst/>
          </a:prstGeom>
        </p:spPr>
      </p:pic>
      <p:sp>
        <p:nvSpPr>
          <p:cNvPr id="9" name="Slide Number Placeholder 3"/>
          <p:cNvSpPr txBox="1">
            <a:spLocks/>
          </p:cNvSpPr>
          <p:nvPr/>
        </p:nvSpPr>
        <p:spPr>
          <a:xfrm>
            <a:off x="8382000" y="6390632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CA4DDD2-8F98-46A6-8536-ED672330C616}" type="slidenum">
              <a:rPr lang="en-US" sz="1200" smtClean="0"/>
              <a:pPr/>
              <a:t>34</a:t>
            </a:fld>
            <a:endParaRPr lang="en-US" dirty="0"/>
          </a:p>
        </p:txBody>
      </p:sp>
      <p:sp>
        <p:nvSpPr>
          <p:cNvPr id="11" name="Text Placeholder 17"/>
          <p:cNvSpPr txBox="1">
            <a:spLocks/>
          </p:cNvSpPr>
          <p:nvPr/>
        </p:nvSpPr>
        <p:spPr>
          <a:xfrm>
            <a:off x="1585479" y="671616"/>
            <a:ext cx="7398328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3600" b="0" kern="1200" baseline="0">
                <a:solidFill>
                  <a:schemeClr val="accent2">
                    <a:lumMod val="50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800" smtClean="0">
                <a:latin typeface="Cambria" panose="02040503050406030204" pitchFamily="18" charset="0"/>
              </a:rPr>
              <a:t>Daylight</a:t>
            </a:r>
            <a:endParaRPr lang="ko-KR" altLang="en-US" sz="3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4096502"/>
            <a:ext cx="1323335" cy="1590675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9748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1625347" y="980729"/>
            <a:ext cx="7518654" cy="576064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2051721" y="1556792"/>
            <a:ext cx="7092280" cy="1268552"/>
          </a:xfrm>
        </p:spPr>
        <p:txBody>
          <a:bodyPr/>
          <a:lstStyle/>
          <a:p>
            <a:pPr rtl="0"/>
            <a:r>
              <a:rPr lang="en-US" sz="1500" u="sng" dirty="0" smtClean="0">
                <a:solidFill>
                  <a:schemeClr val="accent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500" u="sng" dirty="0">
                <a:solidFill>
                  <a:schemeClr val="accent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Sixth Floor:</a:t>
            </a:r>
          </a:p>
          <a:p>
            <a:pPr rtl="0"/>
            <a:endParaRPr lang="ar-SA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86400" y="5998186"/>
            <a:ext cx="2308860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 </a:t>
            </a:r>
            <a:endParaRPr lang="ar-SA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95400" y="5998186"/>
            <a:ext cx="2308860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 </a:t>
            </a:r>
            <a:endParaRPr lang="ar-SA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194318"/>
            <a:ext cx="8428183" cy="3687329"/>
          </a:xfrm>
          <a:prstGeom prst="rect">
            <a:avLst/>
          </a:prstGeom>
        </p:spPr>
      </p:pic>
      <p:sp>
        <p:nvSpPr>
          <p:cNvPr id="9" name="Slide Number Placeholder 3"/>
          <p:cNvSpPr txBox="1">
            <a:spLocks/>
          </p:cNvSpPr>
          <p:nvPr/>
        </p:nvSpPr>
        <p:spPr>
          <a:xfrm>
            <a:off x="8382000" y="632460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CA4DDD2-8F98-46A6-8536-ED672330C616}" type="slidenum">
              <a:rPr lang="en-US" sz="1400" smtClean="0"/>
              <a:pPr/>
              <a:t>35</a:t>
            </a:fld>
            <a:endParaRPr lang="en-US" dirty="0"/>
          </a:p>
        </p:txBody>
      </p:sp>
      <p:sp>
        <p:nvSpPr>
          <p:cNvPr id="11" name="Text Placeholder 17"/>
          <p:cNvSpPr txBox="1">
            <a:spLocks/>
          </p:cNvSpPr>
          <p:nvPr/>
        </p:nvSpPr>
        <p:spPr>
          <a:xfrm>
            <a:off x="1585479" y="671616"/>
            <a:ext cx="7398328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3600" b="0" kern="1200" baseline="0">
                <a:solidFill>
                  <a:schemeClr val="accent2">
                    <a:lumMod val="50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800" smtClean="0">
                <a:latin typeface="Cambria" panose="02040503050406030204" pitchFamily="18" charset="0"/>
              </a:rPr>
              <a:t>Daylight</a:t>
            </a:r>
            <a:endParaRPr lang="ko-KR" altLang="en-US" sz="3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4264246"/>
            <a:ext cx="1323335" cy="1590675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57974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7634344" cy="572536"/>
          </a:xfrm>
        </p:spPr>
        <p:txBody>
          <a:bodyPr>
            <a:normAutofit/>
          </a:bodyPr>
          <a:lstStyle/>
          <a:p>
            <a:pPr rtl="1"/>
            <a:r>
              <a:rPr lang="en-US" sz="2400" dirty="0"/>
              <a:t>Acoustical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763000" cy="4156229"/>
          </a:xfrm>
        </p:spPr>
        <p:txBody>
          <a:bodyPr/>
          <a:lstStyle/>
          <a:p>
            <a:pPr marL="114300" indent="0">
              <a:buNone/>
            </a:pPr>
            <a:r>
              <a:rPr lang="en-US" dirty="0"/>
              <a:t>Material:</a:t>
            </a:r>
          </a:p>
          <a:p>
            <a:pPr marL="114300" indent="0">
              <a:buNone/>
            </a:pPr>
            <a:r>
              <a:rPr lang="en-US" dirty="0"/>
              <a:t> </a:t>
            </a:r>
          </a:p>
        </p:txBody>
      </p:sp>
      <p:graphicFrame>
        <p:nvGraphicFramePr>
          <p:cNvPr id="11" name="كائن 10"/>
          <p:cNvGraphicFramePr>
            <a:graphicFrameLocks noChangeAspect="1"/>
          </p:cNvGraphicFramePr>
          <p:nvPr>
            <p:extLst/>
          </p:nvPr>
        </p:nvGraphicFramePr>
        <p:xfrm>
          <a:off x="1371600" y="2438400"/>
          <a:ext cx="6134148" cy="323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مستند" r:id="rId3" imgW="5556655" imgH="2931225" progId="Word.Document.12">
                  <p:embed/>
                </p:oleObj>
              </mc:Choice>
              <mc:Fallback>
                <p:oleObj name="مستند" r:id="rId3" imgW="5556655" imgH="2931225" progId="Word.Document.12">
                  <p:embed/>
                  <p:pic>
                    <p:nvPicPr>
                      <p:cNvPr id="11" name="كائن 1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71600" y="2438400"/>
                        <a:ext cx="6134148" cy="3235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0695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Acoustical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534400" cy="5562600"/>
          </a:xfrm>
        </p:spPr>
        <p:txBody>
          <a:bodyPr>
            <a:normAutofit/>
          </a:bodyPr>
          <a:lstStyle/>
          <a:p>
            <a:r>
              <a:rPr lang="en-US" sz="2000" dirty="0"/>
              <a:t>Reverberation time </a:t>
            </a:r>
          </a:p>
          <a:p>
            <a:pPr marL="114300" indent="0">
              <a:buNone/>
            </a:pPr>
            <a:r>
              <a:rPr lang="en-US" sz="2000" dirty="0"/>
              <a:t>Office room:</a:t>
            </a:r>
          </a:p>
          <a:p>
            <a:pPr marL="2286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dirty="0">
                <a:latin typeface="Times New Roman"/>
                <a:ea typeface="Calibri"/>
              </a:rPr>
              <a:t>With full occupancy :</a:t>
            </a:r>
            <a:endParaRPr lang="en-US" sz="2000" dirty="0">
              <a:latin typeface="Times New Roman"/>
              <a:ea typeface="Times New Roman"/>
            </a:endParaRPr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2286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dirty="0">
                <a:latin typeface="Times New Roman"/>
                <a:ea typeface="Calibri"/>
              </a:rPr>
              <a:t>With 50% occupancy:</a:t>
            </a:r>
            <a:endParaRPr lang="en-US" sz="2000" dirty="0">
              <a:latin typeface="Times New Roman"/>
              <a:ea typeface="Times New Roman"/>
            </a:endParaRPr>
          </a:p>
          <a:p>
            <a:pPr marL="114300" indent="0">
              <a:buNone/>
            </a:pPr>
            <a:endParaRPr lang="en-US" sz="2000" dirty="0"/>
          </a:p>
        </p:txBody>
      </p:sp>
      <p:pic>
        <p:nvPicPr>
          <p:cNvPr id="11265" name="صورة 1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711" y="2116867"/>
            <a:ext cx="5276850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28600" y="2085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صورة 11"/>
          <p:cNvPicPr/>
          <p:nvPr/>
        </p:nvPicPr>
        <p:blipFill>
          <a:blip r:embed="rId3"/>
          <a:stretch>
            <a:fillRect/>
          </a:stretch>
        </p:blipFill>
        <p:spPr>
          <a:xfrm>
            <a:off x="2971251" y="3966519"/>
            <a:ext cx="5274310" cy="166624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928164"/>
      </p:ext>
    </p:extLst>
  </p:cSld>
  <p:clrMapOvr>
    <a:masterClrMapping/>
  </p:clrMapOvr>
  <p:transition spd="slow"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Acoustical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534400" cy="5029200"/>
          </a:xfrm>
        </p:spPr>
        <p:txBody>
          <a:bodyPr>
            <a:normAutofit/>
          </a:bodyPr>
          <a:lstStyle/>
          <a:p>
            <a:r>
              <a:rPr lang="en-US" sz="2000" dirty="0"/>
              <a:t>Reverberation time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 </a:t>
            </a:r>
          </a:p>
          <a:p>
            <a:r>
              <a:rPr lang="en-US" sz="2000" dirty="0">
                <a:latin typeface="Times New Roman"/>
                <a:ea typeface="Calibri"/>
              </a:rPr>
              <a:t>With empty room :</a:t>
            </a:r>
            <a:endParaRPr lang="en-US" sz="2000" dirty="0">
              <a:latin typeface="Times New Roman"/>
              <a:ea typeface="Times New Roman"/>
            </a:endParaRPr>
          </a:p>
          <a:p>
            <a:pPr marL="2286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2000" dirty="0">
              <a:latin typeface="Times New Roman"/>
              <a:ea typeface="Times New Roman"/>
            </a:endParaRPr>
          </a:p>
          <a:p>
            <a:pPr marL="114300" indent="0">
              <a:buNone/>
            </a:pPr>
            <a:endParaRPr lang="en-US" sz="20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794" y="1752600"/>
            <a:ext cx="5992806" cy="1904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جدول 6"/>
          <p:cNvGraphicFramePr>
            <a:graphicFrameLocks noGrp="1"/>
          </p:cNvGraphicFramePr>
          <p:nvPr>
            <p:extLst/>
          </p:nvPr>
        </p:nvGraphicFramePr>
        <p:xfrm>
          <a:off x="2133600" y="3962400"/>
          <a:ext cx="4450715" cy="2686178"/>
        </p:xfrm>
        <a:graphic>
          <a:graphicData uri="http://schemas.openxmlformats.org/drawingml/2006/table">
            <a:tbl>
              <a:tblPr firstRow="1" firstCol="1" bandRow="1"/>
              <a:tblGrid>
                <a:gridCol w="11111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31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31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31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41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Empty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50%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Full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Frequency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RT60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RT60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RT60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1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63 Hz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0.7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0.69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0.68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1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125Hz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0.71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0.70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0.70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1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250Hz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0.63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0.62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0.61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1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500Hz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0.51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0.49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1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1000Hz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0.49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0.49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1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2000Hz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0.54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0.53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0.52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1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4000Hz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0.48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0.48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0.47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1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8000Hz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0.36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0.36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0.36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1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16000Hz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0.36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0.36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0.36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15830"/>
      </p:ext>
    </p:extLst>
  </p:cSld>
  <p:clrMapOvr>
    <a:masterClrMapping/>
  </p:clrMapOvr>
  <p:transition spd="slow"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629DD1">
                    <a:lumMod val="75000"/>
                  </a:srgbClr>
                </a:solidFill>
              </a:rPr>
              <a:t>Acoustical analysis</a:t>
            </a:r>
            <a:endParaRPr lang="ar-JO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/>
          </p:nvPr>
        </p:nvGraphicFramePr>
        <p:xfrm>
          <a:off x="1563110" y="2236945"/>
          <a:ext cx="6017780" cy="1280160"/>
        </p:xfrm>
        <a:graphic>
          <a:graphicData uri="http://schemas.openxmlformats.org/drawingml/2006/table">
            <a:tbl>
              <a:tblPr firstRow="1" firstCol="1" bandRow="1"/>
              <a:tblGrid>
                <a:gridCol w="2005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61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61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004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Layers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Thickness (mm)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Density(kg/m</a:t>
                      </a:r>
                      <a:r>
                        <a:rPr lang="en-US" sz="11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Cement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20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1500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Block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100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1250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Cement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20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1500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3316" name="صورة 1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099" y="3722779"/>
            <a:ext cx="3835179" cy="2785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صورة 17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850" y="5667283"/>
            <a:ext cx="2802040" cy="81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123489" y="1721325"/>
            <a:ext cx="1435008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STC calculation :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324100" y="6280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035212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024744" cy="762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>Site description  </a:t>
            </a:r>
            <a:endParaRPr lang="en-US" sz="36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229600" cy="4485373"/>
          </a:xfrm>
        </p:spPr>
        <p:txBody>
          <a:bodyPr>
            <a:normAutofit/>
          </a:bodyPr>
          <a:lstStyle/>
          <a:p>
            <a:pPr marL="68580" indent="0">
              <a:buClr>
                <a:srgbClr val="070909"/>
              </a:buClr>
              <a:buNone/>
            </a:pPr>
            <a:endParaRPr lang="en-US" sz="1800" dirty="0" smtClean="0"/>
          </a:p>
          <a:p>
            <a:pPr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 </a:t>
            </a:r>
            <a:r>
              <a:rPr lang="en-US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Ramallah  – </a:t>
            </a: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Al-</a:t>
            </a:r>
            <a:r>
              <a:rPr lang="en-US" sz="1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Balooa</a:t>
            </a: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</a:t>
            </a:r>
            <a:r>
              <a:rPr lang="en-US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neighborhood </a:t>
            </a:r>
            <a:r>
              <a:rPr lang="ar-SA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en-US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55’34"  N , 35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12’41" E )</a:t>
            </a:r>
            <a:endParaRPr lang="ar-SA" sz="17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Clr>
                <a:schemeClr val="tx1"/>
              </a:buClr>
              <a:buNone/>
            </a:pPr>
            <a:endParaRPr lang="en-US" sz="17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Area:</a:t>
            </a:r>
          </a:p>
          <a:p>
            <a:pPr marL="68580" indent="0">
              <a:buNone/>
            </a:pPr>
            <a:r>
              <a:rPr lang="en-US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straight land </a:t>
            </a:r>
          </a:p>
          <a:p>
            <a:pPr marL="68580" indent="0">
              <a:buNone/>
            </a:pPr>
            <a:r>
              <a:rPr lang="en-US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Total area  </a:t>
            </a: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1846  </a:t>
            </a: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m2</a:t>
            </a:r>
          </a:p>
          <a:p>
            <a:pPr marL="68580" indent="0">
              <a:buNone/>
            </a:pPr>
            <a:endParaRPr lang="ar-SA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8046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Surrounding</a:t>
            </a:r>
            <a:endParaRPr lang="en-US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- 2 </a:t>
            </a: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streets ( 8 m)</a:t>
            </a:r>
          </a:p>
          <a:p>
            <a:pPr marL="68580" indent="0">
              <a:buNone/>
            </a:pP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Office building from East</a:t>
            </a:r>
          </a:p>
          <a:p>
            <a:pPr marL="68580" indent="0">
              <a:buNone/>
            </a:pP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height </a:t>
            </a: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 </a:t>
            </a: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(22.5 m )</a:t>
            </a:r>
          </a:p>
          <a:p>
            <a:pPr marL="354330" indent="-285750">
              <a:buFontTx/>
              <a:buChar char="-"/>
            </a:pP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Commercial building</a:t>
            </a:r>
            <a:r>
              <a:rPr lang="ar-SA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South </a:t>
            </a: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height </a:t>
            </a: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(24.5 m)</a:t>
            </a:r>
            <a:endParaRPr lang="ar-SA" sz="17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Clr>
                <a:srgbClr val="070909"/>
              </a:buClr>
              <a:buNone/>
            </a:pPr>
            <a:endParaRPr lang="en-US" sz="16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2667000"/>
            <a:ext cx="5595434" cy="37248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0358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629DD1">
                    <a:lumMod val="75000"/>
                  </a:srgbClr>
                </a:solidFill>
              </a:rPr>
              <a:t>Acoustical analysis</a:t>
            </a:r>
            <a:endParaRPr lang="ar-JO" dirty="0"/>
          </a:p>
        </p:txBody>
      </p:sp>
      <p:graphicFrame>
        <p:nvGraphicFramePr>
          <p:cNvPr id="8" name="جدول 7"/>
          <p:cNvGraphicFramePr>
            <a:graphicFrameLocks noGrp="1"/>
          </p:cNvGraphicFramePr>
          <p:nvPr>
            <p:extLst/>
          </p:nvPr>
        </p:nvGraphicFramePr>
        <p:xfrm>
          <a:off x="1524000" y="2400299"/>
          <a:ext cx="5943599" cy="1295400"/>
        </p:xfrm>
        <a:graphic>
          <a:graphicData uri="http://schemas.openxmlformats.org/drawingml/2006/table">
            <a:tbl>
              <a:tblPr firstRow="1" firstCol="1" bandRow="1"/>
              <a:tblGrid>
                <a:gridCol w="19807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4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14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908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Layers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Thickness (mm)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Density(kg/m</a:t>
                      </a:r>
                      <a:r>
                        <a:rPr lang="en-US" sz="11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Tile 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30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2100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Mortar 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20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2162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Concrete 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40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2500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Block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340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1250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4343" name="صورة 1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890087"/>
            <a:ext cx="2819400" cy="2514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صورة 17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464" y="5715002"/>
            <a:ext cx="3022340" cy="72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838200" y="2057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For IIC :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324100" y="5938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324100" y="64722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203011"/>
      </p:ext>
    </p:extLst>
  </p:cSld>
  <p:clrMapOvr>
    <a:masterClrMapping/>
  </p:clrMapOvr>
  <p:transition spd="slow"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76800"/>
          </a:xfrm>
        </p:spPr>
        <p:txBody>
          <a:bodyPr/>
          <a:lstStyle/>
          <a:p>
            <a:r>
              <a:rPr lang="en-US" sz="2000" b="1" dirty="0"/>
              <a:t>Codes</a:t>
            </a:r>
            <a:r>
              <a:rPr lang="en-US" sz="2000" dirty="0"/>
              <a:t> </a:t>
            </a:r>
          </a:p>
          <a:p>
            <a:pPr marL="114300" indent="0">
              <a:buNone/>
            </a:pPr>
            <a:r>
              <a:rPr lang="en-US" dirty="0"/>
              <a:t>- ACI 318-14</a:t>
            </a:r>
          </a:p>
          <a:p>
            <a:pPr marL="114300" indent="0">
              <a:buNone/>
            </a:pPr>
            <a:r>
              <a:rPr lang="en-US" dirty="0"/>
              <a:t>- UBC -97</a:t>
            </a:r>
          </a:p>
          <a:p>
            <a:endParaRPr lang="en-US" sz="2000" dirty="0"/>
          </a:p>
          <a:p>
            <a:r>
              <a:rPr lang="en-US" sz="2000" b="1" dirty="0"/>
              <a:t>Material </a:t>
            </a:r>
          </a:p>
          <a:p>
            <a:pPr marL="114300" indent="0">
              <a:buNone/>
            </a:pPr>
            <a:r>
              <a:rPr lang="en-US" sz="2000" dirty="0"/>
              <a:t>- Compressive strength ( </a:t>
            </a:r>
            <a:r>
              <a:rPr lang="en-US" sz="2000" dirty="0" err="1"/>
              <a:t>fʹc</a:t>
            </a:r>
            <a:r>
              <a:rPr lang="en-US" sz="2000" dirty="0"/>
              <a:t> ) = </a:t>
            </a:r>
            <a:r>
              <a:rPr lang="en-US" sz="2000" b="1" dirty="0"/>
              <a:t>28MPa</a:t>
            </a:r>
          </a:p>
          <a:p>
            <a:pPr marL="114300" indent="0">
              <a:buNone/>
            </a:pPr>
            <a:r>
              <a:rPr lang="en-US" sz="2000" dirty="0"/>
              <a:t>- Yielding strength of steel (</a:t>
            </a:r>
            <a:r>
              <a:rPr lang="en-US" sz="2000" dirty="0" err="1"/>
              <a:t>fy</a:t>
            </a:r>
            <a:r>
              <a:rPr lang="en-US" sz="2000" dirty="0"/>
              <a:t>) = </a:t>
            </a:r>
            <a:r>
              <a:rPr lang="en-US" sz="2000" b="1" dirty="0"/>
              <a:t>420 </a:t>
            </a:r>
            <a:r>
              <a:rPr lang="en-US" sz="2000" b="1" dirty="0" err="1"/>
              <a:t>Mpa</a:t>
            </a:r>
            <a:r>
              <a:rPr lang="en-US" sz="2000" b="1" dirty="0"/>
              <a:t>.</a:t>
            </a:r>
          </a:p>
          <a:p>
            <a:pPr>
              <a:buFontTx/>
              <a:buChar char="-"/>
            </a:pPr>
            <a:r>
              <a:rPr lang="en-US" sz="2000" dirty="0"/>
              <a:t>Bearing capacity  =400 </a:t>
            </a:r>
            <a:r>
              <a:rPr lang="en-US" sz="2000" b="1" dirty="0"/>
              <a:t> </a:t>
            </a:r>
            <a:r>
              <a:rPr lang="en-US" sz="2000" b="1" dirty="0" err="1"/>
              <a:t>kN</a:t>
            </a:r>
            <a:r>
              <a:rPr lang="en-US" sz="2000" b="1" dirty="0"/>
              <a:t> /m2</a:t>
            </a:r>
          </a:p>
          <a:p>
            <a:pPr>
              <a:buFontTx/>
              <a:buChar char="-"/>
            </a:pPr>
            <a:endParaRPr lang="en-US" sz="2000" b="1" dirty="0"/>
          </a:p>
          <a:p>
            <a:r>
              <a:rPr lang="en-US" sz="2000" b="1" dirty="0"/>
              <a:t>Designed load </a:t>
            </a:r>
          </a:p>
          <a:p>
            <a:pPr>
              <a:buFontTx/>
              <a:buChar char="-"/>
            </a:pPr>
            <a:r>
              <a:rPr lang="en-US" sz="2000" dirty="0"/>
              <a:t>SID = </a:t>
            </a:r>
            <a:r>
              <a:rPr lang="en-US" sz="2000" b="1" dirty="0"/>
              <a:t>5.9 KN/m2</a:t>
            </a:r>
            <a:r>
              <a:rPr lang="ar-SA" sz="2000" b="1" dirty="0">
                <a:solidFill>
                  <a:schemeClr val="tx1"/>
                </a:solidFill>
              </a:rPr>
              <a:t> </a:t>
            </a:r>
            <a:endParaRPr lang="en-US" sz="2000" b="1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US" sz="2000" dirty="0"/>
              <a:t>Live load = </a:t>
            </a:r>
            <a:r>
              <a:rPr lang="en-US" sz="2000" b="1" dirty="0"/>
              <a:t>2.5</a:t>
            </a:r>
            <a:r>
              <a:rPr lang="en-US" sz="2000" dirty="0"/>
              <a:t> </a:t>
            </a:r>
            <a:r>
              <a:rPr lang="en-US" sz="2000" b="1" dirty="0"/>
              <a:t>KN/m2</a:t>
            </a:r>
            <a:r>
              <a:rPr lang="ar-SA" sz="2000" b="1" dirty="0">
                <a:solidFill>
                  <a:schemeClr val="tx1"/>
                </a:solidFill>
              </a:rPr>
              <a:t> </a:t>
            </a:r>
            <a:endParaRPr lang="en-US" sz="2000" b="1" dirty="0">
              <a:solidFill>
                <a:schemeClr val="tx1"/>
              </a:solidFill>
            </a:endParaRPr>
          </a:p>
          <a:p>
            <a:pPr marL="114300" indent="0">
              <a:buNone/>
            </a:pPr>
            <a:endParaRPr lang="en-US" sz="1800" dirty="0"/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86475"/>
      </p:ext>
    </p:extLst>
  </p:cSld>
  <p:clrMapOvr>
    <a:masterClrMapping/>
  </p:clrMapOvr>
  <p:transition spd="slow"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endParaRPr lang="en-US" sz="1800" dirty="0"/>
          </a:p>
          <a:p>
            <a:pPr marL="0" indent="0">
              <a:lnSpc>
                <a:spcPct val="200000"/>
              </a:lnSpc>
              <a:buNone/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EQ Loads (UBC97):</a:t>
            </a:r>
          </a:p>
          <a:p>
            <a:pPr marL="285750" indent="-285750">
              <a:lnSpc>
                <a:spcPct val="200000"/>
              </a:lnSpc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I= 1                                                   </a:t>
            </a:r>
            <a:r>
              <a:rPr lang="en-US" sz="1600" b="1" dirty="0" err="1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Cv</a:t>
            </a: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=0.32 </a:t>
            </a:r>
          </a:p>
          <a:p>
            <a:pPr marL="285750" indent="-285750">
              <a:lnSpc>
                <a:spcPct val="200000"/>
              </a:lnSpc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R= 5.5                                             </a:t>
            </a:r>
            <a:r>
              <a:rPr lang="en-US" sz="1600" b="1" dirty="0" err="1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Ca</a:t>
            </a: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=0.22</a:t>
            </a:r>
          </a:p>
          <a:p>
            <a:pPr marL="285750" indent="-285750">
              <a:lnSpc>
                <a:spcPct val="200000"/>
              </a:lnSpc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Z= 0.15                                           Ct= 0.0731</a:t>
            </a:r>
          </a:p>
          <a:p>
            <a:pPr marL="114300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469814"/>
      </p:ext>
    </p:extLst>
  </p:cSld>
  <p:clrMapOvr>
    <a:masterClrMapping/>
  </p:clrMapOvr>
  <p:transition spd="slow"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534400" cy="49530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b="1" u="sng" dirty="0"/>
              <a:t>Checks </a:t>
            </a:r>
          </a:p>
          <a:p>
            <a:pPr marL="114300" indent="0">
              <a:lnSpc>
                <a:spcPct val="200000"/>
              </a:lnSpc>
              <a:buNone/>
            </a:pPr>
            <a:endParaRPr lang="en-US" sz="1600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Compatibility  check    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Equilibrium  check    </a:t>
            </a:r>
            <a:endParaRPr lang="ar-JO" sz="1600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Stress σ &amp; Strain ɛ check  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Period check 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Drift check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/>
              <a:t>Base shear check</a:t>
            </a:r>
          </a:p>
          <a:p>
            <a:pPr>
              <a:buFont typeface="Wingdings" panose="05000000000000000000" pitchFamily="2" charset="2"/>
              <a:buChar char="Ø"/>
            </a:pPr>
            <a:endParaRPr lang="ar-JO" sz="1600" dirty="0"/>
          </a:p>
          <a:p>
            <a:pPr marL="114300" indent="0">
              <a:buNone/>
            </a:pPr>
            <a:endParaRPr lang="ar-JO" sz="1600" dirty="0"/>
          </a:p>
          <a:p>
            <a:pPr>
              <a:buFont typeface="Wingdings" panose="05000000000000000000" pitchFamily="2" charset="2"/>
              <a:buChar char="Ø"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endParaRPr lang="en-US" sz="1600" dirty="0"/>
          </a:p>
          <a:p>
            <a:pPr>
              <a:buFont typeface="Wingdings" panose="05000000000000000000" pitchFamily="2" charset="2"/>
              <a:buChar char="Ø"/>
            </a:pPr>
            <a:endParaRPr lang="ar-JO" sz="1600" dirty="0"/>
          </a:p>
          <a:p>
            <a:pPr marL="114300" indent="0">
              <a:buNone/>
            </a:pPr>
            <a:endParaRPr lang="en-US" sz="1600" dirty="0"/>
          </a:p>
          <a:p>
            <a:pPr marL="114300" indent="0">
              <a:buNone/>
            </a:pPr>
            <a:endParaRPr lang="en-US" sz="1600" dirty="0"/>
          </a:p>
        </p:txBody>
      </p:sp>
      <p:sp>
        <p:nvSpPr>
          <p:cNvPr id="7" name="Oval 6"/>
          <p:cNvSpPr/>
          <p:nvPr/>
        </p:nvSpPr>
        <p:spPr>
          <a:xfrm>
            <a:off x="2957945" y="2793999"/>
            <a:ext cx="699655" cy="330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ok</a:t>
            </a:r>
          </a:p>
        </p:txBody>
      </p:sp>
      <p:sp>
        <p:nvSpPr>
          <p:cNvPr id="11" name="Oval 10"/>
          <p:cNvSpPr/>
          <p:nvPr/>
        </p:nvSpPr>
        <p:spPr>
          <a:xfrm>
            <a:off x="2949862" y="3378201"/>
            <a:ext cx="699655" cy="330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ok</a:t>
            </a:r>
          </a:p>
        </p:txBody>
      </p:sp>
      <p:sp>
        <p:nvSpPr>
          <p:cNvPr id="12" name="Oval 11"/>
          <p:cNvSpPr/>
          <p:nvPr/>
        </p:nvSpPr>
        <p:spPr>
          <a:xfrm>
            <a:off x="2956790" y="3894940"/>
            <a:ext cx="699655" cy="330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ok</a:t>
            </a:r>
          </a:p>
        </p:txBody>
      </p:sp>
      <p:sp>
        <p:nvSpPr>
          <p:cNvPr id="13" name="Oval 12"/>
          <p:cNvSpPr/>
          <p:nvPr/>
        </p:nvSpPr>
        <p:spPr>
          <a:xfrm>
            <a:off x="2956789" y="4495800"/>
            <a:ext cx="699655" cy="330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ok</a:t>
            </a:r>
          </a:p>
        </p:txBody>
      </p:sp>
      <p:sp>
        <p:nvSpPr>
          <p:cNvPr id="14" name="Oval 13"/>
          <p:cNvSpPr/>
          <p:nvPr/>
        </p:nvSpPr>
        <p:spPr>
          <a:xfrm>
            <a:off x="2957945" y="4987140"/>
            <a:ext cx="699655" cy="330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ok</a:t>
            </a:r>
          </a:p>
        </p:txBody>
      </p:sp>
      <p:sp>
        <p:nvSpPr>
          <p:cNvPr id="15" name="Oval 14"/>
          <p:cNvSpPr/>
          <p:nvPr/>
        </p:nvSpPr>
        <p:spPr>
          <a:xfrm>
            <a:off x="2937162" y="5478481"/>
            <a:ext cx="699655" cy="330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ok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93473"/>
            <a:ext cx="3917272" cy="4518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0445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Slab Reinforcement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534400" cy="4940231"/>
          </a:xfrm>
        </p:spPr>
        <p:txBody>
          <a:bodyPr/>
          <a:lstStyle/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/>
              <a:t>           </a:t>
            </a:r>
            <a:endParaRPr lang="ar-JO" dirty="0"/>
          </a:p>
          <a:p>
            <a:pPr marL="114300" indent="0">
              <a:buNone/>
            </a:pPr>
            <a:r>
              <a:rPr lang="en-US" dirty="0"/>
              <a:t> - </a:t>
            </a:r>
            <a:r>
              <a:rPr lang="en-US" sz="1600" dirty="0"/>
              <a:t>Thickness =40cm</a:t>
            </a:r>
          </a:p>
          <a:p>
            <a:pPr marL="114300" indent="0">
              <a:buNone/>
            </a:pPr>
            <a:r>
              <a:rPr lang="en-US" sz="1600" dirty="0"/>
              <a:t>  </a:t>
            </a:r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57200" y="2438400"/>
            <a:ext cx="2057400" cy="69965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2- way ribbed slab</a:t>
            </a:r>
            <a:endParaRPr lang="en-US" sz="16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590800" y="297180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535" y="2047875"/>
            <a:ext cx="5867400" cy="38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29200" y="3940277"/>
            <a:ext cx="470535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5158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48148E-6 L 0.60104 -1.48148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5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Beams system 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457200" y="2362200"/>
            <a:ext cx="2057400" cy="533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  <a:p>
            <a:pPr algn="ctr"/>
            <a:r>
              <a:rPr lang="en-US" sz="1600" b="1" dirty="0"/>
              <a:t>Hidden beams </a:t>
            </a:r>
            <a:endParaRPr lang="en-US" b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4"/>
          <a:stretch/>
        </p:blipFill>
        <p:spPr bwMode="auto">
          <a:xfrm>
            <a:off x="101382" y="2377440"/>
            <a:ext cx="910944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60" y="3901281"/>
            <a:ext cx="3200401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48100" y="3901281"/>
            <a:ext cx="3505200" cy="2676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432" y="-3559277"/>
            <a:ext cx="3733800" cy="340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1986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1111E-6 L 0.42917 0.013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58" y="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79 0.0037 L 0.01979 0.6592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11237E-17 L -0.36666 -0.0057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33" y="-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Columns system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1"/>
            <a:ext cx="8458200" cy="5105399"/>
          </a:xfrm>
        </p:spPr>
        <p:txBody>
          <a:bodyPr/>
          <a:lstStyle/>
          <a:p>
            <a:pPr marL="114300" indent="0">
              <a:buNone/>
            </a:pPr>
            <a:r>
              <a:rPr lang="en-US" dirty="0"/>
              <a:t> 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365760" y="1752600"/>
          <a:ext cx="5943600" cy="1518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5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54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26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column tag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Dimension (cm)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Reinforcement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Stirrups</a:t>
                      </a:r>
                      <a:r>
                        <a:rPr lang="en-US" sz="1400" baseline="0" dirty="0"/>
                        <a:t> distribution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26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100x40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12ø20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4ø10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26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150×40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12ø22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3ø10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88" y="3586481"/>
            <a:ext cx="3725426" cy="3052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464" y="3586481"/>
            <a:ext cx="3985214" cy="3052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2210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Shear wall  design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51" y="1837033"/>
            <a:ext cx="8124825" cy="1688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706575"/>
            <a:ext cx="4876800" cy="287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6945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dirty="0"/>
              <a:t>Footings Design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76400"/>
            <a:ext cx="6612378" cy="5018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3007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Single </a:t>
            </a:r>
            <a:r>
              <a:rPr lang="en-US" sz="3600" b="1" dirty="0" smtClean="0"/>
              <a:t>Footing  </a:t>
            </a:r>
            <a:endParaRPr lang="en-US" sz="36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2008517"/>
            <a:ext cx="77343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9726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>
            <a:noAutofit/>
          </a:bodyPr>
          <a:lstStyle/>
          <a:p>
            <a:r>
              <a:rPr lang="en-US" sz="3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>Site Accessibility  </a:t>
            </a:r>
            <a:br>
              <a:rPr lang="en-US" sz="3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endParaRPr lang="en-US" sz="3200" b="1" dirty="0">
              <a:ln w="18000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086" y="2046856"/>
            <a:ext cx="8999714" cy="413305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5879830"/>
            <a:ext cx="2767528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Plan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7350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Design of water tank </a:t>
            </a:r>
            <a:endParaRPr lang="ar-JO" sz="3200" dirty="0"/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76200" y="1600200"/>
            <a:ext cx="4622800" cy="47244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4699000" y="1600200"/>
            <a:ext cx="4445000" cy="472440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6" name="Group 5"/>
          <p:cNvGrpSpPr/>
          <p:nvPr/>
        </p:nvGrpSpPr>
        <p:grpSpPr>
          <a:xfrm>
            <a:off x="3420082" y="3073456"/>
            <a:ext cx="4446354" cy="3833036"/>
            <a:chOff x="5184397" y="1752602"/>
            <a:chExt cx="4446354" cy="3833036"/>
          </a:xfrm>
        </p:grpSpPr>
        <p:sp>
          <p:nvSpPr>
            <p:cNvPr id="7" name="Rectangle 6"/>
            <p:cNvSpPr/>
            <p:nvPr/>
          </p:nvSpPr>
          <p:spPr>
            <a:xfrm>
              <a:off x="5184397" y="1752602"/>
              <a:ext cx="2303836" cy="711087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TextBox 7"/>
            <p:cNvSpPr txBox="1"/>
            <p:nvPr/>
          </p:nvSpPr>
          <p:spPr>
            <a:xfrm>
              <a:off x="7326915" y="4874551"/>
              <a:ext cx="2303836" cy="711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25400" rIns="50800" bIns="2540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Vertical section</a:t>
              </a:r>
              <a:endParaRPr lang="en-GB" sz="2000" kern="12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897872" y="6195405"/>
            <a:ext cx="2521727" cy="71108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25400" rIns="50800" bIns="25400" numCol="1" spcCol="1270" anchor="ctr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 smtClean="0"/>
              <a:t>Horizontal section</a:t>
            </a:r>
            <a:endParaRPr lang="en-GB" sz="2000" kern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0159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Design of </a:t>
            </a:r>
            <a:r>
              <a:rPr lang="en-US" sz="3200" dirty="0" smtClean="0"/>
              <a:t>retaining walls</a:t>
            </a:r>
            <a:endParaRPr lang="ar-JO" sz="3200" dirty="0"/>
          </a:p>
        </p:txBody>
      </p:sp>
      <p:sp>
        <p:nvSpPr>
          <p:cNvPr id="7" name="Rectangle 6"/>
          <p:cNvSpPr/>
          <p:nvPr/>
        </p:nvSpPr>
        <p:spPr>
          <a:xfrm>
            <a:off x="3420082" y="3073456"/>
            <a:ext cx="2303836" cy="711087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251717" y="2438400"/>
            <a:ext cx="4164965" cy="34493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/>
          <p:nvPr/>
        </p:nvPicPr>
        <p:blipFill>
          <a:blip r:embed="rId4"/>
          <a:stretch>
            <a:fillRect/>
          </a:stretch>
        </p:blipFill>
        <p:spPr>
          <a:xfrm>
            <a:off x="4498418" y="2438400"/>
            <a:ext cx="4163265" cy="34493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586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Stairs </a:t>
            </a:r>
            <a:r>
              <a:rPr lang="en-US" sz="3200" dirty="0"/>
              <a:t>design</a:t>
            </a:r>
            <a:endParaRPr lang="ar-JO" sz="3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2498"/>
            <a:ext cx="9025962" cy="465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590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Electrical design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 marL="114300" indent="0">
              <a:buNone/>
            </a:pPr>
            <a:endParaRPr lang="en-GB" dirty="0" smtClean="0"/>
          </a:p>
          <a:p>
            <a:pPr marL="114300" indent="0">
              <a:buNone/>
            </a:pPr>
            <a:endParaRPr lang="en-GB" dirty="0"/>
          </a:p>
        </p:txBody>
      </p:sp>
      <p:graphicFrame>
        <p:nvGraphicFramePr>
          <p:cNvPr id="11" name="Content Placeholder 3"/>
          <p:cNvGraphicFramePr>
            <a:graphicFrameLocks/>
          </p:cNvGraphicFramePr>
          <p:nvPr>
            <p:extLst/>
          </p:nvPr>
        </p:nvGraphicFramePr>
        <p:xfrm>
          <a:off x="457200" y="1905000"/>
          <a:ext cx="84582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3202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Electrical design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Sockets design </a:t>
            </a:r>
          </a:p>
          <a:p>
            <a:pPr marL="114300" indent="0">
              <a:buNone/>
            </a:pPr>
            <a:endParaRPr lang="en-GB" dirty="0" smtClean="0"/>
          </a:p>
          <a:p>
            <a:pPr marL="114300" indent="0">
              <a:buNone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362200"/>
            <a:ext cx="5761236" cy="432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740" y="1752600"/>
            <a:ext cx="3005860" cy="3240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38200" y="5029200"/>
            <a:ext cx="1371600" cy="140176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2" name="Arc 11"/>
          <p:cNvSpPr/>
          <p:nvPr/>
        </p:nvSpPr>
        <p:spPr>
          <a:xfrm flipV="1">
            <a:off x="685800" y="2971800"/>
            <a:ext cx="7315200" cy="2438400"/>
          </a:xfrm>
          <a:prstGeom prst="arc">
            <a:avLst>
              <a:gd name="adj1" fmla="val 12313266"/>
              <a:gd name="adj2" fmla="val 20693081"/>
            </a:avLst>
          </a:prstGeom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244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Lighting </a:t>
            </a:r>
            <a:r>
              <a:rPr lang="en-US" sz="1800" dirty="0"/>
              <a:t>and </a:t>
            </a:r>
            <a:r>
              <a:rPr lang="en-US" sz="1800" dirty="0" smtClean="0"/>
              <a:t>switches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distribution</a:t>
            </a:r>
            <a:endParaRPr lang="en-US" sz="18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2" y="2209800"/>
            <a:ext cx="4473758" cy="3960000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209800"/>
            <a:ext cx="4572000" cy="3960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9609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Electrical design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200" dirty="0" smtClean="0"/>
              <a:t>Artificial </a:t>
            </a:r>
            <a:r>
              <a:rPr lang="en-GB" sz="2200" dirty="0"/>
              <a:t>lighting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018" y="1752600"/>
            <a:ext cx="8493782" cy="4953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 </a:t>
            </a:r>
            <a:r>
              <a:rPr lang="en-US" dirty="0"/>
              <a:t>multipurpose hall</a:t>
            </a:r>
            <a:r>
              <a:rPr lang="en-US" dirty="0" smtClean="0"/>
              <a:t> </a:t>
            </a:r>
            <a:endParaRPr lang="en-US" dirty="0"/>
          </a:p>
          <a:p>
            <a:pPr marL="114300" indent="0">
              <a:buNone/>
            </a:pPr>
            <a:endParaRPr lang="en-GB" dirty="0" smtClean="0"/>
          </a:p>
          <a:p>
            <a:pPr marL="114300" indent="0">
              <a:buNone/>
            </a:pPr>
            <a:r>
              <a:rPr lang="en-GB" dirty="0" smtClean="0"/>
              <a:t> </a:t>
            </a:r>
          </a:p>
          <a:p>
            <a:pPr marL="114300" indent="0">
              <a:buNone/>
            </a:pPr>
            <a:r>
              <a:rPr lang="en-GB" dirty="0" smtClean="0"/>
              <a:t>         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1579890" y="2438400"/>
            <a:ext cx="1676400" cy="228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Luminaires</a:t>
            </a:r>
          </a:p>
        </p:txBody>
      </p:sp>
      <p:graphicFrame>
        <p:nvGraphicFramePr>
          <p:cNvPr id="11" name="Diagram 10"/>
          <p:cNvGraphicFramePr/>
          <p:nvPr>
            <p:extLst/>
          </p:nvPr>
        </p:nvGraphicFramePr>
        <p:xfrm>
          <a:off x="745507" y="2819400"/>
          <a:ext cx="3445493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489" y="2090737"/>
            <a:ext cx="4076700" cy="30575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67" y="3193800"/>
            <a:ext cx="4542128" cy="10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9" y="5395161"/>
            <a:ext cx="7779130" cy="10800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4370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Electrical design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200" dirty="0" smtClean="0"/>
              <a:t>Artificial </a:t>
            </a:r>
            <a:r>
              <a:rPr lang="en-GB" sz="2200" dirty="0"/>
              <a:t>lighting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018" y="1752600"/>
            <a:ext cx="8493782" cy="4953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 </a:t>
            </a:r>
            <a:r>
              <a:rPr lang="en-US" dirty="0"/>
              <a:t>Cafeteria</a:t>
            </a:r>
            <a:endParaRPr lang="en-GB" dirty="0" smtClean="0"/>
          </a:p>
          <a:p>
            <a:pPr marL="114300" indent="0">
              <a:buNone/>
            </a:pPr>
            <a:r>
              <a:rPr lang="en-GB" dirty="0" smtClean="0"/>
              <a:t> </a:t>
            </a:r>
          </a:p>
          <a:p>
            <a:pPr marL="114300" indent="0">
              <a:buNone/>
            </a:pPr>
            <a:r>
              <a:rPr lang="en-GB" dirty="0" smtClean="0"/>
              <a:t>         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1105662" y="2286000"/>
            <a:ext cx="1676400" cy="228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Luminaires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905000"/>
            <a:ext cx="4133850" cy="3086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960189"/>
            <a:ext cx="4800600" cy="14287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13" y="5524500"/>
            <a:ext cx="7045714" cy="1080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333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73462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Load speaker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73563"/>
          </a:xfrm>
        </p:spPr>
        <p:txBody>
          <a:bodyPr/>
          <a:lstStyle/>
          <a:p>
            <a:pPr lvl="0">
              <a:buClr>
                <a:srgbClr val="629DD1"/>
              </a:buClr>
            </a:pPr>
            <a:r>
              <a:rPr lang="en-US" dirty="0" smtClean="0"/>
              <a:t> </a:t>
            </a:r>
            <a:r>
              <a:rPr lang="en-US" dirty="0">
                <a:solidFill>
                  <a:srgbClr val="242852"/>
                </a:solidFill>
              </a:rPr>
              <a:t>PRO-16RC </a:t>
            </a:r>
          </a:p>
          <a:p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58</a:t>
            </a:fld>
            <a:endParaRPr lang="en-US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405387"/>
              </p:ext>
            </p:extLst>
          </p:nvPr>
        </p:nvGraphicFramePr>
        <p:xfrm>
          <a:off x="2971800" y="2774128"/>
          <a:ext cx="4238532" cy="17669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63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997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Frequency Range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50hz - 20khz +/- 4db 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97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Coverage Angle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105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97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Sensitivity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94 Db @ 2.83v / 1m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97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Mounting Depth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26.562cm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38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Product Weight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11.25Lbs (5.11kg)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67000"/>
            <a:ext cx="206190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91257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Mechanical</a:t>
            </a:r>
            <a:r>
              <a:rPr lang="en-US" dirty="0" smtClean="0"/>
              <a:t> </a:t>
            </a:r>
            <a:r>
              <a:rPr lang="en-US" sz="29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design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59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1752600"/>
            <a:ext cx="6663331" cy="47279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5430837"/>
            <a:ext cx="3171825" cy="11334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0099" y="3442494"/>
            <a:ext cx="3400425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6690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024744" cy="1143000"/>
          </a:xfrm>
        </p:spPr>
        <p:txBody>
          <a:bodyPr/>
          <a:lstStyle/>
          <a:p>
            <a:r>
              <a:rPr lang="en-US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Architectural Design </a:t>
            </a:r>
            <a:endParaRPr lang="en-US" b="1" dirty="0">
              <a:ln w="18000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6777317" cy="3508977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endParaRPr lang="en-US" sz="2800" dirty="0" smtClean="0"/>
          </a:p>
          <a:p>
            <a:pPr marL="68580" indent="0" algn="ctr">
              <a:buNone/>
            </a:pPr>
            <a:endParaRPr lang="en-US" sz="2800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23514623"/>
              </p:ext>
            </p:extLst>
          </p:nvPr>
        </p:nvGraphicFramePr>
        <p:xfrm>
          <a:off x="1524000" y="23622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017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914400" y="372311"/>
            <a:ext cx="7024744" cy="1143000"/>
          </a:xfrm>
        </p:spPr>
        <p:txBody>
          <a:bodyPr>
            <a:normAutofit/>
          </a:bodyPr>
          <a:lstStyle/>
          <a:p>
            <a:pPr algn="l"/>
            <a:r>
              <a:rPr lang="en-GB" sz="3200" cap="none" dirty="0" smtClean="0"/>
              <a:t>Water System </a:t>
            </a:r>
            <a:endParaRPr lang="en-GB" sz="3200" cap="none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/>
          </p:nvPr>
        </p:nvGraphicFramePr>
        <p:xfrm>
          <a:off x="5714708" y="5495469"/>
          <a:ext cx="3263280" cy="74168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175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Vertical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Horizontal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Branch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ar-SA" sz="1400" kern="1200" dirty="0" smtClean="0">
                          <a:effectLst/>
                        </a:rPr>
                        <a:t>2</a:t>
                      </a:r>
                      <a:r>
                        <a:rPr kumimoji="0" lang="en-US" sz="1400" kern="1200" dirty="0" smtClean="0">
                          <a:effectLst/>
                        </a:rPr>
                        <a:t> ''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dirty="0" smtClean="0">
                          <a:effectLst/>
                        </a:rPr>
                        <a:t>1.</a:t>
                      </a:r>
                      <a:r>
                        <a:rPr kumimoji="0" lang="ar-SA" sz="1400" kern="1200" dirty="0" smtClean="0">
                          <a:effectLst/>
                        </a:rPr>
                        <a:t>2</a:t>
                      </a:r>
                      <a:r>
                        <a:rPr kumimoji="0" lang="en-US" sz="1400" kern="1200" dirty="0" smtClean="0">
                          <a:effectLst/>
                        </a:rPr>
                        <a:t>5'' 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dirty="0" smtClean="0">
                          <a:effectLst/>
                        </a:rPr>
                        <a:t>0.</a:t>
                      </a:r>
                      <a:r>
                        <a:rPr kumimoji="0" lang="ar-SA" sz="1400" kern="1200" dirty="0" smtClean="0">
                          <a:effectLst/>
                        </a:rPr>
                        <a:t>5</a:t>
                      </a:r>
                      <a:r>
                        <a:rPr kumimoji="0" lang="en-US" sz="1400" kern="1200" dirty="0" smtClean="0">
                          <a:effectLst/>
                        </a:rPr>
                        <a:t>''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" name="Rectangle 19"/>
          <p:cNvSpPr/>
          <p:nvPr/>
        </p:nvSpPr>
        <p:spPr>
          <a:xfrm>
            <a:off x="6477000" y="5014775"/>
            <a:ext cx="19191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Diameter Of Pipes 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250994" y="4592567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underground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water tank capacity = </a:t>
            </a:r>
            <a:r>
              <a:rPr kumimoji="0" lang="ar-SA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Tahoma" panose="020B0604030504040204" pitchFamily="34" charset="0"/>
              </a:rPr>
              <a:t>63</a:t>
            </a: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</a:t>
            </a:r>
            <a:r>
              <a:rPr kumimoji="0" lang="en-GB" sz="1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3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57" b="-1557"/>
          <a:stretch/>
        </p:blipFill>
        <p:spPr>
          <a:xfrm>
            <a:off x="6927" y="1650751"/>
            <a:ext cx="5292231" cy="43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50751"/>
            <a:ext cx="2881988" cy="279454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276600" y="4592567"/>
            <a:ext cx="1295400" cy="127374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cxnSp>
        <p:nvCxnSpPr>
          <p:cNvPr id="23" name="Elbow Connector 22"/>
          <p:cNvCxnSpPr/>
          <p:nvPr/>
        </p:nvCxnSpPr>
        <p:spPr>
          <a:xfrm flipV="1">
            <a:off x="4572000" y="3657600"/>
            <a:ext cx="1524000" cy="1242744"/>
          </a:xfrm>
          <a:prstGeom prst="bentConnector3">
            <a:avLst>
              <a:gd name="adj1" fmla="val 42727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9442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600" cap="none" dirty="0"/>
              <a:t>Drainage</a:t>
            </a:r>
            <a:r>
              <a:rPr lang="en-US" dirty="0" smtClean="0"/>
              <a:t> </a:t>
            </a:r>
            <a:r>
              <a:rPr lang="en-US" sz="3600" cap="none" dirty="0"/>
              <a:t>system</a:t>
            </a:r>
            <a:r>
              <a:rPr lang="en-US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814945"/>
            <a:ext cx="5614137" cy="4320000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397" y="1814945"/>
            <a:ext cx="3228603" cy="28800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3276600" y="4495800"/>
            <a:ext cx="990600" cy="990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cxnSp>
        <p:nvCxnSpPr>
          <p:cNvPr id="19" name="Elbow Connector 18"/>
          <p:cNvCxnSpPr/>
          <p:nvPr/>
        </p:nvCxnSpPr>
        <p:spPr>
          <a:xfrm flipV="1">
            <a:off x="4267200" y="3429000"/>
            <a:ext cx="1648197" cy="1371600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676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600" cap="none" dirty="0"/>
              <a:t>Drainage</a:t>
            </a:r>
            <a:r>
              <a:rPr lang="en-US" dirty="0" smtClean="0"/>
              <a:t> </a:t>
            </a:r>
            <a:r>
              <a:rPr lang="en-US" sz="3600" cap="none" dirty="0"/>
              <a:t>system</a:t>
            </a:r>
            <a:r>
              <a:rPr lang="en-US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180263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Storm water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2171962"/>
            <a:ext cx="4571999" cy="392403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192744"/>
            <a:ext cx="4572000" cy="390325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371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Fire Fighting System 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693570" y="1943722"/>
            <a:ext cx="287248" cy="288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704328" y="2461538"/>
            <a:ext cx="305642" cy="288032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93570" y="3012523"/>
            <a:ext cx="324036" cy="319468"/>
          </a:xfrm>
          <a:prstGeom prst="ellips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751674" y="3593806"/>
            <a:ext cx="306948" cy="36004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36581" y="1879630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Sprinkler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36581" y="2380238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Smoke Detector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41052" y="2868306"/>
            <a:ext cx="1980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Fire Extinguisher </a:t>
            </a:r>
            <a:b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217702" y="3584514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Heat Detector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8" name="Content Placeholder 1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751" y="1752600"/>
            <a:ext cx="6060515" cy="4812748"/>
          </a:xfrm>
        </p:spPr>
      </p:pic>
      <p:sp>
        <p:nvSpPr>
          <p:cNvPr id="25" name="Oval 24"/>
          <p:cNvSpPr/>
          <p:nvPr/>
        </p:nvSpPr>
        <p:spPr>
          <a:xfrm>
            <a:off x="5486400" y="4800600"/>
            <a:ext cx="228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7162800" y="3124201"/>
            <a:ext cx="228599" cy="3048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6629400" y="5181600"/>
            <a:ext cx="228600" cy="2286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7009326" y="5256096"/>
            <a:ext cx="306948" cy="36004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8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Emergency Exit 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676400"/>
            <a:ext cx="6525016" cy="5040000"/>
          </a:xfrm>
        </p:spPr>
      </p:pic>
      <p:sp>
        <p:nvSpPr>
          <p:cNvPr id="14" name="Rectangle 13"/>
          <p:cNvSpPr/>
          <p:nvPr/>
        </p:nvSpPr>
        <p:spPr>
          <a:xfrm>
            <a:off x="4786508" y="2438400"/>
            <a:ext cx="471292" cy="381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28800" y="4260569"/>
            <a:ext cx="471292" cy="381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58000" y="5105400"/>
            <a:ext cx="471292" cy="381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760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Elevators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930" y="1676400"/>
            <a:ext cx="6329068" cy="4860000"/>
          </a:xfrm>
        </p:spPr>
      </p:pic>
      <p:sp>
        <p:nvSpPr>
          <p:cNvPr id="10" name="Rectangle 9"/>
          <p:cNvSpPr/>
          <p:nvPr/>
        </p:nvSpPr>
        <p:spPr>
          <a:xfrm>
            <a:off x="5410200" y="3886200"/>
            <a:ext cx="685800" cy="1219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09800" y="4495800"/>
            <a:ext cx="685800" cy="762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003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400" dirty="0" smtClean="0"/>
              <a:t>HVAC System 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1567933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prstClr val="black"/>
                </a:solidFill>
                <a:latin typeface="Century Gothic"/>
              </a:rPr>
              <a:t>System size : 200 Kw </a:t>
            </a:r>
            <a:br>
              <a:rPr lang="en-US" dirty="0" smtClean="0">
                <a:solidFill>
                  <a:prstClr val="black"/>
                </a:solidFill>
                <a:latin typeface="Century Gothic"/>
              </a:rPr>
            </a:br>
            <a:r>
              <a:rPr lang="en-US" noProof="0" dirty="0" smtClean="0">
                <a:solidFill>
                  <a:prstClr val="black"/>
                </a:solidFill>
                <a:latin typeface="Century Gothic"/>
              </a:rPr>
              <a:t>two </a:t>
            </a:r>
            <a:r>
              <a:rPr lang="en-US" noProof="0" dirty="0" smtClean="0">
                <a:solidFill>
                  <a:prstClr val="black"/>
                </a:solidFill>
                <a:latin typeface="Century Gothic"/>
              </a:rPr>
              <a:t>outdoor </a:t>
            </a:r>
            <a:r>
              <a:rPr lang="en-US" noProof="0" dirty="0" smtClean="0">
                <a:solidFill>
                  <a:prstClr val="black"/>
                </a:solidFill>
                <a:latin typeface="Century Gothic"/>
              </a:rPr>
              <a:t>unit</a:t>
            </a:r>
            <a:br>
              <a:rPr lang="en-US" noProof="0" dirty="0" smtClean="0">
                <a:solidFill>
                  <a:prstClr val="black"/>
                </a:solidFill>
                <a:latin typeface="Century Gothic"/>
              </a:rPr>
            </a:br>
            <a:r>
              <a:rPr lang="en-US" noProof="0" dirty="0" smtClean="0">
                <a:solidFill>
                  <a:prstClr val="black"/>
                </a:solidFill>
                <a:latin typeface="Century Gothic"/>
              </a:rPr>
              <a:t> each </a:t>
            </a:r>
            <a:r>
              <a:rPr lang="en-US" noProof="0" dirty="0" smtClean="0">
                <a:solidFill>
                  <a:prstClr val="black"/>
                </a:solidFill>
                <a:latin typeface="Century Gothic"/>
              </a:rPr>
              <a:t>one 100 Kw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910" y="1779277"/>
            <a:ext cx="5226916" cy="327301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6910" y="5052290"/>
            <a:ext cx="3855085" cy="16925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800" y="2664697"/>
            <a:ext cx="2720110" cy="408016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800" y="6204777"/>
            <a:ext cx="1916545" cy="51669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5602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400" dirty="0" smtClean="0"/>
              <a:t>HVAC System 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1611933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Fan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coil : </a:t>
            </a:r>
            <a:b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</a:b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in each floor 3 units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480" y="2971800"/>
            <a:ext cx="3867150" cy="1933575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4"/>
          <a:stretch>
            <a:fillRect/>
          </a:stretch>
        </p:blipFill>
        <p:spPr>
          <a:xfrm>
            <a:off x="2417012" y="3029473"/>
            <a:ext cx="1394460" cy="295910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894" y="2971799"/>
            <a:ext cx="2886075" cy="26950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30" y="4926395"/>
            <a:ext cx="6134100" cy="184785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3320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400" dirty="0" smtClean="0"/>
              <a:t>HVAC System 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1611933"/>
            <a:ext cx="373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solidFill>
                  <a:prstClr val="black"/>
                </a:solidFill>
                <a:latin typeface="Century Gothic"/>
              </a:rPr>
              <a:t>Diffusers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: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2012043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prstClr val="black"/>
                </a:solidFill>
                <a:latin typeface="Century Gothic"/>
              </a:rPr>
              <a:t>Type 1 – in Multipurpose room 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</a:rPr>
              <a:t> : 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2423661"/>
            <a:ext cx="5805488" cy="27810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6200" y="5169408"/>
            <a:ext cx="4927169" cy="400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1621169"/>
            <a:ext cx="1828800" cy="80243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28600" y="240131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prstClr val="black"/>
                </a:solidFill>
                <a:latin typeface="Century Gothic"/>
              </a:rPr>
              <a:t>Low noise criteria diffusers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775" y="5217107"/>
            <a:ext cx="3857625" cy="1555168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8420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400" dirty="0" smtClean="0"/>
              <a:t>HVAC System 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1611933"/>
            <a:ext cx="373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solidFill>
                  <a:prstClr val="black"/>
                </a:solidFill>
                <a:latin typeface="Century Gothic"/>
              </a:rPr>
              <a:t>Diffusers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: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2012043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prstClr val="black"/>
                </a:solidFill>
                <a:latin typeface="Century Gothic"/>
              </a:rPr>
              <a:t>Type 2 – in corridors 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</a:rPr>
              <a:t>: 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621169"/>
            <a:ext cx="1828800" cy="8024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1800" y="2412153"/>
            <a:ext cx="5791200" cy="28917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8600" y="240131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>
                <a:solidFill>
                  <a:prstClr val="black"/>
                </a:solidFill>
                <a:latin typeface="Century Gothic"/>
              </a:rPr>
              <a:t>2-way &amp; 3 way diffusers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18" y="5291142"/>
            <a:ext cx="4754006" cy="1520642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6"/>
          <a:stretch>
            <a:fillRect/>
          </a:stretch>
        </p:blipFill>
        <p:spPr>
          <a:xfrm>
            <a:off x="2996008" y="2434609"/>
            <a:ext cx="5884545" cy="3268092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9458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7024744" cy="914400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>Project Description </a:t>
            </a:r>
            <a:b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endParaRPr lang="en-US" sz="3200" b="1" dirty="0">
              <a:ln w="18000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52600"/>
            <a:ext cx="6777317" cy="3508977"/>
          </a:xfrm>
        </p:spPr>
        <p:txBody>
          <a:bodyPr>
            <a:normAutofit/>
          </a:bodyPr>
          <a:lstStyle/>
          <a:p>
            <a:endParaRPr lang="en-US" sz="1600" dirty="0" smtClean="0">
              <a:solidFill>
                <a:schemeClr val="tx1"/>
              </a:solidFill>
            </a:endParaRPr>
          </a:p>
          <a:p>
            <a:r>
              <a:rPr lang="ar-SA" sz="1600" b="1" dirty="0" smtClean="0">
                <a:solidFill>
                  <a:schemeClr val="tx1"/>
                </a:solidFill>
              </a:rPr>
              <a:t>7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floors, </a:t>
            </a:r>
            <a:r>
              <a:rPr lang="en-US" sz="1600" b="1" dirty="0">
                <a:solidFill>
                  <a:schemeClr val="tx1"/>
                </a:solidFill>
              </a:rPr>
              <a:t>in addition </a:t>
            </a:r>
            <a:r>
              <a:rPr lang="en-US" sz="1600" dirty="0">
                <a:solidFill>
                  <a:schemeClr val="tx1"/>
                </a:solidFill>
              </a:rPr>
              <a:t>to </a:t>
            </a:r>
            <a:r>
              <a:rPr lang="en-US" sz="1600" dirty="0" smtClean="0">
                <a:solidFill>
                  <a:schemeClr val="tx1"/>
                </a:solidFill>
              </a:rPr>
              <a:t>two basement </a:t>
            </a:r>
            <a:r>
              <a:rPr lang="en-US" sz="1600" dirty="0">
                <a:solidFill>
                  <a:schemeClr val="tx1"/>
                </a:solidFill>
              </a:rPr>
              <a:t>as a parking 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Total </a:t>
            </a:r>
            <a:r>
              <a:rPr lang="en-US" sz="1600" dirty="0" smtClean="0">
                <a:solidFill>
                  <a:schemeClr val="tx1"/>
                </a:solidFill>
              </a:rPr>
              <a:t>area  </a:t>
            </a:r>
            <a:r>
              <a:rPr lang="en-US" sz="1600" dirty="0">
                <a:solidFill>
                  <a:schemeClr val="tx1"/>
                </a:solidFill>
              </a:rPr>
              <a:t>of </a:t>
            </a:r>
            <a:r>
              <a:rPr lang="en-US" sz="1600" dirty="0" smtClean="0">
                <a:solidFill>
                  <a:schemeClr val="tx1"/>
                </a:solidFill>
              </a:rPr>
              <a:t>the building </a:t>
            </a:r>
            <a:r>
              <a:rPr lang="en-US" sz="1600" dirty="0">
                <a:solidFill>
                  <a:schemeClr val="tx1"/>
                </a:solidFill>
              </a:rPr>
              <a:t>equals to </a:t>
            </a:r>
            <a:r>
              <a:rPr lang="en-US" sz="1600" b="1" dirty="0" smtClean="0">
                <a:solidFill>
                  <a:schemeClr val="tx1"/>
                </a:solidFill>
              </a:rPr>
              <a:t>6220 m</a:t>
            </a:r>
            <a:r>
              <a:rPr lang="en-US" sz="1600" dirty="0" smtClean="0">
                <a:solidFill>
                  <a:schemeClr val="tx1"/>
                </a:solidFill>
              </a:rPr>
              <a:t>2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Contains approximately </a:t>
            </a:r>
            <a:r>
              <a:rPr lang="en-US" sz="1600" b="1" dirty="0">
                <a:solidFill>
                  <a:schemeClr val="tx1"/>
                </a:solidFill>
              </a:rPr>
              <a:t>200 employee</a:t>
            </a:r>
            <a:r>
              <a:rPr lang="en-US" sz="1600" b="1" dirty="0" smtClean="0">
                <a:solidFill>
                  <a:schemeClr val="tx1"/>
                </a:solidFill>
              </a:rPr>
              <a:t> .</a:t>
            </a:r>
            <a:endParaRPr lang="en-US" sz="16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04726840"/>
              </p:ext>
            </p:extLst>
          </p:nvPr>
        </p:nvGraphicFramePr>
        <p:xfrm>
          <a:off x="5732262" y="1605881"/>
          <a:ext cx="3048000" cy="5052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7276715" y="1670036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817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247502" y="2664698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613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286420" y="3135219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635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256261" y="2207166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830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286420" y="3551359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659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276714" y="4040630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634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286419" y="4849223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634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7314129" y="5363232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634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7324436" y="5829806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119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293556" y="6235500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6220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8148172" y="1718773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m2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8148172" y="2178007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m2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8148172" y="2669239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m2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8148172" y="3135219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m2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8162027" y="3576299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m2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8145916" y="4021529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m2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8145916" y="4817190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m2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8145916" y="5290303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m2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8151240" y="5803156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m2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8148172" y="6246267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m2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7286419" y="4479891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634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8127832" y="4432801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m2</a:t>
            </a:r>
            <a:endParaRPr lang="en-US" dirty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>
          <a:xfrm>
            <a:off x="2390707" y="6403224"/>
            <a:ext cx="2133600" cy="365125"/>
          </a:xfrm>
        </p:spPr>
        <p:txBody>
          <a:bodyPr/>
          <a:lstStyle/>
          <a:p>
            <a:fld id="{ACA4DDD2-8F98-46A6-8536-ED672330C61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5728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400" dirty="0" smtClean="0"/>
              <a:t>HVAC System 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1611933"/>
            <a:ext cx="373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solidFill>
                  <a:prstClr val="black"/>
                </a:solidFill>
                <a:latin typeface="Century Gothic"/>
              </a:rPr>
              <a:t>Diffusers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: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2012043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prstClr val="black"/>
                </a:solidFill>
                <a:latin typeface="Century Gothic"/>
              </a:rPr>
              <a:t>Type 3 – in offices 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</a:rPr>
              <a:t>: 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621169"/>
            <a:ext cx="1828800" cy="80243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8600" y="240131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prstClr val="black"/>
                </a:solidFill>
                <a:latin typeface="Century Gothic"/>
              </a:rPr>
              <a:t>4-</a:t>
            </a:r>
            <a:r>
              <a:rPr lang="en-US" noProof="0" dirty="0" smtClean="0">
                <a:solidFill>
                  <a:prstClr val="black"/>
                </a:solidFill>
                <a:latin typeface="Century Gothic"/>
              </a:rPr>
              <a:t>way diffusers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4153621" y="2730768"/>
            <a:ext cx="2762250" cy="24193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3621" y="2382659"/>
            <a:ext cx="2762249" cy="4286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64" y="5107482"/>
            <a:ext cx="5013036" cy="169336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7418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400" dirty="0" smtClean="0"/>
              <a:t>HVAC System  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583" y="1592626"/>
            <a:ext cx="8029575" cy="514890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70464" y="1557990"/>
            <a:ext cx="457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Ground floor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3948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400" dirty="0" smtClean="0"/>
              <a:t>HVAC System  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583" y="1592626"/>
            <a:ext cx="8029575" cy="514890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70464" y="1557990"/>
            <a:ext cx="457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latin typeface="Century Gothic"/>
              </a:rPr>
              <a:t>Fifth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floor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3200" y="1956923"/>
            <a:ext cx="5491162" cy="442006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5083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71584"/>
            <a:ext cx="8260672" cy="734628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Systems </a:t>
            </a:r>
            <a:r>
              <a:rPr lang="en-US" sz="2800" dirty="0"/>
              <a:t>integration </a:t>
            </a:r>
            <a:br>
              <a:rPr lang="en-US" sz="2800" dirty="0"/>
            </a:br>
            <a:r>
              <a:rPr lang="en-US" sz="28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" y="1828800"/>
            <a:ext cx="1266825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G.F </a:t>
            </a:r>
          </a:p>
          <a:p>
            <a:pPr marL="11430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73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706689"/>
            <a:ext cx="6372225" cy="50147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747982"/>
            <a:ext cx="457200" cy="201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5216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71584"/>
            <a:ext cx="8260672" cy="734628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Systems </a:t>
            </a:r>
            <a:r>
              <a:rPr lang="en-US" sz="2800" dirty="0"/>
              <a:t>integration </a:t>
            </a:r>
            <a:br>
              <a:rPr lang="en-US" sz="2800" dirty="0"/>
            </a:br>
            <a:r>
              <a:rPr lang="en-US" sz="28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" y="1828800"/>
            <a:ext cx="1266825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4.F </a:t>
            </a:r>
          </a:p>
          <a:p>
            <a:pPr marL="11430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74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024" y="1706688"/>
            <a:ext cx="6741472" cy="504938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387515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cost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75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3810000"/>
            <a:ext cx="8991600" cy="304800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26128" y="1965325"/>
            <a:ext cx="8229600" cy="381000"/>
          </a:xfrm>
        </p:spPr>
        <p:txBody>
          <a:bodyPr>
            <a:normAutofit/>
          </a:bodyPr>
          <a:lstStyle/>
          <a:p>
            <a:r>
              <a:rPr lang="en-US" sz="1600" dirty="0"/>
              <a:t>The total cost of the project </a:t>
            </a:r>
            <a:r>
              <a:rPr lang="en-US" sz="1600" dirty="0" smtClean="0"/>
              <a:t>is</a:t>
            </a:r>
            <a:r>
              <a:rPr lang="en-US" sz="1600" b="1" dirty="0" smtClean="0"/>
              <a:t> </a:t>
            </a:r>
            <a:r>
              <a:rPr lang="ar-SA" sz="1600" b="1" u="sng" dirty="0" smtClean="0"/>
              <a:t>5,067,876</a:t>
            </a:r>
            <a:r>
              <a:rPr lang="en-US" sz="1600" b="1" u="sng" dirty="0" smtClean="0"/>
              <a:t> </a:t>
            </a:r>
            <a:r>
              <a:rPr lang="he-IL" sz="1600" b="1" u="sng" dirty="0" smtClean="0"/>
              <a:t> </a:t>
            </a:r>
            <a:r>
              <a:rPr lang="he-IL" sz="1600" b="1" u="sng" dirty="0"/>
              <a:t>₪</a:t>
            </a:r>
            <a:r>
              <a:rPr lang="en-US" sz="1600" dirty="0" smtClean="0"/>
              <a:t> , </a:t>
            </a:r>
            <a:r>
              <a:rPr lang="en-US" sz="1600" dirty="0"/>
              <a:t>And the unit cost is </a:t>
            </a:r>
            <a:r>
              <a:rPr lang="en-US" sz="1600" b="1" u="sng" dirty="0"/>
              <a:t>817.40 </a:t>
            </a:r>
            <a:r>
              <a:rPr lang="he-IL" sz="1600" b="1" u="sng" dirty="0"/>
              <a:t>₪</a:t>
            </a:r>
            <a:r>
              <a:rPr lang="en-US" sz="1600" b="1" u="sng" dirty="0"/>
              <a:t>/m</a:t>
            </a:r>
            <a:r>
              <a:rPr lang="en-US" sz="1600" b="1" u="sng" baseline="30000" dirty="0"/>
              <a:t>2</a:t>
            </a:r>
            <a:r>
              <a:rPr lang="en-US" sz="1600" dirty="0"/>
              <a:t> </a:t>
            </a:r>
          </a:p>
          <a:p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7056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CA4DDD2-8F98-46A6-8536-ED672330C616}" type="slidenum">
              <a:rPr lang="en-US" smtClean="0"/>
              <a:pPr/>
              <a:t>75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6652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800"/>
            <a:ext cx="9141691" cy="589482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76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33600" y="1143000"/>
            <a:ext cx="5277579" cy="46166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Thank you</a:t>
            </a:r>
            <a:br>
              <a:rPr lang="en-US" sz="8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8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for listening</a:t>
            </a:r>
          </a:p>
          <a:p>
            <a:pPr algn="ctr"/>
            <a:r>
              <a:rPr lang="en-US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651846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024744" cy="724936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021770" y="5468008"/>
            <a:ext cx="2767528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for first basement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966668"/>
            <a:ext cx="4322616" cy="341606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416" y="1966668"/>
            <a:ext cx="4291445" cy="341606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019558" y="5468008"/>
            <a:ext cx="297722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for second basement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8301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024744" cy="724936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41964" y="5335131"/>
            <a:ext cx="2767528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for Ground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263" y="1603771"/>
            <a:ext cx="4972650" cy="36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493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pothecary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9039</TotalTime>
  <Words>1063</Words>
  <Application>Microsoft Office PowerPoint</Application>
  <PresentationFormat>On-screen Show (4:3)</PresentationFormat>
  <Paragraphs>516</Paragraphs>
  <Slides>76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91" baseType="lpstr">
      <vt:lpstr>Arial Unicode MS</vt:lpstr>
      <vt:lpstr>Arial</vt:lpstr>
      <vt:lpstr>Book Antiqua</vt:lpstr>
      <vt:lpstr>Calibri</vt:lpstr>
      <vt:lpstr>Cambria</vt:lpstr>
      <vt:lpstr>Century Gothic</vt:lpstr>
      <vt:lpstr>Gisha</vt:lpstr>
      <vt:lpstr>HY견명조</vt:lpstr>
      <vt:lpstr>Tahoma</vt:lpstr>
      <vt:lpstr>Times New Roman</vt:lpstr>
      <vt:lpstr>Wingdings</vt:lpstr>
      <vt:lpstr>Wingdings 2</vt:lpstr>
      <vt:lpstr>Apothecary</vt:lpstr>
      <vt:lpstr>1_Apothecary</vt:lpstr>
      <vt:lpstr>مستند</vt:lpstr>
      <vt:lpstr>Anti-corruption commission building project</vt:lpstr>
      <vt:lpstr>OUTLINES</vt:lpstr>
      <vt:lpstr> Introduction   </vt:lpstr>
      <vt:lpstr>Site description  </vt:lpstr>
      <vt:lpstr>Site Accessibility   </vt:lpstr>
      <vt:lpstr>Architectural Design </vt:lpstr>
      <vt:lpstr>Project Description  </vt:lpstr>
      <vt:lpstr>Architectural Design  </vt:lpstr>
      <vt:lpstr>Architectural Design  </vt:lpstr>
      <vt:lpstr>Architectural Design  </vt:lpstr>
      <vt:lpstr>Architectural Design  </vt:lpstr>
      <vt:lpstr>Architectural Design  </vt:lpstr>
      <vt:lpstr>Architectural Design  </vt:lpstr>
      <vt:lpstr>Architectural Design  </vt:lpstr>
      <vt:lpstr>Architectural Design  </vt:lpstr>
      <vt:lpstr>Elevations </vt:lpstr>
      <vt:lpstr>Elevations </vt:lpstr>
      <vt:lpstr>SECTIONS</vt:lpstr>
      <vt:lpstr>Environmental design </vt:lpstr>
      <vt:lpstr>Material properties </vt:lpstr>
      <vt:lpstr>PowerPoint Presentation</vt:lpstr>
      <vt:lpstr>PowerPoint Presentation</vt:lpstr>
      <vt:lpstr>PowerPoint Presentation</vt:lpstr>
      <vt:lpstr>shadowing</vt:lpstr>
      <vt:lpstr>Shading </vt:lpstr>
      <vt:lpstr>Thermal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Acoustical analysis</vt:lpstr>
      <vt:lpstr>Acoustical analysis</vt:lpstr>
      <vt:lpstr>Acoustical analysis</vt:lpstr>
      <vt:lpstr>Acoustical analysis</vt:lpstr>
      <vt:lpstr>Acoustical analysis</vt:lpstr>
      <vt:lpstr>Structural analysis </vt:lpstr>
      <vt:lpstr>Structural analysis </vt:lpstr>
      <vt:lpstr>Structural analysis </vt:lpstr>
      <vt:lpstr>Slab Reinforcement</vt:lpstr>
      <vt:lpstr>Beams system </vt:lpstr>
      <vt:lpstr>Columns system  </vt:lpstr>
      <vt:lpstr>Shear wall  design </vt:lpstr>
      <vt:lpstr>Footings Design</vt:lpstr>
      <vt:lpstr>Single Footing  </vt:lpstr>
      <vt:lpstr>Design of water tank </vt:lpstr>
      <vt:lpstr>Design of retaining walls</vt:lpstr>
      <vt:lpstr>Stairs design</vt:lpstr>
      <vt:lpstr>Electrical design </vt:lpstr>
      <vt:lpstr>Electrical design </vt:lpstr>
      <vt:lpstr>Lighting and switches  distribution</vt:lpstr>
      <vt:lpstr>Electrical design  Artificial lighting </vt:lpstr>
      <vt:lpstr>Electrical design  Artificial lighting </vt:lpstr>
      <vt:lpstr>Load speaker </vt:lpstr>
      <vt:lpstr>Mechanical design </vt:lpstr>
      <vt:lpstr>Water System </vt:lpstr>
      <vt:lpstr>  Drainage system  </vt:lpstr>
      <vt:lpstr>  Drainage system  </vt:lpstr>
      <vt:lpstr>Fire Fighting System </vt:lpstr>
      <vt:lpstr>Emergency Exit </vt:lpstr>
      <vt:lpstr>Elevators</vt:lpstr>
      <vt:lpstr>HVAC System </vt:lpstr>
      <vt:lpstr>HVAC System </vt:lpstr>
      <vt:lpstr>HVAC System </vt:lpstr>
      <vt:lpstr>HVAC System </vt:lpstr>
      <vt:lpstr>HVAC System </vt:lpstr>
      <vt:lpstr>HVAC System  </vt:lpstr>
      <vt:lpstr>HVAC System  </vt:lpstr>
      <vt:lpstr>Systems integration   </vt:lpstr>
      <vt:lpstr>Systems integration   </vt:lpstr>
      <vt:lpstr>Project cost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hostel design</dc:title>
  <dc:creator>Administrator</dc:creator>
  <cp:lastModifiedBy>ADMIN</cp:lastModifiedBy>
  <cp:revision>377</cp:revision>
  <dcterms:created xsi:type="dcterms:W3CDTF">2019-05-12T07:53:35Z</dcterms:created>
  <dcterms:modified xsi:type="dcterms:W3CDTF">2020-06-07T23:10:48Z</dcterms:modified>
</cp:coreProperties>
</file>