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6AD78B-773A-4BE5-B834-6F17F095D16E}" type="datetimeFigureOut">
              <a:rPr lang="ar-SA" smtClean="0"/>
              <a:pPr/>
              <a:t>07/12/38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FE885F-C9EB-45B6-BE6C-E375EC527B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00043"/>
            <a:ext cx="7743852" cy="12858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Color Sorting Machine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2976" y="4929198"/>
            <a:ext cx="5429288" cy="42862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Duha </a:t>
            </a:r>
            <a:r>
              <a:rPr lang="en-US" sz="3600" dirty="0" smtClean="0">
                <a:solidFill>
                  <a:schemeClr val="tx1"/>
                </a:solidFill>
              </a:rPr>
              <a:t>Jitan  Fayhaa Odeh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ar-SA" dirty="0"/>
          </a:p>
        </p:txBody>
      </p:sp>
      <p:pic>
        <p:nvPicPr>
          <p:cNvPr id="5" name="صورة 4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428736"/>
            <a:ext cx="6143668" cy="27860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85725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Outline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28662" y="1928802"/>
            <a:ext cx="6843738" cy="3000396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What 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Color Sorting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Machine.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Tools used in our project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Main parts of the project 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How Color Sorting work?   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Demo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cs typeface="Times New Roman" pitchFamily="18" charset="0"/>
              </a:rPr>
              <a:t>Definition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342900" lvl="1" indent="-342900" algn="l" rtl="0">
              <a:buFont typeface="Arial" pitchFamily="34" charset="0"/>
              <a:buChar char="•"/>
            </a:pPr>
            <a:r>
              <a:rPr lang="en-US" sz="3500" b="1" dirty="0" smtClean="0">
                <a:solidFill>
                  <a:schemeClr val="tx1"/>
                </a:solidFill>
                <a:latin typeface="+mj-lt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Color Sorting:</a:t>
            </a:r>
          </a:p>
          <a:p>
            <a:pPr marL="342900" lvl="1" indent="-342900" algn="l" rtl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+mj-lt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  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is a CNC machine that used to Classification and distinction of colors, this relies on a specific algorithm to define and move an object.</a:t>
            </a:r>
          </a:p>
          <a:p>
            <a:pPr marL="342900" lvl="1" indent="-342900" algn="l" rtl="0">
              <a:buNone/>
            </a:pPr>
            <a:endParaRPr lang="en-US" sz="40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Tools used in Color sorting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3500" dirty="0" smtClean="0"/>
              <a:t>Languages </a:t>
            </a:r>
          </a:p>
          <a:p>
            <a:pPr lvl="3" algn="l" rtl="0">
              <a:buFont typeface="Wingdings" panose="05000000000000000000" pitchFamily="2" charset="2"/>
              <a:buChar char="§"/>
            </a:pPr>
            <a:r>
              <a:rPr lang="en-US" sz="3500" dirty="0" smtClean="0"/>
              <a:t>  Arduino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500" dirty="0" smtClean="0"/>
              <a:t> Tools   </a:t>
            </a:r>
          </a:p>
          <a:p>
            <a:pPr lvl="3" algn="l" rtl="0">
              <a:buFont typeface="Wingdings" panose="05000000000000000000" pitchFamily="2" charset="2"/>
              <a:buChar char="§"/>
            </a:pPr>
            <a:r>
              <a:rPr lang="en-US" sz="3500" dirty="0" smtClean="0"/>
              <a:t> Arduino C</a:t>
            </a:r>
          </a:p>
          <a:p>
            <a:pPr algn="l" rtl="0"/>
            <a:endParaRPr lang="ar-SA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2143116"/>
            <a:ext cx="2038350" cy="13066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Hardware Parts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6" name="Picture 6" descr="stepp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2264" y="2428868"/>
            <a:ext cx="2324793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L298StepperController__79861.1342485907.1280.128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86182" y="1714488"/>
            <a:ext cx="2286000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images.jpg"/>
          <p:cNvPicPr/>
          <p:nvPr/>
        </p:nvPicPr>
        <p:blipFill>
          <a:blip r:embed="rId4" cstate="print"/>
          <a:stretch>
            <a:fillRect/>
          </a:stretch>
        </p:blipFill>
        <p:spPr>
          <a:xfrm rot="2345031">
            <a:off x="3761711" y="4533623"/>
            <a:ext cx="2838450" cy="160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 descr="downloa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1857364"/>
            <a:ext cx="2143125" cy="2143125"/>
          </a:xfrm>
          <a:prstGeom prst="rect">
            <a:avLst/>
          </a:prstGeom>
        </p:spPr>
      </p:pic>
      <p:pic>
        <p:nvPicPr>
          <p:cNvPr id="12" name="صورة 11" descr="3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4786322"/>
            <a:ext cx="2181223" cy="14906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Demo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2" descr="http://www.mannersmentor.com/wp-content/uploads/2015/12/Dollarphotoclub_77959340-1024x5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</TotalTime>
  <Words>86</Words>
  <Application>Microsoft Office PowerPoint</Application>
  <PresentationFormat>عرض على الشاشة (3:4)‏</PresentationFormat>
  <Paragraphs>18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رحلة</vt:lpstr>
      <vt:lpstr>Color Sorting Machine   </vt:lpstr>
      <vt:lpstr>Outline:</vt:lpstr>
      <vt:lpstr> Definition </vt:lpstr>
      <vt:lpstr>Tools used in Color sorting </vt:lpstr>
      <vt:lpstr>The Hardware Parts</vt:lpstr>
      <vt:lpstr>The Demo  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Sorting Machine</dc:title>
  <dc:creator>dell</dc:creator>
  <cp:lastModifiedBy>dell</cp:lastModifiedBy>
  <cp:revision>21</cp:revision>
  <dcterms:created xsi:type="dcterms:W3CDTF">2017-07-25T18:08:50Z</dcterms:created>
  <dcterms:modified xsi:type="dcterms:W3CDTF">2017-08-29T07:34:34Z</dcterms:modified>
</cp:coreProperties>
</file>