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912" r:id="rId1"/>
  </p:sldMasterIdLst>
  <p:notesMasterIdLst>
    <p:notesMasterId r:id="rId78"/>
  </p:notesMasterIdLst>
  <p:sldIdLst>
    <p:sldId id="256" r:id="rId2"/>
    <p:sldId id="257" r:id="rId3"/>
    <p:sldId id="258" r:id="rId4"/>
    <p:sldId id="274" r:id="rId5"/>
    <p:sldId id="275" r:id="rId6"/>
    <p:sldId id="314" r:id="rId7"/>
    <p:sldId id="312" r:id="rId8"/>
    <p:sldId id="392" r:id="rId9"/>
    <p:sldId id="315" r:id="rId10"/>
    <p:sldId id="333" r:id="rId11"/>
    <p:sldId id="334" r:id="rId12"/>
    <p:sldId id="393" r:id="rId13"/>
    <p:sldId id="394" r:id="rId14"/>
    <p:sldId id="335" r:id="rId15"/>
    <p:sldId id="337" r:id="rId16"/>
    <p:sldId id="336" r:id="rId17"/>
    <p:sldId id="339" r:id="rId18"/>
    <p:sldId id="338" r:id="rId19"/>
    <p:sldId id="343" r:id="rId20"/>
    <p:sldId id="344" r:id="rId21"/>
    <p:sldId id="317" r:id="rId22"/>
    <p:sldId id="318" r:id="rId23"/>
    <p:sldId id="319" r:id="rId24"/>
    <p:sldId id="320" r:id="rId25"/>
    <p:sldId id="321" r:id="rId26"/>
    <p:sldId id="322" r:id="rId27"/>
    <p:sldId id="323" r:id="rId28"/>
    <p:sldId id="388" r:id="rId29"/>
    <p:sldId id="389" r:id="rId30"/>
    <p:sldId id="390" r:id="rId31"/>
    <p:sldId id="391" r:id="rId32"/>
    <p:sldId id="324" r:id="rId33"/>
    <p:sldId id="325" r:id="rId34"/>
    <p:sldId id="326" r:id="rId35"/>
    <p:sldId id="327" r:id="rId36"/>
    <p:sldId id="340" r:id="rId37"/>
    <p:sldId id="328" r:id="rId38"/>
    <p:sldId id="341" r:id="rId39"/>
    <p:sldId id="329" r:id="rId40"/>
    <p:sldId id="330" r:id="rId41"/>
    <p:sldId id="378" r:id="rId42"/>
    <p:sldId id="359" r:id="rId43"/>
    <p:sldId id="380" r:id="rId44"/>
    <p:sldId id="379" r:id="rId45"/>
    <p:sldId id="381" r:id="rId46"/>
    <p:sldId id="382" r:id="rId47"/>
    <p:sldId id="360" r:id="rId48"/>
    <p:sldId id="361" r:id="rId49"/>
    <p:sldId id="383" r:id="rId50"/>
    <p:sldId id="366" r:id="rId51"/>
    <p:sldId id="386" r:id="rId52"/>
    <p:sldId id="271" r:id="rId53"/>
    <p:sldId id="373" r:id="rId54"/>
    <p:sldId id="374" r:id="rId55"/>
    <p:sldId id="375" r:id="rId56"/>
    <p:sldId id="384" r:id="rId57"/>
    <p:sldId id="367" r:id="rId58"/>
    <p:sldId id="342" r:id="rId59"/>
    <p:sldId id="346" r:id="rId60"/>
    <p:sldId id="387" r:id="rId61"/>
    <p:sldId id="347" r:id="rId62"/>
    <p:sldId id="348" r:id="rId63"/>
    <p:sldId id="349" r:id="rId64"/>
    <p:sldId id="350" r:id="rId65"/>
    <p:sldId id="351" r:id="rId66"/>
    <p:sldId id="352" r:id="rId67"/>
    <p:sldId id="353" r:id="rId68"/>
    <p:sldId id="354" r:id="rId69"/>
    <p:sldId id="369" r:id="rId70"/>
    <p:sldId id="355" r:id="rId71"/>
    <p:sldId id="368" r:id="rId72"/>
    <p:sldId id="356" r:id="rId73"/>
    <p:sldId id="357" r:id="rId74"/>
    <p:sldId id="358" r:id="rId75"/>
    <p:sldId id="331" r:id="rId76"/>
    <p:sldId id="332" r:id="rId7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النمط المتوسط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1912" autoAdjust="0"/>
    <p:restoredTop sz="94660"/>
  </p:normalViewPr>
  <p:slideViewPr>
    <p:cSldViewPr>
      <p:cViewPr varScale="1">
        <p:scale>
          <a:sx n="110" d="100"/>
          <a:sy n="110" d="100"/>
        </p:scale>
        <p:origin x="2076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tableStyles" Target="tableStyle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notesMaster" Target="notesMasters/notesMaster1.xml"/><Relationship Id="rId8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SI%20Dominator\Downloads\New%20folder\winter-questionnaire-student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SI%20Dominator\Downloads\New%20folder\summer-percentage-students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SI%20Dominator\Downloads\New%20folder\Autumn-winter-hourly-results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SI%20Dominator\Downloads\New%20folder\Autumn-winter-hourly-result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'[winter-questionnaire-students.xlsx]Sheet5'!$B$10</c:f>
              <c:strCache>
                <c:ptCount val="1"/>
                <c:pt idx="0">
                  <c:v>The day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'[winter-questionnaire-students.xlsx]Sheet5'!$C$9:$G$9</c:f>
              <c:strCache>
                <c:ptCount val="5"/>
                <c:pt idx="0">
                  <c:v>never</c:v>
                </c:pt>
                <c:pt idx="1">
                  <c:v>rarely</c:v>
                </c:pt>
                <c:pt idx="2">
                  <c:v>occasionally</c:v>
                </c:pt>
                <c:pt idx="3">
                  <c:v>quite often</c:v>
                </c:pt>
                <c:pt idx="4">
                  <c:v>very often</c:v>
                </c:pt>
              </c:strCache>
            </c:strRef>
          </c:cat>
          <c:val>
            <c:numRef>
              <c:f>'[winter-questionnaire-students.xlsx]Sheet5'!$C$10:$G$10</c:f>
              <c:numCache>
                <c:formatCode>0.00%</c:formatCode>
                <c:ptCount val="5"/>
                <c:pt idx="0">
                  <c:v>0.13800000000000001</c:v>
                </c:pt>
                <c:pt idx="1">
                  <c:v>0</c:v>
                </c:pt>
                <c:pt idx="2">
                  <c:v>0.58599999999999997</c:v>
                </c:pt>
                <c:pt idx="3">
                  <c:v>0.24099999999999999</c:v>
                </c:pt>
                <c:pt idx="4">
                  <c:v>3.4000000000000002E-2</c:v>
                </c:pt>
              </c:numCache>
            </c:numRef>
          </c:val>
        </c:ser>
        <c:ser>
          <c:idx val="1"/>
          <c:order val="1"/>
          <c:tx>
            <c:strRef>
              <c:f>'[winter-questionnaire-students.xlsx]Sheet5'!$B$11</c:f>
              <c:strCache>
                <c:ptCount val="1"/>
                <c:pt idx="0">
                  <c:v>The night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hade val="51000"/>
                    <a:satMod val="130000"/>
                  </a:schemeClr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dLbl>
              <c:idx val="0"/>
              <c:layout>
                <c:manualLayout>
                  <c:x val="1.6666666666666666E-2"/>
                  <c:y val="9.2523330417031285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'[winter-questionnaire-students.xlsx]Sheet5'!$C$9:$G$9</c:f>
              <c:strCache>
                <c:ptCount val="5"/>
                <c:pt idx="0">
                  <c:v>never</c:v>
                </c:pt>
                <c:pt idx="1">
                  <c:v>rarely</c:v>
                </c:pt>
                <c:pt idx="2">
                  <c:v>occasionally</c:v>
                </c:pt>
                <c:pt idx="3">
                  <c:v>quite often</c:v>
                </c:pt>
                <c:pt idx="4">
                  <c:v>very often</c:v>
                </c:pt>
              </c:strCache>
            </c:strRef>
          </c:cat>
          <c:val>
            <c:numRef>
              <c:f>'[winter-questionnaire-students.xlsx]Sheet5'!$C$11:$G$11</c:f>
              <c:numCache>
                <c:formatCode>0.00%</c:formatCode>
                <c:ptCount val="5"/>
                <c:pt idx="0">
                  <c:v>0.13800000000000001</c:v>
                </c:pt>
                <c:pt idx="1">
                  <c:v>0</c:v>
                </c:pt>
                <c:pt idx="2">
                  <c:v>0.34499999999999997</c:v>
                </c:pt>
                <c:pt idx="3">
                  <c:v>0.34499999999999997</c:v>
                </c:pt>
                <c:pt idx="4">
                  <c:v>0.17199999999999999</c:v>
                </c:pt>
              </c:numCache>
            </c:numRef>
          </c:val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631348416"/>
        <c:axId val="631357120"/>
      </c:barChart>
      <c:catAx>
        <c:axId val="63134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lt1">
                <a:lumMod val="9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31357120"/>
        <c:crosses val="autoZero"/>
        <c:auto val="1"/>
        <c:lblAlgn val="ctr"/>
        <c:lblOffset val="100"/>
        <c:noMultiLvlLbl val="0"/>
      </c:catAx>
      <c:valAx>
        <c:axId val="6313571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3134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'[summer-percentage-students.xlsx]feeling hot'!$B$4</c:f>
              <c:strCache>
                <c:ptCount val="1"/>
                <c:pt idx="0">
                  <c:v>The day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dLbl>
              <c:idx val="0"/>
              <c:layout>
                <c:manualLayout>
                  <c:x val="-2.7777777777777779E-3"/>
                  <c:y val="7.5194298629337908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'[summer-percentage-students.xlsx]feeling hot'!$C$3:$G$3</c:f>
              <c:strCache>
                <c:ptCount val="5"/>
                <c:pt idx="0">
                  <c:v>never</c:v>
                </c:pt>
                <c:pt idx="1">
                  <c:v>rarely</c:v>
                </c:pt>
                <c:pt idx="2">
                  <c:v>occasionally</c:v>
                </c:pt>
                <c:pt idx="3">
                  <c:v>quite often</c:v>
                </c:pt>
                <c:pt idx="4">
                  <c:v>very often</c:v>
                </c:pt>
              </c:strCache>
            </c:strRef>
          </c:cat>
          <c:val>
            <c:numRef>
              <c:f>'[summer-percentage-students.xlsx]feeling hot'!$C$4:$G$4</c:f>
              <c:numCache>
                <c:formatCode>0.00%</c:formatCode>
                <c:ptCount val="5"/>
                <c:pt idx="0">
                  <c:v>2.9000000000000001E-2</c:v>
                </c:pt>
                <c:pt idx="1">
                  <c:v>5.8999999999999997E-2</c:v>
                </c:pt>
                <c:pt idx="2">
                  <c:v>0.35299999999999998</c:v>
                </c:pt>
                <c:pt idx="3">
                  <c:v>0.35299999999999998</c:v>
                </c:pt>
                <c:pt idx="4">
                  <c:v>0.20599999999999999</c:v>
                </c:pt>
              </c:numCache>
            </c:numRef>
          </c:val>
        </c:ser>
        <c:ser>
          <c:idx val="1"/>
          <c:order val="1"/>
          <c:tx>
            <c:strRef>
              <c:f>'[summer-percentage-students.xlsx]feeling hot'!$B$5</c:f>
              <c:strCache>
                <c:ptCount val="1"/>
                <c:pt idx="0">
                  <c:v>The night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hade val="51000"/>
                    <a:satMod val="130000"/>
                  </a:schemeClr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'[summer-percentage-students.xlsx]feeling hot'!$C$3:$G$3</c:f>
              <c:strCache>
                <c:ptCount val="5"/>
                <c:pt idx="0">
                  <c:v>never</c:v>
                </c:pt>
                <c:pt idx="1">
                  <c:v>rarely</c:v>
                </c:pt>
                <c:pt idx="2">
                  <c:v>occasionally</c:v>
                </c:pt>
                <c:pt idx="3">
                  <c:v>quite often</c:v>
                </c:pt>
                <c:pt idx="4">
                  <c:v>very often</c:v>
                </c:pt>
              </c:strCache>
            </c:strRef>
          </c:cat>
          <c:val>
            <c:numRef>
              <c:f>'[summer-percentage-students.xlsx]feeling hot'!$C$5:$G$5</c:f>
              <c:numCache>
                <c:formatCode>0.00%</c:formatCode>
                <c:ptCount val="5"/>
                <c:pt idx="0">
                  <c:v>5.8999999999999997E-2</c:v>
                </c:pt>
                <c:pt idx="1">
                  <c:v>0.17599999999999999</c:v>
                </c:pt>
                <c:pt idx="2">
                  <c:v>0.38200000000000001</c:v>
                </c:pt>
                <c:pt idx="3">
                  <c:v>0.23499999999999999</c:v>
                </c:pt>
                <c:pt idx="4">
                  <c:v>0.14699999999999999</c:v>
                </c:pt>
              </c:numCache>
            </c:numRef>
          </c:val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631357664"/>
        <c:axId val="631354944"/>
      </c:barChart>
      <c:catAx>
        <c:axId val="6313576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lt1">
                <a:lumMod val="9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31354944"/>
        <c:crosses val="autoZero"/>
        <c:auto val="1"/>
        <c:lblAlgn val="ctr"/>
        <c:lblOffset val="100"/>
        <c:noMultiLvlLbl val="0"/>
      </c:catAx>
      <c:valAx>
        <c:axId val="6313549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313576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pivotSource>
    <c:name>[Autumn-winter-hourly-results.xlsx]winter!PivotTable1</c:name>
    <c:fmtId val="-1"/>
  </c:pivotSource>
  <c:chart>
    <c:autoTitleDeleted val="0"/>
    <c:pivotFmts>
      <c:pivotFmt>
        <c:idx val="0"/>
        <c:marker>
          <c:symbol val="none"/>
        </c:marker>
      </c:pivotFmt>
      <c:pivotFmt>
        <c:idx val="1"/>
        <c:marker>
          <c:symbol val="none"/>
        </c:marker>
      </c:pivotFmt>
      <c:pivotFmt>
        <c:idx val="2"/>
        <c:marker>
          <c:symbol val="none"/>
        </c:marker>
      </c:pivotFmt>
      <c:pivotFmt>
        <c:idx val="3"/>
        <c:marker>
          <c:symbol val="none"/>
        </c:marker>
      </c:pivotFmt>
      <c:pivotFmt>
        <c:idx val="4"/>
        <c:marker>
          <c:symbol val="none"/>
        </c:marker>
      </c:pivotFmt>
      <c:pivotFmt>
        <c:idx val="5"/>
        <c:marker>
          <c:symbol val="none"/>
        </c:marker>
      </c:pivotFmt>
      <c:pivotFmt>
        <c:idx val="6"/>
        <c:marker>
          <c:symbol val="none"/>
        </c:marker>
      </c:pivotFmt>
      <c:pivotFmt>
        <c:idx val="7"/>
        <c:marker>
          <c:symbol val="none"/>
        </c:marker>
      </c:pivotFmt>
      <c:pivotFmt>
        <c:idx val="8"/>
        <c:marker>
          <c:symbol val="none"/>
        </c:marker>
      </c:pivotFmt>
      <c:pivotFmt>
        <c:idx val="9"/>
        <c:marker>
          <c:symbol val="none"/>
        </c:marker>
      </c:pivotFmt>
      <c:pivotFmt>
        <c:idx val="10"/>
        <c:marker>
          <c:symbol val="none"/>
        </c:marker>
      </c:pivotFmt>
      <c:pivotFmt>
        <c:idx val="11"/>
        <c:marker>
          <c:symbol val="none"/>
        </c:marker>
      </c:pivotFmt>
      <c:pivotFmt>
        <c:idx val="12"/>
        <c:marker>
          <c:symbol val="none"/>
        </c:marker>
      </c:pivotFmt>
      <c:pivotFmt>
        <c:idx val="13"/>
        <c:marker>
          <c:symbol val="none"/>
        </c:marker>
      </c:pivotFmt>
      <c:pivotFmt>
        <c:idx val="14"/>
        <c:marker>
          <c:symbol val="none"/>
        </c:marker>
      </c:pivotFmt>
      <c:pivotFmt>
        <c:idx val="15"/>
        <c:marker>
          <c:symbol val="none"/>
        </c:marker>
      </c:pivotFmt>
      <c:pivotFmt>
        <c:idx val="16"/>
        <c:marker>
          <c:symbol val="none"/>
        </c:marker>
      </c:pivotFmt>
      <c:pivotFmt>
        <c:idx val="17"/>
        <c:marker>
          <c:symbol val="none"/>
        </c:marker>
      </c:pivotFmt>
      <c:pivotFmt>
        <c:idx val="18"/>
        <c:marker>
          <c:symbol val="none"/>
        </c:marker>
      </c:pivotFmt>
      <c:pivotFmt>
        <c:idx val="19"/>
        <c:marker>
          <c:symbol val="none"/>
        </c:marker>
      </c:pivotFmt>
      <c:pivotFmt>
        <c:idx val="20"/>
        <c:marker>
          <c:symbol val="none"/>
        </c:marker>
      </c:pivotFmt>
      <c:pivotFmt>
        <c:idx val="21"/>
        <c:marker>
          <c:symbol val="none"/>
        </c:marker>
      </c:pivotFmt>
      <c:pivotFmt>
        <c:idx val="22"/>
        <c:marker>
          <c:symbol val="none"/>
        </c:marker>
      </c:pivotFmt>
      <c:pivotFmt>
        <c:idx val="23"/>
        <c:marker>
          <c:symbol val="none"/>
        </c:marker>
      </c:pivotFmt>
      <c:pivotFmt>
        <c:idx val="24"/>
        <c:marker>
          <c:symbol val="none"/>
        </c:marker>
      </c:pivotFmt>
      <c:pivotFmt>
        <c:idx val="25"/>
        <c:marker>
          <c:symbol val="none"/>
        </c:marker>
      </c:pivotFmt>
      <c:pivotFmt>
        <c:idx val="26"/>
        <c:marker>
          <c:symbol val="none"/>
        </c:marker>
      </c:pivotFmt>
      <c:pivotFmt>
        <c:idx val="27"/>
        <c:marker>
          <c:symbol val="none"/>
        </c:marker>
      </c:pivotFmt>
      <c:pivotFmt>
        <c:idx val="28"/>
        <c:marker>
          <c:symbol val="none"/>
        </c:marker>
      </c:pivotFmt>
      <c:pivotFmt>
        <c:idx val="29"/>
        <c:marker>
          <c:symbol val="none"/>
        </c:marker>
      </c:pivotFmt>
      <c:pivotFmt>
        <c:idx val="30"/>
        <c:marker>
          <c:symbol val="none"/>
        </c:marker>
      </c:pivotFmt>
      <c:pivotFmt>
        <c:idx val="31"/>
        <c:marker>
          <c:symbol val="none"/>
        </c:marker>
      </c:pivotFmt>
      <c:pivotFmt>
        <c:idx val="32"/>
        <c:marker>
          <c:symbol val="none"/>
        </c:marker>
      </c:pivotFmt>
      <c:pivotFmt>
        <c:idx val="33"/>
        <c:marker>
          <c:symbol val="none"/>
        </c:marker>
      </c:pivotFmt>
      <c:pivotFmt>
        <c:idx val="34"/>
        <c:marker>
          <c:symbol val="none"/>
        </c:marker>
      </c:pivotFmt>
    </c:pivotFmts>
    <c:plotArea>
      <c:layout>
        <c:manualLayout>
          <c:layoutTarget val="inner"/>
          <c:xMode val="edge"/>
          <c:yMode val="edge"/>
          <c:x val="3.6996151058675417E-2"/>
          <c:y val="7.3580802399700038E-2"/>
          <c:w val="0.91211125911188284"/>
          <c:h val="0.74196419477416053"/>
        </c:manualLayout>
      </c:layout>
      <c:lineChart>
        <c:grouping val="standard"/>
        <c:varyColors val="0"/>
        <c:ser>
          <c:idx val="0"/>
          <c:order val="0"/>
          <c:tx>
            <c:strRef>
              <c:f>winter!$B$3</c:f>
              <c:strCache>
                <c:ptCount val="1"/>
                <c:pt idx="0">
                  <c:v>Sum of Temp-1 °C</c:v>
                </c:pt>
              </c:strCache>
            </c:strRef>
          </c:tx>
          <c:marker>
            <c:symbol val="none"/>
          </c:marker>
          <c:cat>
            <c:strRef>
              <c:f>winter!$A$4:$A$389</c:f>
              <c:strCache>
                <c:ptCount val="385"/>
                <c:pt idx="0">
                  <c:v>01/26/17 </c:v>
                </c:pt>
                <c:pt idx="1">
                  <c:v>01/26/17 01:00:00 AM</c:v>
                </c:pt>
                <c:pt idx="2">
                  <c:v>01/26/17 01:00:00 PM</c:v>
                </c:pt>
                <c:pt idx="3">
                  <c:v>01/26/17 01:20:00 AM</c:v>
                </c:pt>
                <c:pt idx="4">
                  <c:v>01/26/17 02:00:00 AM</c:v>
                </c:pt>
                <c:pt idx="5">
                  <c:v>01/26/17 02:00:00 PM</c:v>
                </c:pt>
                <c:pt idx="6">
                  <c:v>01/26/17 03:00:00 AM</c:v>
                </c:pt>
                <c:pt idx="7">
                  <c:v>01/26/17 03:00:00 PM</c:v>
                </c:pt>
                <c:pt idx="8">
                  <c:v>01/26/17 04:00:00 AM</c:v>
                </c:pt>
                <c:pt idx="9">
                  <c:v>01/26/17 04:00:00 PM</c:v>
                </c:pt>
                <c:pt idx="10">
                  <c:v>01/26/17 05:00:00 AM</c:v>
                </c:pt>
                <c:pt idx="11">
                  <c:v>01/26/17 05:00:00 PM</c:v>
                </c:pt>
                <c:pt idx="12">
                  <c:v>01/26/17 06:00:00 AM</c:v>
                </c:pt>
                <c:pt idx="13">
                  <c:v>01/26/17 06:00:00 PM</c:v>
                </c:pt>
                <c:pt idx="14">
                  <c:v>01/26/17 07:00:00 AM</c:v>
                </c:pt>
                <c:pt idx="15">
                  <c:v>01/26/17 07:00:00 PM</c:v>
                </c:pt>
                <c:pt idx="16">
                  <c:v>01/26/17 08:00:00 AM</c:v>
                </c:pt>
                <c:pt idx="17">
                  <c:v>01/26/17 08:00:00 PM</c:v>
                </c:pt>
                <c:pt idx="18">
                  <c:v>01/26/17 09:00:00 AM</c:v>
                </c:pt>
                <c:pt idx="19">
                  <c:v>01/26/17 09:00:00 PM</c:v>
                </c:pt>
                <c:pt idx="20">
                  <c:v>01/26/17 10:00:00 AM</c:v>
                </c:pt>
                <c:pt idx="21">
                  <c:v>01/26/17 10:00:00 PM</c:v>
                </c:pt>
                <c:pt idx="22">
                  <c:v>01/26/17 11:00:00 AM</c:v>
                </c:pt>
                <c:pt idx="23">
                  <c:v>01/26/17 11:00:00 PM</c:v>
                </c:pt>
                <c:pt idx="24">
                  <c:v>01/26/17 12:00:00 PM</c:v>
                </c:pt>
                <c:pt idx="25">
                  <c:v>01/27/17 </c:v>
                </c:pt>
                <c:pt idx="26">
                  <c:v>01/27/17 01:00:00 AM</c:v>
                </c:pt>
                <c:pt idx="27">
                  <c:v>01/27/17 01:00:00 PM</c:v>
                </c:pt>
                <c:pt idx="28">
                  <c:v>01/27/17 02:00:00 AM</c:v>
                </c:pt>
                <c:pt idx="29">
                  <c:v>01/27/17 02:00:00 PM</c:v>
                </c:pt>
                <c:pt idx="30">
                  <c:v>01/27/17 03:00:00 AM</c:v>
                </c:pt>
                <c:pt idx="31">
                  <c:v>01/27/17 03:00:00 PM</c:v>
                </c:pt>
                <c:pt idx="32">
                  <c:v>01/27/17 04:00:00 AM</c:v>
                </c:pt>
                <c:pt idx="33">
                  <c:v>01/27/17 04:00:00 PM</c:v>
                </c:pt>
                <c:pt idx="34">
                  <c:v>01/27/17 05:00:00 AM</c:v>
                </c:pt>
                <c:pt idx="35">
                  <c:v>01/27/17 05:00:00 PM</c:v>
                </c:pt>
                <c:pt idx="36">
                  <c:v>01/27/17 06:00:00 AM</c:v>
                </c:pt>
                <c:pt idx="37">
                  <c:v>01/27/17 06:00:00 PM</c:v>
                </c:pt>
                <c:pt idx="38">
                  <c:v>01/27/17 07:00:00 AM</c:v>
                </c:pt>
                <c:pt idx="39">
                  <c:v>01/27/17 07:00:00 PM</c:v>
                </c:pt>
                <c:pt idx="40">
                  <c:v>01/27/17 08:00:00 AM</c:v>
                </c:pt>
                <c:pt idx="41">
                  <c:v>01/27/17 08:00:00 PM</c:v>
                </c:pt>
                <c:pt idx="42">
                  <c:v>01/27/17 09:00:00 AM</c:v>
                </c:pt>
                <c:pt idx="43">
                  <c:v>01/27/17 09:00:00 PM</c:v>
                </c:pt>
                <c:pt idx="44">
                  <c:v>01/27/17 10:00:00 AM</c:v>
                </c:pt>
                <c:pt idx="45">
                  <c:v>01/27/17 10:00:00 PM</c:v>
                </c:pt>
                <c:pt idx="46">
                  <c:v>01/27/17 11:00:00 AM</c:v>
                </c:pt>
                <c:pt idx="47">
                  <c:v>01/27/17 11:00:00 PM</c:v>
                </c:pt>
                <c:pt idx="48">
                  <c:v>01/27/17 12:00:00 PM</c:v>
                </c:pt>
                <c:pt idx="49">
                  <c:v>01/28/17 </c:v>
                </c:pt>
                <c:pt idx="50">
                  <c:v>01/28/17 01:00:00 AM</c:v>
                </c:pt>
                <c:pt idx="51">
                  <c:v>01/28/17 01:00:00 PM</c:v>
                </c:pt>
                <c:pt idx="52">
                  <c:v>01/28/17 02:00:00 AM</c:v>
                </c:pt>
                <c:pt idx="53">
                  <c:v>01/28/17 02:00:00 PM</c:v>
                </c:pt>
                <c:pt idx="54">
                  <c:v>01/28/17 03:00:00 AM</c:v>
                </c:pt>
                <c:pt idx="55">
                  <c:v>01/28/17 03:00:00 PM</c:v>
                </c:pt>
                <c:pt idx="56">
                  <c:v>01/28/17 04:00:00 AM</c:v>
                </c:pt>
                <c:pt idx="57">
                  <c:v>01/28/17 04:00:00 PM</c:v>
                </c:pt>
                <c:pt idx="58">
                  <c:v>01/28/17 05:00:00 AM</c:v>
                </c:pt>
                <c:pt idx="59">
                  <c:v>01/28/17 05:00:00 PM</c:v>
                </c:pt>
                <c:pt idx="60">
                  <c:v>01/28/17 06:00:00 AM</c:v>
                </c:pt>
                <c:pt idx="61">
                  <c:v>01/28/17 06:00:00 PM</c:v>
                </c:pt>
                <c:pt idx="62">
                  <c:v>01/28/17 07:00:00 AM</c:v>
                </c:pt>
                <c:pt idx="63">
                  <c:v>01/28/17 07:00:00 PM</c:v>
                </c:pt>
                <c:pt idx="64">
                  <c:v>01/28/17 08:00:00 AM</c:v>
                </c:pt>
                <c:pt idx="65">
                  <c:v>01/28/17 08:00:00 PM</c:v>
                </c:pt>
                <c:pt idx="66">
                  <c:v>01/28/17 09:00:00 AM</c:v>
                </c:pt>
                <c:pt idx="67">
                  <c:v>01/28/17 09:00:00 PM</c:v>
                </c:pt>
                <c:pt idx="68">
                  <c:v>01/28/17 10:00:00 AM</c:v>
                </c:pt>
                <c:pt idx="69">
                  <c:v>01/28/17 10:00:00 PM</c:v>
                </c:pt>
                <c:pt idx="70">
                  <c:v>01/28/17 11:00:00 AM</c:v>
                </c:pt>
                <c:pt idx="71">
                  <c:v>01/28/17 11:00:00 PM</c:v>
                </c:pt>
                <c:pt idx="72">
                  <c:v>01/28/17 12:00:00 PM</c:v>
                </c:pt>
                <c:pt idx="73">
                  <c:v>01/29/17 </c:v>
                </c:pt>
                <c:pt idx="74">
                  <c:v>01/29/17 01:00:00 AM</c:v>
                </c:pt>
                <c:pt idx="75">
                  <c:v>01/29/17 01:00:00 PM</c:v>
                </c:pt>
                <c:pt idx="76">
                  <c:v>01/29/17 02:00:00 AM</c:v>
                </c:pt>
                <c:pt idx="77">
                  <c:v>01/29/17 02:00:00 PM</c:v>
                </c:pt>
                <c:pt idx="78">
                  <c:v>01/29/17 03:00:00 AM</c:v>
                </c:pt>
                <c:pt idx="79">
                  <c:v>01/29/17 03:00:00 PM</c:v>
                </c:pt>
                <c:pt idx="80">
                  <c:v>01/29/17 04:00:00 AM</c:v>
                </c:pt>
                <c:pt idx="81">
                  <c:v>01/29/17 04:00:00 PM</c:v>
                </c:pt>
                <c:pt idx="82">
                  <c:v>01/29/17 05:00:00 AM</c:v>
                </c:pt>
                <c:pt idx="83">
                  <c:v>01/29/17 05:00:00 PM</c:v>
                </c:pt>
                <c:pt idx="84">
                  <c:v>01/29/17 06:00:00 AM</c:v>
                </c:pt>
                <c:pt idx="85">
                  <c:v>01/29/17 06:00:00 PM</c:v>
                </c:pt>
                <c:pt idx="86">
                  <c:v>01/29/17 07:00:00 AM</c:v>
                </c:pt>
                <c:pt idx="87">
                  <c:v>01/29/17 07:00:00 PM</c:v>
                </c:pt>
                <c:pt idx="88">
                  <c:v>01/29/17 08:00:00 AM</c:v>
                </c:pt>
                <c:pt idx="89">
                  <c:v>01/29/17 08:00:00 PM</c:v>
                </c:pt>
                <c:pt idx="90">
                  <c:v>01/29/17 09:00:00 AM</c:v>
                </c:pt>
                <c:pt idx="91">
                  <c:v>01/29/17 09:00:00 PM</c:v>
                </c:pt>
                <c:pt idx="92">
                  <c:v>01/29/17 10:00:00 AM</c:v>
                </c:pt>
                <c:pt idx="93">
                  <c:v>01/29/17 10:00:00 PM</c:v>
                </c:pt>
                <c:pt idx="94">
                  <c:v>01/29/17 11:00:00 AM</c:v>
                </c:pt>
                <c:pt idx="95">
                  <c:v>01/29/17 11:00:00 PM</c:v>
                </c:pt>
                <c:pt idx="96">
                  <c:v>01/29/17 12:00:00 PM</c:v>
                </c:pt>
                <c:pt idx="97">
                  <c:v>01/30/17 </c:v>
                </c:pt>
                <c:pt idx="98">
                  <c:v>01/30/17 01:00:00 AM</c:v>
                </c:pt>
                <c:pt idx="99">
                  <c:v>01/30/17 01:00:00 PM</c:v>
                </c:pt>
                <c:pt idx="100">
                  <c:v>01/30/17 02:00:00 AM</c:v>
                </c:pt>
                <c:pt idx="101">
                  <c:v>01/30/17 02:00:00 PM</c:v>
                </c:pt>
                <c:pt idx="102">
                  <c:v>01/30/17 03:00:00 AM</c:v>
                </c:pt>
                <c:pt idx="103">
                  <c:v>01/30/17 03:00:00 PM</c:v>
                </c:pt>
                <c:pt idx="104">
                  <c:v>01/30/17 04:00:00 AM</c:v>
                </c:pt>
                <c:pt idx="105">
                  <c:v>01/30/17 04:00:00 PM</c:v>
                </c:pt>
                <c:pt idx="106">
                  <c:v>01/30/17 05:00:00 AM</c:v>
                </c:pt>
                <c:pt idx="107">
                  <c:v>01/30/17 05:00:00 PM</c:v>
                </c:pt>
                <c:pt idx="108">
                  <c:v>01/30/17 06:00:00 AM</c:v>
                </c:pt>
                <c:pt idx="109">
                  <c:v>01/30/17 06:00:00 PM</c:v>
                </c:pt>
                <c:pt idx="110">
                  <c:v>01/30/17 07:00:00 AM</c:v>
                </c:pt>
                <c:pt idx="111">
                  <c:v>01/30/17 07:00:00 PM</c:v>
                </c:pt>
                <c:pt idx="112">
                  <c:v>01/30/17 08:00:00 AM</c:v>
                </c:pt>
                <c:pt idx="113">
                  <c:v>01/30/17 08:00:00 PM</c:v>
                </c:pt>
                <c:pt idx="114">
                  <c:v>01/30/17 09:00:00 AM</c:v>
                </c:pt>
                <c:pt idx="115">
                  <c:v>01/30/17 09:00:00 PM</c:v>
                </c:pt>
                <c:pt idx="116">
                  <c:v>01/30/17 10:00:00 AM</c:v>
                </c:pt>
                <c:pt idx="117">
                  <c:v>01/30/17 10:00:00 PM</c:v>
                </c:pt>
                <c:pt idx="118">
                  <c:v>01/30/17 11:00:00 AM</c:v>
                </c:pt>
                <c:pt idx="119">
                  <c:v>01/30/17 11:00:00 PM</c:v>
                </c:pt>
                <c:pt idx="120">
                  <c:v>01/30/17 12:00:00 PM</c:v>
                </c:pt>
                <c:pt idx="121">
                  <c:v>01/31/17 </c:v>
                </c:pt>
                <c:pt idx="122">
                  <c:v>01/31/17 01:00:00 AM</c:v>
                </c:pt>
                <c:pt idx="123">
                  <c:v>01/31/17 01:00:00 PM</c:v>
                </c:pt>
                <c:pt idx="124">
                  <c:v>01/31/17 02:00:00 AM</c:v>
                </c:pt>
                <c:pt idx="125">
                  <c:v>01/31/17 02:00:00 PM</c:v>
                </c:pt>
                <c:pt idx="126">
                  <c:v>01/31/17 03:00:00 AM</c:v>
                </c:pt>
                <c:pt idx="127">
                  <c:v>01/31/17 03:00:00 PM</c:v>
                </c:pt>
                <c:pt idx="128">
                  <c:v>01/31/17 04:00:00 AM</c:v>
                </c:pt>
                <c:pt idx="129">
                  <c:v>01/31/17 04:00:00 PM</c:v>
                </c:pt>
                <c:pt idx="130">
                  <c:v>01/31/17 05:00:00 AM</c:v>
                </c:pt>
                <c:pt idx="131">
                  <c:v>01/31/17 05:00:00 PM</c:v>
                </c:pt>
                <c:pt idx="132">
                  <c:v>01/31/17 06:00:00 AM</c:v>
                </c:pt>
                <c:pt idx="133">
                  <c:v>01/31/17 06:00:00 PM</c:v>
                </c:pt>
                <c:pt idx="134">
                  <c:v>01/31/17 07:00:00 AM</c:v>
                </c:pt>
                <c:pt idx="135">
                  <c:v>01/31/17 07:00:00 PM</c:v>
                </c:pt>
                <c:pt idx="136">
                  <c:v>01/31/17 08:00:00 AM</c:v>
                </c:pt>
                <c:pt idx="137">
                  <c:v>01/31/17 08:00:00 PM</c:v>
                </c:pt>
                <c:pt idx="138">
                  <c:v>01/31/17 09:00:00 AM</c:v>
                </c:pt>
                <c:pt idx="139">
                  <c:v>01/31/17 09:00:00 PM</c:v>
                </c:pt>
                <c:pt idx="140">
                  <c:v>01/31/17 10:00:00 AM</c:v>
                </c:pt>
                <c:pt idx="141">
                  <c:v>01/31/17 10:00:00 PM</c:v>
                </c:pt>
                <c:pt idx="142">
                  <c:v>01/31/17 11:00:00 AM</c:v>
                </c:pt>
                <c:pt idx="143">
                  <c:v>01/31/17 11:00:00 PM</c:v>
                </c:pt>
                <c:pt idx="144">
                  <c:v>01/31/17 12:00:00 PM</c:v>
                </c:pt>
                <c:pt idx="145">
                  <c:v>02/01/2017</c:v>
                </c:pt>
                <c:pt idx="146">
                  <c:v>02/01/2017 01:00</c:v>
                </c:pt>
                <c:pt idx="147">
                  <c:v>02/01/2017 02:00</c:v>
                </c:pt>
                <c:pt idx="148">
                  <c:v>02/01/2017 03:00</c:v>
                </c:pt>
                <c:pt idx="149">
                  <c:v>02/01/2017 04:00</c:v>
                </c:pt>
                <c:pt idx="150">
                  <c:v>02/01/2017 05:00</c:v>
                </c:pt>
                <c:pt idx="151">
                  <c:v>02/01/2017 06:00</c:v>
                </c:pt>
                <c:pt idx="152">
                  <c:v>02/01/2017 07:00</c:v>
                </c:pt>
                <c:pt idx="153">
                  <c:v>02/01/2017 08:00</c:v>
                </c:pt>
                <c:pt idx="154">
                  <c:v>02/01/2017 09:00</c:v>
                </c:pt>
                <c:pt idx="155">
                  <c:v>02/01/2017 10:00</c:v>
                </c:pt>
                <c:pt idx="156">
                  <c:v>02/01/2017 11:00</c:v>
                </c:pt>
                <c:pt idx="157">
                  <c:v>02/01/2017 12:00</c:v>
                </c:pt>
                <c:pt idx="158">
                  <c:v>02/01/2017 13:00</c:v>
                </c:pt>
                <c:pt idx="159">
                  <c:v>02/01/2017 14:00</c:v>
                </c:pt>
                <c:pt idx="160">
                  <c:v>02/01/2017 15:00</c:v>
                </c:pt>
                <c:pt idx="161">
                  <c:v>02/01/2017 16:00</c:v>
                </c:pt>
                <c:pt idx="162">
                  <c:v>02/01/2017 17:00</c:v>
                </c:pt>
                <c:pt idx="163">
                  <c:v>02/01/2017 18:00</c:v>
                </c:pt>
                <c:pt idx="164">
                  <c:v>02/01/2017 19:00</c:v>
                </c:pt>
                <c:pt idx="165">
                  <c:v>02/01/2017 20:00</c:v>
                </c:pt>
                <c:pt idx="166">
                  <c:v>02/01/2017 21:00</c:v>
                </c:pt>
                <c:pt idx="167">
                  <c:v>02/01/2017 22:00</c:v>
                </c:pt>
                <c:pt idx="168">
                  <c:v>02/01/2017 23:00</c:v>
                </c:pt>
                <c:pt idx="169">
                  <c:v>02/02/2017</c:v>
                </c:pt>
                <c:pt idx="170">
                  <c:v>02/02/2017 01:00</c:v>
                </c:pt>
                <c:pt idx="171">
                  <c:v>02/02/2017 02:00</c:v>
                </c:pt>
                <c:pt idx="172">
                  <c:v>02/02/2017 03:00</c:v>
                </c:pt>
                <c:pt idx="173">
                  <c:v>02/02/2017 04:00</c:v>
                </c:pt>
                <c:pt idx="174">
                  <c:v>02/02/2017 05:00</c:v>
                </c:pt>
                <c:pt idx="175">
                  <c:v>02/02/2017 06:00</c:v>
                </c:pt>
                <c:pt idx="176">
                  <c:v>02/02/2017 07:00</c:v>
                </c:pt>
                <c:pt idx="177">
                  <c:v>02/02/2017 08:00</c:v>
                </c:pt>
                <c:pt idx="178">
                  <c:v>02/02/2017 09:00</c:v>
                </c:pt>
                <c:pt idx="179">
                  <c:v>02/02/2017 10:00</c:v>
                </c:pt>
                <c:pt idx="180">
                  <c:v>02/02/2017 11:00</c:v>
                </c:pt>
                <c:pt idx="181">
                  <c:v>02/02/2017 12:00</c:v>
                </c:pt>
                <c:pt idx="182">
                  <c:v>02/02/2017 13:00</c:v>
                </c:pt>
                <c:pt idx="183">
                  <c:v>02/02/2017 14:00</c:v>
                </c:pt>
                <c:pt idx="184">
                  <c:v>02/02/2017 15:00</c:v>
                </c:pt>
                <c:pt idx="185">
                  <c:v>02/02/2017 16:00</c:v>
                </c:pt>
                <c:pt idx="186">
                  <c:v>02/02/2017 17:00</c:v>
                </c:pt>
                <c:pt idx="187">
                  <c:v>02/02/2017 18:00</c:v>
                </c:pt>
                <c:pt idx="188">
                  <c:v>02/02/2017 19:00</c:v>
                </c:pt>
                <c:pt idx="189">
                  <c:v>02/02/2017 20:00</c:v>
                </c:pt>
                <c:pt idx="190">
                  <c:v>02/02/2017 21:00</c:v>
                </c:pt>
                <c:pt idx="191">
                  <c:v>02/02/2017 22:00</c:v>
                </c:pt>
                <c:pt idx="192">
                  <c:v>02/02/2017 23:00</c:v>
                </c:pt>
                <c:pt idx="193">
                  <c:v>02/03/2017</c:v>
                </c:pt>
                <c:pt idx="194">
                  <c:v>02/03/2017 01:00</c:v>
                </c:pt>
                <c:pt idx="195">
                  <c:v>02/03/2017 02:00</c:v>
                </c:pt>
                <c:pt idx="196">
                  <c:v>02/03/2017 03:00</c:v>
                </c:pt>
                <c:pt idx="197">
                  <c:v>02/03/2017 04:00</c:v>
                </c:pt>
                <c:pt idx="198">
                  <c:v>02/03/2017 05:00</c:v>
                </c:pt>
                <c:pt idx="199">
                  <c:v>02/03/2017 06:00</c:v>
                </c:pt>
                <c:pt idx="200">
                  <c:v>02/03/2017 07:00</c:v>
                </c:pt>
                <c:pt idx="201">
                  <c:v>02/03/2017 08:00</c:v>
                </c:pt>
                <c:pt idx="202">
                  <c:v>02/03/2017 09:00</c:v>
                </c:pt>
                <c:pt idx="203">
                  <c:v>02/03/2017 10:00</c:v>
                </c:pt>
                <c:pt idx="204">
                  <c:v>02/03/2017 11:00</c:v>
                </c:pt>
                <c:pt idx="205">
                  <c:v>02/03/2017 12:00</c:v>
                </c:pt>
                <c:pt idx="206">
                  <c:v>02/03/2017 13:00</c:v>
                </c:pt>
                <c:pt idx="207">
                  <c:v>02/03/2017 14:00</c:v>
                </c:pt>
                <c:pt idx="208">
                  <c:v>02/03/2017 15:00</c:v>
                </c:pt>
                <c:pt idx="209">
                  <c:v>02/03/2017 16:00</c:v>
                </c:pt>
                <c:pt idx="210">
                  <c:v>02/03/2017 17:00</c:v>
                </c:pt>
                <c:pt idx="211">
                  <c:v>02/03/2017 18:00</c:v>
                </c:pt>
                <c:pt idx="212">
                  <c:v>02/03/2017 19:00</c:v>
                </c:pt>
                <c:pt idx="213">
                  <c:v>02/03/2017 20:00</c:v>
                </c:pt>
                <c:pt idx="214">
                  <c:v>02/03/2017 21:00</c:v>
                </c:pt>
                <c:pt idx="215">
                  <c:v>02/03/2017 22:00</c:v>
                </c:pt>
                <c:pt idx="216">
                  <c:v>02/03/2017 23:00</c:v>
                </c:pt>
                <c:pt idx="217">
                  <c:v>02/04/2017</c:v>
                </c:pt>
                <c:pt idx="218">
                  <c:v>02/04/2017 01:00</c:v>
                </c:pt>
                <c:pt idx="219">
                  <c:v>02/04/2017 02:00</c:v>
                </c:pt>
                <c:pt idx="220">
                  <c:v>02/04/2017 03:00</c:v>
                </c:pt>
                <c:pt idx="221">
                  <c:v>02/04/2017 04:00</c:v>
                </c:pt>
                <c:pt idx="222">
                  <c:v>02/04/2017 05:00</c:v>
                </c:pt>
                <c:pt idx="223">
                  <c:v>02/04/2017 06:00</c:v>
                </c:pt>
                <c:pt idx="224">
                  <c:v>02/04/2017 07:00</c:v>
                </c:pt>
                <c:pt idx="225">
                  <c:v>02/04/2017 08:00</c:v>
                </c:pt>
                <c:pt idx="226">
                  <c:v>02/04/2017 09:00</c:v>
                </c:pt>
                <c:pt idx="227">
                  <c:v>02/04/2017 10:00</c:v>
                </c:pt>
                <c:pt idx="228">
                  <c:v>02/04/2017 11:00</c:v>
                </c:pt>
                <c:pt idx="229">
                  <c:v>02/04/2017 12:00</c:v>
                </c:pt>
                <c:pt idx="230">
                  <c:v>02/04/2017 13:00</c:v>
                </c:pt>
                <c:pt idx="231">
                  <c:v>02/04/2017 14:00</c:v>
                </c:pt>
                <c:pt idx="232">
                  <c:v>02/04/2017 15:00</c:v>
                </c:pt>
                <c:pt idx="233">
                  <c:v>02/04/2017 16:00</c:v>
                </c:pt>
                <c:pt idx="234">
                  <c:v>02/04/2017 17:00</c:v>
                </c:pt>
                <c:pt idx="235">
                  <c:v>02/04/2017 18:00</c:v>
                </c:pt>
                <c:pt idx="236">
                  <c:v>02/04/2017 19:00</c:v>
                </c:pt>
                <c:pt idx="237">
                  <c:v>02/04/2017 20:00</c:v>
                </c:pt>
                <c:pt idx="238">
                  <c:v>02/04/2017 21:00</c:v>
                </c:pt>
                <c:pt idx="239">
                  <c:v>02/04/2017 22:00</c:v>
                </c:pt>
                <c:pt idx="240">
                  <c:v>02/04/2017 23:00</c:v>
                </c:pt>
                <c:pt idx="241">
                  <c:v>02/05/2017</c:v>
                </c:pt>
                <c:pt idx="242">
                  <c:v>02/05/2017 01:00</c:v>
                </c:pt>
                <c:pt idx="243">
                  <c:v>02/05/2017 02:00</c:v>
                </c:pt>
                <c:pt idx="244">
                  <c:v>02/05/2017 03:00</c:v>
                </c:pt>
                <c:pt idx="245">
                  <c:v>02/05/2017 04:00</c:v>
                </c:pt>
                <c:pt idx="246">
                  <c:v>02/05/2017 05:00</c:v>
                </c:pt>
                <c:pt idx="247">
                  <c:v>02/05/2017 06:00</c:v>
                </c:pt>
                <c:pt idx="248">
                  <c:v>02/05/2017 07:00</c:v>
                </c:pt>
                <c:pt idx="249">
                  <c:v>02/05/2017 08:00</c:v>
                </c:pt>
                <c:pt idx="250">
                  <c:v>02/05/2017 09:00</c:v>
                </c:pt>
                <c:pt idx="251">
                  <c:v>02/05/2017 10:00</c:v>
                </c:pt>
                <c:pt idx="252">
                  <c:v>02/05/2017 11:00</c:v>
                </c:pt>
                <c:pt idx="253">
                  <c:v>02/05/2017 12:00</c:v>
                </c:pt>
                <c:pt idx="254">
                  <c:v>02/05/2017 13:00</c:v>
                </c:pt>
                <c:pt idx="255">
                  <c:v>02/05/2017 14:00</c:v>
                </c:pt>
                <c:pt idx="256">
                  <c:v>02/05/2017 15:00</c:v>
                </c:pt>
                <c:pt idx="257">
                  <c:v>02/05/2017 16:00</c:v>
                </c:pt>
                <c:pt idx="258">
                  <c:v>02/05/2017 17:00</c:v>
                </c:pt>
                <c:pt idx="259">
                  <c:v>02/05/2017 18:00</c:v>
                </c:pt>
                <c:pt idx="260">
                  <c:v>02/05/2017 19:00</c:v>
                </c:pt>
                <c:pt idx="261">
                  <c:v>02/05/2017 20:00</c:v>
                </c:pt>
                <c:pt idx="262">
                  <c:v>02/05/2017 21:00</c:v>
                </c:pt>
                <c:pt idx="263">
                  <c:v>02/05/2017 22:00</c:v>
                </c:pt>
                <c:pt idx="264">
                  <c:v>02/05/2017 23:00</c:v>
                </c:pt>
                <c:pt idx="265">
                  <c:v>02/06/2017</c:v>
                </c:pt>
                <c:pt idx="266">
                  <c:v>02/06/2017 01:00</c:v>
                </c:pt>
                <c:pt idx="267">
                  <c:v>02/06/2017 02:00</c:v>
                </c:pt>
                <c:pt idx="268">
                  <c:v>02/06/2017 03:00</c:v>
                </c:pt>
                <c:pt idx="269">
                  <c:v>02/06/2017 04:00</c:v>
                </c:pt>
                <c:pt idx="270">
                  <c:v>02/06/2017 05:00</c:v>
                </c:pt>
                <c:pt idx="271">
                  <c:v>02/06/2017 06:00</c:v>
                </c:pt>
                <c:pt idx="272">
                  <c:v>02/06/2017 07:00</c:v>
                </c:pt>
                <c:pt idx="273">
                  <c:v>02/06/2017 08:00</c:v>
                </c:pt>
                <c:pt idx="274">
                  <c:v>02/06/2017 09:00</c:v>
                </c:pt>
                <c:pt idx="275">
                  <c:v>02/06/2017 10:00</c:v>
                </c:pt>
                <c:pt idx="276">
                  <c:v>02/06/2017 11:00</c:v>
                </c:pt>
                <c:pt idx="277">
                  <c:v>02/06/2017 12:00</c:v>
                </c:pt>
                <c:pt idx="278">
                  <c:v>02/06/2017 13:00</c:v>
                </c:pt>
                <c:pt idx="279">
                  <c:v>02/06/2017 14:00</c:v>
                </c:pt>
                <c:pt idx="280">
                  <c:v>02/06/2017 15:00</c:v>
                </c:pt>
                <c:pt idx="281">
                  <c:v>02/06/2017 16:00</c:v>
                </c:pt>
                <c:pt idx="282">
                  <c:v>02/06/2017 17:00</c:v>
                </c:pt>
                <c:pt idx="283">
                  <c:v>02/06/2017 18:00</c:v>
                </c:pt>
                <c:pt idx="284">
                  <c:v>02/06/2017 19:00</c:v>
                </c:pt>
                <c:pt idx="285">
                  <c:v>02/06/2017 20:00</c:v>
                </c:pt>
                <c:pt idx="286">
                  <c:v>02/06/2017 21:00</c:v>
                </c:pt>
                <c:pt idx="287">
                  <c:v>02/06/2017 22:00</c:v>
                </c:pt>
                <c:pt idx="288">
                  <c:v>02/06/2017 23:00</c:v>
                </c:pt>
                <c:pt idx="289">
                  <c:v>02/07/2017</c:v>
                </c:pt>
                <c:pt idx="290">
                  <c:v>02/07/2017 01:00</c:v>
                </c:pt>
                <c:pt idx="291">
                  <c:v>02/07/2017 02:00</c:v>
                </c:pt>
                <c:pt idx="292">
                  <c:v>02/07/2017 03:00</c:v>
                </c:pt>
                <c:pt idx="293">
                  <c:v>02/07/2017 04:00</c:v>
                </c:pt>
                <c:pt idx="294">
                  <c:v>02/07/2017 05:00</c:v>
                </c:pt>
                <c:pt idx="295">
                  <c:v>02/07/2017 06:00</c:v>
                </c:pt>
                <c:pt idx="296">
                  <c:v>02/07/2017 07:00</c:v>
                </c:pt>
                <c:pt idx="297">
                  <c:v>02/07/2017 08:00</c:v>
                </c:pt>
                <c:pt idx="298">
                  <c:v>02/07/2017 09:00</c:v>
                </c:pt>
                <c:pt idx="299">
                  <c:v>02/07/2017 10:00</c:v>
                </c:pt>
                <c:pt idx="300">
                  <c:v>02/07/2017 11:00</c:v>
                </c:pt>
                <c:pt idx="301">
                  <c:v>02/07/2017 12:00</c:v>
                </c:pt>
                <c:pt idx="302">
                  <c:v>02/07/2017 13:00</c:v>
                </c:pt>
                <c:pt idx="303">
                  <c:v>02/07/2017 14:00</c:v>
                </c:pt>
                <c:pt idx="304">
                  <c:v>02/07/2017 15:00</c:v>
                </c:pt>
                <c:pt idx="305">
                  <c:v>02/07/2017 16:00</c:v>
                </c:pt>
                <c:pt idx="306">
                  <c:v>02/07/2017 17:00</c:v>
                </c:pt>
                <c:pt idx="307">
                  <c:v>02/07/2017 18:00</c:v>
                </c:pt>
                <c:pt idx="308">
                  <c:v>02/07/2017 19:00</c:v>
                </c:pt>
                <c:pt idx="309">
                  <c:v>02/07/2017 20:00</c:v>
                </c:pt>
                <c:pt idx="310">
                  <c:v>02/07/2017 21:00</c:v>
                </c:pt>
                <c:pt idx="311">
                  <c:v>02/07/2017 22:00</c:v>
                </c:pt>
                <c:pt idx="312">
                  <c:v>02/07/2017 23:00</c:v>
                </c:pt>
                <c:pt idx="313">
                  <c:v>02/08/2017</c:v>
                </c:pt>
                <c:pt idx="314">
                  <c:v>02/08/2017 01:00</c:v>
                </c:pt>
                <c:pt idx="315">
                  <c:v>02/08/2017 02:00</c:v>
                </c:pt>
                <c:pt idx="316">
                  <c:v>02/08/2017 03:00</c:v>
                </c:pt>
                <c:pt idx="317">
                  <c:v>02/08/2017 04:00</c:v>
                </c:pt>
                <c:pt idx="318">
                  <c:v>02/08/2017 05:00</c:v>
                </c:pt>
                <c:pt idx="319">
                  <c:v>02/08/2017 06:00</c:v>
                </c:pt>
                <c:pt idx="320">
                  <c:v>02/08/2017 07:00</c:v>
                </c:pt>
                <c:pt idx="321">
                  <c:v>02/08/2017 08:00</c:v>
                </c:pt>
                <c:pt idx="322">
                  <c:v>02/08/2017 09:00</c:v>
                </c:pt>
                <c:pt idx="323">
                  <c:v>02/08/2017 10:00</c:v>
                </c:pt>
                <c:pt idx="324">
                  <c:v>02/08/2017 11:00</c:v>
                </c:pt>
                <c:pt idx="325">
                  <c:v>02/08/2017 12:00</c:v>
                </c:pt>
                <c:pt idx="326">
                  <c:v>02/08/2017 13:00</c:v>
                </c:pt>
                <c:pt idx="327">
                  <c:v>02/08/2017 14:00</c:v>
                </c:pt>
                <c:pt idx="328">
                  <c:v>02/08/2017 15:00</c:v>
                </c:pt>
                <c:pt idx="329">
                  <c:v>02/08/2017 16:00</c:v>
                </c:pt>
                <c:pt idx="330">
                  <c:v>02/08/2017 17:00</c:v>
                </c:pt>
                <c:pt idx="331">
                  <c:v>02/08/2017 18:00</c:v>
                </c:pt>
                <c:pt idx="332">
                  <c:v>02/08/2017 19:00</c:v>
                </c:pt>
                <c:pt idx="333">
                  <c:v>02/08/2017 20:00</c:v>
                </c:pt>
                <c:pt idx="334">
                  <c:v>02/08/2017 21:00</c:v>
                </c:pt>
                <c:pt idx="335">
                  <c:v>02/08/2017 22:00</c:v>
                </c:pt>
                <c:pt idx="336">
                  <c:v>02/08/2017 23:00</c:v>
                </c:pt>
                <c:pt idx="337">
                  <c:v>02/09/2017</c:v>
                </c:pt>
                <c:pt idx="338">
                  <c:v>02/09/2017 01:00</c:v>
                </c:pt>
                <c:pt idx="339">
                  <c:v>02/09/2017 02:00</c:v>
                </c:pt>
                <c:pt idx="340">
                  <c:v>02/09/2017 03:00</c:v>
                </c:pt>
                <c:pt idx="341">
                  <c:v>02/09/2017 04:00</c:v>
                </c:pt>
                <c:pt idx="342">
                  <c:v>02/09/2017 05:00</c:v>
                </c:pt>
                <c:pt idx="343">
                  <c:v>02/09/2017 06:00</c:v>
                </c:pt>
                <c:pt idx="344">
                  <c:v>02/09/2017 07:00</c:v>
                </c:pt>
                <c:pt idx="345">
                  <c:v>02/09/2017 08:00</c:v>
                </c:pt>
                <c:pt idx="346">
                  <c:v>02/09/2017 09:00</c:v>
                </c:pt>
                <c:pt idx="347">
                  <c:v>02/09/2017 10:00</c:v>
                </c:pt>
                <c:pt idx="348">
                  <c:v>02/09/2017 11:00</c:v>
                </c:pt>
                <c:pt idx="349">
                  <c:v>02/09/2017 12:00</c:v>
                </c:pt>
                <c:pt idx="350">
                  <c:v>02/09/2017 13:00</c:v>
                </c:pt>
                <c:pt idx="351">
                  <c:v>02/09/2017 14:00</c:v>
                </c:pt>
                <c:pt idx="352">
                  <c:v>02/09/2017 15:00</c:v>
                </c:pt>
                <c:pt idx="353">
                  <c:v>02/09/2017 16:00</c:v>
                </c:pt>
                <c:pt idx="354">
                  <c:v>02/09/2017 17:00</c:v>
                </c:pt>
                <c:pt idx="355">
                  <c:v>02/09/2017 18:00</c:v>
                </c:pt>
                <c:pt idx="356">
                  <c:v>02/09/2017 19:00</c:v>
                </c:pt>
                <c:pt idx="357">
                  <c:v>02/09/2017 20:00</c:v>
                </c:pt>
                <c:pt idx="358">
                  <c:v>02/09/2017 21:00</c:v>
                </c:pt>
                <c:pt idx="359">
                  <c:v>02/09/2017 22:00</c:v>
                </c:pt>
                <c:pt idx="360">
                  <c:v>02/09/2017 23:00</c:v>
                </c:pt>
                <c:pt idx="361">
                  <c:v>02/10/2017</c:v>
                </c:pt>
                <c:pt idx="362">
                  <c:v>02/10/2017 01:00</c:v>
                </c:pt>
                <c:pt idx="363">
                  <c:v>02/10/2017 02:00</c:v>
                </c:pt>
                <c:pt idx="364">
                  <c:v>02/10/2017 03:00</c:v>
                </c:pt>
                <c:pt idx="365">
                  <c:v>02/10/2017 04:00</c:v>
                </c:pt>
                <c:pt idx="366">
                  <c:v>02/10/2017 05:00</c:v>
                </c:pt>
                <c:pt idx="367">
                  <c:v>02/10/2017 06:00</c:v>
                </c:pt>
                <c:pt idx="368">
                  <c:v>02/10/2017 07:00</c:v>
                </c:pt>
                <c:pt idx="369">
                  <c:v>02/10/2017 08:00</c:v>
                </c:pt>
                <c:pt idx="370">
                  <c:v>02/10/2017 09:00</c:v>
                </c:pt>
                <c:pt idx="371">
                  <c:v>02/10/2017 10:00</c:v>
                </c:pt>
                <c:pt idx="372">
                  <c:v>02/10/2017 11:00</c:v>
                </c:pt>
                <c:pt idx="373">
                  <c:v>02/10/2017 12:00</c:v>
                </c:pt>
                <c:pt idx="374">
                  <c:v>02/10/2017 13:00</c:v>
                </c:pt>
                <c:pt idx="375">
                  <c:v>02/10/2017 14:00</c:v>
                </c:pt>
                <c:pt idx="376">
                  <c:v>02/10/2017 15:00</c:v>
                </c:pt>
                <c:pt idx="377">
                  <c:v>02/10/2017 16:00</c:v>
                </c:pt>
                <c:pt idx="378">
                  <c:v>02/10/2017 17:00</c:v>
                </c:pt>
                <c:pt idx="379">
                  <c:v>02/10/2017 18:00</c:v>
                </c:pt>
                <c:pt idx="380">
                  <c:v>02/10/2017 19:00</c:v>
                </c:pt>
                <c:pt idx="381">
                  <c:v>02/10/2017 20:00</c:v>
                </c:pt>
                <c:pt idx="382">
                  <c:v>02/10/2017 21:00</c:v>
                </c:pt>
                <c:pt idx="383">
                  <c:v>02/10/2017 22:00</c:v>
                </c:pt>
                <c:pt idx="384">
                  <c:v>02/10/2017 23:00</c:v>
                </c:pt>
              </c:strCache>
            </c:strRef>
          </c:cat>
          <c:val>
            <c:numRef>
              <c:f>winter!$B$4:$B$389</c:f>
              <c:numCache>
                <c:formatCode>General</c:formatCode>
                <c:ptCount val="385"/>
                <c:pt idx="0">
                  <c:v>15.532999999999999</c:v>
                </c:pt>
                <c:pt idx="1">
                  <c:v>15.557</c:v>
                </c:pt>
                <c:pt idx="2">
                  <c:v>14.984</c:v>
                </c:pt>
                <c:pt idx="3">
                  <c:v>15.557</c:v>
                </c:pt>
                <c:pt idx="4">
                  <c:v>15.532999999999999</c:v>
                </c:pt>
                <c:pt idx="5">
                  <c:v>15.031000000000001</c:v>
                </c:pt>
                <c:pt idx="6">
                  <c:v>15.484999999999999</c:v>
                </c:pt>
                <c:pt idx="7">
                  <c:v>15.031000000000001</c:v>
                </c:pt>
                <c:pt idx="8">
                  <c:v>15.414</c:v>
                </c:pt>
                <c:pt idx="9">
                  <c:v>14.936</c:v>
                </c:pt>
                <c:pt idx="10">
                  <c:v>15.461</c:v>
                </c:pt>
                <c:pt idx="11">
                  <c:v>15.055</c:v>
                </c:pt>
                <c:pt idx="12">
                  <c:v>15.199</c:v>
                </c:pt>
                <c:pt idx="13">
                  <c:v>15.247</c:v>
                </c:pt>
                <c:pt idx="14">
                  <c:v>15.103</c:v>
                </c:pt>
                <c:pt idx="15">
                  <c:v>15.151</c:v>
                </c:pt>
                <c:pt idx="16">
                  <c:v>15.103</c:v>
                </c:pt>
                <c:pt idx="17">
                  <c:v>15.103</c:v>
                </c:pt>
                <c:pt idx="18">
                  <c:v>15.007999999999999</c:v>
                </c:pt>
                <c:pt idx="19">
                  <c:v>14.96</c:v>
                </c:pt>
                <c:pt idx="20">
                  <c:v>14.96</c:v>
                </c:pt>
                <c:pt idx="21">
                  <c:v>14.864000000000001</c:v>
                </c:pt>
                <c:pt idx="22">
                  <c:v>14.984</c:v>
                </c:pt>
                <c:pt idx="23">
                  <c:v>14.864000000000001</c:v>
                </c:pt>
                <c:pt idx="24">
                  <c:v>15.007999999999999</c:v>
                </c:pt>
                <c:pt idx="25">
                  <c:v>14.84</c:v>
                </c:pt>
                <c:pt idx="26">
                  <c:v>14.912000000000001</c:v>
                </c:pt>
                <c:pt idx="27">
                  <c:v>13.978</c:v>
                </c:pt>
                <c:pt idx="28">
                  <c:v>14.864000000000001</c:v>
                </c:pt>
                <c:pt idx="29">
                  <c:v>14.098000000000001</c:v>
                </c:pt>
                <c:pt idx="30">
                  <c:v>14.864000000000001</c:v>
                </c:pt>
                <c:pt idx="31">
                  <c:v>14.098000000000001</c:v>
                </c:pt>
                <c:pt idx="32">
                  <c:v>14.888</c:v>
                </c:pt>
                <c:pt idx="33">
                  <c:v>14.122</c:v>
                </c:pt>
                <c:pt idx="34">
                  <c:v>14.768000000000001</c:v>
                </c:pt>
                <c:pt idx="35">
                  <c:v>13.93</c:v>
                </c:pt>
                <c:pt idx="36">
                  <c:v>14.481</c:v>
                </c:pt>
                <c:pt idx="37">
                  <c:v>14.002000000000001</c:v>
                </c:pt>
                <c:pt idx="38">
                  <c:v>14.577</c:v>
                </c:pt>
                <c:pt idx="39">
                  <c:v>13.858000000000001</c:v>
                </c:pt>
                <c:pt idx="40">
                  <c:v>14.433</c:v>
                </c:pt>
                <c:pt idx="41">
                  <c:v>13.738</c:v>
                </c:pt>
                <c:pt idx="42">
                  <c:v>14.553000000000001</c:v>
                </c:pt>
                <c:pt idx="43">
                  <c:v>13.522</c:v>
                </c:pt>
                <c:pt idx="44">
                  <c:v>14.218</c:v>
                </c:pt>
                <c:pt idx="45">
                  <c:v>13.377000000000001</c:v>
                </c:pt>
                <c:pt idx="46">
                  <c:v>14.026</c:v>
                </c:pt>
                <c:pt idx="47">
                  <c:v>13.449</c:v>
                </c:pt>
                <c:pt idx="48">
                  <c:v>14.098000000000001</c:v>
                </c:pt>
                <c:pt idx="49">
                  <c:v>13.353</c:v>
                </c:pt>
                <c:pt idx="50">
                  <c:v>13.305</c:v>
                </c:pt>
                <c:pt idx="51">
                  <c:v>12.292</c:v>
                </c:pt>
                <c:pt idx="52">
                  <c:v>13.377000000000001</c:v>
                </c:pt>
                <c:pt idx="53">
                  <c:v>12.316000000000001</c:v>
                </c:pt>
                <c:pt idx="54">
                  <c:v>13.353</c:v>
                </c:pt>
                <c:pt idx="55">
                  <c:v>12.316000000000001</c:v>
                </c:pt>
                <c:pt idx="56">
                  <c:v>13.185</c:v>
                </c:pt>
                <c:pt idx="57">
                  <c:v>12.170999999999999</c:v>
                </c:pt>
                <c:pt idx="58">
                  <c:v>13.064</c:v>
                </c:pt>
                <c:pt idx="59">
                  <c:v>12.268000000000001</c:v>
                </c:pt>
                <c:pt idx="60">
                  <c:v>12.92</c:v>
                </c:pt>
                <c:pt idx="61">
                  <c:v>12.218999999999999</c:v>
                </c:pt>
                <c:pt idx="62">
                  <c:v>12.798999999999999</c:v>
                </c:pt>
                <c:pt idx="63">
                  <c:v>12.098000000000001</c:v>
                </c:pt>
                <c:pt idx="64">
                  <c:v>12.292</c:v>
                </c:pt>
                <c:pt idx="65">
                  <c:v>12.292</c:v>
                </c:pt>
                <c:pt idx="66">
                  <c:v>12.122</c:v>
                </c:pt>
                <c:pt idx="67">
                  <c:v>12.268000000000001</c:v>
                </c:pt>
                <c:pt idx="68">
                  <c:v>12.122</c:v>
                </c:pt>
                <c:pt idx="69">
                  <c:v>12.268000000000001</c:v>
                </c:pt>
                <c:pt idx="70">
                  <c:v>12.243</c:v>
                </c:pt>
                <c:pt idx="71">
                  <c:v>12.268000000000001</c:v>
                </c:pt>
                <c:pt idx="72">
                  <c:v>12.268000000000001</c:v>
                </c:pt>
                <c:pt idx="73">
                  <c:v>12.218999999999999</c:v>
                </c:pt>
                <c:pt idx="74">
                  <c:v>12.243</c:v>
                </c:pt>
                <c:pt idx="75">
                  <c:v>11.832000000000001</c:v>
                </c:pt>
                <c:pt idx="76">
                  <c:v>12.436999999999999</c:v>
                </c:pt>
                <c:pt idx="77">
                  <c:v>11.686</c:v>
                </c:pt>
                <c:pt idx="78">
                  <c:v>12.509</c:v>
                </c:pt>
                <c:pt idx="79">
                  <c:v>11.71</c:v>
                </c:pt>
                <c:pt idx="80">
                  <c:v>12.436999999999999</c:v>
                </c:pt>
                <c:pt idx="81">
                  <c:v>11.856</c:v>
                </c:pt>
                <c:pt idx="82">
                  <c:v>12.461</c:v>
                </c:pt>
                <c:pt idx="83">
                  <c:v>11.856</c:v>
                </c:pt>
                <c:pt idx="84">
                  <c:v>12.436999999999999</c:v>
                </c:pt>
                <c:pt idx="85">
                  <c:v>11.977</c:v>
                </c:pt>
                <c:pt idx="86">
                  <c:v>12.316000000000001</c:v>
                </c:pt>
                <c:pt idx="87">
                  <c:v>12.05</c:v>
                </c:pt>
                <c:pt idx="88">
                  <c:v>11.952999999999999</c:v>
                </c:pt>
                <c:pt idx="89">
                  <c:v>11.929</c:v>
                </c:pt>
                <c:pt idx="90">
                  <c:v>11.904</c:v>
                </c:pt>
                <c:pt idx="91">
                  <c:v>11.832000000000001</c:v>
                </c:pt>
                <c:pt idx="92">
                  <c:v>11.467000000000001</c:v>
                </c:pt>
                <c:pt idx="93">
                  <c:v>11.952999999999999</c:v>
                </c:pt>
                <c:pt idx="94">
                  <c:v>11.492000000000001</c:v>
                </c:pt>
                <c:pt idx="95">
                  <c:v>11.662000000000001</c:v>
                </c:pt>
                <c:pt idx="96">
                  <c:v>11.54</c:v>
                </c:pt>
                <c:pt idx="97">
                  <c:v>11.565</c:v>
                </c:pt>
                <c:pt idx="98">
                  <c:v>11.807</c:v>
                </c:pt>
                <c:pt idx="99">
                  <c:v>11.686</c:v>
                </c:pt>
                <c:pt idx="100">
                  <c:v>11.88</c:v>
                </c:pt>
                <c:pt idx="101">
                  <c:v>11.807</c:v>
                </c:pt>
                <c:pt idx="102">
                  <c:v>11.856</c:v>
                </c:pt>
                <c:pt idx="103">
                  <c:v>11.904</c:v>
                </c:pt>
                <c:pt idx="104">
                  <c:v>12.000999999999999</c:v>
                </c:pt>
                <c:pt idx="105">
                  <c:v>12.000999999999999</c:v>
                </c:pt>
                <c:pt idx="106">
                  <c:v>12.05</c:v>
                </c:pt>
                <c:pt idx="107">
                  <c:v>11.977</c:v>
                </c:pt>
                <c:pt idx="108">
                  <c:v>11.662000000000001</c:v>
                </c:pt>
                <c:pt idx="109">
                  <c:v>11.904</c:v>
                </c:pt>
                <c:pt idx="110">
                  <c:v>11.662000000000001</c:v>
                </c:pt>
                <c:pt idx="111">
                  <c:v>12.074</c:v>
                </c:pt>
                <c:pt idx="112">
                  <c:v>11.686</c:v>
                </c:pt>
                <c:pt idx="113">
                  <c:v>12.122</c:v>
                </c:pt>
                <c:pt idx="114">
                  <c:v>11.273</c:v>
                </c:pt>
                <c:pt idx="115">
                  <c:v>11.977</c:v>
                </c:pt>
                <c:pt idx="116">
                  <c:v>11.224</c:v>
                </c:pt>
                <c:pt idx="117">
                  <c:v>11.929</c:v>
                </c:pt>
                <c:pt idx="118">
                  <c:v>11.37</c:v>
                </c:pt>
                <c:pt idx="119">
                  <c:v>11.904</c:v>
                </c:pt>
                <c:pt idx="120">
                  <c:v>11.54</c:v>
                </c:pt>
                <c:pt idx="121">
                  <c:v>12.000999999999999</c:v>
                </c:pt>
                <c:pt idx="122">
                  <c:v>12.316000000000001</c:v>
                </c:pt>
                <c:pt idx="123">
                  <c:v>11.759</c:v>
                </c:pt>
                <c:pt idx="124">
                  <c:v>12.509</c:v>
                </c:pt>
                <c:pt idx="125">
                  <c:v>11.613</c:v>
                </c:pt>
                <c:pt idx="126">
                  <c:v>12.364000000000001</c:v>
                </c:pt>
                <c:pt idx="127">
                  <c:v>11.686</c:v>
                </c:pt>
                <c:pt idx="128">
                  <c:v>12.364000000000001</c:v>
                </c:pt>
                <c:pt idx="129">
                  <c:v>11.807</c:v>
                </c:pt>
                <c:pt idx="130">
                  <c:v>12.292</c:v>
                </c:pt>
                <c:pt idx="131">
                  <c:v>12.268000000000001</c:v>
                </c:pt>
                <c:pt idx="132">
                  <c:v>12.05</c:v>
                </c:pt>
                <c:pt idx="133">
                  <c:v>12.34</c:v>
                </c:pt>
                <c:pt idx="134">
                  <c:v>12.147</c:v>
                </c:pt>
                <c:pt idx="135">
                  <c:v>11.977</c:v>
                </c:pt>
                <c:pt idx="136">
                  <c:v>11.977</c:v>
                </c:pt>
                <c:pt idx="137">
                  <c:v>11.904</c:v>
                </c:pt>
                <c:pt idx="138">
                  <c:v>11.759</c:v>
                </c:pt>
                <c:pt idx="139">
                  <c:v>12.000999999999999</c:v>
                </c:pt>
                <c:pt idx="140">
                  <c:v>11.662000000000001</c:v>
                </c:pt>
                <c:pt idx="141">
                  <c:v>11.952999999999999</c:v>
                </c:pt>
                <c:pt idx="142">
                  <c:v>11.662000000000001</c:v>
                </c:pt>
                <c:pt idx="143">
                  <c:v>11.856</c:v>
                </c:pt>
                <c:pt idx="144">
                  <c:v>11.686</c:v>
                </c:pt>
                <c:pt idx="145">
                  <c:v>11.952999999999999</c:v>
                </c:pt>
                <c:pt idx="146">
                  <c:v>12.243</c:v>
                </c:pt>
                <c:pt idx="147">
                  <c:v>12.316000000000001</c:v>
                </c:pt>
                <c:pt idx="148">
                  <c:v>12.34</c:v>
                </c:pt>
                <c:pt idx="149">
                  <c:v>12.268000000000001</c:v>
                </c:pt>
                <c:pt idx="150">
                  <c:v>12.147</c:v>
                </c:pt>
                <c:pt idx="151">
                  <c:v>11.88</c:v>
                </c:pt>
                <c:pt idx="152">
                  <c:v>11.832000000000001</c:v>
                </c:pt>
                <c:pt idx="153">
                  <c:v>11.467000000000001</c:v>
                </c:pt>
                <c:pt idx="154">
                  <c:v>11.005000000000001</c:v>
                </c:pt>
                <c:pt idx="155">
                  <c:v>11.2</c:v>
                </c:pt>
                <c:pt idx="156">
                  <c:v>11.346</c:v>
                </c:pt>
                <c:pt idx="157">
                  <c:v>11.394</c:v>
                </c:pt>
                <c:pt idx="158">
                  <c:v>11.565</c:v>
                </c:pt>
                <c:pt idx="159">
                  <c:v>11.565</c:v>
                </c:pt>
                <c:pt idx="160">
                  <c:v>11.492000000000001</c:v>
                </c:pt>
                <c:pt idx="161">
                  <c:v>11.443</c:v>
                </c:pt>
                <c:pt idx="162">
                  <c:v>11.589</c:v>
                </c:pt>
                <c:pt idx="163">
                  <c:v>11.419</c:v>
                </c:pt>
                <c:pt idx="164">
                  <c:v>11.467000000000001</c:v>
                </c:pt>
                <c:pt idx="165">
                  <c:v>11.662000000000001</c:v>
                </c:pt>
                <c:pt idx="166">
                  <c:v>11.467000000000001</c:v>
                </c:pt>
                <c:pt idx="167">
                  <c:v>11.346</c:v>
                </c:pt>
                <c:pt idx="168">
                  <c:v>11.224</c:v>
                </c:pt>
                <c:pt idx="169">
                  <c:v>11.2</c:v>
                </c:pt>
                <c:pt idx="170">
                  <c:v>11.127000000000001</c:v>
                </c:pt>
                <c:pt idx="171">
                  <c:v>11.492000000000001</c:v>
                </c:pt>
                <c:pt idx="172">
                  <c:v>11.662000000000001</c:v>
                </c:pt>
                <c:pt idx="173">
                  <c:v>11.443</c:v>
                </c:pt>
                <c:pt idx="174">
                  <c:v>11.54</c:v>
                </c:pt>
                <c:pt idx="175">
                  <c:v>11.516</c:v>
                </c:pt>
                <c:pt idx="176">
                  <c:v>11.151</c:v>
                </c:pt>
                <c:pt idx="177">
                  <c:v>10.907</c:v>
                </c:pt>
                <c:pt idx="178">
                  <c:v>10.686999999999999</c:v>
                </c:pt>
                <c:pt idx="179">
                  <c:v>10.686999999999999</c:v>
                </c:pt>
                <c:pt idx="180">
                  <c:v>10.834</c:v>
                </c:pt>
                <c:pt idx="181">
                  <c:v>11.029</c:v>
                </c:pt>
                <c:pt idx="182">
                  <c:v>11.175000000000001</c:v>
                </c:pt>
                <c:pt idx="183">
                  <c:v>11.443</c:v>
                </c:pt>
                <c:pt idx="184">
                  <c:v>11.637</c:v>
                </c:pt>
                <c:pt idx="185">
                  <c:v>11.686</c:v>
                </c:pt>
                <c:pt idx="186">
                  <c:v>11.637</c:v>
                </c:pt>
                <c:pt idx="187">
                  <c:v>11.71</c:v>
                </c:pt>
                <c:pt idx="188">
                  <c:v>11.782999999999999</c:v>
                </c:pt>
                <c:pt idx="189">
                  <c:v>11.589</c:v>
                </c:pt>
                <c:pt idx="190">
                  <c:v>11.637</c:v>
                </c:pt>
                <c:pt idx="191">
                  <c:v>11.613</c:v>
                </c:pt>
                <c:pt idx="192">
                  <c:v>11.492000000000001</c:v>
                </c:pt>
                <c:pt idx="193">
                  <c:v>11.54</c:v>
                </c:pt>
                <c:pt idx="194">
                  <c:v>11.54</c:v>
                </c:pt>
                <c:pt idx="195">
                  <c:v>11.516</c:v>
                </c:pt>
                <c:pt idx="196">
                  <c:v>11.516</c:v>
                </c:pt>
                <c:pt idx="197">
                  <c:v>11.419</c:v>
                </c:pt>
                <c:pt idx="198">
                  <c:v>11.297000000000001</c:v>
                </c:pt>
                <c:pt idx="199">
                  <c:v>11.346</c:v>
                </c:pt>
                <c:pt idx="200">
                  <c:v>11.247999999999999</c:v>
                </c:pt>
                <c:pt idx="201">
                  <c:v>11.029</c:v>
                </c:pt>
                <c:pt idx="202">
                  <c:v>10.712</c:v>
                </c:pt>
                <c:pt idx="203">
                  <c:v>10.81</c:v>
                </c:pt>
                <c:pt idx="204">
                  <c:v>10.907</c:v>
                </c:pt>
                <c:pt idx="205">
                  <c:v>11.127000000000001</c:v>
                </c:pt>
                <c:pt idx="206">
                  <c:v>11.467000000000001</c:v>
                </c:pt>
                <c:pt idx="207">
                  <c:v>11.613</c:v>
                </c:pt>
                <c:pt idx="208">
                  <c:v>11.492000000000001</c:v>
                </c:pt>
                <c:pt idx="209">
                  <c:v>11.613</c:v>
                </c:pt>
                <c:pt idx="210">
                  <c:v>11.662000000000001</c:v>
                </c:pt>
                <c:pt idx="211">
                  <c:v>12.268000000000001</c:v>
                </c:pt>
                <c:pt idx="212">
                  <c:v>12.292</c:v>
                </c:pt>
                <c:pt idx="213">
                  <c:v>12.34</c:v>
                </c:pt>
                <c:pt idx="214">
                  <c:v>12.195</c:v>
                </c:pt>
                <c:pt idx="215">
                  <c:v>12.074</c:v>
                </c:pt>
                <c:pt idx="216">
                  <c:v>12.025</c:v>
                </c:pt>
                <c:pt idx="217">
                  <c:v>12.074</c:v>
                </c:pt>
                <c:pt idx="218">
                  <c:v>12.074</c:v>
                </c:pt>
                <c:pt idx="219">
                  <c:v>11.952999999999999</c:v>
                </c:pt>
                <c:pt idx="220">
                  <c:v>11.977</c:v>
                </c:pt>
                <c:pt idx="221">
                  <c:v>11.759</c:v>
                </c:pt>
                <c:pt idx="222">
                  <c:v>11.832000000000001</c:v>
                </c:pt>
                <c:pt idx="223">
                  <c:v>11.565</c:v>
                </c:pt>
                <c:pt idx="224">
                  <c:v>11.467000000000001</c:v>
                </c:pt>
                <c:pt idx="225">
                  <c:v>11.589</c:v>
                </c:pt>
                <c:pt idx="226">
                  <c:v>11.394</c:v>
                </c:pt>
                <c:pt idx="227">
                  <c:v>11.467000000000001</c:v>
                </c:pt>
                <c:pt idx="228">
                  <c:v>11.492000000000001</c:v>
                </c:pt>
                <c:pt idx="229">
                  <c:v>11.613</c:v>
                </c:pt>
                <c:pt idx="230">
                  <c:v>11.734</c:v>
                </c:pt>
                <c:pt idx="231">
                  <c:v>12.074</c:v>
                </c:pt>
                <c:pt idx="232">
                  <c:v>12.243</c:v>
                </c:pt>
                <c:pt idx="233">
                  <c:v>12.34</c:v>
                </c:pt>
                <c:pt idx="234">
                  <c:v>12.364000000000001</c:v>
                </c:pt>
                <c:pt idx="235">
                  <c:v>12.388999999999999</c:v>
                </c:pt>
                <c:pt idx="236">
                  <c:v>12.509</c:v>
                </c:pt>
                <c:pt idx="237">
                  <c:v>12.388999999999999</c:v>
                </c:pt>
                <c:pt idx="238">
                  <c:v>12.34</c:v>
                </c:pt>
                <c:pt idx="239">
                  <c:v>12.292</c:v>
                </c:pt>
                <c:pt idx="240">
                  <c:v>12.461</c:v>
                </c:pt>
                <c:pt idx="241">
                  <c:v>12.582000000000001</c:v>
                </c:pt>
                <c:pt idx="242">
                  <c:v>12.823</c:v>
                </c:pt>
                <c:pt idx="243">
                  <c:v>12.63</c:v>
                </c:pt>
                <c:pt idx="244">
                  <c:v>12.582000000000001</c:v>
                </c:pt>
                <c:pt idx="245">
                  <c:v>12.509</c:v>
                </c:pt>
                <c:pt idx="246">
                  <c:v>12.461</c:v>
                </c:pt>
                <c:pt idx="247">
                  <c:v>12.364000000000001</c:v>
                </c:pt>
                <c:pt idx="248">
                  <c:v>12.461</c:v>
                </c:pt>
                <c:pt idx="249">
                  <c:v>12.34</c:v>
                </c:pt>
                <c:pt idx="250">
                  <c:v>12.170999999999999</c:v>
                </c:pt>
                <c:pt idx="251">
                  <c:v>12.316000000000001</c:v>
                </c:pt>
                <c:pt idx="252">
                  <c:v>12.316000000000001</c:v>
                </c:pt>
                <c:pt idx="253">
                  <c:v>12.436999999999999</c:v>
                </c:pt>
                <c:pt idx="254">
                  <c:v>12.509</c:v>
                </c:pt>
                <c:pt idx="255">
                  <c:v>12.63</c:v>
                </c:pt>
                <c:pt idx="256">
                  <c:v>12.702999999999999</c:v>
                </c:pt>
                <c:pt idx="257">
                  <c:v>12.798999999999999</c:v>
                </c:pt>
                <c:pt idx="258">
                  <c:v>12.798999999999999</c:v>
                </c:pt>
                <c:pt idx="259">
                  <c:v>12.823</c:v>
                </c:pt>
                <c:pt idx="260">
                  <c:v>12.798999999999999</c:v>
                </c:pt>
                <c:pt idx="261">
                  <c:v>12.798999999999999</c:v>
                </c:pt>
                <c:pt idx="262">
                  <c:v>12.750999999999999</c:v>
                </c:pt>
                <c:pt idx="263">
                  <c:v>12.727</c:v>
                </c:pt>
                <c:pt idx="264">
                  <c:v>12.654</c:v>
                </c:pt>
                <c:pt idx="265">
                  <c:v>12.606</c:v>
                </c:pt>
                <c:pt idx="266">
                  <c:v>12.558</c:v>
                </c:pt>
                <c:pt idx="267">
                  <c:v>12.92</c:v>
                </c:pt>
                <c:pt idx="268">
                  <c:v>12.847</c:v>
                </c:pt>
                <c:pt idx="269">
                  <c:v>12.823</c:v>
                </c:pt>
                <c:pt idx="270">
                  <c:v>12.654</c:v>
                </c:pt>
                <c:pt idx="271">
                  <c:v>12.654</c:v>
                </c:pt>
                <c:pt idx="272">
                  <c:v>12.678000000000001</c:v>
                </c:pt>
                <c:pt idx="273">
                  <c:v>12.509</c:v>
                </c:pt>
                <c:pt idx="274">
                  <c:v>12.436999999999999</c:v>
                </c:pt>
                <c:pt idx="275">
                  <c:v>12.388999999999999</c:v>
                </c:pt>
                <c:pt idx="276">
                  <c:v>12.582000000000001</c:v>
                </c:pt>
                <c:pt idx="277">
                  <c:v>12.727</c:v>
                </c:pt>
                <c:pt idx="278">
                  <c:v>12.896000000000001</c:v>
                </c:pt>
                <c:pt idx="279">
                  <c:v>13.016</c:v>
                </c:pt>
                <c:pt idx="280">
                  <c:v>13.161</c:v>
                </c:pt>
                <c:pt idx="281">
                  <c:v>13.281000000000001</c:v>
                </c:pt>
                <c:pt idx="282">
                  <c:v>13.425000000000001</c:v>
                </c:pt>
                <c:pt idx="283">
                  <c:v>13.401</c:v>
                </c:pt>
                <c:pt idx="284">
                  <c:v>13.425000000000001</c:v>
                </c:pt>
                <c:pt idx="285">
                  <c:v>13.377000000000001</c:v>
                </c:pt>
                <c:pt idx="286">
                  <c:v>13.329000000000001</c:v>
                </c:pt>
                <c:pt idx="287">
                  <c:v>13.329000000000001</c:v>
                </c:pt>
                <c:pt idx="288">
                  <c:v>13.281000000000001</c:v>
                </c:pt>
                <c:pt idx="289">
                  <c:v>13.209</c:v>
                </c:pt>
                <c:pt idx="290">
                  <c:v>13.497</c:v>
                </c:pt>
                <c:pt idx="291">
                  <c:v>13.666</c:v>
                </c:pt>
                <c:pt idx="292">
                  <c:v>13.593999999999999</c:v>
                </c:pt>
                <c:pt idx="293">
                  <c:v>13.57</c:v>
                </c:pt>
                <c:pt idx="294">
                  <c:v>13.449</c:v>
                </c:pt>
                <c:pt idx="295">
                  <c:v>13.401</c:v>
                </c:pt>
                <c:pt idx="296">
                  <c:v>13.329000000000001</c:v>
                </c:pt>
                <c:pt idx="297">
                  <c:v>13.161</c:v>
                </c:pt>
                <c:pt idx="298">
                  <c:v>13.04</c:v>
                </c:pt>
                <c:pt idx="299">
                  <c:v>13.087999999999999</c:v>
                </c:pt>
                <c:pt idx="300">
                  <c:v>13.137</c:v>
                </c:pt>
                <c:pt idx="301">
                  <c:v>13.305</c:v>
                </c:pt>
                <c:pt idx="302">
                  <c:v>13.545999999999999</c:v>
                </c:pt>
                <c:pt idx="303">
                  <c:v>13.641999999999999</c:v>
                </c:pt>
                <c:pt idx="304">
                  <c:v>13.834</c:v>
                </c:pt>
                <c:pt idx="305">
                  <c:v>13.906000000000001</c:v>
                </c:pt>
                <c:pt idx="306">
                  <c:v>14.05</c:v>
                </c:pt>
                <c:pt idx="307">
                  <c:v>14.17</c:v>
                </c:pt>
                <c:pt idx="308">
                  <c:v>14.409000000000001</c:v>
                </c:pt>
                <c:pt idx="309">
                  <c:v>14.361000000000001</c:v>
                </c:pt>
                <c:pt idx="310">
                  <c:v>14.409000000000001</c:v>
                </c:pt>
                <c:pt idx="311">
                  <c:v>14.409000000000001</c:v>
                </c:pt>
                <c:pt idx="312">
                  <c:v>14.433</c:v>
                </c:pt>
                <c:pt idx="313">
                  <c:v>14.433</c:v>
                </c:pt>
                <c:pt idx="314">
                  <c:v>14.481</c:v>
                </c:pt>
                <c:pt idx="315">
                  <c:v>14.721</c:v>
                </c:pt>
                <c:pt idx="316">
                  <c:v>14.768000000000001</c:v>
                </c:pt>
                <c:pt idx="317">
                  <c:v>14.816000000000001</c:v>
                </c:pt>
                <c:pt idx="318">
                  <c:v>14.792</c:v>
                </c:pt>
                <c:pt idx="319">
                  <c:v>14.625</c:v>
                </c:pt>
                <c:pt idx="320">
                  <c:v>14.648999999999999</c:v>
                </c:pt>
                <c:pt idx="321">
                  <c:v>14.457000000000001</c:v>
                </c:pt>
                <c:pt idx="322">
                  <c:v>14.337</c:v>
                </c:pt>
                <c:pt idx="323">
                  <c:v>14.242000000000001</c:v>
                </c:pt>
                <c:pt idx="324">
                  <c:v>14.194000000000001</c:v>
                </c:pt>
                <c:pt idx="325">
                  <c:v>14.17</c:v>
                </c:pt>
                <c:pt idx="326">
                  <c:v>14.194000000000001</c:v>
                </c:pt>
                <c:pt idx="327">
                  <c:v>14.17</c:v>
                </c:pt>
                <c:pt idx="328">
                  <c:v>14.122</c:v>
                </c:pt>
                <c:pt idx="329">
                  <c:v>14.17</c:v>
                </c:pt>
                <c:pt idx="330">
                  <c:v>14.242000000000001</c:v>
                </c:pt>
                <c:pt idx="331">
                  <c:v>14.648999999999999</c:v>
                </c:pt>
                <c:pt idx="332">
                  <c:v>14.242000000000001</c:v>
                </c:pt>
                <c:pt idx="333">
                  <c:v>14.17</c:v>
                </c:pt>
                <c:pt idx="334">
                  <c:v>14.122</c:v>
                </c:pt>
                <c:pt idx="335">
                  <c:v>14.074</c:v>
                </c:pt>
                <c:pt idx="336">
                  <c:v>14.026</c:v>
                </c:pt>
                <c:pt idx="337">
                  <c:v>14.194000000000001</c:v>
                </c:pt>
                <c:pt idx="338">
                  <c:v>14.242000000000001</c:v>
                </c:pt>
                <c:pt idx="339">
                  <c:v>14.266</c:v>
                </c:pt>
                <c:pt idx="340">
                  <c:v>14.242000000000001</c:v>
                </c:pt>
                <c:pt idx="341">
                  <c:v>14.242000000000001</c:v>
                </c:pt>
                <c:pt idx="342">
                  <c:v>14.266</c:v>
                </c:pt>
                <c:pt idx="343">
                  <c:v>14.194000000000001</c:v>
                </c:pt>
                <c:pt idx="344">
                  <c:v>14.146000000000001</c:v>
                </c:pt>
                <c:pt idx="345">
                  <c:v>14.242000000000001</c:v>
                </c:pt>
                <c:pt idx="346">
                  <c:v>14.002000000000001</c:v>
                </c:pt>
                <c:pt idx="347">
                  <c:v>14.002000000000001</c:v>
                </c:pt>
                <c:pt idx="348">
                  <c:v>14.098000000000001</c:v>
                </c:pt>
                <c:pt idx="349">
                  <c:v>14.218</c:v>
                </c:pt>
                <c:pt idx="350">
                  <c:v>14.385</c:v>
                </c:pt>
                <c:pt idx="351">
                  <c:v>14.457000000000001</c:v>
                </c:pt>
                <c:pt idx="352">
                  <c:v>14.721</c:v>
                </c:pt>
                <c:pt idx="353">
                  <c:v>14.721</c:v>
                </c:pt>
                <c:pt idx="354">
                  <c:v>14.816000000000001</c:v>
                </c:pt>
                <c:pt idx="355">
                  <c:v>14.888</c:v>
                </c:pt>
                <c:pt idx="356">
                  <c:v>14.912000000000001</c:v>
                </c:pt>
                <c:pt idx="357">
                  <c:v>14.864000000000001</c:v>
                </c:pt>
                <c:pt idx="358">
                  <c:v>14.816000000000001</c:v>
                </c:pt>
                <c:pt idx="359">
                  <c:v>14.768000000000001</c:v>
                </c:pt>
                <c:pt idx="360">
                  <c:v>14.673</c:v>
                </c:pt>
                <c:pt idx="361">
                  <c:v>14.601000000000001</c:v>
                </c:pt>
                <c:pt idx="362">
                  <c:v>14.505000000000001</c:v>
                </c:pt>
                <c:pt idx="363">
                  <c:v>14.553000000000001</c:v>
                </c:pt>
                <c:pt idx="364">
                  <c:v>14.529</c:v>
                </c:pt>
                <c:pt idx="365">
                  <c:v>14.505000000000001</c:v>
                </c:pt>
                <c:pt idx="366">
                  <c:v>14.601000000000001</c:v>
                </c:pt>
                <c:pt idx="367">
                  <c:v>14.792</c:v>
                </c:pt>
                <c:pt idx="368">
                  <c:v>14.696999999999999</c:v>
                </c:pt>
                <c:pt idx="369">
                  <c:v>14.625</c:v>
                </c:pt>
                <c:pt idx="370">
                  <c:v>14.314</c:v>
                </c:pt>
                <c:pt idx="371">
                  <c:v>14.314</c:v>
                </c:pt>
                <c:pt idx="372">
                  <c:v>14.29</c:v>
                </c:pt>
                <c:pt idx="373">
                  <c:v>14.314</c:v>
                </c:pt>
                <c:pt idx="374">
                  <c:v>14.385</c:v>
                </c:pt>
                <c:pt idx="375">
                  <c:v>14.696999999999999</c:v>
                </c:pt>
                <c:pt idx="376">
                  <c:v>14.553000000000001</c:v>
                </c:pt>
                <c:pt idx="377">
                  <c:v>14.96</c:v>
                </c:pt>
                <c:pt idx="378">
                  <c:v>14.984</c:v>
                </c:pt>
                <c:pt idx="379">
                  <c:v>15.318</c:v>
                </c:pt>
                <c:pt idx="380">
                  <c:v>15.103</c:v>
                </c:pt>
                <c:pt idx="381">
                  <c:v>14.816000000000001</c:v>
                </c:pt>
                <c:pt idx="382">
                  <c:v>14.721</c:v>
                </c:pt>
                <c:pt idx="383">
                  <c:v>14.721</c:v>
                </c:pt>
                <c:pt idx="384">
                  <c:v>14.816000000000001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winter!$C$3</c:f>
              <c:strCache>
                <c:ptCount val="1"/>
                <c:pt idx="0">
                  <c:v>Sum of Temp-2 °C </c:v>
                </c:pt>
              </c:strCache>
            </c:strRef>
          </c:tx>
          <c:marker>
            <c:symbol val="none"/>
          </c:marker>
          <c:cat>
            <c:strRef>
              <c:f>winter!$A$4:$A$389</c:f>
              <c:strCache>
                <c:ptCount val="385"/>
                <c:pt idx="0">
                  <c:v>01/26/17 </c:v>
                </c:pt>
                <c:pt idx="1">
                  <c:v>01/26/17 01:00:00 AM</c:v>
                </c:pt>
                <c:pt idx="2">
                  <c:v>01/26/17 01:00:00 PM</c:v>
                </c:pt>
                <c:pt idx="3">
                  <c:v>01/26/17 01:20:00 AM</c:v>
                </c:pt>
                <c:pt idx="4">
                  <c:v>01/26/17 02:00:00 AM</c:v>
                </c:pt>
                <c:pt idx="5">
                  <c:v>01/26/17 02:00:00 PM</c:v>
                </c:pt>
                <c:pt idx="6">
                  <c:v>01/26/17 03:00:00 AM</c:v>
                </c:pt>
                <c:pt idx="7">
                  <c:v>01/26/17 03:00:00 PM</c:v>
                </c:pt>
                <c:pt idx="8">
                  <c:v>01/26/17 04:00:00 AM</c:v>
                </c:pt>
                <c:pt idx="9">
                  <c:v>01/26/17 04:00:00 PM</c:v>
                </c:pt>
                <c:pt idx="10">
                  <c:v>01/26/17 05:00:00 AM</c:v>
                </c:pt>
                <c:pt idx="11">
                  <c:v>01/26/17 05:00:00 PM</c:v>
                </c:pt>
                <c:pt idx="12">
                  <c:v>01/26/17 06:00:00 AM</c:v>
                </c:pt>
                <c:pt idx="13">
                  <c:v>01/26/17 06:00:00 PM</c:v>
                </c:pt>
                <c:pt idx="14">
                  <c:v>01/26/17 07:00:00 AM</c:v>
                </c:pt>
                <c:pt idx="15">
                  <c:v>01/26/17 07:00:00 PM</c:v>
                </c:pt>
                <c:pt idx="16">
                  <c:v>01/26/17 08:00:00 AM</c:v>
                </c:pt>
                <c:pt idx="17">
                  <c:v>01/26/17 08:00:00 PM</c:v>
                </c:pt>
                <c:pt idx="18">
                  <c:v>01/26/17 09:00:00 AM</c:v>
                </c:pt>
                <c:pt idx="19">
                  <c:v>01/26/17 09:00:00 PM</c:v>
                </c:pt>
                <c:pt idx="20">
                  <c:v>01/26/17 10:00:00 AM</c:v>
                </c:pt>
                <c:pt idx="21">
                  <c:v>01/26/17 10:00:00 PM</c:v>
                </c:pt>
                <c:pt idx="22">
                  <c:v>01/26/17 11:00:00 AM</c:v>
                </c:pt>
                <c:pt idx="23">
                  <c:v>01/26/17 11:00:00 PM</c:v>
                </c:pt>
                <c:pt idx="24">
                  <c:v>01/26/17 12:00:00 PM</c:v>
                </c:pt>
                <c:pt idx="25">
                  <c:v>01/27/17 </c:v>
                </c:pt>
                <c:pt idx="26">
                  <c:v>01/27/17 01:00:00 AM</c:v>
                </c:pt>
                <c:pt idx="27">
                  <c:v>01/27/17 01:00:00 PM</c:v>
                </c:pt>
                <c:pt idx="28">
                  <c:v>01/27/17 02:00:00 AM</c:v>
                </c:pt>
                <c:pt idx="29">
                  <c:v>01/27/17 02:00:00 PM</c:v>
                </c:pt>
                <c:pt idx="30">
                  <c:v>01/27/17 03:00:00 AM</c:v>
                </c:pt>
                <c:pt idx="31">
                  <c:v>01/27/17 03:00:00 PM</c:v>
                </c:pt>
                <c:pt idx="32">
                  <c:v>01/27/17 04:00:00 AM</c:v>
                </c:pt>
                <c:pt idx="33">
                  <c:v>01/27/17 04:00:00 PM</c:v>
                </c:pt>
                <c:pt idx="34">
                  <c:v>01/27/17 05:00:00 AM</c:v>
                </c:pt>
                <c:pt idx="35">
                  <c:v>01/27/17 05:00:00 PM</c:v>
                </c:pt>
                <c:pt idx="36">
                  <c:v>01/27/17 06:00:00 AM</c:v>
                </c:pt>
                <c:pt idx="37">
                  <c:v>01/27/17 06:00:00 PM</c:v>
                </c:pt>
                <c:pt idx="38">
                  <c:v>01/27/17 07:00:00 AM</c:v>
                </c:pt>
                <c:pt idx="39">
                  <c:v>01/27/17 07:00:00 PM</c:v>
                </c:pt>
                <c:pt idx="40">
                  <c:v>01/27/17 08:00:00 AM</c:v>
                </c:pt>
                <c:pt idx="41">
                  <c:v>01/27/17 08:00:00 PM</c:v>
                </c:pt>
                <c:pt idx="42">
                  <c:v>01/27/17 09:00:00 AM</c:v>
                </c:pt>
                <c:pt idx="43">
                  <c:v>01/27/17 09:00:00 PM</c:v>
                </c:pt>
                <c:pt idx="44">
                  <c:v>01/27/17 10:00:00 AM</c:v>
                </c:pt>
                <c:pt idx="45">
                  <c:v>01/27/17 10:00:00 PM</c:v>
                </c:pt>
                <c:pt idx="46">
                  <c:v>01/27/17 11:00:00 AM</c:v>
                </c:pt>
                <c:pt idx="47">
                  <c:v>01/27/17 11:00:00 PM</c:v>
                </c:pt>
                <c:pt idx="48">
                  <c:v>01/27/17 12:00:00 PM</c:v>
                </c:pt>
                <c:pt idx="49">
                  <c:v>01/28/17 </c:v>
                </c:pt>
                <c:pt idx="50">
                  <c:v>01/28/17 01:00:00 AM</c:v>
                </c:pt>
                <c:pt idx="51">
                  <c:v>01/28/17 01:00:00 PM</c:v>
                </c:pt>
                <c:pt idx="52">
                  <c:v>01/28/17 02:00:00 AM</c:v>
                </c:pt>
                <c:pt idx="53">
                  <c:v>01/28/17 02:00:00 PM</c:v>
                </c:pt>
                <c:pt idx="54">
                  <c:v>01/28/17 03:00:00 AM</c:v>
                </c:pt>
                <c:pt idx="55">
                  <c:v>01/28/17 03:00:00 PM</c:v>
                </c:pt>
                <c:pt idx="56">
                  <c:v>01/28/17 04:00:00 AM</c:v>
                </c:pt>
                <c:pt idx="57">
                  <c:v>01/28/17 04:00:00 PM</c:v>
                </c:pt>
                <c:pt idx="58">
                  <c:v>01/28/17 05:00:00 AM</c:v>
                </c:pt>
                <c:pt idx="59">
                  <c:v>01/28/17 05:00:00 PM</c:v>
                </c:pt>
                <c:pt idx="60">
                  <c:v>01/28/17 06:00:00 AM</c:v>
                </c:pt>
                <c:pt idx="61">
                  <c:v>01/28/17 06:00:00 PM</c:v>
                </c:pt>
                <c:pt idx="62">
                  <c:v>01/28/17 07:00:00 AM</c:v>
                </c:pt>
                <c:pt idx="63">
                  <c:v>01/28/17 07:00:00 PM</c:v>
                </c:pt>
                <c:pt idx="64">
                  <c:v>01/28/17 08:00:00 AM</c:v>
                </c:pt>
                <c:pt idx="65">
                  <c:v>01/28/17 08:00:00 PM</c:v>
                </c:pt>
                <c:pt idx="66">
                  <c:v>01/28/17 09:00:00 AM</c:v>
                </c:pt>
                <c:pt idx="67">
                  <c:v>01/28/17 09:00:00 PM</c:v>
                </c:pt>
                <c:pt idx="68">
                  <c:v>01/28/17 10:00:00 AM</c:v>
                </c:pt>
                <c:pt idx="69">
                  <c:v>01/28/17 10:00:00 PM</c:v>
                </c:pt>
                <c:pt idx="70">
                  <c:v>01/28/17 11:00:00 AM</c:v>
                </c:pt>
                <c:pt idx="71">
                  <c:v>01/28/17 11:00:00 PM</c:v>
                </c:pt>
                <c:pt idx="72">
                  <c:v>01/28/17 12:00:00 PM</c:v>
                </c:pt>
                <c:pt idx="73">
                  <c:v>01/29/17 </c:v>
                </c:pt>
                <c:pt idx="74">
                  <c:v>01/29/17 01:00:00 AM</c:v>
                </c:pt>
                <c:pt idx="75">
                  <c:v>01/29/17 01:00:00 PM</c:v>
                </c:pt>
                <c:pt idx="76">
                  <c:v>01/29/17 02:00:00 AM</c:v>
                </c:pt>
                <c:pt idx="77">
                  <c:v>01/29/17 02:00:00 PM</c:v>
                </c:pt>
                <c:pt idx="78">
                  <c:v>01/29/17 03:00:00 AM</c:v>
                </c:pt>
                <c:pt idx="79">
                  <c:v>01/29/17 03:00:00 PM</c:v>
                </c:pt>
                <c:pt idx="80">
                  <c:v>01/29/17 04:00:00 AM</c:v>
                </c:pt>
                <c:pt idx="81">
                  <c:v>01/29/17 04:00:00 PM</c:v>
                </c:pt>
                <c:pt idx="82">
                  <c:v>01/29/17 05:00:00 AM</c:v>
                </c:pt>
                <c:pt idx="83">
                  <c:v>01/29/17 05:00:00 PM</c:v>
                </c:pt>
                <c:pt idx="84">
                  <c:v>01/29/17 06:00:00 AM</c:v>
                </c:pt>
                <c:pt idx="85">
                  <c:v>01/29/17 06:00:00 PM</c:v>
                </c:pt>
                <c:pt idx="86">
                  <c:v>01/29/17 07:00:00 AM</c:v>
                </c:pt>
                <c:pt idx="87">
                  <c:v>01/29/17 07:00:00 PM</c:v>
                </c:pt>
                <c:pt idx="88">
                  <c:v>01/29/17 08:00:00 AM</c:v>
                </c:pt>
                <c:pt idx="89">
                  <c:v>01/29/17 08:00:00 PM</c:v>
                </c:pt>
                <c:pt idx="90">
                  <c:v>01/29/17 09:00:00 AM</c:v>
                </c:pt>
                <c:pt idx="91">
                  <c:v>01/29/17 09:00:00 PM</c:v>
                </c:pt>
                <c:pt idx="92">
                  <c:v>01/29/17 10:00:00 AM</c:v>
                </c:pt>
                <c:pt idx="93">
                  <c:v>01/29/17 10:00:00 PM</c:v>
                </c:pt>
                <c:pt idx="94">
                  <c:v>01/29/17 11:00:00 AM</c:v>
                </c:pt>
                <c:pt idx="95">
                  <c:v>01/29/17 11:00:00 PM</c:v>
                </c:pt>
                <c:pt idx="96">
                  <c:v>01/29/17 12:00:00 PM</c:v>
                </c:pt>
                <c:pt idx="97">
                  <c:v>01/30/17 </c:v>
                </c:pt>
                <c:pt idx="98">
                  <c:v>01/30/17 01:00:00 AM</c:v>
                </c:pt>
                <c:pt idx="99">
                  <c:v>01/30/17 01:00:00 PM</c:v>
                </c:pt>
                <c:pt idx="100">
                  <c:v>01/30/17 02:00:00 AM</c:v>
                </c:pt>
                <c:pt idx="101">
                  <c:v>01/30/17 02:00:00 PM</c:v>
                </c:pt>
                <c:pt idx="102">
                  <c:v>01/30/17 03:00:00 AM</c:v>
                </c:pt>
                <c:pt idx="103">
                  <c:v>01/30/17 03:00:00 PM</c:v>
                </c:pt>
                <c:pt idx="104">
                  <c:v>01/30/17 04:00:00 AM</c:v>
                </c:pt>
                <c:pt idx="105">
                  <c:v>01/30/17 04:00:00 PM</c:v>
                </c:pt>
                <c:pt idx="106">
                  <c:v>01/30/17 05:00:00 AM</c:v>
                </c:pt>
                <c:pt idx="107">
                  <c:v>01/30/17 05:00:00 PM</c:v>
                </c:pt>
                <c:pt idx="108">
                  <c:v>01/30/17 06:00:00 AM</c:v>
                </c:pt>
                <c:pt idx="109">
                  <c:v>01/30/17 06:00:00 PM</c:v>
                </c:pt>
                <c:pt idx="110">
                  <c:v>01/30/17 07:00:00 AM</c:v>
                </c:pt>
                <c:pt idx="111">
                  <c:v>01/30/17 07:00:00 PM</c:v>
                </c:pt>
                <c:pt idx="112">
                  <c:v>01/30/17 08:00:00 AM</c:v>
                </c:pt>
                <c:pt idx="113">
                  <c:v>01/30/17 08:00:00 PM</c:v>
                </c:pt>
                <c:pt idx="114">
                  <c:v>01/30/17 09:00:00 AM</c:v>
                </c:pt>
                <c:pt idx="115">
                  <c:v>01/30/17 09:00:00 PM</c:v>
                </c:pt>
                <c:pt idx="116">
                  <c:v>01/30/17 10:00:00 AM</c:v>
                </c:pt>
                <c:pt idx="117">
                  <c:v>01/30/17 10:00:00 PM</c:v>
                </c:pt>
                <c:pt idx="118">
                  <c:v>01/30/17 11:00:00 AM</c:v>
                </c:pt>
                <c:pt idx="119">
                  <c:v>01/30/17 11:00:00 PM</c:v>
                </c:pt>
                <c:pt idx="120">
                  <c:v>01/30/17 12:00:00 PM</c:v>
                </c:pt>
                <c:pt idx="121">
                  <c:v>01/31/17 </c:v>
                </c:pt>
                <c:pt idx="122">
                  <c:v>01/31/17 01:00:00 AM</c:v>
                </c:pt>
                <c:pt idx="123">
                  <c:v>01/31/17 01:00:00 PM</c:v>
                </c:pt>
                <c:pt idx="124">
                  <c:v>01/31/17 02:00:00 AM</c:v>
                </c:pt>
                <c:pt idx="125">
                  <c:v>01/31/17 02:00:00 PM</c:v>
                </c:pt>
                <c:pt idx="126">
                  <c:v>01/31/17 03:00:00 AM</c:v>
                </c:pt>
                <c:pt idx="127">
                  <c:v>01/31/17 03:00:00 PM</c:v>
                </c:pt>
                <c:pt idx="128">
                  <c:v>01/31/17 04:00:00 AM</c:v>
                </c:pt>
                <c:pt idx="129">
                  <c:v>01/31/17 04:00:00 PM</c:v>
                </c:pt>
                <c:pt idx="130">
                  <c:v>01/31/17 05:00:00 AM</c:v>
                </c:pt>
                <c:pt idx="131">
                  <c:v>01/31/17 05:00:00 PM</c:v>
                </c:pt>
                <c:pt idx="132">
                  <c:v>01/31/17 06:00:00 AM</c:v>
                </c:pt>
                <c:pt idx="133">
                  <c:v>01/31/17 06:00:00 PM</c:v>
                </c:pt>
                <c:pt idx="134">
                  <c:v>01/31/17 07:00:00 AM</c:v>
                </c:pt>
                <c:pt idx="135">
                  <c:v>01/31/17 07:00:00 PM</c:v>
                </c:pt>
                <c:pt idx="136">
                  <c:v>01/31/17 08:00:00 AM</c:v>
                </c:pt>
                <c:pt idx="137">
                  <c:v>01/31/17 08:00:00 PM</c:v>
                </c:pt>
                <c:pt idx="138">
                  <c:v>01/31/17 09:00:00 AM</c:v>
                </c:pt>
                <c:pt idx="139">
                  <c:v>01/31/17 09:00:00 PM</c:v>
                </c:pt>
                <c:pt idx="140">
                  <c:v>01/31/17 10:00:00 AM</c:v>
                </c:pt>
                <c:pt idx="141">
                  <c:v>01/31/17 10:00:00 PM</c:v>
                </c:pt>
                <c:pt idx="142">
                  <c:v>01/31/17 11:00:00 AM</c:v>
                </c:pt>
                <c:pt idx="143">
                  <c:v>01/31/17 11:00:00 PM</c:v>
                </c:pt>
                <c:pt idx="144">
                  <c:v>01/31/17 12:00:00 PM</c:v>
                </c:pt>
                <c:pt idx="145">
                  <c:v>02/01/2017</c:v>
                </c:pt>
                <c:pt idx="146">
                  <c:v>02/01/2017 01:00</c:v>
                </c:pt>
                <c:pt idx="147">
                  <c:v>02/01/2017 02:00</c:v>
                </c:pt>
                <c:pt idx="148">
                  <c:v>02/01/2017 03:00</c:v>
                </c:pt>
                <c:pt idx="149">
                  <c:v>02/01/2017 04:00</c:v>
                </c:pt>
                <c:pt idx="150">
                  <c:v>02/01/2017 05:00</c:v>
                </c:pt>
                <c:pt idx="151">
                  <c:v>02/01/2017 06:00</c:v>
                </c:pt>
                <c:pt idx="152">
                  <c:v>02/01/2017 07:00</c:v>
                </c:pt>
                <c:pt idx="153">
                  <c:v>02/01/2017 08:00</c:v>
                </c:pt>
                <c:pt idx="154">
                  <c:v>02/01/2017 09:00</c:v>
                </c:pt>
                <c:pt idx="155">
                  <c:v>02/01/2017 10:00</c:v>
                </c:pt>
                <c:pt idx="156">
                  <c:v>02/01/2017 11:00</c:v>
                </c:pt>
                <c:pt idx="157">
                  <c:v>02/01/2017 12:00</c:v>
                </c:pt>
                <c:pt idx="158">
                  <c:v>02/01/2017 13:00</c:v>
                </c:pt>
                <c:pt idx="159">
                  <c:v>02/01/2017 14:00</c:v>
                </c:pt>
                <c:pt idx="160">
                  <c:v>02/01/2017 15:00</c:v>
                </c:pt>
                <c:pt idx="161">
                  <c:v>02/01/2017 16:00</c:v>
                </c:pt>
                <c:pt idx="162">
                  <c:v>02/01/2017 17:00</c:v>
                </c:pt>
                <c:pt idx="163">
                  <c:v>02/01/2017 18:00</c:v>
                </c:pt>
                <c:pt idx="164">
                  <c:v>02/01/2017 19:00</c:v>
                </c:pt>
                <c:pt idx="165">
                  <c:v>02/01/2017 20:00</c:v>
                </c:pt>
                <c:pt idx="166">
                  <c:v>02/01/2017 21:00</c:v>
                </c:pt>
                <c:pt idx="167">
                  <c:v>02/01/2017 22:00</c:v>
                </c:pt>
                <c:pt idx="168">
                  <c:v>02/01/2017 23:00</c:v>
                </c:pt>
                <c:pt idx="169">
                  <c:v>02/02/2017</c:v>
                </c:pt>
                <c:pt idx="170">
                  <c:v>02/02/2017 01:00</c:v>
                </c:pt>
                <c:pt idx="171">
                  <c:v>02/02/2017 02:00</c:v>
                </c:pt>
                <c:pt idx="172">
                  <c:v>02/02/2017 03:00</c:v>
                </c:pt>
                <c:pt idx="173">
                  <c:v>02/02/2017 04:00</c:v>
                </c:pt>
                <c:pt idx="174">
                  <c:v>02/02/2017 05:00</c:v>
                </c:pt>
                <c:pt idx="175">
                  <c:v>02/02/2017 06:00</c:v>
                </c:pt>
                <c:pt idx="176">
                  <c:v>02/02/2017 07:00</c:v>
                </c:pt>
                <c:pt idx="177">
                  <c:v>02/02/2017 08:00</c:v>
                </c:pt>
                <c:pt idx="178">
                  <c:v>02/02/2017 09:00</c:v>
                </c:pt>
                <c:pt idx="179">
                  <c:v>02/02/2017 10:00</c:v>
                </c:pt>
                <c:pt idx="180">
                  <c:v>02/02/2017 11:00</c:v>
                </c:pt>
                <c:pt idx="181">
                  <c:v>02/02/2017 12:00</c:v>
                </c:pt>
                <c:pt idx="182">
                  <c:v>02/02/2017 13:00</c:v>
                </c:pt>
                <c:pt idx="183">
                  <c:v>02/02/2017 14:00</c:v>
                </c:pt>
                <c:pt idx="184">
                  <c:v>02/02/2017 15:00</c:v>
                </c:pt>
                <c:pt idx="185">
                  <c:v>02/02/2017 16:00</c:v>
                </c:pt>
                <c:pt idx="186">
                  <c:v>02/02/2017 17:00</c:v>
                </c:pt>
                <c:pt idx="187">
                  <c:v>02/02/2017 18:00</c:v>
                </c:pt>
                <c:pt idx="188">
                  <c:v>02/02/2017 19:00</c:v>
                </c:pt>
                <c:pt idx="189">
                  <c:v>02/02/2017 20:00</c:v>
                </c:pt>
                <c:pt idx="190">
                  <c:v>02/02/2017 21:00</c:v>
                </c:pt>
                <c:pt idx="191">
                  <c:v>02/02/2017 22:00</c:v>
                </c:pt>
                <c:pt idx="192">
                  <c:v>02/02/2017 23:00</c:v>
                </c:pt>
                <c:pt idx="193">
                  <c:v>02/03/2017</c:v>
                </c:pt>
                <c:pt idx="194">
                  <c:v>02/03/2017 01:00</c:v>
                </c:pt>
                <c:pt idx="195">
                  <c:v>02/03/2017 02:00</c:v>
                </c:pt>
                <c:pt idx="196">
                  <c:v>02/03/2017 03:00</c:v>
                </c:pt>
                <c:pt idx="197">
                  <c:v>02/03/2017 04:00</c:v>
                </c:pt>
                <c:pt idx="198">
                  <c:v>02/03/2017 05:00</c:v>
                </c:pt>
                <c:pt idx="199">
                  <c:v>02/03/2017 06:00</c:v>
                </c:pt>
                <c:pt idx="200">
                  <c:v>02/03/2017 07:00</c:v>
                </c:pt>
                <c:pt idx="201">
                  <c:v>02/03/2017 08:00</c:v>
                </c:pt>
                <c:pt idx="202">
                  <c:v>02/03/2017 09:00</c:v>
                </c:pt>
                <c:pt idx="203">
                  <c:v>02/03/2017 10:00</c:v>
                </c:pt>
                <c:pt idx="204">
                  <c:v>02/03/2017 11:00</c:v>
                </c:pt>
                <c:pt idx="205">
                  <c:v>02/03/2017 12:00</c:v>
                </c:pt>
                <c:pt idx="206">
                  <c:v>02/03/2017 13:00</c:v>
                </c:pt>
                <c:pt idx="207">
                  <c:v>02/03/2017 14:00</c:v>
                </c:pt>
                <c:pt idx="208">
                  <c:v>02/03/2017 15:00</c:v>
                </c:pt>
                <c:pt idx="209">
                  <c:v>02/03/2017 16:00</c:v>
                </c:pt>
                <c:pt idx="210">
                  <c:v>02/03/2017 17:00</c:v>
                </c:pt>
                <c:pt idx="211">
                  <c:v>02/03/2017 18:00</c:v>
                </c:pt>
                <c:pt idx="212">
                  <c:v>02/03/2017 19:00</c:v>
                </c:pt>
                <c:pt idx="213">
                  <c:v>02/03/2017 20:00</c:v>
                </c:pt>
                <c:pt idx="214">
                  <c:v>02/03/2017 21:00</c:v>
                </c:pt>
                <c:pt idx="215">
                  <c:v>02/03/2017 22:00</c:v>
                </c:pt>
                <c:pt idx="216">
                  <c:v>02/03/2017 23:00</c:v>
                </c:pt>
                <c:pt idx="217">
                  <c:v>02/04/2017</c:v>
                </c:pt>
                <c:pt idx="218">
                  <c:v>02/04/2017 01:00</c:v>
                </c:pt>
                <c:pt idx="219">
                  <c:v>02/04/2017 02:00</c:v>
                </c:pt>
                <c:pt idx="220">
                  <c:v>02/04/2017 03:00</c:v>
                </c:pt>
                <c:pt idx="221">
                  <c:v>02/04/2017 04:00</c:v>
                </c:pt>
                <c:pt idx="222">
                  <c:v>02/04/2017 05:00</c:v>
                </c:pt>
                <c:pt idx="223">
                  <c:v>02/04/2017 06:00</c:v>
                </c:pt>
                <c:pt idx="224">
                  <c:v>02/04/2017 07:00</c:v>
                </c:pt>
                <c:pt idx="225">
                  <c:v>02/04/2017 08:00</c:v>
                </c:pt>
                <c:pt idx="226">
                  <c:v>02/04/2017 09:00</c:v>
                </c:pt>
                <c:pt idx="227">
                  <c:v>02/04/2017 10:00</c:v>
                </c:pt>
                <c:pt idx="228">
                  <c:v>02/04/2017 11:00</c:v>
                </c:pt>
                <c:pt idx="229">
                  <c:v>02/04/2017 12:00</c:v>
                </c:pt>
                <c:pt idx="230">
                  <c:v>02/04/2017 13:00</c:v>
                </c:pt>
                <c:pt idx="231">
                  <c:v>02/04/2017 14:00</c:v>
                </c:pt>
                <c:pt idx="232">
                  <c:v>02/04/2017 15:00</c:v>
                </c:pt>
                <c:pt idx="233">
                  <c:v>02/04/2017 16:00</c:v>
                </c:pt>
                <c:pt idx="234">
                  <c:v>02/04/2017 17:00</c:v>
                </c:pt>
                <c:pt idx="235">
                  <c:v>02/04/2017 18:00</c:v>
                </c:pt>
                <c:pt idx="236">
                  <c:v>02/04/2017 19:00</c:v>
                </c:pt>
                <c:pt idx="237">
                  <c:v>02/04/2017 20:00</c:v>
                </c:pt>
                <c:pt idx="238">
                  <c:v>02/04/2017 21:00</c:v>
                </c:pt>
                <c:pt idx="239">
                  <c:v>02/04/2017 22:00</c:v>
                </c:pt>
                <c:pt idx="240">
                  <c:v>02/04/2017 23:00</c:v>
                </c:pt>
                <c:pt idx="241">
                  <c:v>02/05/2017</c:v>
                </c:pt>
                <c:pt idx="242">
                  <c:v>02/05/2017 01:00</c:v>
                </c:pt>
                <c:pt idx="243">
                  <c:v>02/05/2017 02:00</c:v>
                </c:pt>
                <c:pt idx="244">
                  <c:v>02/05/2017 03:00</c:v>
                </c:pt>
                <c:pt idx="245">
                  <c:v>02/05/2017 04:00</c:v>
                </c:pt>
                <c:pt idx="246">
                  <c:v>02/05/2017 05:00</c:v>
                </c:pt>
                <c:pt idx="247">
                  <c:v>02/05/2017 06:00</c:v>
                </c:pt>
                <c:pt idx="248">
                  <c:v>02/05/2017 07:00</c:v>
                </c:pt>
                <c:pt idx="249">
                  <c:v>02/05/2017 08:00</c:v>
                </c:pt>
                <c:pt idx="250">
                  <c:v>02/05/2017 09:00</c:v>
                </c:pt>
                <c:pt idx="251">
                  <c:v>02/05/2017 10:00</c:v>
                </c:pt>
                <c:pt idx="252">
                  <c:v>02/05/2017 11:00</c:v>
                </c:pt>
                <c:pt idx="253">
                  <c:v>02/05/2017 12:00</c:v>
                </c:pt>
                <c:pt idx="254">
                  <c:v>02/05/2017 13:00</c:v>
                </c:pt>
                <c:pt idx="255">
                  <c:v>02/05/2017 14:00</c:v>
                </c:pt>
                <c:pt idx="256">
                  <c:v>02/05/2017 15:00</c:v>
                </c:pt>
                <c:pt idx="257">
                  <c:v>02/05/2017 16:00</c:v>
                </c:pt>
                <c:pt idx="258">
                  <c:v>02/05/2017 17:00</c:v>
                </c:pt>
                <c:pt idx="259">
                  <c:v>02/05/2017 18:00</c:v>
                </c:pt>
                <c:pt idx="260">
                  <c:v>02/05/2017 19:00</c:v>
                </c:pt>
                <c:pt idx="261">
                  <c:v>02/05/2017 20:00</c:v>
                </c:pt>
                <c:pt idx="262">
                  <c:v>02/05/2017 21:00</c:v>
                </c:pt>
                <c:pt idx="263">
                  <c:v>02/05/2017 22:00</c:v>
                </c:pt>
                <c:pt idx="264">
                  <c:v>02/05/2017 23:00</c:v>
                </c:pt>
                <c:pt idx="265">
                  <c:v>02/06/2017</c:v>
                </c:pt>
                <c:pt idx="266">
                  <c:v>02/06/2017 01:00</c:v>
                </c:pt>
                <c:pt idx="267">
                  <c:v>02/06/2017 02:00</c:v>
                </c:pt>
                <c:pt idx="268">
                  <c:v>02/06/2017 03:00</c:v>
                </c:pt>
                <c:pt idx="269">
                  <c:v>02/06/2017 04:00</c:v>
                </c:pt>
                <c:pt idx="270">
                  <c:v>02/06/2017 05:00</c:v>
                </c:pt>
                <c:pt idx="271">
                  <c:v>02/06/2017 06:00</c:v>
                </c:pt>
                <c:pt idx="272">
                  <c:v>02/06/2017 07:00</c:v>
                </c:pt>
                <c:pt idx="273">
                  <c:v>02/06/2017 08:00</c:v>
                </c:pt>
                <c:pt idx="274">
                  <c:v>02/06/2017 09:00</c:v>
                </c:pt>
                <c:pt idx="275">
                  <c:v>02/06/2017 10:00</c:v>
                </c:pt>
                <c:pt idx="276">
                  <c:v>02/06/2017 11:00</c:v>
                </c:pt>
                <c:pt idx="277">
                  <c:v>02/06/2017 12:00</c:v>
                </c:pt>
                <c:pt idx="278">
                  <c:v>02/06/2017 13:00</c:v>
                </c:pt>
                <c:pt idx="279">
                  <c:v>02/06/2017 14:00</c:v>
                </c:pt>
                <c:pt idx="280">
                  <c:v>02/06/2017 15:00</c:v>
                </c:pt>
                <c:pt idx="281">
                  <c:v>02/06/2017 16:00</c:v>
                </c:pt>
                <c:pt idx="282">
                  <c:v>02/06/2017 17:00</c:v>
                </c:pt>
                <c:pt idx="283">
                  <c:v>02/06/2017 18:00</c:v>
                </c:pt>
                <c:pt idx="284">
                  <c:v>02/06/2017 19:00</c:v>
                </c:pt>
                <c:pt idx="285">
                  <c:v>02/06/2017 20:00</c:v>
                </c:pt>
                <c:pt idx="286">
                  <c:v>02/06/2017 21:00</c:v>
                </c:pt>
                <c:pt idx="287">
                  <c:v>02/06/2017 22:00</c:v>
                </c:pt>
                <c:pt idx="288">
                  <c:v>02/06/2017 23:00</c:v>
                </c:pt>
                <c:pt idx="289">
                  <c:v>02/07/2017</c:v>
                </c:pt>
                <c:pt idx="290">
                  <c:v>02/07/2017 01:00</c:v>
                </c:pt>
                <c:pt idx="291">
                  <c:v>02/07/2017 02:00</c:v>
                </c:pt>
                <c:pt idx="292">
                  <c:v>02/07/2017 03:00</c:v>
                </c:pt>
                <c:pt idx="293">
                  <c:v>02/07/2017 04:00</c:v>
                </c:pt>
                <c:pt idx="294">
                  <c:v>02/07/2017 05:00</c:v>
                </c:pt>
                <c:pt idx="295">
                  <c:v>02/07/2017 06:00</c:v>
                </c:pt>
                <c:pt idx="296">
                  <c:v>02/07/2017 07:00</c:v>
                </c:pt>
                <c:pt idx="297">
                  <c:v>02/07/2017 08:00</c:v>
                </c:pt>
                <c:pt idx="298">
                  <c:v>02/07/2017 09:00</c:v>
                </c:pt>
                <c:pt idx="299">
                  <c:v>02/07/2017 10:00</c:v>
                </c:pt>
                <c:pt idx="300">
                  <c:v>02/07/2017 11:00</c:v>
                </c:pt>
                <c:pt idx="301">
                  <c:v>02/07/2017 12:00</c:v>
                </c:pt>
                <c:pt idx="302">
                  <c:v>02/07/2017 13:00</c:v>
                </c:pt>
                <c:pt idx="303">
                  <c:v>02/07/2017 14:00</c:v>
                </c:pt>
                <c:pt idx="304">
                  <c:v>02/07/2017 15:00</c:v>
                </c:pt>
                <c:pt idx="305">
                  <c:v>02/07/2017 16:00</c:v>
                </c:pt>
                <c:pt idx="306">
                  <c:v>02/07/2017 17:00</c:v>
                </c:pt>
                <c:pt idx="307">
                  <c:v>02/07/2017 18:00</c:v>
                </c:pt>
                <c:pt idx="308">
                  <c:v>02/07/2017 19:00</c:v>
                </c:pt>
                <c:pt idx="309">
                  <c:v>02/07/2017 20:00</c:v>
                </c:pt>
                <c:pt idx="310">
                  <c:v>02/07/2017 21:00</c:v>
                </c:pt>
                <c:pt idx="311">
                  <c:v>02/07/2017 22:00</c:v>
                </c:pt>
                <c:pt idx="312">
                  <c:v>02/07/2017 23:00</c:v>
                </c:pt>
                <c:pt idx="313">
                  <c:v>02/08/2017</c:v>
                </c:pt>
                <c:pt idx="314">
                  <c:v>02/08/2017 01:00</c:v>
                </c:pt>
                <c:pt idx="315">
                  <c:v>02/08/2017 02:00</c:v>
                </c:pt>
                <c:pt idx="316">
                  <c:v>02/08/2017 03:00</c:v>
                </c:pt>
                <c:pt idx="317">
                  <c:v>02/08/2017 04:00</c:v>
                </c:pt>
                <c:pt idx="318">
                  <c:v>02/08/2017 05:00</c:v>
                </c:pt>
                <c:pt idx="319">
                  <c:v>02/08/2017 06:00</c:v>
                </c:pt>
                <c:pt idx="320">
                  <c:v>02/08/2017 07:00</c:v>
                </c:pt>
                <c:pt idx="321">
                  <c:v>02/08/2017 08:00</c:v>
                </c:pt>
                <c:pt idx="322">
                  <c:v>02/08/2017 09:00</c:v>
                </c:pt>
                <c:pt idx="323">
                  <c:v>02/08/2017 10:00</c:v>
                </c:pt>
                <c:pt idx="324">
                  <c:v>02/08/2017 11:00</c:v>
                </c:pt>
                <c:pt idx="325">
                  <c:v>02/08/2017 12:00</c:v>
                </c:pt>
                <c:pt idx="326">
                  <c:v>02/08/2017 13:00</c:v>
                </c:pt>
                <c:pt idx="327">
                  <c:v>02/08/2017 14:00</c:v>
                </c:pt>
                <c:pt idx="328">
                  <c:v>02/08/2017 15:00</c:v>
                </c:pt>
                <c:pt idx="329">
                  <c:v>02/08/2017 16:00</c:v>
                </c:pt>
                <c:pt idx="330">
                  <c:v>02/08/2017 17:00</c:v>
                </c:pt>
                <c:pt idx="331">
                  <c:v>02/08/2017 18:00</c:v>
                </c:pt>
                <c:pt idx="332">
                  <c:v>02/08/2017 19:00</c:v>
                </c:pt>
                <c:pt idx="333">
                  <c:v>02/08/2017 20:00</c:v>
                </c:pt>
                <c:pt idx="334">
                  <c:v>02/08/2017 21:00</c:v>
                </c:pt>
                <c:pt idx="335">
                  <c:v>02/08/2017 22:00</c:v>
                </c:pt>
                <c:pt idx="336">
                  <c:v>02/08/2017 23:00</c:v>
                </c:pt>
                <c:pt idx="337">
                  <c:v>02/09/2017</c:v>
                </c:pt>
                <c:pt idx="338">
                  <c:v>02/09/2017 01:00</c:v>
                </c:pt>
                <c:pt idx="339">
                  <c:v>02/09/2017 02:00</c:v>
                </c:pt>
                <c:pt idx="340">
                  <c:v>02/09/2017 03:00</c:v>
                </c:pt>
                <c:pt idx="341">
                  <c:v>02/09/2017 04:00</c:v>
                </c:pt>
                <c:pt idx="342">
                  <c:v>02/09/2017 05:00</c:v>
                </c:pt>
                <c:pt idx="343">
                  <c:v>02/09/2017 06:00</c:v>
                </c:pt>
                <c:pt idx="344">
                  <c:v>02/09/2017 07:00</c:v>
                </c:pt>
                <c:pt idx="345">
                  <c:v>02/09/2017 08:00</c:v>
                </c:pt>
                <c:pt idx="346">
                  <c:v>02/09/2017 09:00</c:v>
                </c:pt>
                <c:pt idx="347">
                  <c:v>02/09/2017 10:00</c:v>
                </c:pt>
                <c:pt idx="348">
                  <c:v>02/09/2017 11:00</c:v>
                </c:pt>
                <c:pt idx="349">
                  <c:v>02/09/2017 12:00</c:v>
                </c:pt>
                <c:pt idx="350">
                  <c:v>02/09/2017 13:00</c:v>
                </c:pt>
                <c:pt idx="351">
                  <c:v>02/09/2017 14:00</c:v>
                </c:pt>
                <c:pt idx="352">
                  <c:v>02/09/2017 15:00</c:v>
                </c:pt>
                <c:pt idx="353">
                  <c:v>02/09/2017 16:00</c:v>
                </c:pt>
                <c:pt idx="354">
                  <c:v>02/09/2017 17:00</c:v>
                </c:pt>
                <c:pt idx="355">
                  <c:v>02/09/2017 18:00</c:v>
                </c:pt>
                <c:pt idx="356">
                  <c:v>02/09/2017 19:00</c:v>
                </c:pt>
                <c:pt idx="357">
                  <c:v>02/09/2017 20:00</c:v>
                </c:pt>
                <c:pt idx="358">
                  <c:v>02/09/2017 21:00</c:v>
                </c:pt>
                <c:pt idx="359">
                  <c:v>02/09/2017 22:00</c:v>
                </c:pt>
                <c:pt idx="360">
                  <c:v>02/09/2017 23:00</c:v>
                </c:pt>
                <c:pt idx="361">
                  <c:v>02/10/2017</c:v>
                </c:pt>
                <c:pt idx="362">
                  <c:v>02/10/2017 01:00</c:v>
                </c:pt>
                <c:pt idx="363">
                  <c:v>02/10/2017 02:00</c:v>
                </c:pt>
                <c:pt idx="364">
                  <c:v>02/10/2017 03:00</c:v>
                </c:pt>
                <c:pt idx="365">
                  <c:v>02/10/2017 04:00</c:v>
                </c:pt>
                <c:pt idx="366">
                  <c:v>02/10/2017 05:00</c:v>
                </c:pt>
                <c:pt idx="367">
                  <c:v>02/10/2017 06:00</c:v>
                </c:pt>
                <c:pt idx="368">
                  <c:v>02/10/2017 07:00</c:v>
                </c:pt>
                <c:pt idx="369">
                  <c:v>02/10/2017 08:00</c:v>
                </c:pt>
                <c:pt idx="370">
                  <c:v>02/10/2017 09:00</c:v>
                </c:pt>
                <c:pt idx="371">
                  <c:v>02/10/2017 10:00</c:v>
                </c:pt>
                <c:pt idx="372">
                  <c:v>02/10/2017 11:00</c:v>
                </c:pt>
                <c:pt idx="373">
                  <c:v>02/10/2017 12:00</c:v>
                </c:pt>
                <c:pt idx="374">
                  <c:v>02/10/2017 13:00</c:v>
                </c:pt>
                <c:pt idx="375">
                  <c:v>02/10/2017 14:00</c:v>
                </c:pt>
                <c:pt idx="376">
                  <c:v>02/10/2017 15:00</c:v>
                </c:pt>
                <c:pt idx="377">
                  <c:v>02/10/2017 16:00</c:v>
                </c:pt>
                <c:pt idx="378">
                  <c:v>02/10/2017 17:00</c:v>
                </c:pt>
                <c:pt idx="379">
                  <c:v>02/10/2017 18:00</c:v>
                </c:pt>
                <c:pt idx="380">
                  <c:v>02/10/2017 19:00</c:v>
                </c:pt>
                <c:pt idx="381">
                  <c:v>02/10/2017 20:00</c:v>
                </c:pt>
                <c:pt idx="382">
                  <c:v>02/10/2017 21:00</c:v>
                </c:pt>
                <c:pt idx="383">
                  <c:v>02/10/2017 22:00</c:v>
                </c:pt>
                <c:pt idx="384">
                  <c:v>02/10/2017 23:00</c:v>
                </c:pt>
              </c:strCache>
            </c:strRef>
          </c:cat>
          <c:val>
            <c:numRef>
              <c:f>winter!$C$4:$C$389</c:f>
              <c:numCache>
                <c:formatCode>General</c:formatCode>
                <c:ptCount val="385"/>
                <c:pt idx="0">
                  <c:v>15.175000000000001</c:v>
                </c:pt>
                <c:pt idx="1">
                  <c:v>15.175000000000001</c:v>
                </c:pt>
                <c:pt idx="2">
                  <c:v>15.055</c:v>
                </c:pt>
                <c:pt idx="3">
                  <c:v>15.175000000000001</c:v>
                </c:pt>
                <c:pt idx="4">
                  <c:v>15.509</c:v>
                </c:pt>
                <c:pt idx="5">
                  <c:v>15.031000000000001</c:v>
                </c:pt>
                <c:pt idx="6">
                  <c:v>15.509</c:v>
                </c:pt>
                <c:pt idx="7">
                  <c:v>15.031000000000001</c:v>
                </c:pt>
                <c:pt idx="8">
                  <c:v>15.509</c:v>
                </c:pt>
                <c:pt idx="9">
                  <c:v>15.031000000000001</c:v>
                </c:pt>
                <c:pt idx="10">
                  <c:v>15.581</c:v>
                </c:pt>
                <c:pt idx="11">
                  <c:v>14.984</c:v>
                </c:pt>
                <c:pt idx="12">
                  <c:v>15.843</c:v>
                </c:pt>
                <c:pt idx="13">
                  <c:v>15.127000000000001</c:v>
                </c:pt>
                <c:pt idx="14">
                  <c:v>15.724</c:v>
                </c:pt>
                <c:pt idx="15">
                  <c:v>14.96</c:v>
                </c:pt>
                <c:pt idx="16">
                  <c:v>15.414</c:v>
                </c:pt>
                <c:pt idx="17">
                  <c:v>14.912000000000001</c:v>
                </c:pt>
                <c:pt idx="18">
                  <c:v>14.888</c:v>
                </c:pt>
                <c:pt idx="19">
                  <c:v>14.888</c:v>
                </c:pt>
                <c:pt idx="20">
                  <c:v>14.601000000000001</c:v>
                </c:pt>
                <c:pt idx="21">
                  <c:v>14.888</c:v>
                </c:pt>
                <c:pt idx="22">
                  <c:v>14.721</c:v>
                </c:pt>
                <c:pt idx="23">
                  <c:v>14.96</c:v>
                </c:pt>
                <c:pt idx="24">
                  <c:v>14.888</c:v>
                </c:pt>
                <c:pt idx="25">
                  <c:v>14.984</c:v>
                </c:pt>
                <c:pt idx="26">
                  <c:v>14.96</c:v>
                </c:pt>
                <c:pt idx="27">
                  <c:v>14.026</c:v>
                </c:pt>
                <c:pt idx="28">
                  <c:v>14.936</c:v>
                </c:pt>
                <c:pt idx="29">
                  <c:v>14.481</c:v>
                </c:pt>
                <c:pt idx="30">
                  <c:v>14.888</c:v>
                </c:pt>
                <c:pt idx="31">
                  <c:v>14.768000000000001</c:v>
                </c:pt>
                <c:pt idx="32">
                  <c:v>14.888</c:v>
                </c:pt>
                <c:pt idx="33">
                  <c:v>14.721</c:v>
                </c:pt>
                <c:pt idx="34">
                  <c:v>14.864000000000001</c:v>
                </c:pt>
                <c:pt idx="35">
                  <c:v>14.409000000000001</c:v>
                </c:pt>
                <c:pt idx="36">
                  <c:v>14.888</c:v>
                </c:pt>
                <c:pt idx="37">
                  <c:v>14.194000000000001</c:v>
                </c:pt>
                <c:pt idx="38">
                  <c:v>14.744999999999999</c:v>
                </c:pt>
                <c:pt idx="39">
                  <c:v>14.074</c:v>
                </c:pt>
                <c:pt idx="40">
                  <c:v>14.529</c:v>
                </c:pt>
                <c:pt idx="41">
                  <c:v>14.098000000000001</c:v>
                </c:pt>
                <c:pt idx="42">
                  <c:v>14.505000000000001</c:v>
                </c:pt>
                <c:pt idx="43">
                  <c:v>14.002000000000001</c:v>
                </c:pt>
                <c:pt idx="44">
                  <c:v>14.433</c:v>
                </c:pt>
                <c:pt idx="45">
                  <c:v>14.05</c:v>
                </c:pt>
                <c:pt idx="46">
                  <c:v>14.505000000000001</c:v>
                </c:pt>
                <c:pt idx="47">
                  <c:v>14.098000000000001</c:v>
                </c:pt>
                <c:pt idx="48">
                  <c:v>14.194000000000001</c:v>
                </c:pt>
                <c:pt idx="49">
                  <c:v>13.954000000000001</c:v>
                </c:pt>
                <c:pt idx="50">
                  <c:v>13.858000000000001</c:v>
                </c:pt>
                <c:pt idx="51">
                  <c:v>12.606</c:v>
                </c:pt>
                <c:pt idx="52">
                  <c:v>13.858000000000001</c:v>
                </c:pt>
                <c:pt idx="53">
                  <c:v>12.654</c:v>
                </c:pt>
                <c:pt idx="54">
                  <c:v>13.786</c:v>
                </c:pt>
                <c:pt idx="55">
                  <c:v>12.775</c:v>
                </c:pt>
                <c:pt idx="56">
                  <c:v>13.714</c:v>
                </c:pt>
                <c:pt idx="57">
                  <c:v>12.750999999999999</c:v>
                </c:pt>
                <c:pt idx="58">
                  <c:v>13.57</c:v>
                </c:pt>
                <c:pt idx="59">
                  <c:v>12.798999999999999</c:v>
                </c:pt>
                <c:pt idx="60">
                  <c:v>13.449</c:v>
                </c:pt>
                <c:pt idx="61">
                  <c:v>12.727</c:v>
                </c:pt>
                <c:pt idx="62">
                  <c:v>13.377000000000001</c:v>
                </c:pt>
                <c:pt idx="63">
                  <c:v>13.137</c:v>
                </c:pt>
                <c:pt idx="64">
                  <c:v>11.247999999999999</c:v>
                </c:pt>
                <c:pt idx="65">
                  <c:v>12.896000000000001</c:v>
                </c:pt>
                <c:pt idx="66">
                  <c:v>12.509</c:v>
                </c:pt>
                <c:pt idx="67">
                  <c:v>12.992000000000001</c:v>
                </c:pt>
                <c:pt idx="68">
                  <c:v>12.750999999999999</c:v>
                </c:pt>
                <c:pt idx="69">
                  <c:v>13.087999999999999</c:v>
                </c:pt>
                <c:pt idx="70">
                  <c:v>12.316000000000001</c:v>
                </c:pt>
                <c:pt idx="71">
                  <c:v>13.209</c:v>
                </c:pt>
                <c:pt idx="72">
                  <c:v>12.413</c:v>
                </c:pt>
                <c:pt idx="73">
                  <c:v>13.329000000000001</c:v>
                </c:pt>
                <c:pt idx="74">
                  <c:v>13.257</c:v>
                </c:pt>
                <c:pt idx="75">
                  <c:v>12.413</c:v>
                </c:pt>
                <c:pt idx="76">
                  <c:v>13.112</c:v>
                </c:pt>
                <c:pt idx="77">
                  <c:v>12.292</c:v>
                </c:pt>
                <c:pt idx="78">
                  <c:v>13.087999999999999</c:v>
                </c:pt>
                <c:pt idx="79">
                  <c:v>12.170999999999999</c:v>
                </c:pt>
                <c:pt idx="80">
                  <c:v>12.992000000000001</c:v>
                </c:pt>
                <c:pt idx="81">
                  <c:v>12.218999999999999</c:v>
                </c:pt>
                <c:pt idx="82">
                  <c:v>12.896000000000001</c:v>
                </c:pt>
                <c:pt idx="83">
                  <c:v>12.292</c:v>
                </c:pt>
                <c:pt idx="84">
                  <c:v>12.750999999999999</c:v>
                </c:pt>
                <c:pt idx="85">
                  <c:v>12.316000000000001</c:v>
                </c:pt>
                <c:pt idx="86">
                  <c:v>12.702999999999999</c:v>
                </c:pt>
                <c:pt idx="87">
                  <c:v>12.413</c:v>
                </c:pt>
                <c:pt idx="88">
                  <c:v>12.63</c:v>
                </c:pt>
                <c:pt idx="89">
                  <c:v>12.364000000000001</c:v>
                </c:pt>
                <c:pt idx="90">
                  <c:v>12.534000000000001</c:v>
                </c:pt>
                <c:pt idx="91">
                  <c:v>12.484999999999999</c:v>
                </c:pt>
                <c:pt idx="92">
                  <c:v>12.436999999999999</c:v>
                </c:pt>
                <c:pt idx="93">
                  <c:v>12.558</c:v>
                </c:pt>
                <c:pt idx="94">
                  <c:v>12.292</c:v>
                </c:pt>
                <c:pt idx="95">
                  <c:v>12.750999999999999</c:v>
                </c:pt>
                <c:pt idx="96">
                  <c:v>12.292</c:v>
                </c:pt>
                <c:pt idx="97">
                  <c:v>12.702999999999999</c:v>
                </c:pt>
                <c:pt idx="98">
                  <c:v>12.678000000000001</c:v>
                </c:pt>
                <c:pt idx="99">
                  <c:v>12.436999999999999</c:v>
                </c:pt>
                <c:pt idx="100">
                  <c:v>12.606</c:v>
                </c:pt>
                <c:pt idx="101">
                  <c:v>12.413</c:v>
                </c:pt>
                <c:pt idx="102">
                  <c:v>12.606</c:v>
                </c:pt>
                <c:pt idx="103">
                  <c:v>12.34</c:v>
                </c:pt>
                <c:pt idx="104">
                  <c:v>12.388999999999999</c:v>
                </c:pt>
                <c:pt idx="105">
                  <c:v>12.461</c:v>
                </c:pt>
                <c:pt idx="106">
                  <c:v>12.316000000000001</c:v>
                </c:pt>
                <c:pt idx="107">
                  <c:v>12.436999999999999</c:v>
                </c:pt>
                <c:pt idx="108">
                  <c:v>12.243</c:v>
                </c:pt>
                <c:pt idx="109">
                  <c:v>12.388999999999999</c:v>
                </c:pt>
                <c:pt idx="110">
                  <c:v>12.170999999999999</c:v>
                </c:pt>
                <c:pt idx="111">
                  <c:v>12.509</c:v>
                </c:pt>
                <c:pt idx="112">
                  <c:v>12.195</c:v>
                </c:pt>
                <c:pt idx="113">
                  <c:v>12.678000000000001</c:v>
                </c:pt>
                <c:pt idx="114">
                  <c:v>11.929</c:v>
                </c:pt>
                <c:pt idx="115">
                  <c:v>12.896000000000001</c:v>
                </c:pt>
                <c:pt idx="116">
                  <c:v>11.952999999999999</c:v>
                </c:pt>
                <c:pt idx="117">
                  <c:v>12.896000000000001</c:v>
                </c:pt>
                <c:pt idx="118">
                  <c:v>12.170999999999999</c:v>
                </c:pt>
                <c:pt idx="119">
                  <c:v>12.896000000000001</c:v>
                </c:pt>
                <c:pt idx="120">
                  <c:v>12.34</c:v>
                </c:pt>
                <c:pt idx="121">
                  <c:v>12.798999999999999</c:v>
                </c:pt>
                <c:pt idx="122">
                  <c:v>12.702999999999999</c:v>
                </c:pt>
                <c:pt idx="123">
                  <c:v>12.654</c:v>
                </c:pt>
                <c:pt idx="124">
                  <c:v>12.702999999999999</c:v>
                </c:pt>
                <c:pt idx="125">
                  <c:v>12.484999999999999</c:v>
                </c:pt>
                <c:pt idx="126">
                  <c:v>12.654</c:v>
                </c:pt>
                <c:pt idx="127">
                  <c:v>12.775</c:v>
                </c:pt>
                <c:pt idx="128">
                  <c:v>12.606</c:v>
                </c:pt>
                <c:pt idx="129">
                  <c:v>12.727</c:v>
                </c:pt>
                <c:pt idx="130">
                  <c:v>12.606</c:v>
                </c:pt>
                <c:pt idx="131">
                  <c:v>12.775</c:v>
                </c:pt>
                <c:pt idx="132">
                  <c:v>12.606</c:v>
                </c:pt>
                <c:pt idx="133">
                  <c:v>12.678000000000001</c:v>
                </c:pt>
                <c:pt idx="134">
                  <c:v>12.484999999999999</c:v>
                </c:pt>
                <c:pt idx="135">
                  <c:v>12.702999999999999</c:v>
                </c:pt>
                <c:pt idx="136">
                  <c:v>12.461</c:v>
                </c:pt>
                <c:pt idx="137">
                  <c:v>12.750999999999999</c:v>
                </c:pt>
                <c:pt idx="138">
                  <c:v>12.364000000000001</c:v>
                </c:pt>
                <c:pt idx="139">
                  <c:v>12.968</c:v>
                </c:pt>
                <c:pt idx="140">
                  <c:v>12.388999999999999</c:v>
                </c:pt>
                <c:pt idx="141">
                  <c:v>13.112</c:v>
                </c:pt>
                <c:pt idx="142">
                  <c:v>12.436999999999999</c:v>
                </c:pt>
                <c:pt idx="143">
                  <c:v>13.185</c:v>
                </c:pt>
                <c:pt idx="144">
                  <c:v>12.509</c:v>
                </c:pt>
                <c:pt idx="145">
                  <c:v>13.087999999999999</c:v>
                </c:pt>
                <c:pt idx="146">
                  <c:v>12.992000000000001</c:v>
                </c:pt>
                <c:pt idx="147">
                  <c:v>12.92</c:v>
                </c:pt>
                <c:pt idx="148">
                  <c:v>12.847</c:v>
                </c:pt>
                <c:pt idx="149">
                  <c:v>12.678000000000001</c:v>
                </c:pt>
                <c:pt idx="150">
                  <c:v>12.63</c:v>
                </c:pt>
                <c:pt idx="151">
                  <c:v>12.582000000000001</c:v>
                </c:pt>
                <c:pt idx="152">
                  <c:v>12.461</c:v>
                </c:pt>
                <c:pt idx="153">
                  <c:v>10.222</c:v>
                </c:pt>
                <c:pt idx="154">
                  <c:v>10.736000000000001</c:v>
                </c:pt>
                <c:pt idx="155">
                  <c:v>10.295999999999999</c:v>
                </c:pt>
                <c:pt idx="156">
                  <c:v>10.295999999999999</c:v>
                </c:pt>
                <c:pt idx="157">
                  <c:v>10.247</c:v>
                </c:pt>
                <c:pt idx="158">
                  <c:v>11.37</c:v>
                </c:pt>
                <c:pt idx="159">
                  <c:v>11.686</c:v>
                </c:pt>
                <c:pt idx="160">
                  <c:v>11.662000000000001</c:v>
                </c:pt>
                <c:pt idx="161">
                  <c:v>11.71</c:v>
                </c:pt>
                <c:pt idx="162">
                  <c:v>11.759</c:v>
                </c:pt>
                <c:pt idx="163">
                  <c:v>11.71</c:v>
                </c:pt>
                <c:pt idx="164">
                  <c:v>11.734</c:v>
                </c:pt>
                <c:pt idx="165">
                  <c:v>11.88</c:v>
                </c:pt>
                <c:pt idx="166">
                  <c:v>12.122</c:v>
                </c:pt>
                <c:pt idx="167">
                  <c:v>12.098000000000001</c:v>
                </c:pt>
                <c:pt idx="168">
                  <c:v>12.147</c:v>
                </c:pt>
                <c:pt idx="169">
                  <c:v>12.098000000000001</c:v>
                </c:pt>
                <c:pt idx="170">
                  <c:v>12.122</c:v>
                </c:pt>
                <c:pt idx="171">
                  <c:v>12.025</c:v>
                </c:pt>
                <c:pt idx="172">
                  <c:v>12.025</c:v>
                </c:pt>
                <c:pt idx="173">
                  <c:v>11.929</c:v>
                </c:pt>
                <c:pt idx="174">
                  <c:v>11.782999999999999</c:v>
                </c:pt>
                <c:pt idx="175">
                  <c:v>11.686</c:v>
                </c:pt>
                <c:pt idx="176">
                  <c:v>11.71</c:v>
                </c:pt>
                <c:pt idx="177">
                  <c:v>11.613</c:v>
                </c:pt>
                <c:pt idx="178">
                  <c:v>11.759</c:v>
                </c:pt>
                <c:pt idx="179">
                  <c:v>11.516</c:v>
                </c:pt>
                <c:pt idx="180">
                  <c:v>11.565</c:v>
                </c:pt>
                <c:pt idx="181">
                  <c:v>11.613</c:v>
                </c:pt>
                <c:pt idx="182">
                  <c:v>11.929</c:v>
                </c:pt>
                <c:pt idx="183">
                  <c:v>12.000999999999999</c:v>
                </c:pt>
                <c:pt idx="184">
                  <c:v>12.074</c:v>
                </c:pt>
                <c:pt idx="185">
                  <c:v>12.170999999999999</c:v>
                </c:pt>
                <c:pt idx="186">
                  <c:v>12.074</c:v>
                </c:pt>
                <c:pt idx="187">
                  <c:v>12.025</c:v>
                </c:pt>
                <c:pt idx="188">
                  <c:v>12.122</c:v>
                </c:pt>
                <c:pt idx="189">
                  <c:v>12.098000000000001</c:v>
                </c:pt>
                <c:pt idx="190">
                  <c:v>11.952999999999999</c:v>
                </c:pt>
                <c:pt idx="191">
                  <c:v>12.05</c:v>
                </c:pt>
                <c:pt idx="192">
                  <c:v>12.074</c:v>
                </c:pt>
                <c:pt idx="193">
                  <c:v>12.025</c:v>
                </c:pt>
                <c:pt idx="194">
                  <c:v>11.929</c:v>
                </c:pt>
                <c:pt idx="195">
                  <c:v>12.025</c:v>
                </c:pt>
                <c:pt idx="196">
                  <c:v>12.05</c:v>
                </c:pt>
                <c:pt idx="197">
                  <c:v>11.952999999999999</c:v>
                </c:pt>
                <c:pt idx="198">
                  <c:v>12.000999999999999</c:v>
                </c:pt>
                <c:pt idx="199">
                  <c:v>11.929</c:v>
                </c:pt>
                <c:pt idx="200">
                  <c:v>11.929</c:v>
                </c:pt>
                <c:pt idx="201">
                  <c:v>11.71</c:v>
                </c:pt>
                <c:pt idx="202">
                  <c:v>11.273</c:v>
                </c:pt>
                <c:pt idx="203">
                  <c:v>11.492000000000001</c:v>
                </c:pt>
                <c:pt idx="204">
                  <c:v>11.807</c:v>
                </c:pt>
                <c:pt idx="205">
                  <c:v>12.147</c:v>
                </c:pt>
                <c:pt idx="206">
                  <c:v>12.170999999999999</c:v>
                </c:pt>
                <c:pt idx="207">
                  <c:v>12.243</c:v>
                </c:pt>
                <c:pt idx="208">
                  <c:v>12.364000000000001</c:v>
                </c:pt>
                <c:pt idx="209">
                  <c:v>13.137</c:v>
                </c:pt>
                <c:pt idx="210">
                  <c:v>13.137</c:v>
                </c:pt>
                <c:pt idx="211">
                  <c:v>13.04</c:v>
                </c:pt>
                <c:pt idx="212">
                  <c:v>13.209</c:v>
                </c:pt>
                <c:pt idx="213">
                  <c:v>13.449</c:v>
                </c:pt>
                <c:pt idx="214">
                  <c:v>12.847</c:v>
                </c:pt>
                <c:pt idx="215">
                  <c:v>12.654</c:v>
                </c:pt>
                <c:pt idx="216">
                  <c:v>12.534000000000001</c:v>
                </c:pt>
                <c:pt idx="217">
                  <c:v>12.606</c:v>
                </c:pt>
                <c:pt idx="218">
                  <c:v>12.606</c:v>
                </c:pt>
                <c:pt idx="219">
                  <c:v>12.558</c:v>
                </c:pt>
                <c:pt idx="220">
                  <c:v>12.461</c:v>
                </c:pt>
                <c:pt idx="221">
                  <c:v>12.388999999999999</c:v>
                </c:pt>
                <c:pt idx="222">
                  <c:v>12.364000000000001</c:v>
                </c:pt>
                <c:pt idx="223">
                  <c:v>12.316000000000001</c:v>
                </c:pt>
                <c:pt idx="224">
                  <c:v>12.364000000000001</c:v>
                </c:pt>
                <c:pt idx="225">
                  <c:v>12.195</c:v>
                </c:pt>
                <c:pt idx="226">
                  <c:v>12.147</c:v>
                </c:pt>
                <c:pt idx="227">
                  <c:v>12.218999999999999</c:v>
                </c:pt>
                <c:pt idx="228">
                  <c:v>12.195</c:v>
                </c:pt>
                <c:pt idx="229">
                  <c:v>12.316000000000001</c:v>
                </c:pt>
                <c:pt idx="230">
                  <c:v>12.461</c:v>
                </c:pt>
                <c:pt idx="231">
                  <c:v>12.509</c:v>
                </c:pt>
                <c:pt idx="232">
                  <c:v>12.582000000000001</c:v>
                </c:pt>
                <c:pt idx="233">
                  <c:v>12.63</c:v>
                </c:pt>
                <c:pt idx="234">
                  <c:v>12.558</c:v>
                </c:pt>
                <c:pt idx="235">
                  <c:v>12.534000000000001</c:v>
                </c:pt>
                <c:pt idx="236">
                  <c:v>12.606</c:v>
                </c:pt>
                <c:pt idx="237">
                  <c:v>12.654</c:v>
                </c:pt>
                <c:pt idx="238">
                  <c:v>12.92</c:v>
                </c:pt>
                <c:pt idx="239">
                  <c:v>12.798999999999999</c:v>
                </c:pt>
                <c:pt idx="240">
                  <c:v>12.944000000000001</c:v>
                </c:pt>
                <c:pt idx="241">
                  <c:v>12.727</c:v>
                </c:pt>
                <c:pt idx="242">
                  <c:v>12.654</c:v>
                </c:pt>
                <c:pt idx="243">
                  <c:v>12.558</c:v>
                </c:pt>
                <c:pt idx="244">
                  <c:v>12.678000000000001</c:v>
                </c:pt>
                <c:pt idx="245">
                  <c:v>12.727</c:v>
                </c:pt>
                <c:pt idx="246">
                  <c:v>12.702999999999999</c:v>
                </c:pt>
                <c:pt idx="247">
                  <c:v>12.63</c:v>
                </c:pt>
                <c:pt idx="248">
                  <c:v>12.63</c:v>
                </c:pt>
                <c:pt idx="249">
                  <c:v>12.34</c:v>
                </c:pt>
                <c:pt idx="250">
                  <c:v>12.364000000000001</c:v>
                </c:pt>
                <c:pt idx="251">
                  <c:v>12.484999999999999</c:v>
                </c:pt>
                <c:pt idx="252">
                  <c:v>12.509</c:v>
                </c:pt>
                <c:pt idx="253">
                  <c:v>12.606</c:v>
                </c:pt>
                <c:pt idx="254">
                  <c:v>12.798999999999999</c:v>
                </c:pt>
                <c:pt idx="255">
                  <c:v>12.992000000000001</c:v>
                </c:pt>
                <c:pt idx="256">
                  <c:v>13.064</c:v>
                </c:pt>
                <c:pt idx="257">
                  <c:v>13.064</c:v>
                </c:pt>
                <c:pt idx="258">
                  <c:v>12.798999999999999</c:v>
                </c:pt>
                <c:pt idx="259">
                  <c:v>12.606</c:v>
                </c:pt>
                <c:pt idx="260">
                  <c:v>12.63</c:v>
                </c:pt>
                <c:pt idx="261">
                  <c:v>12.678000000000001</c:v>
                </c:pt>
                <c:pt idx="262">
                  <c:v>12.992000000000001</c:v>
                </c:pt>
                <c:pt idx="263">
                  <c:v>13.112</c:v>
                </c:pt>
                <c:pt idx="264">
                  <c:v>13.209</c:v>
                </c:pt>
                <c:pt idx="265">
                  <c:v>13.04</c:v>
                </c:pt>
                <c:pt idx="266">
                  <c:v>12.944000000000001</c:v>
                </c:pt>
                <c:pt idx="267">
                  <c:v>12.92</c:v>
                </c:pt>
                <c:pt idx="268">
                  <c:v>12.992000000000001</c:v>
                </c:pt>
                <c:pt idx="269">
                  <c:v>13.016</c:v>
                </c:pt>
                <c:pt idx="270">
                  <c:v>13.112</c:v>
                </c:pt>
                <c:pt idx="271">
                  <c:v>12.896000000000001</c:v>
                </c:pt>
                <c:pt idx="272">
                  <c:v>12.750999999999999</c:v>
                </c:pt>
                <c:pt idx="273">
                  <c:v>12.654</c:v>
                </c:pt>
                <c:pt idx="274">
                  <c:v>12.702999999999999</c:v>
                </c:pt>
                <c:pt idx="275">
                  <c:v>12.63</c:v>
                </c:pt>
                <c:pt idx="276">
                  <c:v>13.016</c:v>
                </c:pt>
                <c:pt idx="277">
                  <c:v>13.087999999999999</c:v>
                </c:pt>
                <c:pt idx="278">
                  <c:v>13.233000000000001</c:v>
                </c:pt>
                <c:pt idx="279">
                  <c:v>13.209</c:v>
                </c:pt>
                <c:pt idx="280">
                  <c:v>13.257</c:v>
                </c:pt>
                <c:pt idx="281">
                  <c:v>13.377000000000001</c:v>
                </c:pt>
                <c:pt idx="282">
                  <c:v>13.425000000000001</c:v>
                </c:pt>
                <c:pt idx="283">
                  <c:v>13.353</c:v>
                </c:pt>
                <c:pt idx="284">
                  <c:v>13.666</c:v>
                </c:pt>
                <c:pt idx="285">
                  <c:v>13.497</c:v>
                </c:pt>
                <c:pt idx="286">
                  <c:v>13.738</c:v>
                </c:pt>
                <c:pt idx="287">
                  <c:v>13.858000000000001</c:v>
                </c:pt>
                <c:pt idx="288">
                  <c:v>13.834</c:v>
                </c:pt>
                <c:pt idx="289">
                  <c:v>13.858000000000001</c:v>
                </c:pt>
                <c:pt idx="290">
                  <c:v>13.858000000000001</c:v>
                </c:pt>
                <c:pt idx="291">
                  <c:v>13.762</c:v>
                </c:pt>
                <c:pt idx="292">
                  <c:v>13.666</c:v>
                </c:pt>
                <c:pt idx="293">
                  <c:v>13.593999999999999</c:v>
                </c:pt>
                <c:pt idx="294">
                  <c:v>13.497</c:v>
                </c:pt>
                <c:pt idx="295">
                  <c:v>13.425000000000001</c:v>
                </c:pt>
                <c:pt idx="296">
                  <c:v>13.257</c:v>
                </c:pt>
                <c:pt idx="297">
                  <c:v>13.112</c:v>
                </c:pt>
                <c:pt idx="298">
                  <c:v>13.329000000000001</c:v>
                </c:pt>
                <c:pt idx="299">
                  <c:v>13.449</c:v>
                </c:pt>
                <c:pt idx="300">
                  <c:v>13.593999999999999</c:v>
                </c:pt>
                <c:pt idx="301">
                  <c:v>13.618</c:v>
                </c:pt>
                <c:pt idx="302">
                  <c:v>13.69</c:v>
                </c:pt>
                <c:pt idx="303">
                  <c:v>13.81</c:v>
                </c:pt>
                <c:pt idx="304">
                  <c:v>13.834</c:v>
                </c:pt>
                <c:pt idx="305">
                  <c:v>14.05</c:v>
                </c:pt>
                <c:pt idx="306">
                  <c:v>14.026</c:v>
                </c:pt>
                <c:pt idx="307">
                  <c:v>14.026</c:v>
                </c:pt>
                <c:pt idx="308">
                  <c:v>14.074</c:v>
                </c:pt>
                <c:pt idx="309">
                  <c:v>14.17</c:v>
                </c:pt>
                <c:pt idx="310">
                  <c:v>14.218</c:v>
                </c:pt>
                <c:pt idx="311">
                  <c:v>14.361000000000001</c:v>
                </c:pt>
                <c:pt idx="312">
                  <c:v>14.457000000000001</c:v>
                </c:pt>
                <c:pt idx="313">
                  <c:v>14.505000000000001</c:v>
                </c:pt>
                <c:pt idx="314">
                  <c:v>14.457000000000001</c:v>
                </c:pt>
                <c:pt idx="315">
                  <c:v>14.433</c:v>
                </c:pt>
                <c:pt idx="316">
                  <c:v>14.433</c:v>
                </c:pt>
                <c:pt idx="317">
                  <c:v>14.409000000000001</c:v>
                </c:pt>
                <c:pt idx="318">
                  <c:v>14.385</c:v>
                </c:pt>
                <c:pt idx="319">
                  <c:v>14.314</c:v>
                </c:pt>
                <c:pt idx="320">
                  <c:v>14.314</c:v>
                </c:pt>
                <c:pt idx="321">
                  <c:v>14.17</c:v>
                </c:pt>
                <c:pt idx="322">
                  <c:v>14.17</c:v>
                </c:pt>
                <c:pt idx="323">
                  <c:v>14.098000000000001</c:v>
                </c:pt>
                <c:pt idx="324">
                  <c:v>14.074</c:v>
                </c:pt>
                <c:pt idx="325">
                  <c:v>14.17</c:v>
                </c:pt>
                <c:pt idx="326">
                  <c:v>14.314</c:v>
                </c:pt>
                <c:pt idx="327">
                  <c:v>14.29</c:v>
                </c:pt>
                <c:pt idx="328">
                  <c:v>14.314</c:v>
                </c:pt>
                <c:pt idx="329">
                  <c:v>14.361000000000001</c:v>
                </c:pt>
                <c:pt idx="330">
                  <c:v>14.29</c:v>
                </c:pt>
                <c:pt idx="331">
                  <c:v>14.314</c:v>
                </c:pt>
                <c:pt idx="332">
                  <c:v>14.361000000000001</c:v>
                </c:pt>
                <c:pt idx="333">
                  <c:v>14.529</c:v>
                </c:pt>
                <c:pt idx="334">
                  <c:v>14.481</c:v>
                </c:pt>
                <c:pt idx="335">
                  <c:v>14.577</c:v>
                </c:pt>
                <c:pt idx="336">
                  <c:v>14.864000000000001</c:v>
                </c:pt>
                <c:pt idx="337">
                  <c:v>14.864000000000001</c:v>
                </c:pt>
                <c:pt idx="338">
                  <c:v>14.888</c:v>
                </c:pt>
                <c:pt idx="339">
                  <c:v>14.792</c:v>
                </c:pt>
                <c:pt idx="340">
                  <c:v>14.888</c:v>
                </c:pt>
                <c:pt idx="341">
                  <c:v>14.864000000000001</c:v>
                </c:pt>
                <c:pt idx="342">
                  <c:v>14.816000000000001</c:v>
                </c:pt>
                <c:pt idx="343">
                  <c:v>14.648999999999999</c:v>
                </c:pt>
                <c:pt idx="344">
                  <c:v>14.505000000000001</c:v>
                </c:pt>
                <c:pt idx="345">
                  <c:v>14.409000000000001</c:v>
                </c:pt>
                <c:pt idx="346">
                  <c:v>14.194000000000001</c:v>
                </c:pt>
                <c:pt idx="347">
                  <c:v>14.433</c:v>
                </c:pt>
                <c:pt idx="348">
                  <c:v>14.481</c:v>
                </c:pt>
                <c:pt idx="349">
                  <c:v>14.529</c:v>
                </c:pt>
                <c:pt idx="350">
                  <c:v>14.673</c:v>
                </c:pt>
                <c:pt idx="351">
                  <c:v>14.721</c:v>
                </c:pt>
                <c:pt idx="352">
                  <c:v>14.888</c:v>
                </c:pt>
                <c:pt idx="353">
                  <c:v>14.864000000000001</c:v>
                </c:pt>
                <c:pt idx="354">
                  <c:v>14.816000000000001</c:v>
                </c:pt>
                <c:pt idx="355">
                  <c:v>14.864000000000001</c:v>
                </c:pt>
                <c:pt idx="356">
                  <c:v>14.816000000000001</c:v>
                </c:pt>
                <c:pt idx="357">
                  <c:v>14.816000000000001</c:v>
                </c:pt>
                <c:pt idx="358">
                  <c:v>14.96</c:v>
                </c:pt>
                <c:pt idx="359">
                  <c:v>15.127000000000001</c:v>
                </c:pt>
                <c:pt idx="360">
                  <c:v>15.031000000000001</c:v>
                </c:pt>
                <c:pt idx="361">
                  <c:v>15.031000000000001</c:v>
                </c:pt>
                <c:pt idx="362">
                  <c:v>14.96</c:v>
                </c:pt>
                <c:pt idx="363">
                  <c:v>14.912000000000001</c:v>
                </c:pt>
                <c:pt idx="364">
                  <c:v>15.007999999999999</c:v>
                </c:pt>
                <c:pt idx="365">
                  <c:v>14.912000000000001</c:v>
                </c:pt>
                <c:pt idx="366">
                  <c:v>14.888</c:v>
                </c:pt>
                <c:pt idx="367">
                  <c:v>14.721</c:v>
                </c:pt>
                <c:pt idx="368">
                  <c:v>14.577</c:v>
                </c:pt>
                <c:pt idx="369">
                  <c:v>14.505000000000001</c:v>
                </c:pt>
                <c:pt idx="370">
                  <c:v>13.906000000000001</c:v>
                </c:pt>
                <c:pt idx="371">
                  <c:v>14.337</c:v>
                </c:pt>
                <c:pt idx="372">
                  <c:v>14.553000000000001</c:v>
                </c:pt>
                <c:pt idx="373">
                  <c:v>14.648999999999999</c:v>
                </c:pt>
                <c:pt idx="374">
                  <c:v>14.792</c:v>
                </c:pt>
                <c:pt idx="375">
                  <c:v>14.96</c:v>
                </c:pt>
                <c:pt idx="376">
                  <c:v>15.247</c:v>
                </c:pt>
                <c:pt idx="377">
                  <c:v>15.414</c:v>
                </c:pt>
                <c:pt idx="378">
                  <c:v>15.27</c:v>
                </c:pt>
                <c:pt idx="379">
                  <c:v>15.151</c:v>
                </c:pt>
                <c:pt idx="380">
                  <c:v>15.151</c:v>
                </c:pt>
                <c:pt idx="381">
                  <c:v>15.223000000000001</c:v>
                </c:pt>
                <c:pt idx="382">
                  <c:v>15.27</c:v>
                </c:pt>
                <c:pt idx="383">
                  <c:v>15.366</c:v>
                </c:pt>
                <c:pt idx="384">
                  <c:v>15.342000000000001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winter!$D$3</c:f>
              <c:strCache>
                <c:ptCount val="1"/>
                <c:pt idx="0">
                  <c:v>Sum of Temp-3 °C</c:v>
                </c:pt>
              </c:strCache>
            </c:strRef>
          </c:tx>
          <c:marker>
            <c:symbol val="none"/>
          </c:marker>
          <c:cat>
            <c:strRef>
              <c:f>winter!$A$4:$A$389</c:f>
              <c:strCache>
                <c:ptCount val="385"/>
                <c:pt idx="0">
                  <c:v>01/26/17 </c:v>
                </c:pt>
                <c:pt idx="1">
                  <c:v>01/26/17 01:00:00 AM</c:v>
                </c:pt>
                <c:pt idx="2">
                  <c:v>01/26/17 01:00:00 PM</c:v>
                </c:pt>
                <c:pt idx="3">
                  <c:v>01/26/17 01:20:00 AM</c:v>
                </c:pt>
                <c:pt idx="4">
                  <c:v>01/26/17 02:00:00 AM</c:v>
                </c:pt>
                <c:pt idx="5">
                  <c:v>01/26/17 02:00:00 PM</c:v>
                </c:pt>
                <c:pt idx="6">
                  <c:v>01/26/17 03:00:00 AM</c:v>
                </c:pt>
                <c:pt idx="7">
                  <c:v>01/26/17 03:00:00 PM</c:v>
                </c:pt>
                <c:pt idx="8">
                  <c:v>01/26/17 04:00:00 AM</c:v>
                </c:pt>
                <c:pt idx="9">
                  <c:v>01/26/17 04:00:00 PM</c:v>
                </c:pt>
                <c:pt idx="10">
                  <c:v>01/26/17 05:00:00 AM</c:v>
                </c:pt>
                <c:pt idx="11">
                  <c:v>01/26/17 05:00:00 PM</c:v>
                </c:pt>
                <c:pt idx="12">
                  <c:v>01/26/17 06:00:00 AM</c:v>
                </c:pt>
                <c:pt idx="13">
                  <c:v>01/26/17 06:00:00 PM</c:v>
                </c:pt>
                <c:pt idx="14">
                  <c:v>01/26/17 07:00:00 AM</c:v>
                </c:pt>
                <c:pt idx="15">
                  <c:v>01/26/17 07:00:00 PM</c:v>
                </c:pt>
                <c:pt idx="16">
                  <c:v>01/26/17 08:00:00 AM</c:v>
                </c:pt>
                <c:pt idx="17">
                  <c:v>01/26/17 08:00:00 PM</c:v>
                </c:pt>
                <c:pt idx="18">
                  <c:v>01/26/17 09:00:00 AM</c:v>
                </c:pt>
                <c:pt idx="19">
                  <c:v>01/26/17 09:00:00 PM</c:v>
                </c:pt>
                <c:pt idx="20">
                  <c:v>01/26/17 10:00:00 AM</c:v>
                </c:pt>
                <c:pt idx="21">
                  <c:v>01/26/17 10:00:00 PM</c:v>
                </c:pt>
                <c:pt idx="22">
                  <c:v>01/26/17 11:00:00 AM</c:v>
                </c:pt>
                <c:pt idx="23">
                  <c:v>01/26/17 11:00:00 PM</c:v>
                </c:pt>
                <c:pt idx="24">
                  <c:v>01/26/17 12:00:00 PM</c:v>
                </c:pt>
                <c:pt idx="25">
                  <c:v>01/27/17 </c:v>
                </c:pt>
                <c:pt idx="26">
                  <c:v>01/27/17 01:00:00 AM</c:v>
                </c:pt>
                <c:pt idx="27">
                  <c:v>01/27/17 01:00:00 PM</c:v>
                </c:pt>
                <c:pt idx="28">
                  <c:v>01/27/17 02:00:00 AM</c:v>
                </c:pt>
                <c:pt idx="29">
                  <c:v>01/27/17 02:00:00 PM</c:v>
                </c:pt>
                <c:pt idx="30">
                  <c:v>01/27/17 03:00:00 AM</c:v>
                </c:pt>
                <c:pt idx="31">
                  <c:v>01/27/17 03:00:00 PM</c:v>
                </c:pt>
                <c:pt idx="32">
                  <c:v>01/27/17 04:00:00 AM</c:v>
                </c:pt>
                <c:pt idx="33">
                  <c:v>01/27/17 04:00:00 PM</c:v>
                </c:pt>
                <c:pt idx="34">
                  <c:v>01/27/17 05:00:00 AM</c:v>
                </c:pt>
                <c:pt idx="35">
                  <c:v>01/27/17 05:00:00 PM</c:v>
                </c:pt>
                <c:pt idx="36">
                  <c:v>01/27/17 06:00:00 AM</c:v>
                </c:pt>
                <c:pt idx="37">
                  <c:v>01/27/17 06:00:00 PM</c:v>
                </c:pt>
                <c:pt idx="38">
                  <c:v>01/27/17 07:00:00 AM</c:v>
                </c:pt>
                <c:pt idx="39">
                  <c:v>01/27/17 07:00:00 PM</c:v>
                </c:pt>
                <c:pt idx="40">
                  <c:v>01/27/17 08:00:00 AM</c:v>
                </c:pt>
                <c:pt idx="41">
                  <c:v>01/27/17 08:00:00 PM</c:v>
                </c:pt>
                <c:pt idx="42">
                  <c:v>01/27/17 09:00:00 AM</c:v>
                </c:pt>
                <c:pt idx="43">
                  <c:v>01/27/17 09:00:00 PM</c:v>
                </c:pt>
                <c:pt idx="44">
                  <c:v>01/27/17 10:00:00 AM</c:v>
                </c:pt>
                <c:pt idx="45">
                  <c:v>01/27/17 10:00:00 PM</c:v>
                </c:pt>
                <c:pt idx="46">
                  <c:v>01/27/17 11:00:00 AM</c:v>
                </c:pt>
                <c:pt idx="47">
                  <c:v>01/27/17 11:00:00 PM</c:v>
                </c:pt>
                <c:pt idx="48">
                  <c:v>01/27/17 12:00:00 PM</c:v>
                </c:pt>
                <c:pt idx="49">
                  <c:v>01/28/17 </c:v>
                </c:pt>
                <c:pt idx="50">
                  <c:v>01/28/17 01:00:00 AM</c:v>
                </c:pt>
                <c:pt idx="51">
                  <c:v>01/28/17 01:00:00 PM</c:v>
                </c:pt>
                <c:pt idx="52">
                  <c:v>01/28/17 02:00:00 AM</c:v>
                </c:pt>
                <c:pt idx="53">
                  <c:v>01/28/17 02:00:00 PM</c:v>
                </c:pt>
                <c:pt idx="54">
                  <c:v>01/28/17 03:00:00 AM</c:v>
                </c:pt>
                <c:pt idx="55">
                  <c:v>01/28/17 03:00:00 PM</c:v>
                </c:pt>
                <c:pt idx="56">
                  <c:v>01/28/17 04:00:00 AM</c:v>
                </c:pt>
                <c:pt idx="57">
                  <c:v>01/28/17 04:00:00 PM</c:v>
                </c:pt>
                <c:pt idx="58">
                  <c:v>01/28/17 05:00:00 AM</c:v>
                </c:pt>
                <c:pt idx="59">
                  <c:v>01/28/17 05:00:00 PM</c:v>
                </c:pt>
                <c:pt idx="60">
                  <c:v>01/28/17 06:00:00 AM</c:v>
                </c:pt>
                <c:pt idx="61">
                  <c:v>01/28/17 06:00:00 PM</c:v>
                </c:pt>
                <c:pt idx="62">
                  <c:v>01/28/17 07:00:00 AM</c:v>
                </c:pt>
                <c:pt idx="63">
                  <c:v>01/28/17 07:00:00 PM</c:v>
                </c:pt>
                <c:pt idx="64">
                  <c:v>01/28/17 08:00:00 AM</c:v>
                </c:pt>
                <c:pt idx="65">
                  <c:v>01/28/17 08:00:00 PM</c:v>
                </c:pt>
                <c:pt idx="66">
                  <c:v>01/28/17 09:00:00 AM</c:v>
                </c:pt>
                <c:pt idx="67">
                  <c:v>01/28/17 09:00:00 PM</c:v>
                </c:pt>
                <c:pt idx="68">
                  <c:v>01/28/17 10:00:00 AM</c:v>
                </c:pt>
                <c:pt idx="69">
                  <c:v>01/28/17 10:00:00 PM</c:v>
                </c:pt>
                <c:pt idx="70">
                  <c:v>01/28/17 11:00:00 AM</c:v>
                </c:pt>
                <c:pt idx="71">
                  <c:v>01/28/17 11:00:00 PM</c:v>
                </c:pt>
                <c:pt idx="72">
                  <c:v>01/28/17 12:00:00 PM</c:v>
                </c:pt>
                <c:pt idx="73">
                  <c:v>01/29/17 </c:v>
                </c:pt>
                <c:pt idx="74">
                  <c:v>01/29/17 01:00:00 AM</c:v>
                </c:pt>
                <c:pt idx="75">
                  <c:v>01/29/17 01:00:00 PM</c:v>
                </c:pt>
                <c:pt idx="76">
                  <c:v>01/29/17 02:00:00 AM</c:v>
                </c:pt>
                <c:pt idx="77">
                  <c:v>01/29/17 02:00:00 PM</c:v>
                </c:pt>
                <c:pt idx="78">
                  <c:v>01/29/17 03:00:00 AM</c:v>
                </c:pt>
                <c:pt idx="79">
                  <c:v>01/29/17 03:00:00 PM</c:v>
                </c:pt>
                <c:pt idx="80">
                  <c:v>01/29/17 04:00:00 AM</c:v>
                </c:pt>
                <c:pt idx="81">
                  <c:v>01/29/17 04:00:00 PM</c:v>
                </c:pt>
                <c:pt idx="82">
                  <c:v>01/29/17 05:00:00 AM</c:v>
                </c:pt>
                <c:pt idx="83">
                  <c:v>01/29/17 05:00:00 PM</c:v>
                </c:pt>
                <c:pt idx="84">
                  <c:v>01/29/17 06:00:00 AM</c:v>
                </c:pt>
                <c:pt idx="85">
                  <c:v>01/29/17 06:00:00 PM</c:v>
                </c:pt>
                <c:pt idx="86">
                  <c:v>01/29/17 07:00:00 AM</c:v>
                </c:pt>
                <c:pt idx="87">
                  <c:v>01/29/17 07:00:00 PM</c:v>
                </c:pt>
                <c:pt idx="88">
                  <c:v>01/29/17 08:00:00 AM</c:v>
                </c:pt>
                <c:pt idx="89">
                  <c:v>01/29/17 08:00:00 PM</c:v>
                </c:pt>
                <c:pt idx="90">
                  <c:v>01/29/17 09:00:00 AM</c:v>
                </c:pt>
                <c:pt idx="91">
                  <c:v>01/29/17 09:00:00 PM</c:v>
                </c:pt>
                <c:pt idx="92">
                  <c:v>01/29/17 10:00:00 AM</c:v>
                </c:pt>
                <c:pt idx="93">
                  <c:v>01/29/17 10:00:00 PM</c:v>
                </c:pt>
                <c:pt idx="94">
                  <c:v>01/29/17 11:00:00 AM</c:v>
                </c:pt>
                <c:pt idx="95">
                  <c:v>01/29/17 11:00:00 PM</c:v>
                </c:pt>
                <c:pt idx="96">
                  <c:v>01/29/17 12:00:00 PM</c:v>
                </c:pt>
                <c:pt idx="97">
                  <c:v>01/30/17 </c:v>
                </c:pt>
                <c:pt idx="98">
                  <c:v>01/30/17 01:00:00 AM</c:v>
                </c:pt>
                <c:pt idx="99">
                  <c:v>01/30/17 01:00:00 PM</c:v>
                </c:pt>
                <c:pt idx="100">
                  <c:v>01/30/17 02:00:00 AM</c:v>
                </c:pt>
                <c:pt idx="101">
                  <c:v>01/30/17 02:00:00 PM</c:v>
                </c:pt>
                <c:pt idx="102">
                  <c:v>01/30/17 03:00:00 AM</c:v>
                </c:pt>
                <c:pt idx="103">
                  <c:v>01/30/17 03:00:00 PM</c:v>
                </c:pt>
                <c:pt idx="104">
                  <c:v>01/30/17 04:00:00 AM</c:v>
                </c:pt>
                <c:pt idx="105">
                  <c:v>01/30/17 04:00:00 PM</c:v>
                </c:pt>
                <c:pt idx="106">
                  <c:v>01/30/17 05:00:00 AM</c:v>
                </c:pt>
                <c:pt idx="107">
                  <c:v>01/30/17 05:00:00 PM</c:v>
                </c:pt>
                <c:pt idx="108">
                  <c:v>01/30/17 06:00:00 AM</c:v>
                </c:pt>
                <c:pt idx="109">
                  <c:v>01/30/17 06:00:00 PM</c:v>
                </c:pt>
                <c:pt idx="110">
                  <c:v>01/30/17 07:00:00 AM</c:v>
                </c:pt>
                <c:pt idx="111">
                  <c:v>01/30/17 07:00:00 PM</c:v>
                </c:pt>
                <c:pt idx="112">
                  <c:v>01/30/17 08:00:00 AM</c:v>
                </c:pt>
                <c:pt idx="113">
                  <c:v>01/30/17 08:00:00 PM</c:v>
                </c:pt>
                <c:pt idx="114">
                  <c:v>01/30/17 09:00:00 AM</c:v>
                </c:pt>
                <c:pt idx="115">
                  <c:v>01/30/17 09:00:00 PM</c:v>
                </c:pt>
                <c:pt idx="116">
                  <c:v>01/30/17 10:00:00 AM</c:v>
                </c:pt>
                <c:pt idx="117">
                  <c:v>01/30/17 10:00:00 PM</c:v>
                </c:pt>
                <c:pt idx="118">
                  <c:v>01/30/17 11:00:00 AM</c:v>
                </c:pt>
                <c:pt idx="119">
                  <c:v>01/30/17 11:00:00 PM</c:v>
                </c:pt>
                <c:pt idx="120">
                  <c:v>01/30/17 12:00:00 PM</c:v>
                </c:pt>
                <c:pt idx="121">
                  <c:v>01/31/17 </c:v>
                </c:pt>
                <c:pt idx="122">
                  <c:v>01/31/17 01:00:00 AM</c:v>
                </c:pt>
                <c:pt idx="123">
                  <c:v>01/31/17 01:00:00 PM</c:v>
                </c:pt>
                <c:pt idx="124">
                  <c:v>01/31/17 02:00:00 AM</c:v>
                </c:pt>
                <c:pt idx="125">
                  <c:v>01/31/17 02:00:00 PM</c:v>
                </c:pt>
                <c:pt idx="126">
                  <c:v>01/31/17 03:00:00 AM</c:v>
                </c:pt>
                <c:pt idx="127">
                  <c:v>01/31/17 03:00:00 PM</c:v>
                </c:pt>
                <c:pt idx="128">
                  <c:v>01/31/17 04:00:00 AM</c:v>
                </c:pt>
                <c:pt idx="129">
                  <c:v>01/31/17 04:00:00 PM</c:v>
                </c:pt>
                <c:pt idx="130">
                  <c:v>01/31/17 05:00:00 AM</c:v>
                </c:pt>
                <c:pt idx="131">
                  <c:v>01/31/17 05:00:00 PM</c:v>
                </c:pt>
                <c:pt idx="132">
                  <c:v>01/31/17 06:00:00 AM</c:v>
                </c:pt>
                <c:pt idx="133">
                  <c:v>01/31/17 06:00:00 PM</c:v>
                </c:pt>
                <c:pt idx="134">
                  <c:v>01/31/17 07:00:00 AM</c:v>
                </c:pt>
                <c:pt idx="135">
                  <c:v>01/31/17 07:00:00 PM</c:v>
                </c:pt>
                <c:pt idx="136">
                  <c:v>01/31/17 08:00:00 AM</c:v>
                </c:pt>
                <c:pt idx="137">
                  <c:v>01/31/17 08:00:00 PM</c:v>
                </c:pt>
                <c:pt idx="138">
                  <c:v>01/31/17 09:00:00 AM</c:v>
                </c:pt>
                <c:pt idx="139">
                  <c:v>01/31/17 09:00:00 PM</c:v>
                </c:pt>
                <c:pt idx="140">
                  <c:v>01/31/17 10:00:00 AM</c:v>
                </c:pt>
                <c:pt idx="141">
                  <c:v>01/31/17 10:00:00 PM</c:v>
                </c:pt>
                <c:pt idx="142">
                  <c:v>01/31/17 11:00:00 AM</c:v>
                </c:pt>
                <c:pt idx="143">
                  <c:v>01/31/17 11:00:00 PM</c:v>
                </c:pt>
                <c:pt idx="144">
                  <c:v>01/31/17 12:00:00 PM</c:v>
                </c:pt>
                <c:pt idx="145">
                  <c:v>02/01/2017</c:v>
                </c:pt>
                <c:pt idx="146">
                  <c:v>02/01/2017 01:00</c:v>
                </c:pt>
                <c:pt idx="147">
                  <c:v>02/01/2017 02:00</c:v>
                </c:pt>
                <c:pt idx="148">
                  <c:v>02/01/2017 03:00</c:v>
                </c:pt>
                <c:pt idx="149">
                  <c:v>02/01/2017 04:00</c:v>
                </c:pt>
                <c:pt idx="150">
                  <c:v>02/01/2017 05:00</c:v>
                </c:pt>
                <c:pt idx="151">
                  <c:v>02/01/2017 06:00</c:v>
                </c:pt>
                <c:pt idx="152">
                  <c:v>02/01/2017 07:00</c:v>
                </c:pt>
                <c:pt idx="153">
                  <c:v>02/01/2017 08:00</c:v>
                </c:pt>
                <c:pt idx="154">
                  <c:v>02/01/2017 09:00</c:v>
                </c:pt>
                <c:pt idx="155">
                  <c:v>02/01/2017 10:00</c:v>
                </c:pt>
                <c:pt idx="156">
                  <c:v>02/01/2017 11:00</c:v>
                </c:pt>
                <c:pt idx="157">
                  <c:v>02/01/2017 12:00</c:v>
                </c:pt>
                <c:pt idx="158">
                  <c:v>02/01/2017 13:00</c:v>
                </c:pt>
                <c:pt idx="159">
                  <c:v>02/01/2017 14:00</c:v>
                </c:pt>
                <c:pt idx="160">
                  <c:v>02/01/2017 15:00</c:v>
                </c:pt>
                <c:pt idx="161">
                  <c:v>02/01/2017 16:00</c:v>
                </c:pt>
                <c:pt idx="162">
                  <c:v>02/01/2017 17:00</c:v>
                </c:pt>
                <c:pt idx="163">
                  <c:v>02/01/2017 18:00</c:v>
                </c:pt>
                <c:pt idx="164">
                  <c:v>02/01/2017 19:00</c:v>
                </c:pt>
                <c:pt idx="165">
                  <c:v>02/01/2017 20:00</c:v>
                </c:pt>
                <c:pt idx="166">
                  <c:v>02/01/2017 21:00</c:v>
                </c:pt>
                <c:pt idx="167">
                  <c:v>02/01/2017 22:00</c:v>
                </c:pt>
                <c:pt idx="168">
                  <c:v>02/01/2017 23:00</c:v>
                </c:pt>
                <c:pt idx="169">
                  <c:v>02/02/2017</c:v>
                </c:pt>
                <c:pt idx="170">
                  <c:v>02/02/2017 01:00</c:v>
                </c:pt>
                <c:pt idx="171">
                  <c:v>02/02/2017 02:00</c:v>
                </c:pt>
                <c:pt idx="172">
                  <c:v>02/02/2017 03:00</c:v>
                </c:pt>
                <c:pt idx="173">
                  <c:v>02/02/2017 04:00</c:v>
                </c:pt>
                <c:pt idx="174">
                  <c:v>02/02/2017 05:00</c:v>
                </c:pt>
                <c:pt idx="175">
                  <c:v>02/02/2017 06:00</c:v>
                </c:pt>
                <c:pt idx="176">
                  <c:v>02/02/2017 07:00</c:v>
                </c:pt>
                <c:pt idx="177">
                  <c:v>02/02/2017 08:00</c:v>
                </c:pt>
                <c:pt idx="178">
                  <c:v>02/02/2017 09:00</c:v>
                </c:pt>
                <c:pt idx="179">
                  <c:v>02/02/2017 10:00</c:v>
                </c:pt>
                <c:pt idx="180">
                  <c:v>02/02/2017 11:00</c:v>
                </c:pt>
                <c:pt idx="181">
                  <c:v>02/02/2017 12:00</c:v>
                </c:pt>
                <c:pt idx="182">
                  <c:v>02/02/2017 13:00</c:v>
                </c:pt>
                <c:pt idx="183">
                  <c:v>02/02/2017 14:00</c:v>
                </c:pt>
                <c:pt idx="184">
                  <c:v>02/02/2017 15:00</c:v>
                </c:pt>
                <c:pt idx="185">
                  <c:v>02/02/2017 16:00</c:v>
                </c:pt>
                <c:pt idx="186">
                  <c:v>02/02/2017 17:00</c:v>
                </c:pt>
                <c:pt idx="187">
                  <c:v>02/02/2017 18:00</c:v>
                </c:pt>
                <c:pt idx="188">
                  <c:v>02/02/2017 19:00</c:v>
                </c:pt>
                <c:pt idx="189">
                  <c:v>02/02/2017 20:00</c:v>
                </c:pt>
                <c:pt idx="190">
                  <c:v>02/02/2017 21:00</c:v>
                </c:pt>
                <c:pt idx="191">
                  <c:v>02/02/2017 22:00</c:v>
                </c:pt>
                <c:pt idx="192">
                  <c:v>02/02/2017 23:00</c:v>
                </c:pt>
                <c:pt idx="193">
                  <c:v>02/03/2017</c:v>
                </c:pt>
                <c:pt idx="194">
                  <c:v>02/03/2017 01:00</c:v>
                </c:pt>
                <c:pt idx="195">
                  <c:v>02/03/2017 02:00</c:v>
                </c:pt>
                <c:pt idx="196">
                  <c:v>02/03/2017 03:00</c:v>
                </c:pt>
                <c:pt idx="197">
                  <c:v>02/03/2017 04:00</c:v>
                </c:pt>
                <c:pt idx="198">
                  <c:v>02/03/2017 05:00</c:v>
                </c:pt>
                <c:pt idx="199">
                  <c:v>02/03/2017 06:00</c:v>
                </c:pt>
                <c:pt idx="200">
                  <c:v>02/03/2017 07:00</c:v>
                </c:pt>
                <c:pt idx="201">
                  <c:v>02/03/2017 08:00</c:v>
                </c:pt>
                <c:pt idx="202">
                  <c:v>02/03/2017 09:00</c:v>
                </c:pt>
                <c:pt idx="203">
                  <c:v>02/03/2017 10:00</c:v>
                </c:pt>
                <c:pt idx="204">
                  <c:v>02/03/2017 11:00</c:v>
                </c:pt>
                <c:pt idx="205">
                  <c:v>02/03/2017 12:00</c:v>
                </c:pt>
                <c:pt idx="206">
                  <c:v>02/03/2017 13:00</c:v>
                </c:pt>
                <c:pt idx="207">
                  <c:v>02/03/2017 14:00</c:v>
                </c:pt>
                <c:pt idx="208">
                  <c:v>02/03/2017 15:00</c:v>
                </c:pt>
                <c:pt idx="209">
                  <c:v>02/03/2017 16:00</c:v>
                </c:pt>
                <c:pt idx="210">
                  <c:v>02/03/2017 17:00</c:v>
                </c:pt>
                <c:pt idx="211">
                  <c:v>02/03/2017 18:00</c:v>
                </c:pt>
                <c:pt idx="212">
                  <c:v>02/03/2017 19:00</c:v>
                </c:pt>
                <c:pt idx="213">
                  <c:v>02/03/2017 20:00</c:v>
                </c:pt>
                <c:pt idx="214">
                  <c:v>02/03/2017 21:00</c:v>
                </c:pt>
                <c:pt idx="215">
                  <c:v>02/03/2017 22:00</c:v>
                </c:pt>
                <c:pt idx="216">
                  <c:v>02/03/2017 23:00</c:v>
                </c:pt>
                <c:pt idx="217">
                  <c:v>02/04/2017</c:v>
                </c:pt>
                <c:pt idx="218">
                  <c:v>02/04/2017 01:00</c:v>
                </c:pt>
                <c:pt idx="219">
                  <c:v>02/04/2017 02:00</c:v>
                </c:pt>
                <c:pt idx="220">
                  <c:v>02/04/2017 03:00</c:v>
                </c:pt>
                <c:pt idx="221">
                  <c:v>02/04/2017 04:00</c:v>
                </c:pt>
                <c:pt idx="222">
                  <c:v>02/04/2017 05:00</c:v>
                </c:pt>
                <c:pt idx="223">
                  <c:v>02/04/2017 06:00</c:v>
                </c:pt>
                <c:pt idx="224">
                  <c:v>02/04/2017 07:00</c:v>
                </c:pt>
                <c:pt idx="225">
                  <c:v>02/04/2017 08:00</c:v>
                </c:pt>
                <c:pt idx="226">
                  <c:v>02/04/2017 09:00</c:v>
                </c:pt>
                <c:pt idx="227">
                  <c:v>02/04/2017 10:00</c:v>
                </c:pt>
                <c:pt idx="228">
                  <c:v>02/04/2017 11:00</c:v>
                </c:pt>
                <c:pt idx="229">
                  <c:v>02/04/2017 12:00</c:v>
                </c:pt>
                <c:pt idx="230">
                  <c:v>02/04/2017 13:00</c:v>
                </c:pt>
                <c:pt idx="231">
                  <c:v>02/04/2017 14:00</c:v>
                </c:pt>
                <c:pt idx="232">
                  <c:v>02/04/2017 15:00</c:v>
                </c:pt>
                <c:pt idx="233">
                  <c:v>02/04/2017 16:00</c:v>
                </c:pt>
                <c:pt idx="234">
                  <c:v>02/04/2017 17:00</c:v>
                </c:pt>
                <c:pt idx="235">
                  <c:v>02/04/2017 18:00</c:v>
                </c:pt>
                <c:pt idx="236">
                  <c:v>02/04/2017 19:00</c:v>
                </c:pt>
                <c:pt idx="237">
                  <c:v>02/04/2017 20:00</c:v>
                </c:pt>
                <c:pt idx="238">
                  <c:v>02/04/2017 21:00</c:v>
                </c:pt>
                <c:pt idx="239">
                  <c:v>02/04/2017 22:00</c:v>
                </c:pt>
                <c:pt idx="240">
                  <c:v>02/04/2017 23:00</c:v>
                </c:pt>
                <c:pt idx="241">
                  <c:v>02/05/2017</c:v>
                </c:pt>
                <c:pt idx="242">
                  <c:v>02/05/2017 01:00</c:v>
                </c:pt>
                <c:pt idx="243">
                  <c:v>02/05/2017 02:00</c:v>
                </c:pt>
                <c:pt idx="244">
                  <c:v>02/05/2017 03:00</c:v>
                </c:pt>
                <c:pt idx="245">
                  <c:v>02/05/2017 04:00</c:v>
                </c:pt>
                <c:pt idx="246">
                  <c:v>02/05/2017 05:00</c:v>
                </c:pt>
                <c:pt idx="247">
                  <c:v>02/05/2017 06:00</c:v>
                </c:pt>
                <c:pt idx="248">
                  <c:v>02/05/2017 07:00</c:v>
                </c:pt>
                <c:pt idx="249">
                  <c:v>02/05/2017 08:00</c:v>
                </c:pt>
                <c:pt idx="250">
                  <c:v>02/05/2017 09:00</c:v>
                </c:pt>
                <c:pt idx="251">
                  <c:v>02/05/2017 10:00</c:v>
                </c:pt>
                <c:pt idx="252">
                  <c:v>02/05/2017 11:00</c:v>
                </c:pt>
                <c:pt idx="253">
                  <c:v>02/05/2017 12:00</c:v>
                </c:pt>
                <c:pt idx="254">
                  <c:v>02/05/2017 13:00</c:v>
                </c:pt>
                <c:pt idx="255">
                  <c:v>02/05/2017 14:00</c:v>
                </c:pt>
                <c:pt idx="256">
                  <c:v>02/05/2017 15:00</c:v>
                </c:pt>
                <c:pt idx="257">
                  <c:v>02/05/2017 16:00</c:v>
                </c:pt>
                <c:pt idx="258">
                  <c:v>02/05/2017 17:00</c:v>
                </c:pt>
                <c:pt idx="259">
                  <c:v>02/05/2017 18:00</c:v>
                </c:pt>
                <c:pt idx="260">
                  <c:v>02/05/2017 19:00</c:v>
                </c:pt>
                <c:pt idx="261">
                  <c:v>02/05/2017 20:00</c:v>
                </c:pt>
                <c:pt idx="262">
                  <c:v>02/05/2017 21:00</c:v>
                </c:pt>
                <c:pt idx="263">
                  <c:v>02/05/2017 22:00</c:v>
                </c:pt>
                <c:pt idx="264">
                  <c:v>02/05/2017 23:00</c:v>
                </c:pt>
                <c:pt idx="265">
                  <c:v>02/06/2017</c:v>
                </c:pt>
                <c:pt idx="266">
                  <c:v>02/06/2017 01:00</c:v>
                </c:pt>
                <c:pt idx="267">
                  <c:v>02/06/2017 02:00</c:v>
                </c:pt>
                <c:pt idx="268">
                  <c:v>02/06/2017 03:00</c:v>
                </c:pt>
                <c:pt idx="269">
                  <c:v>02/06/2017 04:00</c:v>
                </c:pt>
                <c:pt idx="270">
                  <c:v>02/06/2017 05:00</c:v>
                </c:pt>
                <c:pt idx="271">
                  <c:v>02/06/2017 06:00</c:v>
                </c:pt>
                <c:pt idx="272">
                  <c:v>02/06/2017 07:00</c:v>
                </c:pt>
                <c:pt idx="273">
                  <c:v>02/06/2017 08:00</c:v>
                </c:pt>
                <c:pt idx="274">
                  <c:v>02/06/2017 09:00</c:v>
                </c:pt>
                <c:pt idx="275">
                  <c:v>02/06/2017 10:00</c:v>
                </c:pt>
                <c:pt idx="276">
                  <c:v>02/06/2017 11:00</c:v>
                </c:pt>
                <c:pt idx="277">
                  <c:v>02/06/2017 12:00</c:v>
                </c:pt>
                <c:pt idx="278">
                  <c:v>02/06/2017 13:00</c:v>
                </c:pt>
                <c:pt idx="279">
                  <c:v>02/06/2017 14:00</c:v>
                </c:pt>
                <c:pt idx="280">
                  <c:v>02/06/2017 15:00</c:v>
                </c:pt>
                <c:pt idx="281">
                  <c:v>02/06/2017 16:00</c:v>
                </c:pt>
                <c:pt idx="282">
                  <c:v>02/06/2017 17:00</c:v>
                </c:pt>
                <c:pt idx="283">
                  <c:v>02/06/2017 18:00</c:v>
                </c:pt>
                <c:pt idx="284">
                  <c:v>02/06/2017 19:00</c:v>
                </c:pt>
                <c:pt idx="285">
                  <c:v>02/06/2017 20:00</c:v>
                </c:pt>
                <c:pt idx="286">
                  <c:v>02/06/2017 21:00</c:v>
                </c:pt>
                <c:pt idx="287">
                  <c:v>02/06/2017 22:00</c:v>
                </c:pt>
                <c:pt idx="288">
                  <c:v>02/06/2017 23:00</c:v>
                </c:pt>
                <c:pt idx="289">
                  <c:v>02/07/2017</c:v>
                </c:pt>
                <c:pt idx="290">
                  <c:v>02/07/2017 01:00</c:v>
                </c:pt>
                <c:pt idx="291">
                  <c:v>02/07/2017 02:00</c:v>
                </c:pt>
                <c:pt idx="292">
                  <c:v>02/07/2017 03:00</c:v>
                </c:pt>
                <c:pt idx="293">
                  <c:v>02/07/2017 04:00</c:v>
                </c:pt>
                <c:pt idx="294">
                  <c:v>02/07/2017 05:00</c:v>
                </c:pt>
                <c:pt idx="295">
                  <c:v>02/07/2017 06:00</c:v>
                </c:pt>
                <c:pt idx="296">
                  <c:v>02/07/2017 07:00</c:v>
                </c:pt>
                <c:pt idx="297">
                  <c:v>02/07/2017 08:00</c:v>
                </c:pt>
                <c:pt idx="298">
                  <c:v>02/07/2017 09:00</c:v>
                </c:pt>
                <c:pt idx="299">
                  <c:v>02/07/2017 10:00</c:v>
                </c:pt>
                <c:pt idx="300">
                  <c:v>02/07/2017 11:00</c:v>
                </c:pt>
                <c:pt idx="301">
                  <c:v>02/07/2017 12:00</c:v>
                </c:pt>
                <c:pt idx="302">
                  <c:v>02/07/2017 13:00</c:v>
                </c:pt>
                <c:pt idx="303">
                  <c:v>02/07/2017 14:00</c:v>
                </c:pt>
                <c:pt idx="304">
                  <c:v>02/07/2017 15:00</c:v>
                </c:pt>
                <c:pt idx="305">
                  <c:v>02/07/2017 16:00</c:v>
                </c:pt>
                <c:pt idx="306">
                  <c:v>02/07/2017 17:00</c:v>
                </c:pt>
                <c:pt idx="307">
                  <c:v>02/07/2017 18:00</c:v>
                </c:pt>
                <c:pt idx="308">
                  <c:v>02/07/2017 19:00</c:v>
                </c:pt>
                <c:pt idx="309">
                  <c:v>02/07/2017 20:00</c:v>
                </c:pt>
                <c:pt idx="310">
                  <c:v>02/07/2017 21:00</c:v>
                </c:pt>
                <c:pt idx="311">
                  <c:v>02/07/2017 22:00</c:v>
                </c:pt>
                <c:pt idx="312">
                  <c:v>02/07/2017 23:00</c:v>
                </c:pt>
                <c:pt idx="313">
                  <c:v>02/08/2017</c:v>
                </c:pt>
                <c:pt idx="314">
                  <c:v>02/08/2017 01:00</c:v>
                </c:pt>
                <c:pt idx="315">
                  <c:v>02/08/2017 02:00</c:v>
                </c:pt>
                <c:pt idx="316">
                  <c:v>02/08/2017 03:00</c:v>
                </c:pt>
                <c:pt idx="317">
                  <c:v>02/08/2017 04:00</c:v>
                </c:pt>
                <c:pt idx="318">
                  <c:v>02/08/2017 05:00</c:v>
                </c:pt>
                <c:pt idx="319">
                  <c:v>02/08/2017 06:00</c:v>
                </c:pt>
                <c:pt idx="320">
                  <c:v>02/08/2017 07:00</c:v>
                </c:pt>
                <c:pt idx="321">
                  <c:v>02/08/2017 08:00</c:v>
                </c:pt>
                <c:pt idx="322">
                  <c:v>02/08/2017 09:00</c:v>
                </c:pt>
                <c:pt idx="323">
                  <c:v>02/08/2017 10:00</c:v>
                </c:pt>
                <c:pt idx="324">
                  <c:v>02/08/2017 11:00</c:v>
                </c:pt>
                <c:pt idx="325">
                  <c:v>02/08/2017 12:00</c:v>
                </c:pt>
                <c:pt idx="326">
                  <c:v>02/08/2017 13:00</c:v>
                </c:pt>
                <c:pt idx="327">
                  <c:v>02/08/2017 14:00</c:v>
                </c:pt>
                <c:pt idx="328">
                  <c:v>02/08/2017 15:00</c:v>
                </c:pt>
                <c:pt idx="329">
                  <c:v>02/08/2017 16:00</c:v>
                </c:pt>
                <c:pt idx="330">
                  <c:v>02/08/2017 17:00</c:v>
                </c:pt>
                <c:pt idx="331">
                  <c:v>02/08/2017 18:00</c:v>
                </c:pt>
                <c:pt idx="332">
                  <c:v>02/08/2017 19:00</c:v>
                </c:pt>
                <c:pt idx="333">
                  <c:v>02/08/2017 20:00</c:v>
                </c:pt>
                <c:pt idx="334">
                  <c:v>02/08/2017 21:00</c:v>
                </c:pt>
                <c:pt idx="335">
                  <c:v>02/08/2017 22:00</c:v>
                </c:pt>
                <c:pt idx="336">
                  <c:v>02/08/2017 23:00</c:v>
                </c:pt>
                <c:pt idx="337">
                  <c:v>02/09/2017</c:v>
                </c:pt>
                <c:pt idx="338">
                  <c:v>02/09/2017 01:00</c:v>
                </c:pt>
                <c:pt idx="339">
                  <c:v>02/09/2017 02:00</c:v>
                </c:pt>
                <c:pt idx="340">
                  <c:v>02/09/2017 03:00</c:v>
                </c:pt>
                <c:pt idx="341">
                  <c:v>02/09/2017 04:00</c:v>
                </c:pt>
                <c:pt idx="342">
                  <c:v>02/09/2017 05:00</c:v>
                </c:pt>
                <c:pt idx="343">
                  <c:v>02/09/2017 06:00</c:v>
                </c:pt>
                <c:pt idx="344">
                  <c:v>02/09/2017 07:00</c:v>
                </c:pt>
                <c:pt idx="345">
                  <c:v>02/09/2017 08:00</c:v>
                </c:pt>
                <c:pt idx="346">
                  <c:v>02/09/2017 09:00</c:v>
                </c:pt>
                <c:pt idx="347">
                  <c:v>02/09/2017 10:00</c:v>
                </c:pt>
                <c:pt idx="348">
                  <c:v>02/09/2017 11:00</c:v>
                </c:pt>
                <c:pt idx="349">
                  <c:v>02/09/2017 12:00</c:v>
                </c:pt>
                <c:pt idx="350">
                  <c:v>02/09/2017 13:00</c:v>
                </c:pt>
                <c:pt idx="351">
                  <c:v>02/09/2017 14:00</c:v>
                </c:pt>
                <c:pt idx="352">
                  <c:v>02/09/2017 15:00</c:v>
                </c:pt>
                <c:pt idx="353">
                  <c:v>02/09/2017 16:00</c:v>
                </c:pt>
                <c:pt idx="354">
                  <c:v>02/09/2017 17:00</c:v>
                </c:pt>
                <c:pt idx="355">
                  <c:v>02/09/2017 18:00</c:v>
                </c:pt>
                <c:pt idx="356">
                  <c:v>02/09/2017 19:00</c:v>
                </c:pt>
                <c:pt idx="357">
                  <c:v>02/09/2017 20:00</c:v>
                </c:pt>
                <c:pt idx="358">
                  <c:v>02/09/2017 21:00</c:v>
                </c:pt>
                <c:pt idx="359">
                  <c:v>02/09/2017 22:00</c:v>
                </c:pt>
                <c:pt idx="360">
                  <c:v>02/09/2017 23:00</c:v>
                </c:pt>
                <c:pt idx="361">
                  <c:v>02/10/2017</c:v>
                </c:pt>
                <c:pt idx="362">
                  <c:v>02/10/2017 01:00</c:v>
                </c:pt>
                <c:pt idx="363">
                  <c:v>02/10/2017 02:00</c:v>
                </c:pt>
                <c:pt idx="364">
                  <c:v>02/10/2017 03:00</c:v>
                </c:pt>
                <c:pt idx="365">
                  <c:v>02/10/2017 04:00</c:v>
                </c:pt>
                <c:pt idx="366">
                  <c:v>02/10/2017 05:00</c:v>
                </c:pt>
                <c:pt idx="367">
                  <c:v>02/10/2017 06:00</c:v>
                </c:pt>
                <c:pt idx="368">
                  <c:v>02/10/2017 07:00</c:v>
                </c:pt>
                <c:pt idx="369">
                  <c:v>02/10/2017 08:00</c:v>
                </c:pt>
                <c:pt idx="370">
                  <c:v>02/10/2017 09:00</c:v>
                </c:pt>
                <c:pt idx="371">
                  <c:v>02/10/2017 10:00</c:v>
                </c:pt>
                <c:pt idx="372">
                  <c:v>02/10/2017 11:00</c:v>
                </c:pt>
                <c:pt idx="373">
                  <c:v>02/10/2017 12:00</c:v>
                </c:pt>
                <c:pt idx="374">
                  <c:v>02/10/2017 13:00</c:v>
                </c:pt>
                <c:pt idx="375">
                  <c:v>02/10/2017 14:00</c:v>
                </c:pt>
                <c:pt idx="376">
                  <c:v>02/10/2017 15:00</c:v>
                </c:pt>
                <c:pt idx="377">
                  <c:v>02/10/2017 16:00</c:v>
                </c:pt>
                <c:pt idx="378">
                  <c:v>02/10/2017 17:00</c:v>
                </c:pt>
                <c:pt idx="379">
                  <c:v>02/10/2017 18:00</c:v>
                </c:pt>
                <c:pt idx="380">
                  <c:v>02/10/2017 19:00</c:v>
                </c:pt>
                <c:pt idx="381">
                  <c:v>02/10/2017 20:00</c:v>
                </c:pt>
                <c:pt idx="382">
                  <c:v>02/10/2017 21:00</c:v>
                </c:pt>
                <c:pt idx="383">
                  <c:v>02/10/2017 22:00</c:v>
                </c:pt>
                <c:pt idx="384">
                  <c:v>02/10/2017 23:00</c:v>
                </c:pt>
              </c:strCache>
            </c:strRef>
          </c:cat>
          <c:val>
            <c:numRef>
              <c:f>winter!$D$4:$D$389</c:f>
              <c:numCache>
                <c:formatCode>General</c:formatCode>
                <c:ptCount val="385"/>
                <c:pt idx="0">
                  <c:v>14.433</c:v>
                </c:pt>
                <c:pt idx="1">
                  <c:v>14.242000000000001</c:v>
                </c:pt>
                <c:pt idx="2">
                  <c:v>16.082000000000001</c:v>
                </c:pt>
                <c:pt idx="3">
                  <c:v>14.194000000000001</c:v>
                </c:pt>
                <c:pt idx="4">
                  <c:v>14.098000000000001</c:v>
                </c:pt>
                <c:pt idx="5">
                  <c:v>16.63</c:v>
                </c:pt>
                <c:pt idx="6">
                  <c:v>13.978</c:v>
                </c:pt>
                <c:pt idx="7">
                  <c:v>16.939</c:v>
                </c:pt>
                <c:pt idx="8">
                  <c:v>13.906000000000001</c:v>
                </c:pt>
                <c:pt idx="9">
                  <c:v>16.010000000000002</c:v>
                </c:pt>
                <c:pt idx="10">
                  <c:v>13.858000000000001</c:v>
                </c:pt>
                <c:pt idx="11">
                  <c:v>16.129000000000001</c:v>
                </c:pt>
                <c:pt idx="12">
                  <c:v>13.81</c:v>
                </c:pt>
                <c:pt idx="13">
                  <c:v>16.201000000000001</c:v>
                </c:pt>
                <c:pt idx="14">
                  <c:v>13.786</c:v>
                </c:pt>
                <c:pt idx="15">
                  <c:v>16.010000000000002</c:v>
                </c:pt>
                <c:pt idx="16">
                  <c:v>13.762</c:v>
                </c:pt>
                <c:pt idx="17">
                  <c:v>15.939</c:v>
                </c:pt>
                <c:pt idx="18">
                  <c:v>13.786</c:v>
                </c:pt>
                <c:pt idx="19">
                  <c:v>16.177</c:v>
                </c:pt>
                <c:pt idx="20">
                  <c:v>13.786</c:v>
                </c:pt>
                <c:pt idx="21">
                  <c:v>16.225000000000001</c:v>
                </c:pt>
                <c:pt idx="22">
                  <c:v>14.266</c:v>
                </c:pt>
                <c:pt idx="23">
                  <c:v>15.079000000000001</c:v>
                </c:pt>
                <c:pt idx="24">
                  <c:v>15.223000000000001</c:v>
                </c:pt>
                <c:pt idx="25">
                  <c:v>14.936</c:v>
                </c:pt>
                <c:pt idx="26">
                  <c:v>14.792</c:v>
                </c:pt>
                <c:pt idx="27">
                  <c:v>15.103</c:v>
                </c:pt>
                <c:pt idx="28">
                  <c:v>14.721</c:v>
                </c:pt>
                <c:pt idx="29">
                  <c:v>15.079000000000001</c:v>
                </c:pt>
                <c:pt idx="30">
                  <c:v>14.648999999999999</c:v>
                </c:pt>
                <c:pt idx="31">
                  <c:v>15.031000000000001</c:v>
                </c:pt>
                <c:pt idx="32">
                  <c:v>14.577</c:v>
                </c:pt>
                <c:pt idx="33">
                  <c:v>15.151</c:v>
                </c:pt>
                <c:pt idx="34">
                  <c:v>14.433</c:v>
                </c:pt>
                <c:pt idx="35">
                  <c:v>14.744999999999999</c:v>
                </c:pt>
                <c:pt idx="36">
                  <c:v>14.457000000000001</c:v>
                </c:pt>
                <c:pt idx="37">
                  <c:v>14.529</c:v>
                </c:pt>
                <c:pt idx="38">
                  <c:v>14.29</c:v>
                </c:pt>
                <c:pt idx="39">
                  <c:v>14.385</c:v>
                </c:pt>
                <c:pt idx="40">
                  <c:v>14.29</c:v>
                </c:pt>
                <c:pt idx="41">
                  <c:v>14.266</c:v>
                </c:pt>
                <c:pt idx="42">
                  <c:v>14.29</c:v>
                </c:pt>
                <c:pt idx="43">
                  <c:v>14.218</c:v>
                </c:pt>
                <c:pt idx="44">
                  <c:v>14.385</c:v>
                </c:pt>
                <c:pt idx="45">
                  <c:v>14.84</c:v>
                </c:pt>
                <c:pt idx="46">
                  <c:v>14.433</c:v>
                </c:pt>
                <c:pt idx="47">
                  <c:v>15.079000000000001</c:v>
                </c:pt>
                <c:pt idx="48">
                  <c:v>15.223000000000001</c:v>
                </c:pt>
                <c:pt idx="49">
                  <c:v>14.553000000000001</c:v>
                </c:pt>
                <c:pt idx="50">
                  <c:v>14.385</c:v>
                </c:pt>
                <c:pt idx="51">
                  <c:v>13.738</c:v>
                </c:pt>
                <c:pt idx="52">
                  <c:v>14.29</c:v>
                </c:pt>
                <c:pt idx="53">
                  <c:v>14.194000000000001</c:v>
                </c:pt>
                <c:pt idx="54">
                  <c:v>14.194000000000001</c:v>
                </c:pt>
                <c:pt idx="55">
                  <c:v>14.17</c:v>
                </c:pt>
                <c:pt idx="56">
                  <c:v>14.098000000000001</c:v>
                </c:pt>
                <c:pt idx="57">
                  <c:v>14.553000000000001</c:v>
                </c:pt>
                <c:pt idx="58">
                  <c:v>14.026</c:v>
                </c:pt>
                <c:pt idx="59">
                  <c:v>14.529</c:v>
                </c:pt>
                <c:pt idx="60">
                  <c:v>13.954000000000001</c:v>
                </c:pt>
                <c:pt idx="61">
                  <c:v>14.505000000000001</c:v>
                </c:pt>
                <c:pt idx="62">
                  <c:v>13.858000000000001</c:v>
                </c:pt>
                <c:pt idx="63">
                  <c:v>14.577</c:v>
                </c:pt>
                <c:pt idx="64">
                  <c:v>13.834</c:v>
                </c:pt>
                <c:pt idx="65">
                  <c:v>14.744999999999999</c:v>
                </c:pt>
                <c:pt idx="66">
                  <c:v>13.738</c:v>
                </c:pt>
                <c:pt idx="67">
                  <c:v>14.984</c:v>
                </c:pt>
                <c:pt idx="68">
                  <c:v>13.81</c:v>
                </c:pt>
                <c:pt idx="69">
                  <c:v>15.103</c:v>
                </c:pt>
                <c:pt idx="70">
                  <c:v>13.978</c:v>
                </c:pt>
                <c:pt idx="71">
                  <c:v>14.385</c:v>
                </c:pt>
                <c:pt idx="72">
                  <c:v>13.786</c:v>
                </c:pt>
                <c:pt idx="73">
                  <c:v>14.122</c:v>
                </c:pt>
                <c:pt idx="74">
                  <c:v>13.978</c:v>
                </c:pt>
                <c:pt idx="75">
                  <c:v>13.57</c:v>
                </c:pt>
                <c:pt idx="76">
                  <c:v>13.906000000000001</c:v>
                </c:pt>
                <c:pt idx="77">
                  <c:v>13.57</c:v>
                </c:pt>
                <c:pt idx="78">
                  <c:v>13.81</c:v>
                </c:pt>
                <c:pt idx="79">
                  <c:v>13.522</c:v>
                </c:pt>
                <c:pt idx="80">
                  <c:v>13.738</c:v>
                </c:pt>
                <c:pt idx="81">
                  <c:v>14.337</c:v>
                </c:pt>
                <c:pt idx="82">
                  <c:v>13.641999999999999</c:v>
                </c:pt>
                <c:pt idx="83">
                  <c:v>14.553000000000001</c:v>
                </c:pt>
                <c:pt idx="84">
                  <c:v>13.57</c:v>
                </c:pt>
                <c:pt idx="85">
                  <c:v>14.601000000000001</c:v>
                </c:pt>
                <c:pt idx="86">
                  <c:v>13.545999999999999</c:v>
                </c:pt>
                <c:pt idx="87">
                  <c:v>14.696999999999999</c:v>
                </c:pt>
                <c:pt idx="88">
                  <c:v>13.714</c:v>
                </c:pt>
                <c:pt idx="89">
                  <c:v>14.721</c:v>
                </c:pt>
                <c:pt idx="90">
                  <c:v>13.545999999999999</c:v>
                </c:pt>
                <c:pt idx="91">
                  <c:v>14.792</c:v>
                </c:pt>
                <c:pt idx="92">
                  <c:v>13.522</c:v>
                </c:pt>
                <c:pt idx="93">
                  <c:v>14.026</c:v>
                </c:pt>
                <c:pt idx="94">
                  <c:v>13.497</c:v>
                </c:pt>
                <c:pt idx="95">
                  <c:v>13.762</c:v>
                </c:pt>
                <c:pt idx="96">
                  <c:v>13.497</c:v>
                </c:pt>
                <c:pt idx="97">
                  <c:v>13.641999999999999</c:v>
                </c:pt>
                <c:pt idx="98">
                  <c:v>13.545999999999999</c:v>
                </c:pt>
                <c:pt idx="99">
                  <c:v>13.233000000000001</c:v>
                </c:pt>
                <c:pt idx="100">
                  <c:v>13.425000000000001</c:v>
                </c:pt>
                <c:pt idx="101">
                  <c:v>13.161</c:v>
                </c:pt>
                <c:pt idx="102">
                  <c:v>13.353</c:v>
                </c:pt>
                <c:pt idx="103">
                  <c:v>13.112</c:v>
                </c:pt>
                <c:pt idx="104">
                  <c:v>13.281000000000001</c:v>
                </c:pt>
                <c:pt idx="105">
                  <c:v>13.714</c:v>
                </c:pt>
                <c:pt idx="106">
                  <c:v>13.233000000000001</c:v>
                </c:pt>
                <c:pt idx="107">
                  <c:v>13.545999999999999</c:v>
                </c:pt>
                <c:pt idx="108">
                  <c:v>13.185</c:v>
                </c:pt>
                <c:pt idx="109">
                  <c:v>13.233000000000001</c:v>
                </c:pt>
                <c:pt idx="110">
                  <c:v>13.185</c:v>
                </c:pt>
                <c:pt idx="111">
                  <c:v>13.161</c:v>
                </c:pt>
                <c:pt idx="112">
                  <c:v>13.209</c:v>
                </c:pt>
                <c:pt idx="113">
                  <c:v>13.137</c:v>
                </c:pt>
                <c:pt idx="114">
                  <c:v>13.161</c:v>
                </c:pt>
                <c:pt idx="115">
                  <c:v>13.112</c:v>
                </c:pt>
                <c:pt idx="116">
                  <c:v>13.161</c:v>
                </c:pt>
                <c:pt idx="117">
                  <c:v>13.161</c:v>
                </c:pt>
                <c:pt idx="118">
                  <c:v>13.185</c:v>
                </c:pt>
                <c:pt idx="119">
                  <c:v>13.185</c:v>
                </c:pt>
                <c:pt idx="120">
                  <c:v>13.233000000000001</c:v>
                </c:pt>
                <c:pt idx="121">
                  <c:v>13.112</c:v>
                </c:pt>
                <c:pt idx="122">
                  <c:v>13.064</c:v>
                </c:pt>
                <c:pt idx="123">
                  <c:v>13.064</c:v>
                </c:pt>
                <c:pt idx="124">
                  <c:v>13.064</c:v>
                </c:pt>
                <c:pt idx="125">
                  <c:v>12.968</c:v>
                </c:pt>
                <c:pt idx="126">
                  <c:v>13.016</c:v>
                </c:pt>
                <c:pt idx="127">
                  <c:v>13.641999999999999</c:v>
                </c:pt>
                <c:pt idx="128">
                  <c:v>13.016</c:v>
                </c:pt>
                <c:pt idx="129">
                  <c:v>14.05</c:v>
                </c:pt>
                <c:pt idx="130">
                  <c:v>13.016</c:v>
                </c:pt>
                <c:pt idx="131">
                  <c:v>14.122</c:v>
                </c:pt>
                <c:pt idx="132">
                  <c:v>13.016</c:v>
                </c:pt>
                <c:pt idx="133">
                  <c:v>14.242000000000001</c:v>
                </c:pt>
                <c:pt idx="134">
                  <c:v>13.016</c:v>
                </c:pt>
                <c:pt idx="135">
                  <c:v>14.314</c:v>
                </c:pt>
                <c:pt idx="136">
                  <c:v>13.161</c:v>
                </c:pt>
                <c:pt idx="137">
                  <c:v>14.481</c:v>
                </c:pt>
                <c:pt idx="138">
                  <c:v>13.064</c:v>
                </c:pt>
                <c:pt idx="139">
                  <c:v>14.577</c:v>
                </c:pt>
                <c:pt idx="140">
                  <c:v>13.016</c:v>
                </c:pt>
                <c:pt idx="141">
                  <c:v>13.906000000000001</c:v>
                </c:pt>
                <c:pt idx="142">
                  <c:v>13.016</c:v>
                </c:pt>
                <c:pt idx="143">
                  <c:v>13.618</c:v>
                </c:pt>
                <c:pt idx="144">
                  <c:v>13.04</c:v>
                </c:pt>
                <c:pt idx="145">
                  <c:v>13.473000000000001</c:v>
                </c:pt>
                <c:pt idx="146">
                  <c:v>13.353</c:v>
                </c:pt>
                <c:pt idx="147">
                  <c:v>13.257</c:v>
                </c:pt>
                <c:pt idx="148">
                  <c:v>13.185</c:v>
                </c:pt>
                <c:pt idx="149">
                  <c:v>13.087999999999999</c:v>
                </c:pt>
                <c:pt idx="150">
                  <c:v>12.992000000000001</c:v>
                </c:pt>
                <c:pt idx="151">
                  <c:v>12.944000000000001</c:v>
                </c:pt>
                <c:pt idx="152">
                  <c:v>12.896000000000001</c:v>
                </c:pt>
                <c:pt idx="153">
                  <c:v>12.944000000000001</c:v>
                </c:pt>
                <c:pt idx="154">
                  <c:v>12.798999999999999</c:v>
                </c:pt>
                <c:pt idx="155">
                  <c:v>12.654</c:v>
                </c:pt>
                <c:pt idx="156">
                  <c:v>12.654</c:v>
                </c:pt>
                <c:pt idx="157">
                  <c:v>12.582000000000001</c:v>
                </c:pt>
                <c:pt idx="158">
                  <c:v>12.558</c:v>
                </c:pt>
                <c:pt idx="159">
                  <c:v>12.558</c:v>
                </c:pt>
                <c:pt idx="160">
                  <c:v>12.484999999999999</c:v>
                </c:pt>
                <c:pt idx="161">
                  <c:v>12.509</c:v>
                </c:pt>
                <c:pt idx="162">
                  <c:v>12.847</c:v>
                </c:pt>
                <c:pt idx="163">
                  <c:v>12.992000000000001</c:v>
                </c:pt>
                <c:pt idx="164">
                  <c:v>13.233000000000001</c:v>
                </c:pt>
                <c:pt idx="165">
                  <c:v>13.377000000000001</c:v>
                </c:pt>
                <c:pt idx="166">
                  <c:v>13.545999999999999</c:v>
                </c:pt>
                <c:pt idx="167">
                  <c:v>13.449</c:v>
                </c:pt>
                <c:pt idx="168">
                  <c:v>13.064</c:v>
                </c:pt>
                <c:pt idx="169">
                  <c:v>12.871</c:v>
                </c:pt>
                <c:pt idx="170">
                  <c:v>12.798999999999999</c:v>
                </c:pt>
                <c:pt idx="171">
                  <c:v>12.678000000000001</c:v>
                </c:pt>
                <c:pt idx="172">
                  <c:v>12.63</c:v>
                </c:pt>
                <c:pt idx="173">
                  <c:v>12.558</c:v>
                </c:pt>
                <c:pt idx="174">
                  <c:v>12.509</c:v>
                </c:pt>
                <c:pt idx="175">
                  <c:v>12.436999999999999</c:v>
                </c:pt>
                <c:pt idx="176">
                  <c:v>12.388999999999999</c:v>
                </c:pt>
                <c:pt idx="177">
                  <c:v>12.727</c:v>
                </c:pt>
                <c:pt idx="178">
                  <c:v>12.606</c:v>
                </c:pt>
                <c:pt idx="179">
                  <c:v>12.413</c:v>
                </c:pt>
                <c:pt idx="180">
                  <c:v>12.268000000000001</c:v>
                </c:pt>
                <c:pt idx="181">
                  <c:v>12.243</c:v>
                </c:pt>
                <c:pt idx="182">
                  <c:v>12.582000000000001</c:v>
                </c:pt>
                <c:pt idx="183">
                  <c:v>12.702999999999999</c:v>
                </c:pt>
                <c:pt idx="184">
                  <c:v>12.798999999999999</c:v>
                </c:pt>
                <c:pt idx="185">
                  <c:v>13.257</c:v>
                </c:pt>
                <c:pt idx="186">
                  <c:v>12.896000000000001</c:v>
                </c:pt>
                <c:pt idx="187">
                  <c:v>12.63</c:v>
                </c:pt>
                <c:pt idx="188">
                  <c:v>12.558</c:v>
                </c:pt>
                <c:pt idx="189">
                  <c:v>12.509</c:v>
                </c:pt>
                <c:pt idx="190">
                  <c:v>12.798999999999999</c:v>
                </c:pt>
                <c:pt idx="191">
                  <c:v>12.654</c:v>
                </c:pt>
                <c:pt idx="192">
                  <c:v>12.509</c:v>
                </c:pt>
                <c:pt idx="193">
                  <c:v>12.436999999999999</c:v>
                </c:pt>
                <c:pt idx="194">
                  <c:v>12.388999999999999</c:v>
                </c:pt>
                <c:pt idx="195">
                  <c:v>12.34</c:v>
                </c:pt>
                <c:pt idx="196">
                  <c:v>12.292</c:v>
                </c:pt>
                <c:pt idx="197">
                  <c:v>12.243</c:v>
                </c:pt>
                <c:pt idx="198">
                  <c:v>12.218999999999999</c:v>
                </c:pt>
                <c:pt idx="199">
                  <c:v>12.170999999999999</c:v>
                </c:pt>
                <c:pt idx="200">
                  <c:v>12.122</c:v>
                </c:pt>
                <c:pt idx="201">
                  <c:v>12.147</c:v>
                </c:pt>
                <c:pt idx="202">
                  <c:v>12.195</c:v>
                </c:pt>
                <c:pt idx="203">
                  <c:v>12.243</c:v>
                </c:pt>
                <c:pt idx="204">
                  <c:v>12.388999999999999</c:v>
                </c:pt>
                <c:pt idx="205">
                  <c:v>13.04</c:v>
                </c:pt>
                <c:pt idx="206">
                  <c:v>13.449</c:v>
                </c:pt>
                <c:pt idx="207">
                  <c:v>13.281000000000001</c:v>
                </c:pt>
                <c:pt idx="208">
                  <c:v>12.992000000000001</c:v>
                </c:pt>
                <c:pt idx="209">
                  <c:v>12.896000000000001</c:v>
                </c:pt>
                <c:pt idx="210">
                  <c:v>12.775</c:v>
                </c:pt>
                <c:pt idx="211">
                  <c:v>12.654</c:v>
                </c:pt>
                <c:pt idx="212">
                  <c:v>12.558</c:v>
                </c:pt>
                <c:pt idx="213">
                  <c:v>12.509</c:v>
                </c:pt>
                <c:pt idx="214">
                  <c:v>13.281000000000001</c:v>
                </c:pt>
                <c:pt idx="215">
                  <c:v>13.641999999999999</c:v>
                </c:pt>
                <c:pt idx="216">
                  <c:v>13.209</c:v>
                </c:pt>
                <c:pt idx="217">
                  <c:v>12.823</c:v>
                </c:pt>
                <c:pt idx="218">
                  <c:v>12.654</c:v>
                </c:pt>
                <c:pt idx="219">
                  <c:v>12.606</c:v>
                </c:pt>
                <c:pt idx="220">
                  <c:v>12.558</c:v>
                </c:pt>
                <c:pt idx="221">
                  <c:v>12.509</c:v>
                </c:pt>
                <c:pt idx="222">
                  <c:v>12.461</c:v>
                </c:pt>
                <c:pt idx="223">
                  <c:v>12.413</c:v>
                </c:pt>
                <c:pt idx="224">
                  <c:v>12.388999999999999</c:v>
                </c:pt>
                <c:pt idx="225">
                  <c:v>12.388999999999999</c:v>
                </c:pt>
                <c:pt idx="226">
                  <c:v>12.436999999999999</c:v>
                </c:pt>
                <c:pt idx="227">
                  <c:v>12.558</c:v>
                </c:pt>
                <c:pt idx="228">
                  <c:v>12.750999999999999</c:v>
                </c:pt>
                <c:pt idx="229">
                  <c:v>13.618</c:v>
                </c:pt>
                <c:pt idx="230">
                  <c:v>14.002000000000001</c:v>
                </c:pt>
                <c:pt idx="231">
                  <c:v>14.05</c:v>
                </c:pt>
                <c:pt idx="232">
                  <c:v>14.194000000000001</c:v>
                </c:pt>
                <c:pt idx="233">
                  <c:v>14.29</c:v>
                </c:pt>
                <c:pt idx="234">
                  <c:v>14.29</c:v>
                </c:pt>
                <c:pt idx="235">
                  <c:v>14.361000000000001</c:v>
                </c:pt>
                <c:pt idx="236">
                  <c:v>14.505000000000001</c:v>
                </c:pt>
                <c:pt idx="237">
                  <c:v>15.27</c:v>
                </c:pt>
                <c:pt idx="238">
                  <c:v>15.007999999999999</c:v>
                </c:pt>
                <c:pt idx="239">
                  <c:v>14.888</c:v>
                </c:pt>
                <c:pt idx="240">
                  <c:v>14.146000000000001</c:v>
                </c:pt>
                <c:pt idx="241">
                  <c:v>13.738</c:v>
                </c:pt>
                <c:pt idx="242">
                  <c:v>13.57</c:v>
                </c:pt>
                <c:pt idx="243">
                  <c:v>13.425000000000001</c:v>
                </c:pt>
                <c:pt idx="244">
                  <c:v>13.329000000000001</c:v>
                </c:pt>
                <c:pt idx="245">
                  <c:v>13.257</c:v>
                </c:pt>
                <c:pt idx="246">
                  <c:v>13.185</c:v>
                </c:pt>
                <c:pt idx="247">
                  <c:v>13.137</c:v>
                </c:pt>
                <c:pt idx="248">
                  <c:v>13.112</c:v>
                </c:pt>
                <c:pt idx="249">
                  <c:v>13.161</c:v>
                </c:pt>
                <c:pt idx="250">
                  <c:v>13.087999999999999</c:v>
                </c:pt>
                <c:pt idx="251">
                  <c:v>13.112</c:v>
                </c:pt>
                <c:pt idx="252">
                  <c:v>13.112</c:v>
                </c:pt>
                <c:pt idx="253">
                  <c:v>13.137</c:v>
                </c:pt>
                <c:pt idx="254">
                  <c:v>13.185</c:v>
                </c:pt>
                <c:pt idx="255">
                  <c:v>13.257</c:v>
                </c:pt>
                <c:pt idx="256">
                  <c:v>13.449</c:v>
                </c:pt>
                <c:pt idx="257">
                  <c:v>13.545999999999999</c:v>
                </c:pt>
                <c:pt idx="258">
                  <c:v>14.05</c:v>
                </c:pt>
                <c:pt idx="259">
                  <c:v>14.098000000000001</c:v>
                </c:pt>
                <c:pt idx="260">
                  <c:v>14.433</c:v>
                </c:pt>
                <c:pt idx="261">
                  <c:v>14.648999999999999</c:v>
                </c:pt>
                <c:pt idx="262">
                  <c:v>14.744999999999999</c:v>
                </c:pt>
                <c:pt idx="263">
                  <c:v>13.93</c:v>
                </c:pt>
                <c:pt idx="264">
                  <c:v>13.69</c:v>
                </c:pt>
                <c:pt idx="265">
                  <c:v>13.57</c:v>
                </c:pt>
                <c:pt idx="266">
                  <c:v>13.497</c:v>
                </c:pt>
                <c:pt idx="267">
                  <c:v>13.425000000000001</c:v>
                </c:pt>
                <c:pt idx="268">
                  <c:v>13.377000000000001</c:v>
                </c:pt>
                <c:pt idx="269">
                  <c:v>13.329000000000001</c:v>
                </c:pt>
                <c:pt idx="270">
                  <c:v>13.305</c:v>
                </c:pt>
                <c:pt idx="271">
                  <c:v>13.281000000000001</c:v>
                </c:pt>
                <c:pt idx="272">
                  <c:v>13.281000000000001</c:v>
                </c:pt>
                <c:pt idx="273">
                  <c:v>13.522</c:v>
                </c:pt>
                <c:pt idx="274">
                  <c:v>13.401</c:v>
                </c:pt>
                <c:pt idx="275">
                  <c:v>13.329000000000001</c:v>
                </c:pt>
                <c:pt idx="276">
                  <c:v>13.377000000000001</c:v>
                </c:pt>
                <c:pt idx="277">
                  <c:v>13.401</c:v>
                </c:pt>
                <c:pt idx="278">
                  <c:v>13.473000000000001</c:v>
                </c:pt>
                <c:pt idx="279">
                  <c:v>13.593999999999999</c:v>
                </c:pt>
                <c:pt idx="280">
                  <c:v>13.69</c:v>
                </c:pt>
                <c:pt idx="281">
                  <c:v>14.242000000000001</c:v>
                </c:pt>
                <c:pt idx="282">
                  <c:v>14.601000000000001</c:v>
                </c:pt>
                <c:pt idx="283">
                  <c:v>14.721</c:v>
                </c:pt>
                <c:pt idx="284">
                  <c:v>14.864000000000001</c:v>
                </c:pt>
                <c:pt idx="285">
                  <c:v>15.103</c:v>
                </c:pt>
                <c:pt idx="286">
                  <c:v>14.768000000000001</c:v>
                </c:pt>
                <c:pt idx="287">
                  <c:v>14.218</c:v>
                </c:pt>
                <c:pt idx="288">
                  <c:v>14.026</c:v>
                </c:pt>
                <c:pt idx="289">
                  <c:v>13.906000000000001</c:v>
                </c:pt>
                <c:pt idx="290">
                  <c:v>13.858000000000001</c:v>
                </c:pt>
                <c:pt idx="291">
                  <c:v>13.786</c:v>
                </c:pt>
                <c:pt idx="292">
                  <c:v>13.738</c:v>
                </c:pt>
                <c:pt idx="293">
                  <c:v>13.69</c:v>
                </c:pt>
                <c:pt idx="294">
                  <c:v>13.641999999999999</c:v>
                </c:pt>
                <c:pt idx="295">
                  <c:v>13.593999999999999</c:v>
                </c:pt>
                <c:pt idx="296">
                  <c:v>13.858000000000001</c:v>
                </c:pt>
                <c:pt idx="297">
                  <c:v>13.738</c:v>
                </c:pt>
                <c:pt idx="298">
                  <c:v>13.69</c:v>
                </c:pt>
                <c:pt idx="299">
                  <c:v>13.69</c:v>
                </c:pt>
                <c:pt idx="300">
                  <c:v>13.714</c:v>
                </c:pt>
                <c:pt idx="301">
                  <c:v>13.762</c:v>
                </c:pt>
                <c:pt idx="302">
                  <c:v>13.858000000000001</c:v>
                </c:pt>
                <c:pt idx="303">
                  <c:v>13.978</c:v>
                </c:pt>
                <c:pt idx="304">
                  <c:v>14.361000000000001</c:v>
                </c:pt>
                <c:pt idx="305">
                  <c:v>14.457000000000001</c:v>
                </c:pt>
                <c:pt idx="306">
                  <c:v>14.721</c:v>
                </c:pt>
                <c:pt idx="307">
                  <c:v>14.888</c:v>
                </c:pt>
                <c:pt idx="308">
                  <c:v>15.007999999999999</c:v>
                </c:pt>
                <c:pt idx="309">
                  <c:v>15.199</c:v>
                </c:pt>
                <c:pt idx="310">
                  <c:v>14.984</c:v>
                </c:pt>
                <c:pt idx="311">
                  <c:v>14.553000000000001</c:v>
                </c:pt>
                <c:pt idx="312">
                  <c:v>14.409000000000001</c:v>
                </c:pt>
                <c:pt idx="313">
                  <c:v>14.337</c:v>
                </c:pt>
                <c:pt idx="314">
                  <c:v>14.29</c:v>
                </c:pt>
                <c:pt idx="315">
                  <c:v>14.266</c:v>
                </c:pt>
                <c:pt idx="316">
                  <c:v>14.218</c:v>
                </c:pt>
                <c:pt idx="317">
                  <c:v>14.194000000000001</c:v>
                </c:pt>
                <c:pt idx="318">
                  <c:v>14.17</c:v>
                </c:pt>
                <c:pt idx="319">
                  <c:v>14.146000000000001</c:v>
                </c:pt>
                <c:pt idx="320">
                  <c:v>14.218</c:v>
                </c:pt>
                <c:pt idx="321">
                  <c:v>14.385</c:v>
                </c:pt>
                <c:pt idx="322">
                  <c:v>14.218</c:v>
                </c:pt>
                <c:pt idx="323">
                  <c:v>14.146000000000001</c:v>
                </c:pt>
                <c:pt idx="324">
                  <c:v>14.146000000000001</c:v>
                </c:pt>
                <c:pt idx="325">
                  <c:v>14.242000000000001</c:v>
                </c:pt>
                <c:pt idx="326">
                  <c:v>14.385</c:v>
                </c:pt>
                <c:pt idx="327">
                  <c:v>14.433</c:v>
                </c:pt>
                <c:pt idx="328">
                  <c:v>14.792</c:v>
                </c:pt>
                <c:pt idx="329">
                  <c:v>14.864000000000001</c:v>
                </c:pt>
                <c:pt idx="330">
                  <c:v>14.553000000000001</c:v>
                </c:pt>
                <c:pt idx="331">
                  <c:v>14.409000000000001</c:v>
                </c:pt>
                <c:pt idx="332">
                  <c:v>14.792</c:v>
                </c:pt>
                <c:pt idx="333">
                  <c:v>15.342000000000001</c:v>
                </c:pt>
                <c:pt idx="334">
                  <c:v>15.509</c:v>
                </c:pt>
                <c:pt idx="335">
                  <c:v>15.079000000000001</c:v>
                </c:pt>
                <c:pt idx="336">
                  <c:v>14.768000000000001</c:v>
                </c:pt>
                <c:pt idx="337">
                  <c:v>14.673</c:v>
                </c:pt>
                <c:pt idx="338">
                  <c:v>14.601000000000001</c:v>
                </c:pt>
                <c:pt idx="339">
                  <c:v>14.553000000000001</c:v>
                </c:pt>
                <c:pt idx="340">
                  <c:v>14.505000000000001</c:v>
                </c:pt>
                <c:pt idx="341">
                  <c:v>14.481</c:v>
                </c:pt>
                <c:pt idx="342">
                  <c:v>14.457000000000001</c:v>
                </c:pt>
                <c:pt idx="343">
                  <c:v>14.433</c:v>
                </c:pt>
                <c:pt idx="344">
                  <c:v>14.529</c:v>
                </c:pt>
                <c:pt idx="345">
                  <c:v>14.768000000000001</c:v>
                </c:pt>
                <c:pt idx="346">
                  <c:v>14.601000000000001</c:v>
                </c:pt>
                <c:pt idx="347">
                  <c:v>14.601000000000001</c:v>
                </c:pt>
                <c:pt idx="348">
                  <c:v>14.625</c:v>
                </c:pt>
                <c:pt idx="349">
                  <c:v>14.648999999999999</c:v>
                </c:pt>
                <c:pt idx="350">
                  <c:v>14.816000000000001</c:v>
                </c:pt>
                <c:pt idx="351">
                  <c:v>14.792</c:v>
                </c:pt>
                <c:pt idx="352">
                  <c:v>14.936</c:v>
                </c:pt>
                <c:pt idx="353">
                  <c:v>15.27</c:v>
                </c:pt>
                <c:pt idx="354">
                  <c:v>15.581</c:v>
                </c:pt>
                <c:pt idx="355">
                  <c:v>15.605</c:v>
                </c:pt>
                <c:pt idx="356">
                  <c:v>15.7</c:v>
                </c:pt>
                <c:pt idx="357">
                  <c:v>15.676</c:v>
                </c:pt>
                <c:pt idx="358">
                  <c:v>15.724</c:v>
                </c:pt>
                <c:pt idx="359">
                  <c:v>15.461</c:v>
                </c:pt>
                <c:pt idx="360">
                  <c:v>15.151</c:v>
                </c:pt>
                <c:pt idx="361">
                  <c:v>15.031000000000001</c:v>
                </c:pt>
                <c:pt idx="362">
                  <c:v>14.96</c:v>
                </c:pt>
                <c:pt idx="363">
                  <c:v>14.912000000000001</c:v>
                </c:pt>
                <c:pt idx="364">
                  <c:v>14.864000000000001</c:v>
                </c:pt>
                <c:pt idx="365">
                  <c:v>14.816000000000001</c:v>
                </c:pt>
                <c:pt idx="366">
                  <c:v>14.768000000000001</c:v>
                </c:pt>
                <c:pt idx="367">
                  <c:v>14.744999999999999</c:v>
                </c:pt>
                <c:pt idx="368">
                  <c:v>14.696999999999999</c:v>
                </c:pt>
                <c:pt idx="369">
                  <c:v>14.721</c:v>
                </c:pt>
                <c:pt idx="370">
                  <c:v>14.696999999999999</c:v>
                </c:pt>
                <c:pt idx="371">
                  <c:v>14.768000000000001</c:v>
                </c:pt>
                <c:pt idx="372">
                  <c:v>14.84</c:v>
                </c:pt>
                <c:pt idx="373">
                  <c:v>15.055</c:v>
                </c:pt>
                <c:pt idx="374">
                  <c:v>15.39</c:v>
                </c:pt>
                <c:pt idx="375">
                  <c:v>15.39</c:v>
                </c:pt>
                <c:pt idx="376">
                  <c:v>15.414</c:v>
                </c:pt>
                <c:pt idx="377">
                  <c:v>15.342000000000001</c:v>
                </c:pt>
                <c:pt idx="378">
                  <c:v>15.199</c:v>
                </c:pt>
                <c:pt idx="379">
                  <c:v>15.103</c:v>
                </c:pt>
                <c:pt idx="380">
                  <c:v>15.055</c:v>
                </c:pt>
                <c:pt idx="381">
                  <c:v>15.651999999999999</c:v>
                </c:pt>
                <c:pt idx="382">
                  <c:v>16.152999999999999</c:v>
                </c:pt>
                <c:pt idx="383">
                  <c:v>16.391999999999999</c:v>
                </c:pt>
                <c:pt idx="384">
                  <c:v>15.962999999999999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winter!$E$3</c:f>
              <c:strCache>
                <c:ptCount val="1"/>
                <c:pt idx="0">
                  <c:v>Sum of Temp-4 °C</c:v>
                </c:pt>
              </c:strCache>
            </c:strRef>
          </c:tx>
          <c:marker>
            <c:symbol val="none"/>
          </c:marker>
          <c:cat>
            <c:strRef>
              <c:f>winter!$A$4:$A$389</c:f>
              <c:strCache>
                <c:ptCount val="385"/>
                <c:pt idx="0">
                  <c:v>01/26/17 </c:v>
                </c:pt>
                <c:pt idx="1">
                  <c:v>01/26/17 01:00:00 AM</c:v>
                </c:pt>
                <c:pt idx="2">
                  <c:v>01/26/17 01:00:00 PM</c:v>
                </c:pt>
                <c:pt idx="3">
                  <c:v>01/26/17 01:20:00 AM</c:v>
                </c:pt>
                <c:pt idx="4">
                  <c:v>01/26/17 02:00:00 AM</c:v>
                </c:pt>
                <c:pt idx="5">
                  <c:v>01/26/17 02:00:00 PM</c:v>
                </c:pt>
                <c:pt idx="6">
                  <c:v>01/26/17 03:00:00 AM</c:v>
                </c:pt>
                <c:pt idx="7">
                  <c:v>01/26/17 03:00:00 PM</c:v>
                </c:pt>
                <c:pt idx="8">
                  <c:v>01/26/17 04:00:00 AM</c:v>
                </c:pt>
                <c:pt idx="9">
                  <c:v>01/26/17 04:00:00 PM</c:v>
                </c:pt>
                <c:pt idx="10">
                  <c:v>01/26/17 05:00:00 AM</c:v>
                </c:pt>
                <c:pt idx="11">
                  <c:v>01/26/17 05:00:00 PM</c:v>
                </c:pt>
                <c:pt idx="12">
                  <c:v>01/26/17 06:00:00 AM</c:v>
                </c:pt>
                <c:pt idx="13">
                  <c:v>01/26/17 06:00:00 PM</c:v>
                </c:pt>
                <c:pt idx="14">
                  <c:v>01/26/17 07:00:00 AM</c:v>
                </c:pt>
                <c:pt idx="15">
                  <c:v>01/26/17 07:00:00 PM</c:v>
                </c:pt>
                <c:pt idx="16">
                  <c:v>01/26/17 08:00:00 AM</c:v>
                </c:pt>
                <c:pt idx="17">
                  <c:v>01/26/17 08:00:00 PM</c:v>
                </c:pt>
                <c:pt idx="18">
                  <c:v>01/26/17 09:00:00 AM</c:v>
                </c:pt>
                <c:pt idx="19">
                  <c:v>01/26/17 09:00:00 PM</c:v>
                </c:pt>
                <c:pt idx="20">
                  <c:v>01/26/17 10:00:00 AM</c:v>
                </c:pt>
                <c:pt idx="21">
                  <c:v>01/26/17 10:00:00 PM</c:v>
                </c:pt>
                <c:pt idx="22">
                  <c:v>01/26/17 11:00:00 AM</c:v>
                </c:pt>
                <c:pt idx="23">
                  <c:v>01/26/17 11:00:00 PM</c:v>
                </c:pt>
                <c:pt idx="24">
                  <c:v>01/26/17 12:00:00 PM</c:v>
                </c:pt>
                <c:pt idx="25">
                  <c:v>01/27/17 </c:v>
                </c:pt>
                <c:pt idx="26">
                  <c:v>01/27/17 01:00:00 AM</c:v>
                </c:pt>
                <c:pt idx="27">
                  <c:v>01/27/17 01:00:00 PM</c:v>
                </c:pt>
                <c:pt idx="28">
                  <c:v>01/27/17 02:00:00 AM</c:v>
                </c:pt>
                <c:pt idx="29">
                  <c:v>01/27/17 02:00:00 PM</c:v>
                </c:pt>
                <c:pt idx="30">
                  <c:v>01/27/17 03:00:00 AM</c:v>
                </c:pt>
                <c:pt idx="31">
                  <c:v>01/27/17 03:00:00 PM</c:v>
                </c:pt>
                <c:pt idx="32">
                  <c:v>01/27/17 04:00:00 AM</c:v>
                </c:pt>
                <c:pt idx="33">
                  <c:v>01/27/17 04:00:00 PM</c:v>
                </c:pt>
                <c:pt idx="34">
                  <c:v>01/27/17 05:00:00 AM</c:v>
                </c:pt>
                <c:pt idx="35">
                  <c:v>01/27/17 05:00:00 PM</c:v>
                </c:pt>
                <c:pt idx="36">
                  <c:v>01/27/17 06:00:00 AM</c:v>
                </c:pt>
                <c:pt idx="37">
                  <c:v>01/27/17 06:00:00 PM</c:v>
                </c:pt>
                <c:pt idx="38">
                  <c:v>01/27/17 07:00:00 AM</c:v>
                </c:pt>
                <c:pt idx="39">
                  <c:v>01/27/17 07:00:00 PM</c:v>
                </c:pt>
                <c:pt idx="40">
                  <c:v>01/27/17 08:00:00 AM</c:v>
                </c:pt>
                <c:pt idx="41">
                  <c:v>01/27/17 08:00:00 PM</c:v>
                </c:pt>
                <c:pt idx="42">
                  <c:v>01/27/17 09:00:00 AM</c:v>
                </c:pt>
                <c:pt idx="43">
                  <c:v>01/27/17 09:00:00 PM</c:v>
                </c:pt>
                <c:pt idx="44">
                  <c:v>01/27/17 10:00:00 AM</c:v>
                </c:pt>
                <c:pt idx="45">
                  <c:v>01/27/17 10:00:00 PM</c:v>
                </c:pt>
                <c:pt idx="46">
                  <c:v>01/27/17 11:00:00 AM</c:v>
                </c:pt>
                <c:pt idx="47">
                  <c:v>01/27/17 11:00:00 PM</c:v>
                </c:pt>
                <c:pt idx="48">
                  <c:v>01/27/17 12:00:00 PM</c:v>
                </c:pt>
                <c:pt idx="49">
                  <c:v>01/28/17 </c:v>
                </c:pt>
                <c:pt idx="50">
                  <c:v>01/28/17 01:00:00 AM</c:v>
                </c:pt>
                <c:pt idx="51">
                  <c:v>01/28/17 01:00:00 PM</c:v>
                </c:pt>
                <c:pt idx="52">
                  <c:v>01/28/17 02:00:00 AM</c:v>
                </c:pt>
                <c:pt idx="53">
                  <c:v>01/28/17 02:00:00 PM</c:v>
                </c:pt>
                <c:pt idx="54">
                  <c:v>01/28/17 03:00:00 AM</c:v>
                </c:pt>
                <c:pt idx="55">
                  <c:v>01/28/17 03:00:00 PM</c:v>
                </c:pt>
                <c:pt idx="56">
                  <c:v>01/28/17 04:00:00 AM</c:v>
                </c:pt>
                <c:pt idx="57">
                  <c:v>01/28/17 04:00:00 PM</c:v>
                </c:pt>
                <c:pt idx="58">
                  <c:v>01/28/17 05:00:00 AM</c:v>
                </c:pt>
                <c:pt idx="59">
                  <c:v>01/28/17 05:00:00 PM</c:v>
                </c:pt>
                <c:pt idx="60">
                  <c:v>01/28/17 06:00:00 AM</c:v>
                </c:pt>
                <c:pt idx="61">
                  <c:v>01/28/17 06:00:00 PM</c:v>
                </c:pt>
                <c:pt idx="62">
                  <c:v>01/28/17 07:00:00 AM</c:v>
                </c:pt>
                <c:pt idx="63">
                  <c:v>01/28/17 07:00:00 PM</c:v>
                </c:pt>
                <c:pt idx="64">
                  <c:v>01/28/17 08:00:00 AM</c:v>
                </c:pt>
                <c:pt idx="65">
                  <c:v>01/28/17 08:00:00 PM</c:v>
                </c:pt>
                <c:pt idx="66">
                  <c:v>01/28/17 09:00:00 AM</c:v>
                </c:pt>
                <c:pt idx="67">
                  <c:v>01/28/17 09:00:00 PM</c:v>
                </c:pt>
                <c:pt idx="68">
                  <c:v>01/28/17 10:00:00 AM</c:v>
                </c:pt>
                <c:pt idx="69">
                  <c:v>01/28/17 10:00:00 PM</c:v>
                </c:pt>
                <c:pt idx="70">
                  <c:v>01/28/17 11:00:00 AM</c:v>
                </c:pt>
                <c:pt idx="71">
                  <c:v>01/28/17 11:00:00 PM</c:v>
                </c:pt>
                <c:pt idx="72">
                  <c:v>01/28/17 12:00:00 PM</c:v>
                </c:pt>
                <c:pt idx="73">
                  <c:v>01/29/17 </c:v>
                </c:pt>
                <c:pt idx="74">
                  <c:v>01/29/17 01:00:00 AM</c:v>
                </c:pt>
                <c:pt idx="75">
                  <c:v>01/29/17 01:00:00 PM</c:v>
                </c:pt>
                <c:pt idx="76">
                  <c:v>01/29/17 02:00:00 AM</c:v>
                </c:pt>
                <c:pt idx="77">
                  <c:v>01/29/17 02:00:00 PM</c:v>
                </c:pt>
                <c:pt idx="78">
                  <c:v>01/29/17 03:00:00 AM</c:v>
                </c:pt>
                <c:pt idx="79">
                  <c:v>01/29/17 03:00:00 PM</c:v>
                </c:pt>
                <c:pt idx="80">
                  <c:v>01/29/17 04:00:00 AM</c:v>
                </c:pt>
                <c:pt idx="81">
                  <c:v>01/29/17 04:00:00 PM</c:v>
                </c:pt>
                <c:pt idx="82">
                  <c:v>01/29/17 05:00:00 AM</c:v>
                </c:pt>
                <c:pt idx="83">
                  <c:v>01/29/17 05:00:00 PM</c:v>
                </c:pt>
                <c:pt idx="84">
                  <c:v>01/29/17 06:00:00 AM</c:v>
                </c:pt>
                <c:pt idx="85">
                  <c:v>01/29/17 06:00:00 PM</c:v>
                </c:pt>
                <c:pt idx="86">
                  <c:v>01/29/17 07:00:00 AM</c:v>
                </c:pt>
                <c:pt idx="87">
                  <c:v>01/29/17 07:00:00 PM</c:v>
                </c:pt>
                <c:pt idx="88">
                  <c:v>01/29/17 08:00:00 AM</c:v>
                </c:pt>
                <c:pt idx="89">
                  <c:v>01/29/17 08:00:00 PM</c:v>
                </c:pt>
                <c:pt idx="90">
                  <c:v>01/29/17 09:00:00 AM</c:v>
                </c:pt>
                <c:pt idx="91">
                  <c:v>01/29/17 09:00:00 PM</c:v>
                </c:pt>
                <c:pt idx="92">
                  <c:v>01/29/17 10:00:00 AM</c:v>
                </c:pt>
                <c:pt idx="93">
                  <c:v>01/29/17 10:00:00 PM</c:v>
                </c:pt>
                <c:pt idx="94">
                  <c:v>01/29/17 11:00:00 AM</c:v>
                </c:pt>
                <c:pt idx="95">
                  <c:v>01/29/17 11:00:00 PM</c:v>
                </c:pt>
                <c:pt idx="96">
                  <c:v>01/29/17 12:00:00 PM</c:v>
                </c:pt>
                <c:pt idx="97">
                  <c:v>01/30/17 </c:v>
                </c:pt>
                <c:pt idx="98">
                  <c:v>01/30/17 01:00:00 AM</c:v>
                </c:pt>
                <c:pt idx="99">
                  <c:v>01/30/17 01:00:00 PM</c:v>
                </c:pt>
                <c:pt idx="100">
                  <c:v>01/30/17 02:00:00 AM</c:v>
                </c:pt>
                <c:pt idx="101">
                  <c:v>01/30/17 02:00:00 PM</c:v>
                </c:pt>
                <c:pt idx="102">
                  <c:v>01/30/17 03:00:00 AM</c:v>
                </c:pt>
                <c:pt idx="103">
                  <c:v>01/30/17 03:00:00 PM</c:v>
                </c:pt>
                <c:pt idx="104">
                  <c:v>01/30/17 04:00:00 AM</c:v>
                </c:pt>
                <c:pt idx="105">
                  <c:v>01/30/17 04:00:00 PM</c:v>
                </c:pt>
                <c:pt idx="106">
                  <c:v>01/30/17 05:00:00 AM</c:v>
                </c:pt>
                <c:pt idx="107">
                  <c:v>01/30/17 05:00:00 PM</c:v>
                </c:pt>
                <c:pt idx="108">
                  <c:v>01/30/17 06:00:00 AM</c:v>
                </c:pt>
                <c:pt idx="109">
                  <c:v>01/30/17 06:00:00 PM</c:v>
                </c:pt>
                <c:pt idx="110">
                  <c:v>01/30/17 07:00:00 AM</c:v>
                </c:pt>
                <c:pt idx="111">
                  <c:v>01/30/17 07:00:00 PM</c:v>
                </c:pt>
                <c:pt idx="112">
                  <c:v>01/30/17 08:00:00 AM</c:v>
                </c:pt>
                <c:pt idx="113">
                  <c:v>01/30/17 08:00:00 PM</c:v>
                </c:pt>
                <c:pt idx="114">
                  <c:v>01/30/17 09:00:00 AM</c:v>
                </c:pt>
                <c:pt idx="115">
                  <c:v>01/30/17 09:00:00 PM</c:v>
                </c:pt>
                <c:pt idx="116">
                  <c:v>01/30/17 10:00:00 AM</c:v>
                </c:pt>
                <c:pt idx="117">
                  <c:v>01/30/17 10:00:00 PM</c:v>
                </c:pt>
                <c:pt idx="118">
                  <c:v>01/30/17 11:00:00 AM</c:v>
                </c:pt>
                <c:pt idx="119">
                  <c:v>01/30/17 11:00:00 PM</c:v>
                </c:pt>
                <c:pt idx="120">
                  <c:v>01/30/17 12:00:00 PM</c:v>
                </c:pt>
                <c:pt idx="121">
                  <c:v>01/31/17 </c:v>
                </c:pt>
                <c:pt idx="122">
                  <c:v>01/31/17 01:00:00 AM</c:v>
                </c:pt>
                <c:pt idx="123">
                  <c:v>01/31/17 01:00:00 PM</c:v>
                </c:pt>
                <c:pt idx="124">
                  <c:v>01/31/17 02:00:00 AM</c:v>
                </c:pt>
                <c:pt idx="125">
                  <c:v>01/31/17 02:00:00 PM</c:v>
                </c:pt>
                <c:pt idx="126">
                  <c:v>01/31/17 03:00:00 AM</c:v>
                </c:pt>
                <c:pt idx="127">
                  <c:v>01/31/17 03:00:00 PM</c:v>
                </c:pt>
                <c:pt idx="128">
                  <c:v>01/31/17 04:00:00 AM</c:v>
                </c:pt>
                <c:pt idx="129">
                  <c:v>01/31/17 04:00:00 PM</c:v>
                </c:pt>
                <c:pt idx="130">
                  <c:v>01/31/17 05:00:00 AM</c:v>
                </c:pt>
                <c:pt idx="131">
                  <c:v>01/31/17 05:00:00 PM</c:v>
                </c:pt>
                <c:pt idx="132">
                  <c:v>01/31/17 06:00:00 AM</c:v>
                </c:pt>
                <c:pt idx="133">
                  <c:v>01/31/17 06:00:00 PM</c:v>
                </c:pt>
                <c:pt idx="134">
                  <c:v>01/31/17 07:00:00 AM</c:v>
                </c:pt>
                <c:pt idx="135">
                  <c:v>01/31/17 07:00:00 PM</c:v>
                </c:pt>
                <c:pt idx="136">
                  <c:v>01/31/17 08:00:00 AM</c:v>
                </c:pt>
                <c:pt idx="137">
                  <c:v>01/31/17 08:00:00 PM</c:v>
                </c:pt>
                <c:pt idx="138">
                  <c:v>01/31/17 09:00:00 AM</c:v>
                </c:pt>
                <c:pt idx="139">
                  <c:v>01/31/17 09:00:00 PM</c:v>
                </c:pt>
                <c:pt idx="140">
                  <c:v>01/31/17 10:00:00 AM</c:v>
                </c:pt>
                <c:pt idx="141">
                  <c:v>01/31/17 10:00:00 PM</c:v>
                </c:pt>
                <c:pt idx="142">
                  <c:v>01/31/17 11:00:00 AM</c:v>
                </c:pt>
                <c:pt idx="143">
                  <c:v>01/31/17 11:00:00 PM</c:v>
                </c:pt>
                <c:pt idx="144">
                  <c:v>01/31/17 12:00:00 PM</c:v>
                </c:pt>
                <c:pt idx="145">
                  <c:v>02/01/2017</c:v>
                </c:pt>
                <c:pt idx="146">
                  <c:v>02/01/2017 01:00</c:v>
                </c:pt>
                <c:pt idx="147">
                  <c:v>02/01/2017 02:00</c:v>
                </c:pt>
                <c:pt idx="148">
                  <c:v>02/01/2017 03:00</c:v>
                </c:pt>
                <c:pt idx="149">
                  <c:v>02/01/2017 04:00</c:v>
                </c:pt>
                <c:pt idx="150">
                  <c:v>02/01/2017 05:00</c:v>
                </c:pt>
                <c:pt idx="151">
                  <c:v>02/01/2017 06:00</c:v>
                </c:pt>
                <c:pt idx="152">
                  <c:v>02/01/2017 07:00</c:v>
                </c:pt>
                <c:pt idx="153">
                  <c:v>02/01/2017 08:00</c:v>
                </c:pt>
                <c:pt idx="154">
                  <c:v>02/01/2017 09:00</c:v>
                </c:pt>
                <c:pt idx="155">
                  <c:v>02/01/2017 10:00</c:v>
                </c:pt>
                <c:pt idx="156">
                  <c:v>02/01/2017 11:00</c:v>
                </c:pt>
                <c:pt idx="157">
                  <c:v>02/01/2017 12:00</c:v>
                </c:pt>
                <c:pt idx="158">
                  <c:v>02/01/2017 13:00</c:v>
                </c:pt>
                <c:pt idx="159">
                  <c:v>02/01/2017 14:00</c:v>
                </c:pt>
                <c:pt idx="160">
                  <c:v>02/01/2017 15:00</c:v>
                </c:pt>
                <c:pt idx="161">
                  <c:v>02/01/2017 16:00</c:v>
                </c:pt>
                <c:pt idx="162">
                  <c:v>02/01/2017 17:00</c:v>
                </c:pt>
                <c:pt idx="163">
                  <c:v>02/01/2017 18:00</c:v>
                </c:pt>
                <c:pt idx="164">
                  <c:v>02/01/2017 19:00</c:v>
                </c:pt>
                <c:pt idx="165">
                  <c:v>02/01/2017 20:00</c:v>
                </c:pt>
                <c:pt idx="166">
                  <c:v>02/01/2017 21:00</c:v>
                </c:pt>
                <c:pt idx="167">
                  <c:v>02/01/2017 22:00</c:v>
                </c:pt>
                <c:pt idx="168">
                  <c:v>02/01/2017 23:00</c:v>
                </c:pt>
                <c:pt idx="169">
                  <c:v>02/02/2017</c:v>
                </c:pt>
                <c:pt idx="170">
                  <c:v>02/02/2017 01:00</c:v>
                </c:pt>
                <c:pt idx="171">
                  <c:v>02/02/2017 02:00</c:v>
                </c:pt>
                <c:pt idx="172">
                  <c:v>02/02/2017 03:00</c:v>
                </c:pt>
                <c:pt idx="173">
                  <c:v>02/02/2017 04:00</c:v>
                </c:pt>
                <c:pt idx="174">
                  <c:v>02/02/2017 05:00</c:v>
                </c:pt>
                <c:pt idx="175">
                  <c:v>02/02/2017 06:00</c:v>
                </c:pt>
                <c:pt idx="176">
                  <c:v>02/02/2017 07:00</c:v>
                </c:pt>
                <c:pt idx="177">
                  <c:v>02/02/2017 08:00</c:v>
                </c:pt>
                <c:pt idx="178">
                  <c:v>02/02/2017 09:00</c:v>
                </c:pt>
                <c:pt idx="179">
                  <c:v>02/02/2017 10:00</c:v>
                </c:pt>
                <c:pt idx="180">
                  <c:v>02/02/2017 11:00</c:v>
                </c:pt>
                <c:pt idx="181">
                  <c:v>02/02/2017 12:00</c:v>
                </c:pt>
                <c:pt idx="182">
                  <c:v>02/02/2017 13:00</c:v>
                </c:pt>
                <c:pt idx="183">
                  <c:v>02/02/2017 14:00</c:v>
                </c:pt>
                <c:pt idx="184">
                  <c:v>02/02/2017 15:00</c:v>
                </c:pt>
                <c:pt idx="185">
                  <c:v>02/02/2017 16:00</c:v>
                </c:pt>
                <c:pt idx="186">
                  <c:v>02/02/2017 17:00</c:v>
                </c:pt>
                <c:pt idx="187">
                  <c:v>02/02/2017 18:00</c:v>
                </c:pt>
                <c:pt idx="188">
                  <c:v>02/02/2017 19:00</c:v>
                </c:pt>
                <c:pt idx="189">
                  <c:v>02/02/2017 20:00</c:v>
                </c:pt>
                <c:pt idx="190">
                  <c:v>02/02/2017 21:00</c:v>
                </c:pt>
                <c:pt idx="191">
                  <c:v>02/02/2017 22:00</c:v>
                </c:pt>
                <c:pt idx="192">
                  <c:v>02/02/2017 23:00</c:v>
                </c:pt>
                <c:pt idx="193">
                  <c:v>02/03/2017</c:v>
                </c:pt>
                <c:pt idx="194">
                  <c:v>02/03/2017 01:00</c:v>
                </c:pt>
                <c:pt idx="195">
                  <c:v>02/03/2017 02:00</c:v>
                </c:pt>
                <c:pt idx="196">
                  <c:v>02/03/2017 03:00</c:v>
                </c:pt>
                <c:pt idx="197">
                  <c:v>02/03/2017 04:00</c:v>
                </c:pt>
                <c:pt idx="198">
                  <c:v>02/03/2017 05:00</c:v>
                </c:pt>
                <c:pt idx="199">
                  <c:v>02/03/2017 06:00</c:v>
                </c:pt>
                <c:pt idx="200">
                  <c:v>02/03/2017 07:00</c:v>
                </c:pt>
                <c:pt idx="201">
                  <c:v>02/03/2017 08:00</c:v>
                </c:pt>
                <c:pt idx="202">
                  <c:v>02/03/2017 09:00</c:v>
                </c:pt>
                <c:pt idx="203">
                  <c:v>02/03/2017 10:00</c:v>
                </c:pt>
                <c:pt idx="204">
                  <c:v>02/03/2017 11:00</c:v>
                </c:pt>
                <c:pt idx="205">
                  <c:v>02/03/2017 12:00</c:v>
                </c:pt>
                <c:pt idx="206">
                  <c:v>02/03/2017 13:00</c:v>
                </c:pt>
                <c:pt idx="207">
                  <c:v>02/03/2017 14:00</c:v>
                </c:pt>
                <c:pt idx="208">
                  <c:v>02/03/2017 15:00</c:v>
                </c:pt>
                <c:pt idx="209">
                  <c:v>02/03/2017 16:00</c:v>
                </c:pt>
                <c:pt idx="210">
                  <c:v>02/03/2017 17:00</c:v>
                </c:pt>
                <c:pt idx="211">
                  <c:v>02/03/2017 18:00</c:v>
                </c:pt>
                <c:pt idx="212">
                  <c:v>02/03/2017 19:00</c:v>
                </c:pt>
                <c:pt idx="213">
                  <c:v>02/03/2017 20:00</c:v>
                </c:pt>
                <c:pt idx="214">
                  <c:v>02/03/2017 21:00</c:v>
                </c:pt>
                <c:pt idx="215">
                  <c:v>02/03/2017 22:00</c:v>
                </c:pt>
                <c:pt idx="216">
                  <c:v>02/03/2017 23:00</c:v>
                </c:pt>
                <c:pt idx="217">
                  <c:v>02/04/2017</c:v>
                </c:pt>
                <c:pt idx="218">
                  <c:v>02/04/2017 01:00</c:v>
                </c:pt>
                <c:pt idx="219">
                  <c:v>02/04/2017 02:00</c:v>
                </c:pt>
                <c:pt idx="220">
                  <c:v>02/04/2017 03:00</c:v>
                </c:pt>
                <c:pt idx="221">
                  <c:v>02/04/2017 04:00</c:v>
                </c:pt>
                <c:pt idx="222">
                  <c:v>02/04/2017 05:00</c:v>
                </c:pt>
                <c:pt idx="223">
                  <c:v>02/04/2017 06:00</c:v>
                </c:pt>
                <c:pt idx="224">
                  <c:v>02/04/2017 07:00</c:v>
                </c:pt>
                <c:pt idx="225">
                  <c:v>02/04/2017 08:00</c:v>
                </c:pt>
                <c:pt idx="226">
                  <c:v>02/04/2017 09:00</c:v>
                </c:pt>
                <c:pt idx="227">
                  <c:v>02/04/2017 10:00</c:v>
                </c:pt>
                <c:pt idx="228">
                  <c:v>02/04/2017 11:00</c:v>
                </c:pt>
                <c:pt idx="229">
                  <c:v>02/04/2017 12:00</c:v>
                </c:pt>
                <c:pt idx="230">
                  <c:v>02/04/2017 13:00</c:v>
                </c:pt>
                <c:pt idx="231">
                  <c:v>02/04/2017 14:00</c:v>
                </c:pt>
                <c:pt idx="232">
                  <c:v>02/04/2017 15:00</c:v>
                </c:pt>
                <c:pt idx="233">
                  <c:v>02/04/2017 16:00</c:v>
                </c:pt>
                <c:pt idx="234">
                  <c:v>02/04/2017 17:00</c:v>
                </c:pt>
                <c:pt idx="235">
                  <c:v>02/04/2017 18:00</c:v>
                </c:pt>
                <c:pt idx="236">
                  <c:v>02/04/2017 19:00</c:v>
                </c:pt>
                <c:pt idx="237">
                  <c:v>02/04/2017 20:00</c:v>
                </c:pt>
                <c:pt idx="238">
                  <c:v>02/04/2017 21:00</c:v>
                </c:pt>
                <c:pt idx="239">
                  <c:v>02/04/2017 22:00</c:v>
                </c:pt>
                <c:pt idx="240">
                  <c:v>02/04/2017 23:00</c:v>
                </c:pt>
                <c:pt idx="241">
                  <c:v>02/05/2017</c:v>
                </c:pt>
                <c:pt idx="242">
                  <c:v>02/05/2017 01:00</c:v>
                </c:pt>
                <c:pt idx="243">
                  <c:v>02/05/2017 02:00</c:v>
                </c:pt>
                <c:pt idx="244">
                  <c:v>02/05/2017 03:00</c:v>
                </c:pt>
                <c:pt idx="245">
                  <c:v>02/05/2017 04:00</c:v>
                </c:pt>
                <c:pt idx="246">
                  <c:v>02/05/2017 05:00</c:v>
                </c:pt>
                <c:pt idx="247">
                  <c:v>02/05/2017 06:00</c:v>
                </c:pt>
                <c:pt idx="248">
                  <c:v>02/05/2017 07:00</c:v>
                </c:pt>
                <c:pt idx="249">
                  <c:v>02/05/2017 08:00</c:v>
                </c:pt>
                <c:pt idx="250">
                  <c:v>02/05/2017 09:00</c:v>
                </c:pt>
                <c:pt idx="251">
                  <c:v>02/05/2017 10:00</c:v>
                </c:pt>
                <c:pt idx="252">
                  <c:v>02/05/2017 11:00</c:v>
                </c:pt>
                <c:pt idx="253">
                  <c:v>02/05/2017 12:00</c:v>
                </c:pt>
                <c:pt idx="254">
                  <c:v>02/05/2017 13:00</c:v>
                </c:pt>
                <c:pt idx="255">
                  <c:v>02/05/2017 14:00</c:v>
                </c:pt>
                <c:pt idx="256">
                  <c:v>02/05/2017 15:00</c:v>
                </c:pt>
                <c:pt idx="257">
                  <c:v>02/05/2017 16:00</c:v>
                </c:pt>
                <c:pt idx="258">
                  <c:v>02/05/2017 17:00</c:v>
                </c:pt>
                <c:pt idx="259">
                  <c:v>02/05/2017 18:00</c:v>
                </c:pt>
                <c:pt idx="260">
                  <c:v>02/05/2017 19:00</c:v>
                </c:pt>
                <c:pt idx="261">
                  <c:v>02/05/2017 20:00</c:v>
                </c:pt>
                <c:pt idx="262">
                  <c:v>02/05/2017 21:00</c:v>
                </c:pt>
                <c:pt idx="263">
                  <c:v>02/05/2017 22:00</c:v>
                </c:pt>
                <c:pt idx="264">
                  <c:v>02/05/2017 23:00</c:v>
                </c:pt>
                <c:pt idx="265">
                  <c:v>02/06/2017</c:v>
                </c:pt>
                <c:pt idx="266">
                  <c:v>02/06/2017 01:00</c:v>
                </c:pt>
                <c:pt idx="267">
                  <c:v>02/06/2017 02:00</c:v>
                </c:pt>
                <c:pt idx="268">
                  <c:v>02/06/2017 03:00</c:v>
                </c:pt>
                <c:pt idx="269">
                  <c:v>02/06/2017 04:00</c:v>
                </c:pt>
                <c:pt idx="270">
                  <c:v>02/06/2017 05:00</c:v>
                </c:pt>
                <c:pt idx="271">
                  <c:v>02/06/2017 06:00</c:v>
                </c:pt>
                <c:pt idx="272">
                  <c:v>02/06/2017 07:00</c:v>
                </c:pt>
                <c:pt idx="273">
                  <c:v>02/06/2017 08:00</c:v>
                </c:pt>
                <c:pt idx="274">
                  <c:v>02/06/2017 09:00</c:v>
                </c:pt>
                <c:pt idx="275">
                  <c:v>02/06/2017 10:00</c:v>
                </c:pt>
                <c:pt idx="276">
                  <c:v>02/06/2017 11:00</c:v>
                </c:pt>
                <c:pt idx="277">
                  <c:v>02/06/2017 12:00</c:v>
                </c:pt>
                <c:pt idx="278">
                  <c:v>02/06/2017 13:00</c:v>
                </c:pt>
                <c:pt idx="279">
                  <c:v>02/06/2017 14:00</c:v>
                </c:pt>
                <c:pt idx="280">
                  <c:v>02/06/2017 15:00</c:v>
                </c:pt>
                <c:pt idx="281">
                  <c:v>02/06/2017 16:00</c:v>
                </c:pt>
                <c:pt idx="282">
                  <c:v>02/06/2017 17:00</c:v>
                </c:pt>
                <c:pt idx="283">
                  <c:v>02/06/2017 18:00</c:v>
                </c:pt>
                <c:pt idx="284">
                  <c:v>02/06/2017 19:00</c:v>
                </c:pt>
                <c:pt idx="285">
                  <c:v>02/06/2017 20:00</c:v>
                </c:pt>
                <c:pt idx="286">
                  <c:v>02/06/2017 21:00</c:v>
                </c:pt>
                <c:pt idx="287">
                  <c:v>02/06/2017 22:00</c:v>
                </c:pt>
                <c:pt idx="288">
                  <c:v>02/06/2017 23:00</c:v>
                </c:pt>
                <c:pt idx="289">
                  <c:v>02/07/2017</c:v>
                </c:pt>
                <c:pt idx="290">
                  <c:v>02/07/2017 01:00</c:v>
                </c:pt>
                <c:pt idx="291">
                  <c:v>02/07/2017 02:00</c:v>
                </c:pt>
                <c:pt idx="292">
                  <c:v>02/07/2017 03:00</c:v>
                </c:pt>
                <c:pt idx="293">
                  <c:v>02/07/2017 04:00</c:v>
                </c:pt>
                <c:pt idx="294">
                  <c:v>02/07/2017 05:00</c:v>
                </c:pt>
                <c:pt idx="295">
                  <c:v>02/07/2017 06:00</c:v>
                </c:pt>
                <c:pt idx="296">
                  <c:v>02/07/2017 07:00</c:v>
                </c:pt>
                <c:pt idx="297">
                  <c:v>02/07/2017 08:00</c:v>
                </c:pt>
                <c:pt idx="298">
                  <c:v>02/07/2017 09:00</c:v>
                </c:pt>
                <c:pt idx="299">
                  <c:v>02/07/2017 10:00</c:v>
                </c:pt>
                <c:pt idx="300">
                  <c:v>02/07/2017 11:00</c:v>
                </c:pt>
                <c:pt idx="301">
                  <c:v>02/07/2017 12:00</c:v>
                </c:pt>
                <c:pt idx="302">
                  <c:v>02/07/2017 13:00</c:v>
                </c:pt>
                <c:pt idx="303">
                  <c:v>02/07/2017 14:00</c:v>
                </c:pt>
                <c:pt idx="304">
                  <c:v>02/07/2017 15:00</c:v>
                </c:pt>
                <c:pt idx="305">
                  <c:v>02/07/2017 16:00</c:v>
                </c:pt>
                <c:pt idx="306">
                  <c:v>02/07/2017 17:00</c:v>
                </c:pt>
                <c:pt idx="307">
                  <c:v>02/07/2017 18:00</c:v>
                </c:pt>
                <c:pt idx="308">
                  <c:v>02/07/2017 19:00</c:v>
                </c:pt>
                <c:pt idx="309">
                  <c:v>02/07/2017 20:00</c:v>
                </c:pt>
                <c:pt idx="310">
                  <c:v>02/07/2017 21:00</c:v>
                </c:pt>
                <c:pt idx="311">
                  <c:v>02/07/2017 22:00</c:v>
                </c:pt>
                <c:pt idx="312">
                  <c:v>02/07/2017 23:00</c:v>
                </c:pt>
                <c:pt idx="313">
                  <c:v>02/08/2017</c:v>
                </c:pt>
                <c:pt idx="314">
                  <c:v>02/08/2017 01:00</c:v>
                </c:pt>
                <c:pt idx="315">
                  <c:v>02/08/2017 02:00</c:v>
                </c:pt>
                <c:pt idx="316">
                  <c:v>02/08/2017 03:00</c:v>
                </c:pt>
                <c:pt idx="317">
                  <c:v>02/08/2017 04:00</c:v>
                </c:pt>
                <c:pt idx="318">
                  <c:v>02/08/2017 05:00</c:v>
                </c:pt>
                <c:pt idx="319">
                  <c:v>02/08/2017 06:00</c:v>
                </c:pt>
                <c:pt idx="320">
                  <c:v>02/08/2017 07:00</c:v>
                </c:pt>
                <c:pt idx="321">
                  <c:v>02/08/2017 08:00</c:v>
                </c:pt>
                <c:pt idx="322">
                  <c:v>02/08/2017 09:00</c:v>
                </c:pt>
                <c:pt idx="323">
                  <c:v>02/08/2017 10:00</c:v>
                </c:pt>
                <c:pt idx="324">
                  <c:v>02/08/2017 11:00</c:v>
                </c:pt>
                <c:pt idx="325">
                  <c:v>02/08/2017 12:00</c:v>
                </c:pt>
                <c:pt idx="326">
                  <c:v>02/08/2017 13:00</c:v>
                </c:pt>
                <c:pt idx="327">
                  <c:v>02/08/2017 14:00</c:v>
                </c:pt>
                <c:pt idx="328">
                  <c:v>02/08/2017 15:00</c:v>
                </c:pt>
                <c:pt idx="329">
                  <c:v>02/08/2017 16:00</c:v>
                </c:pt>
                <c:pt idx="330">
                  <c:v>02/08/2017 17:00</c:v>
                </c:pt>
                <c:pt idx="331">
                  <c:v>02/08/2017 18:00</c:v>
                </c:pt>
                <c:pt idx="332">
                  <c:v>02/08/2017 19:00</c:v>
                </c:pt>
                <c:pt idx="333">
                  <c:v>02/08/2017 20:00</c:v>
                </c:pt>
                <c:pt idx="334">
                  <c:v>02/08/2017 21:00</c:v>
                </c:pt>
                <c:pt idx="335">
                  <c:v>02/08/2017 22:00</c:v>
                </c:pt>
                <c:pt idx="336">
                  <c:v>02/08/2017 23:00</c:v>
                </c:pt>
                <c:pt idx="337">
                  <c:v>02/09/2017</c:v>
                </c:pt>
                <c:pt idx="338">
                  <c:v>02/09/2017 01:00</c:v>
                </c:pt>
                <c:pt idx="339">
                  <c:v>02/09/2017 02:00</c:v>
                </c:pt>
                <c:pt idx="340">
                  <c:v>02/09/2017 03:00</c:v>
                </c:pt>
                <c:pt idx="341">
                  <c:v>02/09/2017 04:00</c:v>
                </c:pt>
                <c:pt idx="342">
                  <c:v>02/09/2017 05:00</c:v>
                </c:pt>
                <c:pt idx="343">
                  <c:v>02/09/2017 06:00</c:v>
                </c:pt>
                <c:pt idx="344">
                  <c:v>02/09/2017 07:00</c:v>
                </c:pt>
                <c:pt idx="345">
                  <c:v>02/09/2017 08:00</c:v>
                </c:pt>
                <c:pt idx="346">
                  <c:v>02/09/2017 09:00</c:v>
                </c:pt>
                <c:pt idx="347">
                  <c:v>02/09/2017 10:00</c:v>
                </c:pt>
                <c:pt idx="348">
                  <c:v>02/09/2017 11:00</c:v>
                </c:pt>
                <c:pt idx="349">
                  <c:v>02/09/2017 12:00</c:v>
                </c:pt>
                <c:pt idx="350">
                  <c:v>02/09/2017 13:00</c:v>
                </c:pt>
                <c:pt idx="351">
                  <c:v>02/09/2017 14:00</c:v>
                </c:pt>
                <c:pt idx="352">
                  <c:v>02/09/2017 15:00</c:v>
                </c:pt>
                <c:pt idx="353">
                  <c:v>02/09/2017 16:00</c:v>
                </c:pt>
                <c:pt idx="354">
                  <c:v>02/09/2017 17:00</c:v>
                </c:pt>
                <c:pt idx="355">
                  <c:v>02/09/2017 18:00</c:v>
                </c:pt>
                <c:pt idx="356">
                  <c:v>02/09/2017 19:00</c:v>
                </c:pt>
                <c:pt idx="357">
                  <c:v>02/09/2017 20:00</c:v>
                </c:pt>
                <c:pt idx="358">
                  <c:v>02/09/2017 21:00</c:v>
                </c:pt>
                <c:pt idx="359">
                  <c:v>02/09/2017 22:00</c:v>
                </c:pt>
                <c:pt idx="360">
                  <c:v>02/09/2017 23:00</c:v>
                </c:pt>
                <c:pt idx="361">
                  <c:v>02/10/2017</c:v>
                </c:pt>
                <c:pt idx="362">
                  <c:v>02/10/2017 01:00</c:v>
                </c:pt>
                <c:pt idx="363">
                  <c:v>02/10/2017 02:00</c:v>
                </c:pt>
                <c:pt idx="364">
                  <c:v>02/10/2017 03:00</c:v>
                </c:pt>
                <c:pt idx="365">
                  <c:v>02/10/2017 04:00</c:v>
                </c:pt>
                <c:pt idx="366">
                  <c:v>02/10/2017 05:00</c:v>
                </c:pt>
                <c:pt idx="367">
                  <c:v>02/10/2017 06:00</c:v>
                </c:pt>
                <c:pt idx="368">
                  <c:v>02/10/2017 07:00</c:v>
                </c:pt>
                <c:pt idx="369">
                  <c:v>02/10/2017 08:00</c:v>
                </c:pt>
                <c:pt idx="370">
                  <c:v>02/10/2017 09:00</c:v>
                </c:pt>
                <c:pt idx="371">
                  <c:v>02/10/2017 10:00</c:v>
                </c:pt>
                <c:pt idx="372">
                  <c:v>02/10/2017 11:00</c:v>
                </c:pt>
                <c:pt idx="373">
                  <c:v>02/10/2017 12:00</c:v>
                </c:pt>
                <c:pt idx="374">
                  <c:v>02/10/2017 13:00</c:v>
                </c:pt>
                <c:pt idx="375">
                  <c:v>02/10/2017 14:00</c:v>
                </c:pt>
                <c:pt idx="376">
                  <c:v>02/10/2017 15:00</c:v>
                </c:pt>
                <c:pt idx="377">
                  <c:v>02/10/2017 16:00</c:v>
                </c:pt>
                <c:pt idx="378">
                  <c:v>02/10/2017 17:00</c:v>
                </c:pt>
                <c:pt idx="379">
                  <c:v>02/10/2017 18:00</c:v>
                </c:pt>
                <c:pt idx="380">
                  <c:v>02/10/2017 19:00</c:v>
                </c:pt>
                <c:pt idx="381">
                  <c:v>02/10/2017 20:00</c:v>
                </c:pt>
                <c:pt idx="382">
                  <c:v>02/10/2017 21:00</c:v>
                </c:pt>
                <c:pt idx="383">
                  <c:v>02/10/2017 22:00</c:v>
                </c:pt>
                <c:pt idx="384">
                  <c:v>02/10/2017 23:00</c:v>
                </c:pt>
              </c:strCache>
            </c:strRef>
          </c:cat>
          <c:val>
            <c:numRef>
              <c:f>winter!$E$4:$E$389</c:f>
              <c:numCache>
                <c:formatCode>General</c:formatCode>
                <c:ptCount val="385"/>
                <c:pt idx="0">
                  <c:v>14.481</c:v>
                </c:pt>
                <c:pt idx="1">
                  <c:v>14.29</c:v>
                </c:pt>
                <c:pt idx="2">
                  <c:v>16.129000000000001</c:v>
                </c:pt>
                <c:pt idx="3">
                  <c:v>14.242000000000001</c:v>
                </c:pt>
                <c:pt idx="4">
                  <c:v>14.146000000000001</c:v>
                </c:pt>
                <c:pt idx="5">
                  <c:v>16.654</c:v>
                </c:pt>
                <c:pt idx="6">
                  <c:v>14.05</c:v>
                </c:pt>
                <c:pt idx="7">
                  <c:v>16.939</c:v>
                </c:pt>
                <c:pt idx="8">
                  <c:v>13.954000000000001</c:v>
                </c:pt>
                <c:pt idx="9">
                  <c:v>16.295999999999999</c:v>
                </c:pt>
                <c:pt idx="10">
                  <c:v>13.93</c:v>
                </c:pt>
                <c:pt idx="11">
                  <c:v>15.676</c:v>
                </c:pt>
                <c:pt idx="12">
                  <c:v>13.882</c:v>
                </c:pt>
                <c:pt idx="13">
                  <c:v>15.676</c:v>
                </c:pt>
                <c:pt idx="14">
                  <c:v>13.858000000000001</c:v>
                </c:pt>
                <c:pt idx="15">
                  <c:v>15.676</c:v>
                </c:pt>
                <c:pt idx="16">
                  <c:v>13.834</c:v>
                </c:pt>
                <c:pt idx="17">
                  <c:v>15.676</c:v>
                </c:pt>
                <c:pt idx="18">
                  <c:v>13.834</c:v>
                </c:pt>
                <c:pt idx="19">
                  <c:v>15.651999999999999</c:v>
                </c:pt>
                <c:pt idx="20">
                  <c:v>13.882</c:v>
                </c:pt>
                <c:pt idx="21">
                  <c:v>15.605</c:v>
                </c:pt>
                <c:pt idx="22">
                  <c:v>14.337</c:v>
                </c:pt>
                <c:pt idx="23">
                  <c:v>15.438000000000001</c:v>
                </c:pt>
                <c:pt idx="24">
                  <c:v>15.318</c:v>
                </c:pt>
                <c:pt idx="25">
                  <c:v>15.318</c:v>
                </c:pt>
                <c:pt idx="26">
                  <c:v>15.199</c:v>
                </c:pt>
                <c:pt idx="27">
                  <c:v>14.601000000000001</c:v>
                </c:pt>
                <c:pt idx="28">
                  <c:v>15.103</c:v>
                </c:pt>
                <c:pt idx="29">
                  <c:v>14.673</c:v>
                </c:pt>
                <c:pt idx="30">
                  <c:v>15.007999999999999</c:v>
                </c:pt>
                <c:pt idx="31">
                  <c:v>14.577</c:v>
                </c:pt>
                <c:pt idx="32">
                  <c:v>14.912000000000001</c:v>
                </c:pt>
                <c:pt idx="33">
                  <c:v>14.577</c:v>
                </c:pt>
                <c:pt idx="34">
                  <c:v>14.84</c:v>
                </c:pt>
                <c:pt idx="35">
                  <c:v>14.385</c:v>
                </c:pt>
                <c:pt idx="36">
                  <c:v>14.744999999999999</c:v>
                </c:pt>
                <c:pt idx="37">
                  <c:v>14.242000000000001</c:v>
                </c:pt>
                <c:pt idx="38">
                  <c:v>14.648999999999999</c:v>
                </c:pt>
                <c:pt idx="39">
                  <c:v>14.122</c:v>
                </c:pt>
                <c:pt idx="40">
                  <c:v>14.601000000000001</c:v>
                </c:pt>
                <c:pt idx="41">
                  <c:v>13.978</c:v>
                </c:pt>
                <c:pt idx="42">
                  <c:v>14.553000000000001</c:v>
                </c:pt>
                <c:pt idx="43">
                  <c:v>13.834</c:v>
                </c:pt>
                <c:pt idx="44">
                  <c:v>14.625</c:v>
                </c:pt>
                <c:pt idx="45">
                  <c:v>13.858000000000001</c:v>
                </c:pt>
                <c:pt idx="46">
                  <c:v>14.553000000000001</c:v>
                </c:pt>
                <c:pt idx="47">
                  <c:v>13.834</c:v>
                </c:pt>
                <c:pt idx="48">
                  <c:v>14.696999999999999</c:v>
                </c:pt>
                <c:pt idx="49">
                  <c:v>13.593999999999999</c:v>
                </c:pt>
                <c:pt idx="50">
                  <c:v>13.449</c:v>
                </c:pt>
                <c:pt idx="51">
                  <c:v>12.534000000000001</c:v>
                </c:pt>
                <c:pt idx="52">
                  <c:v>13.329000000000001</c:v>
                </c:pt>
                <c:pt idx="53">
                  <c:v>12.678000000000001</c:v>
                </c:pt>
                <c:pt idx="54">
                  <c:v>13.185</c:v>
                </c:pt>
                <c:pt idx="55">
                  <c:v>14.146000000000001</c:v>
                </c:pt>
                <c:pt idx="56">
                  <c:v>13.087999999999999</c:v>
                </c:pt>
                <c:pt idx="57">
                  <c:v>13.087999999999999</c:v>
                </c:pt>
                <c:pt idx="58">
                  <c:v>12.968</c:v>
                </c:pt>
                <c:pt idx="59">
                  <c:v>12.944000000000001</c:v>
                </c:pt>
                <c:pt idx="60">
                  <c:v>12.871</c:v>
                </c:pt>
                <c:pt idx="61">
                  <c:v>12.896000000000001</c:v>
                </c:pt>
                <c:pt idx="62">
                  <c:v>12.775</c:v>
                </c:pt>
                <c:pt idx="63">
                  <c:v>12.871</c:v>
                </c:pt>
                <c:pt idx="64">
                  <c:v>12.702999999999999</c:v>
                </c:pt>
                <c:pt idx="65">
                  <c:v>12.968</c:v>
                </c:pt>
                <c:pt idx="66">
                  <c:v>12.63</c:v>
                </c:pt>
                <c:pt idx="67">
                  <c:v>12.944000000000001</c:v>
                </c:pt>
                <c:pt idx="68">
                  <c:v>12.678000000000001</c:v>
                </c:pt>
                <c:pt idx="69">
                  <c:v>12.968</c:v>
                </c:pt>
                <c:pt idx="70">
                  <c:v>12.678000000000001</c:v>
                </c:pt>
                <c:pt idx="71">
                  <c:v>12.702999999999999</c:v>
                </c:pt>
                <c:pt idx="72">
                  <c:v>12.534000000000001</c:v>
                </c:pt>
                <c:pt idx="73">
                  <c:v>12.606</c:v>
                </c:pt>
                <c:pt idx="74">
                  <c:v>12.509</c:v>
                </c:pt>
                <c:pt idx="75">
                  <c:v>12.702999999999999</c:v>
                </c:pt>
                <c:pt idx="76">
                  <c:v>12.461</c:v>
                </c:pt>
                <c:pt idx="77">
                  <c:v>13.04</c:v>
                </c:pt>
                <c:pt idx="78">
                  <c:v>12.388999999999999</c:v>
                </c:pt>
                <c:pt idx="79">
                  <c:v>13.185</c:v>
                </c:pt>
                <c:pt idx="80">
                  <c:v>12.316000000000001</c:v>
                </c:pt>
                <c:pt idx="81">
                  <c:v>13.497</c:v>
                </c:pt>
                <c:pt idx="82">
                  <c:v>12.243</c:v>
                </c:pt>
                <c:pt idx="83">
                  <c:v>13.522</c:v>
                </c:pt>
                <c:pt idx="84">
                  <c:v>12.170999999999999</c:v>
                </c:pt>
                <c:pt idx="85">
                  <c:v>13.618</c:v>
                </c:pt>
                <c:pt idx="86">
                  <c:v>12.170999999999999</c:v>
                </c:pt>
                <c:pt idx="87">
                  <c:v>13.714</c:v>
                </c:pt>
                <c:pt idx="88">
                  <c:v>12.170999999999999</c:v>
                </c:pt>
                <c:pt idx="89">
                  <c:v>13.762</c:v>
                </c:pt>
                <c:pt idx="90">
                  <c:v>12.098000000000001</c:v>
                </c:pt>
                <c:pt idx="91">
                  <c:v>13.738</c:v>
                </c:pt>
                <c:pt idx="92">
                  <c:v>12.098000000000001</c:v>
                </c:pt>
                <c:pt idx="93">
                  <c:v>13.522</c:v>
                </c:pt>
                <c:pt idx="94">
                  <c:v>12.195</c:v>
                </c:pt>
                <c:pt idx="95">
                  <c:v>13.377000000000001</c:v>
                </c:pt>
                <c:pt idx="96">
                  <c:v>12.413</c:v>
                </c:pt>
                <c:pt idx="97">
                  <c:v>13.257</c:v>
                </c:pt>
                <c:pt idx="98">
                  <c:v>13.112</c:v>
                </c:pt>
                <c:pt idx="99">
                  <c:v>12.775</c:v>
                </c:pt>
                <c:pt idx="100">
                  <c:v>12.968</c:v>
                </c:pt>
                <c:pt idx="101">
                  <c:v>12.702999999999999</c:v>
                </c:pt>
                <c:pt idx="102">
                  <c:v>12.847</c:v>
                </c:pt>
                <c:pt idx="103">
                  <c:v>13.087999999999999</c:v>
                </c:pt>
                <c:pt idx="104">
                  <c:v>12.678000000000001</c:v>
                </c:pt>
                <c:pt idx="105">
                  <c:v>13.353</c:v>
                </c:pt>
                <c:pt idx="106">
                  <c:v>12.582000000000001</c:v>
                </c:pt>
                <c:pt idx="107">
                  <c:v>13.305</c:v>
                </c:pt>
                <c:pt idx="108">
                  <c:v>12.436999999999999</c:v>
                </c:pt>
                <c:pt idx="109">
                  <c:v>13.329000000000001</c:v>
                </c:pt>
                <c:pt idx="110">
                  <c:v>12.413</c:v>
                </c:pt>
                <c:pt idx="111">
                  <c:v>13.353</c:v>
                </c:pt>
                <c:pt idx="112">
                  <c:v>12.364000000000001</c:v>
                </c:pt>
                <c:pt idx="113">
                  <c:v>13.353</c:v>
                </c:pt>
                <c:pt idx="114">
                  <c:v>12.292</c:v>
                </c:pt>
                <c:pt idx="115">
                  <c:v>13.329000000000001</c:v>
                </c:pt>
                <c:pt idx="116">
                  <c:v>12.292</c:v>
                </c:pt>
                <c:pt idx="117">
                  <c:v>13.281000000000001</c:v>
                </c:pt>
                <c:pt idx="118">
                  <c:v>12.388999999999999</c:v>
                </c:pt>
                <c:pt idx="119">
                  <c:v>13.185</c:v>
                </c:pt>
                <c:pt idx="120">
                  <c:v>12.654</c:v>
                </c:pt>
                <c:pt idx="121">
                  <c:v>13.137</c:v>
                </c:pt>
                <c:pt idx="122">
                  <c:v>13.064</c:v>
                </c:pt>
                <c:pt idx="123">
                  <c:v>12.654</c:v>
                </c:pt>
                <c:pt idx="124">
                  <c:v>12.968</c:v>
                </c:pt>
                <c:pt idx="125">
                  <c:v>12.606</c:v>
                </c:pt>
                <c:pt idx="126">
                  <c:v>12.871</c:v>
                </c:pt>
                <c:pt idx="127">
                  <c:v>12.968</c:v>
                </c:pt>
                <c:pt idx="128">
                  <c:v>12.798999999999999</c:v>
                </c:pt>
                <c:pt idx="129">
                  <c:v>13.161</c:v>
                </c:pt>
                <c:pt idx="130">
                  <c:v>12.702999999999999</c:v>
                </c:pt>
                <c:pt idx="131">
                  <c:v>13.137</c:v>
                </c:pt>
                <c:pt idx="132">
                  <c:v>12.654</c:v>
                </c:pt>
                <c:pt idx="133">
                  <c:v>13.161</c:v>
                </c:pt>
                <c:pt idx="134">
                  <c:v>12.606</c:v>
                </c:pt>
                <c:pt idx="135">
                  <c:v>13.209</c:v>
                </c:pt>
                <c:pt idx="136">
                  <c:v>12.582000000000001</c:v>
                </c:pt>
                <c:pt idx="137">
                  <c:v>13.209</c:v>
                </c:pt>
                <c:pt idx="138">
                  <c:v>12.509</c:v>
                </c:pt>
                <c:pt idx="139">
                  <c:v>13.209</c:v>
                </c:pt>
                <c:pt idx="140">
                  <c:v>12.484999999999999</c:v>
                </c:pt>
                <c:pt idx="141">
                  <c:v>13.04</c:v>
                </c:pt>
                <c:pt idx="142">
                  <c:v>12.582000000000001</c:v>
                </c:pt>
                <c:pt idx="143">
                  <c:v>12.92</c:v>
                </c:pt>
                <c:pt idx="144">
                  <c:v>12.606</c:v>
                </c:pt>
                <c:pt idx="145">
                  <c:v>12.847</c:v>
                </c:pt>
                <c:pt idx="146">
                  <c:v>12.727</c:v>
                </c:pt>
                <c:pt idx="147">
                  <c:v>12.654</c:v>
                </c:pt>
                <c:pt idx="148">
                  <c:v>12.582000000000001</c:v>
                </c:pt>
                <c:pt idx="149">
                  <c:v>12.509</c:v>
                </c:pt>
                <c:pt idx="150">
                  <c:v>12.436999999999999</c:v>
                </c:pt>
                <c:pt idx="151">
                  <c:v>12.364000000000001</c:v>
                </c:pt>
                <c:pt idx="152">
                  <c:v>12.316000000000001</c:v>
                </c:pt>
                <c:pt idx="153">
                  <c:v>12.292</c:v>
                </c:pt>
                <c:pt idx="154">
                  <c:v>12.218999999999999</c:v>
                </c:pt>
                <c:pt idx="155">
                  <c:v>12.147</c:v>
                </c:pt>
                <c:pt idx="156">
                  <c:v>12.122</c:v>
                </c:pt>
                <c:pt idx="157">
                  <c:v>12.074</c:v>
                </c:pt>
                <c:pt idx="158">
                  <c:v>12.268000000000001</c:v>
                </c:pt>
                <c:pt idx="159">
                  <c:v>12.484999999999999</c:v>
                </c:pt>
                <c:pt idx="160">
                  <c:v>12.484999999999999</c:v>
                </c:pt>
                <c:pt idx="161">
                  <c:v>12.461</c:v>
                </c:pt>
                <c:pt idx="162">
                  <c:v>12.484999999999999</c:v>
                </c:pt>
                <c:pt idx="163">
                  <c:v>12.509</c:v>
                </c:pt>
                <c:pt idx="164">
                  <c:v>12.582000000000001</c:v>
                </c:pt>
                <c:pt idx="165">
                  <c:v>12.582000000000001</c:v>
                </c:pt>
                <c:pt idx="166">
                  <c:v>12.606</c:v>
                </c:pt>
                <c:pt idx="167">
                  <c:v>12.461</c:v>
                </c:pt>
                <c:pt idx="168">
                  <c:v>12.268000000000001</c:v>
                </c:pt>
                <c:pt idx="169">
                  <c:v>12.147</c:v>
                </c:pt>
                <c:pt idx="170">
                  <c:v>12.05</c:v>
                </c:pt>
                <c:pt idx="171">
                  <c:v>11.929</c:v>
                </c:pt>
                <c:pt idx="172">
                  <c:v>11.832000000000001</c:v>
                </c:pt>
                <c:pt idx="173">
                  <c:v>11.71</c:v>
                </c:pt>
                <c:pt idx="174">
                  <c:v>11.637</c:v>
                </c:pt>
                <c:pt idx="175">
                  <c:v>11.54</c:v>
                </c:pt>
                <c:pt idx="176">
                  <c:v>11.443</c:v>
                </c:pt>
                <c:pt idx="177">
                  <c:v>11.589</c:v>
                </c:pt>
                <c:pt idx="178">
                  <c:v>11.492000000000001</c:v>
                </c:pt>
                <c:pt idx="179">
                  <c:v>11.419</c:v>
                </c:pt>
                <c:pt idx="180">
                  <c:v>11.467000000000001</c:v>
                </c:pt>
                <c:pt idx="181">
                  <c:v>11.662000000000001</c:v>
                </c:pt>
                <c:pt idx="182">
                  <c:v>12.000999999999999</c:v>
                </c:pt>
                <c:pt idx="183">
                  <c:v>12.63</c:v>
                </c:pt>
                <c:pt idx="184">
                  <c:v>13.087999999999999</c:v>
                </c:pt>
                <c:pt idx="185">
                  <c:v>13.112</c:v>
                </c:pt>
                <c:pt idx="186">
                  <c:v>12.92</c:v>
                </c:pt>
                <c:pt idx="187">
                  <c:v>12.992000000000001</c:v>
                </c:pt>
                <c:pt idx="188">
                  <c:v>13.064</c:v>
                </c:pt>
                <c:pt idx="189">
                  <c:v>13.087999999999999</c:v>
                </c:pt>
                <c:pt idx="190">
                  <c:v>13.087999999999999</c:v>
                </c:pt>
                <c:pt idx="191">
                  <c:v>12.992000000000001</c:v>
                </c:pt>
                <c:pt idx="192">
                  <c:v>12.871</c:v>
                </c:pt>
                <c:pt idx="193">
                  <c:v>12.750999999999999</c:v>
                </c:pt>
                <c:pt idx="194">
                  <c:v>12.606</c:v>
                </c:pt>
                <c:pt idx="195">
                  <c:v>12.484999999999999</c:v>
                </c:pt>
                <c:pt idx="196">
                  <c:v>12.364000000000001</c:v>
                </c:pt>
                <c:pt idx="197">
                  <c:v>12.243</c:v>
                </c:pt>
                <c:pt idx="198">
                  <c:v>12.122</c:v>
                </c:pt>
                <c:pt idx="199">
                  <c:v>11.977</c:v>
                </c:pt>
                <c:pt idx="200">
                  <c:v>11.88</c:v>
                </c:pt>
                <c:pt idx="201">
                  <c:v>11.832000000000001</c:v>
                </c:pt>
                <c:pt idx="202">
                  <c:v>11.807</c:v>
                </c:pt>
                <c:pt idx="203">
                  <c:v>11.807</c:v>
                </c:pt>
                <c:pt idx="204">
                  <c:v>12.147</c:v>
                </c:pt>
                <c:pt idx="205">
                  <c:v>12.582000000000001</c:v>
                </c:pt>
                <c:pt idx="206">
                  <c:v>12.992000000000001</c:v>
                </c:pt>
                <c:pt idx="207">
                  <c:v>13.137</c:v>
                </c:pt>
                <c:pt idx="208">
                  <c:v>13.401</c:v>
                </c:pt>
                <c:pt idx="209">
                  <c:v>13.473000000000001</c:v>
                </c:pt>
                <c:pt idx="210">
                  <c:v>13.401</c:v>
                </c:pt>
                <c:pt idx="211">
                  <c:v>13.545999999999999</c:v>
                </c:pt>
                <c:pt idx="212">
                  <c:v>13.593999999999999</c:v>
                </c:pt>
                <c:pt idx="213">
                  <c:v>13.618</c:v>
                </c:pt>
                <c:pt idx="214">
                  <c:v>13.666</c:v>
                </c:pt>
                <c:pt idx="215">
                  <c:v>13.641999999999999</c:v>
                </c:pt>
                <c:pt idx="216">
                  <c:v>13.522</c:v>
                </c:pt>
                <c:pt idx="217">
                  <c:v>13.353</c:v>
                </c:pt>
                <c:pt idx="218">
                  <c:v>13.233000000000001</c:v>
                </c:pt>
                <c:pt idx="219">
                  <c:v>13.112</c:v>
                </c:pt>
                <c:pt idx="220">
                  <c:v>12.968</c:v>
                </c:pt>
                <c:pt idx="221">
                  <c:v>12.847</c:v>
                </c:pt>
                <c:pt idx="222">
                  <c:v>12.727</c:v>
                </c:pt>
                <c:pt idx="223">
                  <c:v>12.606</c:v>
                </c:pt>
                <c:pt idx="224">
                  <c:v>12.509</c:v>
                </c:pt>
                <c:pt idx="225">
                  <c:v>12.484999999999999</c:v>
                </c:pt>
                <c:pt idx="226">
                  <c:v>12.436999999999999</c:v>
                </c:pt>
                <c:pt idx="227">
                  <c:v>12.534000000000001</c:v>
                </c:pt>
                <c:pt idx="228">
                  <c:v>14.912000000000001</c:v>
                </c:pt>
                <c:pt idx="229">
                  <c:v>13.233000000000001</c:v>
                </c:pt>
                <c:pt idx="230">
                  <c:v>13.185</c:v>
                </c:pt>
                <c:pt idx="231">
                  <c:v>13.353</c:v>
                </c:pt>
                <c:pt idx="232">
                  <c:v>13.449</c:v>
                </c:pt>
                <c:pt idx="233">
                  <c:v>13.545999999999999</c:v>
                </c:pt>
                <c:pt idx="234">
                  <c:v>13.641999999999999</c:v>
                </c:pt>
                <c:pt idx="235">
                  <c:v>13.762</c:v>
                </c:pt>
                <c:pt idx="236">
                  <c:v>13.762</c:v>
                </c:pt>
                <c:pt idx="237">
                  <c:v>13.858000000000001</c:v>
                </c:pt>
                <c:pt idx="238">
                  <c:v>13.858000000000001</c:v>
                </c:pt>
                <c:pt idx="239">
                  <c:v>13.834</c:v>
                </c:pt>
                <c:pt idx="240">
                  <c:v>13.714</c:v>
                </c:pt>
                <c:pt idx="241">
                  <c:v>13.57</c:v>
                </c:pt>
                <c:pt idx="242">
                  <c:v>13.497</c:v>
                </c:pt>
                <c:pt idx="243">
                  <c:v>13.377000000000001</c:v>
                </c:pt>
                <c:pt idx="244">
                  <c:v>13.305</c:v>
                </c:pt>
                <c:pt idx="245">
                  <c:v>13.209</c:v>
                </c:pt>
                <c:pt idx="246">
                  <c:v>13.137</c:v>
                </c:pt>
                <c:pt idx="247">
                  <c:v>13.04</c:v>
                </c:pt>
                <c:pt idx="248">
                  <c:v>12.992000000000001</c:v>
                </c:pt>
                <c:pt idx="249">
                  <c:v>12.944000000000001</c:v>
                </c:pt>
                <c:pt idx="250">
                  <c:v>12.871</c:v>
                </c:pt>
                <c:pt idx="251">
                  <c:v>12.896000000000001</c:v>
                </c:pt>
                <c:pt idx="252">
                  <c:v>12.968</c:v>
                </c:pt>
                <c:pt idx="253">
                  <c:v>13.137</c:v>
                </c:pt>
                <c:pt idx="254">
                  <c:v>13.401</c:v>
                </c:pt>
                <c:pt idx="255">
                  <c:v>13.834</c:v>
                </c:pt>
                <c:pt idx="256">
                  <c:v>14.385</c:v>
                </c:pt>
                <c:pt idx="257">
                  <c:v>14.601000000000001</c:v>
                </c:pt>
                <c:pt idx="258">
                  <c:v>14.625</c:v>
                </c:pt>
                <c:pt idx="259">
                  <c:v>14.792</c:v>
                </c:pt>
                <c:pt idx="260">
                  <c:v>14.96</c:v>
                </c:pt>
                <c:pt idx="261">
                  <c:v>15.007999999999999</c:v>
                </c:pt>
                <c:pt idx="262">
                  <c:v>15.007999999999999</c:v>
                </c:pt>
                <c:pt idx="263">
                  <c:v>14.888</c:v>
                </c:pt>
                <c:pt idx="264">
                  <c:v>14.744999999999999</c:v>
                </c:pt>
                <c:pt idx="265">
                  <c:v>14.625</c:v>
                </c:pt>
                <c:pt idx="266">
                  <c:v>14.505000000000001</c:v>
                </c:pt>
                <c:pt idx="267">
                  <c:v>14.361000000000001</c:v>
                </c:pt>
                <c:pt idx="268">
                  <c:v>14.242000000000001</c:v>
                </c:pt>
                <c:pt idx="269">
                  <c:v>14.098000000000001</c:v>
                </c:pt>
                <c:pt idx="270">
                  <c:v>13.978</c:v>
                </c:pt>
                <c:pt idx="271">
                  <c:v>13.858000000000001</c:v>
                </c:pt>
                <c:pt idx="272">
                  <c:v>13.762</c:v>
                </c:pt>
                <c:pt idx="273">
                  <c:v>13.738</c:v>
                </c:pt>
                <c:pt idx="274">
                  <c:v>13.69</c:v>
                </c:pt>
                <c:pt idx="275">
                  <c:v>13.641999999999999</c:v>
                </c:pt>
                <c:pt idx="276">
                  <c:v>13.69</c:v>
                </c:pt>
                <c:pt idx="277">
                  <c:v>13.858000000000001</c:v>
                </c:pt>
                <c:pt idx="278">
                  <c:v>14.098000000000001</c:v>
                </c:pt>
                <c:pt idx="279">
                  <c:v>14.529</c:v>
                </c:pt>
                <c:pt idx="280">
                  <c:v>14.912000000000001</c:v>
                </c:pt>
                <c:pt idx="281">
                  <c:v>15.127000000000001</c:v>
                </c:pt>
                <c:pt idx="282">
                  <c:v>15.175000000000001</c:v>
                </c:pt>
                <c:pt idx="283">
                  <c:v>15.366</c:v>
                </c:pt>
                <c:pt idx="284">
                  <c:v>15.484999999999999</c:v>
                </c:pt>
                <c:pt idx="285">
                  <c:v>15.557</c:v>
                </c:pt>
                <c:pt idx="286">
                  <c:v>15.509</c:v>
                </c:pt>
                <c:pt idx="287">
                  <c:v>15.39</c:v>
                </c:pt>
                <c:pt idx="288">
                  <c:v>15.27</c:v>
                </c:pt>
                <c:pt idx="289">
                  <c:v>15.175000000000001</c:v>
                </c:pt>
                <c:pt idx="290">
                  <c:v>15.055</c:v>
                </c:pt>
                <c:pt idx="291">
                  <c:v>14.936</c:v>
                </c:pt>
                <c:pt idx="292">
                  <c:v>14.816000000000001</c:v>
                </c:pt>
                <c:pt idx="293">
                  <c:v>14.696999999999999</c:v>
                </c:pt>
                <c:pt idx="294">
                  <c:v>14.577</c:v>
                </c:pt>
                <c:pt idx="295">
                  <c:v>14.433</c:v>
                </c:pt>
                <c:pt idx="296">
                  <c:v>14.361000000000001</c:v>
                </c:pt>
                <c:pt idx="297">
                  <c:v>14.29</c:v>
                </c:pt>
                <c:pt idx="298">
                  <c:v>14.218</c:v>
                </c:pt>
                <c:pt idx="299">
                  <c:v>14.17</c:v>
                </c:pt>
                <c:pt idx="300">
                  <c:v>14.17</c:v>
                </c:pt>
                <c:pt idx="301">
                  <c:v>14.337</c:v>
                </c:pt>
                <c:pt idx="302">
                  <c:v>14.601000000000001</c:v>
                </c:pt>
                <c:pt idx="303">
                  <c:v>15.031000000000001</c:v>
                </c:pt>
                <c:pt idx="304">
                  <c:v>16.177</c:v>
                </c:pt>
                <c:pt idx="305">
                  <c:v>15.914999999999999</c:v>
                </c:pt>
                <c:pt idx="306">
                  <c:v>15.772</c:v>
                </c:pt>
                <c:pt idx="307">
                  <c:v>15.939</c:v>
                </c:pt>
                <c:pt idx="308">
                  <c:v>16.082000000000001</c:v>
                </c:pt>
                <c:pt idx="309">
                  <c:v>16.201000000000001</c:v>
                </c:pt>
                <c:pt idx="310">
                  <c:v>16.201000000000001</c:v>
                </c:pt>
                <c:pt idx="311">
                  <c:v>16.082000000000001</c:v>
                </c:pt>
                <c:pt idx="312">
                  <c:v>16.010000000000002</c:v>
                </c:pt>
                <c:pt idx="313">
                  <c:v>15.939</c:v>
                </c:pt>
                <c:pt idx="314">
                  <c:v>15.843</c:v>
                </c:pt>
                <c:pt idx="315">
                  <c:v>15.747999999999999</c:v>
                </c:pt>
                <c:pt idx="316">
                  <c:v>15.676</c:v>
                </c:pt>
                <c:pt idx="317">
                  <c:v>15.581</c:v>
                </c:pt>
                <c:pt idx="318">
                  <c:v>15.509</c:v>
                </c:pt>
                <c:pt idx="319">
                  <c:v>15.438000000000001</c:v>
                </c:pt>
                <c:pt idx="320">
                  <c:v>15.39</c:v>
                </c:pt>
                <c:pt idx="321">
                  <c:v>15.366</c:v>
                </c:pt>
                <c:pt idx="322">
                  <c:v>15.199</c:v>
                </c:pt>
                <c:pt idx="323">
                  <c:v>15.079000000000001</c:v>
                </c:pt>
                <c:pt idx="324">
                  <c:v>15.031000000000001</c:v>
                </c:pt>
                <c:pt idx="325">
                  <c:v>15.007999999999999</c:v>
                </c:pt>
                <c:pt idx="326">
                  <c:v>15.223000000000001</c:v>
                </c:pt>
                <c:pt idx="327">
                  <c:v>15.39</c:v>
                </c:pt>
                <c:pt idx="328">
                  <c:v>15.747999999999999</c:v>
                </c:pt>
                <c:pt idx="329">
                  <c:v>15.772</c:v>
                </c:pt>
                <c:pt idx="330">
                  <c:v>15.461</c:v>
                </c:pt>
                <c:pt idx="331">
                  <c:v>15.461</c:v>
                </c:pt>
                <c:pt idx="332">
                  <c:v>15.509</c:v>
                </c:pt>
                <c:pt idx="333">
                  <c:v>15.557</c:v>
                </c:pt>
                <c:pt idx="334">
                  <c:v>15.532999999999999</c:v>
                </c:pt>
                <c:pt idx="335">
                  <c:v>15.484999999999999</c:v>
                </c:pt>
                <c:pt idx="336">
                  <c:v>15.39</c:v>
                </c:pt>
                <c:pt idx="337">
                  <c:v>15.318</c:v>
                </c:pt>
                <c:pt idx="338">
                  <c:v>15.247</c:v>
                </c:pt>
                <c:pt idx="339">
                  <c:v>15.151</c:v>
                </c:pt>
                <c:pt idx="340">
                  <c:v>15.055</c:v>
                </c:pt>
                <c:pt idx="341">
                  <c:v>14.984</c:v>
                </c:pt>
                <c:pt idx="342">
                  <c:v>14.912000000000001</c:v>
                </c:pt>
                <c:pt idx="343">
                  <c:v>14.816000000000001</c:v>
                </c:pt>
                <c:pt idx="344">
                  <c:v>14.792</c:v>
                </c:pt>
                <c:pt idx="345">
                  <c:v>14.816000000000001</c:v>
                </c:pt>
                <c:pt idx="346">
                  <c:v>14.768000000000001</c:v>
                </c:pt>
                <c:pt idx="347">
                  <c:v>14.792</c:v>
                </c:pt>
                <c:pt idx="348">
                  <c:v>14.792</c:v>
                </c:pt>
                <c:pt idx="349">
                  <c:v>14.912000000000001</c:v>
                </c:pt>
                <c:pt idx="350">
                  <c:v>15.175000000000001</c:v>
                </c:pt>
                <c:pt idx="351">
                  <c:v>15.151</c:v>
                </c:pt>
                <c:pt idx="352">
                  <c:v>15.461</c:v>
                </c:pt>
                <c:pt idx="353">
                  <c:v>15.605</c:v>
                </c:pt>
                <c:pt idx="354">
                  <c:v>15.724</c:v>
                </c:pt>
                <c:pt idx="355">
                  <c:v>15.843</c:v>
                </c:pt>
                <c:pt idx="356">
                  <c:v>15.914999999999999</c:v>
                </c:pt>
                <c:pt idx="357">
                  <c:v>15.939</c:v>
                </c:pt>
                <c:pt idx="358">
                  <c:v>15.939</c:v>
                </c:pt>
                <c:pt idx="359">
                  <c:v>15.891</c:v>
                </c:pt>
                <c:pt idx="360">
                  <c:v>15.819000000000001</c:v>
                </c:pt>
                <c:pt idx="361">
                  <c:v>15.724</c:v>
                </c:pt>
                <c:pt idx="362">
                  <c:v>15.651999999999999</c:v>
                </c:pt>
                <c:pt idx="363">
                  <c:v>15.557</c:v>
                </c:pt>
                <c:pt idx="364">
                  <c:v>15.438000000000001</c:v>
                </c:pt>
                <c:pt idx="365">
                  <c:v>15.342000000000001</c:v>
                </c:pt>
                <c:pt idx="366">
                  <c:v>15.223000000000001</c:v>
                </c:pt>
                <c:pt idx="367">
                  <c:v>15.103</c:v>
                </c:pt>
                <c:pt idx="368">
                  <c:v>14.984</c:v>
                </c:pt>
                <c:pt idx="369">
                  <c:v>14.912000000000001</c:v>
                </c:pt>
                <c:pt idx="370">
                  <c:v>14.816000000000001</c:v>
                </c:pt>
                <c:pt idx="371">
                  <c:v>14.792</c:v>
                </c:pt>
                <c:pt idx="372">
                  <c:v>14.936</c:v>
                </c:pt>
                <c:pt idx="373">
                  <c:v>15.127000000000001</c:v>
                </c:pt>
                <c:pt idx="374">
                  <c:v>15.484999999999999</c:v>
                </c:pt>
                <c:pt idx="375">
                  <c:v>15.7</c:v>
                </c:pt>
                <c:pt idx="376">
                  <c:v>15.962999999999999</c:v>
                </c:pt>
                <c:pt idx="377">
                  <c:v>16.106000000000002</c:v>
                </c:pt>
                <c:pt idx="378">
                  <c:v>16.082000000000001</c:v>
                </c:pt>
                <c:pt idx="379">
                  <c:v>16.201000000000001</c:v>
                </c:pt>
                <c:pt idx="380">
                  <c:v>16.295999999999999</c:v>
                </c:pt>
                <c:pt idx="381">
                  <c:v>16.391999999999999</c:v>
                </c:pt>
                <c:pt idx="382">
                  <c:v>16.439</c:v>
                </c:pt>
                <c:pt idx="383">
                  <c:v>16.463000000000001</c:v>
                </c:pt>
                <c:pt idx="384">
                  <c:v>16.367999999999999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winter!$F$3</c:f>
              <c:strCache>
                <c:ptCount val="1"/>
                <c:pt idx="0">
                  <c:v>Sum of Temp-5 °C</c:v>
                </c:pt>
              </c:strCache>
            </c:strRef>
          </c:tx>
          <c:marker>
            <c:symbol val="none"/>
          </c:marker>
          <c:cat>
            <c:strRef>
              <c:f>winter!$A$4:$A$389</c:f>
              <c:strCache>
                <c:ptCount val="385"/>
                <c:pt idx="0">
                  <c:v>01/26/17 </c:v>
                </c:pt>
                <c:pt idx="1">
                  <c:v>01/26/17 01:00:00 AM</c:v>
                </c:pt>
                <c:pt idx="2">
                  <c:v>01/26/17 01:00:00 PM</c:v>
                </c:pt>
                <c:pt idx="3">
                  <c:v>01/26/17 01:20:00 AM</c:v>
                </c:pt>
                <c:pt idx="4">
                  <c:v>01/26/17 02:00:00 AM</c:v>
                </c:pt>
                <c:pt idx="5">
                  <c:v>01/26/17 02:00:00 PM</c:v>
                </c:pt>
                <c:pt idx="6">
                  <c:v>01/26/17 03:00:00 AM</c:v>
                </c:pt>
                <c:pt idx="7">
                  <c:v>01/26/17 03:00:00 PM</c:v>
                </c:pt>
                <c:pt idx="8">
                  <c:v>01/26/17 04:00:00 AM</c:v>
                </c:pt>
                <c:pt idx="9">
                  <c:v>01/26/17 04:00:00 PM</c:v>
                </c:pt>
                <c:pt idx="10">
                  <c:v>01/26/17 05:00:00 AM</c:v>
                </c:pt>
                <c:pt idx="11">
                  <c:v>01/26/17 05:00:00 PM</c:v>
                </c:pt>
                <c:pt idx="12">
                  <c:v>01/26/17 06:00:00 AM</c:v>
                </c:pt>
                <c:pt idx="13">
                  <c:v>01/26/17 06:00:00 PM</c:v>
                </c:pt>
                <c:pt idx="14">
                  <c:v>01/26/17 07:00:00 AM</c:v>
                </c:pt>
                <c:pt idx="15">
                  <c:v>01/26/17 07:00:00 PM</c:v>
                </c:pt>
                <c:pt idx="16">
                  <c:v>01/26/17 08:00:00 AM</c:v>
                </c:pt>
                <c:pt idx="17">
                  <c:v>01/26/17 08:00:00 PM</c:v>
                </c:pt>
                <c:pt idx="18">
                  <c:v>01/26/17 09:00:00 AM</c:v>
                </c:pt>
                <c:pt idx="19">
                  <c:v>01/26/17 09:00:00 PM</c:v>
                </c:pt>
                <c:pt idx="20">
                  <c:v>01/26/17 10:00:00 AM</c:v>
                </c:pt>
                <c:pt idx="21">
                  <c:v>01/26/17 10:00:00 PM</c:v>
                </c:pt>
                <c:pt idx="22">
                  <c:v>01/26/17 11:00:00 AM</c:v>
                </c:pt>
                <c:pt idx="23">
                  <c:v>01/26/17 11:00:00 PM</c:v>
                </c:pt>
                <c:pt idx="24">
                  <c:v>01/26/17 12:00:00 PM</c:v>
                </c:pt>
                <c:pt idx="25">
                  <c:v>01/27/17 </c:v>
                </c:pt>
                <c:pt idx="26">
                  <c:v>01/27/17 01:00:00 AM</c:v>
                </c:pt>
                <c:pt idx="27">
                  <c:v>01/27/17 01:00:00 PM</c:v>
                </c:pt>
                <c:pt idx="28">
                  <c:v>01/27/17 02:00:00 AM</c:v>
                </c:pt>
                <c:pt idx="29">
                  <c:v>01/27/17 02:00:00 PM</c:v>
                </c:pt>
                <c:pt idx="30">
                  <c:v>01/27/17 03:00:00 AM</c:v>
                </c:pt>
                <c:pt idx="31">
                  <c:v>01/27/17 03:00:00 PM</c:v>
                </c:pt>
                <c:pt idx="32">
                  <c:v>01/27/17 04:00:00 AM</c:v>
                </c:pt>
                <c:pt idx="33">
                  <c:v>01/27/17 04:00:00 PM</c:v>
                </c:pt>
                <c:pt idx="34">
                  <c:v>01/27/17 05:00:00 AM</c:v>
                </c:pt>
                <c:pt idx="35">
                  <c:v>01/27/17 05:00:00 PM</c:v>
                </c:pt>
                <c:pt idx="36">
                  <c:v>01/27/17 06:00:00 AM</c:v>
                </c:pt>
                <c:pt idx="37">
                  <c:v>01/27/17 06:00:00 PM</c:v>
                </c:pt>
                <c:pt idx="38">
                  <c:v>01/27/17 07:00:00 AM</c:v>
                </c:pt>
                <c:pt idx="39">
                  <c:v>01/27/17 07:00:00 PM</c:v>
                </c:pt>
                <c:pt idx="40">
                  <c:v>01/27/17 08:00:00 AM</c:v>
                </c:pt>
                <c:pt idx="41">
                  <c:v>01/27/17 08:00:00 PM</c:v>
                </c:pt>
                <c:pt idx="42">
                  <c:v>01/27/17 09:00:00 AM</c:v>
                </c:pt>
                <c:pt idx="43">
                  <c:v>01/27/17 09:00:00 PM</c:v>
                </c:pt>
                <c:pt idx="44">
                  <c:v>01/27/17 10:00:00 AM</c:v>
                </c:pt>
                <c:pt idx="45">
                  <c:v>01/27/17 10:00:00 PM</c:v>
                </c:pt>
                <c:pt idx="46">
                  <c:v>01/27/17 11:00:00 AM</c:v>
                </c:pt>
                <c:pt idx="47">
                  <c:v>01/27/17 11:00:00 PM</c:v>
                </c:pt>
                <c:pt idx="48">
                  <c:v>01/27/17 12:00:00 PM</c:v>
                </c:pt>
                <c:pt idx="49">
                  <c:v>01/28/17 </c:v>
                </c:pt>
                <c:pt idx="50">
                  <c:v>01/28/17 01:00:00 AM</c:v>
                </c:pt>
                <c:pt idx="51">
                  <c:v>01/28/17 01:00:00 PM</c:v>
                </c:pt>
                <c:pt idx="52">
                  <c:v>01/28/17 02:00:00 AM</c:v>
                </c:pt>
                <c:pt idx="53">
                  <c:v>01/28/17 02:00:00 PM</c:v>
                </c:pt>
                <c:pt idx="54">
                  <c:v>01/28/17 03:00:00 AM</c:v>
                </c:pt>
                <c:pt idx="55">
                  <c:v>01/28/17 03:00:00 PM</c:v>
                </c:pt>
                <c:pt idx="56">
                  <c:v>01/28/17 04:00:00 AM</c:v>
                </c:pt>
                <c:pt idx="57">
                  <c:v>01/28/17 04:00:00 PM</c:v>
                </c:pt>
                <c:pt idx="58">
                  <c:v>01/28/17 05:00:00 AM</c:v>
                </c:pt>
                <c:pt idx="59">
                  <c:v>01/28/17 05:00:00 PM</c:v>
                </c:pt>
                <c:pt idx="60">
                  <c:v>01/28/17 06:00:00 AM</c:v>
                </c:pt>
                <c:pt idx="61">
                  <c:v>01/28/17 06:00:00 PM</c:v>
                </c:pt>
                <c:pt idx="62">
                  <c:v>01/28/17 07:00:00 AM</c:v>
                </c:pt>
                <c:pt idx="63">
                  <c:v>01/28/17 07:00:00 PM</c:v>
                </c:pt>
                <c:pt idx="64">
                  <c:v>01/28/17 08:00:00 AM</c:v>
                </c:pt>
                <c:pt idx="65">
                  <c:v>01/28/17 08:00:00 PM</c:v>
                </c:pt>
                <c:pt idx="66">
                  <c:v>01/28/17 09:00:00 AM</c:v>
                </c:pt>
                <c:pt idx="67">
                  <c:v>01/28/17 09:00:00 PM</c:v>
                </c:pt>
                <c:pt idx="68">
                  <c:v>01/28/17 10:00:00 AM</c:v>
                </c:pt>
                <c:pt idx="69">
                  <c:v>01/28/17 10:00:00 PM</c:v>
                </c:pt>
                <c:pt idx="70">
                  <c:v>01/28/17 11:00:00 AM</c:v>
                </c:pt>
                <c:pt idx="71">
                  <c:v>01/28/17 11:00:00 PM</c:v>
                </c:pt>
                <c:pt idx="72">
                  <c:v>01/28/17 12:00:00 PM</c:v>
                </c:pt>
                <c:pt idx="73">
                  <c:v>01/29/17 </c:v>
                </c:pt>
                <c:pt idx="74">
                  <c:v>01/29/17 01:00:00 AM</c:v>
                </c:pt>
                <c:pt idx="75">
                  <c:v>01/29/17 01:00:00 PM</c:v>
                </c:pt>
                <c:pt idx="76">
                  <c:v>01/29/17 02:00:00 AM</c:v>
                </c:pt>
                <c:pt idx="77">
                  <c:v>01/29/17 02:00:00 PM</c:v>
                </c:pt>
                <c:pt idx="78">
                  <c:v>01/29/17 03:00:00 AM</c:v>
                </c:pt>
                <c:pt idx="79">
                  <c:v>01/29/17 03:00:00 PM</c:v>
                </c:pt>
                <c:pt idx="80">
                  <c:v>01/29/17 04:00:00 AM</c:v>
                </c:pt>
                <c:pt idx="81">
                  <c:v>01/29/17 04:00:00 PM</c:v>
                </c:pt>
                <c:pt idx="82">
                  <c:v>01/29/17 05:00:00 AM</c:v>
                </c:pt>
                <c:pt idx="83">
                  <c:v>01/29/17 05:00:00 PM</c:v>
                </c:pt>
                <c:pt idx="84">
                  <c:v>01/29/17 06:00:00 AM</c:v>
                </c:pt>
                <c:pt idx="85">
                  <c:v>01/29/17 06:00:00 PM</c:v>
                </c:pt>
                <c:pt idx="86">
                  <c:v>01/29/17 07:00:00 AM</c:v>
                </c:pt>
                <c:pt idx="87">
                  <c:v>01/29/17 07:00:00 PM</c:v>
                </c:pt>
                <c:pt idx="88">
                  <c:v>01/29/17 08:00:00 AM</c:v>
                </c:pt>
                <c:pt idx="89">
                  <c:v>01/29/17 08:00:00 PM</c:v>
                </c:pt>
                <c:pt idx="90">
                  <c:v>01/29/17 09:00:00 AM</c:v>
                </c:pt>
                <c:pt idx="91">
                  <c:v>01/29/17 09:00:00 PM</c:v>
                </c:pt>
                <c:pt idx="92">
                  <c:v>01/29/17 10:00:00 AM</c:v>
                </c:pt>
                <c:pt idx="93">
                  <c:v>01/29/17 10:00:00 PM</c:v>
                </c:pt>
                <c:pt idx="94">
                  <c:v>01/29/17 11:00:00 AM</c:v>
                </c:pt>
                <c:pt idx="95">
                  <c:v>01/29/17 11:00:00 PM</c:v>
                </c:pt>
                <c:pt idx="96">
                  <c:v>01/29/17 12:00:00 PM</c:v>
                </c:pt>
                <c:pt idx="97">
                  <c:v>01/30/17 </c:v>
                </c:pt>
                <c:pt idx="98">
                  <c:v>01/30/17 01:00:00 AM</c:v>
                </c:pt>
                <c:pt idx="99">
                  <c:v>01/30/17 01:00:00 PM</c:v>
                </c:pt>
                <c:pt idx="100">
                  <c:v>01/30/17 02:00:00 AM</c:v>
                </c:pt>
                <c:pt idx="101">
                  <c:v>01/30/17 02:00:00 PM</c:v>
                </c:pt>
                <c:pt idx="102">
                  <c:v>01/30/17 03:00:00 AM</c:v>
                </c:pt>
                <c:pt idx="103">
                  <c:v>01/30/17 03:00:00 PM</c:v>
                </c:pt>
                <c:pt idx="104">
                  <c:v>01/30/17 04:00:00 AM</c:v>
                </c:pt>
                <c:pt idx="105">
                  <c:v>01/30/17 04:00:00 PM</c:v>
                </c:pt>
                <c:pt idx="106">
                  <c:v>01/30/17 05:00:00 AM</c:v>
                </c:pt>
                <c:pt idx="107">
                  <c:v>01/30/17 05:00:00 PM</c:v>
                </c:pt>
                <c:pt idx="108">
                  <c:v>01/30/17 06:00:00 AM</c:v>
                </c:pt>
                <c:pt idx="109">
                  <c:v>01/30/17 06:00:00 PM</c:v>
                </c:pt>
                <c:pt idx="110">
                  <c:v>01/30/17 07:00:00 AM</c:v>
                </c:pt>
                <c:pt idx="111">
                  <c:v>01/30/17 07:00:00 PM</c:v>
                </c:pt>
                <c:pt idx="112">
                  <c:v>01/30/17 08:00:00 AM</c:v>
                </c:pt>
                <c:pt idx="113">
                  <c:v>01/30/17 08:00:00 PM</c:v>
                </c:pt>
                <c:pt idx="114">
                  <c:v>01/30/17 09:00:00 AM</c:v>
                </c:pt>
                <c:pt idx="115">
                  <c:v>01/30/17 09:00:00 PM</c:v>
                </c:pt>
                <c:pt idx="116">
                  <c:v>01/30/17 10:00:00 AM</c:v>
                </c:pt>
                <c:pt idx="117">
                  <c:v>01/30/17 10:00:00 PM</c:v>
                </c:pt>
                <c:pt idx="118">
                  <c:v>01/30/17 11:00:00 AM</c:v>
                </c:pt>
                <c:pt idx="119">
                  <c:v>01/30/17 11:00:00 PM</c:v>
                </c:pt>
                <c:pt idx="120">
                  <c:v>01/30/17 12:00:00 PM</c:v>
                </c:pt>
                <c:pt idx="121">
                  <c:v>01/31/17 </c:v>
                </c:pt>
                <c:pt idx="122">
                  <c:v>01/31/17 01:00:00 AM</c:v>
                </c:pt>
                <c:pt idx="123">
                  <c:v>01/31/17 01:00:00 PM</c:v>
                </c:pt>
                <c:pt idx="124">
                  <c:v>01/31/17 02:00:00 AM</c:v>
                </c:pt>
                <c:pt idx="125">
                  <c:v>01/31/17 02:00:00 PM</c:v>
                </c:pt>
                <c:pt idx="126">
                  <c:v>01/31/17 03:00:00 AM</c:v>
                </c:pt>
                <c:pt idx="127">
                  <c:v>01/31/17 03:00:00 PM</c:v>
                </c:pt>
                <c:pt idx="128">
                  <c:v>01/31/17 04:00:00 AM</c:v>
                </c:pt>
                <c:pt idx="129">
                  <c:v>01/31/17 04:00:00 PM</c:v>
                </c:pt>
                <c:pt idx="130">
                  <c:v>01/31/17 05:00:00 AM</c:v>
                </c:pt>
                <c:pt idx="131">
                  <c:v>01/31/17 05:00:00 PM</c:v>
                </c:pt>
                <c:pt idx="132">
                  <c:v>01/31/17 06:00:00 AM</c:v>
                </c:pt>
                <c:pt idx="133">
                  <c:v>01/31/17 06:00:00 PM</c:v>
                </c:pt>
                <c:pt idx="134">
                  <c:v>01/31/17 07:00:00 AM</c:v>
                </c:pt>
                <c:pt idx="135">
                  <c:v>01/31/17 07:00:00 PM</c:v>
                </c:pt>
                <c:pt idx="136">
                  <c:v>01/31/17 08:00:00 AM</c:v>
                </c:pt>
                <c:pt idx="137">
                  <c:v>01/31/17 08:00:00 PM</c:v>
                </c:pt>
                <c:pt idx="138">
                  <c:v>01/31/17 09:00:00 AM</c:v>
                </c:pt>
                <c:pt idx="139">
                  <c:v>01/31/17 09:00:00 PM</c:v>
                </c:pt>
                <c:pt idx="140">
                  <c:v>01/31/17 10:00:00 AM</c:v>
                </c:pt>
                <c:pt idx="141">
                  <c:v>01/31/17 10:00:00 PM</c:v>
                </c:pt>
                <c:pt idx="142">
                  <c:v>01/31/17 11:00:00 AM</c:v>
                </c:pt>
                <c:pt idx="143">
                  <c:v>01/31/17 11:00:00 PM</c:v>
                </c:pt>
                <c:pt idx="144">
                  <c:v>01/31/17 12:00:00 PM</c:v>
                </c:pt>
                <c:pt idx="145">
                  <c:v>02/01/2017</c:v>
                </c:pt>
                <c:pt idx="146">
                  <c:v>02/01/2017 01:00</c:v>
                </c:pt>
                <c:pt idx="147">
                  <c:v>02/01/2017 02:00</c:v>
                </c:pt>
                <c:pt idx="148">
                  <c:v>02/01/2017 03:00</c:v>
                </c:pt>
                <c:pt idx="149">
                  <c:v>02/01/2017 04:00</c:v>
                </c:pt>
                <c:pt idx="150">
                  <c:v>02/01/2017 05:00</c:v>
                </c:pt>
                <c:pt idx="151">
                  <c:v>02/01/2017 06:00</c:v>
                </c:pt>
                <c:pt idx="152">
                  <c:v>02/01/2017 07:00</c:v>
                </c:pt>
                <c:pt idx="153">
                  <c:v>02/01/2017 08:00</c:v>
                </c:pt>
                <c:pt idx="154">
                  <c:v>02/01/2017 09:00</c:v>
                </c:pt>
                <c:pt idx="155">
                  <c:v>02/01/2017 10:00</c:v>
                </c:pt>
                <c:pt idx="156">
                  <c:v>02/01/2017 11:00</c:v>
                </c:pt>
                <c:pt idx="157">
                  <c:v>02/01/2017 12:00</c:v>
                </c:pt>
                <c:pt idx="158">
                  <c:v>02/01/2017 13:00</c:v>
                </c:pt>
                <c:pt idx="159">
                  <c:v>02/01/2017 14:00</c:v>
                </c:pt>
                <c:pt idx="160">
                  <c:v>02/01/2017 15:00</c:v>
                </c:pt>
                <c:pt idx="161">
                  <c:v>02/01/2017 16:00</c:v>
                </c:pt>
                <c:pt idx="162">
                  <c:v>02/01/2017 17:00</c:v>
                </c:pt>
                <c:pt idx="163">
                  <c:v>02/01/2017 18:00</c:v>
                </c:pt>
                <c:pt idx="164">
                  <c:v>02/01/2017 19:00</c:v>
                </c:pt>
                <c:pt idx="165">
                  <c:v>02/01/2017 20:00</c:v>
                </c:pt>
                <c:pt idx="166">
                  <c:v>02/01/2017 21:00</c:v>
                </c:pt>
                <c:pt idx="167">
                  <c:v>02/01/2017 22:00</c:v>
                </c:pt>
                <c:pt idx="168">
                  <c:v>02/01/2017 23:00</c:v>
                </c:pt>
                <c:pt idx="169">
                  <c:v>02/02/2017</c:v>
                </c:pt>
                <c:pt idx="170">
                  <c:v>02/02/2017 01:00</c:v>
                </c:pt>
                <c:pt idx="171">
                  <c:v>02/02/2017 02:00</c:v>
                </c:pt>
                <c:pt idx="172">
                  <c:v>02/02/2017 03:00</c:v>
                </c:pt>
                <c:pt idx="173">
                  <c:v>02/02/2017 04:00</c:v>
                </c:pt>
                <c:pt idx="174">
                  <c:v>02/02/2017 05:00</c:v>
                </c:pt>
                <c:pt idx="175">
                  <c:v>02/02/2017 06:00</c:v>
                </c:pt>
                <c:pt idx="176">
                  <c:v>02/02/2017 07:00</c:v>
                </c:pt>
                <c:pt idx="177">
                  <c:v>02/02/2017 08:00</c:v>
                </c:pt>
                <c:pt idx="178">
                  <c:v>02/02/2017 09:00</c:v>
                </c:pt>
                <c:pt idx="179">
                  <c:v>02/02/2017 10:00</c:v>
                </c:pt>
                <c:pt idx="180">
                  <c:v>02/02/2017 11:00</c:v>
                </c:pt>
                <c:pt idx="181">
                  <c:v>02/02/2017 12:00</c:v>
                </c:pt>
                <c:pt idx="182">
                  <c:v>02/02/2017 13:00</c:v>
                </c:pt>
                <c:pt idx="183">
                  <c:v>02/02/2017 14:00</c:v>
                </c:pt>
                <c:pt idx="184">
                  <c:v>02/02/2017 15:00</c:v>
                </c:pt>
                <c:pt idx="185">
                  <c:v>02/02/2017 16:00</c:v>
                </c:pt>
                <c:pt idx="186">
                  <c:v>02/02/2017 17:00</c:v>
                </c:pt>
                <c:pt idx="187">
                  <c:v>02/02/2017 18:00</c:v>
                </c:pt>
                <c:pt idx="188">
                  <c:v>02/02/2017 19:00</c:v>
                </c:pt>
                <c:pt idx="189">
                  <c:v>02/02/2017 20:00</c:v>
                </c:pt>
                <c:pt idx="190">
                  <c:v>02/02/2017 21:00</c:v>
                </c:pt>
                <c:pt idx="191">
                  <c:v>02/02/2017 22:00</c:v>
                </c:pt>
                <c:pt idx="192">
                  <c:v>02/02/2017 23:00</c:v>
                </c:pt>
                <c:pt idx="193">
                  <c:v>02/03/2017</c:v>
                </c:pt>
                <c:pt idx="194">
                  <c:v>02/03/2017 01:00</c:v>
                </c:pt>
                <c:pt idx="195">
                  <c:v>02/03/2017 02:00</c:v>
                </c:pt>
                <c:pt idx="196">
                  <c:v>02/03/2017 03:00</c:v>
                </c:pt>
                <c:pt idx="197">
                  <c:v>02/03/2017 04:00</c:v>
                </c:pt>
                <c:pt idx="198">
                  <c:v>02/03/2017 05:00</c:v>
                </c:pt>
                <c:pt idx="199">
                  <c:v>02/03/2017 06:00</c:v>
                </c:pt>
                <c:pt idx="200">
                  <c:v>02/03/2017 07:00</c:v>
                </c:pt>
                <c:pt idx="201">
                  <c:v>02/03/2017 08:00</c:v>
                </c:pt>
                <c:pt idx="202">
                  <c:v>02/03/2017 09:00</c:v>
                </c:pt>
                <c:pt idx="203">
                  <c:v>02/03/2017 10:00</c:v>
                </c:pt>
                <c:pt idx="204">
                  <c:v>02/03/2017 11:00</c:v>
                </c:pt>
                <c:pt idx="205">
                  <c:v>02/03/2017 12:00</c:v>
                </c:pt>
                <c:pt idx="206">
                  <c:v>02/03/2017 13:00</c:v>
                </c:pt>
                <c:pt idx="207">
                  <c:v>02/03/2017 14:00</c:v>
                </c:pt>
                <c:pt idx="208">
                  <c:v>02/03/2017 15:00</c:v>
                </c:pt>
                <c:pt idx="209">
                  <c:v>02/03/2017 16:00</c:v>
                </c:pt>
                <c:pt idx="210">
                  <c:v>02/03/2017 17:00</c:v>
                </c:pt>
                <c:pt idx="211">
                  <c:v>02/03/2017 18:00</c:v>
                </c:pt>
                <c:pt idx="212">
                  <c:v>02/03/2017 19:00</c:v>
                </c:pt>
                <c:pt idx="213">
                  <c:v>02/03/2017 20:00</c:v>
                </c:pt>
                <c:pt idx="214">
                  <c:v>02/03/2017 21:00</c:v>
                </c:pt>
                <c:pt idx="215">
                  <c:v>02/03/2017 22:00</c:v>
                </c:pt>
                <c:pt idx="216">
                  <c:v>02/03/2017 23:00</c:v>
                </c:pt>
                <c:pt idx="217">
                  <c:v>02/04/2017</c:v>
                </c:pt>
                <c:pt idx="218">
                  <c:v>02/04/2017 01:00</c:v>
                </c:pt>
                <c:pt idx="219">
                  <c:v>02/04/2017 02:00</c:v>
                </c:pt>
                <c:pt idx="220">
                  <c:v>02/04/2017 03:00</c:v>
                </c:pt>
                <c:pt idx="221">
                  <c:v>02/04/2017 04:00</c:v>
                </c:pt>
                <c:pt idx="222">
                  <c:v>02/04/2017 05:00</c:v>
                </c:pt>
                <c:pt idx="223">
                  <c:v>02/04/2017 06:00</c:v>
                </c:pt>
                <c:pt idx="224">
                  <c:v>02/04/2017 07:00</c:v>
                </c:pt>
                <c:pt idx="225">
                  <c:v>02/04/2017 08:00</c:v>
                </c:pt>
                <c:pt idx="226">
                  <c:v>02/04/2017 09:00</c:v>
                </c:pt>
                <c:pt idx="227">
                  <c:v>02/04/2017 10:00</c:v>
                </c:pt>
                <c:pt idx="228">
                  <c:v>02/04/2017 11:00</c:v>
                </c:pt>
                <c:pt idx="229">
                  <c:v>02/04/2017 12:00</c:v>
                </c:pt>
                <c:pt idx="230">
                  <c:v>02/04/2017 13:00</c:v>
                </c:pt>
                <c:pt idx="231">
                  <c:v>02/04/2017 14:00</c:v>
                </c:pt>
                <c:pt idx="232">
                  <c:v>02/04/2017 15:00</c:v>
                </c:pt>
                <c:pt idx="233">
                  <c:v>02/04/2017 16:00</c:v>
                </c:pt>
                <c:pt idx="234">
                  <c:v>02/04/2017 17:00</c:v>
                </c:pt>
                <c:pt idx="235">
                  <c:v>02/04/2017 18:00</c:v>
                </c:pt>
                <c:pt idx="236">
                  <c:v>02/04/2017 19:00</c:v>
                </c:pt>
                <c:pt idx="237">
                  <c:v>02/04/2017 20:00</c:v>
                </c:pt>
                <c:pt idx="238">
                  <c:v>02/04/2017 21:00</c:v>
                </c:pt>
                <c:pt idx="239">
                  <c:v>02/04/2017 22:00</c:v>
                </c:pt>
                <c:pt idx="240">
                  <c:v>02/04/2017 23:00</c:v>
                </c:pt>
                <c:pt idx="241">
                  <c:v>02/05/2017</c:v>
                </c:pt>
                <c:pt idx="242">
                  <c:v>02/05/2017 01:00</c:v>
                </c:pt>
                <c:pt idx="243">
                  <c:v>02/05/2017 02:00</c:v>
                </c:pt>
                <c:pt idx="244">
                  <c:v>02/05/2017 03:00</c:v>
                </c:pt>
                <c:pt idx="245">
                  <c:v>02/05/2017 04:00</c:v>
                </c:pt>
                <c:pt idx="246">
                  <c:v>02/05/2017 05:00</c:v>
                </c:pt>
                <c:pt idx="247">
                  <c:v>02/05/2017 06:00</c:v>
                </c:pt>
                <c:pt idx="248">
                  <c:v>02/05/2017 07:00</c:v>
                </c:pt>
                <c:pt idx="249">
                  <c:v>02/05/2017 08:00</c:v>
                </c:pt>
                <c:pt idx="250">
                  <c:v>02/05/2017 09:00</c:v>
                </c:pt>
                <c:pt idx="251">
                  <c:v>02/05/2017 10:00</c:v>
                </c:pt>
                <c:pt idx="252">
                  <c:v>02/05/2017 11:00</c:v>
                </c:pt>
                <c:pt idx="253">
                  <c:v>02/05/2017 12:00</c:v>
                </c:pt>
                <c:pt idx="254">
                  <c:v>02/05/2017 13:00</c:v>
                </c:pt>
                <c:pt idx="255">
                  <c:v>02/05/2017 14:00</c:v>
                </c:pt>
                <c:pt idx="256">
                  <c:v>02/05/2017 15:00</c:v>
                </c:pt>
                <c:pt idx="257">
                  <c:v>02/05/2017 16:00</c:v>
                </c:pt>
                <c:pt idx="258">
                  <c:v>02/05/2017 17:00</c:v>
                </c:pt>
                <c:pt idx="259">
                  <c:v>02/05/2017 18:00</c:v>
                </c:pt>
                <c:pt idx="260">
                  <c:v>02/05/2017 19:00</c:v>
                </c:pt>
                <c:pt idx="261">
                  <c:v>02/05/2017 20:00</c:v>
                </c:pt>
                <c:pt idx="262">
                  <c:v>02/05/2017 21:00</c:v>
                </c:pt>
                <c:pt idx="263">
                  <c:v>02/05/2017 22:00</c:v>
                </c:pt>
                <c:pt idx="264">
                  <c:v>02/05/2017 23:00</c:v>
                </c:pt>
                <c:pt idx="265">
                  <c:v>02/06/2017</c:v>
                </c:pt>
                <c:pt idx="266">
                  <c:v>02/06/2017 01:00</c:v>
                </c:pt>
                <c:pt idx="267">
                  <c:v>02/06/2017 02:00</c:v>
                </c:pt>
                <c:pt idx="268">
                  <c:v>02/06/2017 03:00</c:v>
                </c:pt>
                <c:pt idx="269">
                  <c:v>02/06/2017 04:00</c:v>
                </c:pt>
                <c:pt idx="270">
                  <c:v>02/06/2017 05:00</c:v>
                </c:pt>
                <c:pt idx="271">
                  <c:v>02/06/2017 06:00</c:v>
                </c:pt>
                <c:pt idx="272">
                  <c:v>02/06/2017 07:00</c:v>
                </c:pt>
                <c:pt idx="273">
                  <c:v>02/06/2017 08:00</c:v>
                </c:pt>
                <c:pt idx="274">
                  <c:v>02/06/2017 09:00</c:v>
                </c:pt>
                <c:pt idx="275">
                  <c:v>02/06/2017 10:00</c:v>
                </c:pt>
                <c:pt idx="276">
                  <c:v>02/06/2017 11:00</c:v>
                </c:pt>
                <c:pt idx="277">
                  <c:v>02/06/2017 12:00</c:v>
                </c:pt>
                <c:pt idx="278">
                  <c:v>02/06/2017 13:00</c:v>
                </c:pt>
                <c:pt idx="279">
                  <c:v>02/06/2017 14:00</c:v>
                </c:pt>
                <c:pt idx="280">
                  <c:v>02/06/2017 15:00</c:v>
                </c:pt>
                <c:pt idx="281">
                  <c:v>02/06/2017 16:00</c:v>
                </c:pt>
                <c:pt idx="282">
                  <c:v>02/06/2017 17:00</c:v>
                </c:pt>
                <c:pt idx="283">
                  <c:v>02/06/2017 18:00</c:v>
                </c:pt>
                <c:pt idx="284">
                  <c:v>02/06/2017 19:00</c:v>
                </c:pt>
                <c:pt idx="285">
                  <c:v>02/06/2017 20:00</c:v>
                </c:pt>
                <c:pt idx="286">
                  <c:v>02/06/2017 21:00</c:v>
                </c:pt>
                <c:pt idx="287">
                  <c:v>02/06/2017 22:00</c:v>
                </c:pt>
                <c:pt idx="288">
                  <c:v>02/06/2017 23:00</c:v>
                </c:pt>
                <c:pt idx="289">
                  <c:v>02/07/2017</c:v>
                </c:pt>
                <c:pt idx="290">
                  <c:v>02/07/2017 01:00</c:v>
                </c:pt>
                <c:pt idx="291">
                  <c:v>02/07/2017 02:00</c:v>
                </c:pt>
                <c:pt idx="292">
                  <c:v>02/07/2017 03:00</c:v>
                </c:pt>
                <c:pt idx="293">
                  <c:v>02/07/2017 04:00</c:v>
                </c:pt>
                <c:pt idx="294">
                  <c:v>02/07/2017 05:00</c:v>
                </c:pt>
                <c:pt idx="295">
                  <c:v>02/07/2017 06:00</c:v>
                </c:pt>
                <c:pt idx="296">
                  <c:v>02/07/2017 07:00</c:v>
                </c:pt>
                <c:pt idx="297">
                  <c:v>02/07/2017 08:00</c:v>
                </c:pt>
                <c:pt idx="298">
                  <c:v>02/07/2017 09:00</c:v>
                </c:pt>
                <c:pt idx="299">
                  <c:v>02/07/2017 10:00</c:v>
                </c:pt>
                <c:pt idx="300">
                  <c:v>02/07/2017 11:00</c:v>
                </c:pt>
                <c:pt idx="301">
                  <c:v>02/07/2017 12:00</c:v>
                </c:pt>
                <c:pt idx="302">
                  <c:v>02/07/2017 13:00</c:v>
                </c:pt>
                <c:pt idx="303">
                  <c:v>02/07/2017 14:00</c:v>
                </c:pt>
                <c:pt idx="304">
                  <c:v>02/07/2017 15:00</c:v>
                </c:pt>
                <c:pt idx="305">
                  <c:v>02/07/2017 16:00</c:v>
                </c:pt>
                <c:pt idx="306">
                  <c:v>02/07/2017 17:00</c:v>
                </c:pt>
                <c:pt idx="307">
                  <c:v>02/07/2017 18:00</c:v>
                </c:pt>
                <c:pt idx="308">
                  <c:v>02/07/2017 19:00</c:v>
                </c:pt>
                <c:pt idx="309">
                  <c:v>02/07/2017 20:00</c:v>
                </c:pt>
                <c:pt idx="310">
                  <c:v>02/07/2017 21:00</c:v>
                </c:pt>
                <c:pt idx="311">
                  <c:v>02/07/2017 22:00</c:v>
                </c:pt>
                <c:pt idx="312">
                  <c:v>02/07/2017 23:00</c:v>
                </c:pt>
                <c:pt idx="313">
                  <c:v>02/08/2017</c:v>
                </c:pt>
                <c:pt idx="314">
                  <c:v>02/08/2017 01:00</c:v>
                </c:pt>
                <c:pt idx="315">
                  <c:v>02/08/2017 02:00</c:v>
                </c:pt>
                <c:pt idx="316">
                  <c:v>02/08/2017 03:00</c:v>
                </c:pt>
                <c:pt idx="317">
                  <c:v>02/08/2017 04:00</c:v>
                </c:pt>
                <c:pt idx="318">
                  <c:v>02/08/2017 05:00</c:v>
                </c:pt>
                <c:pt idx="319">
                  <c:v>02/08/2017 06:00</c:v>
                </c:pt>
                <c:pt idx="320">
                  <c:v>02/08/2017 07:00</c:v>
                </c:pt>
                <c:pt idx="321">
                  <c:v>02/08/2017 08:00</c:v>
                </c:pt>
                <c:pt idx="322">
                  <c:v>02/08/2017 09:00</c:v>
                </c:pt>
                <c:pt idx="323">
                  <c:v>02/08/2017 10:00</c:v>
                </c:pt>
                <c:pt idx="324">
                  <c:v>02/08/2017 11:00</c:v>
                </c:pt>
                <c:pt idx="325">
                  <c:v>02/08/2017 12:00</c:v>
                </c:pt>
                <c:pt idx="326">
                  <c:v>02/08/2017 13:00</c:v>
                </c:pt>
                <c:pt idx="327">
                  <c:v>02/08/2017 14:00</c:v>
                </c:pt>
                <c:pt idx="328">
                  <c:v>02/08/2017 15:00</c:v>
                </c:pt>
                <c:pt idx="329">
                  <c:v>02/08/2017 16:00</c:v>
                </c:pt>
                <c:pt idx="330">
                  <c:v>02/08/2017 17:00</c:v>
                </c:pt>
                <c:pt idx="331">
                  <c:v>02/08/2017 18:00</c:v>
                </c:pt>
                <c:pt idx="332">
                  <c:v>02/08/2017 19:00</c:v>
                </c:pt>
                <c:pt idx="333">
                  <c:v>02/08/2017 20:00</c:v>
                </c:pt>
                <c:pt idx="334">
                  <c:v>02/08/2017 21:00</c:v>
                </c:pt>
                <c:pt idx="335">
                  <c:v>02/08/2017 22:00</c:v>
                </c:pt>
                <c:pt idx="336">
                  <c:v>02/08/2017 23:00</c:v>
                </c:pt>
                <c:pt idx="337">
                  <c:v>02/09/2017</c:v>
                </c:pt>
                <c:pt idx="338">
                  <c:v>02/09/2017 01:00</c:v>
                </c:pt>
                <c:pt idx="339">
                  <c:v>02/09/2017 02:00</c:v>
                </c:pt>
                <c:pt idx="340">
                  <c:v>02/09/2017 03:00</c:v>
                </c:pt>
                <c:pt idx="341">
                  <c:v>02/09/2017 04:00</c:v>
                </c:pt>
                <c:pt idx="342">
                  <c:v>02/09/2017 05:00</c:v>
                </c:pt>
                <c:pt idx="343">
                  <c:v>02/09/2017 06:00</c:v>
                </c:pt>
                <c:pt idx="344">
                  <c:v>02/09/2017 07:00</c:v>
                </c:pt>
                <c:pt idx="345">
                  <c:v>02/09/2017 08:00</c:v>
                </c:pt>
                <c:pt idx="346">
                  <c:v>02/09/2017 09:00</c:v>
                </c:pt>
                <c:pt idx="347">
                  <c:v>02/09/2017 10:00</c:v>
                </c:pt>
                <c:pt idx="348">
                  <c:v>02/09/2017 11:00</c:v>
                </c:pt>
                <c:pt idx="349">
                  <c:v>02/09/2017 12:00</c:v>
                </c:pt>
                <c:pt idx="350">
                  <c:v>02/09/2017 13:00</c:v>
                </c:pt>
                <c:pt idx="351">
                  <c:v>02/09/2017 14:00</c:v>
                </c:pt>
                <c:pt idx="352">
                  <c:v>02/09/2017 15:00</c:v>
                </c:pt>
                <c:pt idx="353">
                  <c:v>02/09/2017 16:00</c:v>
                </c:pt>
                <c:pt idx="354">
                  <c:v>02/09/2017 17:00</c:v>
                </c:pt>
                <c:pt idx="355">
                  <c:v>02/09/2017 18:00</c:v>
                </c:pt>
                <c:pt idx="356">
                  <c:v>02/09/2017 19:00</c:v>
                </c:pt>
                <c:pt idx="357">
                  <c:v>02/09/2017 20:00</c:v>
                </c:pt>
                <c:pt idx="358">
                  <c:v>02/09/2017 21:00</c:v>
                </c:pt>
                <c:pt idx="359">
                  <c:v>02/09/2017 22:00</c:v>
                </c:pt>
                <c:pt idx="360">
                  <c:v>02/09/2017 23:00</c:v>
                </c:pt>
                <c:pt idx="361">
                  <c:v>02/10/2017</c:v>
                </c:pt>
                <c:pt idx="362">
                  <c:v>02/10/2017 01:00</c:v>
                </c:pt>
                <c:pt idx="363">
                  <c:v>02/10/2017 02:00</c:v>
                </c:pt>
                <c:pt idx="364">
                  <c:v>02/10/2017 03:00</c:v>
                </c:pt>
                <c:pt idx="365">
                  <c:v>02/10/2017 04:00</c:v>
                </c:pt>
                <c:pt idx="366">
                  <c:v>02/10/2017 05:00</c:v>
                </c:pt>
                <c:pt idx="367">
                  <c:v>02/10/2017 06:00</c:v>
                </c:pt>
                <c:pt idx="368">
                  <c:v>02/10/2017 07:00</c:v>
                </c:pt>
                <c:pt idx="369">
                  <c:v>02/10/2017 08:00</c:v>
                </c:pt>
                <c:pt idx="370">
                  <c:v>02/10/2017 09:00</c:v>
                </c:pt>
                <c:pt idx="371">
                  <c:v>02/10/2017 10:00</c:v>
                </c:pt>
                <c:pt idx="372">
                  <c:v>02/10/2017 11:00</c:v>
                </c:pt>
                <c:pt idx="373">
                  <c:v>02/10/2017 12:00</c:v>
                </c:pt>
                <c:pt idx="374">
                  <c:v>02/10/2017 13:00</c:v>
                </c:pt>
                <c:pt idx="375">
                  <c:v>02/10/2017 14:00</c:v>
                </c:pt>
                <c:pt idx="376">
                  <c:v>02/10/2017 15:00</c:v>
                </c:pt>
                <c:pt idx="377">
                  <c:v>02/10/2017 16:00</c:v>
                </c:pt>
                <c:pt idx="378">
                  <c:v>02/10/2017 17:00</c:v>
                </c:pt>
                <c:pt idx="379">
                  <c:v>02/10/2017 18:00</c:v>
                </c:pt>
                <c:pt idx="380">
                  <c:v>02/10/2017 19:00</c:v>
                </c:pt>
                <c:pt idx="381">
                  <c:v>02/10/2017 20:00</c:v>
                </c:pt>
                <c:pt idx="382">
                  <c:v>02/10/2017 21:00</c:v>
                </c:pt>
                <c:pt idx="383">
                  <c:v>02/10/2017 22:00</c:v>
                </c:pt>
                <c:pt idx="384">
                  <c:v>02/10/2017 23:00</c:v>
                </c:pt>
              </c:strCache>
            </c:strRef>
          </c:cat>
          <c:val>
            <c:numRef>
              <c:f>winter!$F$4:$F$389</c:f>
              <c:numCache>
                <c:formatCode>General</c:formatCode>
                <c:ptCount val="385"/>
                <c:pt idx="0">
                  <c:v>14.361000000000001</c:v>
                </c:pt>
                <c:pt idx="1">
                  <c:v>14.17</c:v>
                </c:pt>
                <c:pt idx="2">
                  <c:v>16.891999999999999</c:v>
                </c:pt>
                <c:pt idx="3">
                  <c:v>14.146000000000001</c:v>
                </c:pt>
                <c:pt idx="4">
                  <c:v>14.05</c:v>
                </c:pt>
                <c:pt idx="5">
                  <c:v>17.390999999999998</c:v>
                </c:pt>
                <c:pt idx="6">
                  <c:v>13.978</c:v>
                </c:pt>
                <c:pt idx="7">
                  <c:v>17.558</c:v>
                </c:pt>
                <c:pt idx="8">
                  <c:v>13.93</c:v>
                </c:pt>
                <c:pt idx="9">
                  <c:v>18.105</c:v>
                </c:pt>
                <c:pt idx="10">
                  <c:v>13.882</c:v>
                </c:pt>
                <c:pt idx="11">
                  <c:v>16.271999999999998</c:v>
                </c:pt>
                <c:pt idx="12">
                  <c:v>13.858000000000001</c:v>
                </c:pt>
                <c:pt idx="13">
                  <c:v>15.891</c:v>
                </c:pt>
                <c:pt idx="14">
                  <c:v>13.834</c:v>
                </c:pt>
                <c:pt idx="15">
                  <c:v>15.651999999999999</c:v>
                </c:pt>
                <c:pt idx="16">
                  <c:v>13.834</c:v>
                </c:pt>
                <c:pt idx="17">
                  <c:v>16.058</c:v>
                </c:pt>
                <c:pt idx="18">
                  <c:v>13.834</c:v>
                </c:pt>
                <c:pt idx="19">
                  <c:v>14.673</c:v>
                </c:pt>
                <c:pt idx="20">
                  <c:v>13.906000000000001</c:v>
                </c:pt>
                <c:pt idx="21">
                  <c:v>13.233000000000001</c:v>
                </c:pt>
                <c:pt idx="22">
                  <c:v>14.744999999999999</c:v>
                </c:pt>
                <c:pt idx="23">
                  <c:v>12.05</c:v>
                </c:pt>
                <c:pt idx="24">
                  <c:v>16.058</c:v>
                </c:pt>
                <c:pt idx="25">
                  <c:v>11.71</c:v>
                </c:pt>
                <c:pt idx="26">
                  <c:v>11.2</c:v>
                </c:pt>
                <c:pt idx="27">
                  <c:v>10.907</c:v>
                </c:pt>
                <c:pt idx="28">
                  <c:v>10.663</c:v>
                </c:pt>
                <c:pt idx="29">
                  <c:v>10.32</c:v>
                </c:pt>
                <c:pt idx="30">
                  <c:v>10.1</c:v>
                </c:pt>
                <c:pt idx="31">
                  <c:v>10.736000000000001</c:v>
                </c:pt>
                <c:pt idx="32">
                  <c:v>9.657</c:v>
                </c:pt>
                <c:pt idx="33">
                  <c:v>11.492000000000001</c:v>
                </c:pt>
                <c:pt idx="34">
                  <c:v>9.2620000000000005</c:v>
                </c:pt>
                <c:pt idx="35">
                  <c:v>11.467000000000001</c:v>
                </c:pt>
                <c:pt idx="36">
                  <c:v>8.99</c:v>
                </c:pt>
                <c:pt idx="37">
                  <c:v>10.148999999999999</c:v>
                </c:pt>
                <c:pt idx="38">
                  <c:v>8.7669999999999995</c:v>
                </c:pt>
                <c:pt idx="39">
                  <c:v>9.0399999999999991</c:v>
                </c:pt>
                <c:pt idx="40">
                  <c:v>8.6929999999999996</c:v>
                </c:pt>
                <c:pt idx="41">
                  <c:v>9.3859999999999992</c:v>
                </c:pt>
                <c:pt idx="42">
                  <c:v>8.9649999999999999</c:v>
                </c:pt>
                <c:pt idx="43">
                  <c:v>10.956</c:v>
                </c:pt>
                <c:pt idx="44">
                  <c:v>9.2379999999999995</c:v>
                </c:pt>
                <c:pt idx="45">
                  <c:v>12.195</c:v>
                </c:pt>
                <c:pt idx="46">
                  <c:v>9.7799999999999994</c:v>
                </c:pt>
                <c:pt idx="47">
                  <c:v>12.388999999999999</c:v>
                </c:pt>
                <c:pt idx="48">
                  <c:v>10.417999999999999</c:v>
                </c:pt>
                <c:pt idx="49">
                  <c:v>12.413</c:v>
                </c:pt>
                <c:pt idx="50">
                  <c:v>13.016</c:v>
                </c:pt>
                <c:pt idx="51">
                  <c:v>13.954000000000001</c:v>
                </c:pt>
                <c:pt idx="52">
                  <c:v>13.377000000000001</c:v>
                </c:pt>
                <c:pt idx="53">
                  <c:v>13.93</c:v>
                </c:pt>
                <c:pt idx="54">
                  <c:v>10.565</c:v>
                </c:pt>
                <c:pt idx="55">
                  <c:v>13.954000000000001</c:v>
                </c:pt>
                <c:pt idx="56">
                  <c:v>8.4190000000000005</c:v>
                </c:pt>
                <c:pt idx="57">
                  <c:v>14.266</c:v>
                </c:pt>
                <c:pt idx="58">
                  <c:v>6.94</c:v>
                </c:pt>
                <c:pt idx="59">
                  <c:v>14.266</c:v>
                </c:pt>
                <c:pt idx="60">
                  <c:v>5.9489999999999998</c:v>
                </c:pt>
                <c:pt idx="61">
                  <c:v>12.847</c:v>
                </c:pt>
                <c:pt idx="62">
                  <c:v>5.3849999999999998</c:v>
                </c:pt>
                <c:pt idx="63">
                  <c:v>13.93</c:v>
                </c:pt>
                <c:pt idx="64">
                  <c:v>5.4370000000000003</c:v>
                </c:pt>
                <c:pt idx="65">
                  <c:v>13.858000000000001</c:v>
                </c:pt>
                <c:pt idx="66">
                  <c:v>6.0510000000000002</c:v>
                </c:pt>
                <c:pt idx="67">
                  <c:v>13.161</c:v>
                </c:pt>
                <c:pt idx="68">
                  <c:v>8.2949999999999999</c:v>
                </c:pt>
                <c:pt idx="69">
                  <c:v>13.137</c:v>
                </c:pt>
                <c:pt idx="70">
                  <c:v>9.5340000000000007</c:v>
                </c:pt>
                <c:pt idx="71">
                  <c:v>13.016</c:v>
                </c:pt>
                <c:pt idx="72">
                  <c:v>13.978</c:v>
                </c:pt>
                <c:pt idx="73">
                  <c:v>12.944000000000001</c:v>
                </c:pt>
                <c:pt idx="74">
                  <c:v>12.847</c:v>
                </c:pt>
                <c:pt idx="75">
                  <c:v>14.074</c:v>
                </c:pt>
                <c:pt idx="76">
                  <c:v>12.702999999999999</c:v>
                </c:pt>
                <c:pt idx="77">
                  <c:v>14.05</c:v>
                </c:pt>
                <c:pt idx="78">
                  <c:v>12.606</c:v>
                </c:pt>
                <c:pt idx="79">
                  <c:v>14.074</c:v>
                </c:pt>
                <c:pt idx="80">
                  <c:v>12.534000000000001</c:v>
                </c:pt>
                <c:pt idx="81">
                  <c:v>14.05</c:v>
                </c:pt>
                <c:pt idx="82">
                  <c:v>12.388999999999999</c:v>
                </c:pt>
                <c:pt idx="83">
                  <c:v>13.954000000000001</c:v>
                </c:pt>
                <c:pt idx="84">
                  <c:v>12.243</c:v>
                </c:pt>
                <c:pt idx="85">
                  <c:v>13.858000000000001</c:v>
                </c:pt>
                <c:pt idx="86">
                  <c:v>12.098000000000001</c:v>
                </c:pt>
                <c:pt idx="87">
                  <c:v>13.786</c:v>
                </c:pt>
                <c:pt idx="88">
                  <c:v>12.678000000000001</c:v>
                </c:pt>
                <c:pt idx="89">
                  <c:v>13.69</c:v>
                </c:pt>
                <c:pt idx="90">
                  <c:v>12.92</c:v>
                </c:pt>
                <c:pt idx="91">
                  <c:v>13.666</c:v>
                </c:pt>
                <c:pt idx="92">
                  <c:v>14.098000000000001</c:v>
                </c:pt>
                <c:pt idx="93">
                  <c:v>13.57</c:v>
                </c:pt>
                <c:pt idx="94">
                  <c:v>14.433</c:v>
                </c:pt>
                <c:pt idx="95">
                  <c:v>13.473000000000001</c:v>
                </c:pt>
                <c:pt idx="96">
                  <c:v>14.146000000000001</c:v>
                </c:pt>
                <c:pt idx="97">
                  <c:v>13.401</c:v>
                </c:pt>
                <c:pt idx="98">
                  <c:v>13.161</c:v>
                </c:pt>
                <c:pt idx="99">
                  <c:v>14.05</c:v>
                </c:pt>
                <c:pt idx="100">
                  <c:v>12.968</c:v>
                </c:pt>
                <c:pt idx="101">
                  <c:v>13.978</c:v>
                </c:pt>
                <c:pt idx="102">
                  <c:v>12.871</c:v>
                </c:pt>
                <c:pt idx="103">
                  <c:v>13.906000000000001</c:v>
                </c:pt>
                <c:pt idx="104">
                  <c:v>12.727</c:v>
                </c:pt>
                <c:pt idx="105">
                  <c:v>13.858000000000001</c:v>
                </c:pt>
                <c:pt idx="106">
                  <c:v>12.702999999999999</c:v>
                </c:pt>
                <c:pt idx="107">
                  <c:v>13.858000000000001</c:v>
                </c:pt>
                <c:pt idx="108">
                  <c:v>12.654</c:v>
                </c:pt>
                <c:pt idx="109">
                  <c:v>13.834</c:v>
                </c:pt>
                <c:pt idx="110">
                  <c:v>12.606</c:v>
                </c:pt>
                <c:pt idx="111">
                  <c:v>13.81</c:v>
                </c:pt>
                <c:pt idx="112">
                  <c:v>13.377000000000001</c:v>
                </c:pt>
                <c:pt idx="113">
                  <c:v>13.762</c:v>
                </c:pt>
                <c:pt idx="114">
                  <c:v>13.834</c:v>
                </c:pt>
                <c:pt idx="115">
                  <c:v>13.738</c:v>
                </c:pt>
                <c:pt idx="116">
                  <c:v>14.002000000000001</c:v>
                </c:pt>
                <c:pt idx="117">
                  <c:v>13.69</c:v>
                </c:pt>
                <c:pt idx="118">
                  <c:v>14.146000000000001</c:v>
                </c:pt>
                <c:pt idx="119">
                  <c:v>13.666</c:v>
                </c:pt>
                <c:pt idx="120">
                  <c:v>14.098000000000001</c:v>
                </c:pt>
                <c:pt idx="121">
                  <c:v>13.57</c:v>
                </c:pt>
                <c:pt idx="122">
                  <c:v>13.473000000000001</c:v>
                </c:pt>
                <c:pt idx="123">
                  <c:v>13.69</c:v>
                </c:pt>
                <c:pt idx="124">
                  <c:v>13.401</c:v>
                </c:pt>
                <c:pt idx="125">
                  <c:v>13.618</c:v>
                </c:pt>
                <c:pt idx="126">
                  <c:v>13.353</c:v>
                </c:pt>
                <c:pt idx="127">
                  <c:v>13.618</c:v>
                </c:pt>
                <c:pt idx="128">
                  <c:v>13.305</c:v>
                </c:pt>
                <c:pt idx="129">
                  <c:v>13.641999999999999</c:v>
                </c:pt>
                <c:pt idx="130">
                  <c:v>13.233000000000001</c:v>
                </c:pt>
                <c:pt idx="131">
                  <c:v>13.545999999999999</c:v>
                </c:pt>
                <c:pt idx="132">
                  <c:v>13.209</c:v>
                </c:pt>
                <c:pt idx="133">
                  <c:v>13.425000000000001</c:v>
                </c:pt>
                <c:pt idx="134">
                  <c:v>13.233000000000001</c:v>
                </c:pt>
                <c:pt idx="135">
                  <c:v>13.449</c:v>
                </c:pt>
                <c:pt idx="136">
                  <c:v>13.233000000000001</c:v>
                </c:pt>
                <c:pt idx="137">
                  <c:v>13.401</c:v>
                </c:pt>
                <c:pt idx="138">
                  <c:v>13.233000000000001</c:v>
                </c:pt>
                <c:pt idx="139">
                  <c:v>13.353</c:v>
                </c:pt>
                <c:pt idx="140">
                  <c:v>13.257</c:v>
                </c:pt>
                <c:pt idx="141">
                  <c:v>13.353</c:v>
                </c:pt>
                <c:pt idx="142">
                  <c:v>13.834</c:v>
                </c:pt>
                <c:pt idx="143">
                  <c:v>13.281000000000001</c:v>
                </c:pt>
                <c:pt idx="144">
                  <c:v>13.666</c:v>
                </c:pt>
                <c:pt idx="145">
                  <c:v>13.233000000000001</c:v>
                </c:pt>
                <c:pt idx="146">
                  <c:v>13.209</c:v>
                </c:pt>
                <c:pt idx="147">
                  <c:v>13.137</c:v>
                </c:pt>
                <c:pt idx="148">
                  <c:v>13.064</c:v>
                </c:pt>
                <c:pt idx="149">
                  <c:v>12.92</c:v>
                </c:pt>
                <c:pt idx="150">
                  <c:v>12.871</c:v>
                </c:pt>
                <c:pt idx="151">
                  <c:v>12.847</c:v>
                </c:pt>
                <c:pt idx="152">
                  <c:v>12.847</c:v>
                </c:pt>
                <c:pt idx="153">
                  <c:v>13.377000000000001</c:v>
                </c:pt>
                <c:pt idx="154">
                  <c:v>13.57</c:v>
                </c:pt>
                <c:pt idx="155">
                  <c:v>13.545999999999999</c:v>
                </c:pt>
                <c:pt idx="156">
                  <c:v>13.377000000000001</c:v>
                </c:pt>
                <c:pt idx="157">
                  <c:v>13.305</c:v>
                </c:pt>
                <c:pt idx="158">
                  <c:v>13.57</c:v>
                </c:pt>
                <c:pt idx="159">
                  <c:v>13.305</c:v>
                </c:pt>
                <c:pt idx="160">
                  <c:v>13.305</c:v>
                </c:pt>
                <c:pt idx="161">
                  <c:v>13.209</c:v>
                </c:pt>
                <c:pt idx="162">
                  <c:v>13.161</c:v>
                </c:pt>
                <c:pt idx="163">
                  <c:v>13.016</c:v>
                </c:pt>
                <c:pt idx="164">
                  <c:v>12.992000000000001</c:v>
                </c:pt>
                <c:pt idx="165">
                  <c:v>12.944000000000001</c:v>
                </c:pt>
                <c:pt idx="166">
                  <c:v>12.896000000000001</c:v>
                </c:pt>
                <c:pt idx="167">
                  <c:v>12.823</c:v>
                </c:pt>
                <c:pt idx="168">
                  <c:v>12.702999999999999</c:v>
                </c:pt>
                <c:pt idx="169">
                  <c:v>12.63</c:v>
                </c:pt>
                <c:pt idx="170">
                  <c:v>12.534000000000001</c:v>
                </c:pt>
                <c:pt idx="171">
                  <c:v>12.461</c:v>
                </c:pt>
                <c:pt idx="172">
                  <c:v>12.364000000000001</c:v>
                </c:pt>
                <c:pt idx="173">
                  <c:v>12.292</c:v>
                </c:pt>
                <c:pt idx="174">
                  <c:v>12.218999999999999</c:v>
                </c:pt>
                <c:pt idx="175">
                  <c:v>12.147</c:v>
                </c:pt>
                <c:pt idx="176">
                  <c:v>12.098000000000001</c:v>
                </c:pt>
                <c:pt idx="177">
                  <c:v>12.775</c:v>
                </c:pt>
                <c:pt idx="178">
                  <c:v>12.606</c:v>
                </c:pt>
                <c:pt idx="179">
                  <c:v>13.281000000000001</c:v>
                </c:pt>
                <c:pt idx="180">
                  <c:v>13.666</c:v>
                </c:pt>
                <c:pt idx="181">
                  <c:v>13.329000000000001</c:v>
                </c:pt>
                <c:pt idx="182">
                  <c:v>13.233000000000001</c:v>
                </c:pt>
                <c:pt idx="183">
                  <c:v>13.281000000000001</c:v>
                </c:pt>
                <c:pt idx="184">
                  <c:v>13.281000000000001</c:v>
                </c:pt>
                <c:pt idx="185">
                  <c:v>13.281000000000001</c:v>
                </c:pt>
                <c:pt idx="186">
                  <c:v>13.137</c:v>
                </c:pt>
                <c:pt idx="187">
                  <c:v>13.04</c:v>
                </c:pt>
                <c:pt idx="188">
                  <c:v>12.992000000000001</c:v>
                </c:pt>
                <c:pt idx="189">
                  <c:v>12.992000000000001</c:v>
                </c:pt>
                <c:pt idx="190">
                  <c:v>12.992000000000001</c:v>
                </c:pt>
                <c:pt idx="191">
                  <c:v>12.944000000000001</c:v>
                </c:pt>
                <c:pt idx="192">
                  <c:v>12.871</c:v>
                </c:pt>
                <c:pt idx="193">
                  <c:v>12.750999999999999</c:v>
                </c:pt>
                <c:pt idx="194">
                  <c:v>12.654</c:v>
                </c:pt>
                <c:pt idx="195">
                  <c:v>12.582000000000001</c:v>
                </c:pt>
                <c:pt idx="196">
                  <c:v>12.509</c:v>
                </c:pt>
                <c:pt idx="197">
                  <c:v>12.436999999999999</c:v>
                </c:pt>
                <c:pt idx="198">
                  <c:v>12.364000000000001</c:v>
                </c:pt>
                <c:pt idx="199">
                  <c:v>12.316000000000001</c:v>
                </c:pt>
                <c:pt idx="200">
                  <c:v>12.268000000000001</c:v>
                </c:pt>
                <c:pt idx="201">
                  <c:v>12.896000000000001</c:v>
                </c:pt>
                <c:pt idx="202">
                  <c:v>13.233000000000001</c:v>
                </c:pt>
                <c:pt idx="203">
                  <c:v>13.401</c:v>
                </c:pt>
                <c:pt idx="204">
                  <c:v>13.401</c:v>
                </c:pt>
                <c:pt idx="205">
                  <c:v>13.377000000000001</c:v>
                </c:pt>
                <c:pt idx="206">
                  <c:v>13.449</c:v>
                </c:pt>
                <c:pt idx="207">
                  <c:v>13.377000000000001</c:v>
                </c:pt>
                <c:pt idx="208">
                  <c:v>13.425000000000001</c:v>
                </c:pt>
                <c:pt idx="209">
                  <c:v>13.593999999999999</c:v>
                </c:pt>
                <c:pt idx="210">
                  <c:v>13.401</c:v>
                </c:pt>
                <c:pt idx="211">
                  <c:v>13.425000000000001</c:v>
                </c:pt>
                <c:pt idx="212">
                  <c:v>13.401</c:v>
                </c:pt>
                <c:pt idx="213">
                  <c:v>13.425000000000001</c:v>
                </c:pt>
                <c:pt idx="214">
                  <c:v>13.425000000000001</c:v>
                </c:pt>
                <c:pt idx="215">
                  <c:v>13.449</c:v>
                </c:pt>
                <c:pt idx="216">
                  <c:v>13.401</c:v>
                </c:pt>
                <c:pt idx="217">
                  <c:v>13.329000000000001</c:v>
                </c:pt>
                <c:pt idx="218">
                  <c:v>13.281000000000001</c:v>
                </c:pt>
                <c:pt idx="219">
                  <c:v>13.233000000000001</c:v>
                </c:pt>
                <c:pt idx="220">
                  <c:v>13.161</c:v>
                </c:pt>
                <c:pt idx="221">
                  <c:v>13.087999999999999</c:v>
                </c:pt>
                <c:pt idx="222">
                  <c:v>13.016</c:v>
                </c:pt>
                <c:pt idx="223">
                  <c:v>12.944000000000001</c:v>
                </c:pt>
                <c:pt idx="224">
                  <c:v>12.871</c:v>
                </c:pt>
                <c:pt idx="225">
                  <c:v>13.497</c:v>
                </c:pt>
                <c:pt idx="226">
                  <c:v>13.666</c:v>
                </c:pt>
                <c:pt idx="227">
                  <c:v>13.641999999999999</c:v>
                </c:pt>
                <c:pt idx="228">
                  <c:v>13.81</c:v>
                </c:pt>
                <c:pt idx="229">
                  <c:v>14.194000000000001</c:v>
                </c:pt>
                <c:pt idx="230">
                  <c:v>13.93</c:v>
                </c:pt>
                <c:pt idx="231">
                  <c:v>13.858000000000001</c:v>
                </c:pt>
                <c:pt idx="232">
                  <c:v>13.786</c:v>
                </c:pt>
                <c:pt idx="233">
                  <c:v>13.81</c:v>
                </c:pt>
                <c:pt idx="234">
                  <c:v>13.714</c:v>
                </c:pt>
                <c:pt idx="235">
                  <c:v>14.218</c:v>
                </c:pt>
                <c:pt idx="236">
                  <c:v>14.577</c:v>
                </c:pt>
                <c:pt idx="237">
                  <c:v>13.882</c:v>
                </c:pt>
                <c:pt idx="238">
                  <c:v>13.762</c:v>
                </c:pt>
                <c:pt idx="239">
                  <c:v>13.666</c:v>
                </c:pt>
                <c:pt idx="240">
                  <c:v>13.593999999999999</c:v>
                </c:pt>
                <c:pt idx="241">
                  <c:v>13.449</c:v>
                </c:pt>
                <c:pt idx="242">
                  <c:v>13.377000000000001</c:v>
                </c:pt>
                <c:pt idx="243">
                  <c:v>13.305</c:v>
                </c:pt>
                <c:pt idx="244">
                  <c:v>13.257</c:v>
                </c:pt>
                <c:pt idx="245">
                  <c:v>13.185</c:v>
                </c:pt>
                <c:pt idx="246">
                  <c:v>13.112</c:v>
                </c:pt>
                <c:pt idx="247">
                  <c:v>13.087999999999999</c:v>
                </c:pt>
                <c:pt idx="248">
                  <c:v>13.087999999999999</c:v>
                </c:pt>
                <c:pt idx="249">
                  <c:v>13.69</c:v>
                </c:pt>
                <c:pt idx="250">
                  <c:v>14.146000000000001</c:v>
                </c:pt>
                <c:pt idx="251">
                  <c:v>14.17</c:v>
                </c:pt>
                <c:pt idx="252">
                  <c:v>14.337</c:v>
                </c:pt>
                <c:pt idx="253">
                  <c:v>14.337</c:v>
                </c:pt>
                <c:pt idx="254">
                  <c:v>14.361000000000001</c:v>
                </c:pt>
                <c:pt idx="255">
                  <c:v>14.553000000000001</c:v>
                </c:pt>
                <c:pt idx="256">
                  <c:v>14.673</c:v>
                </c:pt>
                <c:pt idx="257">
                  <c:v>14.625</c:v>
                </c:pt>
                <c:pt idx="258">
                  <c:v>14.361000000000001</c:v>
                </c:pt>
                <c:pt idx="259">
                  <c:v>14.29</c:v>
                </c:pt>
                <c:pt idx="260">
                  <c:v>14.29</c:v>
                </c:pt>
                <c:pt idx="261">
                  <c:v>14.29</c:v>
                </c:pt>
                <c:pt idx="262">
                  <c:v>14.242000000000001</c:v>
                </c:pt>
                <c:pt idx="263">
                  <c:v>14.218</c:v>
                </c:pt>
                <c:pt idx="264">
                  <c:v>14.146000000000001</c:v>
                </c:pt>
                <c:pt idx="265">
                  <c:v>14.098000000000001</c:v>
                </c:pt>
                <c:pt idx="266">
                  <c:v>14.026</c:v>
                </c:pt>
                <c:pt idx="267">
                  <c:v>13.978</c:v>
                </c:pt>
                <c:pt idx="268">
                  <c:v>13.93</c:v>
                </c:pt>
                <c:pt idx="269">
                  <c:v>13.882</c:v>
                </c:pt>
                <c:pt idx="270">
                  <c:v>13.858000000000001</c:v>
                </c:pt>
                <c:pt idx="271">
                  <c:v>13.834</c:v>
                </c:pt>
                <c:pt idx="272">
                  <c:v>13.858000000000001</c:v>
                </c:pt>
                <c:pt idx="273">
                  <c:v>14.361000000000001</c:v>
                </c:pt>
                <c:pt idx="274">
                  <c:v>14.696999999999999</c:v>
                </c:pt>
                <c:pt idx="275">
                  <c:v>14.984</c:v>
                </c:pt>
                <c:pt idx="276">
                  <c:v>14.984</c:v>
                </c:pt>
                <c:pt idx="277">
                  <c:v>14.984</c:v>
                </c:pt>
                <c:pt idx="278">
                  <c:v>14.912000000000001</c:v>
                </c:pt>
                <c:pt idx="279">
                  <c:v>15.007999999999999</c:v>
                </c:pt>
                <c:pt idx="280">
                  <c:v>15.127000000000001</c:v>
                </c:pt>
                <c:pt idx="281">
                  <c:v>15.055</c:v>
                </c:pt>
                <c:pt idx="282">
                  <c:v>14.936</c:v>
                </c:pt>
                <c:pt idx="283">
                  <c:v>14.936</c:v>
                </c:pt>
                <c:pt idx="284">
                  <c:v>14.84</c:v>
                </c:pt>
                <c:pt idx="285">
                  <c:v>14.84</c:v>
                </c:pt>
                <c:pt idx="286">
                  <c:v>14.816000000000001</c:v>
                </c:pt>
                <c:pt idx="287">
                  <c:v>14.816000000000001</c:v>
                </c:pt>
                <c:pt idx="288">
                  <c:v>14.721</c:v>
                </c:pt>
                <c:pt idx="289">
                  <c:v>14.673</c:v>
                </c:pt>
                <c:pt idx="290">
                  <c:v>14.577</c:v>
                </c:pt>
                <c:pt idx="291">
                  <c:v>14.433</c:v>
                </c:pt>
                <c:pt idx="292">
                  <c:v>14.29</c:v>
                </c:pt>
                <c:pt idx="293">
                  <c:v>14.194000000000001</c:v>
                </c:pt>
                <c:pt idx="294">
                  <c:v>14.098000000000001</c:v>
                </c:pt>
                <c:pt idx="295">
                  <c:v>14.026</c:v>
                </c:pt>
                <c:pt idx="296">
                  <c:v>14.002000000000001</c:v>
                </c:pt>
                <c:pt idx="297">
                  <c:v>14.625</c:v>
                </c:pt>
                <c:pt idx="298">
                  <c:v>15.103</c:v>
                </c:pt>
                <c:pt idx="299">
                  <c:v>15.318</c:v>
                </c:pt>
                <c:pt idx="300">
                  <c:v>15.342000000000001</c:v>
                </c:pt>
                <c:pt idx="301">
                  <c:v>15.199</c:v>
                </c:pt>
                <c:pt idx="302">
                  <c:v>15.151</c:v>
                </c:pt>
                <c:pt idx="303">
                  <c:v>15.223000000000001</c:v>
                </c:pt>
                <c:pt idx="304">
                  <c:v>15.342000000000001</c:v>
                </c:pt>
                <c:pt idx="305">
                  <c:v>15.366</c:v>
                </c:pt>
                <c:pt idx="306">
                  <c:v>15.342000000000001</c:v>
                </c:pt>
                <c:pt idx="307">
                  <c:v>15.27</c:v>
                </c:pt>
                <c:pt idx="308">
                  <c:v>15.318</c:v>
                </c:pt>
                <c:pt idx="309">
                  <c:v>15.318</c:v>
                </c:pt>
                <c:pt idx="310">
                  <c:v>15.294</c:v>
                </c:pt>
                <c:pt idx="311">
                  <c:v>15.223000000000001</c:v>
                </c:pt>
                <c:pt idx="312">
                  <c:v>15.175000000000001</c:v>
                </c:pt>
                <c:pt idx="313">
                  <c:v>15.103</c:v>
                </c:pt>
                <c:pt idx="314">
                  <c:v>15.079000000000001</c:v>
                </c:pt>
                <c:pt idx="315">
                  <c:v>15.031000000000001</c:v>
                </c:pt>
                <c:pt idx="316">
                  <c:v>14.984</c:v>
                </c:pt>
                <c:pt idx="317">
                  <c:v>14.936</c:v>
                </c:pt>
                <c:pt idx="318">
                  <c:v>14.888</c:v>
                </c:pt>
                <c:pt idx="319">
                  <c:v>14.888</c:v>
                </c:pt>
                <c:pt idx="320">
                  <c:v>14.936</c:v>
                </c:pt>
                <c:pt idx="321">
                  <c:v>15.27</c:v>
                </c:pt>
                <c:pt idx="322">
                  <c:v>14.936</c:v>
                </c:pt>
                <c:pt idx="323">
                  <c:v>14.888</c:v>
                </c:pt>
                <c:pt idx="324">
                  <c:v>14.864000000000001</c:v>
                </c:pt>
                <c:pt idx="325">
                  <c:v>15.031000000000001</c:v>
                </c:pt>
                <c:pt idx="326">
                  <c:v>15.223000000000001</c:v>
                </c:pt>
                <c:pt idx="327">
                  <c:v>15.318</c:v>
                </c:pt>
                <c:pt idx="328">
                  <c:v>15.366</c:v>
                </c:pt>
                <c:pt idx="329">
                  <c:v>15.294</c:v>
                </c:pt>
                <c:pt idx="330">
                  <c:v>15.151</c:v>
                </c:pt>
                <c:pt idx="331">
                  <c:v>15.247</c:v>
                </c:pt>
                <c:pt idx="332">
                  <c:v>15.007999999999999</c:v>
                </c:pt>
                <c:pt idx="333">
                  <c:v>15.007999999999999</c:v>
                </c:pt>
                <c:pt idx="334">
                  <c:v>14.984</c:v>
                </c:pt>
                <c:pt idx="335">
                  <c:v>14.96</c:v>
                </c:pt>
                <c:pt idx="336">
                  <c:v>14.912000000000001</c:v>
                </c:pt>
                <c:pt idx="337">
                  <c:v>14.888</c:v>
                </c:pt>
                <c:pt idx="338">
                  <c:v>14.84</c:v>
                </c:pt>
                <c:pt idx="339">
                  <c:v>14.792</c:v>
                </c:pt>
                <c:pt idx="340">
                  <c:v>14.744999999999999</c:v>
                </c:pt>
                <c:pt idx="341">
                  <c:v>14.696999999999999</c:v>
                </c:pt>
                <c:pt idx="342">
                  <c:v>14.673</c:v>
                </c:pt>
                <c:pt idx="343">
                  <c:v>14.648999999999999</c:v>
                </c:pt>
                <c:pt idx="344">
                  <c:v>14.768000000000001</c:v>
                </c:pt>
                <c:pt idx="345">
                  <c:v>15.318</c:v>
                </c:pt>
                <c:pt idx="346">
                  <c:v>15.914999999999999</c:v>
                </c:pt>
                <c:pt idx="347">
                  <c:v>16.082000000000001</c:v>
                </c:pt>
                <c:pt idx="348">
                  <c:v>16.106000000000002</c:v>
                </c:pt>
                <c:pt idx="349">
                  <c:v>16.033999999999999</c:v>
                </c:pt>
                <c:pt idx="350">
                  <c:v>16.152999999999999</c:v>
                </c:pt>
                <c:pt idx="351">
                  <c:v>15.939</c:v>
                </c:pt>
                <c:pt idx="352">
                  <c:v>16.106000000000002</c:v>
                </c:pt>
                <c:pt idx="353">
                  <c:v>16.129000000000001</c:v>
                </c:pt>
                <c:pt idx="354">
                  <c:v>16.201000000000001</c:v>
                </c:pt>
                <c:pt idx="355">
                  <c:v>16.201000000000001</c:v>
                </c:pt>
                <c:pt idx="356">
                  <c:v>16.058</c:v>
                </c:pt>
                <c:pt idx="357">
                  <c:v>16.033999999999999</c:v>
                </c:pt>
                <c:pt idx="358">
                  <c:v>16.033999999999999</c:v>
                </c:pt>
                <c:pt idx="359">
                  <c:v>15.939</c:v>
                </c:pt>
                <c:pt idx="360">
                  <c:v>15.867000000000001</c:v>
                </c:pt>
                <c:pt idx="361">
                  <c:v>15.795999999999999</c:v>
                </c:pt>
                <c:pt idx="362">
                  <c:v>15.7</c:v>
                </c:pt>
                <c:pt idx="363">
                  <c:v>15.629</c:v>
                </c:pt>
                <c:pt idx="364">
                  <c:v>15.557</c:v>
                </c:pt>
                <c:pt idx="365">
                  <c:v>15.484999999999999</c:v>
                </c:pt>
                <c:pt idx="366">
                  <c:v>15.461</c:v>
                </c:pt>
                <c:pt idx="367">
                  <c:v>15.629</c:v>
                </c:pt>
                <c:pt idx="368">
                  <c:v>15.438000000000001</c:v>
                </c:pt>
                <c:pt idx="369">
                  <c:v>15.891</c:v>
                </c:pt>
                <c:pt idx="370">
                  <c:v>16.271999999999998</c:v>
                </c:pt>
                <c:pt idx="371">
                  <c:v>16.344000000000001</c:v>
                </c:pt>
                <c:pt idx="372">
                  <c:v>16.391999999999999</c:v>
                </c:pt>
                <c:pt idx="373">
                  <c:v>16.439</c:v>
                </c:pt>
                <c:pt idx="374">
                  <c:v>16.248999999999999</c:v>
                </c:pt>
                <c:pt idx="375">
                  <c:v>16.225000000000001</c:v>
                </c:pt>
                <c:pt idx="376">
                  <c:v>16.606000000000002</c:v>
                </c:pt>
                <c:pt idx="377">
                  <c:v>16.486999999999998</c:v>
                </c:pt>
                <c:pt idx="378">
                  <c:v>16.367999999999999</c:v>
                </c:pt>
                <c:pt idx="379">
                  <c:v>16.225000000000001</c:v>
                </c:pt>
                <c:pt idx="380">
                  <c:v>16.152999999999999</c:v>
                </c:pt>
                <c:pt idx="381">
                  <c:v>16.129000000000001</c:v>
                </c:pt>
                <c:pt idx="382">
                  <c:v>16.129000000000001</c:v>
                </c:pt>
                <c:pt idx="383">
                  <c:v>16.058</c:v>
                </c:pt>
                <c:pt idx="384">
                  <c:v>16.033999999999999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winter!$G$3</c:f>
              <c:strCache>
                <c:ptCount val="1"/>
                <c:pt idx="0">
                  <c:v>Sum of Temp-6 °C</c:v>
                </c:pt>
              </c:strCache>
            </c:strRef>
          </c:tx>
          <c:marker>
            <c:symbol val="none"/>
          </c:marker>
          <c:cat>
            <c:strRef>
              <c:f>winter!$A$4:$A$389</c:f>
              <c:strCache>
                <c:ptCount val="385"/>
                <c:pt idx="0">
                  <c:v>01/26/17 </c:v>
                </c:pt>
                <c:pt idx="1">
                  <c:v>01/26/17 01:00:00 AM</c:v>
                </c:pt>
                <c:pt idx="2">
                  <c:v>01/26/17 01:00:00 PM</c:v>
                </c:pt>
                <c:pt idx="3">
                  <c:v>01/26/17 01:20:00 AM</c:v>
                </c:pt>
                <c:pt idx="4">
                  <c:v>01/26/17 02:00:00 AM</c:v>
                </c:pt>
                <c:pt idx="5">
                  <c:v>01/26/17 02:00:00 PM</c:v>
                </c:pt>
                <c:pt idx="6">
                  <c:v>01/26/17 03:00:00 AM</c:v>
                </c:pt>
                <c:pt idx="7">
                  <c:v>01/26/17 03:00:00 PM</c:v>
                </c:pt>
                <c:pt idx="8">
                  <c:v>01/26/17 04:00:00 AM</c:v>
                </c:pt>
                <c:pt idx="9">
                  <c:v>01/26/17 04:00:00 PM</c:v>
                </c:pt>
                <c:pt idx="10">
                  <c:v>01/26/17 05:00:00 AM</c:v>
                </c:pt>
                <c:pt idx="11">
                  <c:v>01/26/17 05:00:00 PM</c:v>
                </c:pt>
                <c:pt idx="12">
                  <c:v>01/26/17 06:00:00 AM</c:v>
                </c:pt>
                <c:pt idx="13">
                  <c:v>01/26/17 06:00:00 PM</c:v>
                </c:pt>
                <c:pt idx="14">
                  <c:v>01/26/17 07:00:00 AM</c:v>
                </c:pt>
                <c:pt idx="15">
                  <c:v>01/26/17 07:00:00 PM</c:v>
                </c:pt>
                <c:pt idx="16">
                  <c:v>01/26/17 08:00:00 AM</c:v>
                </c:pt>
                <c:pt idx="17">
                  <c:v>01/26/17 08:00:00 PM</c:v>
                </c:pt>
                <c:pt idx="18">
                  <c:v>01/26/17 09:00:00 AM</c:v>
                </c:pt>
                <c:pt idx="19">
                  <c:v>01/26/17 09:00:00 PM</c:v>
                </c:pt>
                <c:pt idx="20">
                  <c:v>01/26/17 10:00:00 AM</c:v>
                </c:pt>
                <c:pt idx="21">
                  <c:v>01/26/17 10:00:00 PM</c:v>
                </c:pt>
                <c:pt idx="22">
                  <c:v>01/26/17 11:00:00 AM</c:v>
                </c:pt>
                <c:pt idx="23">
                  <c:v>01/26/17 11:00:00 PM</c:v>
                </c:pt>
                <c:pt idx="24">
                  <c:v>01/26/17 12:00:00 PM</c:v>
                </c:pt>
                <c:pt idx="25">
                  <c:v>01/27/17 </c:v>
                </c:pt>
                <c:pt idx="26">
                  <c:v>01/27/17 01:00:00 AM</c:v>
                </c:pt>
                <c:pt idx="27">
                  <c:v>01/27/17 01:00:00 PM</c:v>
                </c:pt>
                <c:pt idx="28">
                  <c:v>01/27/17 02:00:00 AM</c:v>
                </c:pt>
                <c:pt idx="29">
                  <c:v>01/27/17 02:00:00 PM</c:v>
                </c:pt>
                <c:pt idx="30">
                  <c:v>01/27/17 03:00:00 AM</c:v>
                </c:pt>
                <c:pt idx="31">
                  <c:v>01/27/17 03:00:00 PM</c:v>
                </c:pt>
                <c:pt idx="32">
                  <c:v>01/27/17 04:00:00 AM</c:v>
                </c:pt>
                <c:pt idx="33">
                  <c:v>01/27/17 04:00:00 PM</c:v>
                </c:pt>
                <c:pt idx="34">
                  <c:v>01/27/17 05:00:00 AM</c:v>
                </c:pt>
                <c:pt idx="35">
                  <c:v>01/27/17 05:00:00 PM</c:v>
                </c:pt>
                <c:pt idx="36">
                  <c:v>01/27/17 06:00:00 AM</c:v>
                </c:pt>
                <c:pt idx="37">
                  <c:v>01/27/17 06:00:00 PM</c:v>
                </c:pt>
                <c:pt idx="38">
                  <c:v>01/27/17 07:00:00 AM</c:v>
                </c:pt>
                <c:pt idx="39">
                  <c:v>01/27/17 07:00:00 PM</c:v>
                </c:pt>
                <c:pt idx="40">
                  <c:v>01/27/17 08:00:00 AM</c:v>
                </c:pt>
                <c:pt idx="41">
                  <c:v>01/27/17 08:00:00 PM</c:v>
                </c:pt>
                <c:pt idx="42">
                  <c:v>01/27/17 09:00:00 AM</c:v>
                </c:pt>
                <c:pt idx="43">
                  <c:v>01/27/17 09:00:00 PM</c:v>
                </c:pt>
                <c:pt idx="44">
                  <c:v>01/27/17 10:00:00 AM</c:v>
                </c:pt>
                <c:pt idx="45">
                  <c:v>01/27/17 10:00:00 PM</c:v>
                </c:pt>
                <c:pt idx="46">
                  <c:v>01/27/17 11:00:00 AM</c:v>
                </c:pt>
                <c:pt idx="47">
                  <c:v>01/27/17 11:00:00 PM</c:v>
                </c:pt>
                <c:pt idx="48">
                  <c:v>01/27/17 12:00:00 PM</c:v>
                </c:pt>
                <c:pt idx="49">
                  <c:v>01/28/17 </c:v>
                </c:pt>
                <c:pt idx="50">
                  <c:v>01/28/17 01:00:00 AM</c:v>
                </c:pt>
                <c:pt idx="51">
                  <c:v>01/28/17 01:00:00 PM</c:v>
                </c:pt>
                <c:pt idx="52">
                  <c:v>01/28/17 02:00:00 AM</c:v>
                </c:pt>
                <c:pt idx="53">
                  <c:v>01/28/17 02:00:00 PM</c:v>
                </c:pt>
                <c:pt idx="54">
                  <c:v>01/28/17 03:00:00 AM</c:v>
                </c:pt>
                <c:pt idx="55">
                  <c:v>01/28/17 03:00:00 PM</c:v>
                </c:pt>
                <c:pt idx="56">
                  <c:v>01/28/17 04:00:00 AM</c:v>
                </c:pt>
                <c:pt idx="57">
                  <c:v>01/28/17 04:00:00 PM</c:v>
                </c:pt>
                <c:pt idx="58">
                  <c:v>01/28/17 05:00:00 AM</c:v>
                </c:pt>
                <c:pt idx="59">
                  <c:v>01/28/17 05:00:00 PM</c:v>
                </c:pt>
                <c:pt idx="60">
                  <c:v>01/28/17 06:00:00 AM</c:v>
                </c:pt>
                <c:pt idx="61">
                  <c:v>01/28/17 06:00:00 PM</c:v>
                </c:pt>
                <c:pt idx="62">
                  <c:v>01/28/17 07:00:00 AM</c:v>
                </c:pt>
                <c:pt idx="63">
                  <c:v>01/28/17 07:00:00 PM</c:v>
                </c:pt>
                <c:pt idx="64">
                  <c:v>01/28/17 08:00:00 AM</c:v>
                </c:pt>
                <c:pt idx="65">
                  <c:v>01/28/17 08:00:00 PM</c:v>
                </c:pt>
                <c:pt idx="66">
                  <c:v>01/28/17 09:00:00 AM</c:v>
                </c:pt>
                <c:pt idx="67">
                  <c:v>01/28/17 09:00:00 PM</c:v>
                </c:pt>
                <c:pt idx="68">
                  <c:v>01/28/17 10:00:00 AM</c:v>
                </c:pt>
                <c:pt idx="69">
                  <c:v>01/28/17 10:00:00 PM</c:v>
                </c:pt>
                <c:pt idx="70">
                  <c:v>01/28/17 11:00:00 AM</c:v>
                </c:pt>
                <c:pt idx="71">
                  <c:v>01/28/17 11:00:00 PM</c:v>
                </c:pt>
                <c:pt idx="72">
                  <c:v>01/28/17 12:00:00 PM</c:v>
                </c:pt>
                <c:pt idx="73">
                  <c:v>01/29/17 </c:v>
                </c:pt>
                <c:pt idx="74">
                  <c:v>01/29/17 01:00:00 AM</c:v>
                </c:pt>
                <c:pt idx="75">
                  <c:v>01/29/17 01:00:00 PM</c:v>
                </c:pt>
                <c:pt idx="76">
                  <c:v>01/29/17 02:00:00 AM</c:v>
                </c:pt>
                <c:pt idx="77">
                  <c:v>01/29/17 02:00:00 PM</c:v>
                </c:pt>
                <c:pt idx="78">
                  <c:v>01/29/17 03:00:00 AM</c:v>
                </c:pt>
                <c:pt idx="79">
                  <c:v>01/29/17 03:00:00 PM</c:v>
                </c:pt>
                <c:pt idx="80">
                  <c:v>01/29/17 04:00:00 AM</c:v>
                </c:pt>
                <c:pt idx="81">
                  <c:v>01/29/17 04:00:00 PM</c:v>
                </c:pt>
                <c:pt idx="82">
                  <c:v>01/29/17 05:00:00 AM</c:v>
                </c:pt>
                <c:pt idx="83">
                  <c:v>01/29/17 05:00:00 PM</c:v>
                </c:pt>
                <c:pt idx="84">
                  <c:v>01/29/17 06:00:00 AM</c:v>
                </c:pt>
                <c:pt idx="85">
                  <c:v>01/29/17 06:00:00 PM</c:v>
                </c:pt>
                <c:pt idx="86">
                  <c:v>01/29/17 07:00:00 AM</c:v>
                </c:pt>
                <c:pt idx="87">
                  <c:v>01/29/17 07:00:00 PM</c:v>
                </c:pt>
                <c:pt idx="88">
                  <c:v>01/29/17 08:00:00 AM</c:v>
                </c:pt>
                <c:pt idx="89">
                  <c:v>01/29/17 08:00:00 PM</c:v>
                </c:pt>
                <c:pt idx="90">
                  <c:v>01/29/17 09:00:00 AM</c:v>
                </c:pt>
                <c:pt idx="91">
                  <c:v>01/29/17 09:00:00 PM</c:v>
                </c:pt>
                <c:pt idx="92">
                  <c:v>01/29/17 10:00:00 AM</c:v>
                </c:pt>
                <c:pt idx="93">
                  <c:v>01/29/17 10:00:00 PM</c:v>
                </c:pt>
                <c:pt idx="94">
                  <c:v>01/29/17 11:00:00 AM</c:v>
                </c:pt>
                <c:pt idx="95">
                  <c:v>01/29/17 11:00:00 PM</c:v>
                </c:pt>
                <c:pt idx="96">
                  <c:v>01/29/17 12:00:00 PM</c:v>
                </c:pt>
                <c:pt idx="97">
                  <c:v>01/30/17 </c:v>
                </c:pt>
                <c:pt idx="98">
                  <c:v>01/30/17 01:00:00 AM</c:v>
                </c:pt>
                <c:pt idx="99">
                  <c:v>01/30/17 01:00:00 PM</c:v>
                </c:pt>
                <c:pt idx="100">
                  <c:v>01/30/17 02:00:00 AM</c:v>
                </c:pt>
                <c:pt idx="101">
                  <c:v>01/30/17 02:00:00 PM</c:v>
                </c:pt>
                <c:pt idx="102">
                  <c:v>01/30/17 03:00:00 AM</c:v>
                </c:pt>
                <c:pt idx="103">
                  <c:v>01/30/17 03:00:00 PM</c:v>
                </c:pt>
                <c:pt idx="104">
                  <c:v>01/30/17 04:00:00 AM</c:v>
                </c:pt>
                <c:pt idx="105">
                  <c:v>01/30/17 04:00:00 PM</c:v>
                </c:pt>
                <c:pt idx="106">
                  <c:v>01/30/17 05:00:00 AM</c:v>
                </c:pt>
                <c:pt idx="107">
                  <c:v>01/30/17 05:00:00 PM</c:v>
                </c:pt>
                <c:pt idx="108">
                  <c:v>01/30/17 06:00:00 AM</c:v>
                </c:pt>
                <c:pt idx="109">
                  <c:v>01/30/17 06:00:00 PM</c:v>
                </c:pt>
                <c:pt idx="110">
                  <c:v>01/30/17 07:00:00 AM</c:v>
                </c:pt>
                <c:pt idx="111">
                  <c:v>01/30/17 07:00:00 PM</c:v>
                </c:pt>
                <c:pt idx="112">
                  <c:v>01/30/17 08:00:00 AM</c:v>
                </c:pt>
                <c:pt idx="113">
                  <c:v>01/30/17 08:00:00 PM</c:v>
                </c:pt>
                <c:pt idx="114">
                  <c:v>01/30/17 09:00:00 AM</c:v>
                </c:pt>
                <c:pt idx="115">
                  <c:v>01/30/17 09:00:00 PM</c:v>
                </c:pt>
                <c:pt idx="116">
                  <c:v>01/30/17 10:00:00 AM</c:v>
                </c:pt>
                <c:pt idx="117">
                  <c:v>01/30/17 10:00:00 PM</c:v>
                </c:pt>
                <c:pt idx="118">
                  <c:v>01/30/17 11:00:00 AM</c:v>
                </c:pt>
                <c:pt idx="119">
                  <c:v>01/30/17 11:00:00 PM</c:v>
                </c:pt>
                <c:pt idx="120">
                  <c:v>01/30/17 12:00:00 PM</c:v>
                </c:pt>
                <c:pt idx="121">
                  <c:v>01/31/17 </c:v>
                </c:pt>
                <c:pt idx="122">
                  <c:v>01/31/17 01:00:00 AM</c:v>
                </c:pt>
                <c:pt idx="123">
                  <c:v>01/31/17 01:00:00 PM</c:v>
                </c:pt>
                <c:pt idx="124">
                  <c:v>01/31/17 02:00:00 AM</c:v>
                </c:pt>
                <c:pt idx="125">
                  <c:v>01/31/17 02:00:00 PM</c:v>
                </c:pt>
                <c:pt idx="126">
                  <c:v>01/31/17 03:00:00 AM</c:v>
                </c:pt>
                <c:pt idx="127">
                  <c:v>01/31/17 03:00:00 PM</c:v>
                </c:pt>
                <c:pt idx="128">
                  <c:v>01/31/17 04:00:00 AM</c:v>
                </c:pt>
                <c:pt idx="129">
                  <c:v>01/31/17 04:00:00 PM</c:v>
                </c:pt>
                <c:pt idx="130">
                  <c:v>01/31/17 05:00:00 AM</c:v>
                </c:pt>
                <c:pt idx="131">
                  <c:v>01/31/17 05:00:00 PM</c:v>
                </c:pt>
                <c:pt idx="132">
                  <c:v>01/31/17 06:00:00 AM</c:v>
                </c:pt>
                <c:pt idx="133">
                  <c:v>01/31/17 06:00:00 PM</c:v>
                </c:pt>
                <c:pt idx="134">
                  <c:v>01/31/17 07:00:00 AM</c:v>
                </c:pt>
                <c:pt idx="135">
                  <c:v>01/31/17 07:00:00 PM</c:v>
                </c:pt>
                <c:pt idx="136">
                  <c:v>01/31/17 08:00:00 AM</c:v>
                </c:pt>
                <c:pt idx="137">
                  <c:v>01/31/17 08:00:00 PM</c:v>
                </c:pt>
                <c:pt idx="138">
                  <c:v>01/31/17 09:00:00 AM</c:v>
                </c:pt>
                <c:pt idx="139">
                  <c:v>01/31/17 09:00:00 PM</c:v>
                </c:pt>
                <c:pt idx="140">
                  <c:v>01/31/17 10:00:00 AM</c:v>
                </c:pt>
                <c:pt idx="141">
                  <c:v>01/31/17 10:00:00 PM</c:v>
                </c:pt>
                <c:pt idx="142">
                  <c:v>01/31/17 11:00:00 AM</c:v>
                </c:pt>
                <c:pt idx="143">
                  <c:v>01/31/17 11:00:00 PM</c:v>
                </c:pt>
                <c:pt idx="144">
                  <c:v>01/31/17 12:00:00 PM</c:v>
                </c:pt>
                <c:pt idx="145">
                  <c:v>02/01/2017</c:v>
                </c:pt>
                <c:pt idx="146">
                  <c:v>02/01/2017 01:00</c:v>
                </c:pt>
                <c:pt idx="147">
                  <c:v>02/01/2017 02:00</c:v>
                </c:pt>
                <c:pt idx="148">
                  <c:v>02/01/2017 03:00</c:v>
                </c:pt>
                <c:pt idx="149">
                  <c:v>02/01/2017 04:00</c:v>
                </c:pt>
                <c:pt idx="150">
                  <c:v>02/01/2017 05:00</c:v>
                </c:pt>
                <c:pt idx="151">
                  <c:v>02/01/2017 06:00</c:v>
                </c:pt>
                <c:pt idx="152">
                  <c:v>02/01/2017 07:00</c:v>
                </c:pt>
                <c:pt idx="153">
                  <c:v>02/01/2017 08:00</c:v>
                </c:pt>
                <c:pt idx="154">
                  <c:v>02/01/2017 09:00</c:v>
                </c:pt>
                <c:pt idx="155">
                  <c:v>02/01/2017 10:00</c:v>
                </c:pt>
                <c:pt idx="156">
                  <c:v>02/01/2017 11:00</c:v>
                </c:pt>
                <c:pt idx="157">
                  <c:v>02/01/2017 12:00</c:v>
                </c:pt>
                <c:pt idx="158">
                  <c:v>02/01/2017 13:00</c:v>
                </c:pt>
                <c:pt idx="159">
                  <c:v>02/01/2017 14:00</c:v>
                </c:pt>
                <c:pt idx="160">
                  <c:v>02/01/2017 15:00</c:v>
                </c:pt>
                <c:pt idx="161">
                  <c:v>02/01/2017 16:00</c:v>
                </c:pt>
                <c:pt idx="162">
                  <c:v>02/01/2017 17:00</c:v>
                </c:pt>
                <c:pt idx="163">
                  <c:v>02/01/2017 18:00</c:v>
                </c:pt>
                <c:pt idx="164">
                  <c:v>02/01/2017 19:00</c:v>
                </c:pt>
                <c:pt idx="165">
                  <c:v>02/01/2017 20:00</c:v>
                </c:pt>
                <c:pt idx="166">
                  <c:v>02/01/2017 21:00</c:v>
                </c:pt>
                <c:pt idx="167">
                  <c:v>02/01/2017 22:00</c:v>
                </c:pt>
                <c:pt idx="168">
                  <c:v>02/01/2017 23:00</c:v>
                </c:pt>
                <c:pt idx="169">
                  <c:v>02/02/2017</c:v>
                </c:pt>
                <c:pt idx="170">
                  <c:v>02/02/2017 01:00</c:v>
                </c:pt>
                <c:pt idx="171">
                  <c:v>02/02/2017 02:00</c:v>
                </c:pt>
                <c:pt idx="172">
                  <c:v>02/02/2017 03:00</c:v>
                </c:pt>
                <c:pt idx="173">
                  <c:v>02/02/2017 04:00</c:v>
                </c:pt>
                <c:pt idx="174">
                  <c:v>02/02/2017 05:00</c:v>
                </c:pt>
                <c:pt idx="175">
                  <c:v>02/02/2017 06:00</c:v>
                </c:pt>
                <c:pt idx="176">
                  <c:v>02/02/2017 07:00</c:v>
                </c:pt>
                <c:pt idx="177">
                  <c:v>02/02/2017 08:00</c:v>
                </c:pt>
                <c:pt idx="178">
                  <c:v>02/02/2017 09:00</c:v>
                </c:pt>
                <c:pt idx="179">
                  <c:v>02/02/2017 10:00</c:v>
                </c:pt>
                <c:pt idx="180">
                  <c:v>02/02/2017 11:00</c:v>
                </c:pt>
                <c:pt idx="181">
                  <c:v>02/02/2017 12:00</c:v>
                </c:pt>
                <c:pt idx="182">
                  <c:v>02/02/2017 13:00</c:v>
                </c:pt>
                <c:pt idx="183">
                  <c:v>02/02/2017 14:00</c:v>
                </c:pt>
                <c:pt idx="184">
                  <c:v>02/02/2017 15:00</c:v>
                </c:pt>
                <c:pt idx="185">
                  <c:v>02/02/2017 16:00</c:v>
                </c:pt>
                <c:pt idx="186">
                  <c:v>02/02/2017 17:00</c:v>
                </c:pt>
                <c:pt idx="187">
                  <c:v>02/02/2017 18:00</c:v>
                </c:pt>
                <c:pt idx="188">
                  <c:v>02/02/2017 19:00</c:v>
                </c:pt>
                <c:pt idx="189">
                  <c:v>02/02/2017 20:00</c:v>
                </c:pt>
                <c:pt idx="190">
                  <c:v>02/02/2017 21:00</c:v>
                </c:pt>
                <c:pt idx="191">
                  <c:v>02/02/2017 22:00</c:v>
                </c:pt>
                <c:pt idx="192">
                  <c:v>02/02/2017 23:00</c:v>
                </c:pt>
                <c:pt idx="193">
                  <c:v>02/03/2017</c:v>
                </c:pt>
                <c:pt idx="194">
                  <c:v>02/03/2017 01:00</c:v>
                </c:pt>
                <c:pt idx="195">
                  <c:v>02/03/2017 02:00</c:v>
                </c:pt>
                <c:pt idx="196">
                  <c:v>02/03/2017 03:00</c:v>
                </c:pt>
                <c:pt idx="197">
                  <c:v>02/03/2017 04:00</c:v>
                </c:pt>
                <c:pt idx="198">
                  <c:v>02/03/2017 05:00</c:v>
                </c:pt>
                <c:pt idx="199">
                  <c:v>02/03/2017 06:00</c:v>
                </c:pt>
                <c:pt idx="200">
                  <c:v>02/03/2017 07:00</c:v>
                </c:pt>
                <c:pt idx="201">
                  <c:v>02/03/2017 08:00</c:v>
                </c:pt>
                <c:pt idx="202">
                  <c:v>02/03/2017 09:00</c:v>
                </c:pt>
                <c:pt idx="203">
                  <c:v>02/03/2017 10:00</c:v>
                </c:pt>
                <c:pt idx="204">
                  <c:v>02/03/2017 11:00</c:v>
                </c:pt>
                <c:pt idx="205">
                  <c:v>02/03/2017 12:00</c:v>
                </c:pt>
                <c:pt idx="206">
                  <c:v>02/03/2017 13:00</c:v>
                </c:pt>
                <c:pt idx="207">
                  <c:v>02/03/2017 14:00</c:v>
                </c:pt>
                <c:pt idx="208">
                  <c:v>02/03/2017 15:00</c:v>
                </c:pt>
                <c:pt idx="209">
                  <c:v>02/03/2017 16:00</c:v>
                </c:pt>
                <c:pt idx="210">
                  <c:v>02/03/2017 17:00</c:v>
                </c:pt>
                <c:pt idx="211">
                  <c:v>02/03/2017 18:00</c:v>
                </c:pt>
                <c:pt idx="212">
                  <c:v>02/03/2017 19:00</c:v>
                </c:pt>
                <c:pt idx="213">
                  <c:v>02/03/2017 20:00</c:v>
                </c:pt>
                <c:pt idx="214">
                  <c:v>02/03/2017 21:00</c:v>
                </c:pt>
                <c:pt idx="215">
                  <c:v>02/03/2017 22:00</c:v>
                </c:pt>
                <c:pt idx="216">
                  <c:v>02/03/2017 23:00</c:v>
                </c:pt>
                <c:pt idx="217">
                  <c:v>02/04/2017</c:v>
                </c:pt>
                <c:pt idx="218">
                  <c:v>02/04/2017 01:00</c:v>
                </c:pt>
                <c:pt idx="219">
                  <c:v>02/04/2017 02:00</c:v>
                </c:pt>
                <c:pt idx="220">
                  <c:v>02/04/2017 03:00</c:v>
                </c:pt>
                <c:pt idx="221">
                  <c:v>02/04/2017 04:00</c:v>
                </c:pt>
                <c:pt idx="222">
                  <c:v>02/04/2017 05:00</c:v>
                </c:pt>
                <c:pt idx="223">
                  <c:v>02/04/2017 06:00</c:v>
                </c:pt>
                <c:pt idx="224">
                  <c:v>02/04/2017 07:00</c:v>
                </c:pt>
                <c:pt idx="225">
                  <c:v>02/04/2017 08:00</c:v>
                </c:pt>
                <c:pt idx="226">
                  <c:v>02/04/2017 09:00</c:v>
                </c:pt>
                <c:pt idx="227">
                  <c:v>02/04/2017 10:00</c:v>
                </c:pt>
                <c:pt idx="228">
                  <c:v>02/04/2017 11:00</c:v>
                </c:pt>
                <c:pt idx="229">
                  <c:v>02/04/2017 12:00</c:v>
                </c:pt>
                <c:pt idx="230">
                  <c:v>02/04/2017 13:00</c:v>
                </c:pt>
                <c:pt idx="231">
                  <c:v>02/04/2017 14:00</c:v>
                </c:pt>
                <c:pt idx="232">
                  <c:v>02/04/2017 15:00</c:v>
                </c:pt>
                <c:pt idx="233">
                  <c:v>02/04/2017 16:00</c:v>
                </c:pt>
                <c:pt idx="234">
                  <c:v>02/04/2017 17:00</c:v>
                </c:pt>
                <c:pt idx="235">
                  <c:v>02/04/2017 18:00</c:v>
                </c:pt>
                <c:pt idx="236">
                  <c:v>02/04/2017 19:00</c:v>
                </c:pt>
                <c:pt idx="237">
                  <c:v>02/04/2017 20:00</c:v>
                </c:pt>
                <c:pt idx="238">
                  <c:v>02/04/2017 21:00</c:v>
                </c:pt>
                <c:pt idx="239">
                  <c:v>02/04/2017 22:00</c:v>
                </c:pt>
                <c:pt idx="240">
                  <c:v>02/04/2017 23:00</c:v>
                </c:pt>
                <c:pt idx="241">
                  <c:v>02/05/2017</c:v>
                </c:pt>
                <c:pt idx="242">
                  <c:v>02/05/2017 01:00</c:v>
                </c:pt>
                <c:pt idx="243">
                  <c:v>02/05/2017 02:00</c:v>
                </c:pt>
                <c:pt idx="244">
                  <c:v>02/05/2017 03:00</c:v>
                </c:pt>
                <c:pt idx="245">
                  <c:v>02/05/2017 04:00</c:v>
                </c:pt>
                <c:pt idx="246">
                  <c:v>02/05/2017 05:00</c:v>
                </c:pt>
                <c:pt idx="247">
                  <c:v>02/05/2017 06:00</c:v>
                </c:pt>
                <c:pt idx="248">
                  <c:v>02/05/2017 07:00</c:v>
                </c:pt>
                <c:pt idx="249">
                  <c:v>02/05/2017 08:00</c:v>
                </c:pt>
                <c:pt idx="250">
                  <c:v>02/05/2017 09:00</c:v>
                </c:pt>
                <c:pt idx="251">
                  <c:v>02/05/2017 10:00</c:v>
                </c:pt>
                <c:pt idx="252">
                  <c:v>02/05/2017 11:00</c:v>
                </c:pt>
                <c:pt idx="253">
                  <c:v>02/05/2017 12:00</c:v>
                </c:pt>
                <c:pt idx="254">
                  <c:v>02/05/2017 13:00</c:v>
                </c:pt>
                <c:pt idx="255">
                  <c:v>02/05/2017 14:00</c:v>
                </c:pt>
                <c:pt idx="256">
                  <c:v>02/05/2017 15:00</c:v>
                </c:pt>
                <c:pt idx="257">
                  <c:v>02/05/2017 16:00</c:v>
                </c:pt>
                <c:pt idx="258">
                  <c:v>02/05/2017 17:00</c:v>
                </c:pt>
                <c:pt idx="259">
                  <c:v>02/05/2017 18:00</c:v>
                </c:pt>
                <c:pt idx="260">
                  <c:v>02/05/2017 19:00</c:v>
                </c:pt>
                <c:pt idx="261">
                  <c:v>02/05/2017 20:00</c:v>
                </c:pt>
                <c:pt idx="262">
                  <c:v>02/05/2017 21:00</c:v>
                </c:pt>
                <c:pt idx="263">
                  <c:v>02/05/2017 22:00</c:v>
                </c:pt>
                <c:pt idx="264">
                  <c:v>02/05/2017 23:00</c:v>
                </c:pt>
                <c:pt idx="265">
                  <c:v>02/06/2017</c:v>
                </c:pt>
                <c:pt idx="266">
                  <c:v>02/06/2017 01:00</c:v>
                </c:pt>
                <c:pt idx="267">
                  <c:v>02/06/2017 02:00</c:v>
                </c:pt>
                <c:pt idx="268">
                  <c:v>02/06/2017 03:00</c:v>
                </c:pt>
                <c:pt idx="269">
                  <c:v>02/06/2017 04:00</c:v>
                </c:pt>
                <c:pt idx="270">
                  <c:v>02/06/2017 05:00</c:v>
                </c:pt>
                <c:pt idx="271">
                  <c:v>02/06/2017 06:00</c:v>
                </c:pt>
                <c:pt idx="272">
                  <c:v>02/06/2017 07:00</c:v>
                </c:pt>
                <c:pt idx="273">
                  <c:v>02/06/2017 08:00</c:v>
                </c:pt>
                <c:pt idx="274">
                  <c:v>02/06/2017 09:00</c:v>
                </c:pt>
                <c:pt idx="275">
                  <c:v>02/06/2017 10:00</c:v>
                </c:pt>
                <c:pt idx="276">
                  <c:v>02/06/2017 11:00</c:v>
                </c:pt>
                <c:pt idx="277">
                  <c:v>02/06/2017 12:00</c:v>
                </c:pt>
                <c:pt idx="278">
                  <c:v>02/06/2017 13:00</c:v>
                </c:pt>
                <c:pt idx="279">
                  <c:v>02/06/2017 14:00</c:v>
                </c:pt>
                <c:pt idx="280">
                  <c:v>02/06/2017 15:00</c:v>
                </c:pt>
                <c:pt idx="281">
                  <c:v>02/06/2017 16:00</c:v>
                </c:pt>
                <c:pt idx="282">
                  <c:v>02/06/2017 17:00</c:v>
                </c:pt>
                <c:pt idx="283">
                  <c:v>02/06/2017 18:00</c:v>
                </c:pt>
                <c:pt idx="284">
                  <c:v>02/06/2017 19:00</c:v>
                </c:pt>
                <c:pt idx="285">
                  <c:v>02/06/2017 20:00</c:v>
                </c:pt>
                <c:pt idx="286">
                  <c:v>02/06/2017 21:00</c:v>
                </c:pt>
                <c:pt idx="287">
                  <c:v>02/06/2017 22:00</c:v>
                </c:pt>
                <c:pt idx="288">
                  <c:v>02/06/2017 23:00</c:v>
                </c:pt>
                <c:pt idx="289">
                  <c:v>02/07/2017</c:v>
                </c:pt>
                <c:pt idx="290">
                  <c:v>02/07/2017 01:00</c:v>
                </c:pt>
                <c:pt idx="291">
                  <c:v>02/07/2017 02:00</c:v>
                </c:pt>
                <c:pt idx="292">
                  <c:v>02/07/2017 03:00</c:v>
                </c:pt>
                <c:pt idx="293">
                  <c:v>02/07/2017 04:00</c:v>
                </c:pt>
                <c:pt idx="294">
                  <c:v>02/07/2017 05:00</c:v>
                </c:pt>
                <c:pt idx="295">
                  <c:v>02/07/2017 06:00</c:v>
                </c:pt>
                <c:pt idx="296">
                  <c:v>02/07/2017 07:00</c:v>
                </c:pt>
                <c:pt idx="297">
                  <c:v>02/07/2017 08:00</c:v>
                </c:pt>
                <c:pt idx="298">
                  <c:v>02/07/2017 09:00</c:v>
                </c:pt>
                <c:pt idx="299">
                  <c:v>02/07/2017 10:00</c:v>
                </c:pt>
                <c:pt idx="300">
                  <c:v>02/07/2017 11:00</c:v>
                </c:pt>
                <c:pt idx="301">
                  <c:v>02/07/2017 12:00</c:v>
                </c:pt>
                <c:pt idx="302">
                  <c:v>02/07/2017 13:00</c:v>
                </c:pt>
                <c:pt idx="303">
                  <c:v>02/07/2017 14:00</c:v>
                </c:pt>
                <c:pt idx="304">
                  <c:v>02/07/2017 15:00</c:v>
                </c:pt>
                <c:pt idx="305">
                  <c:v>02/07/2017 16:00</c:v>
                </c:pt>
                <c:pt idx="306">
                  <c:v>02/07/2017 17:00</c:v>
                </c:pt>
                <c:pt idx="307">
                  <c:v>02/07/2017 18:00</c:v>
                </c:pt>
                <c:pt idx="308">
                  <c:v>02/07/2017 19:00</c:v>
                </c:pt>
                <c:pt idx="309">
                  <c:v>02/07/2017 20:00</c:v>
                </c:pt>
                <c:pt idx="310">
                  <c:v>02/07/2017 21:00</c:v>
                </c:pt>
                <c:pt idx="311">
                  <c:v>02/07/2017 22:00</c:v>
                </c:pt>
                <c:pt idx="312">
                  <c:v>02/07/2017 23:00</c:v>
                </c:pt>
                <c:pt idx="313">
                  <c:v>02/08/2017</c:v>
                </c:pt>
                <c:pt idx="314">
                  <c:v>02/08/2017 01:00</c:v>
                </c:pt>
                <c:pt idx="315">
                  <c:v>02/08/2017 02:00</c:v>
                </c:pt>
                <c:pt idx="316">
                  <c:v>02/08/2017 03:00</c:v>
                </c:pt>
                <c:pt idx="317">
                  <c:v>02/08/2017 04:00</c:v>
                </c:pt>
                <c:pt idx="318">
                  <c:v>02/08/2017 05:00</c:v>
                </c:pt>
                <c:pt idx="319">
                  <c:v>02/08/2017 06:00</c:v>
                </c:pt>
                <c:pt idx="320">
                  <c:v>02/08/2017 07:00</c:v>
                </c:pt>
                <c:pt idx="321">
                  <c:v>02/08/2017 08:00</c:v>
                </c:pt>
                <c:pt idx="322">
                  <c:v>02/08/2017 09:00</c:v>
                </c:pt>
                <c:pt idx="323">
                  <c:v>02/08/2017 10:00</c:v>
                </c:pt>
                <c:pt idx="324">
                  <c:v>02/08/2017 11:00</c:v>
                </c:pt>
                <c:pt idx="325">
                  <c:v>02/08/2017 12:00</c:v>
                </c:pt>
                <c:pt idx="326">
                  <c:v>02/08/2017 13:00</c:v>
                </c:pt>
                <c:pt idx="327">
                  <c:v>02/08/2017 14:00</c:v>
                </c:pt>
                <c:pt idx="328">
                  <c:v>02/08/2017 15:00</c:v>
                </c:pt>
                <c:pt idx="329">
                  <c:v>02/08/2017 16:00</c:v>
                </c:pt>
                <c:pt idx="330">
                  <c:v>02/08/2017 17:00</c:v>
                </c:pt>
                <c:pt idx="331">
                  <c:v>02/08/2017 18:00</c:v>
                </c:pt>
                <c:pt idx="332">
                  <c:v>02/08/2017 19:00</c:v>
                </c:pt>
                <c:pt idx="333">
                  <c:v>02/08/2017 20:00</c:v>
                </c:pt>
                <c:pt idx="334">
                  <c:v>02/08/2017 21:00</c:v>
                </c:pt>
                <c:pt idx="335">
                  <c:v>02/08/2017 22:00</c:v>
                </c:pt>
                <c:pt idx="336">
                  <c:v>02/08/2017 23:00</c:v>
                </c:pt>
                <c:pt idx="337">
                  <c:v>02/09/2017</c:v>
                </c:pt>
                <c:pt idx="338">
                  <c:v>02/09/2017 01:00</c:v>
                </c:pt>
                <c:pt idx="339">
                  <c:v>02/09/2017 02:00</c:v>
                </c:pt>
                <c:pt idx="340">
                  <c:v>02/09/2017 03:00</c:v>
                </c:pt>
                <c:pt idx="341">
                  <c:v>02/09/2017 04:00</c:v>
                </c:pt>
                <c:pt idx="342">
                  <c:v>02/09/2017 05:00</c:v>
                </c:pt>
                <c:pt idx="343">
                  <c:v>02/09/2017 06:00</c:v>
                </c:pt>
                <c:pt idx="344">
                  <c:v>02/09/2017 07:00</c:v>
                </c:pt>
                <c:pt idx="345">
                  <c:v>02/09/2017 08:00</c:v>
                </c:pt>
                <c:pt idx="346">
                  <c:v>02/09/2017 09:00</c:v>
                </c:pt>
                <c:pt idx="347">
                  <c:v>02/09/2017 10:00</c:v>
                </c:pt>
                <c:pt idx="348">
                  <c:v>02/09/2017 11:00</c:v>
                </c:pt>
                <c:pt idx="349">
                  <c:v>02/09/2017 12:00</c:v>
                </c:pt>
                <c:pt idx="350">
                  <c:v>02/09/2017 13:00</c:v>
                </c:pt>
                <c:pt idx="351">
                  <c:v>02/09/2017 14:00</c:v>
                </c:pt>
                <c:pt idx="352">
                  <c:v>02/09/2017 15:00</c:v>
                </c:pt>
                <c:pt idx="353">
                  <c:v>02/09/2017 16:00</c:v>
                </c:pt>
                <c:pt idx="354">
                  <c:v>02/09/2017 17:00</c:v>
                </c:pt>
                <c:pt idx="355">
                  <c:v>02/09/2017 18:00</c:v>
                </c:pt>
                <c:pt idx="356">
                  <c:v>02/09/2017 19:00</c:v>
                </c:pt>
                <c:pt idx="357">
                  <c:v>02/09/2017 20:00</c:v>
                </c:pt>
                <c:pt idx="358">
                  <c:v>02/09/2017 21:00</c:v>
                </c:pt>
                <c:pt idx="359">
                  <c:v>02/09/2017 22:00</c:v>
                </c:pt>
                <c:pt idx="360">
                  <c:v>02/09/2017 23:00</c:v>
                </c:pt>
                <c:pt idx="361">
                  <c:v>02/10/2017</c:v>
                </c:pt>
                <c:pt idx="362">
                  <c:v>02/10/2017 01:00</c:v>
                </c:pt>
                <c:pt idx="363">
                  <c:v>02/10/2017 02:00</c:v>
                </c:pt>
                <c:pt idx="364">
                  <c:v>02/10/2017 03:00</c:v>
                </c:pt>
                <c:pt idx="365">
                  <c:v>02/10/2017 04:00</c:v>
                </c:pt>
                <c:pt idx="366">
                  <c:v>02/10/2017 05:00</c:v>
                </c:pt>
                <c:pt idx="367">
                  <c:v>02/10/2017 06:00</c:v>
                </c:pt>
                <c:pt idx="368">
                  <c:v>02/10/2017 07:00</c:v>
                </c:pt>
                <c:pt idx="369">
                  <c:v>02/10/2017 08:00</c:v>
                </c:pt>
                <c:pt idx="370">
                  <c:v>02/10/2017 09:00</c:v>
                </c:pt>
                <c:pt idx="371">
                  <c:v>02/10/2017 10:00</c:v>
                </c:pt>
                <c:pt idx="372">
                  <c:v>02/10/2017 11:00</c:v>
                </c:pt>
                <c:pt idx="373">
                  <c:v>02/10/2017 12:00</c:v>
                </c:pt>
                <c:pt idx="374">
                  <c:v>02/10/2017 13:00</c:v>
                </c:pt>
                <c:pt idx="375">
                  <c:v>02/10/2017 14:00</c:v>
                </c:pt>
                <c:pt idx="376">
                  <c:v>02/10/2017 15:00</c:v>
                </c:pt>
                <c:pt idx="377">
                  <c:v>02/10/2017 16:00</c:v>
                </c:pt>
                <c:pt idx="378">
                  <c:v>02/10/2017 17:00</c:v>
                </c:pt>
                <c:pt idx="379">
                  <c:v>02/10/2017 18:00</c:v>
                </c:pt>
                <c:pt idx="380">
                  <c:v>02/10/2017 19:00</c:v>
                </c:pt>
                <c:pt idx="381">
                  <c:v>02/10/2017 20:00</c:v>
                </c:pt>
                <c:pt idx="382">
                  <c:v>02/10/2017 21:00</c:v>
                </c:pt>
                <c:pt idx="383">
                  <c:v>02/10/2017 22:00</c:v>
                </c:pt>
                <c:pt idx="384">
                  <c:v>02/10/2017 23:00</c:v>
                </c:pt>
              </c:strCache>
            </c:strRef>
          </c:cat>
          <c:val>
            <c:numRef>
              <c:f>winter!$G$4:$G$389</c:f>
              <c:numCache>
                <c:formatCode>General</c:formatCode>
                <c:ptCount val="385"/>
                <c:pt idx="0">
                  <c:v>14.385</c:v>
                </c:pt>
                <c:pt idx="1">
                  <c:v>14.17</c:v>
                </c:pt>
                <c:pt idx="2">
                  <c:v>16.725000000000001</c:v>
                </c:pt>
                <c:pt idx="3">
                  <c:v>14.122</c:v>
                </c:pt>
                <c:pt idx="4">
                  <c:v>14.05</c:v>
                </c:pt>
                <c:pt idx="5">
                  <c:v>17.248999999999999</c:v>
                </c:pt>
                <c:pt idx="6">
                  <c:v>13.954000000000001</c:v>
                </c:pt>
                <c:pt idx="7">
                  <c:v>17.463000000000001</c:v>
                </c:pt>
                <c:pt idx="8">
                  <c:v>13.906000000000001</c:v>
                </c:pt>
                <c:pt idx="9">
                  <c:v>18.010000000000002</c:v>
                </c:pt>
                <c:pt idx="10">
                  <c:v>13.834</c:v>
                </c:pt>
                <c:pt idx="11">
                  <c:v>16.463000000000001</c:v>
                </c:pt>
                <c:pt idx="12">
                  <c:v>13.81</c:v>
                </c:pt>
                <c:pt idx="13">
                  <c:v>16.010000000000002</c:v>
                </c:pt>
                <c:pt idx="14">
                  <c:v>13.786</c:v>
                </c:pt>
                <c:pt idx="15">
                  <c:v>15.724</c:v>
                </c:pt>
                <c:pt idx="16">
                  <c:v>13.786</c:v>
                </c:pt>
                <c:pt idx="17">
                  <c:v>16.058</c:v>
                </c:pt>
                <c:pt idx="18">
                  <c:v>13.786</c:v>
                </c:pt>
                <c:pt idx="19">
                  <c:v>14.984</c:v>
                </c:pt>
                <c:pt idx="20">
                  <c:v>13.81</c:v>
                </c:pt>
                <c:pt idx="21">
                  <c:v>13.618</c:v>
                </c:pt>
                <c:pt idx="22">
                  <c:v>14.601000000000001</c:v>
                </c:pt>
                <c:pt idx="23">
                  <c:v>12.413</c:v>
                </c:pt>
                <c:pt idx="24">
                  <c:v>15.867000000000001</c:v>
                </c:pt>
                <c:pt idx="25">
                  <c:v>11.904</c:v>
                </c:pt>
                <c:pt idx="26">
                  <c:v>11.37</c:v>
                </c:pt>
                <c:pt idx="27">
                  <c:v>10.736000000000001</c:v>
                </c:pt>
                <c:pt idx="28">
                  <c:v>10.858000000000001</c:v>
                </c:pt>
                <c:pt idx="29">
                  <c:v>10.345000000000001</c:v>
                </c:pt>
                <c:pt idx="30">
                  <c:v>10.295999999999999</c:v>
                </c:pt>
                <c:pt idx="31">
                  <c:v>10.467000000000001</c:v>
                </c:pt>
                <c:pt idx="32">
                  <c:v>9.8290000000000006</c:v>
                </c:pt>
                <c:pt idx="33">
                  <c:v>11.37</c:v>
                </c:pt>
                <c:pt idx="34">
                  <c:v>9.41</c:v>
                </c:pt>
                <c:pt idx="35">
                  <c:v>11.492000000000001</c:v>
                </c:pt>
                <c:pt idx="36">
                  <c:v>9.1140000000000008</c:v>
                </c:pt>
                <c:pt idx="37">
                  <c:v>10.443</c:v>
                </c:pt>
                <c:pt idx="38">
                  <c:v>8.8659999999999997</c:v>
                </c:pt>
                <c:pt idx="39">
                  <c:v>9.3859999999999992</c:v>
                </c:pt>
                <c:pt idx="40">
                  <c:v>8.7170000000000005</c:v>
                </c:pt>
                <c:pt idx="41">
                  <c:v>9.2870000000000008</c:v>
                </c:pt>
                <c:pt idx="42">
                  <c:v>8.9160000000000004</c:v>
                </c:pt>
                <c:pt idx="43">
                  <c:v>10.565</c:v>
                </c:pt>
                <c:pt idx="44">
                  <c:v>9.1389999999999993</c:v>
                </c:pt>
                <c:pt idx="45">
                  <c:v>11.904</c:v>
                </c:pt>
                <c:pt idx="46">
                  <c:v>9.6080000000000005</c:v>
                </c:pt>
                <c:pt idx="47">
                  <c:v>12.292</c:v>
                </c:pt>
                <c:pt idx="48">
                  <c:v>10.148999999999999</c:v>
                </c:pt>
                <c:pt idx="49">
                  <c:v>12.292</c:v>
                </c:pt>
                <c:pt idx="50">
                  <c:v>12.750999999999999</c:v>
                </c:pt>
                <c:pt idx="51">
                  <c:v>13.087999999999999</c:v>
                </c:pt>
                <c:pt idx="52">
                  <c:v>13.666</c:v>
                </c:pt>
                <c:pt idx="53">
                  <c:v>13.04</c:v>
                </c:pt>
                <c:pt idx="54">
                  <c:v>11.443</c:v>
                </c:pt>
                <c:pt idx="55">
                  <c:v>13.04</c:v>
                </c:pt>
                <c:pt idx="56">
                  <c:v>9.1630000000000003</c:v>
                </c:pt>
                <c:pt idx="57">
                  <c:v>13.04</c:v>
                </c:pt>
                <c:pt idx="58">
                  <c:v>7.5190000000000001</c:v>
                </c:pt>
                <c:pt idx="59">
                  <c:v>13.04</c:v>
                </c:pt>
                <c:pt idx="60">
                  <c:v>6.3570000000000002</c:v>
                </c:pt>
                <c:pt idx="61">
                  <c:v>12.896000000000001</c:v>
                </c:pt>
                <c:pt idx="62">
                  <c:v>5.6420000000000003</c:v>
                </c:pt>
                <c:pt idx="63">
                  <c:v>12.871</c:v>
                </c:pt>
                <c:pt idx="64">
                  <c:v>5.4880000000000004</c:v>
                </c:pt>
                <c:pt idx="65">
                  <c:v>12.798999999999999</c:v>
                </c:pt>
                <c:pt idx="66">
                  <c:v>5.9749999999999996</c:v>
                </c:pt>
                <c:pt idx="67">
                  <c:v>12.727</c:v>
                </c:pt>
                <c:pt idx="68">
                  <c:v>7.8949999999999996</c:v>
                </c:pt>
                <c:pt idx="69">
                  <c:v>12.654</c:v>
                </c:pt>
                <c:pt idx="70">
                  <c:v>9.2870000000000008</c:v>
                </c:pt>
                <c:pt idx="71">
                  <c:v>12.558</c:v>
                </c:pt>
                <c:pt idx="72">
                  <c:v>13.112</c:v>
                </c:pt>
                <c:pt idx="73">
                  <c:v>12.484999999999999</c:v>
                </c:pt>
                <c:pt idx="74">
                  <c:v>12.413</c:v>
                </c:pt>
                <c:pt idx="75">
                  <c:v>13.112</c:v>
                </c:pt>
                <c:pt idx="76">
                  <c:v>12.316000000000001</c:v>
                </c:pt>
                <c:pt idx="77">
                  <c:v>13.593999999999999</c:v>
                </c:pt>
                <c:pt idx="78">
                  <c:v>12.268000000000001</c:v>
                </c:pt>
                <c:pt idx="79">
                  <c:v>13.545999999999999</c:v>
                </c:pt>
                <c:pt idx="80">
                  <c:v>12.195</c:v>
                </c:pt>
                <c:pt idx="81">
                  <c:v>13.57</c:v>
                </c:pt>
                <c:pt idx="82">
                  <c:v>12.098000000000001</c:v>
                </c:pt>
                <c:pt idx="83">
                  <c:v>13.185</c:v>
                </c:pt>
                <c:pt idx="84">
                  <c:v>12.000999999999999</c:v>
                </c:pt>
                <c:pt idx="85">
                  <c:v>13.064</c:v>
                </c:pt>
                <c:pt idx="86">
                  <c:v>11.929</c:v>
                </c:pt>
                <c:pt idx="87">
                  <c:v>12.968</c:v>
                </c:pt>
                <c:pt idx="88">
                  <c:v>12.292</c:v>
                </c:pt>
                <c:pt idx="89">
                  <c:v>12.871</c:v>
                </c:pt>
                <c:pt idx="90">
                  <c:v>12.606</c:v>
                </c:pt>
                <c:pt idx="91">
                  <c:v>12.798999999999999</c:v>
                </c:pt>
                <c:pt idx="92">
                  <c:v>12.750999999999999</c:v>
                </c:pt>
                <c:pt idx="93">
                  <c:v>12.702999999999999</c:v>
                </c:pt>
                <c:pt idx="94">
                  <c:v>12.92</c:v>
                </c:pt>
                <c:pt idx="95">
                  <c:v>12.63</c:v>
                </c:pt>
                <c:pt idx="96">
                  <c:v>12.92</c:v>
                </c:pt>
                <c:pt idx="97">
                  <c:v>12.534000000000001</c:v>
                </c:pt>
                <c:pt idx="98">
                  <c:v>12.461</c:v>
                </c:pt>
                <c:pt idx="99">
                  <c:v>13.257</c:v>
                </c:pt>
                <c:pt idx="100">
                  <c:v>12.364000000000001</c:v>
                </c:pt>
                <c:pt idx="101">
                  <c:v>13.161</c:v>
                </c:pt>
                <c:pt idx="102">
                  <c:v>12.292</c:v>
                </c:pt>
                <c:pt idx="103">
                  <c:v>13.425000000000001</c:v>
                </c:pt>
                <c:pt idx="104">
                  <c:v>12.195</c:v>
                </c:pt>
                <c:pt idx="105">
                  <c:v>13.401</c:v>
                </c:pt>
                <c:pt idx="106">
                  <c:v>12.122</c:v>
                </c:pt>
                <c:pt idx="107">
                  <c:v>13.137</c:v>
                </c:pt>
                <c:pt idx="108">
                  <c:v>12.05</c:v>
                </c:pt>
                <c:pt idx="109">
                  <c:v>13.016</c:v>
                </c:pt>
                <c:pt idx="110">
                  <c:v>11.929</c:v>
                </c:pt>
                <c:pt idx="111">
                  <c:v>12.944000000000001</c:v>
                </c:pt>
                <c:pt idx="112">
                  <c:v>15.294</c:v>
                </c:pt>
                <c:pt idx="113">
                  <c:v>12.871</c:v>
                </c:pt>
                <c:pt idx="114">
                  <c:v>13.618</c:v>
                </c:pt>
                <c:pt idx="115">
                  <c:v>12.823</c:v>
                </c:pt>
                <c:pt idx="116">
                  <c:v>13.305</c:v>
                </c:pt>
                <c:pt idx="117">
                  <c:v>12.727</c:v>
                </c:pt>
                <c:pt idx="118">
                  <c:v>13.161</c:v>
                </c:pt>
                <c:pt idx="119">
                  <c:v>12.654</c:v>
                </c:pt>
                <c:pt idx="120">
                  <c:v>13.233000000000001</c:v>
                </c:pt>
                <c:pt idx="121">
                  <c:v>12.558</c:v>
                </c:pt>
                <c:pt idx="122">
                  <c:v>12.484999999999999</c:v>
                </c:pt>
                <c:pt idx="123">
                  <c:v>12.606</c:v>
                </c:pt>
                <c:pt idx="124">
                  <c:v>12.388999999999999</c:v>
                </c:pt>
                <c:pt idx="125">
                  <c:v>12.606</c:v>
                </c:pt>
                <c:pt idx="126">
                  <c:v>12.316000000000001</c:v>
                </c:pt>
                <c:pt idx="127">
                  <c:v>12.654</c:v>
                </c:pt>
                <c:pt idx="128">
                  <c:v>12.243</c:v>
                </c:pt>
                <c:pt idx="129">
                  <c:v>12.775</c:v>
                </c:pt>
                <c:pt idx="130">
                  <c:v>12.195</c:v>
                </c:pt>
                <c:pt idx="131">
                  <c:v>12.558</c:v>
                </c:pt>
                <c:pt idx="132">
                  <c:v>12.147</c:v>
                </c:pt>
                <c:pt idx="133">
                  <c:v>12.413</c:v>
                </c:pt>
                <c:pt idx="134">
                  <c:v>12.122</c:v>
                </c:pt>
                <c:pt idx="135">
                  <c:v>12.461</c:v>
                </c:pt>
                <c:pt idx="136">
                  <c:v>12.147</c:v>
                </c:pt>
                <c:pt idx="137">
                  <c:v>12.34</c:v>
                </c:pt>
                <c:pt idx="138">
                  <c:v>12.098000000000001</c:v>
                </c:pt>
                <c:pt idx="139">
                  <c:v>12.316000000000001</c:v>
                </c:pt>
                <c:pt idx="140">
                  <c:v>12.098000000000001</c:v>
                </c:pt>
                <c:pt idx="141">
                  <c:v>12.243</c:v>
                </c:pt>
                <c:pt idx="142">
                  <c:v>12.509</c:v>
                </c:pt>
                <c:pt idx="143">
                  <c:v>12.243</c:v>
                </c:pt>
                <c:pt idx="144">
                  <c:v>12.558</c:v>
                </c:pt>
                <c:pt idx="145">
                  <c:v>12.218999999999999</c:v>
                </c:pt>
                <c:pt idx="146">
                  <c:v>12.147</c:v>
                </c:pt>
                <c:pt idx="147">
                  <c:v>12.098000000000001</c:v>
                </c:pt>
                <c:pt idx="148">
                  <c:v>12.000999999999999</c:v>
                </c:pt>
                <c:pt idx="149">
                  <c:v>11.88</c:v>
                </c:pt>
                <c:pt idx="150">
                  <c:v>11.782999999999999</c:v>
                </c:pt>
                <c:pt idx="151">
                  <c:v>11.734</c:v>
                </c:pt>
                <c:pt idx="152">
                  <c:v>11.686</c:v>
                </c:pt>
                <c:pt idx="153">
                  <c:v>14.553000000000001</c:v>
                </c:pt>
                <c:pt idx="154">
                  <c:v>12.509</c:v>
                </c:pt>
                <c:pt idx="155">
                  <c:v>12.074</c:v>
                </c:pt>
                <c:pt idx="156">
                  <c:v>12.122</c:v>
                </c:pt>
                <c:pt idx="157">
                  <c:v>12.147</c:v>
                </c:pt>
                <c:pt idx="158">
                  <c:v>12.34</c:v>
                </c:pt>
                <c:pt idx="159">
                  <c:v>12.461</c:v>
                </c:pt>
                <c:pt idx="160">
                  <c:v>12.436999999999999</c:v>
                </c:pt>
                <c:pt idx="161">
                  <c:v>12.364000000000001</c:v>
                </c:pt>
                <c:pt idx="162">
                  <c:v>12.292</c:v>
                </c:pt>
                <c:pt idx="163">
                  <c:v>12.122</c:v>
                </c:pt>
                <c:pt idx="164">
                  <c:v>12.05</c:v>
                </c:pt>
                <c:pt idx="165">
                  <c:v>12.000999999999999</c:v>
                </c:pt>
                <c:pt idx="166">
                  <c:v>11.856</c:v>
                </c:pt>
                <c:pt idx="167">
                  <c:v>11.782999999999999</c:v>
                </c:pt>
                <c:pt idx="168">
                  <c:v>11.71</c:v>
                </c:pt>
                <c:pt idx="169">
                  <c:v>11.613</c:v>
                </c:pt>
                <c:pt idx="170">
                  <c:v>11.54</c:v>
                </c:pt>
                <c:pt idx="171">
                  <c:v>11.443</c:v>
                </c:pt>
                <c:pt idx="172">
                  <c:v>11.346</c:v>
                </c:pt>
                <c:pt idx="173">
                  <c:v>11.247999999999999</c:v>
                </c:pt>
                <c:pt idx="174">
                  <c:v>11.175000000000001</c:v>
                </c:pt>
                <c:pt idx="175">
                  <c:v>11.102</c:v>
                </c:pt>
                <c:pt idx="176">
                  <c:v>11.053000000000001</c:v>
                </c:pt>
                <c:pt idx="177">
                  <c:v>11.929</c:v>
                </c:pt>
                <c:pt idx="178">
                  <c:v>12.364000000000001</c:v>
                </c:pt>
                <c:pt idx="179">
                  <c:v>12.243</c:v>
                </c:pt>
                <c:pt idx="180">
                  <c:v>12.122</c:v>
                </c:pt>
                <c:pt idx="181">
                  <c:v>12.218999999999999</c:v>
                </c:pt>
                <c:pt idx="182">
                  <c:v>12.388999999999999</c:v>
                </c:pt>
                <c:pt idx="183">
                  <c:v>12.727</c:v>
                </c:pt>
                <c:pt idx="184">
                  <c:v>13.04</c:v>
                </c:pt>
                <c:pt idx="185">
                  <c:v>13.209</c:v>
                </c:pt>
                <c:pt idx="186">
                  <c:v>12.558</c:v>
                </c:pt>
                <c:pt idx="187">
                  <c:v>12.413</c:v>
                </c:pt>
                <c:pt idx="188">
                  <c:v>12.34</c:v>
                </c:pt>
                <c:pt idx="189">
                  <c:v>12.268000000000001</c:v>
                </c:pt>
                <c:pt idx="190">
                  <c:v>12.243</c:v>
                </c:pt>
                <c:pt idx="191">
                  <c:v>12.195</c:v>
                </c:pt>
                <c:pt idx="192">
                  <c:v>12.098000000000001</c:v>
                </c:pt>
                <c:pt idx="193">
                  <c:v>12.000999999999999</c:v>
                </c:pt>
                <c:pt idx="194">
                  <c:v>11.904</c:v>
                </c:pt>
                <c:pt idx="195">
                  <c:v>11.807</c:v>
                </c:pt>
                <c:pt idx="196">
                  <c:v>11.734</c:v>
                </c:pt>
                <c:pt idx="197">
                  <c:v>11.637</c:v>
                </c:pt>
                <c:pt idx="198">
                  <c:v>11.54</c:v>
                </c:pt>
                <c:pt idx="199">
                  <c:v>11.467000000000001</c:v>
                </c:pt>
                <c:pt idx="200">
                  <c:v>11.394</c:v>
                </c:pt>
                <c:pt idx="201">
                  <c:v>11.782999999999999</c:v>
                </c:pt>
                <c:pt idx="202">
                  <c:v>12.025</c:v>
                </c:pt>
                <c:pt idx="203">
                  <c:v>12.243</c:v>
                </c:pt>
                <c:pt idx="204">
                  <c:v>12.34</c:v>
                </c:pt>
                <c:pt idx="205">
                  <c:v>12.509</c:v>
                </c:pt>
                <c:pt idx="206">
                  <c:v>12.944000000000001</c:v>
                </c:pt>
                <c:pt idx="207">
                  <c:v>13.305</c:v>
                </c:pt>
                <c:pt idx="208">
                  <c:v>13.618</c:v>
                </c:pt>
                <c:pt idx="209">
                  <c:v>13.81</c:v>
                </c:pt>
                <c:pt idx="210">
                  <c:v>13.137</c:v>
                </c:pt>
                <c:pt idx="211">
                  <c:v>12.968</c:v>
                </c:pt>
                <c:pt idx="212">
                  <c:v>12.871</c:v>
                </c:pt>
                <c:pt idx="213">
                  <c:v>12.798999999999999</c:v>
                </c:pt>
                <c:pt idx="214">
                  <c:v>12.702999999999999</c:v>
                </c:pt>
                <c:pt idx="215">
                  <c:v>12.63</c:v>
                </c:pt>
                <c:pt idx="216">
                  <c:v>12.534000000000001</c:v>
                </c:pt>
                <c:pt idx="217">
                  <c:v>12.484999999999999</c:v>
                </c:pt>
                <c:pt idx="218">
                  <c:v>12.413</c:v>
                </c:pt>
                <c:pt idx="219">
                  <c:v>12.364000000000001</c:v>
                </c:pt>
                <c:pt idx="220">
                  <c:v>12.292</c:v>
                </c:pt>
                <c:pt idx="221">
                  <c:v>12.218999999999999</c:v>
                </c:pt>
                <c:pt idx="222">
                  <c:v>12.147</c:v>
                </c:pt>
                <c:pt idx="223">
                  <c:v>12.074</c:v>
                </c:pt>
                <c:pt idx="224">
                  <c:v>12.000999999999999</c:v>
                </c:pt>
                <c:pt idx="225">
                  <c:v>12.34</c:v>
                </c:pt>
                <c:pt idx="226">
                  <c:v>12.606</c:v>
                </c:pt>
                <c:pt idx="227">
                  <c:v>12.436999999999999</c:v>
                </c:pt>
                <c:pt idx="228">
                  <c:v>12.775</c:v>
                </c:pt>
                <c:pt idx="229">
                  <c:v>12.896000000000001</c:v>
                </c:pt>
                <c:pt idx="230">
                  <c:v>12.944000000000001</c:v>
                </c:pt>
                <c:pt idx="231">
                  <c:v>13.137</c:v>
                </c:pt>
                <c:pt idx="232">
                  <c:v>13.137</c:v>
                </c:pt>
                <c:pt idx="233">
                  <c:v>12.92</c:v>
                </c:pt>
                <c:pt idx="234">
                  <c:v>12.92</c:v>
                </c:pt>
                <c:pt idx="235">
                  <c:v>12.847</c:v>
                </c:pt>
                <c:pt idx="236">
                  <c:v>12.896000000000001</c:v>
                </c:pt>
                <c:pt idx="237">
                  <c:v>12.823</c:v>
                </c:pt>
                <c:pt idx="238">
                  <c:v>12.750999999999999</c:v>
                </c:pt>
                <c:pt idx="239">
                  <c:v>12.702999999999999</c:v>
                </c:pt>
                <c:pt idx="240">
                  <c:v>12.654</c:v>
                </c:pt>
                <c:pt idx="241">
                  <c:v>12.582000000000001</c:v>
                </c:pt>
                <c:pt idx="242">
                  <c:v>12.534000000000001</c:v>
                </c:pt>
                <c:pt idx="243">
                  <c:v>12.484999999999999</c:v>
                </c:pt>
                <c:pt idx="244">
                  <c:v>12.436999999999999</c:v>
                </c:pt>
                <c:pt idx="245">
                  <c:v>12.388999999999999</c:v>
                </c:pt>
                <c:pt idx="246">
                  <c:v>12.34</c:v>
                </c:pt>
                <c:pt idx="247">
                  <c:v>12.292</c:v>
                </c:pt>
                <c:pt idx="248">
                  <c:v>12.292</c:v>
                </c:pt>
                <c:pt idx="249">
                  <c:v>14.84</c:v>
                </c:pt>
                <c:pt idx="250">
                  <c:v>13.834</c:v>
                </c:pt>
                <c:pt idx="251">
                  <c:v>13.57</c:v>
                </c:pt>
                <c:pt idx="252">
                  <c:v>13.497</c:v>
                </c:pt>
                <c:pt idx="253">
                  <c:v>13.641999999999999</c:v>
                </c:pt>
                <c:pt idx="254">
                  <c:v>14.29</c:v>
                </c:pt>
                <c:pt idx="255">
                  <c:v>14.864000000000001</c:v>
                </c:pt>
                <c:pt idx="256">
                  <c:v>15.127000000000001</c:v>
                </c:pt>
                <c:pt idx="257">
                  <c:v>15.007999999999999</c:v>
                </c:pt>
                <c:pt idx="258">
                  <c:v>14.29</c:v>
                </c:pt>
                <c:pt idx="259">
                  <c:v>14.074</c:v>
                </c:pt>
                <c:pt idx="260">
                  <c:v>14.002000000000001</c:v>
                </c:pt>
                <c:pt idx="261">
                  <c:v>13.978</c:v>
                </c:pt>
                <c:pt idx="262">
                  <c:v>13.906000000000001</c:v>
                </c:pt>
                <c:pt idx="263">
                  <c:v>13.858000000000001</c:v>
                </c:pt>
                <c:pt idx="264">
                  <c:v>13.762</c:v>
                </c:pt>
                <c:pt idx="265">
                  <c:v>13.69</c:v>
                </c:pt>
                <c:pt idx="266">
                  <c:v>13.641999999999999</c:v>
                </c:pt>
                <c:pt idx="267">
                  <c:v>13.57</c:v>
                </c:pt>
                <c:pt idx="268">
                  <c:v>13.522</c:v>
                </c:pt>
                <c:pt idx="269">
                  <c:v>13.449</c:v>
                </c:pt>
                <c:pt idx="270">
                  <c:v>13.401</c:v>
                </c:pt>
                <c:pt idx="271">
                  <c:v>13.353</c:v>
                </c:pt>
                <c:pt idx="272">
                  <c:v>13.305</c:v>
                </c:pt>
                <c:pt idx="273">
                  <c:v>14.553000000000001</c:v>
                </c:pt>
                <c:pt idx="274">
                  <c:v>14.577</c:v>
                </c:pt>
                <c:pt idx="275">
                  <c:v>14.553000000000001</c:v>
                </c:pt>
                <c:pt idx="276">
                  <c:v>14.457000000000001</c:v>
                </c:pt>
                <c:pt idx="277">
                  <c:v>14.529</c:v>
                </c:pt>
                <c:pt idx="278">
                  <c:v>14.84</c:v>
                </c:pt>
                <c:pt idx="279">
                  <c:v>15.509</c:v>
                </c:pt>
                <c:pt idx="280">
                  <c:v>15.867000000000001</c:v>
                </c:pt>
                <c:pt idx="281">
                  <c:v>15.581</c:v>
                </c:pt>
                <c:pt idx="282">
                  <c:v>15.055</c:v>
                </c:pt>
                <c:pt idx="283">
                  <c:v>14.912000000000001</c:v>
                </c:pt>
                <c:pt idx="284">
                  <c:v>14.768000000000001</c:v>
                </c:pt>
                <c:pt idx="285">
                  <c:v>14.721</c:v>
                </c:pt>
                <c:pt idx="286">
                  <c:v>14.648999999999999</c:v>
                </c:pt>
                <c:pt idx="287">
                  <c:v>14.625</c:v>
                </c:pt>
                <c:pt idx="288">
                  <c:v>14.553000000000001</c:v>
                </c:pt>
                <c:pt idx="289">
                  <c:v>14.457000000000001</c:v>
                </c:pt>
                <c:pt idx="290">
                  <c:v>14.385</c:v>
                </c:pt>
                <c:pt idx="291">
                  <c:v>14.266</c:v>
                </c:pt>
                <c:pt idx="292">
                  <c:v>14.146000000000001</c:v>
                </c:pt>
                <c:pt idx="293">
                  <c:v>14.026</c:v>
                </c:pt>
                <c:pt idx="294">
                  <c:v>13.93</c:v>
                </c:pt>
                <c:pt idx="295">
                  <c:v>13.858000000000001</c:v>
                </c:pt>
                <c:pt idx="296">
                  <c:v>13.786</c:v>
                </c:pt>
                <c:pt idx="297">
                  <c:v>14.721</c:v>
                </c:pt>
                <c:pt idx="298">
                  <c:v>15.247</c:v>
                </c:pt>
                <c:pt idx="299">
                  <c:v>15.031000000000001</c:v>
                </c:pt>
                <c:pt idx="300">
                  <c:v>14.912000000000001</c:v>
                </c:pt>
                <c:pt idx="301">
                  <c:v>15.007999999999999</c:v>
                </c:pt>
                <c:pt idx="302">
                  <c:v>15.175000000000001</c:v>
                </c:pt>
                <c:pt idx="303">
                  <c:v>15.342000000000001</c:v>
                </c:pt>
                <c:pt idx="304">
                  <c:v>15.605</c:v>
                </c:pt>
                <c:pt idx="305">
                  <c:v>15.819000000000001</c:v>
                </c:pt>
                <c:pt idx="306">
                  <c:v>15.39</c:v>
                </c:pt>
                <c:pt idx="307">
                  <c:v>15.294</c:v>
                </c:pt>
                <c:pt idx="308">
                  <c:v>15.247</c:v>
                </c:pt>
                <c:pt idx="309">
                  <c:v>15.223000000000001</c:v>
                </c:pt>
                <c:pt idx="310">
                  <c:v>15.199</c:v>
                </c:pt>
                <c:pt idx="311">
                  <c:v>15.103</c:v>
                </c:pt>
                <c:pt idx="312">
                  <c:v>15.055</c:v>
                </c:pt>
                <c:pt idx="313">
                  <c:v>15.007999999999999</c:v>
                </c:pt>
                <c:pt idx="314">
                  <c:v>14.96</c:v>
                </c:pt>
                <c:pt idx="315">
                  <c:v>14.936</c:v>
                </c:pt>
                <c:pt idx="316">
                  <c:v>14.888</c:v>
                </c:pt>
                <c:pt idx="317">
                  <c:v>14.84</c:v>
                </c:pt>
                <c:pt idx="318">
                  <c:v>14.768000000000001</c:v>
                </c:pt>
                <c:pt idx="319">
                  <c:v>14.744999999999999</c:v>
                </c:pt>
                <c:pt idx="320">
                  <c:v>14.744999999999999</c:v>
                </c:pt>
                <c:pt idx="321">
                  <c:v>14.912000000000001</c:v>
                </c:pt>
                <c:pt idx="322">
                  <c:v>14.744999999999999</c:v>
                </c:pt>
                <c:pt idx="323">
                  <c:v>14.673</c:v>
                </c:pt>
                <c:pt idx="324">
                  <c:v>14.648999999999999</c:v>
                </c:pt>
                <c:pt idx="325">
                  <c:v>14.744999999999999</c:v>
                </c:pt>
                <c:pt idx="326">
                  <c:v>15.175000000000001</c:v>
                </c:pt>
                <c:pt idx="327">
                  <c:v>15.484999999999999</c:v>
                </c:pt>
                <c:pt idx="328">
                  <c:v>15.605</c:v>
                </c:pt>
                <c:pt idx="329">
                  <c:v>15.629</c:v>
                </c:pt>
                <c:pt idx="330">
                  <c:v>15.223000000000001</c:v>
                </c:pt>
                <c:pt idx="331">
                  <c:v>15.079000000000001</c:v>
                </c:pt>
                <c:pt idx="332">
                  <c:v>15.007999999999999</c:v>
                </c:pt>
                <c:pt idx="333">
                  <c:v>14.96</c:v>
                </c:pt>
                <c:pt idx="334">
                  <c:v>14.936</c:v>
                </c:pt>
                <c:pt idx="335">
                  <c:v>14.912000000000001</c:v>
                </c:pt>
                <c:pt idx="336">
                  <c:v>14.864000000000001</c:v>
                </c:pt>
                <c:pt idx="337">
                  <c:v>14.888</c:v>
                </c:pt>
                <c:pt idx="338">
                  <c:v>14.84</c:v>
                </c:pt>
                <c:pt idx="339">
                  <c:v>14.768000000000001</c:v>
                </c:pt>
                <c:pt idx="340">
                  <c:v>14.721</c:v>
                </c:pt>
                <c:pt idx="341">
                  <c:v>14.673</c:v>
                </c:pt>
                <c:pt idx="342">
                  <c:v>14.625</c:v>
                </c:pt>
                <c:pt idx="343">
                  <c:v>14.625</c:v>
                </c:pt>
                <c:pt idx="344">
                  <c:v>14.601000000000001</c:v>
                </c:pt>
                <c:pt idx="345">
                  <c:v>15.629</c:v>
                </c:pt>
                <c:pt idx="346">
                  <c:v>15.843</c:v>
                </c:pt>
                <c:pt idx="347">
                  <c:v>15.724</c:v>
                </c:pt>
                <c:pt idx="348">
                  <c:v>15.629</c:v>
                </c:pt>
                <c:pt idx="349">
                  <c:v>15.651999999999999</c:v>
                </c:pt>
                <c:pt idx="350">
                  <c:v>15.939</c:v>
                </c:pt>
                <c:pt idx="351">
                  <c:v>15.795999999999999</c:v>
                </c:pt>
                <c:pt idx="352">
                  <c:v>16.082000000000001</c:v>
                </c:pt>
                <c:pt idx="353">
                  <c:v>16.367999999999999</c:v>
                </c:pt>
                <c:pt idx="354">
                  <c:v>16.152999999999999</c:v>
                </c:pt>
                <c:pt idx="355">
                  <c:v>15.939</c:v>
                </c:pt>
                <c:pt idx="356">
                  <c:v>15.962999999999999</c:v>
                </c:pt>
                <c:pt idx="357">
                  <c:v>15.843</c:v>
                </c:pt>
                <c:pt idx="358">
                  <c:v>15.772</c:v>
                </c:pt>
                <c:pt idx="359">
                  <c:v>15.7</c:v>
                </c:pt>
                <c:pt idx="360">
                  <c:v>15.629</c:v>
                </c:pt>
                <c:pt idx="361">
                  <c:v>15.557</c:v>
                </c:pt>
                <c:pt idx="362">
                  <c:v>15.484999999999999</c:v>
                </c:pt>
                <c:pt idx="363">
                  <c:v>15.438000000000001</c:v>
                </c:pt>
                <c:pt idx="364">
                  <c:v>15.366</c:v>
                </c:pt>
                <c:pt idx="365">
                  <c:v>15.27</c:v>
                </c:pt>
                <c:pt idx="366">
                  <c:v>15.223000000000001</c:v>
                </c:pt>
                <c:pt idx="367">
                  <c:v>15.199</c:v>
                </c:pt>
                <c:pt idx="368">
                  <c:v>15.103</c:v>
                </c:pt>
                <c:pt idx="369">
                  <c:v>16.533999999999999</c:v>
                </c:pt>
                <c:pt idx="370">
                  <c:v>16.391999999999999</c:v>
                </c:pt>
                <c:pt idx="371">
                  <c:v>16.225000000000001</c:v>
                </c:pt>
                <c:pt idx="372">
                  <c:v>16.058</c:v>
                </c:pt>
                <c:pt idx="373">
                  <c:v>16.152999999999999</c:v>
                </c:pt>
                <c:pt idx="374">
                  <c:v>16.248999999999999</c:v>
                </c:pt>
                <c:pt idx="375">
                  <c:v>16.558</c:v>
                </c:pt>
                <c:pt idx="376">
                  <c:v>16.963000000000001</c:v>
                </c:pt>
                <c:pt idx="377">
                  <c:v>16.891999999999999</c:v>
                </c:pt>
                <c:pt idx="378">
                  <c:v>16.414999999999999</c:v>
                </c:pt>
                <c:pt idx="379">
                  <c:v>16.225000000000001</c:v>
                </c:pt>
                <c:pt idx="380">
                  <c:v>16.129000000000001</c:v>
                </c:pt>
                <c:pt idx="381">
                  <c:v>16.082000000000001</c:v>
                </c:pt>
                <c:pt idx="382">
                  <c:v>16.010000000000002</c:v>
                </c:pt>
                <c:pt idx="383">
                  <c:v>15.914999999999999</c:v>
                </c:pt>
                <c:pt idx="384">
                  <c:v>15.891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631344064"/>
        <c:axId val="631350592"/>
      </c:lineChart>
      <c:catAx>
        <c:axId val="631344064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one"/>
        <c:crossAx val="631350592"/>
        <c:crosses val="autoZero"/>
        <c:auto val="1"/>
        <c:lblAlgn val="ctr"/>
        <c:lblOffset val="100"/>
        <c:noMultiLvlLbl val="0"/>
      </c:catAx>
      <c:valAx>
        <c:axId val="631350592"/>
        <c:scaling>
          <c:orientation val="minMax"/>
          <c:min val="5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63134406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8.8293744075310016E-2"/>
          <c:y val="0.83684860287986385"/>
          <c:w val="0.88268165852963576"/>
          <c:h val="0.15430654501520644"/>
        </c:manualLayout>
      </c:layout>
      <c:overlay val="0"/>
    </c:legend>
    <c:plotVisOnly val="1"/>
    <c:dispBlanksAs val="gap"/>
    <c:showDLblsOverMax val="0"/>
  </c:chart>
  <c:externalData r:id="rId1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eries val="1"/>
        <c14:dropZonesVisible val="1"/>
      </c14:pivotOptions>
    </c:ext>
  </c:extLst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pivotSource>
    <c:name>[Autumn-winter-hourly-results.xlsx]Autumn!PivotTable1</c:name>
    <c:fmtId val="-1"/>
  </c:pivotSource>
  <c:chart>
    <c:autoTitleDeleted val="0"/>
    <c:pivotFmts>
      <c:pivotFmt>
        <c:idx val="0"/>
        <c:marker>
          <c:symbol val="none"/>
        </c:marker>
      </c:pivotFmt>
      <c:pivotFmt>
        <c:idx val="1"/>
        <c:marker>
          <c:symbol val="none"/>
        </c:marker>
      </c:pivotFmt>
      <c:pivotFmt>
        <c:idx val="2"/>
        <c:marker>
          <c:symbol val="none"/>
        </c:marker>
      </c:pivotFmt>
      <c:pivotFmt>
        <c:idx val="3"/>
        <c:marker>
          <c:symbol val="none"/>
        </c:marker>
      </c:pivotFmt>
      <c:pivotFmt>
        <c:idx val="4"/>
        <c:marker>
          <c:symbol val="none"/>
        </c:marker>
      </c:pivotFmt>
      <c:pivotFmt>
        <c:idx val="5"/>
        <c:marker>
          <c:symbol val="none"/>
        </c:marker>
      </c:pivotFmt>
      <c:pivotFmt>
        <c:idx val="6"/>
        <c:marker>
          <c:symbol val="none"/>
        </c:marker>
      </c:pivotFmt>
      <c:pivotFmt>
        <c:idx val="7"/>
        <c:marker>
          <c:symbol val="none"/>
        </c:marker>
      </c:pivotFmt>
      <c:pivotFmt>
        <c:idx val="8"/>
        <c:marker>
          <c:symbol val="none"/>
        </c:marker>
      </c:pivotFmt>
      <c:pivotFmt>
        <c:idx val="9"/>
        <c:marker>
          <c:symbol val="none"/>
        </c:marker>
      </c:pivotFmt>
      <c:pivotFmt>
        <c:idx val="10"/>
        <c:marker>
          <c:symbol val="none"/>
        </c:marker>
      </c:pivotFmt>
      <c:pivotFmt>
        <c:idx val="11"/>
        <c:marker>
          <c:symbol val="none"/>
        </c:marker>
      </c:pivotFmt>
      <c:pivotFmt>
        <c:idx val="12"/>
        <c:marker>
          <c:symbol val="none"/>
        </c:marker>
      </c:pivotFmt>
      <c:pivotFmt>
        <c:idx val="13"/>
        <c:marker>
          <c:symbol val="none"/>
        </c:marker>
      </c:pivotFmt>
      <c:pivotFmt>
        <c:idx val="14"/>
        <c:marker>
          <c:symbol val="none"/>
        </c:marker>
      </c:pivotFmt>
      <c:pivotFmt>
        <c:idx val="15"/>
        <c:marker>
          <c:symbol val="none"/>
        </c:marker>
      </c:pivotFmt>
      <c:pivotFmt>
        <c:idx val="16"/>
        <c:marker>
          <c:symbol val="none"/>
        </c:marker>
      </c:pivotFmt>
      <c:pivotFmt>
        <c:idx val="17"/>
        <c:marker>
          <c:symbol val="none"/>
        </c:marker>
      </c:pivotFmt>
    </c:pivotFmts>
    <c:plotArea>
      <c:layout>
        <c:manualLayout>
          <c:layoutTarget val="inner"/>
          <c:xMode val="edge"/>
          <c:yMode val="edge"/>
          <c:x val="5.8368784982958215E-2"/>
          <c:y val="9.7573608986080529E-2"/>
          <c:w val="0.91902214925836978"/>
          <c:h val="0.66899180256496371"/>
        </c:manualLayout>
      </c:layout>
      <c:lineChart>
        <c:grouping val="standard"/>
        <c:varyColors val="0"/>
        <c:ser>
          <c:idx val="0"/>
          <c:order val="0"/>
          <c:tx>
            <c:strRef>
              <c:f>Autumn!$B$3</c:f>
              <c:strCache>
                <c:ptCount val="1"/>
                <c:pt idx="0">
                  <c:v>Temp- Room 1 °C </c:v>
                </c:pt>
              </c:strCache>
            </c:strRef>
          </c:tx>
          <c:marker>
            <c:symbol val="none"/>
          </c:marker>
          <c:cat>
            <c:strRef>
              <c:f>Autumn!$A$4:$A$388</c:f>
              <c:strCache>
                <c:ptCount val="384"/>
                <c:pt idx="0">
                  <c:v>10/26/16 </c:v>
                </c:pt>
                <c:pt idx="1">
                  <c:v>10/26/16 01:00:00 AM</c:v>
                </c:pt>
                <c:pt idx="2">
                  <c:v>10/26/16 01:00:00 PM</c:v>
                </c:pt>
                <c:pt idx="3">
                  <c:v>10/26/16 02:00:00 AM</c:v>
                </c:pt>
                <c:pt idx="4">
                  <c:v>10/26/16 02:00:00 PM</c:v>
                </c:pt>
                <c:pt idx="5">
                  <c:v>10/26/16 03:00:00 AM</c:v>
                </c:pt>
                <c:pt idx="6">
                  <c:v>10/26/16 03:00:00 PM</c:v>
                </c:pt>
                <c:pt idx="7">
                  <c:v>10/26/16 04:00:00 AM</c:v>
                </c:pt>
                <c:pt idx="8">
                  <c:v>10/26/16 04:00:00 PM</c:v>
                </c:pt>
                <c:pt idx="9">
                  <c:v>10/26/16 05:00:00 AM</c:v>
                </c:pt>
                <c:pt idx="10">
                  <c:v>10/26/16 05:00:00 PM</c:v>
                </c:pt>
                <c:pt idx="11">
                  <c:v>10/26/16 06:00:00 AM</c:v>
                </c:pt>
                <c:pt idx="12">
                  <c:v>10/26/16 06:00:00 PM</c:v>
                </c:pt>
                <c:pt idx="13">
                  <c:v>10/26/16 07:00:00 AM</c:v>
                </c:pt>
                <c:pt idx="14">
                  <c:v>10/26/16 07:00:00 PM</c:v>
                </c:pt>
                <c:pt idx="15">
                  <c:v>10/26/16 08:00:00 AM</c:v>
                </c:pt>
                <c:pt idx="16">
                  <c:v>10/26/16 08:00:00 PM</c:v>
                </c:pt>
                <c:pt idx="17">
                  <c:v>10/26/16 09:00:00 AM</c:v>
                </c:pt>
                <c:pt idx="18">
                  <c:v>10/26/16 09:00:00 PM</c:v>
                </c:pt>
                <c:pt idx="19">
                  <c:v>10/26/16 10:00:00 AM</c:v>
                </c:pt>
                <c:pt idx="20">
                  <c:v>10/26/16 10:00:00 PM</c:v>
                </c:pt>
                <c:pt idx="21">
                  <c:v>10/26/16 11:00:00 AM</c:v>
                </c:pt>
                <c:pt idx="22">
                  <c:v>10/26/16 11:00:00 PM</c:v>
                </c:pt>
                <c:pt idx="23">
                  <c:v>10/26/16 12:00:00 PM</c:v>
                </c:pt>
                <c:pt idx="24">
                  <c:v>10/27/16 </c:v>
                </c:pt>
                <c:pt idx="25">
                  <c:v>10/27/16 01:00:00 AM</c:v>
                </c:pt>
                <c:pt idx="26">
                  <c:v>10/27/16 01:00:00 PM</c:v>
                </c:pt>
                <c:pt idx="27">
                  <c:v>10/27/16 02:00:00 AM</c:v>
                </c:pt>
                <c:pt idx="28">
                  <c:v>10/27/16 02:00:00 PM</c:v>
                </c:pt>
                <c:pt idx="29">
                  <c:v>10/27/16 03:00:00 AM</c:v>
                </c:pt>
                <c:pt idx="30">
                  <c:v>10/27/16 03:00:00 PM</c:v>
                </c:pt>
                <c:pt idx="31">
                  <c:v>10/27/16 04:00:00 AM</c:v>
                </c:pt>
                <c:pt idx="32">
                  <c:v>10/27/16 04:00:00 PM</c:v>
                </c:pt>
                <c:pt idx="33">
                  <c:v>10/27/16 05:00:00 AM</c:v>
                </c:pt>
                <c:pt idx="34">
                  <c:v>10/27/16 05:00:00 PM</c:v>
                </c:pt>
                <c:pt idx="35">
                  <c:v>10/27/16 06:00:00 AM</c:v>
                </c:pt>
                <c:pt idx="36">
                  <c:v>10/27/16 06:00:00 PM</c:v>
                </c:pt>
                <c:pt idx="37">
                  <c:v>10/27/16 07:00:00 AM</c:v>
                </c:pt>
                <c:pt idx="38">
                  <c:v>10/27/16 07:00:00 PM</c:v>
                </c:pt>
                <c:pt idx="39">
                  <c:v>10/27/16 08:00:00 AM</c:v>
                </c:pt>
                <c:pt idx="40">
                  <c:v>10/27/16 08:00:00 PM</c:v>
                </c:pt>
                <c:pt idx="41">
                  <c:v>10/27/16 09:00:00 AM</c:v>
                </c:pt>
                <c:pt idx="42">
                  <c:v>10/27/16 09:00:00 PM</c:v>
                </c:pt>
                <c:pt idx="43">
                  <c:v>10/27/16 10:00:00 AM</c:v>
                </c:pt>
                <c:pt idx="44">
                  <c:v>10/27/16 10:00:00 PM</c:v>
                </c:pt>
                <c:pt idx="45">
                  <c:v>10/27/16 11:00:00 AM</c:v>
                </c:pt>
                <c:pt idx="46">
                  <c:v>10/27/16 11:00:00 PM</c:v>
                </c:pt>
                <c:pt idx="47">
                  <c:v>10/27/16 12:00:00 PM</c:v>
                </c:pt>
                <c:pt idx="48">
                  <c:v>10/28/16 </c:v>
                </c:pt>
                <c:pt idx="49">
                  <c:v>10/28/16 01:00:00 AM</c:v>
                </c:pt>
                <c:pt idx="50">
                  <c:v>10/28/16 01:00:00 PM</c:v>
                </c:pt>
                <c:pt idx="51">
                  <c:v>10/28/16 02:00:00 AM</c:v>
                </c:pt>
                <c:pt idx="52">
                  <c:v>10/28/16 02:00:00 PM</c:v>
                </c:pt>
                <c:pt idx="53">
                  <c:v>10/28/16 03:00:00 AM</c:v>
                </c:pt>
                <c:pt idx="54">
                  <c:v>10/28/16 03:00:00 PM</c:v>
                </c:pt>
                <c:pt idx="55">
                  <c:v>10/28/16 04:00:00 AM</c:v>
                </c:pt>
                <c:pt idx="56">
                  <c:v>10/28/16 04:00:00 PM</c:v>
                </c:pt>
                <c:pt idx="57">
                  <c:v>10/28/16 05:00:00 AM</c:v>
                </c:pt>
                <c:pt idx="58">
                  <c:v>10/28/16 05:00:00 PM</c:v>
                </c:pt>
                <c:pt idx="59">
                  <c:v>10/28/16 06:00:00 AM</c:v>
                </c:pt>
                <c:pt idx="60">
                  <c:v>10/28/16 06:00:00 PM</c:v>
                </c:pt>
                <c:pt idx="61">
                  <c:v>10/28/16 07:00:00 AM</c:v>
                </c:pt>
                <c:pt idx="62">
                  <c:v>10/28/16 07:00:00 PM</c:v>
                </c:pt>
                <c:pt idx="63">
                  <c:v>10/28/16 08:00:00 AM</c:v>
                </c:pt>
                <c:pt idx="64">
                  <c:v>10/28/16 08:00:00 PM</c:v>
                </c:pt>
                <c:pt idx="65">
                  <c:v>10/28/16 09:00:00 AM</c:v>
                </c:pt>
                <c:pt idx="66">
                  <c:v>10/28/16 09:00:00 PM</c:v>
                </c:pt>
                <c:pt idx="67">
                  <c:v>10/28/16 10:00:00 AM</c:v>
                </c:pt>
                <c:pt idx="68">
                  <c:v>10/28/16 10:00:00 PM</c:v>
                </c:pt>
                <c:pt idx="69">
                  <c:v>10/28/16 11:00:00 AM</c:v>
                </c:pt>
                <c:pt idx="70">
                  <c:v>10/28/16 11:00:00 PM</c:v>
                </c:pt>
                <c:pt idx="71">
                  <c:v>10/28/16 12:00:00 PM</c:v>
                </c:pt>
                <c:pt idx="72">
                  <c:v>10/29/16 </c:v>
                </c:pt>
                <c:pt idx="73">
                  <c:v>10/29/16 01:00:00 AM</c:v>
                </c:pt>
                <c:pt idx="74">
                  <c:v>10/29/16 01:00:00 PM</c:v>
                </c:pt>
                <c:pt idx="75">
                  <c:v>10/29/16 02:00:00 AM</c:v>
                </c:pt>
                <c:pt idx="76">
                  <c:v>10/29/16 02:00:00 PM</c:v>
                </c:pt>
                <c:pt idx="77">
                  <c:v>10/29/16 03:00:00 AM</c:v>
                </c:pt>
                <c:pt idx="78">
                  <c:v>10/29/16 03:00:00 PM</c:v>
                </c:pt>
                <c:pt idx="79">
                  <c:v>10/29/16 04:00:00 AM</c:v>
                </c:pt>
                <c:pt idx="80">
                  <c:v>10/29/16 04:00:00 PM</c:v>
                </c:pt>
                <c:pt idx="81">
                  <c:v>10/29/16 05:00:00 AM</c:v>
                </c:pt>
                <c:pt idx="82">
                  <c:v>10/29/16 05:00:00 PM</c:v>
                </c:pt>
                <c:pt idx="83">
                  <c:v>10/29/16 06:00:00 AM</c:v>
                </c:pt>
                <c:pt idx="84">
                  <c:v>10/29/16 06:00:00 PM</c:v>
                </c:pt>
                <c:pt idx="85">
                  <c:v>10/29/16 07:00:00 AM</c:v>
                </c:pt>
                <c:pt idx="86">
                  <c:v>10/29/16 07:00:00 PM</c:v>
                </c:pt>
                <c:pt idx="87">
                  <c:v>10/29/16 08:00:00 AM</c:v>
                </c:pt>
                <c:pt idx="88">
                  <c:v>10/29/16 08:00:00 PM</c:v>
                </c:pt>
                <c:pt idx="89">
                  <c:v>10/29/16 09:00:00 AM</c:v>
                </c:pt>
                <c:pt idx="90">
                  <c:v>10/29/16 09:00:00 PM</c:v>
                </c:pt>
                <c:pt idx="91">
                  <c:v>10/29/16 10:00:00 AM</c:v>
                </c:pt>
                <c:pt idx="92">
                  <c:v>10/29/16 10:00:00 PM</c:v>
                </c:pt>
                <c:pt idx="93">
                  <c:v>10/29/16 11:00:00 AM</c:v>
                </c:pt>
                <c:pt idx="94">
                  <c:v>10/29/16 11:00:00 PM</c:v>
                </c:pt>
                <c:pt idx="95">
                  <c:v>10/29/16 12:00:00 PM</c:v>
                </c:pt>
                <c:pt idx="96">
                  <c:v>10/30/16 </c:v>
                </c:pt>
                <c:pt idx="97">
                  <c:v>10/30/16 01:00:00 AM</c:v>
                </c:pt>
                <c:pt idx="98">
                  <c:v>10/30/16 01:00:00 PM</c:v>
                </c:pt>
                <c:pt idx="99">
                  <c:v>10/30/16 02:00:00 AM</c:v>
                </c:pt>
                <c:pt idx="100">
                  <c:v>10/30/16 02:00:00 PM</c:v>
                </c:pt>
                <c:pt idx="101">
                  <c:v>10/30/16 03:00:00 AM</c:v>
                </c:pt>
                <c:pt idx="102">
                  <c:v>10/30/16 03:00:00 PM</c:v>
                </c:pt>
                <c:pt idx="103">
                  <c:v>10/30/16 04:00:00 AM</c:v>
                </c:pt>
                <c:pt idx="104">
                  <c:v>10/30/16 04:00:00 PM</c:v>
                </c:pt>
                <c:pt idx="105">
                  <c:v>10/30/16 05:00:00 AM</c:v>
                </c:pt>
                <c:pt idx="106">
                  <c:v>10/30/16 05:00:00 PM</c:v>
                </c:pt>
                <c:pt idx="107">
                  <c:v>10/30/16 06:00:00 AM</c:v>
                </c:pt>
                <c:pt idx="108">
                  <c:v>10/30/16 06:00:00 PM</c:v>
                </c:pt>
                <c:pt idx="109">
                  <c:v>10/30/16 07:00:00 AM</c:v>
                </c:pt>
                <c:pt idx="110">
                  <c:v>10/30/16 07:00:00 PM</c:v>
                </c:pt>
                <c:pt idx="111">
                  <c:v>10/30/16 08:00:00 AM</c:v>
                </c:pt>
                <c:pt idx="112">
                  <c:v>10/30/16 08:00:00 PM</c:v>
                </c:pt>
                <c:pt idx="113">
                  <c:v>10/30/16 09:00:00 AM</c:v>
                </c:pt>
                <c:pt idx="114">
                  <c:v>10/30/16 09:00:00 PM</c:v>
                </c:pt>
                <c:pt idx="115">
                  <c:v>10/30/16 10:00:00 AM</c:v>
                </c:pt>
                <c:pt idx="116">
                  <c:v>10/30/16 10:00:00 PM</c:v>
                </c:pt>
                <c:pt idx="117">
                  <c:v>10/30/16 11:00:00 AM</c:v>
                </c:pt>
                <c:pt idx="118">
                  <c:v>10/30/16 11:00:00 PM</c:v>
                </c:pt>
                <c:pt idx="119">
                  <c:v>10/30/16 12:00:00 PM</c:v>
                </c:pt>
                <c:pt idx="120">
                  <c:v>10/31/16 </c:v>
                </c:pt>
                <c:pt idx="121">
                  <c:v>10/31/16 01:00:00 AM</c:v>
                </c:pt>
                <c:pt idx="122">
                  <c:v>10/31/16 01:00:00 PM</c:v>
                </c:pt>
                <c:pt idx="123">
                  <c:v>10/31/16 02:00:00 AM</c:v>
                </c:pt>
                <c:pt idx="124">
                  <c:v>10/31/16 02:00:00 PM</c:v>
                </c:pt>
                <c:pt idx="125">
                  <c:v>10/31/16 03:00:00 AM</c:v>
                </c:pt>
                <c:pt idx="126">
                  <c:v>10/31/16 03:00:00 PM</c:v>
                </c:pt>
                <c:pt idx="127">
                  <c:v>10/31/16 04:00:00 AM</c:v>
                </c:pt>
                <c:pt idx="128">
                  <c:v>10/31/16 04:00:00 PM</c:v>
                </c:pt>
                <c:pt idx="129">
                  <c:v>10/31/16 05:00:00 AM</c:v>
                </c:pt>
                <c:pt idx="130">
                  <c:v>10/31/16 05:00:00 PM</c:v>
                </c:pt>
                <c:pt idx="131">
                  <c:v>10/31/16 06:00:00 AM</c:v>
                </c:pt>
                <c:pt idx="132">
                  <c:v>10/31/16 06:00:00 PM</c:v>
                </c:pt>
                <c:pt idx="133">
                  <c:v>10/31/16 07:00:00 AM</c:v>
                </c:pt>
                <c:pt idx="134">
                  <c:v>10/31/16 07:00:00 PM</c:v>
                </c:pt>
                <c:pt idx="135">
                  <c:v>10/31/16 08:00:00 AM</c:v>
                </c:pt>
                <c:pt idx="136">
                  <c:v>10/31/16 08:00:00 PM</c:v>
                </c:pt>
                <c:pt idx="137">
                  <c:v>10/31/16 09:00:00 AM</c:v>
                </c:pt>
                <c:pt idx="138">
                  <c:v>10/31/16 09:00:00 PM</c:v>
                </c:pt>
                <c:pt idx="139">
                  <c:v>10/31/16 10:00:00 AM</c:v>
                </c:pt>
                <c:pt idx="140">
                  <c:v>10/31/16 10:00:00 PM</c:v>
                </c:pt>
                <c:pt idx="141">
                  <c:v>10/31/16 11:00:00 AM</c:v>
                </c:pt>
                <c:pt idx="142">
                  <c:v>10/31/16 11:00:00 PM</c:v>
                </c:pt>
                <c:pt idx="143">
                  <c:v>10/31/16 12:00:00 PM</c:v>
                </c:pt>
                <c:pt idx="144">
                  <c:v>11/01/2016</c:v>
                </c:pt>
                <c:pt idx="145">
                  <c:v>11/01/2016 01:00</c:v>
                </c:pt>
                <c:pt idx="146">
                  <c:v>11/01/2016 02:00</c:v>
                </c:pt>
                <c:pt idx="147">
                  <c:v>11/01/2016 03:00</c:v>
                </c:pt>
                <c:pt idx="148">
                  <c:v>11/01/2016 04:00</c:v>
                </c:pt>
                <c:pt idx="149">
                  <c:v>11/01/2016 05:00</c:v>
                </c:pt>
                <c:pt idx="150">
                  <c:v>11/01/2016 06:00</c:v>
                </c:pt>
                <c:pt idx="151">
                  <c:v>11/01/2016 07:00</c:v>
                </c:pt>
                <c:pt idx="152">
                  <c:v>11/01/2016 08:00</c:v>
                </c:pt>
                <c:pt idx="153">
                  <c:v>11/01/2016 09:00</c:v>
                </c:pt>
                <c:pt idx="154">
                  <c:v>11/01/2016 10:00</c:v>
                </c:pt>
                <c:pt idx="155">
                  <c:v>11/01/2016 11:00</c:v>
                </c:pt>
                <c:pt idx="156">
                  <c:v>11/01/2016 12:00</c:v>
                </c:pt>
                <c:pt idx="157">
                  <c:v>11/01/2016 13:00</c:v>
                </c:pt>
                <c:pt idx="158">
                  <c:v>11/01/2016 14:00</c:v>
                </c:pt>
                <c:pt idx="159">
                  <c:v>11/01/2016 15:00</c:v>
                </c:pt>
                <c:pt idx="160">
                  <c:v>11/01/2016 16:00</c:v>
                </c:pt>
                <c:pt idx="161">
                  <c:v>11/01/2016 17:00</c:v>
                </c:pt>
                <c:pt idx="162">
                  <c:v>11/01/2016 18:00</c:v>
                </c:pt>
                <c:pt idx="163">
                  <c:v>11/01/2016 19:00</c:v>
                </c:pt>
                <c:pt idx="164">
                  <c:v>11/01/2016 20:00</c:v>
                </c:pt>
                <c:pt idx="165">
                  <c:v>11/01/2016 21:00</c:v>
                </c:pt>
                <c:pt idx="166">
                  <c:v>11/01/2016 22:00</c:v>
                </c:pt>
                <c:pt idx="167">
                  <c:v>11/01/2016 23:00</c:v>
                </c:pt>
                <c:pt idx="168">
                  <c:v>11/02/2016</c:v>
                </c:pt>
                <c:pt idx="169">
                  <c:v>11/02/2016 01:00</c:v>
                </c:pt>
                <c:pt idx="170">
                  <c:v>11/02/2016 02:00</c:v>
                </c:pt>
                <c:pt idx="171">
                  <c:v>11/02/2016 03:00</c:v>
                </c:pt>
                <c:pt idx="172">
                  <c:v>11/02/2016 04:00</c:v>
                </c:pt>
                <c:pt idx="173">
                  <c:v>11/02/2016 05:00</c:v>
                </c:pt>
                <c:pt idx="174">
                  <c:v>11/02/2016 06:00</c:v>
                </c:pt>
                <c:pt idx="175">
                  <c:v>11/02/2016 07:00</c:v>
                </c:pt>
                <c:pt idx="176">
                  <c:v>11/02/2016 08:00</c:v>
                </c:pt>
                <c:pt idx="177">
                  <c:v>11/02/2016 09:00</c:v>
                </c:pt>
                <c:pt idx="178">
                  <c:v>11/02/2016 10:00</c:v>
                </c:pt>
                <c:pt idx="179">
                  <c:v>11/02/2016 11:00</c:v>
                </c:pt>
                <c:pt idx="180">
                  <c:v>11/02/2016 12:00</c:v>
                </c:pt>
                <c:pt idx="181">
                  <c:v>11/02/2016 13:00</c:v>
                </c:pt>
                <c:pt idx="182">
                  <c:v>11/02/2016 14:00</c:v>
                </c:pt>
                <c:pt idx="183">
                  <c:v>11/02/2016 15:00</c:v>
                </c:pt>
                <c:pt idx="184">
                  <c:v>11/02/2016 16:00</c:v>
                </c:pt>
                <c:pt idx="185">
                  <c:v>11/02/2016 17:00</c:v>
                </c:pt>
                <c:pt idx="186">
                  <c:v>11/02/2016 18:00</c:v>
                </c:pt>
                <c:pt idx="187">
                  <c:v>11/02/2016 19:00</c:v>
                </c:pt>
                <c:pt idx="188">
                  <c:v>11/02/2016 20:00</c:v>
                </c:pt>
                <c:pt idx="189">
                  <c:v>11/02/2016 21:00</c:v>
                </c:pt>
                <c:pt idx="190">
                  <c:v>11/02/2016 22:00</c:v>
                </c:pt>
                <c:pt idx="191">
                  <c:v>11/02/2016 23:00</c:v>
                </c:pt>
                <c:pt idx="192">
                  <c:v>11/03/2016</c:v>
                </c:pt>
                <c:pt idx="193">
                  <c:v>11/03/2016 01:00</c:v>
                </c:pt>
                <c:pt idx="194">
                  <c:v>11/03/2016 02:00</c:v>
                </c:pt>
                <c:pt idx="195">
                  <c:v>11/03/2016 03:00</c:v>
                </c:pt>
                <c:pt idx="196">
                  <c:v>11/03/2016 04:00</c:v>
                </c:pt>
                <c:pt idx="197">
                  <c:v>11/03/2016 05:00</c:v>
                </c:pt>
                <c:pt idx="198">
                  <c:v>11/03/2016 06:00</c:v>
                </c:pt>
                <c:pt idx="199">
                  <c:v>11/03/2016 07:00</c:v>
                </c:pt>
                <c:pt idx="200">
                  <c:v>11/03/2016 08:00</c:v>
                </c:pt>
                <c:pt idx="201">
                  <c:v>11/03/2016 09:00</c:v>
                </c:pt>
                <c:pt idx="202">
                  <c:v>11/03/2016 10:00</c:v>
                </c:pt>
                <c:pt idx="203">
                  <c:v>11/03/2016 11:00</c:v>
                </c:pt>
                <c:pt idx="204">
                  <c:v>11/03/2016 12:00</c:v>
                </c:pt>
                <c:pt idx="205">
                  <c:v>11/03/2016 13:00</c:v>
                </c:pt>
                <c:pt idx="206">
                  <c:v>11/03/2016 14:00</c:v>
                </c:pt>
                <c:pt idx="207">
                  <c:v>11/03/2016 15:00</c:v>
                </c:pt>
                <c:pt idx="208">
                  <c:v>11/03/2016 16:00</c:v>
                </c:pt>
                <c:pt idx="209">
                  <c:v>11/03/2016 17:00</c:v>
                </c:pt>
                <c:pt idx="210">
                  <c:v>11/03/2016 18:00</c:v>
                </c:pt>
                <c:pt idx="211">
                  <c:v>11/03/2016 19:00</c:v>
                </c:pt>
                <c:pt idx="212">
                  <c:v>11/03/2016 20:00</c:v>
                </c:pt>
                <c:pt idx="213">
                  <c:v>11/03/2016 21:00</c:v>
                </c:pt>
                <c:pt idx="214">
                  <c:v>11/03/2016 22:00</c:v>
                </c:pt>
                <c:pt idx="215">
                  <c:v>11/03/2016 23:00</c:v>
                </c:pt>
                <c:pt idx="216">
                  <c:v>11/04/2016</c:v>
                </c:pt>
                <c:pt idx="217">
                  <c:v>11/04/2016 01:00</c:v>
                </c:pt>
                <c:pt idx="218">
                  <c:v>11/04/2016 02:00</c:v>
                </c:pt>
                <c:pt idx="219">
                  <c:v>11/04/2016 03:00</c:v>
                </c:pt>
                <c:pt idx="220">
                  <c:v>11/04/2016 04:00</c:v>
                </c:pt>
                <c:pt idx="221">
                  <c:v>11/04/2016 05:00</c:v>
                </c:pt>
                <c:pt idx="222">
                  <c:v>11/04/2016 06:00</c:v>
                </c:pt>
                <c:pt idx="223">
                  <c:v>11/04/2016 07:00</c:v>
                </c:pt>
                <c:pt idx="224">
                  <c:v>11/04/2016 08:00</c:v>
                </c:pt>
                <c:pt idx="225">
                  <c:v>11/04/2016 09:00</c:v>
                </c:pt>
                <c:pt idx="226">
                  <c:v>11/04/2016 10:00</c:v>
                </c:pt>
                <c:pt idx="227">
                  <c:v>11/04/2016 11:00</c:v>
                </c:pt>
                <c:pt idx="228">
                  <c:v>11/04/2016 12:00</c:v>
                </c:pt>
                <c:pt idx="229">
                  <c:v>11/04/2016 13:00</c:v>
                </c:pt>
                <c:pt idx="230">
                  <c:v>11/04/2016 14:00</c:v>
                </c:pt>
                <c:pt idx="231">
                  <c:v>11/04/2016 15:00</c:v>
                </c:pt>
                <c:pt idx="232">
                  <c:v>11/04/2016 16:00</c:v>
                </c:pt>
                <c:pt idx="233">
                  <c:v>11/04/2016 17:00</c:v>
                </c:pt>
                <c:pt idx="234">
                  <c:v>11/04/2016 18:00</c:v>
                </c:pt>
                <c:pt idx="235">
                  <c:v>11/04/2016 19:00</c:v>
                </c:pt>
                <c:pt idx="236">
                  <c:v>11/04/2016 20:00</c:v>
                </c:pt>
                <c:pt idx="237">
                  <c:v>11/04/2016 21:00</c:v>
                </c:pt>
                <c:pt idx="238">
                  <c:v>11/04/2016 22:00</c:v>
                </c:pt>
                <c:pt idx="239">
                  <c:v>11/04/2016 23:00</c:v>
                </c:pt>
                <c:pt idx="240">
                  <c:v>11/05/2016</c:v>
                </c:pt>
                <c:pt idx="241">
                  <c:v>11/05/2016 01:00</c:v>
                </c:pt>
                <c:pt idx="242">
                  <c:v>11/05/2016 02:00</c:v>
                </c:pt>
                <c:pt idx="243">
                  <c:v>11/05/2016 03:00</c:v>
                </c:pt>
                <c:pt idx="244">
                  <c:v>11/05/2016 04:00</c:v>
                </c:pt>
                <c:pt idx="245">
                  <c:v>11/05/2016 05:00</c:v>
                </c:pt>
                <c:pt idx="246">
                  <c:v>11/05/2016 06:00</c:v>
                </c:pt>
                <c:pt idx="247">
                  <c:v>11/05/2016 07:00</c:v>
                </c:pt>
                <c:pt idx="248">
                  <c:v>11/05/2016 08:00</c:v>
                </c:pt>
                <c:pt idx="249">
                  <c:v>11/05/2016 09:00</c:v>
                </c:pt>
                <c:pt idx="250">
                  <c:v>11/05/2016 10:00</c:v>
                </c:pt>
                <c:pt idx="251">
                  <c:v>11/05/2016 11:00</c:v>
                </c:pt>
                <c:pt idx="252">
                  <c:v>11/05/2016 12:00</c:v>
                </c:pt>
                <c:pt idx="253">
                  <c:v>11/05/2016 13:00</c:v>
                </c:pt>
                <c:pt idx="254">
                  <c:v>11/05/2016 14:00</c:v>
                </c:pt>
                <c:pt idx="255">
                  <c:v>11/05/2016 15:00</c:v>
                </c:pt>
                <c:pt idx="256">
                  <c:v>11/05/2016 16:00</c:v>
                </c:pt>
                <c:pt idx="257">
                  <c:v>11/05/2016 17:00</c:v>
                </c:pt>
                <c:pt idx="258">
                  <c:v>11/05/2016 18:00</c:v>
                </c:pt>
                <c:pt idx="259">
                  <c:v>11/05/2016 19:00</c:v>
                </c:pt>
                <c:pt idx="260">
                  <c:v>11/05/2016 20:00</c:v>
                </c:pt>
                <c:pt idx="261">
                  <c:v>11/05/2016 21:00</c:v>
                </c:pt>
                <c:pt idx="262">
                  <c:v>11/05/2016 22:00</c:v>
                </c:pt>
                <c:pt idx="263">
                  <c:v>11/05/2016 23:00</c:v>
                </c:pt>
                <c:pt idx="264">
                  <c:v>11/06/2016</c:v>
                </c:pt>
                <c:pt idx="265">
                  <c:v>11/06/2016 01:00</c:v>
                </c:pt>
                <c:pt idx="266">
                  <c:v>11/06/2016 02:00</c:v>
                </c:pt>
                <c:pt idx="267">
                  <c:v>11/06/2016 03:00</c:v>
                </c:pt>
                <c:pt idx="268">
                  <c:v>11/06/2016 04:00</c:v>
                </c:pt>
                <c:pt idx="269">
                  <c:v>11/06/2016 05:00</c:v>
                </c:pt>
                <c:pt idx="270">
                  <c:v>11/06/2016 06:00</c:v>
                </c:pt>
                <c:pt idx="271">
                  <c:v>11/06/2016 07:00</c:v>
                </c:pt>
                <c:pt idx="272">
                  <c:v>11/06/2016 08:00</c:v>
                </c:pt>
                <c:pt idx="273">
                  <c:v>11/06/2016 09:00</c:v>
                </c:pt>
                <c:pt idx="274">
                  <c:v>11/06/2016 10:00</c:v>
                </c:pt>
                <c:pt idx="275">
                  <c:v>11/06/2016 11:00</c:v>
                </c:pt>
                <c:pt idx="276">
                  <c:v>11/06/2016 12:00</c:v>
                </c:pt>
                <c:pt idx="277">
                  <c:v>11/06/2016 13:00</c:v>
                </c:pt>
                <c:pt idx="278">
                  <c:v>11/06/2016 14:00</c:v>
                </c:pt>
                <c:pt idx="279">
                  <c:v>11/06/2016 15:00</c:v>
                </c:pt>
                <c:pt idx="280">
                  <c:v>11/06/2016 16:00</c:v>
                </c:pt>
                <c:pt idx="281">
                  <c:v>11/06/2016 17:00</c:v>
                </c:pt>
                <c:pt idx="282">
                  <c:v>11/06/2016 18:00</c:v>
                </c:pt>
                <c:pt idx="283">
                  <c:v>11/06/2016 19:00</c:v>
                </c:pt>
                <c:pt idx="284">
                  <c:v>11/06/2016 20:00</c:v>
                </c:pt>
                <c:pt idx="285">
                  <c:v>11/06/2016 21:00</c:v>
                </c:pt>
                <c:pt idx="286">
                  <c:v>11/06/2016 22:00</c:v>
                </c:pt>
                <c:pt idx="287">
                  <c:v>11/06/2016 23:00</c:v>
                </c:pt>
                <c:pt idx="288">
                  <c:v>11/07/2016</c:v>
                </c:pt>
                <c:pt idx="289">
                  <c:v>11/07/2016 01:00</c:v>
                </c:pt>
                <c:pt idx="290">
                  <c:v>11/07/2016 02:00</c:v>
                </c:pt>
                <c:pt idx="291">
                  <c:v>11/07/2016 03:00</c:v>
                </c:pt>
                <c:pt idx="292">
                  <c:v>11/07/2016 04:00</c:v>
                </c:pt>
                <c:pt idx="293">
                  <c:v>11/07/2016 05:00</c:v>
                </c:pt>
                <c:pt idx="294">
                  <c:v>11/07/2016 06:00</c:v>
                </c:pt>
                <c:pt idx="295">
                  <c:v>11/07/2016 07:00</c:v>
                </c:pt>
                <c:pt idx="296">
                  <c:v>11/07/2016 08:00</c:v>
                </c:pt>
                <c:pt idx="297">
                  <c:v>11/07/2016 09:00</c:v>
                </c:pt>
                <c:pt idx="298">
                  <c:v>11/07/2016 10:00</c:v>
                </c:pt>
                <c:pt idx="299">
                  <c:v>11/07/2016 11:00</c:v>
                </c:pt>
                <c:pt idx="300">
                  <c:v>11/07/2016 12:00</c:v>
                </c:pt>
                <c:pt idx="301">
                  <c:v>11/07/2016 13:00</c:v>
                </c:pt>
                <c:pt idx="302">
                  <c:v>11/07/2016 14:00</c:v>
                </c:pt>
                <c:pt idx="303">
                  <c:v>11/07/2016 15:00</c:v>
                </c:pt>
                <c:pt idx="304">
                  <c:v>11/07/2016 16:00</c:v>
                </c:pt>
                <c:pt idx="305">
                  <c:v>11/07/2016 17:00</c:v>
                </c:pt>
                <c:pt idx="306">
                  <c:v>11/07/2016 18:00</c:v>
                </c:pt>
                <c:pt idx="307">
                  <c:v>11/07/2016 19:00</c:v>
                </c:pt>
                <c:pt idx="308">
                  <c:v>11/07/2016 20:00</c:v>
                </c:pt>
                <c:pt idx="309">
                  <c:v>11/07/2016 21:00</c:v>
                </c:pt>
                <c:pt idx="310">
                  <c:v>11/07/2016 22:00</c:v>
                </c:pt>
                <c:pt idx="311">
                  <c:v>11/07/2016 23:00</c:v>
                </c:pt>
                <c:pt idx="312">
                  <c:v>11/08/2016</c:v>
                </c:pt>
                <c:pt idx="313">
                  <c:v>11/08/2016 01:00</c:v>
                </c:pt>
                <c:pt idx="314">
                  <c:v>11/08/2016 02:00</c:v>
                </c:pt>
                <c:pt idx="315">
                  <c:v>11/08/2016 03:00</c:v>
                </c:pt>
                <c:pt idx="316">
                  <c:v>11/08/2016 04:00</c:v>
                </c:pt>
                <c:pt idx="317">
                  <c:v>11/08/2016 05:00</c:v>
                </c:pt>
                <c:pt idx="318">
                  <c:v>11/08/2016 06:00</c:v>
                </c:pt>
                <c:pt idx="319">
                  <c:v>11/08/2016 07:00</c:v>
                </c:pt>
                <c:pt idx="320">
                  <c:v>11/08/2016 08:00</c:v>
                </c:pt>
                <c:pt idx="321">
                  <c:v>11/08/2016 09:00</c:v>
                </c:pt>
                <c:pt idx="322">
                  <c:v>11/08/2016 10:00</c:v>
                </c:pt>
                <c:pt idx="323">
                  <c:v>11/08/2016 11:00</c:v>
                </c:pt>
                <c:pt idx="324">
                  <c:v>11/08/2016 12:00</c:v>
                </c:pt>
                <c:pt idx="325">
                  <c:v>11/08/2016 13:00</c:v>
                </c:pt>
                <c:pt idx="326">
                  <c:v>11/08/2016 14:00</c:v>
                </c:pt>
                <c:pt idx="327">
                  <c:v>11/08/2016 15:00</c:v>
                </c:pt>
                <c:pt idx="328">
                  <c:v>11/08/2016 16:00</c:v>
                </c:pt>
                <c:pt idx="329">
                  <c:v>11/08/2016 17:00</c:v>
                </c:pt>
                <c:pt idx="330">
                  <c:v>11/08/2016 18:00</c:v>
                </c:pt>
                <c:pt idx="331">
                  <c:v>11/08/2016 19:00</c:v>
                </c:pt>
                <c:pt idx="332">
                  <c:v>11/08/2016 20:00</c:v>
                </c:pt>
                <c:pt idx="333">
                  <c:v>11/08/2016 21:00</c:v>
                </c:pt>
                <c:pt idx="334">
                  <c:v>11/08/2016 22:00</c:v>
                </c:pt>
                <c:pt idx="335">
                  <c:v>11/08/2016 23:00</c:v>
                </c:pt>
                <c:pt idx="336">
                  <c:v>11/09/2016</c:v>
                </c:pt>
                <c:pt idx="337">
                  <c:v>11/09/2016 01:00</c:v>
                </c:pt>
                <c:pt idx="338">
                  <c:v>11/09/2016 02:00</c:v>
                </c:pt>
                <c:pt idx="339">
                  <c:v>11/09/2016 03:00</c:v>
                </c:pt>
                <c:pt idx="340">
                  <c:v>11/09/2016 04:00</c:v>
                </c:pt>
                <c:pt idx="341">
                  <c:v>11/09/2016 05:00</c:v>
                </c:pt>
                <c:pt idx="342">
                  <c:v>11/09/2016 06:00</c:v>
                </c:pt>
                <c:pt idx="343">
                  <c:v>11/09/2016 07:00</c:v>
                </c:pt>
                <c:pt idx="344">
                  <c:v>11/09/2016 08:00</c:v>
                </c:pt>
                <c:pt idx="345">
                  <c:v>11/09/2016 09:00</c:v>
                </c:pt>
                <c:pt idx="346">
                  <c:v>11/09/2016 10:00</c:v>
                </c:pt>
                <c:pt idx="347">
                  <c:v>11/09/2016 11:00</c:v>
                </c:pt>
                <c:pt idx="348">
                  <c:v>11/09/2016 12:00</c:v>
                </c:pt>
                <c:pt idx="349">
                  <c:v>11/09/2016 13:00</c:v>
                </c:pt>
                <c:pt idx="350">
                  <c:v>11/09/2016 14:00</c:v>
                </c:pt>
                <c:pt idx="351">
                  <c:v>11/09/2016 15:00</c:v>
                </c:pt>
                <c:pt idx="352">
                  <c:v>11/09/2016 16:00</c:v>
                </c:pt>
                <c:pt idx="353">
                  <c:v>11/09/2016 17:00</c:v>
                </c:pt>
                <c:pt idx="354">
                  <c:v>11/09/2016 18:00</c:v>
                </c:pt>
                <c:pt idx="355">
                  <c:v>11/09/2016 19:00</c:v>
                </c:pt>
                <c:pt idx="356">
                  <c:v>11/09/2016 20:00</c:v>
                </c:pt>
                <c:pt idx="357">
                  <c:v>11/09/2016 21:00</c:v>
                </c:pt>
                <c:pt idx="358">
                  <c:v>11/09/2016 22:00</c:v>
                </c:pt>
                <c:pt idx="359">
                  <c:v>11/09/2016 23:00</c:v>
                </c:pt>
                <c:pt idx="360">
                  <c:v>11/10/2016</c:v>
                </c:pt>
                <c:pt idx="361">
                  <c:v>11/10/2016 01:00</c:v>
                </c:pt>
                <c:pt idx="362">
                  <c:v>11/10/2016 02:00</c:v>
                </c:pt>
                <c:pt idx="363">
                  <c:v>11/10/2016 03:00</c:v>
                </c:pt>
                <c:pt idx="364">
                  <c:v>11/10/2016 04:00</c:v>
                </c:pt>
                <c:pt idx="365">
                  <c:v>11/10/2016 05:00</c:v>
                </c:pt>
                <c:pt idx="366">
                  <c:v>11/10/2016 06:00</c:v>
                </c:pt>
                <c:pt idx="367">
                  <c:v>11/10/2016 07:00</c:v>
                </c:pt>
                <c:pt idx="368">
                  <c:v>11/10/2016 08:00</c:v>
                </c:pt>
                <c:pt idx="369">
                  <c:v>11/10/2016 09:00</c:v>
                </c:pt>
                <c:pt idx="370">
                  <c:v>11/10/2016 10:00</c:v>
                </c:pt>
                <c:pt idx="371">
                  <c:v>11/10/2016 11:00</c:v>
                </c:pt>
                <c:pt idx="372">
                  <c:v>11/10/2016 12:00</c:v>
                </c:pt>
                <c:pt idx="373">
                  <c:v>11/10/2016 13:00</c:v>
                </c:pt>
                <c:pt idx="374">
                  <c:v>11/10/2016 14:00</c:v>
                </c:pt>
                <c:pt idx="375">
                  <c:v>11/10/2016 15:00</c:v>
                </c:pt>
                <c:pt idx="376">
                  <c:v>11/10/2016 16:00</c:v>
                </c:pt>
                <c:pt idx="377">
                  <c:v>11/10/2016 17:00</c:v>
                </c:pt>
                <c:pt idx="378">
                  <c:v>11/10/2016 18:00</c:v>
                </c:pt>
                <c:pt idx="379">
                  <c:v>11/10/2016 19:00</c:v>
                </c:pt>
                <c:pt idx="380">
                  <c:v>11/10/2016 20:00</c:v>
                </c:pt>
                <c:pt idx="381">
                  <c:v>11/10/2016 21:00</c:v>
                </c:pt>
                <c:pt idx="382">
                  <c:v>11/10/2016 22:00</c:v>
                </c:pt>
                <c:pt idx="383">
                  <c:v>11/10/2016 23:00</c:v>
                </c:pt>
              </c:strCache>
            </c:strRef>
          </c:cat>
          <c:val>
            <c:numRef>
              <c:f>Autumn!$B$4:$B$388</c:f>
              <c:numCache>
                <c:formatCode>General</c:formatCode>
                <c:ptCount val="384"/>
                <c:pt idx="0">
                  <c:v>23.16</c:v>
                </c:pt>
                <c:pt idx="1">
                  <c:v>23.16</c:v>
                </c:pt>
                <c:pt idx="2">
                  <c:v>23.472000000000001</c:v>
                </c:pt>
                <c:pt idx="3">
                  <c:v>23.184000000000001</c:v>
                </c:pt>
                <c:pt idx="4">
                  <c:v>23.640999999999998</c:v>
                </c:pt>
                <c:pt idx="5">
                  <c:v>23.135999999999999</c:v>
                </c:pt>
                <c:pt idx="6">
                  <c:v>23.327999999999999</c:v>
                </c:pt>
                <c:pt idx="7">
                  <c:v>23.088000000000001</c:v>
                </c:pt>
                <c:pt idx="8">
                  <c:v>23.376000000000001</c:v>
                </c:pt>
                <c:pt idx="9">
                  <c:v>23.04</c:v>
                </c:pt>
                <c:pt idx="10">
                  <c:v>23.376000000000001</c:v>
                </c:pt>
                <c:pt idx="11">
                  <c:v>22.968</c:v>
                </c:pt>
                <c:pt idx="12">
                  <c:v>23.376000000000001</c:v>
                </c:pt>
                <c:pt idx="13">
                  <c:v>23.04</c:v>
                </c:pt>
                <c:pt idx="14">
                  <c:v>23.327999999999999</c:v>
                </c:pt>
                <c:pt idx="15">
                  <c:v>23.015999999999998</c:v>
                </c:pt>
                <c:pt idx="16">
                  <c:v>23.376000000000001</c:v>
                </c:pt>
                <c:pt idx="17">
                  <c:v>22.968</c:v>
                </c:pt>
                <c:pt idx="18">
                  <c:v>23.448</c:v>
                </c:pt>
                <c:pt idx="19">
                  <c:v>23.015999999999998</c:v>
                </c:pt>
                <c:pt idx="20">
                  <c:v>23.545000000000002</c:v>
                </c:pt>
                <c:pt idx="21">
                  <c:v>23.111999999999998</c:v>
                </c:pt>
                <c:pt idx="22">
                  <c:v>23.4</c:v>
                </c:pt>
                <c:pt idx="23">
                  <c:v>23.256</c:v>
                </c:pt>
                <c:pt idx="24">
                  <c:v>23.327999999999999</c:v>
                </c:pt>
                <c:pt idx="25">
                  <c:v>23.376000000000001</c:v>
                </c:pt>
                <c:pt idx="26">
                  <c:v>23.736999999999998</c:v>
                </c:pt>
                <c:pt idx="27">
                  <c:v>23.448</c:v>
                </c:pt>
                <c:pt idx="28">
                  <c:v>23.856999999999999</c:v>
                </c:pt>
                <c:pt idx="29">
                  <c:v>23.423999999999999</c:v>
                </c:pt>
                <c:pt idx="30">
                  <c:v>23.809000000000001</c:v>
                </c:pt>
                <c:pt idx="31">
                  <c:v>23.448</c:v>
                </c:pt>
                <c:pt idx="32">
                  <c:v>23.832999999999998</c:v>
                </c:pt>
                <c:pt idx="33">
                  <c:v>23.448</c:v>
                </c:pt>
                <c:pt idx="34">
                  <c:v>24.001999999999999</c:v>
                </c:pt>
                <c:pt idx="35">
                  <c:v>23.448</c:v>
                </c:pt>
                <c:pt idx="36">
                  <c:v>23.954000000000001</c:v>
                </c:pt>
                <c:pt idx="37">
                  <c:v>23.448</c:v>
                </c:pt>
                <c:pt idx="38">
                  <c:v>23.881</c:v>
                </c:pt>
                <c:pt idx="39">
                  <c:v>23.4</c:v>
                </c:pt>
                <c:pt idx="40">
                  <c:v>23.760999999999999</c:v>
                </c:pt>
                <c:pt idx="41">
                  <c:v>23.303999999999998</c:v>
                </c:pt>
                <c:pt idx="42">
                  <c:v>23.785</c:v>
                </c:pt>
                <c:pt idx="43">
                  <c:v>23.352</c:v>
                </c:pt>
                <c:pt idx="44">
                  <c:v>23.905000000000001</c:v>
                </c:pt>
                <c:pt idx="45">
                  <c:v>23.521000000000001</c:v>
                </c:pt>
                <c:pt idx="46">
                  <c:v>23.881</c:v>
                </c:pt>
                <c:pt idx="47">
                  <c:v>23.640999999999998</c:v>
                </c:pt>
                <c:pt idx="48">
                  <c:v>23.832999999999998</c:v>
                </c:pt>
                <c:pt idx="49">
                  <c:v>23.809000000000001</c:v>
                </c:pt>
                <c:pt idx="50">
                  <c:v>24.411999999999999</c:v>
                </c:pt>
                <c:pt idx="51">
                  <c:v>24.026</c:v>
                </c:pt>
                <c:pt idx="52">
                  <c:v>24.122</c:v>
                </c:pt>
                <c:pt idx="53">
                  <c:v>24.026</c:v>
                </c:pt>
                <c:pt idx="54">
                  <c:v>24.170999999999999</c:v>
                </c:pt>
                <c:pt idx="55">
                  <c:v>24.001999999999999</c:v>
                </c:pt>
                <c:pt idx="56">
                  <c:v>24.266999999999999</c:v>
                </c:pt>
                <c:pt idx="57">
                  <c:v>23.954000000000001</c:v>
                </c:pt>
                <c:pt idx="58">
                  <c:v>24.266999999999999</c:v>
                </c:pt>
                <c:pt idx="59">
                  <c:v>23.978000000000002</c:v>
                </c:pt>
                <c:pt idx="60">
                  <c:v>24.219000000000001</c:v>
                </c:pt>
                <c:pt idx="61">
                  <c:v>23.93</c:v>
                </c:pt>
                <c:pt idx="62">
                  <c:v>24.338999999999999</c:v>
                </c:pt>
                <c:pt idx="63">
                  <c:v>23.905000000000001</c:v>
                </c:pt>
                <c:pt idx="64">
                  <c:v>24.146000000000001</c:v>
                </c:pt>
                <c:pt idx="65">
                  <c:v>23.905000000000001</c:v>
                </c:pt>
                <c:pt idx="66">
                  <c:v>24.097999999999999</c:v>
                </c:pt>
                <c:pt idx="67">
                  <c:v>24.074000000000002</c:v>
                </c:pt>
                <c:pt idx="68">
                  <c:v>24.05</c:v>
                </c:pt>
                <c:pt idx="69">
                  <c:v>23.954000000000001</c:v>
                </c:pt>
                <c:pt idx="70">
                  <c:v>24.074000000000002</c:v>
                </c:pt>
                <c:pt idx="71">
                  <c:v>24.291</c:v>
                </c:pt>
                <c:pt idx="72">
                  <c:v>24.074000000000002</c:v>
                </c:pt>
                <c:pt idx="73">
                  <c:v>24.074000000000002</c:v>
                </c:pt>
                <c:pt idx="74">
                  <c:v>24.388000000000002</c:v>
                </c:pt>
                <c:pt idx="75">
                  <c:v>24.026</c:v>
                </c:pt>
                <c:pt idx="76">
                  <c:v>24.291</c:v>
                </c:pt>
                <c:pt idx="77">
                  <c:v>24.122</c:v>
                </c:pt>
                <c:pt idx="78">
                  <c:v>24.338999999999999</c:v>
                </c:pt>
                <c:pt idx="79">
                  <c:v>24.122</c:v>
                </c:pt>
                <c:pt idx="80">
                  <c:v>24.363</c:v>
                </c:pt>
                <c:pt idx="81">
                  <c:v>24.074000000000002</c:v>
                </c:pt>
                <c:pt idx="82">
                  <c:v>24.338999999999999</c:v>
                </c:pt>
                <c:pt idx="83">
                  <c:v>24.05</c:v>
                </c:pt>
                <c:pt idx="84">
                  <c:v>24.242999999999999</c:v>
                </c:pt>
                <c:pt idx="85">
                  <c:v>24.001999999999999</c:v>
                </c:pt>
                <c:pt idx="86">
                  <c:v>24.146000000000001</c:v>
                </c:pt>
                <c:pt idx="87">
                  <c:v>23.93</c:v>
                </c:pt>
                <c:pt idx="88">
                  <c:v>24.242999999999999</c:v>
                </c:pt>
                <c:pt idx="89">
                  <c:v>24.001999999999999</c:v>
                </c:pt>
                <c:pt idx="90">
                  <c:v>24.242999999999999</c:v>
                </c:pt>
                <c:pt idx="91">
                  <c:v>23.978000000000002</c:v>
                </c:pt>
                <c:pt idx="92">
                  <c:v>24.315000000000001</c:v>
                </c:pt>
                <c:pt idx="93">
                  <c:v>24.122</c:v>
                </c:pt>
                <c:pt idx="94">
                  <c:v>24.242999999999999</c:v>
                </c:pt>
                <c:pt idx="95">
                  <c:v>24.338999999999999</c:v>
                </c:pt>
                <c:pt idx="96">
                  <c:v>24.195</c:v>
                </c:pt>
                <c:pt idx="97">
                  <c:v>24.219000000000001</c:v>
                </c:pt>
                <c:pt idx="98">
                  <c:v>24.097999999999999</c:v>
                </c:pt>
                <c:pt idx="99">
                  <c:v>24.170999999999999</c:v>
                </c:pt>
                <c:pt idx="100">
                  <c:v>24.195</c:v>
                </c:pt>
                <c:pt idx="101">
                  <c:v>24.170999999999999</c:v>
                </c:pt>
                <c:pt idx="102">
                  <c:v>24.146000000000001</c:v>
                </c:pt>
                <c:pt idx="103">
                  <c:v>24.097999999999999</c:v>
                </c:pt>
                <c:pt idx="104">
                  <c:v>24.122</c:v>
                </c:pt>
                <c:pt idx="105">
                  <c:v>24.074000000000002</c:v>
                </c:pt>
                <c:pt idx="106">
                  <c:v>24.074000000000002</c:v>
                </c:pt>
                <c:pt idx="107">
                  <c:v>24.001999999999999</c:v>
                </c:pt>
                <c:pt idx="108">
                  <c:v>24.074000000000002</c:v>
                </c:pt>
                <c:pt idx="109">
                  <c:v>23.954000000000001</c:v>
                </c:pt>
                <c:pt idx="110">
                  <c:v>24.001999999999999</c:v>
                </c:pt>
                <c:pt idx="111">
                  <c:v>23.881</c:v>
                </c:pt>
                <c:pt idx="112">
                  <c:v>24.122</c:v>
                </c:pt>
                <c:pt idx="113">
                  <c:v>23.954000000000001</c:v>
                </c:pt>
                <c:pt idx="114">
                  <c:v>24.074000000000002</c:v>
                </c:pt>
                <c:pt idx="115">
                  <c:v>23.856999999999999</c:v>
                </c:pt>
                <c:pt idx="116">
                  <c:v>24.05</c:v>
                </c:pt>
                <c:pt idx="117">
                  <c:v>23.93</c:v>
                </c:pt>
                <c:pt idx="118">
                  <c:v>24.074000000000002</c:v>
                </c:pt>
                <c:pt idx="119">
                  <c:v>24.026</c:v>
                </c:pt>
                <c:pt idx="120">
                  <c:v>24.170999999999999</c:v>
                </c:pt>
                <c:pt idx="121">
                  <c:v>24.05</c:v>
                </c:pt>
                <c:pt idx="122">
                  <c:v>23.809000000000001</c:v>
                </c:pt>
                <c:pt idx="123">
                  <c:v>23.954000000000001</c:v>
                </c:pt>
                <c:pt idx="124">
                  <c:v>23.809000000000001</c:v>
                </c:pt>
                <c:pt idx="125">
                  <c:v>23.905000000000001</c:v>
                </c:pt>
                <c:pt idx="126">
                  <c:v>23.713000000000001</c:v>
                </c:pt>
                <c:pt idx="127">
                  <c:v>23.881</c:v>
                </c:pt>
                <c:pt idx="128">
                  <c:v>23.760999999999999</c:v>
                </c:pt>
                <c:pt idx="129">
                  <c:v>23.93</c:v>
                </c:pt>
                <c:pt idx="130">
                  <c:v>23.785</c:v>
                </c:pt>
                <c:pt idx="131">
                  <c:v>23.832999999999998</c:v>
                </c:pt>
                <c:pt idx="132">
                  <c:v>23.785</c:v>
                </c:pt>
                <c:pt idx="133">
                  <c:v>23.736999999999998</c:v>
                </c:pt>
                <c:pt idx="134">
                  <c:v>23.785</c:v>
                </c:pt>
                <c:pt idx="135">
                  <c:v>23.640999999999998</c:v>
                </c:pt>
                <c:pt idx="136">
                  <c:v>23.760999999999999</c:v>
                </c:pt>
                <c:pt idx="137">
                  <c:v>23.760999999999999</c:v>
                </c:pt>
                <c:pt idx="138">
                  <c:v>23.785</c:v>
                </c:pt>
                <c:pt idx="139">
                  <c:v>23.568999999999999</c:v>
                </c:pt>
                <c:pt idx="140">
                  <c:v>23.809000000000001</c:v>
                </c:pt>
                <c:pt idx="141">
                  <c:v>23.448</c:v>
                </c:pt>
                <c:pt idx="142">
                  <c:v>23.736999999999998</c:v>
                </c:pt>
                <c:pt idx="143">
                  <c:v>23.664999999999999</c:v>
                </c:pt>
                <c:pt idx="144">
                  <c:v>23.713000000000001</c:v>
                </c:pt>
                <c:pt idx="145">
                  <c:v>23.640999999999998</c:v>
                </c:pt>
                <c:pt idx="146">
                  <c:v>23.689</c:v>
                </c:pt>
                <c:pt idx="147">
                  <c:v>23.664999999999999</c:v>
                </c:pt>
                <c:pt idx="148">
                  <c:v>23.640999999999998</c:v>
                </c:pt>
                <c:pt idx="149">
                  <c:v>23.568999999999999</c:v>
                </c:pt>
                <c:pt idx="150">
                  <c:v>23.497</c:v>
                </c:pt>
                <c:pt idx="151">
                  <c:v>23.593</c:v>
                </c:pt>
                <c:pt idx="152">
                  <c:v>23.111999999999998</c:v>
                </c:pt>
                <c:pt idx="153">
                  <c:v>23.16</c:v>
                </c:pt>
                <c:pt idx="154">
                  <c:v>23.16</c:v>
                </c:pt>
                <c:pt idx="155">
                  <c:v>23.135999999999999</c:v>
                </c:pt>
                <c:pt idx="156">
                  <c:v>23.231999999999999</c:v>
                </c:pt>
                <c:pt idx="157">
                  <c:v>23.256</c:v>
                </c:pt>
                <c:pt idx="158">
                  <c:v>23.231999999999999</c:v>
                </c:pt>
                <c:pt idx="159">
                  <c:v>23.184000000000001</c:v>
                </c:pt>
                <c:pt idx="160">
                  <c:v>23.111999999999998</c:v>
                </c:pt>
                <c:pt idx="161">
                  <c:v>23.16</c:v>
                </c:pt>
                <c:pt idx="162">
                  <c:v>23.16</c:v>
                </c:pt>
                <c:pt idx="163">
                  <c:v>23.064</c:v>
                </c:pt>
                <c:pt idx="164">
                  <c:v>22.943999999999999</c:v>
                </c:pt>
                <c:pt idx="165">
                  <c:v>22.896000000000001</c:v>
                </c:pt>
                <c:pt idx="166">
                  <c:v>22.8</c:v>
                </c:pt>
                <c:pt idx="167">
                  <c:v>22.92</c:v>
                </c:pt>
                <c:pt idx="168">
                  <c:v>22.872</c:v>
                </c:pt>
                <c:pt idx="169">
                  <c:v>22.872</c:v>
                </c:pt>
                <c:pt idx="170">
                  <c:v>22.824000000000002</c:v>
                </c:pt>
                <c:pt idx="171">
                  <c:v>22.824000000000002</c:v>
                </c:pt>
                <c:pt idx="172">
                  <c:v>22.824000000000002</c:v>
                </c:pt>
                <c:pt idx="173">
                  <c:v>22.776</c:v>
                </c:pt>
                <c:pt idx="174">
                  <c:v>22.776</c:v>
                </c:pt>
                <c:pt idx="175">
                  <c:v>22.704999999999998</c:v>
                </c:pt>
                <c:pt idx="176">
                  <c:v>22.657</c:v>
                </c:pt>
                <c:pt idx="177">
                  <c:v>22.489000000000001</c:v>
                </c:pt>
                <c:pt idx="178">
                  <c:v>22.274000000000001</c:v>
                </c:pt>
                <c:pt idx="179">
                  <c:v>22.154</c:v>
                </c:pt>
                <c:pt idx="180">
                  <c:v>22.274000000000001</c:v>
                </c:pt>
                <c:pt idx="181">
                  <c:v>22.297999999999998</c:v>
                </c:pt>
                <c:pt idx="182">
                  <c:v>22.225999999999999</c:v>
                </c:pt>
                <c:pt idx="183">
                  <c:v>22.154</c:v>
                </c:pt>
                <c:pt idx="184">
                  <c:v>22.225999999999999</c:v>
                </c:pt>
                <c:pt idx="185">
                  <c:v>22.225999999999999</c:v>
                </c:pt>
                <c:pt idx="186">
                  <c:v>22.154</c:v>
                </c:pt>
                <c:pt idx="187">
                  <c:v>22.082000000000001</c:v>
                </c:pt>
                <c:pt idx="188">
                  <c:v>22.13</c:v>
                </c:pt>
                <c:pt idx="189">
                  <c:v>22.178000000000001</c:v>
                </c:pt>
                <c:pt idx="190">
                  <c:v>22.058</c:v>
                </c:pt>
                <c:pt idx="191">
                  <c:v>21.867000000000001</c:v>
                </c:pt>
                <c:pt idx="192">
                  <c:v>21.843</c:v>
                </c:pt>
                <c:pt idx="193">
                  <c:v>21.867000000000001</c:v>
                </c:pt>
                <c:pt idx="194">
                  <c:v>21.890999999999998</c:v>
                </c:pt>
                <c:pt idx="195">
                  <c:v>21.843</c:v>
                </c:pt>
                <c:pt idx="196">
                  <c:v>21.771999999999998</c:v>
                </c:pt>
                <c:pt idx="197">
                  <c:v>21.652000000000001</c:v>
                </c:pt>
                <c:pt idx="198">
                  <c:v>21.556999999999999</c:v>
                </c:pt>
                <c:pt idx="199">
                  <c:v>21.460999999999999</c:v>
                </c:pt>
                <c:pt idx="200">
                  <c:v>21.437000000000001</c:v>
                </c:pt>
                <c:pt idx="201">
                  <c:v>21.341999999999999</c:v>
                </c:pt>
                <c:pt idx="202">
                  <c:v>21.366</c:v>
                </c:pt>
                <c:pt idx="203">
                  <c:v>21.341999999999999</c:v>
                </c:pt>
                <c:pt idx="204">
                  <c:v>21.39</c:v>
                </c:pt>
                <c:pt idx="205">
                  <c:v>21.366</c:v>
                </c:pt>
                <c:pt idx="206">
                  <c:v>21.437000000000001</c:v>
                </c:pt>
                <c:pt idx="207">
                  <c:v>21.460999999999999</c:v>
                </c:pt>
                <c:pt idx="208">
                  <c:v>21.437000000000001</c:v>
                </c:pt>
                <c:pt idx="209">
                  <c:v>21.437000000000001</c:v>
                </c:pt>
                <c:pt idx="210">
                  <c:v>21.460999999999999</c:v>
                </c:pt>
                <c:pt idx="211">
                  <c:v>21.39</c:v>
                </c:pt>
                <c:pt idx="212">
                  <c:v>21.318000000000001</c:v>
                </c:pt>
                <c:pt idx="213">
                  <c:v>21.318000000000001</c:v>
                </c:pt>
                <c:pt idx="214">
                  <c:v>21.318000000000001</c:v>
                </c:pt>
                <c:pt idx="215">
                  <c:v>21.294</c:v>
                </c:pt>
                <c:pt idx="216">
                  <c:v>21.366</c:v>
                </c:pt>
                <c:pt idx="217">
                  <c:v>21.294</c:v>
                </c:pt>
                <c:pt idx="218">
                  <c:v>21.341999999999999</c:v>
                </c:pt>
                <c:pt idx="219">
                  <c:v>21.413</c:v>
                </c:pt>
                <c:pt idx="220">
                  <c:v>21.39</c:v>
                </c:pt>
                <c:pt idx="221">
                  <c:v>21.39</c:v>
                </c:pt>
                <c:pt idx="222">
                  <c:v>21.341999999999999</c:v>
                </c:pt>
                <c:pt idx="223">
                  <c:v>21.294</c:v>
                </c:pt>
                <c:pt idx="224">
                  <c:v>21.318000000000001</c:v>
                </c:pt>
                <c:pt idx="225">
                  <c:v>21.366</c:v>
                </c:pt>
                <c:pt idx="226">
                  <c:v>21.556999999999999</c:v>
                </c:pt>
                <c:pt idx="227">
                  <c:v>21.245999999999999</c:v>
                </c:pt>
                <c:pt idx="228">
                  <c:v>21.245999999999999</c:v>
                </c:pt>
                <c:pt idx="229">
                  <c:v>21.245999999999999</c:v>
                </c:pt>
                <c:pt idx="230">
                  <c:v>21.581</c:v>
                </c:pt>
                <c:pt idx="231">
                  <c:v>21.533000000000001</c:v>
                </c:pt>
                <c:pt idx="232">
                  <c:v>21.603999999999999</c:v>
                </c:pt>
                <c:pt idx="233">
                  <c:v>21.652000000000001</c:v>
                </c:pt>
                <c:pt idx="234">
                  <c:v>21.533000000000001</c:v>
                </c:pt>
                <c:pt idx="235">
                  <c:v>21.675999999999998</c:v>
                </c:pt>
                <c:pt idx="236">
                  <c:v>21.581</c:v>
                </c:pt>
                <c:pt idx="237">
                  <c:v>21.533000000000001</c:v>
                </c:pt>
                <c:pt idx="238">
                  <c:v>21.484999999999999</c:v>
                </c:pt>
                <c:pt idx="239">
                  <c:v>21.484999999999999</c:v>
                </c:pt>
                <c:pt idx="240">
                  <c:v>21.437000000000001</c:v>
                </c:pt>
                <c:pt idx="241">
                  <c:v>21.341999999999999</c:v>
                </c:pt>
                <c:pt idx="242">
                  <c:v>21.460999999999999</c:v>
                </c:pt>
                <c:pt idx="243">
                  <c:v>21.437000000000001</c:v>
                </c:pt>
                <c:pt idx="244">
                  <c:v>21.484999999999999</c:v>
                </c:pt>
                <c:pt idx="245">
                  <c:v>21.413</c:v>
                </c:pt>
                <c:pt idx="246">
                  <c:v>21.366</c:v>
                </c:pt>
                <c:pt idx="247">
                  <c:v>21.222999999999999</c:v>
                </c:pt>
                <c:pt idx="248">
                  <c:v>21.245999999999999</c:v>
                </c:pt>
                <c:pt idx="249">
                  <c:v>22.417000000000002</c:v>
                </c:pt>
                <c:pt idx="250">
                  <c:v>21.175000000000001</c:v>
                </c:pt>
                <c:pt idx="251">
                  <c:v>21.103000000000002</c:v>
                </c:pt>
                <c:pt idx="252">
                  <c:v>21.151</c:v>
                </c:pt>
                <c:pt idx="253">
                  <c:v>21.175000000000001</c:v>
                </c:pt>
                <c:pt idx="254">
                  <c:v>21.199000000000002</c:v>
                </c:pt>
                <c:pt idx="255">
                  <c:v>21.199000000000002</c:v>
                </c:pt>
                <c:pt idx="256">
                  <c:v>21.126999999999999</c:v>
                </c:pt>
                <c:pt idx="257">
                  <c:v>21.175000000000001</c:v>
                </c:pt>
                <c:pt idx="258">
                  <c:v>21.199000000000002</c:v>
                </c:pt>
                <c:pt idx="259">
                  <c:v>21.175000000000001</c:v>
                </c:pt>
                <c:pt idx="260">
                  <c:v>21.103000000000002</c:v>
                </c:pt>
                <c:pt idx="261">
                  <c:v>21.056000000000001</c:v>
                </c:pt>
                <c:pt idx="262">
                  <c:v>21.222999999999999</c:v>
                </c:pt>
                <c:pt idx="263">
                  <c:v>21.126999999999999</c:v>
                </c:pt>
                <c:pt idx="264">
                  <c:v>21.032</c:v>
                </c:pt>
                <c:pt idx="265">
                  <c:v>21.056000000000001</c:v>
                </c:pt>
                <c:pt idx="266">
                  <c:v>21.079000000000001</c:v>
                </c:pt>
                <c:pt idx="267">
                  <c:v>21.032</c:v>
                </c:pt>
                <c:pt idx="268">
                  <c:v>20.984000000000002</c:v>
                </c:pt>
                <c:pt idx="269">
                  <c:v>20.936</c:v>
                </c:pt>
                <c:pt idx="270">
                  <c:v>20.936</c:v>
                </c:pt>
                <c:pt idx="271">
                  <c:v>20.913</c:v>
                </c:pt>
                <c:pt idx="272">
                  <c:v>20.913</c:v>
                </c:pt>
                <c:pt idx="273">
                  <c:v>20.888999999999999</c:v>
                </c:pt>
                <c:pt idx="274">
                  <c:v>20.913</c:v>
                </c:pt>
                <c:pt idx="275">
                  <c:v>20.841000000000001</c:v>
                </c:pt>
                <c:pt idx="276">
                  <c:v>20.817</c:v>
                </c:pt>
                <c:pt idx="277">
                  <c:v>20.888999999999999</c:v>
                </c:pt>
                <c:pt idx="278">
                  <c:v>20.841000000000001</c:v>
                </c:pt>
                <c:pt idx="279">
                  <c:v>20.817</c:v>
                </c:pt>
                <c:pt idx="280">
                  <c:v>20.817</c:v>
                </c:pt>
                <c:pt idx="281">
                  <c:v>20.817</c:v>
                </c:pt>
                <c:pt idx="282">
                  <c:v>20.77</c:v>
                </c:pt>
                <c:pt idx="283">
                  <c:v>20.792999999999999</c:v>
                </c:pt>
                <c:pt idx="284">
                  <c:v>20.817</c:v>
                </c:pt>
                <c:pt idx="285">
                  <c:v>20.792999999999999</c:v>
                </c:pt>
                <c:pt idx="286">
                  <c:v>20.77</c:v>
                </c:pt>
                <c:pt idx="287">
                  <c:v>20.77</c:v>
                </c:pt>
                <c:pt idx="288">
                  <c:v>20.77</c:v>
                </c:pt>
                <c:pt idx="289">
                  <c:v>20.841000000000001</c:v>
                </c:pt>
                <c:pt idx="290">
                  <c:v>20.864999999999998</c:v>
                </c:pt>
                <c:pt idx="291">
                  <c:v>20.817</c:v>
                </c:pt>
                <c:pt idx="292">
                  <c:v>20.77</c:v>
                </c:pt>
                <c:pt idx="293">
                  <c:v>20.77</c:v>
                </c:pt>
                <c:pt idx="294">
                  <c:v>20.745999999999999</c:v>
                </c:pt>
                <c:pt idx="295">
                  <c:v>20.698</c:v>
                </c:pt>
                <c:pt idx="296">
                  <c:v>20.65</c:v>
                </c:pt>
                <c:pt idx="297">
                  <c:v>20.65</c:v>
                </c:pt>
                <c:pt idx="298">
                  <c:v>20.579000000000001</c:v>
                </c:pt>
                <c:pt idx="299">
                  <c:v>20.579000000000001</c:v>
                </c:pt>
                <c:pt idx="300">
                  <c:v>20.626999999999999</c:v>
                </c:pt>
                <c:pt idx="301">
                  <c:v>20.722000000000001</c:v>
                </c:pt>
                <c:pt idx="302">
                  <c:v>20.745999999999999</c:v>
                </c:pt>
                <c:pt idx="303">
                  <c:v>20.792999999999999</c:v>
                </c:pt>
                <c:pt idx="304">
                  <c:v>20.817</c:v>
                </c:pt>
                <c:pt idx="305">
                  <c:v>20.936</c:v>
                </c:pt>
                <c:pt idx="306">
                  <c:v>20.841000000000001</c:v>
                </c:pt>
                <c:pt idx="307">
                  <c:v>20.745999999999999</c:v>
                </c:pt>
                <c:pt idx="308">
                  <c:v>20.698</c:v>
                </c:pt>
                <c:pt idx="309">
                  <c:v>20.722000000000001</c:v>
                </c:pt>
                <c:pt idx="310">
                  <c:v>20.698</c:v>
                </c:pt>
                <c:pt idx="311">
                  <c:v>20.673999999999999</c:v>
                </c:pt>
                <c:pt idx="312">
                  <c:v>20.65</c:v>
                </c:pt>
                <c:pt idx="313">
                  <c:v>20.626999999999999</c:v>
                </c:pt>
                <c:pt idx="314">
                  <c:v>20.698</c:v>
                </c:pt>
                <c:pt idx="315">
                  <c:v>20.792999999999999</c:v>
                </c:pt>
                <c:pt idx="316">
                  <c:v>20.936</c:v>
                </c:pt>
                <c:pt idx="317">
                  <c:v>20.626999999999999</c:v>
                </c:pt>
                <c:pt idx="318">
                  <c:v>20.65</c:v>
                </c:pt>
                <c:pt idx="319">
                  <c:v>20.603000000000002</c:v>
                </c:pt>
                <c:pt idx="320">
                  <c:v>20.579000000000001</c:v>
                </c:pt>
                <c:pt idx="321">
                  <c:v>20.626999999999999</c:v>
                </c:pt>
                <c:pt idx="322">
                  <c:v>20.46</c:v>
                </c:pt>
                <c:pt idx="323">
                  <c:v>20.579000000000001</c:v>
                </c:pt>
                <c:pt idx="324">
                  <c:v>20.698</c:v>
                </c:pt>
                <c:pt idx="325">
                  <c:v>20.673999999999999</c:v>
                </c:pt>
                <c:pt idx="326">
                  <c:v>20.673999999999999</c:v>
                </c:pt>
                <c:pt idx="327">
                  <c:v>20.722000000000001</c:v>
                </c:pt>
                <c:pt idx="328">
                  <c:v>20.698</c:v>
                </c:pt>
                <c:pt idx="329">
                  <c:v>20.673999999999999</c:v>
                </c:pt>
                <c:pt idx="330">
                  <c:v>20.745999999999999</c:v>
                </c:pt>
                <c:pt idx="331">
                  <c:v>20.698</c:v>
                </c:pt>
                <c:pt idx="332">
                  <c:v>20.698</c:v>
                </c:pt>
                <c:pt idx="333">
                  <c:v>20.745999999999999</c:v>
                </c:pt>
                <c:pt idx="334">
                  <c:v>20.77</c:v>
                </c:pt>
                <c:pt idx="335">
                  <c:v>20.888999999999999</c:v>
                </c:pt>
                <c:pt idx="336">
                  <c:v>20.913</c:v>
                </c:pt>
                <c:pt idx="337">
                  <c:v>20.936</c:v>
                </c:pt>
                <c:pt idx="338">
                  <c:v>20.913</c:v>
                </c:pt>
                <c:pt idx="339">
                  <c:v>20.913</c:v>
                </c:pt>
                <c:pt idx="340">
                  <c:v>20.913</c:v>
                </c:pt>
                <c:pt idx="341">
                  <c:v>20.864999999999998</c:v>
                </c:pt>
                <c:pt idx="342">
                  <c:v>20.841000000000001</c:v>
                </c:pt>
                <c:pt idx="343">
                  <c:v>20.792999999999999</c:v>
                </c:pt>
                <c:pt idx="344">
                  <c:v>20.77</c:v>
                </c:pt>
                <c:pt idx="345">
                  <c:v>20.792999999999999</c:v>
                </c:pt>
                <c:pt idx="346">
                  <c:v>20.698</c:v>
                </c:pt>
                <c:pt idx="347">
                  <c:v>20.792999999999999</c:v>
                </c:pt>
                <c:pt idx="348">
                  <c:v>20.96</c:v>
                </c:pt>
                <c:pt idx="349">
                  <c:v>21.126999999999999</c:v>
                </c:pt>
                <c:pt idx="350">
                  <c:v>21.056000000000001</c:v>
                </c:pt>
                <c:pt idx="351">
                  <c:v>21.079000000000001</c:v>
                </c:pt>
                <c:pt idx="352">
                  <c:v>21.245999999999999</c:v>
                </c:pt>
                <c:pt idx="353">
                  <c:v>21.245999999999999</c:v>
                </c:pt>
                <c:pt idx="354">
                  <c:v>21.27</c:v>
                </c:pt>
                <c:pt idx="355">
                  <c:v>21.245999999999999</c:v>
                </c:pt>
                <c:pt idx="356">
                  <c:v>21.27</c:v>
                </c:pt>
                <c:pt idx="357">
                  <c:v>21.341999999999999</c:v>
                </c:pt>
                <c:pt idx="358">
                  <c:v>21.318000000000001</c:v>
                </c:pt>
                <c:pt idx="359">
                  <c:v>21.366</c:v>
                </c:pt>
                <c:pt idx="360">
                  <c:v>21.366</c:v>
                </c:pt>
                <c:pt idx="361">
                  <c:v>21.413</c:v>
                </c:pt>
                <c:pt idx="362">
                  <c:v>21.509</c:v>
                </c:pt>
                <c:pt idx="363">
                  <c:v>21.509</c:v>
                </c:pt>
                <c:pt idx="364">
                  <c:v>21.509</c:v>
                </c:pt>
                <c:pt idx="365">
                  <c:v>21.533000000000001</c:v>
                </c:pt>
                <c:pt idx="366">
                  <c:v>21.533000000000001</c:v>
                </c:pt>
                <c:pt idx="367">
                  <c:v>21.675999999999998</c:v>
                </c:pt>
                <c:pt idx="368">
                  <c:v>21.341999999999999</c:v>
                </c:pt>
                <c:pt idx="369">
                  <c:v>21.437000000000001</c:v>
                </c:pt>
                <c:pt idx="370">
                  <c:v>21.484999999999999</c:v>
                </c:pt>
                <c:pt idx="371">
                  <c:v>21.652000000000001</c:v>
                </c:pt>
                <c:pt idx="372">
                  <c:v>21.818999999999999</c:v>
                </c:pt>
                <c:pt idx="373">
                  <c:v>21.867000000000001</c:v>
                </c:pt>
                <c:pt idx="374">
                  <c:v>21.843</c:v>
                </c:pt>
                <c:pt idx="375">
                  <c:v>21.939</c:v>
                </c:pt>
                <c:pt idx="376">
                  <c:v>21.914999999999999</c:v>
                </c:pt>
                <c:pt idx="377">
                  <c:v>21.867000000000001</c:v>
                </c:pt>
                <c:pt idx="378">
                  <c:v>21.890999999999998</c:v>
                </c:pt>
                <c:pt idx="379">
                  <c:v>21.939</c:v>
                </c:pt>
                <c:pt idx="380">
                  <c:v>21.914999999999999</c:v>
                </c:pt>
                <c:pt idx="381">
                  <c:v>21.914999999999999</c:v>
                </c:pt>
                <c:pt idx="382">
                  <c:v>21.914999999999999</c:v>
                </c:pt>
                <c:pt idx="383">
                  <c:v>21.939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Autumn!$C$3</c:f>
              <c:strCache>
                <c:ptCount val="1"/>
                <c:pt idx="0">
                  <c:v>Temp- Room 2 °C </c:v>
                </c:pt>
              </c:strCache>
            </c:strRef>
          </c:tx>
          <c:marker>
            <c:symbol val="none"/>
          </c:marker>
          <c:cat>
            <c:strRef>
              <c:f>Autumn!$A$4:$A$388</c:f>
              <c:strCache>
                <c:ptCount val="384"/>
                <c:pt idx="0">
                  <c:v>10/26/16 </c:v>
                </c:pt>
                <c:pt idx="1">
                  <c:v>10/26/16 01:00:00 AM</c:v>
                </c:pt>
                <c:pt idx="2">
                  <c:v>10/26/16 01:00:00 PM</c:v>
                </c:pt>
                <c:pt idx="3">
                  <c:v>10/26/16 02:00:00 AM</c:v>
                </c:pt>
                <c:pt idx="4">
                  <c:v>10/26/16 02:00:00 PM</c:v>
                </c:pt>
                <c:pt idx="5">
                  <c:v>10/26/16 03:00:00 AM</c:v>
                </c:pt>
                <c:pt idx="6">
                  <c:v>10/26/16 03:00:00 PM</c:v>
                </c:pt>
                <c:pt idx="7">
                  <c:v>10/26/16 04:00:00 AM</c:v>
                </c:pt>
                <c:pt idx="8">
                  <c:v>10/26/16 04:00:00 PM</c:v>
                </c:pt>
                <c:pt idx="9">
                  <c:v>10/26/16 05:00:00 AM</c:v>
                </c:pt>
                <c:pt idx="10">
                  <c:v>10/26/16 05:00:00 PM</c:v>
                </c:pt>
                <c:pt idx="11">
                  <c:v>10/26/16 06:00:00 AM</c:v>
                </c:pt>
                <c:pt idx="12">
                  <c:v>10/26/16 06:00:00 PM</c:v>
                </c:pt>
                <c:pt idx="13">
                  <c:v>10/26/16 07:00:00 AM</c:v>
                </c:pt>
                <c:pt idx="14">
                  <c:v>10/26/16 07:00:00 PM</c:v>
                </c:pt>
                <c:pt idx="15">
                  <c:v>10/26/16 08:00:00 AM</c:v>
                </c:pt>
                <c:pt idx="16">
                  <c:v>10/26/16 08:00:00 PM</c:v>
                </c:pt>
                <c:pt idx="17">
                  <c:v>10/26/16 09:00:00 AM</c:v>
                </c:pt>
                <c:pt idx="18">
                  <c:v>10/26/16 09:00:00 PM</c:v>
                </c:pt>
                <c:pt idx="19">
                  <c:v>10/26/16 10:00:00 AM</c:v>
                </c:pt>
                <c:pt idx="20">
                  <c:v>10/26/16 10:00:00 PM</c:v>
                </c:pt>
                <c:pt idx="21">
                  <c:v>10/26/16 11:00:00 AM</c:v>
                </c:pt>
                <c:pt idx="22">
                  <c:v>10/26/16 11:00:00 PM</c:v>
                </c:pt>
                <c:pt idx="23">
                  <c:v>10/26/16 12:00:00 PM</c:v>
                </c:pt>
                <c:pt idx="24">
                  <c:v>10/27/16 </c:v>
                </c:pt>
                <c:pt idx="25">
                  <c:v>10/27/16 01:00:00 AM</c:v>
                </c:pt>
                <c:pt idx="26">
                  <c:v>10/27/16 01:00:00 PM</c:v>
                </c:pt>
                <c:pt idx="27">
                  <c:v>10/27/16 02:00:00 AM</c:v>
                </c:pt>
                <c:pt idx="28">
                  <c:v>10/27/16 02:00:00 PM</c:v>
                </c:pt>
                <c:pt idx="29">
                  <c:v>10/27/16 03:00:00 AM</c:v>
                </c:pt>
                <c:pt idx="30">
                  <c:v>10/27/16 03:00:00 PM</c:v>
                </c:pt>
                <c:pt idx="31">
                  <c:v>10/27/16 04:00:00 AM</c:v>
                </c:pt>
                <c:pt idx="32">
                  <c:v>10/27/16 04:00:00 PM</c:v>
                </c:pt>
                <c:pt idx="33">
                  <c:v>10/27/16 05:00:00 AM</c:v>
                </c:pt>
                <c:pt idx="34">
                  <c:v>10/27/16 05:00:00 PM</c:v>
                </c:pt>
                <c:pt idx="35">
                  <c:v>10/27/16 06:00:00 AM</c:v>
                </c:pt>
                <c:pt idx="36">
                  <c:v>10/27/16 06:00:00 PM</c:v>
                </c:pt>
                <c:pt idx="37">
                  <c:v>10/27/16 07:00:00 AM</c:v>
                </c:pt>
                <c:pt idx="38">
                  <c:v>10/27/16 07:00:00 PM</c:v>
                </c:pt>
                <c:pt idx="39">
                  <c:v>10/27/16 08:00:00 AM</c:v>
                </c:pt>
                <c:pt idx="40">
                  <c:v>10/27/16 08:00:00 PM</c:v>
                </c:pt>
                <c:pt idx="41">
                  <c:v>10/27/16 09:00:00 AM</c:v>
                </c:pt>
                <c:pt idx="42">
                  <c:v>10/27/16 09:00:00 PM</c:v>
                </c:pt>
                <c:pt idx="43">
                  <c:v>10/27/16 10:00:00 AM</c:v>
                </c:pt>
                <c:pt idx="44">
                  <c:v>10/27/16 10:00:00 PM</c:v>
                </c:pt>
                <c:pt idx="45">
                  <c:v>10/27/16 11:00:00 AM</c:v>
                </c:pt>
                <c:pt idx="46">
                  <c:v>10/27/16 11:00:00 PM</c:v>
                </c:pt>
                <c:pt idx="47">
                  <c:v>10/27/16 12:00:00 PM</c:v>
                </c:pt>
                <c:pt idx="48">
                  <c:v>10/28/16 </c:v>
                </c:pt>
                <c:pt idx="49">
                  <c:v>10/28/16 01:00:00 AM</c:v>
                </c:pt>
                <c:pt idx="50">
                  <c:v>10/28/16 01:00:00 PM</c:v>
                </c:pt>
                <c:pt idx="51">
                  <c:v>10/28/16 02:00:00 AM</c:v>
                </c:pt>
                <c:pt idx="52">
                  <c:v>10/28/16 02:00:00 PM</c:v>
                </c:pt>
                <c:pt idx="53">
                  <c:v>10/28/16 03:00:00 AM</c:v>
                </c:pt>
                <c:pt idx="54">
                  <c:v>10/28/16 03:00:00 PM</c:v>
                </c:pt>
                <c:pt idx="55">
                  <c:v>10/28/16 04:00:00 AM</c:v>
                </c:pt>
                <c:pt idx="56">
                  <c:v>10/28/16 04:00:00 PM</c:v>
                </c:pt>
                <c:pt idx="57">
                  <c:v>10/28/16 05:00:00 AM</c:v>
                </c:pt>
                <c:pt idx="58">
                  <c:v>10/28/16 05:00:00 PM</c:v>
                </c:pt>
                <c:pt idx="59">
                  <c:v>10/28/16 06:00:00 AM</c:v>
                </c:pt>
                <c:pt idx="60">
                  <c:v>10/28/16 06:00:00 PM</c:v>
                </c:pt>
                <c:pt idx="61">
                  <c:v>10/28/16 07:00:00 AM</c:v>
                </c:pt>
                <c:pt idx="62">
                  <c:v>10/28/16 07:00:00 PM</c:v>
                </c:pt>
                <c:pt idx="63">
                  <c:v>10/28/16 08:00:00 AM</c:v>
                </c:pt>
                <c:pt idx="64">
                  <c:v>10/28/16 08:00:00 PM</c:v>
                </c:pt>
                <c:pt idx="65">
                  <c:v>10/28/16 09:00:00 AM</c:v>
                </c:pt>
                <c:pt idx="66">
                  <c:v>10/28/16 09:00:00 PM</c:v>
                </c:pt>
                <c:pt idx="67">
                  <c:v>10/28/16 10:00:00 AM</c:v>
                </c:pt>
                <c:pt idx="68">
                  <c:v>10/28/16 10:00:00 PM</c:v>
                </c:pt>
                <c:pt idx="69">
                  <c:v>10/28/16 11:00:00 AM</c:v>
                </c:pt>
                <c:pt idx="70">
                  <c:v>10/28/16 11:00:00 PM</c:v>
                </c:pt>
                <c:pt idx="71">
                  <c:v>10/28/16 12:00:00 PM</c:v>
                </c:pt>
                <c:pt idx="72">
                  <c:v>10/29/16 </c:v>
                </c:pt>
                <c:pt idx="73">
                  <c:v>10/29/16 01:00:00 AM</c:v>
                </c:pt>
                <c:pt idx="74">
                  <c:v>10/29/16 01:00:00 PM</c:v>
                </c:pt>
                <c:pt idx="75">
                  <c:v>10/29/16 02:00:00 AM</c:v>
                </c:pt>
                <c:pt idx="76">
                  <c:v>10/29/16 02:00:00 PM</c:v>
                </c:pt>
                <c:pt idx="77">
                  <c:v>10/29/16 03:00:00 AM</c:v>
                </c:pt>
                <c:pt idx="78">
                  <c:v>10/29/16 03:00:00 PM</c:v>
                </c:pt>
                <c:pt idx="79">
                  <c:v>10/29/16 04:00:00 AM</c:v>
                </c:pt>
                <c:pt idx="80">
                  <c:v>10/29/16 04:00:00 PM</c:v>
                </c:pt>
                <c:pt idx="81">
                  <c:v>10/29/16 05:00:00 AM</c:v>
                </c:pt>
                <c:pt idx="82">
                  <c:v>10/29/16 05:00:00 PM</c:v>
                </c:pt>
                <c:pt idx="83">
                  <c:v>10/29/16 06:00:00 AM</c:v>
                </c:pt>
                <c:pt idx="84">
                  <c:v>10/29/16 06:00:00 PM</c:v>
                </c:pt>
                <c:pt idx="85">
                  <c:v>10/29/16 07:00:00 AM</c:v>
                </c:pt>
                <c:pt idx="86">
                  <c:v>10/29/16 07:00:00 PM</c:v>
                </c:pt>
                <c:pt idx="87">
                  <c:v>10/29/16 08:00:00 AM</c:v>
                </c:pt>
                <c:pt idx="88">
                  <c:v>10/29/16 08:00:00 PM</c:v>
                </c:pt>
                <c:pt idx="89">
                  <c:v>10/29/16 09:00:00 AM</c:v>
                </c:pt>
                <c:pt idx="90">
                  <c:v>10/29/16 09:00:00 PM</c:v>
                </c:pt>
                <c:pt idx="91">
                  <c:v>10/29/16 10:00:00 AM</c:v>
                </c:pt>
                <c:pt idx="92">
                  <c:v>10/29/16 10:00:00 PM</c:v>
                </c:pt>
                <c:pt idx="93">
                  <c:v>10/29/16 11:00:00 AM</c:v>
                </c:pt>
                <c:pt idx="94">
                  <c:v>10/29/16 11:00:00 PM</c:v>
                </c:pt>
                <c:pt idx="95">
                  <c:v>10/29/16 12:00:00 PM</c:v>
                </c:pt>
                <c:pt idx="96">
                  <c:v>10/30/16 </c:v>
                </c:pt>
                <c:pt idx="97">
                  <c:v>10/30/16 01:00:00 AM</c:v>
                </c:pt>
                <c:pt idx="98">
                  <c:v>10/30/16 01:00:00 PM</c:v>
                </c:pt>
                <c:pt idx="99">
                  <c:v>10/30/16 02:00:00 AM</c:v>
                </c:pt>
                <c:pt idx="100">
                  <c:v>10/30/16 02:00:00 PM</c:v>
                </c:pt>
                <c:pt idx="101">
                  <c:v>10/30/16 03:00:00 AM</c:v>
                </c:pt>
                <c:pt idx="102">
                  <c:v>10/30/16 03:00:00 PM</c:v>
                </c:pt>
                <c:pt idx="103">
                  <c:v>10/30/16 04:00:00 AM</c:v>
                </c:pt>
                <c:pt idx="104">
                  <c:v>10/30/16 04:00:00 PM</c:v>
                </c:pt>
                <c:pt idx="105">
                  <c:v>10/30/16 05:00:00 AM</c:v>
                </c:pt>
                <c:pt idx="106">
                  <c:v>10/30/16 05:00:00 PM</c:v>
                </c:pt>
                <c:pt idx="107">
                  <c:v>10/30/16 06:00:00 AM</c:v>
                </c:pt>
                <c:pt idx="108">
                  <c:v>10/30/16 06:00:00 PM</c:v>
                </c:pt>
                <c:pt idx="109">
                  <c:v>10/30/16 07:00:00 AM</c:v>
                </c:pt>
                <c:pt idx="110">
                  <c:v>10/30/16 07:00:00 PM</c:v>
                </c:pt>
                <c:pt idx="111">
                  <c:v>10/30/16 08:00:00 AM</c:v>
                </c:pt>
                <c:pt idx="112">
                  <c:v>10/30/16 08:00:00 PM</c:v>
                </c:pt>
                <c:pt idx="113">
                  <c:v>10/30/16 09:00:00 AM</c:v>
                </c:pt>
                <c:pt idx="114">
                  <c:v>10/30/16 09:00:00 PM</c:v>
                </c:pt>
                <c:pt idx="115">
                  <c:v>10/30/16 10:00:00 AM</c:v>
                </c:pt>
                <c:pt idx="116">
                  <c:v>10/30/16 10:00:00 PM</c:v>
                </c:pt>
                <c:pt idx="117">
                  <c:v>10/30/16 11:00:00 AM</c:v>
                </c:pt>
                <c:pt idx="118">
                  <c:v>10/30/16 11:00:00 PM</c:v>
                </c:pt>
                <c:pt idx="119">
                  <c:v>10/30/16 12:00:00 PM</c:v>
                </c:pt>
                <c:pt idx="120">
                  <c:v>10/31/16 </c:v>
                </c:pt>
                <c:pt idx="121">
                  <c:v>10/31/16 01:00:00 AM</c:v>
                </c:pt>
                <c:pt idx="122">
                  <c:v>10/31/16 01:00:00 PM</c:v>
                </c:pt>
                <c:pt idx="123">
                  <c:v>10/31/16 02:00:00 AM</c:v>
                </c:pt>
                <c:pt idx="124">
                  <c:v>10/31/16 02:00:00 PM</c:v>
                </c:pt>
                <c:pt idx="125">
                  <c:v>10/31/16 03:00:00 AM</c:v>
                </c:pt>
                <c:pt idx="126">
                  <c:v>10/31/16 03:00:00 PM</c:v>
                </c:pt>
                <c:pt idx="127">
                  <c:v>10/31/16 04:00:00 AM</c:v>
                </c:pt>
                <c:pt idx="128">
                  <c:v>10/31/16 04:00:00 PM</c:v>
                </c:pt>
                <c:pt idx="129">
                  <c:v>10/31/16 05:00:00 AM</c:v>
                </c:pt>
                <c:pt idx="130">
                  <c:v>10/31/16 05:00:00 PM</c:v>
                </c:pt>
                <c:pt idx="131">
                  <c:v>10/31/16 06:00:00 AM</c:v>
                </c:pt>
                <c:pt idx="132">
                  <c:v>10/31/16 06:00:00 PM</c:v>
                </c:pt>
                <c:pt idx="133">
                  <c:v>10/31/16 07:00:00 AM</c:v>
                </c:pt>
                <c:pt idx="134">
                  <c:v>10/31/16 07:00:00 PM</c:v>
                </c:pt>
                <c:pt idx="135">
                  <c:v>10/31/16 08:00:00 AM</c:v>
                </c:pt>
                <c:pt idx="136">
                  <c:v>10/31/16 08:00:00 PM</c:v>
                </c:pt>
                <c:pt idx="137">
                  <c:v>10/31/16 09:00:00 AM</c:v>
                </c:pt>
                <c:pt idx="138">
                  <c:v>10/31/16 09:00:00 PM</c:v>
                </c:pt>
                <c:pt idx="139">
                  <c:v>10/31/16 10:00:00 AM</c:v>
                </c:pt>
                <c:pt idx="140">
                  <c:v>10/31/16 10:00:00 PM</c:v>
                </c:pt>
                <c:pt idx="141">
                  <c:v>10/31/16 11:00:00 AM</c:v>
                </c:pt>
                <c:pt idx="142">
                  <c:v>10/31/16 11:00:00 PM</c:v>
                </c:pt>
                <c:pt idx="143">
                  <c:v>10/31/16 12:00:00 PM</c:v>
                </c:pt>
                <c:pt idx="144">
                  <c:v>11/01/2016</c:v>
                </c:pt>
                <c:pt idx="145">
                  <c:v>11/01/2016 01:00</c:v>
                </c:pt>
                <c:pt idx="146">
                  <c:v>11/01/2016 02:00</c:v>
                </c:pt>
                <c:pt idx="147">
                  <c:v>11/01/2016 03:00</c:v>
                </c:pt>
                <c:pt idx="148">
                  <c:v>11/01/2016 04:00</c:v>
                </c:pt>
                <c:pt idx="149">
                  <c:v>11/01/2016 05:00</c:v>
                </c:pt>
                <c:pt idx="150">
                  <c:v>11/01/2016 06:00</c:v>
                </c:pt>
                <c:pt idx="151">
                  <c:v>11/01/2016 07:00</c:v>
                </c:pt>
                <c:pt idx="152">
                  <c:v>11/01/2016 08:00</c:v>
                </c:pt>
                <c:pt idx="153">
                  <c:v>11/01/2016 09:00</c:v>
                </c:pt>
                <c:pt idx="154">
                  <c:v>11/01/2016 10:00</c:v>
                </c:pt>
                <c:pt idx="155">
                  <c:v>11/01/2016 11:00</c:v>
                </c:pt>
                <c:pt idx="156">
                  <c:v>11/01/2016 12:00</c:v>
                </c:pt>
                <c:pt idx="157">
                  <c:v>11/01/2016 13:00</c:v>
                </c:pt>
                <c:pt idx="158">
                  <c:v>11/01/2016 14:00</c:v>
                </c:pt>
                <c:pt idx="159">
                  <c:v>11/01/2016 15:00</c:v>
                </c:pt>
                <c:pt idx="160">
                  <c:v>11/01/2016 16:00</c:v>
                </c:pt>
                <c:pt idx="161">
                  <c:v>11/01/2016 17:00</c:v>
                </c:pt>
                <c:pt idx="162">
                  <c:v>11/01/2016 18:00</c:v>
                </c:pt>
                <c:pt idx="163">
                  <c:v>11/01/2016 19:00</c:v>
                </c:pt>
                <c:pt idx="164">
                  <c:v>11/01/2016 20:00</c:v>
                </c:pt>
                <c:pt idx="165">
                  <c:v>11/01/2016 21:00</c:v>
                </c:pt>
                <c:pt idx="166">
                  <c:v>11/01/2016 22:00</c:v>
                </c:pt>
                <c:pt idx="167">
                  <c:v>11/01/2016 23:00</c:v>
                </c:pt>
                <c:pt idx="168">
                  <c:v>11/02/2016</c:v>
                </c:pt>
                <c:pt idx="169">
                  <c:v>11/02/2016 01:00</c:v>
                </c:pt>
                <c:pt idx="170">
                  <c:v>11/02/2016 02:00</c:v>
                </c:pt>
                <c:pt idx="171">
                  <c:v>11/02/2016 03:00</c:v>
                </c:pt>
                <c:pt idx="172">
                  <c:v>11/02/2016 04:00</c:v>
                </c:pt>
                <c:pt idx="173">
                  <c:v>11/02/2016 05:00</c:v>
                </c:pt>
                <c:pt idx="174">
                  <c:v>11/02/2016 06:00</c:v>
                </c:pt>
                <c:pt idx="175">
                  <c:v>11/02/2016 07:00</c:v>
                </c:pt>
                <c:pt idx="176">
                  <c:v>11/02/2016 08:00</c:v>
                </c:pt>
                <c:pt idx="177">
                  <c:v>11/02/2016 09:00</c:v>
                </c:pt>
                <c:pt idx="178">
                  <c:v>11/02/2016 10:00</c:v>
                </c:pt>
                <c:pt idx="179">
                  <c:v>11/02/2016 11:00</c:v>
                </c:pt>
                <c:pt idx="180">
                  <c:v>11/02/2016 12:00</c:v>
                </c:pt>
                <c:pt idx="181">
                  <c:v>11/02/2016 13:00</c:v>
                </c:pt>
                <c:pt idx="182">
                  <c:v>11/02/2016 14:00</c:v>
                </c:pt>
                <c:pt idx="183">
                  <c:v>11/02/2016 15:00</c:v>
                </c:pt>
                <c:pt idx="184">
                  <c:v>11/02/2016 16:00</c:v>
                </c:pt>
                <c:pt idx="185">
                  <c:v>11/02/2016 17:00</c:v>
                </c:pt>
                <c:pt idx="186">
                  <c:v>11/02/2016 18:00</c:v>
                </c:pt>
                <c:pt idx="187">
                  <c:v>11/02/2016 19:00</c:v>
                </c:pt>
                <c:pt idx="188">
                  <c:v>11/02/2016 20:00</c:v>
                </c:pt>
                <c:pt idx="189">
                  <c:v>11/02/2016 21:00</c:v>
                </c:pt>
                <c:pt idx="190">
                  <c:v>11/02/2016 22:00</c:v>
                </c:pt>
                <c:pt idx="191">
                  <c:v>11/02/2016 23:00</c:v>
                </c:pt>
                <c:pt idx="192">
                  <c:v>11/03/2016</c:v>
                </c:pt>
                <c:pt idx="193">
                  <c:v>11/03/2016 01:00</c:v>
                </c:pt>
                <c:pt idx="194">
                  <c:v>11/03/2016 02:00</c:v>
                </c:pt>
                <c:pt idx="195">
                  <c:v>11/03/2016 03:00</c:v>
                </c:pt>
                <c:pt idx="196">
                  <c:v>11/03/2016 04:00</c:v>
                </c:pt>
                <c:pt idx="197">
                  <c:v>11/03/2016 05:00</c:v>
                </c:pt>
                <c:pt idx="198">
                  <c:v>11/03/2016 06:00</c:v>
                </c:pt>
                <c:pt idx="199">
                  <c:v>11/03/2016 07:00</c:v>
                </c:pt>
                <c:pt idx="200">
                  <c:v>11/03/2016 08:00</c:v>
                </c:pt>
                <c:pt idx="201">
                  <c:v>11/03/2016 09:00</c:v>
                </c:pt>
                <c:pt idx="202">
                  <c:v>11/03/2016 10:00</c:v>
                </c:pt>
                <c:pt idx="203">
                  <c:v>11/03/2016 11:00</c:v>
                </c:pt>
                <c:pt idx="204">
                  <c:v>11/03/2016 12:00</c:v>
                </c:pt>
                <c:pt idx="205">
                  <c:v>11/03/2016 13:00</c:v>
                </c:pt>
                <c:pt idx="206">
                  <c:v>11/03/2016 14:00</c:v>
                </c:pt>
                <c:pt idx="207">
                  <c:v>11/03/2016 15:00</c:v>
                </c:pt>
                <c:pt idx="208">
                  <c:v>11/03/2016 16:00</c:v>
                </c:pt>
                <c:pt idx="209">
                  <c:v>11/03/2016 17:00</c:v>
                </c:pt>
                <c:pt idx="210">
                  <c:v>11/03/2016 18:00</c:v>
                </c:pt>
                <c:pt idx="211">
                  <c:v>11/03/2016 19:00</c:v>
                </c:pt>
                <c:pt idx="212">
                  <c:v>11/03/2016 20:00</c:v>
                </c:pt>
                <c:pt idx="213">
                  <c:v>11/03/2016 21:00</c:v>
                </c:pt>
                <c:pt idx="214">
                  <c:v>11/03/2016 22:00</c:v>
                </c:pt>
                <c:pt idx="215">
                  <c:v>11/03/2016 23:00</c:v>
                </c:pt>
                <c:pt idx="216">
                  <c:v>11/04/2016</c:v>
                </c:pt>
                <c:pt idx="217">
                  <c:v>11/04/2016 01:00</c:v>
                </c:pt>
                <c:pt idx="218">
                  <c:v>11/04/2016 02:00</c:v>
                </c:pt>
                <c:pt idx="219">
                  <c:v>11/04/2016 03:00</c:v>
                </c:pt>
                <c:pt idx="220">
                  <c:v>11/04/2016 04:00</c:v>
                </c:pt>
                <c:pt idx="221">
                  <c:v>11/04/2016 05:00</c:v>
                </c:pt>
                <c:pt idx="222">
                  <c:v>11/04/2016 06:00</c:v>
                </c:pt>
                <c:pt idx="223">
                  <c:v>11/04/2016 07:00</c:v>
                </c:pt>
                <c:pt idx="224">
                  <c:v>11/04/2016 08:00</c:v>
                </c:pt>
                <c:pt idx="225">
                  <c:v>11/04/2016 09:00</c:v>
                </c:pt>
                <c:pt idx="226">
                  <c:v>11/04/2016 10:00</c:v>
                </c:pt>
                <c:pt idx="227">
                  <c:v>11/04/2016 11:00</c:v>
                </c:pt>
                <c:pt idx="228">
                  <c:v>11/04/2016 12:00</c:v>
                </c:pt>
                <c:pt idx="229">
                  <c:v>11/04/2016 13:00</c:v>
                </c:pt>
                <c:pt idx="230">
                  <c:v>11/04/2016 14:00</c:v>
                </c:pt>
                <c:pt idx="231">
                  <c:v>11/04/2016 15:00</c:v>
                </c:pt>
                <c:pt idx="232">
                  <c:v>11/04/2016 16:00</c:v>
                </c:pt>
                <c:pt idx="233">
                  <c:v>11/04/2016 17:00</c:v>
                </c:pt>
                <c:pt idx="234">
                  <c:v>11/04/2016 18:00</c:v>
                </c:pt>
                <c:pt idx="235">
                  <c:v>11/04/2016 19:00</c:v>
                </c:pt>
                <c:pt idx="236">
                  <c:v>11/04/2016 20:00</c:v>
                </c:pt>
                <c:pt idx="237">
                  <c:v>11/04/2016 21:00</c:v>
                </c:pt>
                <c:pt idx="238">
                  <c:v>11/04/2016 22:00</c:v>
                </c:pt>
                <c:pt idx="239">
                  <c:v>11/04/2016 23:00</c:v>
                </c:pt>
                <c:pt idx="240">
                  <c:v>11/05/2016</c:v>
                </c:pt>
                <c:pt idx="241">
                  <c:v>11/05/2016 01:00</c:v>
                </c:pt>
                <c:pt idx="242">
                  <c:v>11/05/2016 02:00</c:v>
                </c:pt>
                <c:pt idx="243">
                  <c:v>11/05/2016 03:00</c:v>
                </c:pt>
                <c:pt idx="244">
                  <c:v>11/05/2016 04:00</c:v>
                </c:pt>
                <c:pt idx="245">
                  <c:v>11/05/2016 05:00</c:v>
                </c:pt>
                <c:pt idx="246">
                  <c:v>11/05/2016 06:00</c:v>
                </c:pt>
                <c:pt idx="247">
                  <c:v>11/05/2016 07:00</c:v>
                </c:pt>
                <c:pt idx="248">
                  <c:v>11/05/2016 08:00</c:v>
                </c:pt>
                <c:pt idx="249">
                  <c:v>11/05/2016 09:00</c:v>
                </c:pt>
                <c:pt idx="250">
                  <c:v>11/05/2016 10:00</c:v>
                </c:pt>
                <c:pt idx="251">
                  <c:v>11/05/2016 11:00</c:v>
                </c:pt>
                <c:pt idx="252">
                  <c:v>11/05/2016 12:00</c:v>
                </c:pt>
                <c:pt idx="253">
                  <c:v>11/05/2016 13:00</c:v>
                </c:pt>
                <c:pt idx="254">
                  <c:v>11/05/2016 14:00</c:v>
                </c:pt>
                <c:pt idx="255">
                  <c:v>11/05/2016 15:00</c:v>
                </c:pt>
                <c:pt idx="256">
                  <c:v>11/05/2016 16:00</c:v>
                </c:pt>
                <c:pt idx="257">
                  <c:v>11/05/2016 17:00</c:v>
                </c:pt>
                <c:pt idx="258">
                  <c:v>11/05/2016 18:00</c:v>
                </c:pt>
                <c:pt idx="259">
                  <c:v>11/05/2016 19:00</c:v>
                </c:pt>
                <c:pt idx="260">
                  <c:v>11/05/2016 20:00</c:v>
                </c:pt>
                <c:pt idx="261">
                  <c:v>11/05/2016 21:00</c:v>
                </c:pt>
                <c:pt idx="262">
                  <c:v>11/05/2016 22:00</c:v>
                </c:pt>
                <c:pt idx="263">
                  <c:v>11/05/2016 23:00</c:v>
                </c:pt>
                <c:pt idx="264">
                  <c:v>11/06/2016</c:v>
                </c:pt>
                <c:pt idx="265">
                  <c:v>11/06/2016 01:00</c:v>
                </c:pt>
                <c:pt idx="266">
                  <c:v>11/06/2016 02:00</c:v>
                </c:pt>
                <c:pt idx="267">
                  <c:v>11/06/2016 03:00</c:v>
                </c:pt>
                <c:pt idx="268">
                  <c:v>11/06/2016 04:00</c:v>
                </c:pt>
                <c:pt idx="269">
                  <c:v>11/06/2016 05:00</c:v>
                </c:pt>
                <c:pt idx="270">
                  <c:v>11/06/2016 06:00</c:v>
                </c:pt>
                <c:pt idx="271">
                  <c:v>11/06/2016 07:00</c:v>
                </c:pt>
                <c:pt idx="272">
                  <c:v>11/06/2016 08:00</c:v>
                </c:pt>
                <c:pt idx="273">
                  <c:v>11/06/2016 09:00</c:v>
                </c:pt>
                <c:pt idx="274">
                  <c:v>11/06/2016 10:00</c:v>
                </c:pt>
                <c:pt idx="275">
                  <c:v>11/06/2016 11:00</c:v>
                </c:pt>
                <c:pt idx="276">
                  <c:v>11/06/2016 12:00</c:v>
                </c:pt>
                <c:pt idx="277">
                  <c:v>11/06/2016 13:00</c:v>
                </c:pt>
                <c:pt idx="278">
                  <c:v>11/06/2016 14:00</c:v>
                </c:pt>
                <c:pt idx="279">
                  <c:v>11/06/2016 15:00</c:v>
                </c:pt>
                <c:pt idx="280">
                  <c:v>11/06/2016 16:00</c:v>
                </c:pt>
                <c:pt idx="281">
                  <c:v>11/06/2016 17:00</c:v>
                </c:pt>
                <c:pt idx="282">
                  <c:v>11/06/2016 18:00</c:v>
                </c:pt>
                <c:pt idx="283">
                  <c:v>11/06/2016 19:00</c:v>
                </c:pt>
                <c:pt idx="284">
                  <c:v>11/06/2016 20:00</c:v>
                </c:pt>
                <c:pt idx="285">
                  <c:v>11/06/2016 21:00</c:v>
                </c:pt>
                <c:pt idx="286">
                  <c:v>11/06/2016 22:00</c:v>
                </c:pt>
                <c:pt idx="287">
                  <c:v>11/06/2016 23:00</c:v>
                </c:pt>
                <c:pt idx="288">
                  <c:v>11/07/2016</c:v>
                </c:pt>
                <c:pt idx="289">
                  <c:v>11/07/2016 01:00</c:v>
                </c:pt>
                <c:pt idx="290">
                  <c:v>11/07/2016 02:00</c:v>
                </c:pt>
                <c:pt idx="291">
                  <c:v>11/07/2016 03:00</c:v>
                </c:pt>
                <c:pt idx="292">
                  <c:v>11/07/2016 04:00</c:v>
                </c:pt>
                <c:pt idx="293">
                  <c:v>11/07/2016 05:00</c:v>
                </c:pt>
                <c:pt idx="294">
                  <c:v>11/07/2016 06:00</c:v>
                </c:pt>
                <c:pt idx="295">
                  <c:v>11/07/2016 07:00</c:v>
                </c:pt>
                <c:pt idx="296">
                  <c:v>11/07/2016 08:00</c:v>
                </c:pt>
                <c:pt idx="297">
                  <c:v>11/07/2016 09:00</c:v>
                </c:pt>
                <c:pt idx="298">
                  <c:v>11/07/2016 10:00</c:v>
                </c:pt>
                <c:pt idx="299">
                  <c:v>11/07/2016 11:00</c:v>
                </c:pt>
                <c:pt idx="300">
                  <c:v>11/07/2016 12:00</c:v>
                </c:pt>
                <c:pt idx="301">
                  <c:v>11/07/2016 13:00</c:v>
                </c:pt>
                <c:pt idx="302">
                  <c:v>11/07/2016 14:00</c:v>
                </c:pt>
                <c:pt idx="303">
                  <c:v>11/07/2016 15:00</c:v>
                </c:pt>
                <c:pt idx="304">
                  <c:v>11/07/2016 16:00</c:v>
                </c:pt>
                <c:pt idx="305">
                  <c:v>11/07/2016 17:00</c:v>
                </c:pt>
                <c:pt idx="306">
                  <c:v>11/07/2016 18:00</c:v>
                </c:pt>
                <c:pt idx="307">
                  <c:v>11/07/2016 19:00</c:v>
                </c:pt>
                <c:pt idx="308">
                  <c:v>11/07/2016 20:00</c:v>
                </c:pt>
                <c:pt idx="309">
                  <c:v>11/07/2016 21:00</c:v>
                </c:pt>
                <c:pt idx="310">
                  <c:v>11/07/2016 22:00</c:v>
                </c:pt>
                <c:pt idx="311">
                  <c:v>11/07/2016 23:00</c:v>
                </c:pt>
                <c:pt idx="312">
                  <c:v>11/08/2016</c:v>
                </c:pt>
                <c:pt idx="313">
                  <c:v>11/08/2016 01:00</c:v>
                </c:pt>
                <c:pt idx="314">
                  <c:v>11/08/2016 02:00</c:v>
                </c:pt>
                <c:pt idx="315">
                  <c:v>11/08/2016 03:00</c:v>
                </c:pt>
                <c:pt idx="316">
                  <c:v>11/08/2016 04:00</c:v>
                </c:pt>
                <c:pt idx="317">
                  <c:v>11/08/2016 05:00</c:v>
                </c:pt>
                <c:pt idx="318">
                  <c:v>11/08/2016 06:00</c:v>
                </c:pt>
                <c:pt idx="319">
                  <c:v>11/08/2016 07:00</c:v>
                </c:pt>
                <c:pt idx="320">
                  <c:v>11/08/2016 08:00</c:v>
                </c:pt>
                <c:pt idx="321">
                  <c:v>11/08/2016 09:00</c:v>
                </c:pt>
                <c:pt idx="322">
                  <c:v>11/08/2016 10:00</c:v>
                </c:pt>
                <c:pt idx="323">
                  <c:v>11/08/2016 11:00</c:v>
                </c:pt>
                <c:pt idx="324">
                  <c:v>11/08/2016 12:00</c:v>
                </c:pt>
                <c:pt idx="325">
                  <c:v>11/08/2016 13:00</c:v>
                </c:pt>
                <c:pt idx="326">
                  <c:v>11/08/2016 14:00</c:v>
                </c:pt>
                <c:pt idx="327">
                  <c:v>11/08/2016 15:00</c:v>
                </c:pt>
                <c:pt idx="328">
                  <c:v>11/08/2016 16:00</c:v>
                </c:pt>
                <c:pt idx="329">
                  <c:v>11/08/2016 17:00</c:v>
                </c:pt>
                <c:pt idx="330">
                  <c:v>11/08/2016 18:00</c:v>
                </c:pt>
                <c:pt idx="331">
                  <c:v>11/08/2016 19:00</c:v>
                </c:pt>
                <c:pt idx="332">
                  <c:v>11/08/2016 20:00</c:v>
                </c:pt>
                <c:pt idx="333">
                  <c:v>11/08/2016 21:00</c:v>
                </c:pt>
                <c:pt idx="334">
                  <c:v>11/08/2016 22:00</c:v>
                </c:pt>
                <c:pt idx="335">
                  <c:v>11/08/2016 23:00</c:v>
                </c:pt>
                <c:pt idx="336">
                  <c:v>11/09/2016</c:v>
                </c:pt>
                <c:pt idx="337">
                  <c:v>11/09/2016 01:00</c:v>
                </c:pt>
                <c:pt idx="338">
                  <c:v>11/09/2016 02:00</c:v>
                </c:pt>
                <c:pt idx="339">
                  <c:v>11/09/2016 03:00</c:v>
                </c:pt>
                <c:pt idx="340">
                  <c:v>11/09/2016 04:00</c:v>
                </c:pt>
                <c:pt idx="341">
                  <c:v>11/09/2016 05:00</c:v>
                </c:pt>
                <c:pt idx="342">
                  <c:v>11/09/2016 06:00</c:v>
                </c:pt>
                <c:pt idx="343">
                  <c:v>11/09/2016 07:00</c:v>
                </c:pt>
                <c:pt idx="344">
                  <c:v>11/09/2016 08:00</c:v>
                </c:pt>
                <c:pt idx="345">
                  <c:v>11/09/2016 09:00</c:v>
                </c:pt>
                <c:pt idx="346">
                  <c:v>11/09/2016 10:00</c:v>
                </c:pt>
                <c:pt idx="347">
                  <c:v>11/09/2016 11:00</c:v>
                </c:pt>
                <c:pt idx="348">
                  <c:v>11/09/2016 12:00</c:v>
                </c:pt>
                <c:pt idx="349">
                  <c:v>11/09/2016 13:00</c:v>
                </c:pt>
                <c:pt idx="350">
                  <c:v>11/09/2016 14:00</c:v>
                </c:pt>
                <c:pt idx="351">
                  <c:v>11/09/2016 15:00</c:v>
                </c:pt>
                <c:pt idx="352">
                  <c:v>11/09/2016 16:00</c:v>
                </c:pt>
                <c:pt idx="353">
                  <c:v>11/09/2016 17:00</c:v>
                </c:pt>
                <c:pt idx="354">
                  <c:v>11/09/2016 18:00</c:v>
                </c:pt>
                <c:pt idx="355">
                  <c:v>11/09/2016 19:00</c:v>
                </c:pt>
                <c:pt idx="356">
                  <c:v>11/09/2016 20:00</c:v>
                </c:pt>
                <c:pt idx="357">
                  <c:v>11/09/2016 21:00</c:v>
                </c:pt>
                <c:pt idx="358">
                  <c:v>11/09/2016 22:00</c:v>
                </c:pt>
                <c:pt idx="359">
                  <c:v>11/09/2016 23:00</c:v>
                </c:pt>
                <c:pt idx="360">
                  <c:v>11/10/2016</c:v>
                </c:pt>
                <c:pt idx="361">
                  <c:v>11/10/2016 01:00</c:v>
                </c:pt>
                <c:pt idx="362">
                  <c:v>11/10/2016 02:00</c:v>
                </c:pt>
                <c:pt idx="363">
                  <c:v>11/10/2016 03:00</c:v>
                </c:pt>
                <c:pt idx="364">
                  <c:v>11/10/2016 04:00</c:v>
                </c:pt>
                <c:pt idx="365">
                  <c:v>11/10/2016 05:00</c:v>
                </c:pt>
                <c:pt idx="366">
                  <c:v>11/10/2016 06:00</c:v>
                </c:pt>
                <c:pt idx="367">
                  <c:v>11/10/2016 07:00</c:v>
                </c:pt>
                <c:pt idx="368">
                  <c:v>11/10/2016 08:00</c:v>
                </c:pt>
                <c:pt idx="369">
                  <c:v>11/10/2016 09:00</c:v>
                </c:pt>
                <c:pt idx="370">
                  <c:v>11/10/2016 10:00</c:v>
                </c:pt>
                <c:pt idx="371">
                  <c:v>11/10/2016 11:00</c:v>
                </c:pt>
                <c:pt idx="372">
                  <c:v>11/10/2016 12:00</c:v>
                </c:pt>
                <c:pt idx="373">
                  <c:v>11/10/2016 13:00</c:v>
                </c:pt>
                <c:pt idx="374">
                  <c:v>11/10/2016 14:00</c:v>
                </c:pt>
                <c:pt idx="375">
                  <c:v>11/10/2016 15:00</c:v>
                </c:pt>
                <c:pt idx="376">
                  <c:v>11/10/2016 16:00</c:v>
                </c:pt>
                <c:pt idx="377">
                  <c:v>11/10/2016 17:00</c:v>
                </c:pt>
                <c:pt idx="378">
                  <c:v>11/10/2016 18:00</c:v>
                </c:pt>
                <c:pt idx="379">
                  <c:v>11/10/2016 19:00</c:v>
                </c:pt>
                <c:pt idx="380">
                  <c:v>11/10/2016 20:00</c:v>
                </c:pt>
                <c:pt idx="381">
                  <c:v>11/10/2016 21:00</c:v>
                </c:pt>
                <c:pt idx="382">
                  <c:v>11/10/2016 22:00</c:v>
                </c:pt>
                <c:pt idx="383">
                  <c:v>11/10/2016 23:00</c:v>
                </c:pt>
              </c:strCache>
            </c:strRef>
          </c:cat>
          <c:val>
            <c:numRef>
              <c:f>Autumn!$C$4:$C$388</c:f>
              <c:numCache>
                <c:formatCode>General</c:formatCode>
                <c:ptCount val="384"/>
                <c:pt idx="0">
                  <c:v>22.992000000000001</c:v>
                </c:pt>
                <c:pt idx="1">
                  <c:v>22.968</c:v>
                </c:pt>
                <c:pt idx="2">
                  <c:v>24.338999999999999</c:v>
                </c:pt>
                <c:pt idx="3">
                  <c:v>22.943999999999999</c:v>
                </c:pt>
                <c:pt idx="4">
                  <c:v>24.507999999999999</c:v>
                </c:pt>
                <c:pt idx="5">
                  <c:v>22.847999999999999</c:v>
                </c:pt>
                <c:pt idx="6">
                  <c:v>23.736999999999998</c:v>
                </c:pt>
                <c:pt idx="7">
                  <c:v>22.8</c:v>
                </c:pt>
                <c:pt idx="8">
                  <c:v>23.497</c:v>
                </c:pt>
                <c:pt idx="9">
                  <c:v>22.776</c:v>
                </c:pt>
                <c:pt idx="10">
                  <c:v>23.448</c:v>
                </c:pt>
                <c:pt idx="11">
                  <c:v>22.609000000000002</c:v>
                </c:pt>
                <c:pt idx="12">
                  <c:v>23.376000000000001</c:v>
                </c:pt>
                <c:pt idx="13">
                  <c:v>22.657</c:v>
                </c:pt>
                <c:pt idx="14">
                  <c:v>23.256</c:v>
                </c:pt>
                <c:pt idx="15">
                  <c:v>22.657</c:v>
                </c:pt>
                <c:pt idx="16">
                  <c:v>23.231999999999999</c:v>
                </c:pt>
                <c:pt idx="17">
                  <c:v>22.704999999999998</c:v>
                </c:pt>
                <c:pt idx="18">
                  <c:v>23.231999999999999</c:v>
                </c:pt>
                <c:pt idx="19">
                  <c:v>22.92</c:v>
                </c:pt>
                <c:pt idx="20">
                  <c:v>23.207999999999998</c:v>
                </c:pt>
                <c:pt idx="21">
                  <c:v>22.847999999999999</c:v>
                </c:pt>
                <c:pt idx="22">
                  <c:v>23.135999999999999</c:v>
                </c:pt>
                <c:pt idx="23">
                  <c:v>23.256</c:v>
                </c:pt>
                <c:pt idx="24">
                  <c:v>23.231999999999999</c:v>
                </c:pt>
                <c:pt idx="25">
                  <c:v>23.231999999999999</c:v>
                </c:pt>
                <c:pt idx="26">
                  <c:v>23.617000000000001</c:v>
                </c:pt>
                <c:pt idx="27">
                  <c:v>23.207999999999998</c:v>
                </c:pt>
                <c:pt idx="28">
                  <c:v>23.736999999999998</c:v>
                </c:pt>
                <c:pt idx="29">
                  <c:v>23.184000000000001</c:v>
                </c:pt>
                <c:pt idx="30">
                  <c:v>23.760999999999999</c:v>
                </c:pt>
                <c:pt idx="31">
                  <c:v>23.135999999999999</c:v>
                </c:pt>
                <c:pt idx="32">
                  <c:v>23.881</c:v>
                </c:pt>
                <c:pt idx="33">
                  <c:v>23.135999999999999</c:v>
                </c:pt>
                <c:pt idx="34">
                  <c:v>23.785</c:v>
                </c:pt>
                <c:pt idx="35">
                  <c:v>23.088000000000001</c:v>
                </c:pt>
                <c:pt idx="36">
                  <c:v>23.978000000000002</c:v>
                </c:pt>
                <c:pt idx="37">
                  <c:v>23.088000000000001</c:v>
                </c:pt>
                <c:pt idx="38">
                  <c:v>23.905000000000001</c:v>
                </c:pt>
                <c:pt idx="39">
                  <c:v>23.16</c:v>
                </c:pt>
                <c:pt idx="40">
                  <c:v>23.568999999999999</c:v>
                </c:pt>
                <c:pt idx="41">
                  <c:v>23.184000000000001</c:v>
                </c:pt>
                <c:pt idx="42">
                  <c:v>23.568999999999999</c:v>
                </c:pt>
                <c:pt idx="43">
                  <c:v>23.423999999999999</c:v>
                </c:pt>
                <c:pt idx="44">
                  <c:v>23.617000000000001</c:v>
                </c:pt>
                <c:pt idx="45">
                  <c:v>23.497</c:v>
                </c:pt>
                <c:pt idx="46">
                  <c:v>23.593</c:v>
                </c:pt>
                <c:pt idx="47">
                  <c:v>23.640999999999998</c:v>
                </c:pt>
                <c:pt idx="48">
                  <c:v>23.617000000000001</c:v>
                </c:pt>
                <c:pt idx="49">
                  <c:v>23.617000000000001</c:v>
                </c:pt>
                <c:pt idx="50">
                  <c:v>24.122</c:v>
                </c:pt>
                <c:pt idx="51">
                  <c:v>23.545000000000002</c:v>
                </c:pt>
                <c:pt idx="52">
                  <c:v>24.507999999999999</c:v>
                </c:pt>
                <c:pt idx="53">
                  <c:v>23.497</c:v>
                </c:pt>
                <c:pt idx="54">
                  <c:v>24.847000000000001</c:v>
                </c:pt>
                <c:pt idx="55">
                  <c:v>23.472000000000001</c:v>
                </c:pt>
                <c:pt idx="56">
                  <c:v>25.04</c:v>
                </c:pt>
                <c:pt idx="57">
                  <c:v>23.448</c:v>
                </c:pt>
                <c:pt idx="58">
                  <c:v>24.605</c:v>
                </c:pt>
                <c:pt idx="59">
                  <c:v>23.4</c:v>
                </c:pt>
                <c:pt idx="60">
                  <c:v>24.170999999999999</c:v>
                </c:pt>
                <c:pt idx="61">
                  <c:v>23.376000000000001</c:v>
                </c:pt>
                <c:pt idx="62">
                  <c:v>23.93</c:v>
                </c:pt>
                <c:pt idx="63">
                  <c:v>23.4</c:v>
                </c:pt>
                <c:pt idx="64">
                  <c:v>23.832999999999998</c:v>
                </c:pt>
                <c:pt idx="65">
                  <c:v>23.448</c:v>
                </c:pt>
                <c:pt idx="66">
                  <c:v>23.832999999999998</c:v>
                </c:pt>
                <c:pt idx="67">
                  <c:v>23.521000000000001</c:v>
                </c:pt>
                <c:pt idx="68">
                  <c:v>23.736999999999998</c:v>
                </c:pt>
                <c:pt idx="69">
                  <c:v>23.568999999999999</c:v>
                </c:pt>
                <c:pt idx="70">
                  <c:v>23.832999999999998</c:v>
                </c:pt>
                <c:pt idx="71">
                  <c:v>23.881</c:v>
                </c:pt>
                <c:pt idx="72">
                  <c:v>23.978000000000002</c:v>
                </c:pt>
                <c:pt idx="73">
                  <c:v>23.954000000000001</c:v>
                </c:pt>
                <c:pt idx="74">
                  <c:v>24.266999999999999</c:v>
                </c:pt>
                <c:pt idx="75">
                  <c:v>23.93</c:v>
                </c:pt>
                <c:pt idx="76">
                  <c:v>24.532</c:v>
                </c:pt>
                <c:pt idx="77">
                  <c:v>23.905000000000001</c:v>
                </c:pt>
                <c:pt idx="78">
                  <c:v>25.113</c:v>
                </c:pt>
                <c:pt idx="79">
                  <c:v>23.905000000000001</c:v>
                </c:pt>
                <c:pt idx="80">
                  <c:v>25.137</c:v>
                </c:pt>
                <c:pt idx="81">
                  <c:v>23.881</c:v>
                </c:pt>
                <c:pt idx="82">
                  <c:v>24.797999999999998</c:v>
                </c:pt>
                <c:pt idx="83">
                  <c:v>23.856999999999999</c:v>
                </c:pt>
                <c:pt idx="84">
                  <c:v>24.195</c:v>
                </c:pt>
                <c:pt idx="85">
                  <c:v>23.785</c:v>
                </c:pt>
                <c:pt idx="86">
                  <c:v>24.074000000000002</c:v>
                </c:pt>
                <c:pt idx="87">
                  <c:v>23.809000000000001</c:v>
                </c:pt>
                <c:pt idx="88">
                  <c:v>24.242999999999999</c:v>
                </c:pt>
                <c:pt idx="89">
                  <c:v>23.856999999999999</c:v>
                </c:pt>
                <c:pt idx="90">
                  <c:v>23.978000000000002</c:v>
                </c:pt>
                <c:pt idx="91">
                  <c:v>23.856999999999999</c:v>
                </c:pt>
                <c:pt idx="92">
                  <c:v>24.05</c:v>
                </c:pt>
                <c:pt idx="93">
                  <c:v>24.05</c:v>
                </c:pt>
                <c:pt idx="94">
                  <c:v>24.097999999999999</c:v>
                </c:pt>
                <c:pt idx="95">
                  <c:v>24.388000000000002</c:v>
                </c:pt>
                <c:pt idx="96">
                  <c:v>24.122</c:v>
                </c:pt>
                <c:pt idx="97">
                  <c:v>24.001999999999999</c:v>
                </c:pt>
                <c:pt idx="98">
                  <c:v>23.856999999999999</c:v>
                </c:pt>
                <c:pt idx="99">
                  <c:v>24.001999999999999</c:v>
                </c:pt>
                <c:pt idx="100">
                  <c:v>24.05</c:v>
                </c:pt>
                <c:pt idx="101">
                  <c:v>23.978000000000002</c:v>
                </c:pt>
                <c:pt idx="102">
                  <c:v>24.074000000000002</c:v>
                </c:pt>
                <c:pt idx="103">
                  <c:v>23.954000000000001</c:v>
                </c:pt>
                <c:pt idx="104">
                  <c:v>23.954000000000001</c:v>
                </c:pt>
                <c:pt idx="105">
                  <c:v>23.905000000000001</c:v>
                </c:pt>
                <c:pt idx="106">
                  <c:v>23.689</c:v>
                </c:pt>
                <c:pt idx="107">
                  <c:v>23.856999999999999</c:v>
                </c:pt>
                <c:pt idx="108">
                  <c:v>23.472000000000001</c:v>
                </c:pt>
                <c:pt idx="109">
                  <c:v>23.785</c:v>
                </c:pt>
                <c:pt idx="110">
                  <c:v>23.472000000000001</c:v>
                </c:pt>
                <c:pt idx="111">
                  <c:v>23.689</c:v>
                </c:pt>
                <c:pt idx="112">
                  <c:v>23.472000000000001</c:v>
                </c:pt>
                <c:pt idx="113">
                  <c:v>23.640999999999998</c:v>
                </c:pt>
                <c:pt idx="114">
                  <c:v>23.497</c:v>
                </c:pt>
                <c:pt idx="115">
                  <c:v>23.568999999999999</c:v>
                </c:pt>
                <c:pt idx="116">
                  <c:v>23.4</c:v>
                </c:pt>
                <c:pt idx="117">
                  <c:v>23.617000000000001</c:v>
                </c:pt>
                <c:pt idx="118">
                  <c:v>23.327999999999999</c:v>
                </c:pt>
                <c:pt idx="119">
                  <c:v>23.713000000000001</c:v>
                </c:pt>
                <c:pt idx="120">
                  <c:v>23.327999999999999</c:v>
                </c:pt>
                <c:pt idx="121">
                  <c:v>23.28</c:v>
                </c:pt>
                <c:pt idx="122">
                  <c:v>23.352</c:v>
                </c:pt>
                <c:pt idx="123">
                  <c:v>23.231999999999999</c:v>
                </c:pt>
                <c:pt idx="124">
                  <c:v>23.231999999999999</c:v>
                </c:pt>
                <c:pt idx="125">
                  <c:v>23.16</c:v>
                </c:pt>
                <c:pt idx="126">
                  <c:v>23.207999999999998</c:v>
                </c:pt>
                <c:pt idx="127">
                  <c:v>23.088000000000001</c:v>
                </c:pt>
                <c:pt idx="128">
                  <c:v>23.4</c:v>
                </c:pt>
                <c:pt idx="129">
                  <c:v>23.135999999999999</c:v>
                </c:pt>
                <c:pt idx="130">
                  <c:v>23.303999999999998</c:v>
                </c:pt>
                <c:pt idx="131">
                  <c:v>23.064</c:v>
                </c:pt>
                <c:pt idx="132">
                  <c:v>23.16</c:v>
                </c:pt>
                <c:pt idx="133">
                  <c:v>23.015999999999998</c:v>
                </c:pt>
                <c:pt idx="134">
                  <c:v>23.207999999999998</c:v>
                </c:pt>
                <c:pt idx="135">
                  <c:v>22.943999999999999</c:v>
                </c:pt>
                <c:pt idx="136">
                  <c:v>23.207999999999998</c:v>
                </c:pt>
                <c:pt idx="137">
                  <c:v>22.968</c:v>
                </c:pt>
                <c:pt idx="138">
                  <c:v>23.231999999999999</c:v>
                </c:pt>
                <c:pt idx="139">
                  <c:v>23.015999999999998</c:v>
                </c:pt>
                <c:pt idx="140">
                  <c:v>23.207999999999998</c:v>
                </c:pt>
                <c:pt idx="141">
                  <c:v>22.968</c:v>
                </c:pt>
                <c:pt idx="142">
                  <c:v>23.303999999999998</c:v>
                </c:pt>
                <c:pt idx="143">
                  <c:v>22.896000000000001</c:v>
                </c:pt>
                <c:pt idx="144">
                  <c:v>23.327999999999999</c:v>
                </c:pt>
                <c:pt idx="145">
                  <c:v>23.352</c:v>
                </c:pt>
                <c:pt idx="146">
                  <c:v>23.28</c:v>
                </c:pt>
                <c:pt idx="147">
                  <c:v>23.231999999999999</c:v>
                </c:pt>
                <c:pt idx="148">
                  <c:v>23.207999999999998</c:v>
                </c:pt>
                <c:pt idx="149">
                  <c:v>23.207999999999998</c:v>
                </c:pt>
                <c:pt idx="150">
                  <c:v>23.135999999999999</c:v>
                </c:pt>
                <c:pt idx="151">
                  <c:v>23.088000000000001</c:v>
                </c:pt>
                <c:pt idx="152">
                  <c:v>22.776</c:v>
                </c:pt>
                <c:pt idx="153">
                  <c:v>22.704999999999998</c:v>
                </c:pt>
                <c:pt idx="154">
                  <c:v>22.728999999999999</c:v>
                </c:pt>
                <c:pt idx="155">
                  <c:v>22.728999999999999</c:v>
                </c:pt>
                <c:pt idx="156">
                  <c:v>22.776</c:v>
                </c:pt>
                <c:pt idx="157">
                  <c:v>22.896000000000001</c:v>
                </c:pt>
                <c:pt idx="158">
                  <c:v>22.728999999999999</c:v>
                </c:pt>
                <c:pt idx="159">
                  <c:v>22.632999999999999</c:v>
                </c:pt>
                <c:pt idx="160">
                  <c:v>22.776</c:v>
                </c:pt>
                <c:pt idx="161">
                  <c:v>22.681000000000001</c:v>
                </c:pt>
                <c:pt idx="162">
                  <c:v>20.984000000000002</c:v>
                </c:pt>
                <c:pt idx="163">
                  <c:v>22.178000000000001</c:v>
                </c:pt>
                <c:pt idx="164">
                  <c:v>22.393000000000001</c:v>
                </c:pt>
                <c:pt idx="165">
                  <c:v>22.297999999999998</c:v>
                </c:pt>
                <c:pt idx="166">
                  <c:v>22.297999999999998</c:v>
                </c:pt>
                <c:pt idx="167">
                  <c:v>22.297999999999998</c:v>
                </c:pt>
                <c:pt idx="168">
                  <c:v>22.321000000000002</c:v>
                </c:pt>
                <c:pt idx="169">
                  <c:v>22.274000000000001</c:v>
                </c:pt>
                <c:pt idx="170">
                  <c:v>22.154</c:v>
                </c:pt>
                <c:pt idx="171">
                  <c:v>22.082000000000001</c:v>
                </c:pt>
                <c:pt idx="172">
                  <c:v>22.058</c:v>
                </c:pt>
                <c:pt idx="173">
                  <c:v>21.963000000000001</c:v>
                </c:pt>
                <c:pt idx="174">
                  <c:v>21.963000000000001</c:v>
                </c:pt>
                <c:pt idx="175">
                  <c:v>21.986999999999998</c:v>
                </c:pt>
                <c:pt idx="176">
                  <c:v>21.963000000000001</c:v>
                </c:pt>
                <c:pt idx="177">
                  <c:v>21.986999999999998</c:v>
                </c:pt>
                <c:pt idx="178">
                  <c:v>21.533000000000001</c:v>
                </c:pt>
                <c:pt idx="179">
                  <c:v>21.366</c:v>
                </c:pt>
                <c:pt idx="180">
                  <c:v>21.628</c:v>
                </c:pt>
                <c:pt idx="181">
                  <c:v>21.724</c:v>
                </c:pt>
                <c:pt idx="182">
                  <c:v>21.771999999999998</c:v>
                </c:pt>
                <c:pt idx="183">
                  <c:v>21.818999999999999</c:v>
                </c:pt>
                <c:pt idx="184">
                  <c:v>21.818999999999999</c:v>
                </c:pt>
                <c:pt idx="185">
                  <c:v>21.724</c:v>
                </c:pt>
                <c:pt idx="186">
                  <c:v>21.7</c:v>
                </c:pt>
                <c:pt idx="187">
                  <c:v>21.7</c:v>
                </c:pt>
                <c:pt idx="188">
                  <c:v>21.7</c:v>
                </c:pt>
                <c:pt idx="189">
                  <c:v>21.652000000000001</c:v>
                </c:pt>
                <c:pt idx="190">
                  <c:v>21.652000000000001</c:v>
                </c:pt>
                <c:pt idx="191">
                  <c:v>21.652000000000001</c:v>
                </c:pt>
                <c:pt idx="192">
                  <c:v>21.581</c:v>
                </c:pt>
                <c:pt idx="193">
                  <c:v>21.509</c:v>
                </c:pt>
                <c:pt idx="194">
                  <c:v>21.484999999999999</c:v>
                </c:pt>
                <c:pt idx="195">
                  <c:v>21.413</c:v>
                </c:pt>
                <c:pt idx="196">
                  <c:v>21.341999999999999</c:v>
                </c:pt>
                <c:pt idx="197">
                  <c:v>21.222999999999999</c:v>
                </c:pt>
                <c:pt idx="198">
                  <c:v>21.175000000000001</c:v>
                </c:pt>
                <c:pt idx="199">
                  <c:v>21.103000000000002</c:v>
                </c:pt>
                <c:pt idx="200">
                  <c:v>21.126999999999999</c:v>
                </c:pt>
                <c:pt idx="201">
                  <c:v>20.745999999999999</c:v>
                </c:pt>
                <c:pt idx="202">
                  <c:v>21.007999999999999</c:v>
                </c:pt>
                <c:pt idx="203">
                  <c:v>21.056000000000001</c:v>
                </c:pt>
                <c:pt idx="204">
                  <c:v>21.103000000000002</c:v>
                </c:pt>
                <c:pt idx="205">
                  <c:v>21.103000000000002</c:v>
                </c:pt>
                <c:pt idx="206">
                  <c:v>21.199000000000002</c:v>
                </c:pt>
                <c:pt idx="207">
                  <c:v>21.245999999999999</c:v>
                </c:pt>
                <c:pt idx="208">
                  <c:v>21.294</c:v>
                </c:pt>
                <c:pt idx="209">
                  <c:v>21.318000000000001</c:v>
                </c:pt>
                <c:pt idx="210">
                  <c:v>21.245999999999999</c:v>
                </c:pt>
                <c:pt idx="211">
                  <c:v>21.318000000000001</c:v>
                </c:pt>
                <c:pt idx="212">
                  <c:v>21.294</c:v>
                </c:pt>
                <c:pt idx="213">
                  <c:v>21.294</c:v>
                </c:pt>
                <c:pt idx="214">
                  <c:v>21.27</c:v>
                </c:pt>
                <c:pt idx="215">
                  <c:v>21.245999999999999</c:v>
                </c:pt>
                <c:pt idx="216">
                  <c:v>21.151</c:v>
                </c:pt>
                <c:pt idx="217">
                  <c:v>21.151</c:v>
                </c:pt>
                <c:pt idx="218">
                  <c:v>21.175000000000001</c:v>
                </c:pt>
                <c:pt idx="219">
                  <c:v>21.175000000000001</c:v>
                </c:pt>
                <c:pt idx="220">
                  <c:v>21.175000000000001</c:v>
                </c:pt>
                <c:pt idx="221">
                  <c:v>21.151</c:v>
                </c:pt>
                <c:pt idx="222">
                  <c:v>21.079000000000001</c:v>
                </c:pt>
                <c:pt idx="223">
                  <c:v>21.079000000000001</c:v>
                </c:pt>
                <c:pt idx="224">
                  <c:v>21.056000000000001</c:v>
                </c:pt>
                <c:pt idx="225">
                  <c:v>21.151</c:v>
                </c:pt>
                <c:pt idx="226">
                  <c:v>21.056000000000001</c:v>
                </c:pt>
                <c:pt idx="227">
                  <c:v>20.96</c:v>
                </c:pt>
                <c:pt idx="228">
                  <c:v>20.936</c:v>
                </c:pt>
                <c:pt idx="229">
                  <c:v>20.984000000000002</c:v>
                </c:pt>
                <c:pt idx="230">
                  <c:v>21.341999999999999</c:v>
                </c:pt>
                <c:pt idx="231">
                  <c:v>21.318000000000001</c:v>
                </c:pt>
                <c:pt idx="232">
                  <c:v>21.341999999999999</c:v>
                </c:pt>
                <c:pt idx="233">
                  <c:v>21.366</c:v>
                </c:pt>
                <c:pt idx="234">
                  <c:v>21.199000000000002</c:v>
                </c:pt>
                <c:pt idx="235">
                  <c:v>21.222999999999999</c:v>
                </c:pt>
                <c:pt idx="236">
                  <c:v>21.245999999999999</c:v>
                </c:pt>
                <c:pt idx="237">
                  <c:v>21.222999999999999</c:v>
                </c:pt>
                <c:pt idx="238">
                  <c:v>21.151</c:v>
                </c:pt>
                <c:pt idx="239">
                  <c:v>21.151</c:v>
                </c:pt>
                <c:pt idx="240">
                  <c:v>21.103000000000002</c:v>
                </c:pt>
                <c:pt idx="241">
                  <c:v>21.079000000000001</c:v>
                </c:pt>
                <c:pt idx="242">
                  <c:v>21.056000000000001</c:v>
                </c:pt>
                <c:pt idx="243">
                  <c:v>21.007999999999999</c:v>
                </c:pt>
                <c:pt idx="244">
                  <c:v>20.984000000000002</c:v>
                </c:pt>
                <c:pt idx="245">
                  <c:v>20.96</c:v>
                </c:pt>
                <c:pt idx="246">
                  <c:v>20.913</c:v>
                </c:pt>
                <c:pt idx="247">
                  <c:v>20.864999999999998</c:v>
                </c:pt>
                <c:pt idx="248">
                  <c:v>20.841000000000001</c:v>
                </c:pt>
                <c:pt idx="249">
                  <c:v>20.864999999999998</c:v>
                </c:pt>
                <c:pt idx="250">
                  <c:v>21.103000000000002</c:v>
                </c:pt>
                <c:pt idx="251">
                  <c:v>21.151</c:v>
                </c:pt>
                <c:pt idx="252">
                  <c:v>21.032</c:v>
                </c:pt>
                <c:pt idx="253">
                  <c:v>20.984000000000002</c:v>
                </c:pt>
                <c:pt idx="254">
                  <c:v>21.032</c:v>
                </c:pt>
                <c:pt idx="255">
                  <c:v>20.984000000000002</c:v>
                </c:pt>
                <c:pt idx="256">
                  <c:v>20.96</c:v>
                </c:pt>
                <c:pt idx="257">
                  <c:v>20.936</c:v>
                </c:pt>
                <c:pt idx="258">
                  <c:v>20.864999999999998</c:v>
                </c:pt>
                <c:pt idx="259">
                  <c:v>20.817</c:v>
                </c:pt>
                <c:pt idx="260">
                  <c:v>20.792999999999999</c:v>
                </c:pt>
                <c:pt idx="261">
                  <c:v>20.817</c:v>
                </c:pt>
                <c:pt idx="262">
                  <c:v>20.96</c:v>
                </c:pt>
                <c:pt idx="263">
                  <c:v>20.936</c:v>
                </c:pt>
                <c:pt idx="264">
                  <c:v>20.96</c:v>
                </c:pt>
                <c:pt idx="265">
                  <c:v>20.936</c:v>
                </c:pt>
                <c:pt idx="266">
                  <c:v>20.913</c:v>
                </c:pt>
                <c:pt idx="267">
                  <c:v>20.864999999999998</c:v>
                </c:pt>
                <c:pt idx="268">
                  <c:v>20.841000000000001</c:v>
                </c:pt>
                <c:pt idx="269">
                  <c:v>20.817</c:v>
                </c:pt>
                <c:pt idx="270">
                  <c:v>20.817</c:v>
                </c:pt>
                <c:pt idx="271">
                  <c:v>20.841000000000001</c:v>
                </c:pt>
                <c:pt idx="272">
                  <c:v>20.77</c:v>
                </c:pt>
                <c:pt idx="273">
                  <c:v>20.792999999999999</c:v>
                </c:pt>
                <c:pt idx="274">
                  <c:v>20.745999999999999</c:v>
                </c:pt>
                <c:pt idx="275">
                  <c:v>20.698</c:v>
                </c:pt>
                <c:pt idx="276">
                  <c:v>20.673999999999999</c:v>
                </c:pt>
                <c:pt idx="277">
                  <c:v>20.745999999999999</c:v>
                </c:pt>
                <c:pt idx="278">
                  <c:v>20.792999999999999</c:v>
                </c:pt>
                <c:pt idx="279">
                  <c:v>20.817</c:v>
                </c:pt>
                <c:pt idx="280">
                  <c:v>20.77</c:v>
                </c:pt>
                <c:pt idx="281">
                  <c:v>20.698</c:v>
                </c:pt>
                <c:pt idx="282">
                  <c:v>20.603000000000002</c:v>
                </c:pt>
                <c:pt idx="283">
                  <c:v>20.579000000000001</c:v>
                </c:pt>
                <c:pt idx="284">
                  <c:v>20.555</c:v>
                </c:pt>
                <c:pt idx="285">
                  <c:v>20.530999999999999</c:v>
                </c:pt>
                <c:pt idx="286">
                  <c:v>20.579000000000001</c:v>
                </c:pt>
                <c:pt idx="287">
                  <c:v>20.603000000000002</c:v>
                </c:pt>
                <c:pt idx="288">
                  <c:v>20.626999999999999</c:v>
                </c:pt>
                <c:pt idx="289">
                  <c:v>20.65</c:v>
                </c:pt>
                <c:pt idx="290">
                  <c:v>20.65</c:v>
                </c:pt>
                <c:pt idx="291">
                  <c:v>20.65</c:v>
                </c:pt>
                <c:pt idx="292">
                  <c:v>20.626999999999999</c:v>
                </c:pt>
                <c:pt idx="293">
                  <c:v>20.579000000000001</c:v>
                </c:pt>
                <c:pt idx="294">
                  <c:v>20.530999999999999</c:v>
                </c:pt>
                <c:pt idx="295">
                  <c:v>20.484000000000002</c:v>
                </c:pt>
                <c:pt idx="296">
                  <c:v>20.436</c:v>
                </c:pt>
                <c:pt idx="297">
                  <c:v>20.46</c:v>
                </c:pt>
                <c:pt idx="298">
                  <c:v>20.411999999999999</c:v>
                </c:pt>
                <c:pt idx="299">
                  <c:v>20.341000000000001</c:v>
                </c:pt>
                <c:pt idx="300">
                  <c:v>20.46</c:v>
                </c:pt>
                <c:pt idx="301">
                  <c:v>20.603000000000002</c:v>
                </c:pt>
                <c:pt idx="302">
                  <c:v>20.698</c:v>
                </c:pt>
                <c:pt idx="303">
                  <c:v>20.673999999999999</c:v>
                </c:pt>
                <c:pt idx="304">
                  <c:v>20.673999999999999</c:v>
                </c:pt>
                <c:pt idx="305">
                  <c:v>20.603000000000002</c:v>
                </c:pt>
                <c:pt idx="306">
                  <c:v>20.603000000000002</c:v>
                </c:pt>
                <c:pt idx="307">
                  <c:v>20.388000000000002</c:v>
                </c:pt>
                <c:pt idx="308">
                  <c:v>20.411999999999999</c:v>
                </c:pt>
                <c:pt idx="309">
                  <c:v>20.436</c:v>
                </c:pt>
                <c:pt idx="310">
                  <c:v>20.507000000000001</c:v>
                </c:pt>
                <c:pt idx="311">
                  <c:v>20.484000000000002</c:v>
                </c:pt>
                <c:pt idx="312">
                  <c:v>20.507000000000001</c:v>
                </c:pt>
                <c:pt idx="313">
                  <c:v>20.530999999999999</c:v>
                </c:pt>
                <c:pt idx="314">
                  <c:v>20.388000000000002</c:v>
                </c:pt>
                <c:pt idx="315">
                  <c:v>20.364999999999998</c:v>
                </c:pt>
                <c:pt idx="316">
                  <c:v>20.341000000000001</c:v>
                </c:pt>
                <c:pt idx="317">
                  <c:v>20.292999999999999</c:v>
                </c:pt>
                <c:pt idx="318">
                  <c:v>20.292999999999999</c:v>
                </c:pt>
                <c:pt idx="319">
                  <c:v>20.245999999999999</c:v>
                </c:pt>
                <c:pt idx="320">
                  <c:v>20.268999999999998</c:v>
                </c:pt>
                <c:pt idx="321">
                  <c:v>20.268999999999998</c:v>
                </c:pt>
                <c:pt idx="322">
                  <c:v>20.411999999999999</c:v>
                </c:pt>
                <c:pt idx="323">
                  <c:v>20.388000000000002</c:v>
                </c:pt>
                <c:pt idx="324">
                  <c:v>20.603000000000002</c:v>
                </c:pt>
                <c:pt idx="325">
                  <c:v>20.722000000000001</c:v>
                </c:pt>
                <c:pt idx="326">
                  <c:v>20.745999999999999</c:v>
                </c:pt>
                <c:pt idx="327">
                  <c:v>20.792999999999999</c:v>
                </c:pt>
                <c:pt idx="328">
                  <c:v>20.96</c:v>
                </c:pt>
                <c:pt idx="329">
                  <c:v>20.77</c:v>
                </c:pt>
                <c:pt idx="330">
                  <c:v>20.722000000000001</c:v>
                </c:pt>
                <c:pt idx="331">
                  <c:v>20.579000000000001</c:v>
                </c:pt>
                <c:pt idx="332">
                  <c:v>20.579000000000001</c:v>
                </c:pt>
                <c:pt idx="333">
                  <c:v>20.579000000000001</c:v>
                </c:pt>
                <c:pt idx="334">
                  <c:v>20.579000000000001</c:v>
                </c:pt>
                <c:pt idx="335">
                  <c:v>20.530999999999999</c:v>
                </c:pt>
                <c:pt idx="336">
                  <c:v>20.507000000000001</c:v>
                </c:pt>
                <c:pt idx="337">
                  <c:v>20.484000000000002</c:v>
                </c:pt>
                <c:pt idx="338">
                  <c:v>20.436</c:v>
                </c:pt>
                <c:pt idx="339">
                  <c:v>20.436</c:v>
                </c:pt>
                <c:pt idx="340">
                  <c:v>20.411999999999999</c:v>
                </c:pt>
                <c:pt idx="341">
                  <c:v>20.388000000000002</c:v>
                </c:pt>
                <c:pt idx="342">
                  <c:v>20.388000000000002</c:v>
                </c:pt>
                <c:pt idx="343">
                  <c:v>20.364999999999998</c:v>
                </c:pt>
                <c:pt idx="344">
                  <c:v>20.507000000000001</c:v>
                </c:pt>
                <c:pt idx="345">
                  <c:v>20.46</c:v>
                </c:pt>
                <c:pt idx="346">
                  <c:v>20.46</c:v>
                </c:pt>
                <c:pt idx="347">
                  <c:v>20.530999999999999</c:v>
                </c:pt>
                <c:pt idx="348">
                  <c:v>20.626999999999999</c:v>
                </c:pt>
                <c:pt idx="349">
                  <c:v>20.65</c:v>
                </c:pt>
                <c:pt idx="350">
                  <c:v>20.792999999999999</c:v>
                </c:pt>
                <c:pt idx="351">
                  <c:v>20.888999999999999</c:v>
                </c:pt>
                <c:pt idx="352">
                  <c:v>20.96</c:v>
                </c:pt>
                <c:pt idx="353">
                  <c:v>21.007999999999999</c:v>
                </c:pt>
                <c:pt idx="354">
                  <c:v>20.96</c:v>
                </c:pt>
                <c:pt idx="355">
                  <c:v>20.888999999999999</c:v>
                </c:pt>
                <c:pt idx="356">
                  <c:v>20.841000000000001</c:v>
                </c:pt>
                <c:pt idx="357">
                  <c:v>20.864999999999998</c:v>
                </c:pt>
                <c:pt idx="358">
                  <c:v>20.913</c:v>
                </c:pt>
                <c:pt idx="359">
                  <c:v>20.96</c:v>
                </c:pt>
                <c:pt idx="360">
                  <c:v>20.984000000000002</c:v>
                </c:pt>
                <c:pt idx="361">
                  <c:v>21.032</c:v>
                </c:pt>
                <c:pt idx="362">
                  <c:v>21.079000000000001</c:v>
                </c:pt>
                <c:pt idx="363">
                  <c:v>21.126999999999999</c:v>
                </c:pt>
                <c:pt idx="364">
                  <c:v>21.103000000000002</c:v>
                </c:pt>
                <c:pt idx="365">
                  <c:v>21.103000000000002</c:v>
                </c:pt>
                <c:pt idx="366">
                  <c:v>21.056000000000001</c:v>
                </c:pt>
                <c:pt idx="367">
                  <c:v>21.032</c:v>
                </c:pt>
                <c:pt idx="368">
                  <c:v>20.96</c:v>
                </c:pt>
                <c:pt idx="369">
                  <c:v>21.032</c:v>
                </c:pt>
                <c:pt idx="370">
                  <c:v>21.556999999999999</c:v>
                </c:pt>
                <c:pt idx="371">
                  <c:v>21.748000000000001</c:v>
                </c:pt>
                <c:pt idx="372">
                  <c:v>23.135999999999999</c:v>
                </c:pt>
                <c:pt idx="373">
                  <c:v>22.010999999999999</c:v>
                </c:pt>
                <c:pt idx="374">
                  <c:v>22.010999999999999</c:v>
                </c:pt>
                <c:pt idx="375">
                  <c:v>21.986999999999998</c:v>
                </c:pt>
                <c:pt idx="376">
                  <c:v>21.986999999999998</c:v>
                </c:pt>
                <c:pt idx="377">
                  <c:v>21.890999999999998</c:v>
                </c:pt>
                <c:pt idx="378">
                  <c:v>21.652000000000001</c:v>
                </c:pt>
                <c:pt idx="379">
                  <c:v>21.652000000000001</c:v>
                </c:pt>
                <c:pt idx="380">
                  <c:v>21.7</c:v>
                </c:pt>
                <c:pt idx="381">
                  <c:v>21.652000000000001</c:v>
                </c:pt>
                <c:pt idx="382">
                  <c:v>21.652000000000001</c:v>
                </c:pt>
                <c:pt idx="383">
                  <c:v>21.7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Autumn!$D$3</c:f>
              <c:strCache>
                <c:ptCount val="1"/>
                <c:pt idx="0">
                  <c:v>Temp- Room 3 °C </c:v>
                </c:pt>
              </c:strCache>
            </c:strRef>
          </c:tx>
          <c:marker>
            <c:symbol val="none"/>
          </c:marker>
          <c:cat>
            <c:strRef>
              <c:f>Autumn!$A$4:$A$388</c:f>
              <c:strCache>
                <c:ptCount val="384"/>
                <c:pt idx="0">
                  <c:v>10/26/16 </c:v>
                </c:pt>
                <c:pt idx="1">
                  <c:v>10/26/16 01:00:00 AM</c:v>
                </c:pt>
                <c:pt idx="2">
                  <c:v>10/26/16 01:00:00 PM</c:v>
                </c:pt>
                <c:pt idx="3">
                  <c:v>10/26/16 02:00:00 AM</c:v>
                </c:pt>
                <c:pt idx="4">
                  <c:v>10/26/16 02:00:00 PM</c:v>
                </c:pt>
                <c:pt idx="5">
                  <c:v>10/26/16 03:00:00 AM</c:v>
                </c:pt>
                <c:pt idx="6">
                  <c:v>10/26/16 03:00:00 PM</c:v>
                </c:pt>
                <c:pt idx="7">
                  <c:v>10/26/16 04:00:00 AM</c:v>
                </c:pt>
                <c:pt idx="8">
                  <c:v>10/26/16 04:00:00 PM</c:v>
                </c:pt>
                <c:pt idx="9">
                  <c:v>10/26/16 05:00:00 AM</c:v>
                </c:pt>
                <c:pt idx="10">
                  <c:v>10/26/16 05:00:00 PM</c:v>
                </c:pt>
                <c:pt idx="11">
                  <c:v>10/26/16 06:00:00 AM</c:v>
                </c:pt>
                <c:pt idx="12">
                  <c:v>10/26/16 06:00:00 PM</c:v>
                </c:pt>
                <c:pt idx="13">
                  <c:v>10/26/16 07:00:00 AM</c:v>
                </c:pt>
                <c:pt idx="14">
                  <c:v>10/26/16 07:00:00 PM</c:v>
                </c:pt>
                <c:pt idx="15">
                  <c:v>10/26/16 08:00:00 AM</c:v>
                </c:pt>
                <c:pt idx="16">
                  <c:v>10/26/16 08:00:00 PM</c:v>
                </c:pt>
                <c:pt idx="17">
                  <c:v>10/26/16 09:00:00 AM</c:v>
                </c:pt>
                <c:pt idx="18">
                  <c:v>10/26/16 09:00:00 PM</c:v>
                </c:pt>
                <c:pt idx="19">
                  <c:v>10/26/16 10:00:00 AM</c:v>
                </c:pt>
                <c:pt idx="20">
                  <c:v>10/26/16 10:00:00 PM</c:v>
                </c:pt>
                <c:pt idx="21">
                  <c:v>10/26/16 11:00:00 AM</c:v>
                </c:pt>
                <c:pt idx="22">
                  <c:v>10/26/16 11:00:00 PM</c:v>
                </c:pt>
                <c:pt idx="23">
                  <c:v>10/26/16 12:00:00 PM</c:v>
                </c:pt>
                <c:pt idx="24">
                  <c:v>10/27/16 </c:v>
                </c:pt>
                <c:pt idx="25">
                  <c:v>10/27/16 01:00:00 AM</c:v>
                </c:pt>
                <c:pt idx="26">
                  <c:v>10/27/16 01:00:00 PM</c:v>
                </c:pt>
                <c:pt idx="27">
                  <c:v>10/27/16 02:00:00 AM</c:v>
                </c:pt>
                <c:pt idx="28">
                  <c:v>10/27/16 02:00:00 PM</c:v>
                </c:pt>
                <c:pt idx="29">
                  <c:v>10/27/16 03:00:00 AM</c:v>
                </c:pt>
                <c:pt idx="30">
                  <c:v>10/27/16 03:00:00 PM</c:v>
                </c:pt>
                <c:pt idx="31">
                  <c:v>10/27/16 04:00:00 AM</c:v>
                </c:pt>
                <c:pt idx="32">
                  <c:v>10/27/16 04:00:00 PM</c:v>
                </c:pt>
                <c:pt idx="33">
                  <c:v>10/27/16 05:00:00 AM</c:v>
                </c:pt>
                <c:pt idx="34">
                  <c:v>10/27/16 05:00:00 PM</c:v>
                </c:pt>
                <c:pt idx="35">
                  <c:v>10/27/16 06:00:00 AM</c:v>
                </c:pt>
                <c:pt idx="36">
                  <c:v>10/27/16 06:00:00 PM</c:v>
                </c:pt>
                <c:pt idx="37">
                  <c:v>10/27/16 07:00:00 AM</c:v>
                </c:pt>
                <c:pt idx="38">
                  <c:v>10/27/16 07:00:00 PM</c:v>
                </c:pt>
                <c:pt idx="39">
                  <c:v>10/27/16 08:00:00 AM</c:v>
                </c:pt>
                <c:pt idx="40">
                  <c:v>10/27/16 08:00:00 PM</c:v>
                </c:pt>
                <c:pt idx="41">
                  <c:v>10/27/16 09:00:00 AM</c:v>
                </c:pt>
                <c:pt idx="42">
                  <c:v>10/27/16 09:00:00 PM</c:v>
                </c:pt>
                <c:pt idx="43">
                  <c:v>10/27/16 10:00:00 AM</c:v>
                </c:pt>
                <c:pt idx="44">
                  <c:v>10/27/16 10:00:00 PM</c:v>
                </c:pt>
                <c:pt idx="45">
                  <c:v>10/27/16 11:00:00 AM</c:v>
                </c:pt>
                <c:pt idx="46">
                  <c:v>10/27/16 11:00:00 PM</c:v>
                </c:pt>
                <c:pt idx="47">
                  <c:v>10/27/16 12:00:00 PM</c:v>
                </c:pt>
                <c:pt idx="48">
                  <c:v>10/28/16 </c:v>
                </c:pt>
                <c:pt idx="49">
                  <c:v>10/28/16 01:00:00 AM</c:v>
                </c:pt>
                <c:pt idx="50">
                  <c:v>10/28/16 01:00:00 PM</c:v>
                </c:pt>
                <c:pt idx="51">
                  <c:v>10/28/16 02:00:00 AM</c:v>
                </c:pt>
                <c:pt idx="52">
                  <c:v>10/28/16 02:00:00 PM</c:v>
                </c:pt>
                <c:pt idx="53">
                  <c:v>10/28/16 03:00:00 AM</c:v>
                </c:pt>
                <c:pt idx="54">
                  <c:v>10/28/16 03:00:00 PM</c:v>
                </c:pt>
                <c:pt idx="55">
                  <c:v>10/28/16 04:00:00 AM</c:v>
                </c:pt>
                <c:pt idx="56">
                  <c:v>10/28/16 04:00:00 PM</c:v>
                </c:pt>
                <c:pt idx="57">
                  <c:v>10/28/16 05:00:00 AM</c:v>
                </c:pt>
                <c:pt idx="58">
                  <c:v>10/28/16 05:00:00 PM</c:v>
                </c:pt>
                <c:pt idx="59">
                  <c:v>10/28/16 06:00:00 AM</c:v>
                </c:pt>
                <c:pt idx="60">
                  <c:v>10/28/16 06:00:00 PM</c:v>
                </c:pt>
                <c:pt idx="61">
                  <c:v>10/28/16 07:00:00 AM</c:v>
                </c:pt>
                <c:pt idx="62">
                  <c:v>10/28/16 07:00:00 PM</c:v>
                </c:pt>
                <c:pt idx="63">
                  <c:v>10/28/16 08:00:00 AM</c:v>
                </c:pt>
                <c:pt idx="64">
                  <c:v>10/28/16 08:00:00 PM</c:v>
                </c:pt>
                <c:pt idx="65">
                  <c:v>10/28/16 09:00:00 AM</c:v>
                </c:pt>
                <c:pt idx="66">
                  <c:v>10/28/16 09:00:00 PM</c:v>
                </c:pt>
                <c:pt idx="67">
                  <c:v>10/28/16 10:00:00 AM</c:v>
                </c:pt>
                <c:pt idx="68">
                  <c:v>10/28/16 10:00:00 PM</c:v>
                </c:pt>
                <c:pt idx="69">
                  <c:v>10/28/16 11:00:00 AM</c:v>
                </c:pt>
                <c:pt idx="70">
                  <c:v>10/28/16 11:00:00 PM</c:v>
                </c:pt>
                <c:pt idx="71">
                  <c:v>10/28/16 12:00:00 PM</c:v>
                </c:pt>
                <c:pt idx="72">
                  <c:v>10/29/16 </c:v>
                </c:pt>
                <c:pt idx="73">
                  <c:v>10/29/16 01:00:00 AM</c:v>
                </c:pt>
                <c:pt idx="74">
                  <c:v>10/29/16 01:00:00 PM</c:v>
                </c:pt>
                <c:pt idx="75">
                  <c:v>10/29/16 02:00:00 AM</c:v>
                </c:pt>
                <c:pt idx="76">
                  <c:v>10/29/16 02:00:00 PM</c:v>
                </c:pt>
                <c:pt idx="77">
                  <c:v>10/29/16 03:00:00 AM</c:v>
                </c:pt>
                <c:pt idx="78">
                  <c:v>10/29/16 03:00:00 PM</c:v>
                </c:pt>
                <c:pt idx="79">
                  <c:v>10/29/16 04:00:00 AM</c:v>
                </c:pt>
                <c:pt idx="80">
                  <c:v>10/29/16 04:00:00 PM</c:v>
                </c:pt>
                <c:pt idx="81">
                  <c:v>10/29/16 05:00:00 AM</c:v>
                </c:pt>
                <c:pt idx="82">
                  <c:v>10/29/16 05:00:00 PM</c:v>
                </c:pt>
                <c:pt idx="83">
                  <c:v>10/29/16 06:00:00 AM</c:v>
                </c:pt>
                <c:pt idx="84">
                  <c:v>10/29/16 06:00:00 PM</c:v>
                </c:pt>
                <c:pt idx="85">
                  <c:v>10/29/16 07:00:00 AM</c:v>
                </c:pt>
                <c:pt idx="86">
                  <c:v>10/29/16 07:00:00 PM</c:v>
                </c:pt>
                <c:pt idx="87">
                  <c:v>10/29/16 08:00:00 AM</c:v>
                </c:pt>
                <c:pt idx="88">
                  <c:v>10/29/16 08:00:00 PM</c:v>
                </c:pt>
                <c:pt idx="89">
                  <c:v>10/29/16 09:00:00 AM</c:v>
                </c:pt>
                <c:pt idx="90">
                  <c:v>10/29/16 09:00:00 PM</c:v>
                </c:pt>
                <c:pt idx="91">
                  <c:v>10/29/16 10:00:00 AM</c:v>
                </c:pt>
                <c:pt idx="92">
                  <c:v>10/29/16 10:00:00 PM</c:v>
                </c:pt>
                <c:pt idx="93">
                  <c:v>10/29/16 11:00:00 AM</c:v>
                </c:pt>
                <c:pt idx="94">
                  <c:v>10/29/16 11:00:00 PM</c:v>
                </c:pt>
                <c:pt idx="95">
                  <c:v>10/29/16 12:00:00 PM</c:v>
                </c:pt>
                <c:pt idx="96">
                  <c:v>10/30/16 </c:v>
                </c:pt>
                <c:pt idx="97">
                  <c:v>10/30/16 01:00:00 AM</c:v>
                </c:pt>
                <c:pt idx="98">
                  <c:v>10/30/16 01:00:00 PM</c:v>
                </c:pt>
                <c:pt idx="99">
                  <c:v>10/30/16 02:00:00 AM</c:v>
                </c:pt>
                <c:pt idx="100">
                  <c:v>10/30/16 02:00:00 PM</c:v>
                </c:pt>
                <c:pt idx="101">
                  <c:v>10/30/16 03:00:00 AM</c:v>
                </c:pt>
                <c:pt idx="102">
                  <c:v>10/30/16 03:00:00 PM</c:v>
                </c:pt>
                <c:pt idx="103">
                  <c:v>10/30/16 04:00:00 AM</c:v>
                </c:pt>
                <c:pt idx="104">
                  <c:v>10/30/16 04:00:00 PM</c:v>
                </c:pt>
                <c:pt idx="105">
                  <c:v>10/30/16 05:00:00 AM</c:v>
                </c:pt>
                <c:pt idx="106">
                  <c:v>10/30/16 05:00:00 PM</c:v>
                </c:pt>
                <c:pt idx="107">
                  <c:v>10/30/16 06:00:00 AM</c:v>
                </c:pt>
                <c:pt idx="108">
                  <c:v>10/30/16 06:00:00 PM</c:v>
                </c:pt>
                <c:pt idx="109">
                  <c:v>10/30/16 07:00:00 AM</c:v>
                </c:pt>
                <c:pt idx="110">
                  <c:v>10/30/16 07:00:00 PM</c:v>
                </c:pt>
                <c:pt idx="111">
                  <c:v>10/30/16 08:00:00 AM</c:v>
                </c:pt>
                <c:pt idx="112">
                  <c:v>10/30/16 08:00:00 PM</c:v>
                </c:pt>
                <c:pt idx="113">
                  <c:v>10/30/16 09:00:00 AM</c:v>
                </c:pt>
                <c:pt idx="114">
                  <c:v>10/30/16 09:00:00 PM</c:v>
                </c:pt>
                <c:pt idx="115">
                  <c:v>10/30/16 10:00:00 AM</c:v>
                </c:pt>
                <c:pt idx="116">
                  <c:v>10/30/16 10:00:00 PM</c:v>
                </c:pt>
                <c:pt idx="117">
                  <c:v>10/30/16 11:00:00 AM</c:v>
                </c:pt>
                <c:pt idx="118">
                  <c:v>10/30/16 11:00:00 PM</c:v>
                </c:pt>
                <c:pt idx="119">
                  <c:v>10/30/16 12:00:00 PM</c:v>
                </c:pt>
                <c:pt idx="120">
                  <c:v>10/31/16 </c:v>
                </c:pt>
                <c:pt idx="121">
                  <c:v>10/31/16 01:00:00 AM</c:v>
                </c:pt>
                <c:pt idx="122">
                  <c:v>10/31/16 01:00:00 PM</c:v>
                </c:pt>
                <c:pt idx="123">
                  <c:v>10/31/16 02:00:00 AM</c:v>
                </c:pt>
                <c:pt idx="124">
                  <c:v>10/31/16 02:00:00 PM</c:v>
                </c:pt>
                <c:pt idx="125">
                  <c:v>10/31/16 03:00:00 AM</c:v>
                </c:pt>
                <c:pt idx="126">
                  <c:v>10/31/16 03:00:00 PM</c:v>
                </c:pt>
                <c:pt idx="127">
                  <c:v>10/31/16 04:00:00 AM</c:v>
                </c:pt>
                <c:pt idx="128">
                  <c:v>10/31/16 04:00:00 PM</c:v>
                </c:pt>
                <c:pt idx="129">
                  <c:v>10/31/16 05:00:00 AM</c:v>
                </c:pt>
                <c:pt idx="130">
                  <c:v>10/31/16 05:00:00 PM</c:v>
                </c:pt>
                <c:pt idx="131">
                  <c:v>10/31/16 06:00:00 AM</c:v>
                </c:pt>
                <c:pt idx="132">
                  <c:v>10/31/16 06:00:00 PM</c:v>
                </c:pt>
                <c:pt idx="133">
                  <c:v>10/31/16 07:00:00 AM</c:v>
                </c:pt>
                <c:pt idx="134">
                  <c:v>10/31/16 07:00:00 PM</c:v>
                </c:pt>
                <c:pt idx="135">
                  <c:v>10/31/16 08:00:00 AM</c:v>
                </c:pt>
                <c:pt idx="136">
                  <c:v>10/31/16 08:00:00 PM</c:v>
                </c:pt>
                <c:pt idx="137">
                  <c:v>10/31/16 09:00:00 AM</c:v>
                </c:pt>
                <c:pt idx="138">
                  <c:v>10/31/16 09:00:00 PM</c:v>
                </c:pt>
                <c:pt idx="139">
                  <c:v>10/31/16 10:00:00 AM</c:v>
                </c:pt>
                <c:pt idx="140">
                  <c:v>10/31/16 10:00:00 PM</c:v>
                </c:pt>
                <c:pt idx="141">
                  <c:v>10/31/16 11:00:00 AM</c:v>
                </c:pt>
                <c:pt idx="142">
                  <c:v>10/31/16 11:00:00 PM</c:v>
                </c:pt>
                <c:pt idx="143">
                  <c:v>10/31/16 12:00:00 PM</c:v>
                </c:pt>
                <c:pt idx="144">
                  <c:v>11/01/2016</c:v>
                </c:pt>
                <c:pt idx="145">
                  <c:v>11/01/2016 01:00</c:v>
                </c:pt>
                <c:pt idx="146">
                  <c:v>11/01/2016 02:00</c:v>
                </c:pt>
                <c:pt idx="147">
                  <c:v>11/01/2016 03:00</c:v>
                </c:pt>
                <c:pt idx="148">
                  <c:v>11/01/2016 04:00</c:v>
                </c:pt>
                <c:pt idx="149">
                  <c:v>11/01/2016 05:00</c:v>
                </c:pt>
                <c:pt idx="150">
                  <c:v>11/01/2016 06:00</c:v>
                </c:pt>
                <c:pt idx="151">
                  <c:v>11/01/2016 07:00</c:v>
                </c:pt>
                <c:pt idx="152">
                  <c:v>11/01/2016 08:00</c:v>
                </c:pt>
                <c:pt idx="153">
                  <c:v>11/01/2016 09:00</c:v>
                </c:pt>
                <c:pt idx="154">
                  <c:v>11/01/2016 10:00</c:v>
                </c:pt>
                <c:pt idx="155">
                  <c:v>11/01/2016 11:00</c:v>
                </c:pt>
                <c:pt idx="156">
                  <c:v>11/01/2016 12:00</c:v>
                </c:pt>
                <c:pt idx="157">
                  <c:v>11/01/2016 13:00</c:v>
                </c:pt>
                <c:pt idx="158">
                  <c:v>11/01/2016 14:00</c:v>
                </c:pt>
                <c:pt idx="159">
                  <c:v>11/01/2016 15:00</c:v>
                </c:pt>
                <c:pt idx="160">
                  <c:v>11/01/2016 16:00</c:v>
                </c:pt>
                <c:pt idx="161">
                  <c:v>11/01/2016 17:00</c:v>
                </c:pt>
                <c:pt idx="162">
                  <c:v>11/01/2016 18:00</c:v>
                </c:pt>
                <c:pt idx="163">
                  <c:v>11/01/2016 19:00</c:v>
                </c:pt>
                <c:pt idx="164">
                  <c:v>11/01/2016 20:00</c:v>
                </c:pt>
                <c:pt idx="165">
                  <c:v>11/01/2016 21:00</c:v>
                </c:pt>
                <c:pt idx="166">
                  <c:v>11/01/2016 22:00</c:v>
                </c:pt>
                <c:pt idx="167">
                  <c:v>11/01/2016 23:00</c:v>
                </c:pt>
                <c:pt idx="168">
                  <c:v>11/02/2016</c:v>
                </c:pt>
                <c:pt idx="169">
                  <c:v>11/02/2016 01:00</c:v>
                </c:pt>
                <c:pt idx="170">
                  <c:v>11/02/2016 02:00</c:v>
                </c:pt>
                <c:pt idx="171">
                  <c:v>11/02/2016 03:00</c:v>
                </c:pt>
                <c:pt idx="172">
                  <c:v>11/02/2016 04:00</c:v>
                </c:pt>
                <c:pt idx="173">
                  <c:v>11/02/2016 05:00</c:v>
                </c:pt>
                <c:pt idx="174">
                  <c:v>11/02/2016 06:00</c:v>
                </c:pt>
                <c:pt idx="175">
                  <c:v>11/02/2016 07:00</c:v>
                </c:pt>
                <c:pt idx="176">
                  <c:v>11/02/2016 08:00</c:v>
                </c:pt>
                <c:pt idx="177">
                  <c:v>11/02/2016 09:00</c:v>
                </c:pt>
                <c:pt idx="178">
                  <c:v>11/02/2016 10:00</c:v>
                </c:pt>
                <c:pt idx="179">
                  <c:v>11/02/2016 11:00</c:v>
                </c:pt>
                <c:pt idx="180">
                  <c:v>11/02/2016 12:00</c:v>
                </c:pt>
                <c:pt idx="181">
                  <c:v>11/02/2016 13:00</c:v>
                </c:pt>
                <c:pt idx="182">
                  <c:v>11/02/2016 14:00</c:v>
                </c:pt>
                <c:pt idx="183">
                  <c:v>11/02/2016 15:00</c:v>
                </c:pt>
                <c:pt idx="184">
                  <c:v>11/02/2016 16:00</c:v>
                </c:pt>
                <c:pt idx="185">
                  <c:v>11/02/2016 17:00</c:v>
                </c:pt>
                <c:pt idx="186">
                  <c:v>11/02/2016 18:00</c:v>
                </c:pt>
                <c:pt idx="187">
                  <c:v>11/02/2016 19:00</c:v>
                </c:pt>
                <c:pt idx="188">
                  <c:v>11/02/2016 20:00</c:v>
                </c:pt>
                <c:pt idx="189">
                  <c:v>11/02/2016 21:00</c:v>
                </c:pt>
                <c:pt idx="190">
                  <c:v>11/02/2016 22:00</c:v>
                </c:pt>
                <c:pt idx="191">
                  <c:v>11/02/2016 23:00</c:v>
                </c:pt>
                <c:pt idx="192">
                  <c:v>11/03/2016</c:v>
                </c:pt>
                <c:pt idx="193">
                  <c:v>11/03/2016 01:00</c:v>
                </c:pt>
                <c:pt idx="194">
                  <c:v>11/03/2016 02:00</c:v>
                </c:pt>
                <c:pt idx="195">
                  <c:v>11/03/2016 03:00</c:v>
                </c:pt>
                <c:pt idx="196">
                  <c:v>11/03/2016 04:00</c:v>
                </c:pt>
                <c:pt idx="197">
                  <c:v>11/03/2016 05:00</c:v>
                </c:pt>
                <c:pt idx="198">
                  <c:v>11/03/2016 06:00</c:v>
                </c:pt>
                <c:pt idx="199">
                  <c:v>11/03/2016 07:00</c:v>
                </c:pt>
                <c:pt idx="200">
                  <c:v>11/03/2016 08:00</c:v>
                </c:pt>
                <c:pt idx="201">
                  <c:v>11/03/2016 09:00</c:v>
                </c:pt>
                <c:pt idx="202">
                  <c:v>11/03/2016 10:00</c:v>
                </c:pt>
                <c:pt idx="203">
                  <c:v>11/03/2016 11:00</c:v>
                </c:pt>
                <c:pt idx="204">
                  <c:v>11/03/2016 12:00</c:v>
                </c:pt>
                <c:pt idx="205">
                  <c:v>11/03/2016 13:00</c:v>
                </c:pt>
                <c:pt idx="206">
                  <c:v>11/03/2016 14:00</c:v>
                </c:pt>
                <c:pt idx="207">
                  <c:v>11/03/2016 15:00</c:v>
                </c:pt>
                <c:pt idx="208">
                  <c:v>11/03/2016 16:00</c:v>
                </c:pt>
                <c:pt idx="209">
                  <c:v>11/03/2016 17:00</c:v>
                </c:pt>
                <c:pt idx="210">
                  <c:v>11/03/2016 18:00</c:v>
                </c:pt>
                <c:pt idx="211">
                  <c:v>11/03/2016 19:00</c:v>
                </c:pt>
                <c:pt idx="212">
                  <c:v>11/03/2016 20:00</c:v>
                </c:pt>
                <c:pt idx="213">
                  <c:v>11/03/2016 21:00</c:v>
                </c:pt>
                <c:pt idx="214">
                  <c:v>11/03/2016 22:00</c:v>
                </c:pt>
                <c:pt idx="215">
                  <c:v>11/03/2016 23:00</c:v>
                </c:pt>
                <c:pt idx="216">
                  <c:v>11/04/2016</c:v>
                </c:pt>
                <c:pt idx="217">
                  <c:v>11/04/2016 01:00</c:v>
                </c:pt>
                <c:pt idx="218">
                  <c:v>11/04/2016 02:00</c:v>
                </c:pt>
                <c:pt idx="219">
                  <c:v>11/04/2016 03:00</c:v>
                </c:pt>
                <c:pt idx="220">
                  <c:v>11/04/2016 04:00</c:v>
                </c:pt>
                <c:pt idx="221">
                  <c:v>11/04/2016 05:00</c:v>
                </c:pt>
                <c:pt idx="222">
                  <c:v>11/04/2016 06:00</c:v>
                </c:pt>
                <c:pt idx="223">
                  <c:v>11/04/2016 07:00</c:v>
                </c:pt>
                <c:pt idx="224">
                  <c:v>11/04/2016 08:00</c:v>
                </c:pt>
                <c:pt idx="225">
                  <c:v>11/04/2016 09:00</c:v>
                </c:pt>
                <c:pt idx="226">
                  <c:v>11/04/2016 10:00</c:v>
                </c:pt>
                <c:pt idx="227">
                  <c:v>11/04/2016 11:00</c:v>
                </c:pt>
                <c:pt idx="228">
                  <c:v>11/04/2016 12:00</c:v>
                </c:pt>
                <c:pt idx="229">
                  <c:v>11/04/2016 13:00</c:v>
                </c:pt>
                <c:pt idx="230">
                  <c:v>11/04/2016 14:00</c:v>
                </c:pt>
                <c:pt idx="231">
                  <c:v>11/04/2016 15:00</c:v>
                </c:pt>
                <c:pt idx="232">
                  <c:v>11/04/2016 16:00</c:v>
                </c:pt>
                <c:pt idx="233">
                  <c:v>11/04/2016 17:00</c:v>
                </c:pt>
                <c:pt idx="234">
                  <c:v>11/04/2016 18:00</c:v>
                </c:pt>
                <c:pt idx="235">
                  <c:v>11/04/2016 19:00</c:v>
                </c:pt>
                <c:pt idx="236">
                  <c:v>11/04/2016 20:00</c:v>
                </c:pt>
                <c:pt idx="237">
                  <c:v>11/04/2016 21:00</c:v>
                </c:pt>
                <c:pt idx="238">
                  <c:v>11/04/2016 22:00</c:v>
                </c:pt>
                <c:pt idx="239">
                  <c:v>11/04/2016 23:00</c:v>
                </c:pt>
                <c:pt idx="240">
                  <c:v>11/05/2016</c:v>
                </c:pt>
                <c:pt idx="241">
                  <c:v>11/05/2016 01:00</c:v>
                </c:pt>
                <c:pt idx="242">
                  <c:v>11/05/2016 02:00</c:v>
                </c:pt>
                <c:pt idx="243">
                  <c:v>11/05/2016 03:00</c:v>
                </c:pt>
                <c:pt idx="244">
                  <c:v>11/05/2016 04:00</c:v>
                </c:pt>
                <c:pt idx="245">
                  <c:v>11/05/2016 05:00</c:v>
                </c:pt>
                <c:pt idx="246">
                  <c:v>11/05/2016 06:00</c:v>
                </c:pt>
                <c:pt idx="247">
                  <c:v>11/05/2016 07:00</c:v>
                </c:pt>
                <c:pt idx="248">
                  <c:v>11/05/2016 08:00</c:v>
                </c:pt>
                <c:pt idx="249">
                  <c:v>11/05/2016 09:00</c:v>
                </c:pt>
                <c:pt idx="250">
                  <c:v>11/05/2016 10:00</c:v>
                </c:pt>
                <c:pt idx="251">
                  <c:v>11/05/2016 11:00</c:v>
                </c:pt>
                <c:pt idx="252">
                  <c:v>11/05/2016 12:00</c:v>
                </c:pt>
                <c:pt idx="253">
                  <c:v>11/05/2016 13:00</c:v>
                </c:pt>
                <c:pt idx="254">
                  <c:v>11/05/2016 14:00</c:v>
                </c:pt>
                <c:pt idx="255">
                  <c:v>11/05/2016 15:00</c:v>
                </c:pt>
                <c:pt idx="256">
                  <c:v>11/05/2016 16:00</c:v>
                </c:pt>
                <c:pt idx="257">
                  <c:v>11/05/2016 17:00</c:v>
                </c:pt>
                <c:pt idx="258">
                  <c:v>11/05/2016 18:00</c:v>
                </c:pt>
                <c:pt idx="259">
                  <c:v>11/05/2016 19:00</c:v>
                </c:pt>
                <c:pt idx="260">
                  <c:v>11/05/2016 20:00</c:v>
                </c:pt>
                <c:pt idx="261">
                  <c:v>11/05/2016 21:00</c:v>
                </c:pt>
                <c:pt idx="262">
                  <c:v>11/05/2016 22:00</c:v>
                </c:pt>
                <c:pt idx="263">
                  <c:v>11/05/2016 23:00</c:v>
                </c:pt>
                <c:pt idx="264">
                  <c:v>11/06/2016</c:v>
                </c:pt>
                <c:pt idx="265">
                  <c:v>11/06/2016 01:00</c:v>
                </c:pt>
                <c:pt idx="266">
                  <c:v>11/06/2016 02:00</c:v>
                </c:pt>
                <c:pt idx="267">
                  <c:v>11/06/2016 03:00</c:v>
                </c:pt>
                <c:pt idx="268">
                  <c:v>11/06/2016 04:00</c:v>
                </c:pt>
                <c:pt idx="269">
                  <c:v>11/06/2016 05:00</c:v>
                </c:pt>
                <c:pt idx="270">
                  <c:v>11/06/2016 06:00</c:v>
                </c:pt>
                <c:pt idx="271">
                  <c:v>11/06/2016 07:00</c:v>
                </c:pt>
                <c:pt idx="272">
                  <c:v>11/06/2016 08:00</c:v>
                </c:pt>
                <c:pt idx="273">
                  <c:v>11/06/2016 09:00</c:v>
                </c:pt>
                <c:pt idx="274">
                  <c:v>11/06/2016 10:00</c:v>
                </c:pt>
                <c:pt idx="275">
                  <c:v>11/06/2016 11:00</c:v>
                </c:pt>
                <c:pt idx="276">
                  <c:v>11/06/2016 12:00</c:v>
                </c:pt>
                <c:pt idx="277">
                  <c:v>11/06/2016 13:00</c:v>
                </c:pt>
                <c:pt idx="278">
                  <c:v>11/06/2016 14:00</c:v>
                </c:pt>
                <c:pt idx="279">
                  <c:v>11/06/2016 15:00</c:v>
                </c:pt>
                <c:pt idx="280">
                  <c:v>11/06/2016 16:00</c:v>
                </c:pt>
                <c:pt idx="281">
                  <c:v>11/06/2016 17:00</c:v>
                </c:pt>
                <c:pt idx="282">
                  <c:v>11/06/2016 18:00</c:v>
                </c:pt>
                <c:pt idx="283">
                  <c:v>11/06/2016 19:00</c:v>
                </c:pt>
                <c:pt idx="284">
                  <c:v>11/06/2016 20:00</c:v>
                </c:pt>
                <c:pt idx="285">
                  <c:v>11/06/2016 21:00</c:v>
                </c:pt>
                <c:pt idx="286">
                  <c:v>11/06/2016 22:00</c:v>
                </c:pt>
                <c:pt idx="287">
                  <c:v>11/06/2016 23:00</c:v>
                </c:pt>
                <c:pt idx="288">
                  <c:v>11/07/2016</c:v>
                </c:pt>
                <c:pt idx="289">
                  <c:v>11/07/2016 01:00</c:v>
                </c:pt>
                <c:pt idx="290">
                  <c:v>11/07/2016 02:00</c:v>
                </c:pt>
                <c:pt idx="291">
                  <c:v>11/07/2016 03:00</c:v>
                </c:pt>
                <c:pt idx="292">
                  <c:v>11/07/2016 04:00</c:v>
                </c:pt>
                <c:pt idx="293">
                  <c:v>11/07/2016 05:00</c:v>
                </c:pt>
                <c:pt idx="294">
                  <c:v>11/07/2016 06:00</c:v>
                </c:pt>
                <c:pt idx="295">
                  <c:v>11/07/2016 07:00</c:v>
                </c:pt>
                <c:pt idx="296">
                  <c:v>11/07/2016 08:00</c:v>
                </c:pt>
                <c:pt idx="297">
                  <c:v>11/07/2016 09:00</c:v>
                </c:pt>
                <c:pt idx="298">
                  <c:v>11/07/2016 10:00</c:v>
                </c:pt>
                <c:pt idx="299">
                  <c:v>11/07/2016 11:00</c:v>
                </c:pt>
                <c:pt idx="300">
                  <c:v>11/07/2016 12:00</c:v>
                </c:pt>
                <c:pt idx="301">
                  <c:v>11/07/2016 13:00</c:v>
                </c:pt>
                <c:pt idx="302">
                  <c:v>11/07/2016 14:00</c:v>
                </c:pt>
                <c:pt idx="303">
                  <c:v>11/07/2016 15:00</c:v>
                </c:pt>
                <c:pt idx="304">
                  <c:v>11/07/2016 16:00</c:v>
                </c:pt>
                <c:pt idx="305">
                  <c:v>11/07/2016 17:00</c:v>
                </c:pt>
                <c:pt idx="306">
                  <c:v>11/07/2016 18:00</c:v>
                </c:pt>
                <c:pt idx="307">
                  <c:v>11/07/2016 19:00</c:v>
                </c:pt>
                <c:pt idx="308">
                  <c:v>11/07/2016 20:00</c:v>
                </c:pt>
                <c:pt idx="309">
                  <c:v>11/07/2016 21:00</c:v>
                </c:pt>
                <c:pt idx="310">
                  <c:v>11/07/2016 22:00</c:v>
                </c:pt>
                <c:pt idx="311">
                  <c:v>11/07/2016 23:00</c:v>
                </c:pt>
                <c:pt idx="312">
                  <c:v>11/08/2016</c:v>
                </c:pt>
                <c:pt idx="313">
                  <c:v>11/08/2016 01:00</c:v>
                </c:pt>
                <c:pt idx="314">
                  <c:v>11/08/2016 02:00</c:v>
                </c:pt>
                <c:pt idx="315">
                  <c:v>11/08/2016 03:00</c:v>
                </c:pt>
                <c:pt idx="316">
                  <c:v>11/08/2016 04:00</c:v>
                </c:pt>
                <c:pt idx="317">
                  <c:v>11/08/2016 05:00</c:v>
                </c:pt>
                <c:pt idx="318">
                  <c:v>11/08/2016 06:00</c:v>
                </c:pt>
                <c:pt idx="319">
                  <c:v>11/08/2016 07:00</c:v>
                </c:pt>
                <c:pt idx="320">
                  <c:v>11/08/2016 08:00</c:v>
                </c:pt>
                <c:pt idx="321">
                  <c:v>11/08/2016 09:00</c:v>
                </c:pt>
                <c:pt idx="322">
                  <c:v>11/08/2016 10:00</c:v>
                </c:pt>
                <c:pt idx="323">
                  <c:v>11/08/2016 11:00</c:v>
                </c:pt>
                <c:pt idx="324">
                  <c:v>11/08/2016 12:00</c:v>
                </c:pt>
                <c:pt idx="325">
                  <c:v>11/08/2016 13:00</c:v>
                </c:pt>
                <c:pt idx="326">
                  <c:v>11/08/2016 14:00</c:v>
                </c:pt>
                <c:pt idx="327">
                  <c:v>11/08/2016 15:00</c:v>
                </c:pt>
                <c:pt idx="328">
                  <c:v>11/08/2016 16:00</c:v>
                </c:pt>
                <c:pt idx="329">
                  <c:v>11/08/2016 17:00</c:v>
                </c:pt>
                <c:pt idx="330">
                  <c:v>11/08/2016 18:00</c:v>
                </c:pt>
                <c:pt idx="331">
                  <c:v>11/08/2016 19:00</c:v>
                </c:pt>
                <c:pt idx="332">
                  <c:v>11/08/2016 20:00</c:v>
                </c:pt>
                <c:pt idx="333">
                  <c:v>11/08/2016 21:00</c:v>
                </c:pt>
                <c:pt idx="334">
                  <c:v>11/08/2016 22:00</c:v>
                </c:pt>
                <c:pt idx="335">
                  <c:v>11/08/2016 23:00</c:v>
                </c:pt>
                <c:pt idx="336">
                  <c:v>11/09/2016</c:v>
                </c:pt>
                <c:pt idx="337">
                  <c:v>11/09/2016 01:00</c:v>
                </c:pt>
                <c:pt idx="338">
                  <c:v>11/09/2016 02:00</c:v>
                </c:pt>
                <c:pt idx="339">
                  <c:v>11/09/2016 03:00</c:v>
                </c:pt>
                <c:pt idx="340">
                  <c:v>11/09/2016 04:00</c:v>
                </c:pt>
                <c:pt idx="341">
                  <c:v>11/09/2016 05:00</c:v>
                </c:pt>
                <c:pt idx="342">
                  <c:v>11/09/2016 06:00</c:v>
                </c:pt>
                <c:pt idx="343">
                  <c:v>11/09/2016 07:00</c:v>
                </c:pt>
                <c:pt idx="344">
                  <c:v>11/09/2016 08:00</c:v>
                </c:pt>
                <c:pt idx="345">
                  <c:v>11/09/2016 09:00</c:v>
                </c:pt>
                <c:pt idx="346">
                  <c:v>11/09/2016 10:00</c:v>
                </c:pt>
                <c:pt idx="347">
                  <c:v>11/09/2016 11:00</c:v>
                </c:pt>
                <c:pt idx="348">
                  <c:v>11/09/2016 12:00</c:v>
                </c:pt>
                <c:pt idx="349">
                  <c:v>11/09/2016 13:00</c:v>
                </c:pt>
                <c:pt idx="350">
                  <c:v>11/09/2016 14:00</c:v>
                </c:pt>
                <c:pt idx="351">
                  <c:v>11/09/2016 15:00</c:v>
                </c:pt>
                <c:pt idx="352">
                  <c:v>11/09/2016 16:00</c:v>
                </c:pt>
                <c:pt idx="353">
                  <c:v>11/09/2016 17:00</c:v>
                </c:pt>
                <c:pt idx="354">
                  <c:v>11/09/2016 18:00</c:v>
                </c:pt>
                <c:pt idx="355">
                  <c:v>11/09/2016 19:00</c:v>
                </c:pt>
                <c:pt idx="356">
                  <c:v>11/09/2016 20:00</c:v>
                </c:pt>
                <c:pt idx="357">
                  <c:v>11/09/2016 21:00</c:v>
                </c:pt>
                <c:pt idx="358">
                  <c:v>11/09/2016 22:00</c:v>
                </c:pt>
                <c:pt idx="359">
                  <c:v>11/09/2016 23:00</c:v>
                </c:pt>
                <c:pt idx="360">
                  <c:v>11/10/2016</c:v>
                </c:pt>
                <c:pt idx="361">
                  <c:v>11/10/2016 01:00</c:v>
                </c:pt>
                <c:pt idx="362">
                  <c:v>11/10/2016 02:00</c:v>
                </c:pt>
                <c:pt idx="363">
                  <c:v>11/10/2016 03:00</c:v>
                </c:pt>
                <c:pt idx="364">
                  <c:v>11/10/2016 04:00</c:v>
                </c:pt>
                <c:pt idx="365">
                  <c:v>11/10/2016 05:00</c:v>
                </c:pt>
                <c:pt idx="366">
                  <c:v>11/10/2016 06:00</c:v>
                </c:pt>
                <c:pt idx="367">
                  <c:v>11/10/2016 07:00</c:v>
                </c:pt>
                <c:pt idx="368">
                  <c:v>11/10/2016 08:00</c:v>
                </c:pt>
                <c:pt idx="369">
                  <c:v>11/10/2016 09:00</c:v>
                </c:pt>
                <c:pt idx="370">
                  <c:v>11/10/2016 10:00</c:v>
                </c:pt>
                <c:pt idx="371">
                  <c:v>11/10/2016 11:00</c:v>
                </c:pt>
                <c:pt idx="372">
                  <c:v>11/10/2016 12:00</c:v>
                </c:pt>
                <c:pt idx="373">
                  <c:v>11/10/2016 13:00</c:v>
                </c:pt>
                <c:pt idx="374">
                  <c:v>11/10/2016 14:00</c:v>
                </c:pt>
                <c:pt idx="375">
                  <c:v>11/10/2016 15:00</c:v>
                </c:pt>
                <c:pt idx="376">
                  <c:v>11/10/2016 16:00</c:v>
                </c:pt>
                <c:pt idx="377">
                  <c:v>11/10/2016 17:00</c:v>
                </c:pt>
                <c:pt idx="378">
                  <c:v>11/10/2016 18:00</c:v>
                </c:pt>
                <c:pt idx="379">
                  <c:v>11/10/2016 19:00</c:v>
                </c:pt>
                <c:pt idx="380">
                  <c:v>11/10/2016 20:00</c:v>
                </c:pt>
                <c:pt idx="381">
                  <c:v>11/10/2016 21:00</c:v>
                </c:pt>
                <c:pt idx="382">
                  <c:v>11/10/2016 22:00</c:v>
                </c:pt>
                <c:pt idx="383">
                  <c:v>11/10/2016 23:00</c:v>
                </c:pt>
              </c:strCache>
            </c:strRef>
          </c:cat>
          <c:val>
            <c:numRef>
              <c:f>Autumn!$D$4:$D$388</c:f>
              <c:numCache>
                <c:formatCode>General</c:formatCode>
                <c:ptCount val="384"/>
                <c:pt idx="0">
                  <c:v>23.327999999999999</c:v>
                </c:pt>
                <c:pt idx="1">
                  <c:v>23.28</c:v>
                </c:pt>
                <c:pt idx="2">
                  <c:v>23.664999999999999</c:v>
                </c:pt>
                <c:pt idx="3">
                  <c:v>23.256</c:v>
                </c:pt>
                <c:pt idx="4">
                  <c:v>23.856999999999999</c:v>
                </c:pt>
                <c:pt idx="5">
                  <c:v>23.231999999999999</c:v>
                </c:pt>
                <c:pt idx="6">
                  <c:v>23.978000000000002</c:v>
                </c:pt>
                <c:pt idx="7">
                  <c:v>23.207999999999998</c:v>
                </c:pt>
                <c:pt idx="8">
                  <c:v>24.05</c:v>
                </c:pt>
                <c:pt idx="9">
                  <c:v>23.16</c:v>
                </c:pt>
                <c:pt idx="10">
                  <c:v>24.001999999999999</c:v>
                </c:pt>
                <c:pt idx="11">
                  <c:v>23.111999999999998</c:v>
                </c:pt>
                <c:pt idx="12">
                  <c:v>23.856999999999999</c:v>
                </c:pt>
                <c:pt idx="13">
                  <c:v>23.135999999999999</c:v>
                </c:pt>
                <c:pt idx="14">
                  <c:v>23.978000000000002</c:v>
                </c:pt>
                <c:pt idx="15">
                  <c:v>23.184000000000001</c:v>
                </c:pt>
                <c:pt idx="16">
                  <c:v>24.026</c:v>
                </c:pt>
                <c:pt idx="17">
                  <c:v>23.184000000000001</c:v>
                </c:pt>
                <c:pt idx="18">
                  <c:v>23.905000000000001</c:v>
                </c:pt>
                <c:pt idx="19">
                  <c:v>23.256</c:v>
                </c:pt>
                <c:pt idx="20">
                  <c:v>24.001999999999999</c:v>
                </c:pt>
                <c:pt idx="21">
                  <c:v>23.327999999999999</c:v>
                </c:pt>
                <c:pt idx="22">
                  <c:v>23.760999999999999</c:v>
                </c:pt>
                <c:pt idx="23">
                  <c:v>23.472000000000001</c:v>
                </c:pt>
                <c:pt idx="24">
                  <c:v>23.617000000000001</c:v>
                </c:pt>
                <c:pt idx="25">
                  <c:v>23.568999999999999</c:v>
                </c:pt>
                <c:pt idx="26">
                  <c:v>23.905000000000001</c:v>
                </c:pt>
                <c:pt idx="27">
                  <c:v>23.521000000000001</c:v>
                </c:pt>
                <c:pt idx="28">
                  <c:v>24.001999999999999</c:v>
                </c:pt>
                <c:pt idx="29">
                  <c:v>23.497</c:v>
                </c:pt>
                <c:pt idx="30">
                  <c:v>24.097999999999999</c:v>
                </c:pt>
                <c:pt idx="31">
                  <c:v>23.472000000000001</c:v>
                </c:pt>
                <c:pt idx="32">
                  <c:v>24.195</c:v>
                </c:pt>
                <c:pt idx="33">
                  <c:v>23.472000000000001</c:v>
                </c:pt>
                <c:pt idx="34">
                  <c:v>24.219000000000001</c:v>
                </c:pt>
                <c:pt idx="35">
                  <c:v>23.448</c:v>
                </c:pt>
                <c:pt idx="36">
                  <c:v>24.170999999999999</c:v>
                </c:pt>
                <c:pt idx="37">
                  <c:v>23.521000000000001</c:v>
                </c:pt>
                <c:pt idx="38">
                  <c:v>24.195</c:v>
                </c:pt>
                <c:pt idx="39">
                  <c:v>23.521000000000001</c:v>
                </c:pt>
                <c:pt idx="40">
                  <c:v>24.122</c:v>
                </c:pt>
                <c:pt idx="41">
                  <c:v>23.521000000000001</c:v>
                </c:pt>
                <c:pt idx="42">
                  <c:v>24.170999999999999</c:v>
                </c:pt>
                <c:pt idx="43">
                  <c:v>23.640999999999998</c:v>
                </c:pt>
                <c:pt idx="44">
                  <c:v>24.195</c:v>
                </c:pt>
                <c:pt idx="45">
                  <c:v>23.713000000000001</c:v>
                </c:pt>
                <c:pt idx="46">
                  <c:v>24.001999999999999</c:v>
                </c:pt>
                <c:pt idx="47">
                  <c:v>23.832999999999998</c:v>
                </c:pt>
                <c:pt idx="48">
                  <c:v>23.93</c:v>
                </c:pt>
                <c:pt idx="49">
                  <c:v>23.905000000000001</c:v>
                </c:pt>
                <c:pt idx="50">
                  <c:v>24.507999999999999</c:v>
                </c:pt>
                <c:pt idx="51">
                  <c:v>23.881</c:v>
                </c:pt>
                <c:pt idx="52">
                  <c:v>24.605</c:v>
                </c:pt>
                <c:pt idx="53">
                  <c:v>23.856999999999999</c:v>
                </c:pt>
                <c:pt idx="54">
                  <c:v>24.507999999999999</c:v>
                </c:pt>
                <c:pt idx="55">
                  <c:v>23.832999999999998</c:v>
                </c:pt>
                <c:pt idx="56">
                  <c:v>24.363</c:v>
                </c:pt>
                <c:pt idx="57">
                  <c:v>23.809000000000001</c:v>
                </c:pt>
                <c:pt idx="58">
                  <c:v>24.291</c:v>
                </c:pt>
                <c:pt idx="59">
                  <c:v>23.785</c:v>
                </c:pt>
                <c:pt idx="60">
                  <c:v>24.146000000000001</c:v>
                </c:pt>
                <c:pt idx="61">
                  <c:v>23.785</c:v>
                </c:pt>
                <c:pt idx="62">
                  <c:v>24.074000000000002</c:v>
                </c:pt>
                <c:pt idx="63">
                  <c:v>23.832999999999998</c:v>
                </c:pt>
                <c:pt idx="64">
                  <c:v>24.074000000000002</c:v>
                </c:pt>
                <c:pt idx="65">
                  <c:v>23.905000000000001</c:v>
                </c:pt>
                <c:pt idx="66">
                  <c:v>24.074000000000002</c:v>
                </c:pt>
                <c:pt idx="67">
                  <c:v>23.881</c:v>
                </c:pt>
                <c:pt idx="68">
                  <c:v>24.05</c:v>
                </c:pt>
                <c:pt idx="69">
                  <c:v>24.001999999999999</c:v>
                </c:pt>
                <c:pt idx="70">
                  <c:v>24.097999999999999</c:v>
                </c:pt>
                <c:pt idx="71">
                  <c:v>24.242999999999999</c:v>
                </c:pt>
                <c:pt idx="72">
                  <c:v>24.097999999999999</c:v>
                </c:pt>
                <c:pt idx="73">
                  <c:v>24.074000000000002</c:v>
                </c:pt>
                <c:pt idx="74">
                  <c:v>24.774000000000001</c:v>
                </c:pt>
                <c:pt idx="75">
                  <c:v>24.05</c:v>
                </c:pt>
                <c:pt idx="76">
                  <c:v>24.605</c:v>
                </c:pt>
                <c:pt idx="77">
                  <c:v>24.05</c:v>
                </c:pt>
                <c:pt idx="78">
                  <c:v>24.774000000000001</c:v>
                </c:pt>
                <c:pt idx="79">
                  <c:v>24.026</c:v>
                </c:pt>
                <c:pt idx="80">
                  <c:v>24.870999999999999</c:v>
                </c:pt>
                <c:pt idx="81">
                  <c:v>24.001999999999999</c:v>
                </c:pt>
                <c:pt idx="82">
                  <c:v>24.797999999999998</c:v>
                </c:pt>
                <c:pt idx="83">
                  <c:v>23.978000000000002</c:v>
                </c:pt>
                <c:pt idx="84">
                  <c:v>24.363</c:v>
                </c:pt>
                <c:pt idx="85">
                  <c:v>23.954000000000001</c:v>
                </c:pt>
                <c:pt idx="86">
                  <c:v>24.242999999999999</c:v>
                </c:pt>
                <c:pt idx="87">
                  <c:v>23.954000000000001</c:v>
                </c:pt>
                <c:pt idx="88">
                  <c:v>24.242999999999999</c:v>
                </c:pt>
                <c:pt idx="89">
                  <c:v>24.026</c:v>
                </c:pt>
                <c:pt idx="90">
                  <c:v>24.195</c:v>
                </c:pt>
                <c:pt idx="91">
                  <c:v>24.097999999999999</c:v>
                </c:pt>
                <c:pt idx="92">
                  <c:v>24.242999999999999</c:v>
                </c:pt>
                <c:pt idx="93">
                  <c:v>24.242999999999999</c:v>
                </c:pt>
                <c:pt idx="94">
                  <c:v>24.507999999999999</c:v>
                </c:pt>
                <c:pt idx="95">
                  <c:v>24.411999999999999</c:v>
                </c:pt>
                <c:pt idx="96">
                  <c:v>24.388000000000002</c:v>
                </c:pt>
                <c:pt idx="97">
                  <c:v>24.266999999999999</c:v>
                </c:pt>
                <c:pt idx="98">
                  <c:v>24.507999999999999</c:v>
                </c:pt>
                <c:pt idx="99">
                  <c:v>24.219000000000001</c:v>
                </c:pt>
                <c:pt idx="100">
                  <c:v>24.652999999999999</c:v>
                </c:pt>
                <c:pt idx="101">
                  <c:v>24.170999999999999</c:v>
                </c:pt>
                <c:pt idx="102">
                  <c:v>24.702000000000002</c:v>
                </c:pt>
                <c:pt idx="103">
                  <c:v>24.146000000000001</c:v>
                </c:pt>
                <c:pt idx="104">
                  <c:v>24.75</c:v>
                </c:pt>
                <c:pt idx="105">
                  <c:v>24.122</c:v>
                </c:pt>
                <c:pt idx="106">
                  <c:v>24.605</c:v>
                </c:pt>
                <c:pt idx="107">
                  <c:v>24.097999999999999</c:v>
                </c:pt>
                <c:pt idx="108">
                  <c:v>24.363</c:v>
                </c:pt>
                <c:pt idx="109">
                  <c:v>24.074000000000002</c:v>
                </c:pt>
                <c:pt idx="110">
                  <c:v>24.436</c:v>
                </c:pt>
                <c:pt idx="111">
                  <c:v>24.097999999999999</c:v>
                </c:pt>
                <c:pt idx="112">
                  <c:v>24.436</c:v>
                </c:pt>
                <c:pt idx="113">
                  <c:v>24.146000000000001</c:v>
                </c:pt>
                <c:pt idx="114">
                  <c:v>24.219000000000001</c:v>
                </c:pt>
                <c:pt idx="115">
                  <c:v>24.097999999999999</c:v>
                </c:pt>
                <c:pt idx="116">
                  <c:v>24.170999999999999</c:v>
                </c:pt>
                <c:pt idx="117">
                  <c:v>24.170999999999999</c:v>
                </c:pt>
                <c:pt idx="118">
                  <c:v>24.195</c:v>
                </c:pt>
                <c:pt idx="119">
                  <c:v>24.315000000000001</c:v>
                </c:pt>
                <c:pt idx="120">
                  <c:v>24.170999999999999</c:v>
                </c:pt>
                <c:pt idx="121">
                  <c:v>24.146000000000001</c:v>
                </c:pt>
                <c:pt idx="122">
                  <c:v>24.363</c:v>
                </c:pt>
                <c:pt idx="123">
                  <c:v>24.315000000000001</c:v>
                </c:pt>
                <c:pt idx="124">
                  <c:v>24.266999999999999</c:v>
                </c:pt>
                <c:pt idx="125">
                  <c:v>24.146000000000001</c:v>
                </c:pt>
                <c:pt idx="126">
                  <c:v>23.545000000000002</c:v>
                </c:pt>
                <c:pt idx="127">
                  <c:v>24.074000000000002</c:v>
                </c:pt>
                <c:pt idx="128">
                  <c:v>23.664999999999999</c:v>
                </c:pt>
                <c:pt idx="129">
                  <c:v>24.05</c:v>
                </c:pt>
                <c:pt idx="130">
                  <c:v>23.327999999999999</c:v>
                </c:pt>
                <c:pt idx="131">
                  <c:v>24.001999999999999</c:v>
                </c:pt>
                <c:pt idx="132">
                  <c:v>23.736999999999998</c:v>
                </c:pt>
                <c:pt idx="133">
                  <c:v>24.001999999999999</c:v>
                </c:pt>
                <c:pt idx="134">
                  <c:v>24.097999999999999</c:v>
                </c:pt>
                <c:pt idx="135">
                  <c:v>24.05</c:v>
                </c:pt>
                <c:pt idx="136">
                  <c:v>24.242999999999999</c:v>
                </c:pt>
                <c:pt idx="137">
                  <c:v>23.978000000000002</c:v>
                </c:pt>
                <c:pt idx="138">
                  <c:v>24.097999999999999</c:v>
                </c:pt>
                <c:pt idx="139">
                  <c:v>24.001999999999999</c:v>
                </c:pt>
                <c:pt idx="140">
                  <c:v>24.026</c:v>
                </c:pt>
                <c:pt idx="141">
                  <c:v>23.978000000000002</c:v>
                </c:pt>
                <c:pt idx="142">
                  <c:v>23.832999999999998</c:v>
                </c:pt>
                <c:pt idx="143">
                  <c:v>24.05</c:v>
                </c:pt>
                <c:pt idx="144">
                  <c:v>23.832999999999998</c:v>
                </c:pt>
                <c:pt idx="145">
                  <c:v>23.760999999999999</c:v>
                </c:pt>
                <c:pt idx="146">
                  <c:v>23.593</c:v>
                </c:pt>
                <c:pt idx="147">
                  <c:v>23.521000000000001</c:v>
                </c:pt>
                <c:pt idx="148">
                  <c:v>23.521000000000001</c:v>
                </c:pt>
                <c:pt idx="149">
                  <c:v>23.497</c:v>
                </c:pt>
                <c:pt idx="150">
                  <c:v>23.448</c:v>
                </c:pt>
                <c:pt idx="151">
                  <c:v>23.448</c:v>
                </c:pt>
                <c:pt idx="152">
                  <c:v>23.448</c:v>
                </c:pt>
                <c:pt idx="153">
                  <c:v>23.640999999999998</c:v>
                </c:pt>
                <c:pt idx="154">
                  <c:v>23.568999999999999</c:v>
                </c:pt>
                <c:pt idx="155">
                  <c:v>23.472000000000001</c:v>
                </c:pt>
                <c:pt idx="156">
                  <c:v>23.521000000000001</c:v>
                </c:pt>
                <c:pt idx="157">
                  <c:v>23.545000000000002</c:v>
                </c:pt>
                <c:pt idx="158">
                  <c:v>23.472000000000001</c:v>
                </c:pt>
                <c:pt idx="159">
                  <c:v>23.4</c:v>
                </c:pt>
                <c:pt idx="160">
                  <c:v>23.352</c:v>
                </c:pt>
                <c:pt idx="161">
                  <c:v>23.327999999999999</c:v>
                </c:pt>
                <c:pt idx="162">
                  <c:v>23.448</c:v>
                </c:pt>
                <c:pt idx="163">
                  <c:v>23.423999999999999</c:v>
                </c:pt>
                <c:pt idx="164">
                  <c:v>23.545000000000002</c:v>
                </c:pt>
                <c:pt idx="165">
                  <c:v>23.568999999999999</c:v>
                </c:pt>
                <c:pt idx="166">
                  <c:v>23.593</c:v>
                </c:pt>
                <c:pt idx="167">
                  <c:v>23.303999999999998</c:v>
                </c:pt>
                <c:pt idx="168">
                  <c:v>23.16</c:v>
                </c:pt>
                <c:pt idx="169">
                  <c:v>23.111999999999998</c:v>
                </c:pt>
                <c:pt idx="170">
                  <c:v>23.04</c:v>
                </c:pt>
                <c:pt idx="171">
                  <c:v>22.968</c:v>
                </c:pt>
                <c:pt idx="172">
                  <c:v>22.92</c:v>
                </c:pt>
                <c:pt idx="173">
                  <c:v>22.872</c:v>
                </c:pt>
                <c:pt idx="174">
                  <c:v>22.824000000000002</c:v>
                </c:pt>
                <c:pt idx="175">
                  <c:v>22.776</c:v>
                </c:pt>
                <c:pt idx="176">
                  <c:v>22.776</c:v>
                </c:pt>
                <c:pt idx="177">
                  <c:v>22.824000000000002</c:v>
                </c:pt>
                <c:pt idx="178">
                  <c:v>22.704999999999998</c:v>
                </c:pt>
                <c:pt idx="179">
                  <c:v>22.681000000000001</c:v>
                </c:pt>
                <c:pt idx="180">
                  <c:v>22.704999999999998</c:v>
                </c:pt>
                <c:pt idx="181">
                  <c:v>22.776</c:v>
                </c:pt>
                <c:pt idx="182">
                  <c:v>22.847999999999999</c:v>
                </c:pt>
                <c:pt idx="183">
                  <c:v>22.872</c:v>
                </c:pt>
                <c:pt idx="184">
                  <c:v>22.92</c:v>
                </c:pt>
                <c:pt idx="185">
                  <c:v>22.896000000000001</c:v>
                </c:pt>
                <c:pt idx="186">
                  <c:v>22.896000000000001</c:v>
                </c:pt>
                <c:pt idx="187">
                  <c:v>22.847999999999999</c:v>
                </c:pt>
                <c:pt idx="188">
                  <c:v>22.657</c:v>
                </c:pt>
                <c:pt idx="189">
                  <c:v>22.585000000000001</c:v>
                </c:pt>
                <c:pt idx="190">
                  <c:v>22.513000000000002</c:v>
                </c:pt>
                <c:pt idx="191">
                  <c:v>22.465</c:v>
                </c:pt>
                <c:pt idx="192">
                  <c:v>22.536999999999999</c:v>
                </c:pt>
                <c:pt idx="193">
                  <c:v>22.609000000000002</c:v>
                </c:pt>
                <c:pt idx="194">
                  <c:v>22.417000000000002</c:v>
                </c:pt>
                <c:pt idx="195">
                  <c:v>22.321000000000002</c:v>
                </c:pt>
                <c:pt idx="196">
                  <c:v>22.225999999999999</c:v>
                </c:pt>
                <c:pt idx="197">
                  <c:v>22.082000000000001</c:v>
                </c:pt>
                <c:pt idx="198">
                  <c:v>21.963000000000001</c:v>
                </c:pt>
                <c:pt idx="199">
                  <c:v>21.867000000000001</c:v>
                </c:pt>
                <c:pt idx="200">
                  <c:v>21.818999999999999</c:v>
                </c:pt>
                <c:pt idx="201">
                  <c:v>22.033999999999999</c:v>
                </c:pt>
                <c:pt idx="202">
                  <c:v>22.033999999999999</c:v>
                </c:pt>
                <c:pt idx="203">
                  <c:v>22.033999999999999</c:v>
                </c:pt>
                <c:pt idx="204">
                  <c:v>22.106000000000002</c:v>
                </c:pt>
                <c:pt idx="205">
                  <c:v>22.154</c:v>
                </c:pt>
                <c:pt idx="206">
                  <c:v>22.225999999999999</c:v>
                </c:pt>
                <c:pt idx="207">
                  <c:v>22.297999999999998</c:v>
                </c:pt>
                <c:pt idx="208">
                  <c:v>22.393000000000001</c:v>
                </c:pt>
                <c:pt idx="209">
                  <c:v>22.321000000000002</c:v>
                </c:pt>
                <c:pt idx="210">
                  <c:v>22.297999999999998</c:v>
                </c:pt>
                <c:pt idx="211">
                  <c:v>22.202000000000002</c:v>
                </c:pt>
                <c:pt idx="212">
                  <c:v>22.13</c:v>
                </c:pt>
                <c:pt idx="213">
                  <c:v>22.106000000000002</c:v>
                </c:pt>
                <c:pt idx="214">
                  <c:v>22.082000000000001</c:v>
                </c:pt>
                <c:pt idx="215">
                  <c:v>22.058</c:v>
                </c:pt>
                <c:pt idx="216">
                  <c:v>22.13</c:v>
                </c:pt>
                <c:pt idx="217">
                  <c:v>22.225999999999999</c:v>
                </c:pt>
                <c:pt idx="218">
                  <c:v>22.033999999999999</c:v>
                </c:pt>
                <c:pt idx="219">
                  <c:v>21.963000000000001</c:v>
                </c:pt>
                <c:pt idx="220">
                  <c:v>21.914999999999999</c:v>
                </c:pt>
                <c:pt idx="221">
                  <c:v>21.867000000000001</c:v>
                </c:pt>
                <c:pt idx="222">
                  <c:v>21.939</c:v>
                </c:pt>
                <c:pt idx="223">
                  <c:v>21.843</c:v>
                </c:pt>
                <c:pt idx="224">
                  <c:v>21.771999999999998</c:v>
                </c:pt>
                <c:pt idx="225">
                  <c:v>21.843</c:v>
                </c:pt>
                <c:pt idx="226">
                  <c:v>21.603999999999999</c:v>
                </c:pt>
                <c:pt idx="227">
                  <c:v>21.914999999999999</c:v>
                </c:pt>
                <c:pt idx="228">
                  <c:v>22.225999999999999</c:v>
                </c:pt>
                <c:pt idx="229">
                  <c:v>22.369</c:v>
                </c:pt>
                <c:pt idx="230">
                  <c:v>22.465</c:v>
                </c:pt>
                <c:pt idx="231">
                  <c:v>22.321000000000002</c:v>
                </c:pt>
                <c:pt idx="232">
                  <c:v>21.509</c:v>
                </c:pt>
                <c:pt idx="233">
                  <c:v>21.126999999999999</c:v>
                </c:pt>
                <c:pt idx="234">
                  <c:v>21.890999999999998</c:v>
                </c:pt>
                <c:pt idx="235">
                  <c:v>22.202000000000002</c:v>
                </c:pt>
                <c:pt idx="236">
                  <c:v>22.344999999999999</c:v>
                </c:pt>
                <c:pt idx="237">
                  <c:v>22.225999999999999</c:v>
                </c:pt>
                <c:pt idx="238">
                  <c:v>22.106000000000002</c:v>
                </c:pt>
                <c:pt idx="239">
                  <c:v>21.581</c:v>
                </c:pt>
                <c:pt idx="240">
                  <c:v>21.963000000000001</c:v>
                </c:pt>
                <c:pt idx="241">
                  <c:v>21.843</c:v>
                </c:pt>
                <c:pt idx="242">
                  <c:v>21.795000000000002</c:v>
                </c:pt>
                <c:pt idx="243">
                  <c:v>21.795000000000002</c:v>
                </c:pt>
                <c:pt idx="244">
                  <c:v>21.748000000000001</c:v>
                </c:pt>
                <c:pt idx="245">
                  <c:v>21.771999999999998</c:v>
                </c:pt>
                <c:pt idx="246">
                  <c:v>21.748000000000001</c:v>
                </c:pt>
                <c:pt idx="247">
                  <c:v>21.795000000000002</c:v>
                </c:pt>
                <c:pt idx="248">
                  <c:v>21.795000000000002</c:v>
                </c:pt>
                <c:pt idx="249">
                  <c:v>21.795000000000002</c:v>
                </c:pt>
                <c:pt idx="250">
                  <c:v>21.963000000000001</c:v>
                </c:pt>
                <c:pt idx="251">
                  <c:v>21.986999999999998</c:v>
                </c:pt>
                <c:pt idx="252">
                  <c:v>21.890999999999998</c:v>
                </c:pt>
                <c:pt idx="253">
                  <c:v>22.033999999999999</c:v>
                </c:pt>
                <c:pt idx="254">
                  <c:v>22.010999999999999</c:v>
                </c:pt>
                <c:pt idx="255">
                  <c:v>22.106000000000002</c:v>
                </c:pt>
                <c:pt idx="256">
                  <c:v>22.082000000000001</c:v>
                </c:pt>
                <c:pt idx="257">
                  <c:v>21.843</c:v>
                </c:pt>
                <c:pt idx="258">
                  <c:v>21.556999999999999</c:v>
                </c:pt>
                <c:pt idx="259">
                  <c:v>21.437000000000001</c:v>
                </c:pt>
                <c:pt idx="260">
                  <c:v>21.460999999999999</c:v>
                </c:pt>
                <c:pt idx="261">
                  <c:v>21.533000000000001</c:v>
                </c:pt>
                <c:pt idx="262">
                  <c:v>21.771999999999998</c:v>
                </c:pt>
                <c:pt idx="263">
                  <c:v>22.033999999999999</c:v>
                </c:pt>
                <c:pt idx="264">
                  <c:v>21.939</c:v>
                </c:pt>
                <c:pt idx="265">
                  <c:v>21.748000000000001</c:v>
                </c:pt>
                <c:pt idx="266">
                  <c:v>21.652000000000001</c:v>
                </c:pt>
                <c:pt idx="267">
                  <c:v>21.603999999999999</c:v>
                </c:pt>
                <c:pt idx="268">
                  <c:v>21.581</c:v>
                </c:pt>
                <c:pt idx="269">
                  <c:v>21.556999999999999</c:v>
                </c:pt>
                <c:pt idx="270">
                  <c:v>21.533000000000001</c:v>
                </c:pt>
                <c:pt idx="271">
                  <c:v>21.509</c:v>
                </c:pt>
                <c:pt idx="272">
                  <c:v>21.556999999999999</c:v>
                </c:pt>
                <c:pt idx="273">
                  <c:v>21.628</c:v>
                </c:pt>
                <c:pt idx="274">
                  <c:v>21.581</c:v>
                </c:pt>
                <c:pt idx="275">
                  <c:v>21.603999999999999</c:v>
                </c:pt>
                <c:pt idx="276">
                  <c:v>21.603999999999999</c:v>
                </c:pt>
                <c:pt idx="277">
                  <c:v>21.652000000000001</c:v>
                </c:pt>
                <c:pt idx="278">
                  <c:v>21.724</c:v>
                </c:pt>
                <c:pt idx="279">
                  <c:v>21.748000000000001</c:v>
                </c:pt>
                <c:pt idx="280">
                  <c:v>21.771999999999998</c:v>
                </c:pt>
                <c:pt idx="281">
                  <c:v>21.724</c:v>
                </c:pt>
                <c:pt idx="282">
                  <c:v>21.771999999999998</c:v>
                </c:pt>
                <c:pt idx="283">
                  <c:v>21.795000000000002</c:v>
                </c:pt>
                <c:pt idx="284">
                  <c:v>21.843</c:v>
                </c:pt>
                <c:pt idx="285">
                  <c:v>21.914999999999999</c:v>
                </c:pt>
                <c:pt idx="286">
                  <c:v>21.867000000000001</c:v>
                </c:pt>
                <c:pt idx="287">
                  <c:v>21.818999999999999</c:v>
                </c:pt>
                <c:pt idx="288">
                  <c:v>21.675999999999998</c:v>
                </c:pt>
                <c:pt idx="289">
                  <c:v>21.7</c:v>
                </c:pt>
                <c:pt idx="290">
                  <c:v>21.652000000000001</c:v>
                </c:pt>
                <c:pt idx="291">
                  <c:v>21.509</c:v>
                </c:pt>
                <c:pt idx="292">
                  <c:v>21.413</c:v>
                </c:pt>
                <c:pt idx="293">
                  <c:v>21.366</c:v>
                </c:pt>
                <c:pt idx="294">
                  <c:v>21.341999999999999</c:v>
                </c:pt>
                <c:pt idx="295">
                  <c:v>21.294</c:v>
                </c:pt>
                <c:pt idx="296">
                  <c:v>21.294</c:v>
                </c:pt>
                <c:pt idx="297">
                  <c:v>21.39</c:v>
                </c:pt>
                <c:pt idx="298">
                  <c:v>21.318000000000001</c:v>
                </c:pt>
                <c:pt idx="299">
                  <c:v>21.341999999999999</c:v>
                </c:pt>
                <c:pt idx="300">
                  <c:v>21.413</c:v>
                </c:pt>
                <c:pt idx="301">
                  <c:v>21.484999999999999</c:v>
                </c:pt>
                <c:pt idx="302">
                  <c:v>21.581</c:v>
                </c:pt>
                <c:pt idx="303">
                  <c:v>21.652000000000001</c:v>
                </c:pt>
                <c:pt idx="304">
                  <c:v>21.675999999999998</c:v>
                </c:pt>
                <c:pt idx="305">
                  <c:v>21.628</c:v>
                </c:pt>
                <c:pt idx="306">
                  <c:v>21.484999999999999</c:v>
                </c:pt>
                <c:pt idx="307">
                  <c:v>21.413</c:v>
                </c:pt>
                <c:pt idx="308">
                  <c:v>21.366</c:v>
                </c:pt>
                <c:pt idx="309">
                  <c:v>21.341999999999999</c:v>
                </c:pt>
                <c:pt idx="310">
                  <c:v>21.294</c:v>
                </c:pt>
                <c:pt idx="311">
                  <c:v>21.294</c:v>
                </c:pt>
                <c:pt idx="312">
                  <c:v>21.27</c:v>
                </c:pt>
                <c:pt idx="313">
                  <c:v>21.222999999999999</c:v>
                </c:pt>
                <c:pt idx="314">
                  <c:v>21.222999999999999</c:v>
                </c:pt>
                <c:pt idx="315">
                  <c:v>21.175000000000001</c:v>
                </c:pt>
                <c:pt idx="316">
                  <c:v>21.151</c:v>
                </c:pt>
                <c:pt idx="317">
                  <c:v>21.103000000000002</c:v>
                </c:pt>
                <c:pt idx="318">
                  <c:v>21.079000000000001</c:v>
                </c:pt>
                <c:pt idx="319">
                  <c:v>21.032</c:v>
                </c:pt>
                <c:pt idx="320">
                  <c:v>21.056000000000001</c:v>
                </c:pt>
                <c:pt idx="321">
                  <c:v>21.151</c:v>
                </c:pt>
                <c:pt idx="322">
                  <c:v>21.103000000000002</c:v>
                </c:pt>
                <c:pt idx="323">
                  <c:v>21.151</c:v>
                </c:pt>
                <c:pt idx="324">
                  <c:v>21.245999999999999</c:v>
                </c:pt>
                <c:pt idx="325">
                  <c:v>21.341999999999999</c:v>
                </c:pt>
                <c:pt idx="326">
                  <c:v>21.437000000000001</c:v>
                </c:pt>
                <c:pt idx="327">
                  <c:v>21.509</c:v>
                </c:pt>
                <c:pt idx="328">
                  <c:v>21.603999999999999</c:v>
                </c:pt>
                <c:pt idx="329">
                  <c:v>21.675999999999998</c:v>
                </c:pt>
                <c:pt idx="330">
                  <c:v>21.603999999999999</c:v>
                </c:pt>
                <c:pt idx="331">
                  <c:v>21.7</c:v>
                </c:pt>
                <c:pt idx="332">
                  <c:v>21.533000000000001</c:v>
                </c:pt>
                <c:pt idx="333">
                  <c:v>21.39</c:v>
                </c:pt>
                <c:pt idx="334">
                  <c:v>21.341999999999999</c:v>
                </c:pt>
                <c:pt idx="335">
                  <c:v>21.294</c:v>
                </c:pt>
                <c:pt idx="336">
                  <c:v>21.294</c:v>
                </c:pt>
                <c:pt idx="337">
                  <c:v>21.27</c:v>
                </c:pt>
                <c:pt idx="338">
                  <c:v>21.222999999999999</c:v>
                </c:pt>
                <c:pt idx="339">
                  <c:v>21.199000000000002</c:v>
                </c:pt>
                <c:pt idx="340">
                  <c:v>21.175000000000001</c:v>
                </c:pt>
                <c:pt idx="341">
                  <c:v>21.151</c:v>
                </c:pt>
                <c:pt idx="342">
                  <c:v>21.126999999999999</c:v>
                </c:pt>
                <c:pt idx="343">
                  <c:v>21.175000000000001</c:v>
                </c:pt>
                <c:pt idx="344">
                  <c:v>21.245999999999999</c:v>
                </c:pt>
                <c:pt idx="345">
                  <c:v>21.27</c:v>
                </c:pt>
                <c:pt idx="346">
                  <c:v>21.222999999999999</c:v>
                </c:pt>
                <c:pt idx="347">
                  <c:v>21.318000000000001</c:v>
                </c:pt>
                <c:pt idx="348">
                  <c:v>21.413</c:v>
                </c:pt>
                <c:pt idx="349">
                  <c:v>21.556999999999999</c:v>
                </c:pt>
                <c:pt idx="350">
                  <c:v>21.675999999999998</c:v>
                </c:pt>
                <c:pt idx="351">
                  <c:v>21.795000000000002</c:v>
                </c:pt>
                <c:pt idx="352">
                  <c:v>21.890999999999998</c:v>
                </c:pt>
                <c:pt idx="353">
                  <c:v>22.010999999999999</c:v>
                </c:pt>
                <c:pt idx="354">
                  <c:v>21.914999999999999</c:v>
                </c:pt>
                <c:pt idx="355">
                  <c:v>21.986999999999998</c:v>
                </c:pt>
                <c:pt idx="356">
                  <c:v>21.914999999999999</c:v>
                </c:pt>
                <c:pt idx="357">
                  <c:v>21.771999999999998</c:v>
                </c:pt>
                <c:pt idx="358">
                  <c:v>21.724</c:v>
                </c:pt>
                <c:pt idx="359">
                  <c:v>21.724</c:v>
                </c:pt>
                <c:pt idx="360">
                  <c:v>21.675999999999998</c:v>
                </c:pt>
                <c:pt idx="361">
                  <c:v>21.748000000000001</c:v>
                </c:pt>
                <c:pt idx="362">
                  <c:v>21.675999999999998</c:v>
                </c:pt>
                <c:pt idx="363">
                  <c:v>21.652000000000001</c:v>
                </c:pt>
                <c:pt idx="364">
                  <c:v>21.628</c:v>
                </c:pt>
                <c:pt idx="365">
                  <c:v>21.603999999999999</c:v>
                </c:pt>
                <c:pt idx="366">
                  <c:v>21.603999999999999</c:v>
                </c:pt>
                <c:pt idx="367">
                  <c:v>21.581</c:v>
                </c:pt>
                <c:pt idx="368">
                  <c:v>21.675999999999998</c:v>
                </c:pt>
                <c:pt idx="369">
                  <c:v>21.748000000000001</c:v>
                </c:pt>
                <c:pt idx="370">
                  <c:v>21.748000000000001</c:v>
                </c:pt>
                <c:pt idx="371">
                  <c:v>21.867000000000001</c:v>
                </c:pt>
                <c:pt idx="372">
                  <c:v>22.010999999999999</c:v>
                </c:pt>
                <c:pt idx="373">
                  <c:v>22.13</c:v>
                </c:pt>
                <c:pt idx="374">
                  <c:v>22.274000000000001</c:v>
                </c:pt>
                <c:pt idx="375">
                  <c:v>22.417000000000002</c:v>
                </c:pt>
                <c:pt idx="376">
                  <c:v>22.681000000000001</c:v>
                </c:pt>
                <c:pt idx="377">
                  <c:v>22.632999999999999</c:v>
                </c:pt>
                <c:pt idx="378">
                  <c:v>22.489000000000001</c:v>
                </c:pt>
                <c:pt idx="379">
                  <c:v>22.513000000000002</c:v>
                </c:pt>
                <c:pt idx="380">
                  <c:v>22.393000000000001</c:v>
                </c:pt>
                <c:pt idx="381">
                  <c:v>22.274000000000001</c:v>
                </c:pt>
                <c:pt idx="382">
                  <c:v>22.202000000000002</c:v>
                </c:pt>
                <c:pt idx="383">
                  <c:v>22.225999999999999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Autumn!$E$3</c:f>
              <c:strCache>
                <c:ptCount val="1"/>
                <c:pt idx="0">
                  <c:v>Temp- Room 4 °C</c:v>
                </c:pt>
              </c:strCache>
            </c:strRef>
          </c:tx>
          <c:marker>
            <c:symbol val="none"/>
          </c:marker>
          <c:cat>
            <c:strRef>
              <c:f>Autumn!$A$4:$A$388</c:f>
              <c:strCache>
                <c:ptCount val="384"/>
                <c:pt idx="0">
                  <c:v>10/26/16 </c:v>
                </c:pt>
                <c:pt idx="1">
                  <c:v>10/26/16 01:00:00 AM</c:v>
                </c:pt>
                <c:pt idx="2">
                  <c:v>10/26/16 01:00:00 PM</c:v>
                </c:pt>
                <c:pt idx="3">
                  <c:v>10/26/16 02:00:00 AM</c:v>
                </c:pt>
                <c:pt idx="4">
                  <c:v>10/26/16 02:00:00 PM</c:v>
                </c:pt>
                <c:pt idx="5">
                  <c:v>10/26/16 03:00:00 AM</c:v>
                </c:pt>
                <c:pt idx="6">
                  <c:v>10/26/16 03:00:00 PM</c:v>
                </c:pt>
                <c:pt idx="7">
                  <c:v>10/26/16 04:00:00 AM</c:v>
                </c:pt>
                <c:pt idx="8">
                  <c:v>10/26/16 04:00:00 PM</c:v>
                </c:pt>
                <c:pt idx="9">
                  <c:v>10/26/16 05:00:00 AM</c:v>
                </c:pt>
                <c:pt idx="10">
                  <c:v>10/26/16 05:00:00 PM</c:v>
                </c:pt>
                <c:pt idx="11">
                  <c:v>10/26/16 06:00:00 AM</c:v>
                </c:pt>
                <c:pt idx="12">
                  <c:v>10/26/16 06:00:00 PM</c:v>
                </c:pt>
                <c:pt idx="13">
                  <c:v>10/26/16 07:00:00 AM</c:v>
                </c:pt>
                <c:pt idx="14">
                  <c:v>10/26/16 07:00:00 PM</c:v>
                </c:pt>
                <c:pt idx="15">
                  <c:v>10/26/16 08:00:00 AM</c:v>
                </c:pt>
                <c:pt idx="16">
                  <c:v>10/26/16 08:00:00 PM</c:v>
                </c:pt>
                <c:pt idx="17">
                  <c:v>10/26/16 09:00:00 AM</c:v>
                </c:pt>
                <c:pt idx="18">
                  <c:v>10/26/16 09:00:00 PM</c:v>
                </c:pt>
                <c:pt idx="19">
                  <c:v>10/26/16 10:00:00 AM</c:v>
                </c:pt>
                <c:pt idx="20">
                  <c:v>10/26/16 10:00:00 PM</c:v>
                </c:pt>
                <c:pt idx="21">
                  <c:v>10/26/16 11:00:00 AM</c:v>
                </c:pt>
                <c:pt idx="22">
                  <c:v>10/26/16 11:00:00 PM</c:v>
                </c:pt>
                <c:pt idx="23">
                  <c:v>10/26/16 12:00:00 PM</c:v>
                </c:pt>
                <c:pt idx="24">
                  <c:v>10/27/16 </c:v>
                </c:pt>
                <c:pt idx="25">
                  <c:v>10/27/16 01:00:00 AM</c:v>
                </c:pt>
                <c:pt idx="26">
                  <c:v>10/27/16 01:00:00 PM</c:v>
                </c:pt>
                <c:pt idx="27">
                  <c:v>10/27/16 02:00:00 AM</c:v>
                </c:pt>
                <c:pt idx="28">
                  <c:v>10/27/16 02:00:00 PM</c:v>
                </c:pt>
                <c:pt idx="29">
                  <c:v>10/27/16 03:00:00 AM</c:v>
                </c:pt>
                <c:pt idx="30">
                  <c:v>10/27/16 03:00:00 PM</c:v>
                </c:pt>
                <c:pt idx="31">
                  <c:v>10/27/16 04:00:00 AM</c:v>
                </c:pt>
                <c:pt idx="32">
                  <c:v>10/27/16 04:00:00 PM</c:v>
                </c:pt>
                <c:pt idx="33">
                  <c:v>10/27/16 05:00:00 AM</c:v>
                </c:pt>
                <c:pt idx="34">
                  <c:v>10/27/16 05:00:00 PM</c:v>
                </c:pt>
                <c:pt idx="35">
                  <c:v>10/27/16 06:00:00 AM</c:v>
                </c:pt>
                <c:pt idx="36">
                  <c:v>10/27/16 06:00:00 PM</c:v>
                </c:pt>
                <c:pt idx="37">
                  <c:v>10/27/16 07:00:00 AM</c:v>
                </c:pt>
                <c:pt idx="38">
                  <c:v>10/27/16 07:00:00 PM</c:v>
                </c:pt>
                <c:pt idx="39">
                  <c:v>10/27/16 08:00:00 AM</c:v>
                </c:pt>
                <c:pt idx="40">
                  <c:v>10/27/16 08:00:00 PM</c:v>
                </c:pt>
                <c:pt idx="41">
                  <c:v>10/27/16 09:00:00 AM</c:v>
                </c:pt>
                <c:pt idx="42">
                  <c:v>10/27/16 09:00:00 PM</c:v>
                </c:pt>
                <c:pt idx="43">
                  <c:v>10/27/16 10:00:00 AM</c:v>
                </c:pt>
                <c:pt idx="44">
                  <c:v>10/27/16 10:00:00 PM</c:v>
                </c:pt>
                <c:pt idx="45">
                  <c:v>10/27/16 11:00:00 AM</c:v>
                </c:pt>
                <c:pt idx="46">
                  <c:v>10/27/16 11:00:00 PM</c:v>
                </c:pt>
                <c:pt idx="47">
                  <c:v>10/27/16 12:00:00 PM</c:v>
                </c:pt>
                <c:pt idx="48">
                  <c:v>10/28/16 </c:v>
                </c:pt>
                <c:pt idx="49">
                  <c:v>10/28/16 01:00:00 AM</c:v>
                </c:pt>
                <c:pt idx="50">
                  <c:v>10/28/16 01:00:00 PM</c:v>
                </c:pt>
                <c:pt idx="51">
                  <c:v>10/28/16 02:00:00 AM</c:v>
                </c:pt>
                <c:pt idx="52">
                  <c:v>10/28/16 02:00:00 PM</c:v>
                </c:pt>
                <c:pt idx="53">
                  <c:v>10/28/16 03:00:00 AM</c:v>
                </c:pt>
                <c:pt idx="54">
                  <c:v>10/28/16 03:00:00 PM</c:v>
                </c:pt>
                <c:pt idx="55">
                  <c:v>10/28/16 04:00:00 AM</c:v>
                </c:pt>
                <c:pt idx="56">
                  <c:v>10/28/16 04:00:00 PM</c:v>
                </c:pt>
                <c:pt idx="57">
                  <c:v>10/28/16 05:00:00 AM</c:v>
                </c:pt>
                <c:pt idx="58">
                  <c:v>10/28/16 05:00:00 PM</c:v>
                </c:pt>
                <c:pt idx="59">
                  <c:v>10/28/16 06:00:00 AM</c:v>
                </c:pt>
                <c:pt idx="60">
                  <c:v>10/28/16 06:00:00 PM</c:v>
                </c:pt>
                <c:pt idx="61">
                  <c:v>10/28/16 07:00:00 AM</c:v>
                </c:pt>
                <c:pt idx="62">
                  <c:v>10/28/16 07:00:00 PM</c:v>
                </c:pt>
                <c:pt idx="63">
                  <c:v>10/28/16 08:00:00 AM</c:v>
                </c:pt>
                <c:pt idx="64">
                  <c:v>10/28/16 08:00:00 PM</c:v>
                </c:pt>
                <c:pt idx="65">
                  <c:v>10/28/16 09:00:00 AM</c:v>
                </c:pt>
                <c:pt idx="66">
                  <c:v>10/28/16 09:00:00 PM</c:v>
                </c:pt>
                <c:pt idx="67">
                  <c:v>10/28/16 10:00:00 AM</c:v>
                </c:pt>
                <c:pt idx="68">
                  <c:v>10/28/16 10:00:00 PM</c:v>
                </c:pt>
                <c:pt idx="69">
                  <c:v>10/28/16 11:00:00 AM</c:v>
                </c:pt>
                <c:pt idx="70">
                  <c:v>10/28/16 11:00:00 PM</c:v>
                </c:pt>
                <c:pt idx="71">
                  <c:v>10/28/16 12:00:00 PM</c:v>
                </c:pt>
                <c:pt idx="72">
                  <c:v>10/29/16 </c:v>
                </c:pt>
                <c:pt idx="73">
                  <c:v>10/29/16 01:00:00 AM</c:v>
                </c:pt>
                <c:pt idx="74">
                  <c:v>10/29/16 01:00:00 PM</c:v>
                </c:pt>
                <c:pt idx="75">
                  <c:v>10/29/16 02:00:00 AM</c:v>
                </c:pt>
                <c:pt idx="76">
                  <c:v>10/29/16 02:00:00 PM</c:v>
                </c:pt>
                <c:pt idx="77">
                  <c:v>10/29/16 03:00:00 AM</c:v>
                </c:pt>
                <c:pt idx="78">
                  <c:v>10/29/16 03:00:00 PM</c:v>
                </c:pt>
                <c:pt idx="79">
                  <c:v>10/29/16 04:00:00 AM</c:v>
                </c:pt>
                <c:pt idx="80">
                  <c:v>10/29/16 04:00:00 PM</c:v>
                </c:pt>
                <c:pt idx="81">
                  <c:v>10/29/16 05:00:00 AM</c:v>
                </c:pt>
                <c:pt idx="82">
                  <c:v>10/29/16 05:00:00 PM</c:v>
                </c:pt>
                <c:pt idx="83">
                  <c:v>10/29/16 06:00:00 AM</c:v>
                </c:pt>
                <c:pt idx="84">
                  <c:v>10/29/16 06:00:00 PM</c:v>
                </c:pt>
                <c:pt idx="85">
                  <c:v>10/29/16 07:00:00 AM</c:v>
                </c:pt>
                <c:pt idx="86">
                  <c:v>10/29/16 07:00:00 PM</c:v>
                </c:pt>
                <c:pt idx="87">
                  <c:v>10/29/16 08:00:00 AM</c:v>
                </c:pt>
                <c:pt idx="88">
                  <c:v>10/29/16 08:00:00 PM</c:v>
                </c:pt>
                <c:pt idx="89">
                  <c:v>10/29/16 09:00:00 AM</c:v>
                </c:pt>
                <c:pt idx="90">
                  <c:v>10/29/16 09:00:00 PM</c:v>
                </c:pt>
                <c:pt idx="91">
                  <c:v>10/29/16 10:00:00 AM</c:v>
                </c:pt>
                <c:pt idx="92">
                  <c:v>10/29/16 10:00:00 PM</c:v>
                </c:pt>
                <c:pt idx="93">
                  <c:v>10/29/16 11:00:00 AM</c:v>
                </c:pt>
                <c:pt idx="94">
                  <c:v>10/29/16 11:00:00 PM</c:v>
                </c:pt>
                <c:pt idx="95">
                  <c:v>10/29/16 12:00:00 PM</c:v>
                </c:pt>
                <c:pt idx="96">
                  <c:v>10/30/16 </c:v>
                </c:pt>
                <c:pt idx="97">
                  <c:v>10/30/16 01:00:00 AM</c:v>
                </c:pt>
                <c:pt idx="98">
                  <c:v>10/30/16 01:00:00 PM</c:v>
                </c:pt>
                <c:pt idx="99">
                  <c:v>10/30/16 02:00:00 AM</c:v>
                </c:pt>
                <c:pt idx="100">
                  <c:v>10/30/16 02:00:00 PM</c:v>
                </c:pt>
                <c:pt idx="101">
                  <c:v>10/30/16 03:00:00 AM</c:v>
                </c:pt>
                <c:pt idx="102">
                  <c:v>10/30/16 03:00:00 PM</c:v>
                </c:pt>
                <c:pt idx="103">
                  <c:v>10/30/16 04:00:00 AM</c:v>
                </c:pt>
                <c:pt idx="104">
                  <c:v>10/30/16 04:00:00 PM</c:v>
                </c:pt>
                <c:pt idx="105">
                  <c:v>10/30/16 05:00:00 AM</c:v>
                </c:pt>
                <c:pt idx="106">
                  <c:v>10/30/16 05:00:00 PM</c:v>
                </c:pt>
                <c:pt idx="107">
                  <c:v>10/30/16 06:00:00 AM</c:v>
                </c:pt>
                <c:pt idx="108">
                  <c:v>10/30/16 06:00:00 PM</c:v>
                </c:pt>
                <c:pt idx="109">
                  <c:v>10/30/16 07:00:00 AM</c:v>
                </c:pt>
                <c:pt idx="110">
                  <c:v>10/30/16 07:00:00 PM</c:v>
                </c:pt>
                <c:pt idx="111">
                  <c:v>10/30/16 08:00:00 AM</c:v>
                </c:pt>
                <c:pt idx="112">
                  <c:v>10/30/16 08:00:00 PM</c:v>
                </c:pt>
                <c:pt idx="113">
                  <c:v>10/30/16 09:00:00 AM</c:v>
                </c:pt>
                <c:pt idx="114">
                  <c:v>10/30/16 09:00:00 PM</c:v>
                </c:pt>
                <c:pt idx="115">
                  <c:v>10/30/16 10:00:00 AM</c:v>
                </c:pt>
                <c:pt idx="116">
                  <c:v>10/30/16 10:00:00 PM</c:v>
                </c:pt>
                <c:pt idx="117">
                  <c:v>10/30/16 11:00:00 AM</c:v>
                </c:pt>
                <c:pt idx="118">
                  <c:v>10/30/16 11:00:00 PM</c:v>
                </c:pt>
                <c:pt idx="119">
                  <c:v>10/30/16 12:00:00 PM</c:v>
                </c:pt>
                <c:pt idx="120">
                  <c:v>10/31/16 </c:v>
                </c:pt>
                <c:pt idx="121">
                  <c:v>10/31/16 01:00:00 AM</c:v>
                </c:pt>
                <c:pt idx="122">
                  <c:v>10/31/16 01:00:00 PM</c:v>
                </c:pt>
                <c:pt idx="123">
                  <c:v>10/31/16 02:00:00 AM</c:v>
                </c:pt>
                <c:pt idx="124">
                  <c:v>10/31/16 02:00:00 PM</c:v>
                </c:pt>
                <c:pt idx="125">
                  <c:v>10/31/16 03:00:00 AM</c:v>
                </c:pt>
                <c:pt idx="126">
                  <c:v>10/31/16 03:00:00 PM</c:v>
                </c:pt>
                <c:pt idx="127">
                  <c:v>10/31/16 04:00:00 AM</c:v>
                </c:pt>
                <c:pt idx="128">
                  <c:v>10/31/16 04:00:00 PM</c:v>
                </c:pt>
                <c:pt idx="129">
                  <c:v>10/31/16 05:00:00 AM</c:v>
                </c:pt>
                <c:pt idx="130">
                  <c:v>10/31/16 05:00:00 PM</c:v>
                </c:pt>
                <c:pt idx="131">
                  <c:v>10/31/16 06:00:00 AM</c:v>
                </c:pt>
                <c:pt idx="132">
                  <c:v>10/31/16 06:00:00 PM</c:v>
                </c:pt>
                <c:pt idx="133">
                  <c:v>10/31/16 07:00:00 AM</c:v>
                </c:pt>
                <c:pt idx="134">
                  <c:v>10/31/16 07:00:00 PM</c:v>
                </c:pt>
                <c:pt idx="135">
                  <c:v>10/31/16 08:00:00 AM</c:v>
                </c:pt>
                <c:pt idx="136">
                  <c:v>10/31/16 08:00:00 PM</c:v>
                </c:pt>
                <c:pt idx="137">
                  <c:v>10/31/16 09:00:00 AM</c:v>
                </c:pt>
                <c:pt idx="138">
                  <c:v>10/31/16 09:00:00 PM</c:v>
                </c:pt>
                <c:pt idx="139">
                  <c:v>10/31/16 10:00:00 AM</c:v>
                </c:pt>
                <c:pt idx="140">
                  <c:v>10/31/16 10:00:00 PM</c:v>
                </c:pt>
                <c:pt idx="141">
                  <c:v>10/31/16 11:00:00 AM</c:v>
                </c:pt>
                <c:pt idx="142">
                  <c:v>10/31/16 11:00:00 PM</c:v>
                </c:pt>
                <c:pt idx="143">
                  <c:v>10/31/16 12:00:00 PM</c:v>
                </c:pt>
                <c:pt idx="144">
                  <c:v>11/01/2016</c:v>
                </c:pt>
                <c:pt idx="145">
                  <c:v>11/01/2016 01:00</c:v>
                </c:pt>
                <c:pt idx="146">
                  <c:v>11/01/2016 02:00</c:v>
                </c:pt>
                <c:pt idx="147">
                  <c:v>11/01/2016 03:00</c:v>
                </c:pt>
                <c:pt idx="148">
                  <c:v>11/01/2016 04:00</c:v>
                </c:pt>
                <c:pt idx="149">
                  <c:v>11/01/2016 05:00</c:v>
                </c:pt>
                <c:pt idx="150">
                  <c:v>11/01/2016 06:00</c:v>
                </c:pt>
                <c:pt idx="151">
                  <c:v>11/01/2016 07:00</c:v>
                </c:pt>
                <c:pt idx="152">
                  <c:v>11/01/2016 08:00</c:v>
                </c:pt>
                <c:pt idx="153">
                  <c:v>11/01/2016 09:00</c:v>
                </c:pt>
                <c:pt idx="154">
                  <c:v>11/01/2016 10:00</c:v>
                </c:pt>
                <c:pt idx="155">
                  <c:v>11/01/2016 11:00</c:v>
                </c:pt>
                <c:pt idx="156">
                  <c:v>11/01/2016 12:00</c:v>
                </c:pt>
                <c:pt idx="157">
                  <c:v>11/01/2016 13:00</c:v>
                </c:pt>
                <c:pt idx="158">
                  <c:v>11/01/2016 14:00</c:v>
                </c:pt>
                <c:pt idx="159">
                  <c:v>11/01/2016 15:00</c:v>
                </c:pt>
                <c:pt idx="160">
                  <c:v>11/01/2016 16:00</c:v>
                </c:pt>
                <c:pt idx="161">
                  <c:v>11/01/2016 17:00</c:v>
                </c:pt>
                <c:pt idx="162">
                  <c:v>11/01/2016 18:00</c:v>
                </c:pt>
                <c:pt idx="163">
                  <c:v>11/01/2016 19:00</c:v>
                </c:pt>
                <c:pt idx="164">
                  <c:v>11/01/2016 20:00</c:v>
                </c:pt>
                <c:pt idx="165">
                  <c:v>11/01/2016 21:00</c:v>
                </c:pt>
                <c:pt idx="166">
                  <c:v>11/01/2016 22:00</c:v>
                </c:pt>
                <c:pt idx="167">
                  <c:v>11/01/2016 23:00</c:v>
                </c:pt>
                <c:pt idx="168">
                  <c:v>11/02/2016</c:v>
                </c:pt>
                <c:pt idx="169">
                  <c:v>11/02/2016 01:00</c:v>
                </c:pt>
                <c:pt idx="170">
                  <c:v>11/02/2016 02:00</c:v>
                </c:pt>
                <c:pt idx="171">
                  <c:v>11/02/2016 03:00</c:v>
                </c:pt>
                <c:pt idx="172">
                  <c:v>11/02/2016 04:00</c:v>
                </c:pt>
                <c:pt idx="173">
                  <c:v>11/02/2016 05:00</c:v>
                </c:pt>
                <c:pt idx="174">
                  <c:v>11/02/2016 06:00</c:v>
                </c:pt>
                <c:pt idx="175">
                  <c:v>11/02/2016 07:00</c:v>
                </c:pt>
                <c:pt idx="176">
                  <c:v>11/02/2016 08:00</c:v>
                </c:pt>
                <c:pt idx="177">
                  <c:v>11/02/2016 09:00</c:v>
                </c:pt>
                <c:pt idx="178">
                  <c:v>11/02/2016 10:00</c:v>
                </c:pt>
                <c:pt idx="179">
                  <c:v>11/02/2016 11:00</c:v>
                </c:pt>
                <c:pt idx="180">
                  <c:v>11/02/2016 12:00</c:v>
                </c:pt>
                <c:pt idx="181">
                  <c:v>11/02/2016 13:00</c:v>
                </c:pt>
                <c:pt idx="182">
                  <c:v>11/02/2016 14:00</c:v>
                </c:pt>
                <c:pt idx="183">
                  <c:v>11/02/2016 15:00</c:v>
                </c:pt>
                <c:pt idx="184">
                  <c:v>11/02/2016 16:00</c:v>
                </c:pt>
                <c:pt idx="185">
                  <c:v>11/02/2016 17:00</c:v>
                </c:pt>
                <c:pt idx="186">
                  <c:v>11/02/2016 18:00</c:v>
                </c:pt>
                <c:pt idx="187">
                  <c:v>11/02/2016 19:00</c:v>
                </c:pt>
                <c:pt idx="188">
                  <c:v>11/02/2016 20:00</c:v>
                </c:pt>
                <c:pt idx="189">
                  <c:v>11/02/2016 21:00</c:v>
                </c:pt>
                <c:pt idx="190">
                  <c:v>11/02/2016 22:00</c:v>
                </c:pt>
                <c:pt idx="191">
                  <c:v>11/02/2016 23:00</c:v>
                </c:pt>
                <c:pt idx="192">
                  <c:v>11/03/2016</c:v>
                </c:pt>
                <c:pt idx="193">
                  <c:v>11/03/2016 01:00</c:v>
                </c:pt>
                <c:pt idx="194">
                  <c:v>11/03/2016 02:00</c:v>
                </c:pt>
                <c:pt idx="195">
                  <c:v>11/03/2016 03:00</c:v>
                </c:pt>
                <c:pt idx="196">
                  <c:v>11/03/2016 04:00</c:v>
                </c:pt>
                <c:pt idx="197">
                  <c:v>11/03/2016 05:00</c:v>
                </c:pt>
                <c:pt idx="198">
                  <c:v>11/03/2016 06:00</c:v>
                </c:pt>
                <c:pt idx="199">
                  <c:v>11/03/2016 07:00</c:v>
                </c:pt>
                <c:pt idx="200">
                  <c:v>11/03/2016 08:00</c:v>
                </c:pt>
                <c:pt idx="201">
                  <c:v>11/03/2016 09:00</c:v>
                </c:pt>
                <c:pt idx="202">
                  <c:v>11/03/2016 10:00</c:v>
                </c:pt>
                <c:pt idx="203">
                  <c:v>11/03/2016 11:00</c:v>
                </c:pt>
                <c:pt idx="204">
                  <c:v>11/03/2016 12:00</c:v>
                </c:pt>
                <c:pt idx="205">
                  <c:v>11/03/2016 13:00</c:v>
                </c:pt>
                <c:pt idx="206">
                  <c:v>11/03/2016 14:00</c:v>
                </c:pt>
                <c:pt idx="207">
                  <c:v>11/03/2016 15:00</c:v>
                </c:pt>
                <c:pt idx="208">
                  <c:v>11/03/2016 16:00</c:v>
                </c:pt>
                <c:pt idx="209">
                  <c:v>11/03/2016 17:00</c:v>
                </c:pt>
                <c:pt idx="210">
                  <c:v>11/03/2016 18:00</c:v>
                </c:pt>
                <c:pt idx="211">
                  <c:v>11/03/2016 19:00</c:v>
                </c:pt>
                <c:pt idx="212">
                  <c:v>11/03/2016 20:00</c:v>
                </c:pt>
                <c:pt idx="213">
                  <c:v>11/03/2016 21:00</c:v>
                </c:pt>
                <c:pt idx="214">
                  <c:v>11/03/2016 22:00</c:v>
                </c:pt>
                <c:pt idx="215">
                  <c:v>11/03/2016 23:00</c:v>
                </c:pt>
                <c:pt idx="216">
                  <c:v>11/04/2016</c:v>
                </c:pt>
                <c:pt idx="217">
                  <c:v>11/04/2016 01:00</c:v>
                </c:pt>
                <c:pt idx="218">
                  <c:v>11/04/2016 02:00</c:v>
                </c:pt>
                <c:pt idx="219">
                  <c:v>11/04/2016 03:00</c:v>
                </c:pt>
                <c:pt idx="220">
                  <c:v>11/04/2016 04:00</c:v>
                </c:pt>
                <c:pt idx="221">
                  <c:v>11/04/2016 05:00</c:v>
                </c:pt>
                <c:pt idx="222">
                  <c:v>11/04/2016 06:00</c:v>
                </c:pt>
                <c:pt idx="223">
                  <c:v>11/04/2016 07:00</c:v>
                </c:pt>
                <c:pt idx="224">
                  <c:v>11/04/2016 08:00</c:v>
                </c:pt>
                <c:pt idx="225">
                  <c:v>11/04/2016 09:00</c:v>
                </c:pt>
                <c:pt idx="226">
                  <c:v>11/04/2016 10:00</c:v>
                </c:pt>
                <c:pt idx="227">
                  <c:v>11/04/2016 11:00</c:v>
                </c:pt>
                <c:pt idx="228">
                  <c:v>11/04/2016 12:00</c:v>
                </c:pt>
                <c:pt idx="229">
                  <c:v>11/04/2016 13:00</c:v>
                </c:pt>
                <c:pt idx="230">
                  <c:v>11/04/2016 14:00</c:v>
                </c:pt>
                <c:pt idx="231">
                  <c:v>11/04/2016 15:00</c:v>
                </c:pt>
                <c:pt idx="232">
                  <c:v>11/04/2016 16:00</c:v>
                </c:pt>
                <c:pt idx="233">
                  <c:v>11/04/2016 17:00</c:v>
                </c:pt>
                <c:pt idx="234">
                  <c:v>11/04/2016 18:00</c:v>
                </c:pt>
                <c:pt idx="235">
                  <c:v>11/04/2016 19:00</c:v>
                </c:pt>
                <c:pt idx="236">
                  <c:v>11/04/2016 20:00</c:v>
                </c:pt>
                <c:pt idx="237">
                  <c:v>11/04/2016 21:00</c:v>
                </c:pt>
                <c:pt idx="238">
                  <c:v>11/04/2016 22:00</c:v>
                </c:pt>
                <c:pt idx="239">
                  <c:v>11/04/2016 23:00</c:v>
                </c:pt>
                <c:pt idx="240">
                  <c:v>11/05/2016</c:v>
                </c:pt>
                <c:pt idx="241">
                  <c:v>11/05/2016 01:00</c:v>
                </c:pt>
                <c:pt idx="242">
                  <c:v>11/05/2016 02:00</c:v>
                </c:pt>
                <c:pt idx="243">
                  <c:v>11/05/2016 03:00</c:v>
                </c:pt>
                <c:pt idx="244">
                  <c:v>11/05/2016 04:00</c:v>
                </c:pt>
                <c:pt idx="245">
                  <c:v>11/05/2016 05:00</c:v>
                </c:pt>
                <c:pt idx="246">
                  <c:v>11/05/2016 06:00</c:v>
                </c:pt>
                <c:pt idx="247">
                  <c:v>11/05/2016 07:00</c:v>
                </c:pt>
                <c:pt idx="248">
                  <c:v>11/05/2016 08:00</c:v>
                </c:pt>
                <c:pt idx="249">
                  <c:v>11/05/2016 09:00</c:v>
                </c:pt>
                <c:pt idx="250">
                  <c:v>11/05/2016 10:00</c:v>
                </c:pt>
                <c:pt idx="251">
                  <c:v>11/05/2016 11:00</c:v>
                </c:pt>
                <c:pt idx="252">
                  <c:v>11/05/2016 12:00</c:v>
                </c:pt>
                <c:pt idx="253">
                  <c:v>11/05/2016 13:00</c:v>
                </c:pt>
                <c:pt idx="254">
                  <c:v>11/05/2016 14:00</c:v>
                </c:pt>
                <c:pt idx="255">
                  <c:v>11/05/2016 15:00</c:v>
                </c:pt>
                <c:pt idx="256">
                  <c:v>11/05/2016 16:00</c:v>
                </c:pt>
                <c:pt idx="257">
                  <c:v>11/05/2016 17:00</c:v>
                </c:pt>
                <c:pt idx="258">
                  <c:v>11/05/2016 18:00</c:v>
                </c:pt>
                <c:pt idx="259">
                  <c:v>11/05/2016 19:00</c:v>
                </c:pt>
                <c:pt idx="260">
                  <c:v>11/05/2016 20:00</c:v>
                </c:pt>
                <c:pt idx="261">
                  <c:v>11/05/2016 21:00</c:v>
                </c:pt>
                <c:pt idx="262">
                  <c:v>11/05/2016 22:00</c:v>
                </c:pt>
                <c:pt idx="263">
                  <c:v>11/05/2016 23:00</c:v>
                </c:pt>
                <c:pt idx="264">
                  <c:v>11/06/2016</c:v>
                </c:pt>
                <c:pt idx="265">
                  <c:v>11/06/2016 01:00</c:v>
                </c:pt>
                <c:pt idx="266">
                  <c:v>11/06/2016 02:00</c:v>
                </c:pt>
                <c:pt idx="267">
                  <c:v>11/06/2016 03:00</c:v>
                </c:pt>
                <c:pt idx="268">
                  <c:v>11/06/2016 04:00</c:v>
                </c:pt>
                <c:pt idx="269">
                  <c:v>11/06/2016 05:00</c:v>
                </c:pt>
                <c:pt idx="270">
                  <c:v>11/06/2016 06:00</c:v>
                </c:pt>
                <c:pt idx="271">
                  <c:v>11/06/2016 07:00</c:v>
                </c:pt>
                <c:pt idx="272">
                  <c:v>11/06/2016 08:00</c:v>
                </c:pt>
                <c:pt idx="273">
                  <c:v>11/06/2016 09:00</c:v>
                </c:pt>
                <c:pt idx="274">
                  <c:v>11/06/2016 10:00</c:v>
                </c:pt>
                <c:pt idx="275">
                  <c:v>11/06/2016 11:00</c:v>
                </c:pt>
                <c:pt idx="276">
                  <c:v>11/06/2016 12:00</c:v>
                </c:pt>
                <c:pt idx="277">
                  <c:v>11/06/2016 13:00</c:v>
                </c:pt>
                <c:pt idx="278">
                  <c:v>11/06/2016 14:00</c:v>
                </c:pt>
                <c:pt idx="279">
                  <c:v>11/06/2016 15:00</c:v>
                </c:pt>
                <c:pt idx="280">
                  <c:v>11/06/2016 16:00</c:v>
                </c:pt>
                <c:pt idx="281">
                  <c:v>11/06/2016 17:00</c:v>
                </c:pt>
                <c:pt idx="282">
                  <c:v>11/06/2016 18:00</c:v>
                </c:pt>
                <c:pt idx="283">
                  <c:v>11/06/2016 19:00</c:v>
                </c:pt>
                <c:pt idx="284">
                  <c:v>11/06/2016 20:00</c:v>
                </c:pt>
                <c:pt idx="285">
                  <c:v>11/06/2016 21:00</c:v>
                </c:pt>
                <c:pt idx="286">
                  <c:v>11/06/2016 22:00</c:v>
                </c:pt>
                <c:pt idx="287">
                  <c:v>11/06/2016 23:00</c:v>
                </c:pt>
                <c:pt idx="288">
                  <c:v>11/07/2016</c:v>
                </c:pt>
                <c:pt idx="289">
                  <c:v>11/07/2016 01:00</c:v>
                </c:pt>
                <c:pt idx="290">
                  <c:v>11/07/2016 02:00</c:v>
                </c:pt>
                <c:pt idx="291">
                  <c:v>11/07/2016 03:00</c:v>
                </c:pt>
                <c:pt idx="292">
                  <c:v>11/07/2016 04:00</c:v>
                </c:pt>
                <c:pt idx="293">
                  <c:v>11/07/2016 05:00</c:v>
                </c:pt>
                <c:pt idx="294">
                  <c:v>11/07/2016 06:00</c:v>
                </c:pt>
                <c:pt idx="295">
                  <c:v>11/07/2016 07:00</c:v>
                </c:pt>
                <c:pt idx="296">
                  <c:v>11/07/2016 08:00</c:v>
                </c:pt>
                <c:pt idx="297">
                  <c:v>11/07/2016 09:00</c:v>
                </c:pt>
                <c:pt idx="298">
                  <c:v>11/07/2016 10:00</c:v>
                </c:pt>
                <c:pt idx="299">
                  <c:v>11/07/2016 11:00</c:v>
                </c:pt>
                <c:pt idx="300">
                  <c:v>11/07/2016 12:00</c:v>
                </c:pt>
                <c:pt idx="301">
                  <c:v>11/07/2016 13:00</c:v>
                </c:pt>
                <c:pt idx="302">
                  <c:v>11/07/2016 14:00</c:v>
                </c:pt>
                <c:pt idx="303">
                  <c:v>11/07/2016 15:00</c:v>
                </c:pt>
                <c:pt idx="304">
                  <c:v>11/07/2016 16:00</c:v>
                </c:pt>
                <c:pt idx="305">
                  <c:v>11/07/2016 17:00</c:v>
                </c:pt>
                <c:pt idx="306">
                  <c:v>11/07/2016 18:00</c:v>
                </c:pt>
                <c:pt idx="307">
                  <c:v>11/07/2016 19:00</c:v>
                </c:pt>
                <c:pt idx="308">
                  <c:v>11/07/2016 20:00</c:v>
                </c:pt>
                <c:pt idx="309">
                  <c:v>11/07/2016 21:00</c:v>
                </c:pt>
                <c:pt idx="310">
                  <c:v>11/07/2016 22:00</c:v>
                </c:pt>
                <c:pt idx="311">
                  <c:v>11/07/2016 23:00</c:v>
                </c:pt>
                <c:pt idx="312">
                  <c:v>11/08/2016</c:v>
                </c:pt>
                <c:pt idx="313">
                  <c:v>11/08/2016 01:00</c:v>
                </c:pt>
                <c:pt idx="314">
                  <c:v>11/08/2016 02:00</c:v>
                </c:pt>
                <c:pt idx="315">
                  <c:v>11/08/2016 03:00</c:v>
                </c:pt>
                <c:pt idx="316">
                  <c:v>11/08/2016 04:00</c:v>
                </c:pt>
                <c:pt idx="317">
                  <c:v>11/08/2016 05:00</c:v>
                </c:pt>
                <c:pt idx="318">
                  <c:v>11/08/2016 06:00</c:v>
                </c:pt>
                <c:pt idx="319">
                  <c:v>11/08/2016 07:00</c:v>
                </c:pt>
                <c:pt idx="320">
                  <c:v>11/08/2016 08:00</c:v>
                </c:pt>
                <c:pt idx="321">
                  <c:v>11/08/2016 09:00</c:v>
                </c:pt>
                <c:pt idx="322">
                  <c:v>11/08/2016 10:00</c:v>
                </c:pt>
                <c:pt idx="323">
                  <c:v>11/08/2016 11:00</c:v>
                </c:pt>
                <c:pt idx="324">
                  <c:v>11/08/2016 12:00</c:v>
                </c:pt>
                <c:pt idx="325">
                  <c:v>11/08/2016 13:00</c:v>
                </c:pt>
                <c:pt idx="326">
                  <c:v>11/08/2016 14:00</c:v>
                </c:pt>
                <c:pt idx="327">
                  <c:v>11/08/2016 15:00</c:v>
                </c:pt>
                <c:pt idx="328">
                  <c:v>11/08/2016 16:00</c:v>
                </c:pt>
                <c:pt idx="329">
                  <c:v>11/08/2016 17:00</c:v>
                </c:pt>
                <c:pt idx="330">
                  <c:v>11/08/2016 18:00</c:v>
                </c:pt>
                <c:pt idx="331">
                  <c:v>11/08/2016 19:00</c:v>
                </c:pt>
                <c:pt idx="332">
                  <c:v>11/08/2016 20:00</c:v>
                </c:pt>
                <c:pt idx="333">
                  <c:v>11/08/2016 21:00</c:v>
                </c:pt>
                <c:pt idx="334">
                  <c:v>11/08/2016 22:00</c:v>
                </c:pt>
                <c:pt idx="335">
                  <c:v>11/08/2016 23:00</c:v>
                </c:pt>
                <c:pt idx="336">
                  <c:v>11/09/2016</c:v>
                </c:pt>
                <c:pt idx="337">
                  <c:v>11/09/2016 01:00</c:v>
                </c:pt>
                <c:pt idx="338">
                  <c:v>11/09/2016 02:00</c:v>
                </c:pt>
                <c:pt idx="339">
                  <c:v>11/09/2016 03:00</c:v>
                </c:pt>
                <c:pt idx="340">
                  <c:v>11/09/2016 04:00</c:v>
                </c:pt>
                <c:pt idx="341">
                  <c:v>11/09/2016 05:00</c:v>
                </c:pt>
                <c:pt idx="342">
                  <c:v>11/09/2016 06:00</c:v>
                </c:pt>
                <c:pt idx="343">
                  <c:v>11/09/2016 07:00</c:v>
                </c:pt>
                <c:pt idx="344">
                  <c:v>11/09/2016 08:00</c:v>
                </c:pt>
                <c:pt idx="345">
                  <c:v>11/09/2016 09:00</c:v>
                </c:pt>
                <c:pt idx="346">
                  <c:v>11/09/2016 10:00</c:v>
                </c:pt>
                <c:pt idx="347">
                  <c:v>11/09/2016 11:00</c:v>
                </c:pt>
                <c:pt idx="348">
                  <c:v>11/09/2016 12:00</c:v>
                </c:pt>
                <c:pt idx="349">
                  <c:v>11/09/2016 13:00</c:v>
                </c:pt>
                <c:pt idx="350">
                  <c:v>11/09/2016 14:00</c:v>
                </c:pt>
                <c:pt idx="351">
                  <c:v>11/09/2016 15:00</c:v>
                </c:pt>
                <c:pt idx="352">
                  <c:v>11/09/2016 16:00</c:v>
                </c:pt>
                <c:pt idx="353">
                  <c:v>11/09/2016 17:00</c:v>
                </c:pt>
                <c:pt idx="354">
                  <c:v>11/09/2016 18:00</c:v>
                </c:pt>
                <c:pt idx="355">
                  <c:v>11/09/2016 19:00</c:v>
                </c:pt>
                <c:pt idx="356">
                  <c:v>11/09/2016 20:00</c:v>
                </c:pt>
                <c:pt idx="357">
                  <c:v>11/09/2016 21:00</c:v>
                </c:pt>
                <c:pt idx="358">
                  <c:v>11/09/2016 22:00</c:v>
                </c:pt>
                <c:pt idx="359">
                  <c:v>11/09/2016 23:00</c:v>
                </c:pt>
                <c:pt idx="360">
                  <c:v>11/10/2016</c:v>
                </c:pt>
                <c:pt idx="361">
                  <c:v>11/10/2016 01:00</c:v>
                </c:pt>
                <c:pt idx="362">
                  <c:v>11/10/2016 02:00</c:v>
                </c:pt>
                <c:pt idx="363">
                  <c:v>11/10/2016 03:00</c:v>
                </c:pt>
                <c:pt idx="364">
                  <c:v>11/10/2016 04:00</c:v>
                </c:pt>
                <c:pt idx="365">
                  <c:v>11/10/2016 05:00</c:v>
                </c:pt>
                <c:pt idx="366">
                  <c:v>11/10/2016 06:00</c:v>
                </c:pt>
                <c:pt idx="367">
                  <c:v>11/10/2016 07:00</c:v>
                </c:pt>
                <c:pt idx="368">
                  <c:v>11/10/2016 08:00</c:v>
                </c:pt>
                <c:pt idx="369">
                  <c:v>11/10/2016 09:00</c:v>
                </c:pt>
                <c:pt idx="370">
                  <c:v>11/10/2016 10:00</c:v>
                </c:pt>
                <c:pt idx="371">
                  <c:v>11/10/2016 11:00</c:v>
                </c:pt>
                <c:pt idx="372">
                  <c:v>11/10/2016 12:00</c:v>
                </c:pt>
                <c:pt idx="373">
                  <c:v>11/10/2016 13:00</c:v>
                </c:pt>
                <c:pt idx="374">
                  <c:v>11/10/2016 14:00</c:v>
                </c:pt>
                <c:pt idx="375">
                  <c:v>11/10/2016 15:00</c:v>
                </c:pt>
                <c:pt idx="376">
                  <c:v>11/10/2016 16:00</c:v>
                </c:pt>
                <c:pt idx="377">
                  <c:v>11/10/2016 17:00</c:v>
                </c:pt>
                <c:pt idx="378">
                  <c:v>11/10/2016 18:00</c:v>
                </c:pt>
                <c:pt idx="379">
                  <c:v>11/10/2016 19:00</c:v>
                </c:pt>
                <c:pt idx="380">
                  <c:v>11/10/2016 20:00</c:v>
                </c:pt>
                <c:pt idx="381">
                  <c:v>11/10/2016 21:00</c:v>
                </c:pt>
                <c:pt idx="382">
                  <c:v>11/10/2016 22:00</c:v>
                </c:pt>
                <c:pt idx="383">
                  <c:v>11/10/2016 23:00</c:v>
                </c:pt>
              </c:strCache>
            </c:strRef>
          </c:cat>
          <c:val>
            <c:numRef>
              <c:f>Autumn!$E$4:$E$388</c:f>
              <c:numCache>
                <c:formatCode>General</c:formatCode>
                <c:ptCount val="384"/>
                <c:pt idx="0">
                  <c:v>24.677</c:v>
                </c:pt>
                <c:pt idx="1">
                  <c:v>24.605</c:v>
                </c:pt>
                <c:pt idx="2">
                  <c:v>25.404</c:v>
                </c:pt>
                <c:pt idx="3">
                  <c:v>24.532</c:v>
                </c:pt>
                <c:pt idx="4">
                  <c:v>25.866</c:v>
                </c:pt>
                <c:pt idx="5">
                  <c:v>24.484000000000002</c:v>
                </c:pt>
                <c:pt idx="6">
                  <c:v>26.207000000000001</c:v>
                </c:pt>
                <c:pt idx="7">
                  <c:v>24.411999999999999</c:v>
                </c:pt>
                <c:pt idx="8">
                  <c:v>26.256</c:v>
                </c:pt>
                <c:pt idx="9">
                  <c:v>24.338999999999999</c:v>
                </c:pt>
                <c:pt idx="10">
                  <c:v>25.355</c:v>
                </c:pt>
                <c:pt idx="11">
                  <c:v>24.266999999999999</c:v>
                </c:pt>
                <c:pt idx="12">
                  <c:v>25.161999999999999</c:v>
                </c:pt>
                <c:pt idx="13">
                  <c:v>24.195</c:v>
                </c:pt>
                <c:pt idx="14">
                  <c:v>25.161999999999999</c:v>
                </c:pt>
                <c:pt idx="15">
                  <c:v>24.170999999999999</c:v>
                </c:pt>
                <c:pt idx="16">
                  <c:v>25.306999999999999</c:v>
                </c:pt>
                <c:pt idx="17">
                  <c:v>24.170999999999999</c:v>
                </c:pt>
                <c:pt idx="18">
                  <c:v>25.186</c:v>
                </c:pt>
                <c:pt idx="19">
                  <c:v>24.195</c:v>
                </c:pt>
                <c:pt idx="20">
                  <c:v>25.234000000000002</c:v>
                </c:pt>
                <c:pt idx="21">
                  <c:v>24.436</c:v>
                </c:pt>
                <c:pt idx="22">
                  <c:v>25.088999999999999</c:v>
                </c:pt>
                <c:pt idx="23">
                  <c:v>24.895</c:v>
                </c:pt>
                <c:pt idx="24">
                  <c:v>25.04</c:v>
                </c:pt>
                <c:pt idx="25">
                  <c:v>24.968</c:v>
                </c:pt>
                <c:pt idx="26">
                  <c:v>25.477</c:v>
                </c:pt>
                <c:pt idx="27">
                  <c:v>24.870999999999999</c:v>
                </c:pt>
                <c:pt idx="28">
                  <c:v>25.452999999999999</c:v>
                </c:pt>
                <c:pt idx="29">
                  <c:v>24.797999999999998</c:v>
                </c:pt>
                <c:pt idx="30">
                  <c:v>25.234000000000002</c:v>
                </c:pt>
                <c:pt idx="31">
                  <c:v>24.725999999999999</c:v>
                </c:pt>
                <c:pt idx="32">
                  <c:v>25.234000000000002</c:v>
                </c:pt>
                <c:pt idx="33">
                  <c:v>24.677</c:v>
                </c:pt>
                <c:pt idx="34">
                  <c:v>25.234000000000002</c:v>
                </c:pt>
                <c:pt idx="35">
                  <c:v>24.629000000000001</c:v>
                </c:pt>
                <c:pt idx="36">
                  <c:v>25.234000000000002</c:v>
                </c:pt>
                <c:pt idx="37">
                  <c:v>24.605</c:v>
                </c:pt>
                <c:pt idx="38">
                  <c:v>25.21</c:v>
                </c:pt>
                <c:pt idx="39">
                  <c:v>24.581</c:v>
                </c:pt>
                <c:pt idx="40">
                  <c:v>25.21</c:v>
                </c:pt>
                <c:pt idx="41">
                  <c:v>24.581</c:v>
                </c:pt>
                <c:pt idx="42">
                  <c:v>25.186</c:v>
                </c:pt>
                <c:pt idx="43">
                  <c:v>24.629000000000001</c:v>
                </c:pt>
                <c:pt idx="44">
                  <c:v>25.186</c:v>
                </c:pt>
                <c:pt idx="45">
                  <c:v>24.774000000000001</c:v>
                </c:pt>
                <c:pt idx="46">
                  <c:v>25.161999999999999</c:v>
                </c:pt>
                <c:pt idx="47">
                  <c:v>24.919</c:v>
                </c:pt>
                <c:pt idx="48">
                  <c:v>25.113</c:v>
                </c:pt>
                <c:pt idx="49">
                  <c:v>25.065000000000001</c:v>
                </c:pt>
                <c:pt idx="50">
                  <c:v>25.695</c:v>
                </c:pt>
                <c:pt idx="51">
                  <c:v>25.04</c:v>
                </c:pt>
                <c:pt idx="52">
                  <c:v>26.109000000000002</c:v>
                </c:pt>
                <c:pt idx="53">
                  <c:v>24.968</c:v>
                </c:pt>
                <c:pt idx="54">
                  <c:v>26.256</c:v>
                </c:pt>
                <c:pt idx="55">
                  <c:v>24.919</c:v>
                </c:pt>
                <c:pt idx="56">
                  <c:v>26.085000000000001</c:v>
                </c:pt>
                <c:pt idx="57">
                  <c:v>24.870999999999999</c:v>
                </c:pt>
                <c:pt idx="58">
                  <c:v>25.646999999999998</c:v>
                </c:pt>
                <c:pt idx="59">
                  <c:v>24.823</c:v>
                </c:pt>
                <c:pt idx="60">
                  <c:v>25.524999999999999</c:v>
                </c:pt>
                <c:pt idx="61">
                  <c:v>24.774000000000001</c:v>
                </c:pt>
                <c:pt idx="62">
                  <c:v>25.501000000000001</c:v>
                </c:pt>
                <c:pt idx="63">
                  <c:v>24.725999999999999</c:v>
                </c:pt>
                <c:pt idx="64">
                  <c:v>25.501000000000001</c:v>
                </c:pt>
                <c:pt idx="65">
                  <c:v>24.75</c:v>
                </c:pt>
                <c:pt idx="66">
                  <c:v>25.477</c:v>
                </c:pt>
                <c:pt idx="67">
                  <c:v>24.75</c:v>
                </c:pt>
                <c:pt idx="68">
                  <c:v>25.452999999999999</c:v>
                </c:pt>
                <c:pt idx="69">
                  <c:v>24.847000000000001</c:v>
                </c:pt>
                <c:pt idx="70">
                  <c:v>25.428000000000001</c:v>
                </c:pt>
                <c:pt idx="71">
                  <c:v>25.186</c:v>
                </c:pt>
                <c:pt idx="72">
                  <c:v>25.404</c:v>
                </c:pt>
                <c:pt idx="73">
                  <c:v>25.355</c:v>
                </c:pt>
                <c:pt idx="74">
                  <c:v>25.963000000000001</c:v>
                </c:pt>
                <c:pt idx="75">
                  <c:v>25.283000000000001</c:v>
                </c:pt>
                <c:pt idx="76">
                  <c:v>25.841000000000001</c:v>
                </c:pt>
                <c:pt idx="77">
                  <c:v>25.234000000000002</c:v>
                </c:pt>
                <c:pt idx="78">
                  <c:v>26.256</c:v>
                </c:pt>
                <c:pt idx="79">
                  <c:v>25.186</c:v>
                </c:pt>
                <c:pt idx="80">
                  <c:v>26.353000000000002</c:v>
                </c:pt>
                <c:pt idx="81">
                  <c:v>25.113</c:v>
                </c:pt>
                <c:pt idx="82">
                  <c:v>25.866</c:v>
                </c:pt>
                <c:pt idx="83">
                  <c:v>25.065000000000001</c:v>
                </c:pt>
                <c:pt idx="84">
                  <c:v>25.695</c:v>
                </c:pt>
                <c:pt idx="85">
                  <c:v>24.992000000000001</c:v>
                </c:pt>
                <c:pt idx="86">
                  <c:v>25.695</c:v>
                </c:pt>
                <c:pt idx="87">
                  <c:v>24.943999999999999</c:v>
                </c:pt>
                <c:pt idx="88">
                  <c:v>25.695</c:v>
                </c:pt>
                <c:pt idx="89">
                  <c:v>24.968</c:v>
                </c:pt>
                <c:pt idx="90">
                  <c:v>25.670999999999999</c:v>
                </c:pt>
                <c:pt idx="91">
                  <c:v>25.04</c:v>
                </c:pt>
                <c:pt idx="92">
                  <c:v>25.646999999999998</c:v>
                </c:pt>
                <c:pt idx="93">
                  <c:v>25.186</c:v>
                </c:pt>
                <c:pt idx="94">
                  <c:v>25.623000000000001</c:v>
                </c:pt>
                <c:pt idx="95">
                  <c:v>25.452999999999999</c:v>
                </c:pt>
                <c:pt idx="96">
                  <c:v>25.597999999999999</c:v>
                </c:pt>
                <c:pt idx="97">
                  <c:v>25.501000000000001</c:v>
                </c:pt>
                <c:pt idx="98">
                  <c:v>25.89</c:v>
                </c:pt>
                <c:pt idx="99">
                  <c:v>25.428000000000001</c:v>
                </c:pt>
                <c:pt idx="100">
                  <c:v>26.303999999999998</c:v>
                </c:pt>
                <c:pt idx="101">
                  <c:v>25.355</c:v>
                </c:pt>
                <c:pt idx="102">
                  <c:v>26.670999999999999</c:v>
                </c:pt>
                <c:pt idx="103">
                  <c:v>25.306999999999999</c:v>
                </c:pt>
                <c:pt idx="104">
                  <c:v>26.768999999999998</c:v>
                </c:pt>
                <c:pt idx="105">
                  <c:v>25.234000000000002</c:v>
                </c:pt>
                <c:pt idx="106">
                  <c:v>26.085000000000001</c:v>
                </c:pt>
                <c:pt idx="107">
                  <c:v>25.186</c:v>
                </c:pt>
                <c:pt idx="108">
                  <c:v>25.841000000000001</c:v>
                </c:pt>
                <c:pt idx="109">
                  <c:v>25.113</c:v>
                </c:pt>
                <c:pt idx="110">
                  <c:v>25.817</c:v>
                </c:pt>
                <c:pt idx="111">
                  <c:v>25.088999999999999</c:v>
                </c:pt>
                <c:pt idx="112">
                  <c:v>25.792999999999999</c:v>
                </c:pt>
                <c:pt idx="113">
                  <c:v>25.088999999999999</c:v>
                </c:pt>
                <c:pt idx="114">
                  <c:v>25.72</c:v>
                </c:pt>
                <c:pt idx="115">
                  <c:v>25.065000000000001</c:v>
                </c:pt>
                <c:pt idx="116">
                  <c:v>25.695</c:v>
                </c:pt>
                <c:pt idx="117">
                  <c:v>25.186</c:v>
                </c:pt>
                <c:pt idx="118">
                  <c:v>25.646999999999998</c:v>
                </c:pt>
                <c:pt idx="119">
                  <c:v>25.452999999999999</c:v>
                </c:pt>
                <c:pt idx="120">
                  <c:v>25.597999999999999</c:v>
                </c:pt>
                <c:pt idx="121">
                  <c:v>25.524999999999999</c:v>
                </c:pt>
                <c:pt idx="122">
                  <c:v>25.792999999999999</c:v>
                </c:pt>
                <c:pt idx="123">
                  <c:v>25.477</c:v>
                </c:pt>
                <c:pt idx="124">
                  <c:v>25.89</c:v>
                </c:pt>
                <c:pt idx="125">
                  <c:v>25.404</c:v>
                </c:pt>
                <c:pt idx="126">
                  <c:v>25.501000000000001</c:v>
                </c:pt>
                <c:pt idx="127">
                  <c:v>25.331</c:v>
                </c:pt>
                <c:pt idx="128">
                  <c:v>26.036000000000001</c:v>
                </c:pt>
                <c:pt idx="129">
                  <c:v>25.283000000000001</c:v>
                </c:pt>
                <c:pt idx="130">
                  <c:v>25.428000000000001</c:v>
                </c:pt>
                <c:pt idx="131">
                  <c:v>25.186</c:v>
                </c:pt>
                <c:pt idx="132">
                  <c:v>25.331</c:v>
                </c:pt>
                <c:pt idx="133">
                  <c:v>25.137</c:v>
                </c:pt>
                <c:pt idx="134">
                  <c:v>25.355</c:v>
                </c:pt>
                <c:pt idx="135">
                  <c:v>25.137</c:v>
                </c:pt>
                <c:pt idx="136">
                  <c:v>25.355</c:v>
                </c:pt>
                <c:pt idx="137">
                  <c:v>25.113</c:v>
                </c:pt>
                <c:pt idx="138">
                  <c:v>25.306999999999999</c:v>
                </c:pt>
                <c:pt idx="139">
                  <c:v>25.113</c:v>
                </c:pt>
                <c:pt idx="140">
                  <c:v>25.257999999999999</c:v>
                </c:pt>
                <c:pt idx="141">
                  <c:v>25.088999999999999</c:v>
                </c:pt>
                <c:pt idx="142">
                  <c:v>25.21</c:v>
                </c:pt>
                <c:pt idx="143">
                  <c:v>25.257999999999999</c:v>
                </c:pt>
                <c:pt idx="144">
                  <c:v>25.161999999999999</c:v>
                </c:pt>
                <c:pt idx="145">
                  <c:v>25.088999999999999</c:v>
                </c:pt>
                <c:pt idx="146">
                  <c:v>24.968</c:v>
                </c:pt>
                <c:pt idx="147">
                  <c:v>24.895</c:v>
                </c:pt>
                <c:pt idx="148">
                  <c:v>24.823</c:v>
                </c:pt>
                <c:pt idx="149">
                  <c:v>24.75</c:v>
                </c:pt>
                <c:pt idx="150">
                  <c:v>24.677</c:v>
                </c:pt>
                <c:pt idx="151">
                  <c:v>24.629000000000001</c:v>
                </c:pt>
                <c:pt idx="152">
                  <c:v>24.629000000000001</c:v>
                </c:pt>
                <c:pt idx="153">
                  <c:v>24.629000000000001</c:v>
                </c:pt>
                <c:pt idx="154">
                  <c:v>24.556999999999999</c:v>
                </c:pt>
                <c:pt idx="155">
                  <c:v>24.484000000000002</c:v>
                </c:pt>
                <c:pt idx="156">
                  <c:v>24.484000000000002</c:v>
                </c:pt>
                <c:pt idx="157">
                  <c:v>24.532</c:v>
                </c:pt>
                <c:pt idx="158">
                  <c:v>24.436</c:v>
                </c:pt>
                <c:pt idx="159">
                  <c:v>24.363</c:v>
                </c:pt>
                <c:pt idx="160">
                  <c:v>24.315000000000001</c:v>
                </c:pt>
                <c:pt idx="161">
                  <c:v>24.266999999999999</c:v>
                </c:pt>
                <c:pt idx="162">
                  <c:v>24.219000000000001</c:v>
                </c:pt>
                <c:pt idx="163">
                  <c:v>24.219000000000001</c:v>
                </c:pt>
                <c:pt idx="164">
                  <c:v>24.170999999999999</c:v>
                </c:pt>
                <c:pt idx="165">
                  <c:v>24.097999999999999</c:v>
                </c:pt>
                <c:pt idx="166">
                  <c:v>24.074000000000002</c:v>
                </c:pt>
                <c:pt idx="167">
                  <c:v>23.978000000000002</c:v>
                </c:pt>
                <c:pt idx="168">
                  <c:v>23.905000000000001</c:v>
                </c:pt>
                <c:pt idx="169">
                  <c:v>23.856999999999999</c:v>
                </c:pt>
                <c:pt idx="170">
                  <c:v>23.809000000000001</c:v>
                </c:pt>
                <c:pt idx="171">
                  <c:v>23.736999999999998</c:v>
                </c:pt>
                <c:pt idx="172">
                  <c:v>23.689</c:v>
                </c:pt>
                <c:pt idx="173">
                  <c:v>23.617000000000001</c:v>
                </c:pt>
                <c:pt idx="174">
                  <c:v>23.568999999999999</c:v>
                </c:pt>
                <c:pt idx="175">
                  <c:v>23.497</c:v>
                </c:pt>
                <c:pt idx="176">
                  <c:v>23.497</c:v>
                </c:pt>
                <c:pt idx="177">
                  <c:v>23.448</c:v>
                </c:pt>
                <c:pt idx="178">
                  <c:v>23.4</c:v>
                </c:pt>
                <c:pt idx="179">
                  <c:v>23.376000000000001</c:v>
                </c:pt>
                <c:pt idx="180">
                  <c:v>23.376000000000001</c:v>
                </c:pt>
                <c:pt idx="181">
                  <c:v>23.617000000000001</c:v>
                </c:pt>
                <c:pt idx="182">
                  <c:v>24.026</c:v>
                </c:pt>
                <c:pt idx="183">
                  <c:v>24.195</c:v>
                </c:pt>
                <c:pt idx="184">
                  <c:v>24.484000000000002</c:v>
                </c:pt>
                <c:pt idx="185">
                  <c:v>23.905000000000001</c:v>
                </c:pt>
                <c:pt idx="186">
                  <c:v>23.640999999999998</c:v>
                </c:pt>
                <c:pt idx="187">
                  <c:v>23.593</c:v>
                </c:pt>
                <c:pt idx="188">
                  <c:v>23.521000000000001</c:v>
                </c:pt>
                <c:pt idx="189">
                  <c:v>23.448</c:v>
                </c:pt>
                <c:pt idx="190">
                  <c:v>23.376000000000001</c:v>
                </c:pt>
                <c:pt idx="191">
                  <c:v>23.303999999999998</c:v>
                </c:pt>
                <c:pt idx="192">
                  <c:v>23.256</c:v>
                </c:pt>
                <c:pt idx="193">
                  <c:v>23.184000000000001</c:v>
                </c:pt>
                <c:pt idx="194">
                  <c:v>23.111999999999998</c:v>
                </c:pt>
                <c:pt idx="195">
                  <c:v>22.992000000000001</c:v>
                </c:pt>
                <c:pt idx="196">
                  <c:v>22.872</c:v>
                </c:pt>
                <c:pt idx="197">
                  <c:v>22.704999999999998</c:v>
                </c:pt>
                <c:pt idx="198">
                  <c:v>22.585000000000001</c:v>
                </c:pt>
                <c:pt idx="199">
                  <c:v>22.465</c:v>
                </c:pt>
                <c:pt idx="200">
                  <c:v>22.393000000000001</c:v>
                </c:pt>
                <c:pt idx="201">
                  <c:v>22.561</c:v>
                </c:pt>
                <c:pt idx="202">
                  <c:v>22.489000000000001</c:v>
                </c:pt>
                <c:pt idx="203">
                  <c:v>22.536999999999999</c:v>
                </c:pt>
                <c:pt idx="204">
                  <c:v>22.681000000000001</c:v>
                </c:pt>
                <c:pt idx="205">
                  <c:v>23.064</c:v>
                </c:pt>
                <c:pt idx="206">
                  <c:v>23.423999999999999</c:v>
                </c:pt>
                <c:pt idx="207">
                  <c:v>23.760999999999999</c:v>
                </c:pt>
                <c:pt idx="208">
                  <c:v>23.832999999999998</c:v>
                </c:pt>
                <c:pt idx="209">
                  <c:v>23.256</c:v>
                </c:pt>
                <c:pt idx="210">
                  <c:v>23.16</c:v>
                </c:pt>
                <c:pt idx="211">
                  <c:v>23.015999999999998</c:v>
                </c:pt>
                <c:pt idx="212">
                  <c:v>22.992000000000001</c:v>
                </c:pt>
                <c:pt idx="213">
                  <c:v>22.968</c:v>
                </c:pt>
                <c:pt idx="214">
                  <c:v>22.943999999999999</c:v>
                </c:pt>
                <c:pt idx="215">
                  <c:v>22.896000000000001</c:v>
                </c:pt>
                <c:pt idx="216">
                  <c:v>22.896000000000001</c:v>
                </c:pt>
                <c:pt idx="217">
                  <c:v>23.617000000000001</c:v>
                </c:pt>
                <c:pt idx="218">
                  <c:v>23.088000000000001</c:v>
                </c:pt>
                <c:pt idx="219">
                  <c:v>23.015999999999998</c:v>
                </c:pt>
                <c:pt idx="220">
                  <c:v>23.015999999999998</c:v>
                </c:pt>
                <c:pt idx="221">
                  <c:v>22.992000000000001</c:v>
                </c:pt>
                <c:pt idx="222">
                  <c:v>22.943999999999999</c:v>
                </c:pt>
                <c:pt idx="223">
                  <c:v>22.824000000000002</c:v>
                </c:pt>
                <c:pt idx="224">
                  <c:v>22.753</c:v>
                </c:pt>
                <c:pt idx="225">
                  <c:v>22.824000000000002</c:v>
                </c:pt>
                <c:pt idx="226">
                  <c:v>23.111999999999998</c:v>
                </c:pt>
                <c:pt idx="227">
                  <c:v>22.92</c:v>
                </c:pt>
                <c:pt idx="228">
                  <c:v>23.088000000000001</c:v>
                </c:pt>
                <c:pt idx="229">
                  <c:v>23.472000000000001</c:v>
                </c:pt>
                <c:pt idx="230">
                  <c:v>23.736999999999998</c:v>
                </c:pt>
                <c:pt idx="231">
                  <c:v>23.664999999999999</c:v>
                </c:pt>
                <c:pt idx="232">
                  <c:v>23.640999999999998</c:v>
                </c:pt>
                <c:pt idx="233">
                  <c:v>23.231999999999999</c:v>
                </c:pt>
                <c:pt idx="234">
                  <c:v>23.207999999999998</c:v>
                </c:pt>
                <c:pt idx="235">
                  <c:v>23.231999999999999</c:v>
                </c:pt>
                <c:pt idx="236">
                  <c:v>23.184000000000001</c:v>
                </c:pt>
                <c:pt idx="237">
                  <c:v>23.111999999999998</c:v>
                </c:pt>
                <c:pt idx="238">
                  <c:v>23.231999999999999</c:v>
                </c:pt>
                <c:pt idx="239">
                  <c:v>23.064</c:v>
                </c:pt>
                <c:pt idx="240">
                  <c:v>23.256</c:v>
                </c:pt>
                <c:pt idx="241">
                  <c:v>23.135999999999999</c:v>
                </c:pt>
                <c:pt idx="242">
                  <c:v>23.04</c:v>
                </c:pt>
                <c:pt idx="243">
                  <c:v>23.064</c:v>
                </c:pt>
                <c:pt idx="244">
                  <c:v>22.968</c:v>
                </c:pt>
                <c:pt idx="245">
                  <c:v>22.968</c:v>
                </c:pt>
                <c:pt idx="246">
                  <c:v>22.847999999999999</c:v>
                </c:pt>
                <c:pt idx="247">
                  <c:v>22.753</c:v>
                </c:pt>
                <c:pt idx="248">
                  <c:v>22.704999999999998</c:v>
                </c:pt>
                <c:pt idx="249">
                  <c:v>22.728999999999999</c:v>
                </c:pt>
                <c:pt idx="250">
                  <c:v>22.872</c:v>
                </c:pt>
                <c:pt idx="251">
                  <c:v>23.207999999999998</c:v>
                </c:pt>
                <c:pt idx="252">
                  <c:v>23.207999999999998</c:v>
                </c:pt>
                <c:pt idx="253">
                  <c:v>23.16</c:v>
                </c:pt>
                <c:pt idx="254">
                  <c:v>23.593</c:v>
                </c:pt>
                <c:pt idx="255">
                  <c:v>23.472000000000001</c:v>
                </c:pt>
                <c:pt idx="256">
                  <c:v>23.521000000000001</c:v>
                </c:pt>
                <c:pt idx="257">
                  <c:v>23.16</c:v>
                </c:pt>
                <c:pt idx="258">
                  <c:v>22.968</c:v>
                </c:pt>
                <c:pt idx="259">
                  <c:v>22.896000000000001</c:v>
                </c:pt>
                <c:pt idx="260">
                  <c:v>22.847999999999999</c:v>
                </c:pt>
                <c:pt idx="261">
                  <c:v>22.8</c:v>
                </c:pt>
                <c:pt idx="262">
                  <c:v>22.872</c:v>
                </c:pt>
                <c:pt idx="263">
                  <c:v>22.8</c:v>
                </c:pt>
                <c:pt idx="264">
                  <c:v>22.753</c:v>
                </c:pt>
                <c:pt idx="265">
                  <c:v>22.681000000000001</c:v>
                </c:pt>
                <c:pt idx="266">
                  <c:v>22.609000000000002</c:v>
                </c:pt>
                <c:pt idx="267">
                  <c:v>22.536999999999999</c:v>
                </c:pt>
                <c:pt idx="268">
                  <c:v>22.465</c:v>
                </c:pt>
                <c:pt idx="269">
                  <c:v>22.417000000000002</c:v>
                </c:pt>
                <c:pt idx="270">
                  <c:v>22.344999999999999</c:v>
                </c:pt>
                <c:pt idx="271">
                  <c:v>22.297999999999998</c:v>
                </c:pt>
                <c:pt idx="272">
                  <c:v>22.321000000000002</c:v>
                </c:pt>
                <c:pt idx="273">
                  <c:v>22.297999999999998</c:v>
                </c:pt>
                <c:pt idx="274">
                  <c:v>22.297999999999998</c:v>
                </c:pt>
                <c:pt idx="275">
                  <c:v>22.344999999999999</c:v>
                </c:pt>
                <c:pt idx="276">
                  <c:v>22.585000000000001</c:v>
                </c:pt>
                <c:pt idx="277">
                  <c:v>22.92</c:v>
                </c:pt>
                <c:pt idx="278">
                  <c:v>23.327999999999999</c:v>
                </c:pt>
                <c:pt idx="279">
                  <c:v>23.448</c:v>
                </c:pt>
                <c:pt idx="280">
                  <c:v>23.736999999999998</c:v>
                </c:pt>
                <c:pt idx="281">
                  <c:v>23.064</c:v>
                </c:pt>
                <c:pt idx="282">
                  <c:v>22.872</c:v>
                </c:pt>
                <c:pt idx="283">
                  <c:v>22.872</c:v>
                </c:pt>
                <c:pt idx="284">
                  <c:v>22.872</c:v>
                </c:pt>
                <c:pt idx="285">
                  <c:v>22.847999999999999</c:v>
                </c:pt>
                <c:pt idx="286">
                  <c:v>22.8</c:v>
                </c:pt>
                <c:pt idx="287">
                  <c:v>22.753</c:v>
                </c:pt>
                <c:pt idx="288">
                  <c:v>22.681000000000001</c:v>
                </c:pt>
                <c:pt idx="289">
                  <c:v>22.609000000000002</c:v>
                </c:pt>
                <c:pt idx="290">
                  <c:v>22.536999999999999</c:v>
                </c:pt>
                <c:pt idx="291">
                  <c:v>22.440999999999999</c:v>
                </c:pt>
                <c:pt idx="292">
                  <c:v>22.369</c:v>
                </c:pt>
                <c:pt idx="293">
                  <c:v>22.297999999999998</c:v>
                </c:pt>
                <c:pt idx="294">
                  <c:v>22.225999999999999</c:v>
                </c:pt>
                <c:pt idx="295">
                  <c:v>22.154</c:v>
                </c:pt>
                <c:pt idx="296">
                  <c:v>22.13</c:v>
                </c:pt>
                <c:pt idx="297">
                  <c:v>22.154</c:v>
                </c:pt>
                <c:pt idx="298">
                  <c:v>22.106000000000002</c:v>
                </c:pt>
                <c:pt idx="299">
                  <c:v>22.154</c:v>
                </c:pt>
                <c:pt idx="300">
                  <c:v>22.393000000000001</c:v>
                </c:pt>
                <c:pt idx="301">
                  <c:v>22.824000000000002</c:v>
                </c:pt>
                <c:pt idx="302">
                  <c:v>22.968</c:v>
                </c:pt>
                <c:pt idx="303">
                  <c:v>22.776</c:v>
                </c:pt>
                <c:pt idx="304">
                  <c:v>22.896000000000001</c:v>
                </c:pt>
                <c:pt idx="305">
                  <c:v>22.776</c:v>
                </c:pt>
                <c:pt idx="306">
                  <c:v>22.585000000000001</c:v>
                </c:pt>
                <c:pt idx="307">
                  <c:v>22.561</c:v>
                </c:pt>
                <c:pt idx="308">
                  <c:v>22.536999999999999</c:v>
                </c:pt>
                <c:pt idx="309">
                  <c:v>22.489000000000001</c:v>
                </c:pt>
                <c:pt idx="310">
                  <c:v>22.465</c:v>
                </c:pt>
                <c:pt idx="311">
                  <c:v>22.417000000000002</c:v>
                </c:pt>
                <c:pt idx="312">
                  <c:v>22.344999999999999</c:v>
                </c:pt>
                <c:pt idx="313">
                  <c:v>22.297999999999998</c:v>
                </c:pt>
                <c:pt idx="314">
                  <c:v>22.225999999999999</c:v>
                </c:pt>
                <c:pt idx="315">
                  <c:v>22.154</c:v>
                </c:pt>
                <c:pt idx="316">
                  <c:v>22.106000000000002</c:v>
                </c:pt>
                <c:pt idx="317">
                  <c:v>22.033999999999999</c:v>
                </c:pt>
                <c:pt idx="318">
                  <c:v>21.963000000000001</c:v>
                </c:pt>
                <c:pt idx="319">
                  <c:v>21.890999999999998</c:v>
                </c:pt>
                <c:pt idx="320">
                  <c:v>21.890999999999998</c:v>
                </c:pt>
                <c:pt idx="321">
                  <c:v>21.914999999999999</c:v>
                </c:pt>
                <c:pt idx="322">
                  <c:v>21.867000000000001</c:v>
                </c:pt>
                <c:pt idx="323">
                  <c:v>21.963000000000001</c:v>
                </c:pt>
                <c:pt idx="324">
                  <c:v>22.297999999999998</c:v>
                </c:pt>
                <c:pt idx="325">
                  <c:v>22.728999999999999</c:v>
                </c:pt>
                <c:pt idx="326">
                  <c:v>23.111999999999998</c:v>
                </c:pt>
                <c:pt idx="327">
                  <c:v>23.376000000000001</c:v>
                </c:pt>
                <c:pt idx="328">
                  <c:v>23.593</c:v>
                </c:pt>
                <c:pt idx="329">
                  <c:v>22.992000000000001</c:v>
                </c:pt>
                <c:pt idx="330">
                  <c:v>22.776</c:v>
                </c:pt>
                <c:pt idx="331">
                  <c:v>22.776</c:v>
                </c:pt>
                <c:pt idx="332">
                  <c:v>22.776</c:v>
                </c:pt>
                <c:pt idx="333">
                  <c:v>22.728999999999999</c:v>
                </c:pt>
                <c:pt idx="334">
                  <c:v>22.681000000000001</c:v>
                </c:pt>
                <c:pt idx="335">
                  <c:v>22.632999999999999</c:v>
                </c:pt>
                <c:pt idx="336">
                  <c:v>22.585000000000001</c:v>
                </c:pt>
                <c:pt idx="337">
                  <c:v>22.513000000000002</c:v>
                </c:pt>
                <c:pt idx="338">
                  <c:v>22.440999999999999</c:v>
                </c:pt>
                <c:pt idx="339">
                  <c:v>22.393000000000001</c:v>
                </c:pt>
                <c:pt idx="340">
                  <c:v>22.297999999999998</c:v>
                </c:pt>
                <c:pt idx="341">
                  <c:v>22.25</c:v>
                </c:pt>
                <c:pt idx="342">
                  <c:v>22.202000000000002</c:v>
                </c:pt>
                <c:pt idx="343">
                  <c:v>22.154</c:v>
                </c:pt>
                <c:pt idx="344">
                  <c:v>22.154</c:v>
                </c:pt>
                <c:pt idx="345">
                  <c:v>22.154</c:v>
                </c:pt>
                <c:pt idx="346">
                  <c:v>22.13</c:v>
                </c:pt>
                <c:pt idx="347">
                  <c:v>22.274000000000001</c:v>
                </c:pt>
                <c:pt idx="348">
                  <c:v>22.585000000000001</c:v>
                </c:pt>
                <c:pt idx="349">
                  <c:v>23.064</c:v>
                </c:pt>
                <c:pt idx="350">
                  <c:v>23.521000000000001</c:v>
                </c:pt>
                <c:pt idx="351">
                  <c:v>23.905000000000001</c:v>
                </c:pt>
                <c:pt idx="352">
                  <c:v>24.026</c:v>
                </c:pt>
                <c:pt idx="353">
                  <c:v>23.472000000000001</c:v>
                </c:pt>
                <c:pt idx="354">
                  <c:v>23.28</c:v>
                </c:pt>
                <c:pt idx="355">
                  <c:v>23.303999999999998</c:v>
                </c:pt>
                <c:pt idx="356">
                  <c:v>23.303999999999998</c:v>
                </c:pt>
                <c:pt idx="357">
                  <c:v>23.28</c:v>
                </c:pt>
                <c:pt idx="358">
                  <c:v>23.256</c:v>
                </c:pt>
                <c:pt idx="359">
                  <c:v>23.207999999999998</c:v>
                </c:pt>
                <c:pt idx="360">
                  <c:v>23.184000000000001</c:v>
                </c:pt>
                <c:pt idx="361">
                  <c:v>23.16</c:v>
                </c:pt>
                <c:pt idx="362">
                  <c:v>23.111999999999998</c:v>
                </c:pt>
                <c:pt idx="363">
                  <c:v>23.064</c:v>
                </c:pt>
                <c:pt idx="364">
                  <c:v>23.015999999999998</c:v>
                </c:pt>
                <c:pt idx="365">
                  <c:v>22.992000000000001</c:v>
                </c:pt>
                <c:pt idx="366">
                  <c:v>22.92</c:v>
                </c:pt>
                <c:pt idx="367">
                  <c:v>22.872</c:v>
                </c:pt>
                <c:pt idx="368">
                  <c:v>22.896000000000001</c:v>
                </c:pt>
                <c:pt idx="369">
                  <c:v>22.896000000000001</c:v>
                </c:pt>
                <c:pt idx="370">
                  <c:v>22.968</c:v>
                </c:pt>
                <c:pt idx="371">
                  <c:v>23.088000000000001</c:v>
                </c:pt>
                <c:pt idx="372">
                  <c:v>23.448</c:v>
                </c:pt>
                <c:pt idx="373">
                  <c:v>23.856999999999999</c:v>
                </c:pt>
                <c:pt idx="374">
                  <c:v>24.122</c:v>
                </c:pt>
                <c:pt idx="375">
                  <c:v>24.097999999999999</c:v>
                </c:pt>
                <c:pt idx="376">
                  <c:v>24.146000000000001</c:v>
                </c:pt>
                <c:pt idx="377">
                  <c:v>23.93</c:v>
                </c:pt>
                <c:pt idx="378">
                  <c:v>23.881</c:v>
                </c:pt>
                <c:pt idx="379">
                  <c:v>23.905000000000001</c:v>
                </c:pt>
                <c:pt idx="380">
                  <c:v>23.905000000000001</c:v>
                </c:pt>
                <c:pt idx="381">
                  <c:v>23.856999999999999</c:v>
                </c:pt>
                <c:pt idx="382">
                  <c:v>23.809000000000001</c:v>
                </c:pt>
                <c:pt idx="383">
                  <c:v>23.760999999999999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Autumn!$F$3</c:f>
              <c:strCache>
                <c:ptCount val="1"/>
                <c:pt idx="0">
                  <c:v>Temp- Room 5 °C</c:v>
                </c:pt>
              </c:strCache>
            </c:strRef>
          </c:tx>
          <c:marker>
            <c:symbol val="none"/>
          </c:marker>
          <c:cat>
            <c:strRef>
              <c:f>Autumn!$A$4:$A$388</c:f>
              <c:strCache>
                <c:ptCount val="384"/>
                <c:pt idx="0">
                  <c:v>10/26/16 </c:v>
                </c:pt>
                <c:pt idx="1">
                  <c:v>10/26/16 01:00:00 AM</c:v>
                </c:pt>
                <c:pt idx="2">
                  <c:v>10/26/16 01:00:00 PM</c:v>
                </c:pt>
                <c:pt idx="3">
                  <c:v>10/26/16 02:00:00 AM</c:v>
                </c:pt>
                <c:pt idx="4">
                  <c:v>10/26/16 02:00:00 PM</c:v>
                </c:pt>
                <c:pt idx="5">
                  <c:v>10/26/16 03:00:00 AM</c:v>
                </c:pt>
                <c:pt idx="6">
                  <c:v>10/26/16 03:00:00 PM</c:v>
                </c:pt>
                <c:pt idx="7">
                  <c:v>10/26/16 04:00:00 AM</c:v>
                </c:pt>
                <c:pt idx="8">
                  <c:v>10/26/16 04:00:00 PM</c:v>
                </c:pt>
                <c:pt idx="9">
                  <c:v>10/26/16 05:00:00 AM</c:v>
                </c:pt>
                <c:pt idx="10">
                  <c:v>10/26/16 05:00:00 PM</c:v>
                </c:pt>
                <c:pt idx="11">
                  <c:v>10/26/16 06:00:00 AM</c:v>
                </c:pt>
                <c:pt idx="12">
                  <c:v>10/26/16 06:00:00 PM</c:v>
                </c:pt>
                <c:pt idx="13">
                  <c:v>10/26/16 07:00:00 AM</c:v>
                </c:pt>
                <c:pt idx="14">
                  <c:v>10/26/16 07:00:00 PM</c:v>
                </c:pt>
                <c:pt idx="15">
                  <c:v>10/26/16 08:00:00 AM</c:v>
                </c:pt>
                <c:pt idx="16">
                  <c:v>10/26/16 08:00:00 PM</c:v>
                </c:pt>
                <c:pt idx="17">
                  <c:v>10/26/16 09:00:00 AM</c:v>
                </c:pt>
                <c:pt idx="18">
                  <c:v>10/26/16 09:00:00 PM</c:v>
                </c:pt>
                <c:pt idx="19">
                  <c:v>10/26/16 10:00:00 AM</c:v>
                </c:pt>
                <c:pt idx="20">
                  <c:v>10/26/16 10:00:00 PM</c:v>
                </c:pt>
                <c:pt idx="21">
                  <c:v>10/26/16 11:00:00 AM</c:v>
                </c:pt>
                <c:pt idx="22">
                  <c:v>10/26/16 11:00:00 PM</c:v>
                </c:pt>
                <c:pt idx="23">
                  <c:v>10/26/16 12:00:00 PM</c:v>
                </c:pt>
                <c:pt idx="24">
                  <c:v>10/27/16 </c:v>
                </c:pt>
                <c:pt idx="25">
                  <c:v>10/27/16 01:00:00 AM</c:v>
                </c:pt>
                <c:pt idx="26">
                  <c:v>10/27/16 01:00:00 PM</c:v>
                </c:pt>
                <c:pt idx="27">
                  <c:v>10/27/16 02:00:00 AM</c:v>
                </c:pt>
                <c:pt idx="28">
                  <c:v>10/27/16 02:00:00 PM</c:v>
                </c:pt>
                <c:pt idx="29">
                  <c:v>10/27/16 03:00:00 AM</c:v>
                </c:pt>
                <c:pt idx="30">
                  <c:v>10/27/16 03:00:00 PM</c:v>
                </c:pt>
                <c:pt idx="31">
                  <c:v>10/27/16 04:00:00 AM</c:v>
                </c:pt>
                <c:pt idx="32">
                  <c:v>10/27/16 04:00:00 PM</c:v>
                </c:pt>
                <c:pt idx="33">
                  <c:v>10/27/16 05:00:00 AM</c:v>
                </c:pt>
                <c:pt idx="34">
                  <c:v>10/27/16 05:00:00 PM</c:v>
                </c:pt>
                <c:pt idx="35">
                  <c:v>10/27/16 06:00:00 AM</c:v>
                </c:pt>
                <c:pt idx="36">
                  <c:v>10/27/16 06:00:00 PM</c:v>
                </c:pt>
                <c:pt idx="37">
                  <c:v>10/27/16 07:00:00 AM</c:v>
                </c:pt>
                <c:pt idx="38">
                  <c:v>10/27/16 07:00:00 PM</c:v>
                </c:pt>
                <c:pt idx="39">
                  <c:v>10/27/16 08:00:00 AM</c:v>
                </c:pt>
                <c:pt idx="40">
                  <c:v>10/27/16 08:00:00 PM</c:v>
                </c:pt>
                <c:pt idx="41">
                  <c:v>10/27/16 09:00:00 AM</c:v>
                </c:pt>
                <c:pt idx="42">
                  <c:v>10/27/16 09:00:00 PM</c:v>
                </c:pt>
                <c:pt idx="43">
                  <c:v>10/27/16 10:00:00 AM</c:v>
                </c:pt>
                <c:pt idx="44">
                  <c:v>10/27/16 10:00:00 PM</c:v>
                </c:pt>
                <c:pt idx="45">
                  <c:v>10/27/16 11:00:00 AM</c:v>
                </c:pt>
                <c:pt idx="46">
                  <c:v>10/27/16 11:00:00 PM</c:v>
                </c:pt>
                <c:pt idx="47">
                  <c:v>10/27/16 12:00:00 PM</c:v>
                </c:pt>
                <c:pt idx="48">
                  <c:v>10/28/16 </c:v>
                </c:pt>
                <c:pt idx="49">
                  <c:v>10/28/16 01:00:00 AM</c:v>
                </c:pt>
                <c:pt idx="50">
                  <c:v>10/28/16 01:00:00 PM</c:v>
                </c:pt>
                <c:pt idx="51">
                  <c:v>10/28/16 02:00:00 AM</c:v>
                </c:pt>
                <c:pt idx="52">
                  <c:v>10/28/16 02:00:00 PM</c:v>
                </c:pt>
                <c:pt idx="53">
                  <c:v>10/28/16 03:00:00 AM</c:v>
                </c:pt>
                <c:pt idx="54">
                  <c:v>10/28/16 03:00:00 PM</c:v>
                </c:pt>
                <c:pt idx="55">
                  <c:v>10/28/16 04:00:00 AM</c:v>
                </c:pt>
                <c:pt idx="56">
                  <c:v>10/28/16 04:00:00 PM</c:v>
                </c:pt>
                <c:pt idx="57">
                  <c:v>10/28/16 05:00:00 AM</c:v>
                </c:pt>
                <c:pt idx="58">
                  <c:v>10/28/16 05:00:00 PM</c:v>
                </c:pt>
                <c:pt idx="59">
                  <c:v>10/28/16 06:00:00 AM</c:v>
                </c:pt>
                <c:pt idx="60">
                  <c:v>10/28/16 06:00:00 PM</c:v>
                </c:pt>
                <c:pt idx="61">
                  <c:v>10/28/16 07:00:00 AM</c:v>
                </c:pt>
                <c:pt idx="62">
                  <c:v>10/28/16 07:00:00 PM</c:v>
                </c:pt>
                <c:pt idx="63">
                  <c:v>10/28/16 08:00:00 AM</c:v>
                </c:pt>
                <c:pt idx="64">
                  <c:v>10/28/16 08:00:00 PM</c:v>
                </c:pt>
                <c:pt idx="65">
                  <c:v>10/28/16 09:00:00 AM</c:v>
                </c:pt>
                <c:pt idx="66">
                  <c:v>10/28/16 09:00:00 PM</c:v>
                </c:pt>
                <c:pt idx="67">
                  <c:v>10/28/16 10:00:00 AM</c:v>
                </c:pt>
                <c:pt idx="68">
                  <c:v>10/28/16 10:00:00 PM</c:v>
                </c:pt>
                <c:pt idx="69">
                  <c:v>10/28/16 11:00:00 AM</c:v>
                </c:pt>
                <c:pt idx="70">
                  <c:v>10/28/16 11:00:00 PM</c:v>
                </c:pt>
                <c:pt idx="71">
                  <c:v>10/28/16 12:00:00 PM</c:v>
                </c:pt>
                <c:pt idx="72">
                  <c:v>10/29/16 </c:v>
                </c:pt>
                <c:pt idx="73">
                  <c:v>10/29/16 01:00:00 AM</c:v>
                </c:pt>
                <c:pt idx="74">
                  <c:v>10/29/16 01:00:00 PM</c:v>
                </c:pt>
                <c:pt idx="75">
                  <c:v>10/29/16 02:00:00 AM</c:v>
                </c:pt>
                <c:pt idx="76">
                  <c:v>10/29/16 02:00:00 PM</c:v>
                </c:pt>
                <c:pt idx="77">
                  <c:v>10/29/16 03:00:00 AM</c:v>
                </c:pt>
                <c:pt idx="78">
                  <c:v>10/29/16 03:00:00 PM</c:v>
                </c:pt>
                <c:pt idx="79">
                  <c:v>10/29/16 04:00:00 AM</c:v>
                </c:pt>
                <c:pt idx="80">
                  <c:v>10/29/16 04:00:00 PM</c:v>
                </c:pt>
                <c:pt idx="81">
                  <c:v>10/29/16 05:00:00 AM</c:v>
                </c:pt>
                <c:pt idx="82">
                  <c:v>10/29/16 05:00:00 PM</c:v>
                </c:pt>
                <c:pt idx="83">
                  <c:v>10/29/16 06:00:00 AM</c:v>
                </c:pt>
                <c:pt idx="84">
                  <c:v>10/29/16 06:00:00 PM</c:v>
                </c:pt>
                <c:pt idx="85">
                  <c:v>10/29/16 07:00:00 AM</c:v>
                </c:pt>
                <c:pt idx="86">
                  <c:v>10/29/16 07:00:00 PM</c:v>
                </c:pt>
                <c:pt idx="87">
                  <c:v>10/29/16 08:00:00 AM</c:v>
                </c:pt>
                <c:pt idx="88">
                  <c:v>10/29/16 08:00:00 PM</c:v>
                </c:pt>
                <c:pt idx="89">
                  <c:v>10/29/16 09:00:00 AM</c:v>
                </c:pt>
                <c:pt idx="90">
                  <c:v>10/29/16 09:00:00 PM</c:v>
                </c:pt>
                <c:pt idx="91">
                  <c:v>10/29/16 10:00:00 AM</c:v>
                </c:pt>
                <c:pt idx="92">
                  <c:v>10/29/16 10:00:00 PM</c:v>
                </c:pt>
                <c:pt idx="93">
                  <c:v>10/29/16 11:00:00 AM</c:v>
                </c:pt>
                <c:pt idx="94">
                  <c:v>10/29/16 11:00:00 PM</c:v>
                </c:pt>
                <c:pt idx="95">
                  <c:v>10/29/16 12:00:00 PM</c:v>
                </c:pt>
                <c:pt idx="96">
                  <c:v>10/30/16 </c:v>
                </c:pt>
                <c:pt idx="97">
                  <c:v>10/30/16 01:00:00 AM</c:v>
                </c:pt>
                <c:pt idx="98">
                  <c:v>10/30/16 01:00:00 PM</c:v>
                </c:pt>
                <c:pt idx="99">
                  <c:v>10/30/16 02:00:00 AM</c:v>
                </c:pt>
                <c:pt idx="100">
                  <c:v>10/30/16 02:00:00 PM</c:v>
                </c:pt>
                <c:pt idx="101">
                  <c:v>10/30/16 03:00:00 AM</c:v>
                </c:pt>
                <c:pt idx="102">
                  <c:v>10/30/16 03:00:00 PM</c:v>
                </c:pt>
                <c:pt idx="103">
                  <c:v>10/30/16 04:00:00 AM</c:v>
                </c:pt>
                <c:pt idx="104">
                  <c:v>10/30/16 04:00:00 PM</c:v>
                </c:pt>
                <c:pt idx="105">
                  <c:v>10/30/16 05:00:00 AM</c:v>
                </c:pt>
                <c:pt idx="106">
                  <c:v>10/30/16 05:00:00 PM</c:v>
                </c:pt>
                <c:pt idx="107">
                  <c:v>10/30/16 06:00:00 AM</c:v>
                </c:pt>
                <c:pt idx="108">
                  <c:v>10/30/16 06:00:00 PM</c:v>
                </c:pt>
                <c:pt idx="109">
                  <c:v>10/30/16 07:00:00 AM</c:v>
                </c:pt>
                <c:pt idx="110">
                  <c:v>10/30/16 07:00:00 PM</c:v>
                </c:pt>
                <c:pt idx="111">
                  <c:v>10/30/16 08:00:00 AM</c:v>
                </c:pt>
                <c:pt idx="112">
                  <c:v>10/30/16 08:00:00 PM</c:v>
                </c:pt>
                <c:pt idx="113">
                  <c:v>10/30/16 09:00:00 AM</c:v>
                </c:pt>
                <c:pt idx="114">
                  <c:v>10/30/16 09:00:00 PM</c:v>
                </c:pt>
                <c:pt idx="115">
                  <c:v>10/30/16 10:00:00 AM</c:v>
                </c:pt>
                <c:pt idx="116">
                  <c:v>10/30/16 10:00:00 PM</c:v>
                </c:pt>
                <c:pt idx="117">
                  <c:v>10/30/16 11:00:00 AM</c:v>
                </c:pt>
                <c:pt idx="118">
                  <c:v>10/30/16 11:00:00 PM</c:v>
                </c:pt>
                <c:pt idx="119">
                  <c:v>10/30/16 12:00:00 PM</c:v>
                </c:pt>
                <c:pt idx="120">
                  <c:v>10/31/16 </c:v>
                </c:pt>
                <c:pt idx="121">
                  <c:v>10/31/16 01:00:00 AM</c:v>
                </c:pt>
                <c:pt idx="122">
                  <c:v>10/31/16 01:00:00 PM</c:v>
                </c:pt>
                <c:pt idx="123">
                  <c:v>10/31/16 02:00:00 AM</c:v>
                </c:pt>
                <c:pt idx="124">
                  <c:v>10/31/16 02:00:00 PM</c:v>
                </c:pt>
                <c:pt idx="125">
                  <c:v>10/31/16 03:00:00 AM</c:v>
                </c:pt>
                <c:pt idx="126">
                  <c:v>10/31/16 03:00:00 PM</c:v>
                </c:pt>
                <c:pt idx="127">
                  <c:v>10/31/16 04:00:00 AM</c:v>
                </c:pt>
                <c:pt idx="128">
                  <c:v>10/31/16 04:00:00 PM</c:v>
                </c:pt>
                <c:pt idx="129">
                  <c:v>10/31/16 05:00:00 AM</c:v>
                </c:pt>
                <c:pt idx="130">
                  <c:v>10/31/16 05:00:00 PM</c:v>
                </c:pt>
                <c:pt idx="131">
                  <c:v>10/31/16 06:00:00 AM</c:v>
                </c:pt>
                <c:pt idx="132">
                  <c:v>10/31/16 06:00:00 PM</c:v>
                </c:pt>
                <c:pt idx="133">
                  <c:v>10/31/16 07:00:00 AM</c:v>
                </c:pt>
                <c:pt idx="134">
                  <c:v>10/31/16 07:00:00 PM</c:v>
                </c:pt>
                <c:pt idx="135">
                  <c:v>10/31/16 08:00:00 AM</c:v>
                </c:pt>
                <c:pt idx="136">
                  <c:v>10/31/16 08:00:00 PM</c:v>
                </c:pt>
                <c:pt idx="137">
                  <c:v>10/31/16 09:00:00 AM</c:v>
                </c:pt>
                <c:pt idx="138">
                  <c:v>10/31/16 09:00:00 PM</c:v>
                </c:pt>
                <c:pt idx="139">
                  <c:v>10/31/16 10:00:00 AM</c:v>
                </c:pt>
                <c:pt idx="140">
                  <c:v>10/31/16 10:00:00 PM</c:v>
                </c:pt>
                <c:pt idx="141">
                  <c:v>10/31/16 11:00:00 AM</c:v>
                </c:pt>
                <c:pt idx="142">
                  <c:v>10/31/16 11:00:00 PM</c:v>
                </c:pt>
                <c:pt idx="143">
                  <c:v>10/31/16 12:00:00 PM</c:v>
                </c:pt>
                <c:pt idx="144">
                  <c:v>11/01/2016</c:v>
                </c:pt>
                <c:pt idx="145">
                  <c:v>11/01/2016 01:00</c:v>
                </c:pt>
                <c:pt idx="146">
                  <c:v>11/01/2016 02:00</c:v>
                </c:pt>
                <c:pt idx="147">
                  <c:v>11/01/2016 03:00</c:v>
                </c:pt>
                <c:pt idx="148">
                  <c:v>11/01/2016 04:00</c:v>
                </c:pt>
                <c:pt idx="149">
                  <c:v>11/01/2016 05:00</c:v>
                </c:pt>
                <c:pt idx="150">
                  <c:v>11/01/2016 06:00</c:v>
                </c:pt>
                <c:pt idx="151">
                  <c:v>11/01/2016 07:00</c:v>
                </c:pt>
                <c:pt idx="152">
                  <c:v>11/01/2016 08:00</c:v>
                </c:pt>
                <c:pt idx="153">
                  <c:v>11/01/2016 09:00</c:v>
                </c:pt>
                <c:pt idx="154">
                  <c:v>11/01/2016 10:00</c:v>
                </c:pt>
                <c:pt idx="155">
                  <c:v>11/01/2016 11:00</c:v>
                </c:pt>
                <c:pt idx="156">
                  <c:v>11/01/2016 12:00</c:v>
                </c:pt>
                <c:pt idx="157">
                  <c:v>11/01/2016 13:00</c:v>
                </c:pt>
                <c:pt idx="158">
                  <c:v>11/01/2016 14:00</c:v>
                </c:pt>
                <c:pt idx="159">
                  <c:v>11/01/2016 15:00</c:v>
                </c:pt>
                <c:pt idx="160">
                  <c:v>11/01/2016 16:00</c:v>
                </c:pt>
                <c:pt idx="161">
                  <c:v>11/01/2016 17:00</c:v>
                </c:pt>
                <c:pt idx="162">
                  <c:v>11/01/2016 18:00</c:v>
                </c:pt>
                <c:pt idx="163">
                  <c:v>11/01/2016 19:00</c:v>
                </c:pt>
                <c:pt idx="164">
                  <c:v>11/01/2016 20:00</c:v>
                </c:pt>
                <c:pt idx="165">
                  <c:v>11/01/2016 21:00</c:v>
                </c:pt>
                <c:pt idx="166">
                  <c:v>11/01/2016 22:00</c:v>
                </c:pt>
                <c:pt idx="167">
                  <c:v>11/01/2016 23:00</c:v>
                </c:pt>
                <c:pt idx="168">
                  <c:v>11/02/2016</c:v>
                </c:pt>
                <c:pt idx="169">
                  <c:v>11/02/2016 01:00</c:v>
                </c:pt>
                <c:pt idx="170">
                  <c:v>11/02/2016 02:00</c:v>
                </c:pt>
                <c:pt idx="171">
                  <c:v>11/02/2016 03:00</c:v>
                </c:pt>
                <c:pt idx="172">
                  <c:v>11/02/2016 04:00</c:v>
                </c:pt>
                <c:pt idx="173">
                  <c:v>11/02/2016 05:00</c:v>
                </c:pt>
                <c:pt idx="174">
                  <c:v>11/02/2016 06:00</c:v>
                </c:pt>
                <c:pt idx="175">
                  <c:v>11/02/2016 07:00</c:v>
                </c:pt>
                <c:pt idx="176">
                  <c:v>11/02/2016 08:00</c:v>
                </c:pt>
                <c:pt idx="177">
                  <c:v>11/02/2016 09:00</c:v>
                </c:pt>
                <c:pt idx="178">
                  <c:v>11/02/2016 10:00</c:v>
                </c:pt>
                <c:pt idx="179">
                  <c:v>11/02/2016 11:00</c:v>
                </c:pt>
                <c:pt idx="180">
                  <c:v>11/02/2016 12:00</c:v>
                </c:pt>
                <c:pt idx="181">
                  <c:v>11/02/2016 13:00</c:v>
                </c:pt>
                <c:pt idx="182">
                  <c:v>11/02/2016 14:00</c:v>
                </c:pt>
                <c:pt idx="183">
                  <c:v>11/02/2016 15:00</c:v>
                </c:pt>
                <c:pt idx="184">
                  <c:v>11/02/2016 16:00</c:v>
                </c:pt>
                <c:pt idx="185">
                  <c:v>11/02/2016 17:00</c:v>
                </c:pt>
                <c:pt idx="186">
                  <c:v>11/02/2016 18:00</c:v>
                </c:pt>
                <c:pt idx="187">
                  <c:v>11/02/2016 19:00</c:v>
                </c:pt>
                <c:pt idx="188">
                  <c:v>11/02/2016 20:00</c:v>
                </c:pt>
                <c:pt idx="189">
                  <c:v>11/02/2016 21:00</c:v>
                </c:pt>
                <c:pt idx="190">
                  <c:v>11/02/2016 22:00</c:v>
                </c:pt>
                <c:pt idx="191">
                  <c:v>11/02/2016 23:00</c:v>
                </c:pt>
                <c:pt idx="192">
                  <c:v>11/03/2016</c:v>
                </c:pt>
                <c:pt idx="193">
                  <c:v>11/03/2016 01:00</c:v>
                </c:pt>
                <c:pt idx="194">
                  <c:v>11/03/2016 02:00</c:v>
                </c:pt>
                <c:pt idx="195">
                  <c:v>11/03/2016 03:00</c:v>
                </c:pt>
                <c:pt idx="196">
                  <c:v>11/03/2016 04:00</c:v>
                </c:pt>
                <c:pt idx="197">
                  <c:v>11/03/2016 05:00</c:v>
                </c:pt>
                <c:pt idx="198">
                  <c:v>11/03/2016 06:00</c:v>
                </c:pt>
                <c:pt idx="199">
                  <c:v>11/03/2016 07:00</c:v>
                </c:pt>
                <c:pt idx="200">
                  <c:v>11/03/2016 08:00</c:v>
                </c:pt>
                <c:pt idx="201">
                  <c:v>11/03/2016 09:00</c:v>
                </c:pt>
                <c:pt idx="202">
                  <c:v>11/03/2016 10:00</c:v>
                </c:pt>
                <c:pt idx="203">
                  <c:v>11/03/2016 11:00</c:v>
                </c:pt>
                <c:pt idx="204">
                  <c:v>11/03/2016 12:00</c:v>
                </c:pt>
                <c:pt idx="205">
                  <c:v>11/03/2016 13:00</c:v>
                </c:pt>
                <c:pt idx="206">
                  <c:v>11/03/2016 14:00</c:v>
                </c:pt>
                <c:pt idx="207">
                  <c:v>11/03/2016 15:00</c:v>
                </c:pt>
                <c:pt idx="208">
                  <c:v>11/03/2016 16:00</c:v>
                </c:pt>
                <c:pt idx="209">
                  <c:v>11/03/2016 17:00</c:v>
                </c:pt>
                <c:pt idx="210">
                  <c:v>11/03/2016 18:00</c:v>
                </c:pt>
                <c:pt idx="211">
                  <c:v>11/03/2016 19:00</c:v>
                </c:pt>
                <c:pt idx="212">
                  <c:v>11/03/2016 20:00</c:v>
                </c:pt>
                <c:pt idx="213">
                  <c:v>11/03/2016 21:00</c:v>
                </c:pt>
                <c:pt idx="214">
                  <c:v>11/03/2016 22:00</c:v>
                </c:pt>
                <c:pt idx="215">
                  <c:v>11/03/2016 23:00</c:v>
                </c:pt>
                <c:pt idx="216">
                  <c:v>11/04/2016</c:v>
                </c:pt>
                <c:pt idx="217">
                  <c:v>11/04/2016 01:00</c:v>
                </c:pt>
                <c:pt idx="218">
                  <c:v>11/04/2016 02:00</c:v>
                </c:pt>
                <c:pt idx="219">
                  <c:v>11/04/2016 03:00</c:v>
                </c:pt>
                <c:pt idx="220">
                  <c:v>11/04/2016 04:00</c:v>
                </c:pt>
                <c:pt idx="221">
                  <c:v>11/04/2016 05:00</c:v>
                </c:pt>
                <c:pt idx="222">
                  <c:v>11/04/2016 06:00</c:v>
                </c:pt>
                <c:pt idx="223">
                  <c:v>11/04/2016 07:00</c:v>
                </c:pt>
                <c:pt idx="224">
                  <c:v>11/04/2016 08:00</c:v>
                </c:pt>
                <c:pt idx="225">
                  <c:v>11/04/2016 09:00</c:v>
                </c:pt>
                <c:pt idx="226">
                  <c:v>11/04/2016 10:00</c:v>
                </c:pt>
                <c:pt idx="227">
                  <c:v>11/04/2016 11:00</c:v>
                </c:pt>
                <c:pt idx="228">
                  <c:v>11/04/2016 12:00</c:v>
                </c:pt>
                <c:pt idx="229">
                  <c:v>11/04/2016 13:00</c:v>
                </c:pt>
                <c:pt idx="230">
                  <c:v>11/04/2016 14:00</c:v>
                </c:pt>
                <c:pt idx="231">
                  <c:v>11/04/2016 15:00</c:v>
                </c:pt>
                <c:pt idx="232">
                  <c:v>11/04/2016 16:00</c:v>
                </c:pt>
                <c:pt idx="233">
                  <c:v>11/04/2016 17:00</c:v>
                </c:pt>
                <c:pt idx="234">
                  <c:v>11/04/2016 18:00</c:v>
                </c:pt>
                <c:pt idx="235">
                  <c:v>11/04/2016 19:00</c:v>
                </c:pt>
                <c:pt idx="236">
                  <c:v>11/04/2016 20:00</c:v>
                </c:pt>
                <c:pt idx="237">
                  <c:v>11/04/2016 21:00</c:v>
                </c:pt>
                <c:pt idx="238">
                  <c:v>11/04/2016 22:00</c:v>
                </c:pt>
                <c:pt idx="239">
                  <c:v>11/04/2016 23:00</c:v>
                </c:pt>
                <c:pt idx="240">
                  <c:v>11/05/2016</c:v>
                </c:pt>
                <c:pt idx="241">
                  <c:v>11/05/2016 01:00</c:v>
                </c:pt>
                <c:pt idx="242">
                  <c:v>11/05/2016 02:00</c:v>
                </c:pt>
                <c:pt idx="243">
                  <c:v>11/05/2016 03:00</c:v>
                </c:pt>
                <c:pt idx="244">
                  <c:v>11/05/2016 04:00</c:v>
                </c:pt>
                <c:pt idx="245">
                  <c:v>11/05/2016 05:00</c:v>
                </c:pt>
                <c:pt idx="246">
                  <c:v>11/05/2016 06:00</c:v>
                </c:pt>
                <c:pt idx="247">
                  <c:v>11/05/2016 07:00</c:v>
                </c:pt>
                <c:pt idx="248">
                  <c:v>11/05/2016 08:00</c:v>
                </c:pt>
                <c:pt idx="249">
                  <c:v>11/05/2016 09:00</c:v>
                </c:pt>
                <c:pt idx="250">
                  <c:v>11/05/2016 10:00</c:v>
                </c:pt>
                <c:pt idx="251">
                  <c:v>11/05/2016 11:00</c:v>
                </c:pt>
                <c:pt idx="252">
                  <c:v>11/05/2016 12:00</c:v>
                </c:pt>
                <c:pt idx="253">
                  <c:v>11/05/2016 13:00</c:v>
                </c:pt>
                <c:pt idx="254">
                  <c:v>11/05/2016 14:00</c:v>
                </c:pt>
                <c:pt idx="255">
                  <c:v>11/05/2016 15:00</c:v>
                </c:pt>
                <c:pt idx="256">
                  <c:v>11/05/2016 16:00</c:v>
                </c:pt>
                <c:pt idx="257">
                  <c:v>11/05/2016 17:00</c:v>
                </c:pt>
                <c:pt idx="258">
                  <c:v>11/05/2016 18:00</c:v>
                </c:pt>
                <c:pt idx="259">
                  <c:v>11/05/2016 19:00</c:v>
                </c:pt>
                <c:pt idx="260">
                  <c:v>11/05/2016 20:00</c:v>
                </c:pt>
                <c:pt idx="261">
                  <c:v>11/05/2016 21:00</c:v>
                </c:pt>
                <c:pt idx="262">
                  <c:v>11/05/2016 22:00</c:v>
                </c:pt>
                <c:pt idx="263">
                  <c:v>11/05/2016 23:00</c:v>
                </c:pt>
                <c:pt idx="264">
                  <c:v>11/06/2016</c:v>
                </c:pt>
                <c:pt idx="265">
                  <c:v>11/06/2016 01:00</c:v>
                </c:pt>
                <c:pt idx="266">
                  <c:v>11/06/2016 02:00</c:v>
                </c:pt>
                <c:pt idx="267">
                  <c:v>11/06/2016 03:00</c:v>
                </c:pt>
                <c:pt idx="268">
                  <c:v>11/06/2016 04:00</c:v>
                </c:pt>
                <c:pt idx="269">
                  <c:v>11/06/2016 05:00</c:v>
                </c:pt>
                <c:pt idx="270">
                  <c:v>11/06/2016 06:00</c:v>
                </c:pt>
                <c:pt idx="271">
                  <c:v>11/06/2016 07:00</c:v>
                </c:pt>
                <c:pt idx="272">
                  <c:v>11/06/2016 08:00</c:v>
                </c:pt>
                <c:pt idx="273">
                  <c:v>11/06/2016 09:00</c:v>
                </c:pt>
                <c:pt idx="274">
                  <c:v>11/06/2016 10:00</c:v>
                </c:pt>
                <c:pt idx="275">
                  <c:v>11/06/2016 11:00</c:v>
                </c:pt>
                <c:pt idx="276">
                  <c:v>11/06/2016 12:00</c:v>
                </c:pt>
                <c:pt idx="277">
                  <c:v>11/06/2016 13:00</c:v>
                </c:pt>
                <c:pt idx="278">
                  <c:v>11/06/2016 14:00</c:v>
                </c:pt>
                <c:pt idx="279">
                  <c:v>11/06/2016 15:00</c:v>
                </c:pt>
                <c:pt idx="280">
                  <c:v>11/06/2016 16:00</c:v>
                </c:pt>
                <c:pt idx="281">
                  <c:v>11/06/2016 17:00</c:v>
                </c:pt>
                <c:pt idx="282">
                  <c:v>11/06/2016 18:00</c:v>
                </c:pt>
                <c:pt idx="283">
                  <c:v>11/06/2016 19:00</c:v>
                </c:pt>
                <c:pt idx="284">
                  <c:v>11/06/2016 20:00</c:v>
                </c:pt>
                <c:pt idx="285">
                  <c:v>11/06/2016 21:00</c:v>
                </c:pt>
                <c:pt idx="286">
                  <c:v>11/06/2016 22:00</c:v>
                </c:pt>
                <c:pt idx="287">
                  <c:v>11/06/2016 23:00</c:v>
                </c:pt>
                <c:pt idx="288">
                  <c:v>11/07/2016</c:v>
                </c:pt>
                <c:pt idx="289">
                  <c:v>11/07/2016 01:00</c:v>
                </c:pt>
                <c:pt idx="290">
                  <c:v>11/07/2016 02:00</c:v>
                </c:pt>
                <c:pt idx="291">
                  <c:v>11/07/2016 03:00</c:v>
                </c:pt>
                <c:pt idx="292">
                  <c:v>11/07/2016 04:00</c:v>
                </c:pt>
                <c:pt idx="293">
                  <c:v>11/07/2016 05:00</c:v>
                </c:pt>
                <c:pt idx="294">
                  <c:v>11/07/2016 06:00</c:v>
                </c:pt>
                <c:pt idx="295">
                  <c:v>11/07/2016 07:00</c:v>
                </c:pt>
                <c:pt idx="296">
                  <c:v>11/07/2016 08:00</c:v>
                </c:pt>
                <c:pt idx="297">
                  <c:v>11/07/2016 09:00</c:v>
                </c:pt>
                <c:pt idx="298">
                  <c:v>11/07/2016 10:00</c:v>
                </c:pt>
                <c:pt idx="299">
                  <c:v>11/07/2016 11:00</c:v>
                </c:pt>
                <c:pt idx="300">
                  <c:v>11/07/2016 12:00</c:v>
                </c:pt>
                <c:pt idx="301">
                  <c:v>11/07/2016 13:00</c:v>
                </c:pt>
                <c:pt idx="302">
                  <c:v>11/07/2016 14:00</c:v>
                </c:pt>
                <c:pt idx="303">
                  <c:v>11/07/2016 15:00</c:v>
                </c:pt>
                <c:pt idx="304">
                  <c:v>11/07/2016 16:00</c:v>
                </c:pt>
                <c:pt idx="305">
                  <c:v>11/07/2016 17:00</c:v>
                </c:pt>
                <c:pt idx="306">
                  <c:v>11/07/2016 18:00</c:v>
                </c:pt>
                <c:pt idx="307">
                  <c:v>11/07/2016 19:00</c:v>
                </c:pt>
                <c:pt idx="308">
                  <c:v>11/07/2016 20:00</c:v>
                </c:pt>
                <c:pt idx="309">
                  <c:v>11/07/2016 21:00</c:v>
                </c:pt>
                <c:pt idx="310">
                  <c:v>11/07/2016 22:00</c:v>
                </c:pt>
                <c:pt idx="311">
                  <c:v>11/07/2016 23:00</c:v>
                </c:pt>
                <c:pt idx="312">
                  <c:v>11/08/2016</c:v>
                </c:pt>
                <c:pt idx="313">
                  <c:v>11/08/2016 01:00</c:v>
                </c:pt>
                <c:pt idx="314">
                  <c:v>11/08/2016 02:00</c:v>
                </c:pt>
                <c:pt idx="315">
                  <c:v>11/08/2016 03:00</c:v>
                </c:pt>
                <c:pt idx="316">
                  <c:v>11/08/2016 04:00</c:v>
                </c:pt>
                <c:pt idx="317">
                  <c:v>11/08/2016 05:00</c:v>
                </c:pt>
                <c:pt idx="318">
                  <c:v>11/08/2016 06:00</c:v>
                </c:pt>
                <c:pt idx="319">
                  <c:v>11/08/2016 07:00</c:v>
                </c:pt>
                <c:pt idx="320">
                  <c:v>11/08/2016 08:00</c:v>
                </c:pt>
                <c:pt idx="321">
                  <c:v>11/08/2016 09:00</c:v>
                </c:pt>
                <c:pt idx="322">
                  <c:v>11/08/2016 10:00</c:v>
                </c:pt>
                <c:pt idx="323">
                  <c:v>11/08/2016 11:00</c:v>
                </c:pt>
                <c:pt idx="324">
                  <c:v>11/08/2016 12:00</c:v>
                </c:pt>
                <c:pt idx="325">
                  <c:v>11/08/2016 13:00</c:v>
                </c:pt>
                <c:pt idx="326">
                  <c:v>11/08/2016 14:00</c:v>
                </c:pt>
                <c:pt idx="327">
                  <c:v>11/08/2016 15:00</c:v>
                </c:pt>
                <c:pt idx="328">
                  <c:v>11/08/2016 16:00</c:v>
                </c:pt>
                <c:pt idx="329">
                  <c:v>11/08/2016 17:00</c:v>
                </c:pt>
                <c:pt idx="330">
                  <c:v>11/08/2016 18:00</c:v>
                </c:pt>
                <c:pt idx="331">
                  <c:v>11/08/2016 19:00</c:v>
                </c:pt>
                <c:pt idx="332">
                  <c:v>11/08/2016 20:00</c:v>
                </c:pt>
                <c:pt idx="333">
                  <c:v>11/08/2016 21:00</c:v>
                </c:pt>
                <c:pt idx="334">
                  <c:v>11/08/2016 22:00</c:v>
                </c:pt>
                <c:pt idx="335">
                  <c:v>11/08/2016 23:00</c:v>
                </c:pt>
                <c:pt idx="336">
                  <c:v>11/09/2016</c:v>
                </c:pt>
                <c:pt idx="337">
                  <c:v>11/09/2016 01:00</c:v>
                </c:pt>
                <c:pt idx="338">
                  <c:v>11/09/2016 02:00</c:v>
                </c:pt>
                <c:pt idx="339">
                  <c:v>11/09/2016 03:00</c:v>
                </c:pt>
                <c:pt idx="340">
                  <c:v>11/09/2016 04:00</c:v>
                </c:pt>
                <c:pt idx="341">
                  <c:v>11/09/2016 05:00</c:v>
                </c:pt>
                <c:pt idx="342">
                  <c:v>11/09/2016 06:00</c:v>
                </c:pt>
                <c:pt idx="343">
                  <c:v>11/09/2016 07:00</c:v>
                </c:pt>
                <c:pt idx="344">
                  <c:v>11/09/2016 08:00</c:v>
                </c:pt>
                <c:pt idx="345">
                  <c:v>11/09/2016 09:00</c:v>
                </c:pt>
                <c:pt idx="346">
                  <c:v>11/09/2016 10:00</c:v>
                </c:pt>
                <c:pt idx="347">
                  <c:v>11/09/2016 11:00</c:v>
                </c:pt>
                <c:pt idx="348">
                  <c:v>11/09/2016 12:00</c:v>
                </c:pt>
                <c:pt idx="349">
                  <c:v>11/09/2016 13:00</c:v>
                </c:pt>
                <c:pt idx="350">
                  <c:v>11/09/2016 14:00</c:v>
                </c:pt>
                <c:pt idx="351">
                  <c:v>11/09/2016 15:00</c:v>
                </c:pt>
                <c:pt idx="352">
                  <c:v>11/09/2016 16:00</c:v>
                </c:pt>
                <c:pt idx="353">
                  <c:v>11/09/2016 17:00</c:v>
                </c:pt>
                <c:pt idx="354">
                  <c:v>11/09/2016 18:00</c:v>
                </c:pt>
                <c:pt idx="355">
                  <c:v>11/09/2016 19:00</c:v>
                </c:pt>
                <c:pt idx="356">
                  <c:v>11/09/2016 20:00</c:v>
                </c:pt>
                <c:pt idx="357">
                  <c:v>11/09/2016 21:00</c:v>
                </c:pt>
                <c:pt idx="358">
                  <c:v>11/09/2016 22:00</c:v>
                </c:pt>
                <c:pt idx="359">
                  <c:v>11/09/2016 23:00</c:v>
                </c:pt>
                <c:pt idx="360">
                  <c:v>11/10/2016</c:v>
                </c:pt>
                <c:pt idx="361">
                  <c:v>11/10/2016 01:00</c:v>
                </c:pt>
                <c:pt idx="362">
                  <c:v>11/10/2016 02:00</c:v>
                </c:pt>
                <c:pt idx="363">
                  <c:v>11/10/2016 03:00</c:v>
                </c:pt>
                <c:pt idx="364">
                  <c:v>11/10/2016 04:00</c:v>
                </c:pt>
                <c:pt idx="365">
                  <c:v>11/10/2016 05:00</c:v>
                </c:pt>
                <c:pt idx="366">
                  <c:v>11/10/2016 06:00</c:v>
                </c:pt>
                <c:pt idx="367">
                  <c:v>11/10/2016 07:00</c:v>
                </c:pt>
                <c:pt idx="368">
                  <c:v>11/10/2016 08:00</c:v>
                </c:pt>
                <c:pt idx="369">
                  <c:v>11/10/2016 09:00</c:v>
                </c:pt>
                <c:pt idx="370">
                  <c:v>11/10/2016 10:00</c:v>
                </c:pt>
                <c:pt idx="371">
                  <c:v>11/10/2016 11:00</c:v>
                </c:pt>
                <c:pt idx="372">
                  <c:v>11/10/2016 12:00</c:v>
                </c:pt>
                <c:pt idx="373">
                  <c:v>11/10/2016 13:00</c:v>
                </c:pt>
                <c:pt idx="374">
                  <c:v>11/10/2016 14:00</c:v>
                </c:pt>
                <c:pt idx="375">
                  <c:v>11/10/2016 15:00</c:v>
                </c:pt>
                <c:pt idx="376">
                  <c:v>11/10/2016 16:00</c:v>
                </c:pt>
                <c:pt idx="377">
                  <c:v>11/10/2016 17:00</c:v>
                </c:pt>
                <c:pt idx="378">
                  <c:v>11/10/2016 18:00</c:v>
                </c:pt>
                <c:pt idx="379">
                  <c:v>11/10/2016 19:00</c:v>
                </c:pt>
                <c:pt idx="380">
                  <c:v>11/10/2016 20:00</c:v>
                </c:pt>
                <c:pt idx="381">
                  <c:v>11/10/2016 21:00</c:v>
                </c:pt>
                <c:pt idx="382">
                  <c:v>11/10/2016 22:00</c:v>
                </c:pt>
                <c:pt idx="383">
                  <c:v>11/10/2016 23:00</c:v>
                </c:pt>
              </c:strCache>
            </c:strRef>
          </c:cat>
          <c:val>
            <c:numRef>
              <c:f>Autumn!$F$4:$F$388</c:f>
              <c:numCache>
                <c:formatCode>General</c:formatCode>
                <c:ptCount val="384"/>
                <c:pt idx="0">
                  <c:v>24.195</c:v>
                </c:pt>
                <c:pt idx="1">
                  <c:v>24.074000000000002</c:v>
                </c:pt>
                <c:pt idx="2">
                  <c:v>24.774000000000001</c:v>
                </c:pt>
                <c:pt idx="3">
                  <c:v>23.954000000000001</c:v>
                </c:pt>
                <c:pt idx="4">
                  <c:v>24.870999999999999</c:v>
                </c:pt>
                <c:pt idx="5">
                  <c:v>23.905000000000001</c:v>
                </c:pt>
                <c:pt idx="6">
                  <c:v>24.992000000000001</c:v>
                </c:pt>
                <c:pt idx="7">
                  <c:v>23.856999999999999</c:v>
                </c:pt>
                <c:pt idx="8">
                  <c:v>25.015999999999998</c:v>
                </c:pt>
                <c:pt idx="9">
                  <c:v>23.856999999999999</c:v>
                </c:pt>
                <c:pt idx="10">
                  <c:v>24.968</c:v>
                </c:pt>
                <c:pt idx="11">
                  <c:v>23.809000000000001</c:v>
                </c:pt>
                <c:pt idx="12">
                  <c:v>24.943999999999999</c:v>
                </c:pt>
                <c:pt idx="13">
                  <c:v>23.785</c:v>
                </c:pt>
                <c:pt idx="14">
                  <c:v>24.870999999999999</c:v>
                </c:pt>
                <c:pt idx="15">
                  <c:v>23.832999999999998</c:v>
                </c:pt>
                <c:pt idx="16">
                  <c:v>24.847000000000001</c:v>
                </c:pt>
                <c:pt idx="17">
                  <c:v>24.219000000000001</c:v>
                </c:pt>
                <c:pt idx="18">
                  <c:v>24.797999999999998</c:v>
                </c:pt>
                <c:pt idx="19">
                  <c:v>24.556999999999999</c:v>
                </c:pt>
                <c:pt idx="20">
                  <c:v>24.75</c:v>
                </c:pt>
                <c:pt idx="21">
                  <c:v>24.677</c:v>
                </c:pt>
                <c:pt idx="22">
                  <c:v>24.677</c:v>
                </c:pt>
                <c:pt idx="23">
                  <c:v>24.677</c:v>
                </c:pt>
                <c:pt idx="24">
                  <c:v>24.605</c:v>
                </c:pt>
                <c:pt idx="25">
                  <c:v>24.532</c:v>
                </c:pt>
                <c:pt idx="26">
                  <c:v>25.939</c:v>
                </c:pt>
                <c:pt idx="27">
                  <c:v>24.484000000000002</c:v>
                </c:pt>
                <c:pt idx="28">
                  <c:v>25.695</c:v>
                </c:pt>
                <c:pt idx="29">
                  <c:v>24.411999999999999</c:v>
                </c:pt>
                <c:pt idx="30">
                  <c:v>25.646999999999998</c:v>
                </c:pt>
                <c:pt idx="31">
                  <c:v>24.363</c:v>
                </c:pt>
                <c:pt idx="32">
                  <c:v>25.404</c:v>
                </c:pt>
                <c:pt idx="33">
                  <c:v>24.388000000000002</c:v>
                </c:pt>
                <c:pt idx="34">
                  <c:v>25.404</c:v>
                </c:pt>
                <c:pt idx="35">
                  <c:v>24.291</c:v>
                </c:pt>
                <c:pt idx="36">
                  <c:v>25.306999999999999</c:v>
                </c:pt>
                <c:pt idx="37">
                  <c:v>24.266999999999999</c:v>
                </c:pt>
                <c:pt idx="38">
                  <c:v>25.21</c:v>
                </c:pt>
                <c:pt idx="39">
                  <c:v>24.291</c:v>
                </c:pt>
                <c:pt idx="40">
                  <c:v>25.21</c:v>
                </c:pt>
                <c:pt idx="41">
                  <c:v>24.581</c:v>
                </c:pt>
                <c:pt idx="42">
                  <c:v>25.161999999999999</c:v>
                </c:pt>
                <c:pt idx="43">
                  <c:v>24.847000000000001</c:v>
                </c:pt>
                <c:pt idx="44">
                  <c:v>25.137</c:v>
                </c:pt>
                <c:pt idx="45">
                  <c:v>26.744</c:v>
                </c:pt>
                <c:pt idx="46">
                  <c:v>25.088999999999999</c:v>
                </c:pt>
                <c:pt idx="47">
                  <c:v>25.646999999999998</c:v>
                </c:pt>
                <c:pt idx="48">
                  <c:v>25.015999999999998</c:v>
                </c:pt>
                <c:pt idx="49">
                  <c:v>24.968</c:v>
                </c:pt>
                <c:pt idx="50">
                  <c:v>25.89</c:v>
                </c:pt>
                <c:pt idx="51">
                  <c:v>24.919</c:v>
                </c:pt>
                <c:pt idx="52">
                  <c:v>25.792999999999999</c:v>
                </c:pt>
                <c:pt idx="53">
                  <c:v>24.870999999999999</c:v>
                </c:pt>
                <c:pt idx="54">
                  <c:v>25.55</c:v>
                </c:pt>
                <c:pt idx="55">
                  <c:v>24.797999999999998</c:v>
                </c:pt>
                <c:pt idx="56">
                  <c:v>25.38</c:v>
                </c:pt>
                <c:pt idx="57">
                  <c:v>24.774000000000001</c:v>
                </c:pt>
                <c:pt idx="58">
                  <c:v>25.331</c:v>
                </c:pt>
                <c:pt idx="59">
                  <c:v>24.702000000000002</c:v>
                </c:pt>
                <c:pt idx="60">
                  <c:v>25.306999999999999</c:v>
                </c:pt>
                <c:pt idx="61">
                  <c:v>24.629000000000001</c:v>
                </c:pt>
                <c:pt idx="62">
                  <c:v>25.234000000000002</c:v>
                </c:pt>
                <c:pt idx="63">
                  <c:v>24.581</c:v>
                </c:pt>
                <c:pt idx="64">
                  <c:v>25.21</c:v>
                </c:pt>
                <c:pt idx="65">
                  <c:v>24.605</c:v>
                </c:pt>
                <c:pt idx="66">
                  <c:v>25.21</c:v>
                </c:pt>
                <c:pt idx="67">
                  <c:v>24.605</c:v>
                </c:pt>
                <c:pt idx="68">
                  <c:v>25.137</c:v>
                </c:pt>
                <c:pt idx="69">
                  <c:v>25.21</c:v>
                </c:pt>
                <c:pt idx="70">
                  <c:v>25.088999999999999</c:v>
                </c:pt>
                <c:pt idx="71">
                  <c:v>25.695</c:v>
                </c:pt>
                <c:pt idx="72">
                  <c:v>25.015999999999998</c:v>
                </c:pt>
                <c:pt idx="73">
                  <c:v>24.870999999999999</c:v>
                </c:pt>
                <c:pt idx="74">
                  <c:v>26.916</c:v>
                </c:pt>
                <c:pt idx="75">
                  <c:v>24.677</c:v>
                </c:pt>
                <c:pt idx="76">
                  <c:v>26.207000000000001</c:v>
                </c:pt>
                <c:pt idx="77">
                  <c:v>24.629000000000001</c:v>
                </c:pt>
                <c:pt idx="78">
                  <c:v>26.085000000000001</c:v>
                </c:pt>
                <c:pt idx="79">
                  <c:v>24.581</c:v>
                </c:pt>
                <c:pt idx="80">
                  <c:v>25.866</c:v>
                </c:pt>
                <c:pt idx="81">
                  <c:v>24.46</c:v>
                </c:pt>
                <c:pt idx="82">
                  <c:v>25.817</c:v>
                </c:pt>
                <c:pt idx="83">
                  <c:v>24.338999999999999</c:v>
                </c:pt>
                <c:pt idx="84">
                  <c:v>25.670999999999999</c:v>
                </c:pt>
                <c:pt idx="85">
                  <c:v>24.388000000000002</c:v>
                </c:pt>
                <c:pt idx="86">
                  <c:v>25.597999999999999</c:v>
                </c:pt>
                <c:pt idx="87">
                  <c:v>24.556999999999999</c:v>
                </c:pt>
                <c:pt idx="88">
                  <c:v>25.55</c:v>
                </c:pt>
                <c:pt idx="89">
                  <c:v>25.04</c:v>
                </c:pt>
                <c:pt idx="90">
                  <c:v>25.524999999999999</c:v>
                </c:pt>
                <c:pt idx="91">
                  <c:v>25.986999999999998</c:v>
                </c:pt>
                <c:pt idx="92">
                  <c:v>25.477</c:v>
                </c:pt>
                <c:pt idx="93">
                  <c:v>26.181999999999999</c:v>
                </c:pt>
                <c:pt idx="94">
                  <c:v>25.404</c:v>
                </c:pt>
                <c:pt idx="95">
                  <c:v>25.963000000000001</c:v>
                </c:pt>
                <c:pt idx="96">
                  <c:v>25.283000000000001</c:v>
                </c:pt>
                <c:pt idx="97">
                  <c:v>25.161999999999999</c:v>
                </c:pt>
                <c:pt idx="98">
                  <c:v>25.744</c:v>
                </c:pt>
                <c:pt idx="99">
                  <c:v>25.015999999999998</c:v>
                </c:pt>
                <c:pt idx="100">
                  <c:v>25.72</c:v>
                </c:pt>
                <c:pt idx="101">
                  <c:v>24.943999999999999</c:v>
                </c:pt>
                <c:pt idx="102">
                  <c:v>25.695</c:v>
                </c:pt>
                <c:pt idx="103">
                  <c:v>24.847000000000001</c:v>
                </c:pt>
                <c:pt idx="104">
                  <c:v>25.695</c:v>
                </c:pt>
                <c:pt idx="105">
                  <c:v>24.797999999999998</c:v>
                </c:pt>
                <c:pt idx="106">
                  <c:v>25.55</c:v>
                </c:pt>
                <c:pt idx="107">
                  <c:v>24.652999999999999</c:v>
                </c:pt>
                <c:pt idx="108">
                  <c:v>25.428000000000001</c:v>
                </c:pt>
                <c:pt idx="109">
                  <c:v>24.652999999999999</c:v>
                </c:pt>
                <c:pt idx="110">
                  <c:v>25.38</c:v>
                </c:pt>
                <c:pt idx="111">
                  <c:v>24.75</c:v>
                </c:pt>
                <c:pt idx="112">
                  <c:v>25.355</c:v>
                </c:pt>
                <c:pt idx="113">
                  <c:v>25.257999999999999</c:v>
                </c:pt>
                <c:pt idx="114">
                  <c:v>25.38</c:v>
                </c:pt>
                <c:pt idx="115">
                  <c:v>25.428000000000001</c:v>
                </c:pt>
                <c:pt idx="116">
                  <c:v>25.331</c:v>
                </c:pt>
                <c:pt idx="117">
                  <c:v>25.768000000000001</c:v>
                </c:pt>
                <c:pt idx="118">
                  <c:v>25.257999999999999</c:v>
                </c:pt>
                <c:pt idx="119">
                  <c:v>25.817</c:v>
                </c:pt>
                <c:pt idx="120">
                  <c:v>25.186</c:v>
                </c:pt>
                <c:pt idx="121">
                  <c:v>25.161999999999999</c:v>
                </c:pt>
                <c:pt idx="122">
                  <c:v>25.574000000000002</c:v>
                </c:pt>
                <c:pt idx="123">
                  <c:v>25.088999999999999</c:v>
                </c:pt>
                <c:pt idx="124">
                  <c:v>25.524999999999999</c:v>
                </c:pt>
                <c:pt idx="125">
                  <c:v>25.015999999999998</c:v>
                </c:pt>
                <c:pt idx="126">
                  <c:v>25.404</c:v>
                </c:pt>
                <c:pt idx="127">
                  <c:v>24.943999999999999</c:v>
                </c:pt>
                <c:pt idx="128">
                  <c:v>25.38</c:v>
                </c:pt>
                <c:pt idx="129">
                  <c:v>24.919</c:v>
                </c:pt>
                <c:pt idx="130">
                  <c:v>25.38</c:v>
                </c:pt>
                <c:pt idx="131">
                  <c:v>24.797999999999998</c:v>
                </c:pt>
                <c:pt idx="132">
                  <c:v>25.331</c:v>
                </c:pt>
                <c:pt idx="133">
                  <c:v>24.797999999999998</c:v>
                </c:pt>
                <c:pt idx="134">
                  <c:v>25.234000000000002</c:v>
                </c:pt>
                <c:pt idx="135">
                  <c:v>24.870999999999999</c:v>
                </c:pt>
                <c:pt idx="136">
                  <c:v>25.21</c:v>
                </c:pt>
                <c:pt idx="137">
                  <c:v>25.283000000000001</c:v>
                </c:pt>
                <c:pt idx="138">
                  <c:v>25.161999999999999</c:v>
                </c:pt>
                <c:pt idx="139">
                  <c:v>25.501000000000001</c:v>
                </c:pt>
                <c:pt idx="140">
                  <c:v>25.088999999999999</c:v>
                </c:pt>
                <c:pt idx="141">
                  <c:v>25.452999999999999</c:v>
                </c:pt>
                <c:pt idx="142">
                  <c:v>25.015999999999998</c:v>
                </c:pt>
                <c:pt idx="143">
                  <c:v>25.452999999999999</c:v>
                </c:pt>
                <c:pt idx="144">
                  <c:v>24.943999999999999</c:v>
                </c:pt>
                <c:pt idx="145">
                  <c:v>24.895</c:v>
                </c:pt>
                <c:pt idx="146">
                  <c:v>24.823</c:v>
                </c:pt>
                <c:pt idx="147">
                  <c:v>24.75</c:v>
                </c:pt>
                <c:pt idx="148">
                  <c:v>24.677</c:v>
                </c:pt>
                <c:pt idx="149">
                  <c:v>24.652999999999999</c:v>
                </c:pt>
                <c:pt idx="150">
                  <c:v>24.411999999999999</c:v>
                </c:pt>
                <c:pt idx="151">
                  <c:v>24.363</c:v>
                </c:pt>
                <c:pt idx="152">
                  <c:v>24.363</c:v>
                </c:pt>
                <c:pt idx="153">
                  <c:v>24.484000000000002</c:v>
                </c:pt>
                <c:pt idx="154">
                  <c:v>24.484000000000002</c:v>
                </c:pt>
                <c:pt idx="155">
                  <c:v>24.46</c:v>
                </c:pt>
                <c:pt idx="156">
                  <c:v>24.46</c:v>
                </c:pt>
                <c:pt idx="157">
                  <c:v>24.436</c:v>
                </c:pt>
                <c:pt idx="158">
                  <c:v>24.436</c:v>
                </c:pt>
                <c:pt idx="159">
                  <c:v>24.388000000000002</c:v>
                </c:pt>
                <c:pt idx="160">
                  <c:v>24.338999999999999</c:v>
                </c:pt>
                <c:pt idx="161">
                  <c:v>24.338999999999999</c:v>
                </c:pt>
                <c:pt idx="162">
                  <c:v>24.242999999999999</c:v>
                </c:pt>
                <c:pt idx="163">
                  <c:v>24.146000000000001</c:v>
                </c:pt>
                <c:pt idx="164">
                  <c:v>24.074000000000002</c:v>
                </c:pt>
                <c:pt idx="165">
                  <c:v>24.074000000000002</c:v>
                </c:pt>
                <c:pt idx="166">
                  <c:v>24.026</c:v>
                </c:pt>
                <c:pt idx="167">
                  <c:v>23.954000000000001</c:v>
                </c:pt>
                <c:pt idx="168">
                  <c:v>23.881</c:v>
                </c:pt>
                <c:pt idx="169">
                  <c:v>23.832999999999998</c:v>
                </c:pt>
                <c:pt idx="170">
                  <c:v>23.785</c:v>
                </c:pt>
                <c:pt idx="171">
                  <c:v>23.689</c:v>
                </c:pt>
                <c:pt idx="172">
                  <c:v>23.640999999999998</c:v>
                </c:pt>
                <c:pt idx="173">
                  <c:v>23.617000000000001</c:v>
                </c:pt>
                <c:pt idx="174">
                  <c:v>23.521000000000001</c:v>
                </c:pt>
                <c:pt idx="175">
                  <c:v>23.448</c:v>
                </c:pt>
                <c:pt idx="176">
                  <c:v>23.448</c:v>
                </c:pt>
                <c:pt idx="177">
                  <c:v>23.664999999999999</c:v>
                </c:pt>
                <c:pt idx="178">
                  <c:v>23.978000000000002</c:v>
                </c:pt>
                <c:pt idx="179">
                  <c:v>23.736999999999998</c:v>
                </c:pt>
                <c:pt idx="180">
                  <c:v>23.617000000000001</c:v>
                </c:pt>
                <c:pt idx="181">
                  <c:v>23.617000000000001</c:v>
                </c:pt>
                <c:pt idx="182">
                  <c:v>23.736999999999998</c:v>
                </c:pt>
                <c:pt idx="183">
                  <c:v>23.664999999999999</c:v>
                </c:pt>
                <c:pt idx="184">
                  <c:v>23.593</c:v>
                </c:pt>
                <c:pt idx="185">
                  <c:v>23.545000000000002</c:v>
                </c:pt>
                <c:pt idx="186">
                  <c:v>23.497</c:v>
                </c:pt>
                <c:pt idx="187">
                  <c:v>23.4</c:v>
                </c:pt>
                <c:pt idx="188">
                  <c:v>23.327999999999999</c:v>
                </c:pt>
                <c:pt idx="189">
                  <c:v>23.28</c:v>
                </c:pt>
                <c:pt idx="190">
                  <c:v>23.184000000000001</c:v>
                </c:pt>
                <c:pt idx="191">
                  <c:v>23.111999999999998</c:v>
                </c:pt>
                <c:pt idx="192">
                  <c:v>23.064</c:v>
                </c:pt>
                <c:pt idx="193">
                  <c:v>22.992000000000001</c:v>
                </c:pt>
                <c:pt idx="194">
                  <c:v>22.92</c:v>
                </c:pt>
                <c:pt idx="195">
                  <c:v>22.824000000000002</c:v>
                </c:pt>
                <c:pt idx="196">
                  <c:v>22.704999999999998</c:v>
                </c:pt>
                <c:pt idx="197">
                  <c:v>22.657</c:v>
                </c:pt>
                <c:pt idx="198">
                  <c:v>22.513000000000002</c:v>
                </c:pt>
                <c:pt idx="199">
                  <c:v>22.417000000000002</c:v>
                </c:pt>
                <c:pt idx="200">
                  <c:v>22.393000000000001</c:v>
                </c:pt>
                <c:pt idx="201">
                  <c:v>22.513000000000002</c:v>
                </c:pt>
                <c:pt idx="202">
                  <c:v>22.513000000000002</c:v>
                </c:pt>
                <c:pt idx="203">
                  <c:v>22.561</c:v>
                </c:pt>
                <c:pt idx="204">
                  <c:v>22.513000000000002</c:v>
                </c:pt>
                <c:pt idx="205">
                  <c:v>22.585000000000001</c:v>
                </c:pt>
                <c:pt idx="206">
                  <c:v>22.609000000000002</c:v>
                </c:pt>
                <c:pt idx="207">
                  <c:v>22.657</c:v>
                </c:pt>
                <c:pt idx="208">
                  <c:v>22.704999999999998</c:v>
                </c:pt>
                <c:pt idx="209">
                  <c:v>22.728999999999999</c:v>
                </c:pt>
                <c:pt idx="210">
                  <c:v>22.728999999999999</c:v>
                </c:pt>
                <c:pt idx="211">
                  <c:v>22.681000000000001</c:v>
                </c:pt>
                <c:pt idx="212">
                  <c:v>22.681000000000001</c:v>
                </c:pt>
                <c:pt idx="213">
                  <c:v>22.657</c:v>
                </c:pt>
                <c:pt idx="214">
                  <c:v>22.609000000000002</c:v>
                </c:pt>
                <c:pt idx="215">
                  <c:v>22.561</c:v>
                </c:pt>
                <c:pt idx="216">
                  <c:v>22.536999999999999</c:v>
                </c:pt>
                <c:pt idx="217">
                  <c:v>22.489000000000001</c:v>
                </c:pt>
                <c:pt idx="218">
                  <c:v>22.440999999999999</c:v>
                </c:pt>
                <c:pt idx="219">
                  <c:v>22.393000000000001</c:v>
                </c:pt>
                <c:pt idx="220">
                  <c:v>22.344999999999999</c:v>
                </c:pt>
                <c:pt idx="221">
                  <c:v>22.369</c:v>
                </c:pt>
                <c:pt idx="222">
                  <c:v>22.25</c:v>
                </c:pt>
                <c:pt idx="223">
                  <c:v>22.225999999999999</c:v>
                </c:pt>
                <c:pt idx="224">
                  <c:v>22.225999999999999</c:v>
                </c:pt>
                <c:pt idx="225">
                  <c:v>22.489000000000001</c:v>
                </c:pt>
                <c:pt idx="226">
                  <c:v>22.753</c:v>
                </c:pt>
                <c:pt idx="227">
                  <c:v>23.16</c:v>
                </c:pt>
                <c:pt idx="228">
                  <c:v>23.015999999999998</c:v>
                </c:pt>
                <c:pt idx="229">
                  <c:v>23.015999999999998</c:v>
                </c:pt>
                <c:pt idx="230">
                  <c:v>22.896000000000001</c:v>
                </c:pt>
                <c:pt idx="231">
                  <c:v>22.847999999999999</c:v>
                </c:pt>
                <c:pt idx="232">
                  <c:v>22.657</c:v>
                </c:pt>
                <c:pt idx="233">
                  <c:v>22.632999999999999</c:v>
                </c:pt>
                <c:pt idx="234">
                  <c:v>22.561</c:v>
                </c:pt>
                <c:pt idx="235">
                  <c:v>22.704999999999998</c:v>
                </c:pt>
                <c:pt idx="236">
                  <c:v>22.609000000000002</c:v>
                </c:pt>
                <c:pt idx="237">
                  <c:v>22.536999999999999</c:v>
                </c:pt>
                <c:pt idx="238">
                  <c:v>22.561</c:v>
                </c:pt>
                <c:pt idx="239">
                  <c:v>22.536999999999999</c:v>
                </c:pt>
                <c:pt idx="240">
                  <c:v>22.513000000000002</c:v>
                </c:pt>
                <c:pt idx="241">
                  <c:v>22.465</c:v>
                </c:pt>
                <c:pt idx="242">
                  <c:v>22.440999999999999</c:v>
                </c:pt>
                <c:pt idx="243">
                  <c:v>22.393000000000001</c:v>
                </c:pt>
                <c:pt idx="244">
                  <c:v>22.369</c:v>
                </c:pt>
                <c:pt idx="245">
                  <c:v>22.417000000000002</c:v>
                </c:pt>
                <c:pt idx="246">
                  <c:v>22.297999999999998</c:v>
                </c:pt>
                <c:pt idx="247">
                  <c:v>22.225999999999999</c:v>
                </c:pt>
                <c:pt idx="248">
                  <c:v>22.297999999999998</c:v>
                </c:pt>
                <c:pt idx="249">
                  <c:v>22.728999999999999</c:v>
                </c:pt>
                <c:pt idx="250">
                  <c:v>23.04</c:v>
                </c:pt>
                <c:pt idx="251">
                  <c:v>23.064</c:v>
                </c:pt>
                <c:pt idx="252">
                  <c:v>22.943999999999999</c:v>
                </c:pt>
                <c:pt idx="253">
                  <c:v>22.753</c:v>
                </c:pt>
                <c:pt idx="254">
                  <c:v>22.681000000000001</c:v>
                </c:pt>
                <c:pt idx="255">
                  <c:v>22.513000000000002</c:v>
                </c:pt>
                <c:pt idx="256">
                  <c:v>22.465</c:v>
                </c:pt>
                <c:pt idx="257">
                  <c:v>22.321000000000002</c:v>
                </c:pt>
                <c:pt idx="258">
                  <c:v>22.393000000000001</c:v>
                </c:pt>
                <c:pt idx="259">
                  <c:v>22.344999999999999</c:v>
                </c:pt>
                <c:pt idx="260">
                  <c:v>22.321000000000002</c:v>
                </c:pt>
                <c:pt idx="261">
                  <c:v>22.344999999999999</c:v>
                </c:pt>
                <c:pt idx="262">
                  <c:v>22.321000000000002</c:v>
                </c:pt>
                <c:pt idx="263">
                  <c:v>22.297999999999998</c:v>
                </c:pt>
                <c:pt idx="264">
                  <c:v>22.25</c:v>
                </c:pt>
                <c:pt idx="265">
                  <c:v>22.178000000000001</c:v>
                </c:pt>
                <c:pt idx="266">
                  <c:v>22.13</c:v>
                </c:pt>
                <c:pt idx="267">
                  <c:v>22.106000000000002</c:v>
                </c:pt>
                <c:pt idx="268">
                  <c:v>22.058</c:v>
                </c:pt>
                <c:pt idx="269">
                  <c:v>22.082000000000001</c:v>
                </c:pt>
                <c:pt idx="270">
                  <c:v>21.986999999999998</c:v>
                </c:pt>
                <c:pt idx="271">
                  <c:v>21.939</c:v>
                </c:pt>
                <c:pt idx="272">
                  <c:v>22.154</c:v>
                </c:pt>
                <c:pt idx="273">
                  <c:v>22.369</c:v>
                </c:pt>
                <c:pt idx="274">
                  <c:v>23.135999999999999</c:v>
                </c:pt>
                <c:pt idx="275">
                  <c:v>23.184000000000001</c:v>
                </c:pt>
                <c:pt idx="276">
                  <c:v>22.872</c:v>
                </c:pt>
                <c:pt idx="277">
                  <c:v>22.824000000000002</c:v>
                </c:pt>
                <c:pt idx="278">
                  <c:v>22.728999999999999</c:v>
                </c:pt>
                <c:pt idx="279">
                  <c:v>22.896000000000001</c:v>
                </c:pt>
                <c:pt idx="280">
                  <c:v>22.657</c:v>
                </c:pt>
                <c:pt idx="281">
                  <c:v>22.704999999999998</c:v>
                </c:pt>
                <c:pt idx="282">
                  <c:v>22.585000000000001</c:v>
                </c:pt>
                <c:pt idx="283">
                  <c:v>22.561</c:v>
                </c:pt>
                <c:pt idx="284">
                  <c:v>22.561</c:v>
                </c:pt>
                <c:pt idx="285">
                  <c:v>22.440999999999999</c:v>
                </c:pt>
                <c:pt idx="286">
                  <c:v>22.369</c:v>
                </c:pt>
                <c:pt idx="287">
                  <c:v>22.321000000000002</c:v>
                </c:pt>
                <c:pt idx="288">
                  <c:v>22.25</c:v>
                </c:pt>
                <c:pt idx="289">
                  <c:v>22.178000000000001</c:v>
                </c:pt>
                <c:pt idx="290">
                  <c:v>22.106000000000002</c:v>
                </c:pt>
                <c:pt idx="291">
                  <c:v>22.033999999999999</c:v>
                </c:pt>
                <c:pt idx="292">
                  <c:v>21.963000000000001</c:v>
                </c:pt>
                <c:pt idx="293">
                  <c:v>21.963000000000001</c:v>
                </c:pt>
                <c:pt idx="294">
                  <c:v>21.843</c:v>
                </c:pt>
                <c:pt idx="295">
                  <c:v>21.771999999999998</c:v>
                </c:pt>
                <c:pt idx="296">
                  <c:v>21.890999999999998</c:v>
                </c:pt>
                <c:pt idx="297">
                  <c:v>22.369</c:v>
                </c:pt>
                <c:pt idx="298">
                  <c:v>23.064</c:v>
                </c:pt>
                <c:pt idx="299">
                  <c:v>23.064</c:v>
                </c:pt>
                <c:pt idx="300">
                  <c:v>23.04</c:v>
                </c:pt>
                <c:pt idx="301">
                  <c:v>22.872</c:v>
                </c:pt>
                <c:pt idx="302">
                  <c:v>22.824000000000002</c:v>
                </c:pt>
                <c:pt idx="303">
                  <c:v>22.704999999999998</c:v>
                </c:pt>
                <c:pt idx="304">
                  <c:v>22.585000000000001</c:v>
                </c:pt>
                <c:pt idx="305">
                  <c:v>22.513000000000002</c:v>
                </c:pt>
                <c:pt idx="306">
                  <c:v>22.465</c:v>
                </c:pt>
                <c:pt idx="307">
                  <c:v>22.393000000000001</c:v>
                </c:pt>
                <c:pt idx="308">
                  <c:v>22.344999999999999</c:v>
                </c:pt>
                <c:pt idx="309">
                  <c:v>22.25</c:v>
                </c:pt>
                <c:pt idx="310">
                  <c:v>22.106000000000002</c:v>
                </c:pt>
                <c:pt idx="311">
                  <c:v>21.914999999999999</c:v>
                </c:pt>
                <c:pt idx="312">
                  <c:v>21.748000000000001</c:v>
                </c:pt>
                <c:pt idx="313">
                  <c:v>21.7</c:v>
                </c:pt>
                <c:pt idx="314">
                  <c:v>21.675999999999998</c:v>
                </c:pt>
                <c:pt idx="315">
                  <c:v>21.556999999999999</c:v>
                </c:pt>
                <c:pt idx="316">
                  <c:v>21.460999999999999</c:v>
                </c:pt>
                <c:pt idx="317">
                  <c:v>21.603999999999999</c:v>
                </c:pt>
                <c:pt idx="318">
                  <c:v>21.556999999999999</c:v>
                </c:pt>
                <c:pt idx="319">
                  <c:v>21.533000000000001</c:v>
                </c:pt>
                <c:pt idx="320">
                  <c:v>21.843</c:v>
                </c:pt>
                <c:pt idx="321">
                  <c:v>22.609000000000002</c:v>
                </c:pt>
                <c:pt idx="322">
                  <c:v>22.992000000000001</c:v>
                </c:pt>
                <c:pt idx="323">
                  <c:v>23.111999999999998</c:v>
                </c:pt>
                <c:pt idx="324">
                  <c:v>23.664999999999999</c:v>
                </c:pt>
                <c:pt idx="325">
                  <c:v>23.111999999999998</c:v>
                </c:pt>
                <c:pt idx="326">
                  <c:v>23.303999999999998</c:v>
                </c:pt>
                <c:pt idx="327">
                  <c:v>23.184000000000001</c:v>
                </c:pt>
                <c:pt idx="328">
                  <c:v>23.015999999999998</c:v>
                </c:pt>
                <c:pt idx="329">
                  <c:v>22.8</c:v>
                </c:pt>
                <c:pt idx="330">
                  <c:v>22.657</c:v>
                </c:pt>
                <c:pt idx="331">
                  <c:v>22.585000000000001</c:v>
                </c:pt>
                <c:pt idx="332">
                  <c:v>22.417000000000002</c:v>
                </c:pt>
                <c:pt idx="333">
                  <c:v>22.297999999999998</c:v>
                </c:pt>
                <c:pt idx="334">
                  <c:v>22.369</c:v>
                </c:pt>
                <c:pt idx="335">
                  <c:v>22.344999999999999</c:v>
                </c:pt>
                <c:pt idx="336">
                  <c:v>22.274000000000001</c:v>
                </c:pt>
                <c:pt idx="337">
                  <c:v>22.225999999999999</c:v>
                </c:pt>
                <c:pt idx="338">
                  <c:v>22.154</c:v>
                </c:pt>
                <c:pt idx="339">
                  <c:v>22.082000000000001</c:v>
                </c:pt>
                <c:pt idx="340">
                  <c:v>22.033999999999999</c:v>
                </c:pt>
                <c:pt idx="341">
                  <c:v>22.058</c:v>
                </c:pt>
                <c:pt idx="342">
                  <c:v>21.963000000000001</c:v>
                </c:pt>
                <c:pt idx="343">
                  <c:v>21.890999999999998</c:v>
                </c:pt>
                <c:pt idx="344">
                  <c:v>22.154</c:v>
                </c:pt>
                <c:pt idx="345">
                  <c:v>22.8</c:v>
                </c:pt>
                <c:pt idx="346">
                  <c:v>23.135999999999999</c:v>
                </c:pt>
                <c:pt idx="347">
                  <c:v>23.327999999999999</c:v>
                </c:pt>
                <c:pt idx="348">
                  <c:v>23.327999999999999</c:v>
                </c:pt>
                <c:pt idx="349">
                  <c:v>23.327999999999999</c:v>
                </c:pt>
                <c:pt idx="350">
                  <c:v>24.702000000000002</c:v>
                </c:pt>
                <c:pt idx="351">
                  <c:v>25.161999999999999</c:v>
                </c:pt>
                <c:pt idx="352">
                  <c:v>24.556999999999999</c:v>
                </c:pt>
                <c:pt idx="353">
                  <c:v>24.195</c:v>
                </c:pt>
                <c:pt idx="354">
                  <c:v>23.856999999999999</c:v>
                </c:pt>
                <c:pt idx="355">
                  <c:v>23.713000000000001</c:v>
                </c:pt>
                <c:pt idx="356">
                  <c:v>23.689</c:v>
                </c:pt>
                <c:pt idx="357">
                  <c:v>23.545000000000002</c:v>
                </c:pt>
                <c:pt idx="358">
                  <c:v>23.497</c:v>
                </c:pt>
                <c:pt idx="359">
                  <c:v>23.568999999999999</c:v>
                </c:pt>
                <c:pt idx="360">
                  <c:v>23.4</c:v>
                </c:pt>
                <c:pt idx="361">
                  <c:v>23.231999999999999</c:v>
                </c:pt>
                <c:pt idx="362">
                  <c:v>23.088000000000001</c:v>
                </c:pt>
                <c:pt idx="363">
                  <c:v>22.968</c:v>
                </c:pt>
                <c:pt idx="364">
                  <c:v>22.847999999999999</c:v>
                </c:pt>
                <c:pt idx="365">
                  <c:v>22.872</c:v>
                </c:pt>
                <c:pt idx="366">
                  <c:v>22.776</c:v>
                </c:pt>
                <c:pt idx="367">
                  <c:v>22.728999999999999</c:v>
                </c:pt>
                <c:pt idx="368">
                  <c:v>22.896000000000001</c:v>
                </c:pt>
                <c:pt idx="369">
                  <c:v>23.760999999999999</c:v>
                </c:pt>
                <c:pt idx="370">
                  <c:v>24.242999999999999</c:v>
                </c:pt>
                <c:pt idx="371">
                  <c:v>25.065000000000001</c:v>
                </c:pt>
                <c:pt idx="372">
                  <c:v>24.75</c:v>
                </c:pt>
                <c:pt idx="373">
                  <c:v>24.219000000000001</c:v>
                </c:pt>
                <c:pt idx="374">
                  <c:v>24.219000000000001</c:v>
                </c:pt>
                <c:pt idx="375">
                  <c:v>24.074000000000002</c:v>
                </c:pt>
                <c:pt idx="376">
                  <c:v>24.074000000000002</c:v>
                </c:pt>
                <c:pt idx="377">
                  <c:v>23.978000000000002</c:v>
                </c:pt>
                <c:pt idx="378">
                  <c:v>23.905000000000001</c:v>
                </c:pt>
                <c:pt idx="379">
                  <c:v>23.856999999999999</c:v>
                </c:pt>
                <c:pt idx="380">
                  <c:v>23.785</c:v>
                </c:pt>
                <c:pt idx="381">
                  <c:v>23.664999999999999</c:v>
                </c:pt>
                <c:pt idx="382">
                  <c:v>23.617000000000001</c:v>
                </c:pt>
                <c:pt idx="383">
                  <c:v>23.617000000000001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Autumn!$G$3</c:f>
              <c:strCache>
                <c:ptCount val="1"/>
                <c:pt idx="0">
                  <c:v>Temp- Room 6 °C </c:v>
                </c:pt>
              </c:strCache>
            </c:strRef>
          </c:tx>
          <c:marker>
            <c:symbol val="none"/>
          </c:marker>
          <c:cat>
            <c:strRef>
              <c:f>Autumn!$A$4:$A$388</c:f>
              <c:strCache>
                <c:ptCount val="384"/>
                <c:pt idx="0">
                  <c:v>10/26/16 </c:v>
                </c:pt>
                <c:pt idx="1">
                  <c:v>10/26/16 01:00:00 AM</c:v>
                </c:pt>
                <c:pt idx="2">
                  <c:v>10/26/16 01:00:00 PM</c:v>
                </c:pt>
                <c:pt idx="3">
                  <c:v>10/26/16 02:00:00 AM</c:v>
                </c:pt>
                <c:pt idx="4">
                  <c:v>10/26/16 02:00:00 PM</c:v>
                </c:pt>
                <c:pt idx="5">
                  <c:v>10/26/16 03:00:00 AM</c:v>
                </c:pt>
                <c:pt idx="6">
                  <c:v>10/26/16 03:00:00 PM</c:v>
                </c:pt>
                <c:pt idx="7">
                  <c:v>10/26/16 04:00:00 AM</c:v>
                </c:pt>
                <c:pt idx="8">
                  <c:v>10/26/16 04:00:00 PM</c:v>
                </c:pt>
                <c:pt idx="9">
                  <c:v>10/26/16 05:00:00 AM</c:v>
                </c:pt>
                <c:pt idx="10">
                  <c:v>10/26/16 05:00:00 PM</c:v>
                </c:pt>
                <c:pt idx="11">
                  <c:v>10/26/16 06:00:00 AM</c:v>
                </c:pt>
                <c:pt idx="12">
                  <c:v>10/26/16 06:00:00 PM</c:v>
                </c:pt>
                <c:pt idx="13">
                  <c:v>10/26/16 07:00:00 AM</c:v>
                </c:pt>
                <c:pt idx="14">
                  <c:v>10/26/16 07:00:00 PM</c:v>
                </c:pt>
                <c:pt idx="15">
                  <c:v>10/26/16 08:00:00 AM</c:v>
                </c:pt>
                <c:pt idx="16">
                  <c:v>10/26/16 08:00:00 PM</c:v>
                </c:pt>
                <c:pt idx="17">
                  <c:v>10/26/16 09:00:00 AM</c:v>
                </c:pt>
                <c:pt idx="18">
                  <c:v>10/26/16 09:00:00 PM</c:v>
                </c:pt>
                <c:pt idx="19">
                  <c:v>10/26/16 10:00:00 AM</c:v>
                </c:pt>
                <c:pt idx="20">
                  <c:v>10/26/16 10:00:00 PM</c:v>
                </c:pt>
                <c:pt idx="21">
                  <c:v>10/26/16 11:00:00 AM</c:v>
                </c:pt>
                <c:pt idx="22">
                  <c:v>10/26/16 11:00:00 PM</c:v>
                </c:pt>
                <c:pt idx="23">
                  <c:v>10/26/16 12:00:00 PM</c:v>
                </c:pt>
                <c:pt idx="24">
                  <c:v>10/27/16 </c:v>
                </c:pt>
                <c:pt idx="25">
                  <c:v>10/27/16 01:00:00 AM</c:v>
                </c:pt>
                <c:pt idx="26">
                  <c:v>10/27/16 01:00:00 PM</c:v>
                </c:pt>
                <c:pt idx="27">
                  <c:v>10/27/16 02:00:00 AM</c:v>
                </c:pt>
                <c:pt idx="28">
                  <c:v>10/27/16 02:00:00 PM</c:v>
                </c:pt>
                <c:pt idx="29">
                  <c:v>10/27/16 03:00:00 AM</c:v>
                </c:pt>
                <c:pt idx="30">
                  <c:v>10/27/16 03:00:00 PM</c:v>
                </c:pt>
                <c:pt idx="31">
                  <c:v>10/27/16 04:00:00 AM</c:v>
                </c:pt>
                <c:pt idx="32">
                  <c:v>10/27/16 04:00:00 PM</c:v>
                </c:pt>
                <c:pt idx="33">
                  <c:v>10/27/16 05:00:00 AM</c:v>
                </c:pt>
                <c:pt idx="34">
                  <c:v>10/27/16 05:00:00 PM</c:v>
                </c:pt>
                <c:pt idx="35">
                  <c:v>10/27/16 06:00:00 AM</c:v>
                </c:pt>
                <c:pt idx="36">
                  <c:v>10/27/16 06:00:00 PM</c:v>
                </c:pt>
                <c:pt idx="37">
                  <c:v>10/27/16 07:00:00 AM</c:v>
                </c:pt>
                <c:pt idx="38">
                  <c:v>10/27/16 07:00:00 PM</c:v>
                </c:pt>
                <c:pt idx="39">
                  <c:v>10/27/16 08:00:00 AM</c:v>
                </c:pt>
                <c:pt idx="40">
                  <c:v>10/27/16 08:00:00 PM</c:v>
                </c:pt>
                <c:pt idx="41">
                  <c:v>10/27/16 09:00:00 AM</c:v>
                </c:pt>
                <c:pt idx="42">
                  <c:v>10/27/16 09:00:00 PM</c:v>
                </c:pt>
                <c:pt idx="43">
                  <c:v>10/27/16 10:00:00 AM</c:v>
                </c:pt>
                <c:pt idx="44">
                  <c:v>10/27/16 10:00:00 PM</c:v>
                </c:pt>
                <c:pt idx="45">
                  <c:v>10/27/16 11:00:00 AM</c:v>
                </c:pt>
                <c:pt idx="46">
                  <c:v>10/27/16 11:00:00 PM</c:v>
                </c:pt>
                <c:pt idx="47">
                  <c:v>10/27/16 12:00:00 PM</c:v>
                </c:pt>
                <c:pt idx="48">
                  <c:v>10/28/16 </c:v>
                </c:pt>
                <c:pt idx="49">
                  <c:v>10/28/16 01:00:00 AM</c:v>
                </c:pt>
                <c:pt idx="50">
                  <c:v>10/28/16 01:00:00 PM</c:v>
                </c:pt>
                <c:pt idx="51">
                  <c:v>10/28/16 02:00:00 AM</c:v>
                </c:pt>
                <c:pt idx="52">
                  <c:v>10/28/16 02:00:00 PM</c:v>
                </c:pt>
                <c:pt idx="53">
                  <c:v>10/28/16 03:00:00 AM</c:v>
                </c:pt>
                <c:pt idx="54">
                  <c:v>10/28/16 03:00:00 PM</c:v>
                </c:pt>
                <c:pt idx="55">
                  <c:v>10/28/16 04:00:00 AM</c:v>
                </c:pt>
                <c:pt idx="56">
                  <c:v>10/28/16 04:00:00 PM</c:v>
                </c:pt>
                <c:pt idx="57">
                  <c:v>10/28/16 05:00:00 AM</c:v>
                </c:pt>
                <c:pt idx="58">
                  <c:v>10/28/16 05:00:00 PM</c:v>
                </c:pt>
                <c:pt idx="59">
                  <c:v>10/28/16 06:00:00 AM</c:v>
                </c:pt>
                <c:pt idx="60">
                  <c:v>10/28/16 06:00:00 PM</c:v>
                </c:pt>
                <c:pt idx="61">
                  <c:v>10/28/16 07:00:00 AM</c:v>
                </c:pt>
                <c:pt idx="62">
                  <c:v>10/28/16 07:00:00 PM</c:v>
                </c:pt>
                <c:pt idx="63">
                  <c:v>10/28/16 08:00:00 AM</c:v>
                </c:pt>
                <c:pt idx="64">
                  <c:v>10/28/16 08:00:00 PM</c:v>
                </c:pt>
                <c:pt idx="65">
                  <c:v>10/28/16 09:00:00 AM</c:v>
                </c:pt>
                <c:pt idx="66">
                  <c:v>10/28/16 09:00:00 PM</c:v>
                </c:pt>
                <c:pt idx="67">
                  <c:v>10/28/16 10:00:00 AM</c:v>
                </c:pt>
                <c:pt idx="68">
                  <c:v>10/28/16 10:00:00 PM</c:v>
                </c:pt>
                <c:pt idx="69">
                  <c:v>10/28/16 11:00:00 AM</c:v>
                </c:pt>
                <c:pt idx="70">
                  <c:v>10/28/16 11:00:00 PM</c:v>
                </c:pt>
                <c:pt idx="71">
                  <c:v>10/28/16 12:00:00 PM</c:v>
                </c:pt>
                <c:pt idx="72">
                  <c:v>10/29/16 </c:v>
                </c:pt>
                <c:pt idx="73">
                  <c:v>10/29/16 01:00:00 AM</c:v>
                </c:pt>
                <c:pt idx="74">
                  <c:v>10/29/16 01:00:00 PM</c:v>
                </c:pt>
                <c:pt idx="75">
                  <c:v>10/29/16 02:00:00 AM</c:v>
                </c:pt>
                <c:pt idx="76">
                  <c:v>10/29/16 02:00:00 PM</c:v>
                </c:pt>
                <c:pt idx="77">
                  <c:v>10/29/16 03:00:00 AM</c:v>
                </c:pt>
                <c:pt idx="78">
                  <c:v>10/29/16 03:00:00 PM</c:v>
                </c:pt>
                <c:pt idx="79">
                  <c:v>10/29/16 04:00:00 AM</c:v>
                </c:pt>
                <c:pt idx="80">
                  <c:v>10/29/16 04:00:00 PM</c:v>
                </c:pt>
                <c:pt idx="81">
                  <c:v>10/29/16 05:00:00 AM</c:v>
                </c:pt>
                <c:pt idx="82">
                  <c:v>10/29/16 05:00:00 PM</c:v>
                </c:pt>
                <c:pt idx="83">
                  <c:v>10/29/16 06:00:00 AM</c:v>
                </c:pt>
                <c:pt idx="84">
                  <c:v>10/29/16 06:00:00 PM</c:v>
                </c:pt>
                <c:pt idx="85">
                  <c:v>10/29/16 07:00:00 AM</c:v>
                </c:pt>
                <c:pt idx="86">
                  <c:v>10/29/16 07:00:00 PM</c:v>
                </c:pt>
                <c:pt idx="87">
                  <c:v>10/29/16 08:00:00 AM</c:v>
                </c:pt>
                <c:pt idx="88">
                  <c:v>10/29/16 08:00:00 PM</c:v>
                </c:pt>
                <c:pt idx="89">
                  <c:v>10/29/16 09:00:00 AM</c:v>
                </c:pt>
                <c:pt idx="90">
                  <c:v>10/29/16 09:00:00 PM</c:v>
                </c:pt>
                <c:pt idx="91">
                  <c:v>10/29/16 10:00:00 AM</c:v>
                </c:pt>
                <c:pt idx="92">
                  <c:v>10/29/16 10:00:00 PM</c:v>
                </c:pt>
                <c:pt idx="93">
                  <c:v>10/29/16 11:00:00 AM</c:v>
                </c:pt>
                <c:pt idx="94">
                  <c:v>10/29/16 11:00:00 PM</c:v>
                </c:pt>
                <c:pt idx="95">
                  <c:v>10/29/16 12:00:00 PM</c:v>
                </c:pt>
                <c:pt idx="96">
                  <c:v>10/30/16 </c:v>
                </c:pt>
                <c:pt idx="97">
                  <c:v>10/30/16 01:00:00 AM</c:v>
                </c:pt>
                <c:pt idx="98">
                  <c:v>10/30/16 01:00:00 PM</c:v>
                </c:pt>
                <c:pt idx="99">
                  <c:v>10/30/16 02:00:00 AM</c:v>
                </c:pt>
                <c:pt idx="100">
                  <c:v>10/30/16 02:00:00 PM</c:v>
                </c:pt>
                <c:pt idx="101">
                  <c:v>10/30/16 03:00:00 AM</c:v>
                </c:pt>
                <c:pt idx="102">
                  <c:v>10/30/16 03:00:00 PM</c:v>
                </c:pt>
                <c:pt idx="103">
                  <c:v>10/30/16 04:00:00 AM</c:v>
                </c:pt>
                <c:pt idx="104">
                  <c:v>10/30/16 04:00:00 PM</c:v>
                </c:pt>
                <c:pt idx="105">
                  <c:v>10/30/16 05:00:00 AM</c:v>
                </c:pt>
                <c:pt idx="106">
                  <c:v>10/30/16 05:00:00 PM</c:v>
                </c:pt>
                <c:pt idx="107">
                  <c:v>10/30/16 06:00:00 AM</c:v>
                </c:pt>
                <c:pt idx="108">
                  <c:v>10/30/16 06:00:00 PM</c:v>
                </c:pt>
                <c:pt idx="109">
                  <c:v>10/30/16 07:00:00 AM</c:v>
                </c:pt>
                <c:pt idx="110">
                  <c:v>10/30/16 07:00:00 PM</c:v>
                </c:pt>
                <c:pt idx="111">
                  <c:v>10/30/16 08:00:00 AM</c:v>
                </c:pt>
                <c:pt idx="112">
                  <c:v>10/30/16 08:00:00 PM</c:v>
                </c:pt>
                <c:pt idx="113">
                  <c:v>10/30/16 09:00:00 AM</c:v>
                </c:pt>
                <c:pt idx="114">
                  <c:v>10/30/16 09:00:00 PM</c:v>
                </c:pt>
                <c:pt idx="115">
                  <c:v>10/30/16 10:00:00 AM</c:v>
                </c:pt>
                <c:pt idx="116">
                  <c:v>10/30/16 10:00:00 PM</c:v>
                </c:pt>
                <c:pt idx="117">
                  <c:v>10/30/16 11:00:00 AM</c:v>
                </c:pt>
                <c:pt idx="118">
                  <c:v>10/30/16 11:00:00 PM</c:v>
                </c:pt>
                <c:pt idx="119">
                  <c:v>10/30/16 12:00:00 PM</c:v>
                </c:pt>
                <c:pt idx="120">
                  <c:v>10/31/16 </c:v>
                </c:pt>
                <c:pt idx="121">
                  <c:v>10/31/16 01:00:00 AM</c:v>
                </c:pt>
                <c:pt idx="122">
                  <c:v>10/31/16 01:00:00 PM</c:v>
                </c:pt>
                <c:pt idx="123">
                  <c:v>10/31/16 02:00:00 AM</c:v>
                </c:pt>
                <c:pt idx="124">
                  <c:v>10/31/16 02:00:00 PM</c:v>
                </c:pt>
                <c:pt idx="125">
                  <c:v>10/31/16 03:00:00 AM</c:v>
                </c:pt>
                <c:pt idx="126">
                  <c:v>10/31/16 03:00:00 PM</c:v>
                </c:pt>
                <c:pt idx="127">
                  <c:v>10/31/16 04:00:00 AM</c:v>
                </c:pt>
                <c:pt idx="128">
                  <c:v>10/31/16 04:00:00 PM</c:v>
                </c:pt>
                <c:pt idx="129">
                  <c:v>10/31/16 05:00:00 AM</c:v>
                </c:pt>
                <c:pt idx="130">
                  <c:v>10/31/16 05:00:00 PM</c:v>
                </c:pt>
                <c:pt idx="131">
                  <c:v>10/31/16 06:00:00 AM</c:v>
                </c:pt>
                <c:pt idx="132">
                  <c:v>10/31/16 06:00:00 PM</c:v>
                </c:pt>
                <c:pt idx="133">
                  <c:v>10/31/16 07:00:00 AM</c:v>
                </c:pt>
                <c:pt idx="134">
                  <c:v>10/31/16 07:00:00 PM</c:v>
                </c:pt>
                <c:pt idx="135">
                  <c:v>10/31/16 08:00:00 AM</c:v>
                </c:pt>
                <c:pt idx="136">
                  <c:v>10/31/16 08:00:00 PM</c:v>
                </c:pt>
                <c:pt idx="137">
                  <c:v>10/31/16 09:00:00 AM</c:v>
                </c:pt>
                <c:pt idx="138">
                  <c:v>10/31/16 09:00:00 PM</c:v>
                </c:pt>
                <c:pt idx="139">
                  <c:v>10/31/16 10:00:00 AM</c:v>
                </c:pt>
                <c:pt idx="140">
                  <c:v>10/31/16 10:00:00 PM</c:v>
                </c:pt>
                <c:pt idx="141">
                  <c:v>10/31/16 11:00:00 AM</c:v>
                </c:pt>
                <c:pt idx="142">
                  <c:v>10/31/16 11:00:00 PM</c:v>
                </c:pt>
                <c:pt idx="143">
                  <c:v>10/31/16 12:00:00 PM</c:v>
                </c:pt>
                <c:pt idx="144">
                  <c:v>11/01/2016</c:v>
                </c:pt>
                <c:pt idx="145">
                  <c:v>11/01/2016 01:00</c:v>
                </c:pt>
                <c:pt idx="146">
                  <c:v>11/01/2016 02:00</c:v>
                </c:pt>
                <c:pt idx="147">
                  <c:v>11/01/2016 03:00</c:v>
                </c:pt>
                <c:pt idx="148">
                  <c:v>11/01/2016 04:00</c:v>
                </c:pt>
                <c:pt idx="149">
                  <c:v>11/01/2016 05:00</c:v>
                </c:pt>
                <c:pt idx="150">
                  <c:v>11/01/2016 06:00</c:v>
                </c:pt>
                <c:pt idx="151">
                  <c:v>11/01/2016 07:00</c:v>
                </c:pt>
                <c:pt idx="152">
                  <c:v>11/01/2016 08:00</c:v>
                </c:pt>
                <c:pt idx="153">
                  <c:v>11/01/2016 09:00</c:v>
                </c:pt>
                <c:pt idx="154">
                  <c:v>11/01/2016 10:00</c:v>
                </c:pt>
                <c:pt idx="155">
                  <c:v>11/01/2016 11:00</c:v>
                </c:pt>
                <c:pt idx="156">
                  <c:v>11/01/2016 12:00</c:v>
                </c:pt>
                <c:pt idx="157">
                  <c:v>11/01/2016 13:00</c:v>
                </c:pt>
                <c:pt idx="158">
                  <c:v>11/01/2016 14:00</c:v>
                </c:pt>
                <c:pt idx="159">
                  <c:v>11/01/2016 15:00</c:v>
                </c:pt>
                <c:pt idx="160">
                  <c:v>11/01/2016 16:00</c:v>
                </c:pt>
                <c:pt idx="161">
                  <c:v>11/01/2016 17:00</c:v>
                </c:pt>
                <c:pt idx="162">
                  <c:v>11/01/2016 18:00</c:v>
                </c:pt>
                <c:pt idx="163">
                  <c:v>11/01/2016 19:00</c:v>
                </c:pt>
                <c:pt idx="164">
                  <c:v>11/01/2016 20:00</c:v>
                </c:pt>
                <c:pt idx="165">
                  <c:v>11/01/2016 21:00</c:v>
                </c:pt>
                <c:pt idx="166">
                  <c:v>11/01/2016 22:00</c:v>
                </c:pt>
                <c:pt idx="167">
                  <c:v>11/01/2016 23:00</c:v>
                </c:pt>
                <c:pt idx="168">
                  <c:v>11/02/2016</c:v>
                </c:pt>
                <c:pt idx="169">
                  <c:v>11/02/2016 01:00</c:v>
                </c:pt>
                <c:pt idx="170">
                  <c:v>11/02/2016 02:00</c:v>
                </c:pt>
                <c:pt idx="171">
                  <c:v>11/02/2016 03:00</c:v>
                </c:pt>
                <c:pt idx="172">
                  <c:v>11/02/2016 04:00</c:v>
                </c:pt>
                <c:pt idx="173">
                  <c:v>11/02/2016 05:00</c:v>
                </c:pt>
                <c:pt idx="174">
                  <c:v>11/02/2016 06:00</c:v>
                </c:pt>
                <c:pt idx="175">
                  <c:v>11/02/2016 07:00</c:v>
                </c:pt>
                <c:pt idx="176">
                  <c:v>11/02/2016 08:00</c:v>
                </c:pt>
                <c:pt idx="177">
                  <c:v>11/02/2016 09:00</c:v>
                </c:pt>
                <c:pt idx="178">
                  <c:v>11/02/2016 10:00</c:v>
                </c:pt>
                <c:pt idx="179">
                  <c:v>11/02/2016 11:00</c:v>
                </c:pt>
                <c:pt idx="180">
                  <c:v>11/02/2016 12:00</c:v>
                </c:pt>
                <c:pt idx="181">
                  <c:v>11/02/2016 13:00</c:v>
                </c:pt>
                <c:pt idx="182">
                  <c:v>11/02/2016 14:00</c:v>
                </c:pt>
                <c:pt idx="183">
                  <c:v>11/02/2016 15:00</c:v>
                </c:pt>
                <c:pt idx="184">
                  <c:v>11/02/2016 16:00</c:v>
                </c:pt>
                <c:pt idx="185">
                  <c:v>11/02/2016 17:00</c:v>
                </c:pt>
                <c:pt idx="186">
                  <c:v>11/02/2016 18:00</c:v>
                </c:pt>
                <c:pt idx="187">
                  <c:v>11/02/2016 19:00</c:v>
                </c:pt>
                <c:pt idx="188">
                  <c:v>11/02/2016 20:00</c:v>
                </c:pt>
                <c:pt idx="189">
                  <c:v>11/02/2016 21:00</c:v>
                </c:pt>
                <c:pt idx="190">
                  <c:v>11/02/2016 22:00</c:v>
                </c:pt>
                <c:pt idx="191">
                  <c:v>11/02/2016 23:00</c:v>
                </c:pt>
                <c:pt idx="192">
                  <c:v>11/03/2016</c:v>
                </c:pt>
                <c:pt idx="193">
                  <c:v>11/03/2016 01:00</c:v>
                </c:pt>
                <c:pt idx="194">
                  <c:v>11/03/2016 02:00</c:v>
                </c:pt>
                <c:pt idx="195">
                  <c:v>11/03/2016 03:00</c:v>
                </c:pt>
                <c:pt idx="196">
                  <c:v>11/03/2016 04:00</c:v>
                </c:pt>
                <c:pt idx="197">
                  <c:v>11/03/2016 05:00</c:v>
                </c:pt>
                <c:pt idx="198">
                  <c:v>11/03/2016 06:00</c:v>
                </c:pt>
                <c:pt idx="199">
                  <c:v>11/03/2016 07:00</c:v>
                </c:pt>
                <c:pt idx="200">
                  <c:v>11/03/2016 08:00</c:v>
                </c:pt>
                <c:pt idx="201">
                  <c:v>11/03/2016 09:00</c:v>
                </c:pt>
                <c:pt idx="202">
                  <c:v>11/03/2016 10:00</c:v>
                </c:pt>
                <c:pt idx="203">
                  <c:v>11/03/2016 11:00</c:v>
                </c:pt>
                <c:pt idx="204">
                  <c:v>11/03/2016 12:00</c:v>
                </c:pt>
                <c:pt idx="205">
                  <c:v>11/03/2016 13:00</c:v>
                </c:pt>
                <c:pt idx="206">
                  <c:v>11/03/2016 14:00</c:v>
                </c:pt>
                <c:pt idx="207">
                  <c:v>11/03/2016 15:00</c:v>
                </c:pt>
                <c:pt idx="208">
                  <c:v>11/03/2016 16:00</c:v>
                </c:pt>
                <c:pt idx="209">
                  <c:v>11/03/2016 17:00</c:v>
                </c:pt>
                <c:pt idx="210">
                  <c:v>11/03/2016 18:00</c:v>
                </c:pt>
                <c:pt idx="211">
                  <c:v>11/03/2016 19:00</c:v>
                </c:pt>
                <c:pt idx="212">
                  <c:v>11/03/2016 20:00</c:v>
                </c:pt>
                <c:pt idx="213">
                  <c:v>11/03/2016 21:00</c:v>
                </c:pt>
                <c:pt idx="214">
                  <c:v>11/03/2016 22:00</c:v>
                </c:pt>
                <c:pt idx="215">
                  <c:v>11/03/2016 23:00</c:v>
                </c:pt>
                <c:pt idx="216">
                  <c:v>11/04/2016</c:v>
                </c:pt>
                <c:pt idx="217">
                  <c:v>11/04/2016 01:00</c:v>
                </c:pt>
                <c:pt idx="218">
                  <c:v>11/04/2016 02:00</c:v>
                </c:pt>
                <c:pt idx="219">
                  <c:v>11/04/2016 03:00</c:v>
                </c:pt>
                <c:pt idx="220">
                  <c:v>11/04/2016 04:00</c:v>
                </c:pt>
                <c:pt idx="221">
                  <c:v>11/04/2016 05:00</c:v>
                </c:pt>
                <c:pt idx="222">
                  <c:v>11/04/2016 06:00</c:v>
                </c:pt>
                <c:pt idx="223">
                  <c:v>11/04/2016 07:00</c:v>
                </c:pt>
                <c:pt idx="224">
                  <c:v>11/04/2016 08:00</c:v>
                </c:pt>
                <c:pt idx="225">
                  <c:v>11/04/2016 09:00</c:v>
                </c:pt>
                <c:pt idx="226">
                  <c:v>11/04/2016 10:00</c:v>
                </c:pt>
                <c:pt idx="227">
                  <c:v>11/04/2016 11:00</c:v>
                </c:pt>
                <c:pt idx="228">
                  <c:v>11/04/2016 12:00</c:v>
                </c:pt>
                <c:pt idx="229">
                  <c:v>11/04/2016 13:00</c:v>
                </c:pt>
                <c:pt idx="230">
                  <c:v>11/04/2016 14:00</c:v>
                </c:pt>
                <c:pt idx="231">
                  <c:v>11/04/2016 15:00</c:v>
                </c:pt>
                <c:pt idx="232">
                  <c:v>11/04/2016 16:00</c:v>
                </c:pt>
                <c:pt idx="233">
                  <c:v>11/04/2016 17:00</c:v>
                </c:pt>
                <c:pt idx="234">
                  <c:v>11/04/2016 18:00</c:v>
                </c:pt>
                <c:pt idx="235">
                  <c:v>11/04/2016 19:00</c:v>
                </c:pt>
                <c:pt idx="236">
                  <c:v>11/04/2016 20:00</c:v>
                </c:pt>
                <c:pt idx="237">
                  <c:v>11/04/2016 21:00</c:v>
                </c:pt>
                <c:pt idx="238">
                  <c:v>11/04/2016 22:00</c:v>
                </c:pt>
                <c:pt idx="239">
                  <c:v>11/04/2016 23:00</c:v>
                </c:pt>
                <c:pt idx="240">
                  <c:v>11/05/2016</c:v>
                </c:pt>
                <c:pt idx="241">
                  <c:v>11/05/2016 01:00</c:v>
                </c:pt>
                <c:pt idx="242">
                  <c:v>11/05/2016 02:00</c:v>
                </c:pt>
                <c:pt idx="243">
                  <c:v>11/05/2016 03:00</c:v>
                </c:pt>
                <c:pt idx="244">
                  <c:v>11/05/2016 04:00</c:v>
                </c:pt>
                <c:pt idx="245">
                  <c:v>11/05/2016 05:00</c:v>
                </c:pt>
                <c:pt idx="246">
                  <c:v>11/05/2016 06:00</c:v>
                </c:pt>
                <c:pt idx="247">
                  <c:v>11/05/2016 07:00</c:v>
                </c:pt>
                <c:pt idx="248">
                  <c:v>11/05/2016 08:00</c:v>
                </c:pt>
                <c:pt idx="249">
                  <c:v>11/05/2016 09:00</c:v>
                </c:pt>
                <c:pt idx="250">
                  <c:v>11/05/2016 10:00</c:v>
                </c:pt>
                <c:pt idx="251">
                  <c:v>11/05/2016 11:00</c:v>
                </c:pt>
                <c:pt idx="252">
                  <c:v>11/05/2016 12:00</c:v>
                </c:pt>
                <c:pt idx="253">
                  <c:v>11/05/2016 13:00</c:v>
                </c:pt>
                <c:pt idx="254">
                  <c:v>11/05/2016 14:00</c:v>
                </c:pt>
                <c:pt idx="255">
                  <c:v>11/05/2016 15:00</c:v>
                </c:pt>
                <c:pt idx="256">
                  <c:v>11/05/2016 16:00</c:v>
                </c:pt>
                <c:pt idx="257">
                  <c:v>11/05/2016 17:00</c:v>
                </c:pt>
                <c:pt idx="258">
                  <c:v>11/05/2016 18:00</c:v>
                </c:pt>
                <c:pt idx="259">
                  <c:v>11/05/2016 19:00</c:v>
                </c:pt>
                <c:pt idx="260">
                  <c:v>11/05/2016 20:00</c:v>
                </c:pt>
                <c:pt idx="261">
                  <c:v>11/05/2016 21:00</c:v>
                </c:pt>
                <c:pt idx="262">
                  <c:v>11/05/2016 22:00</c:v>
                </c:pt>
                <c:pt idx="263">
                  <c:v>11/05/2016 23:00</c:v>
                </c:pt>
                <c:pt idx="264">
                  <c:v>11/06/2016</c:v>
                </c:pt>
                <c:pt idx="265">
                  <c:v>11/06/2016 01:00</c:v>
                </c:pt>
                <c:pt idx="266">
                  <c:v>11/06/2016 02:00</c:v>
                </c:pt>
                <c:pt idx="267">
                  <c:v>11/06/2016 03:00</c:v>
                </c:pt>
                <c:pt idx="268">
                  <c:v>11/06/2016 04:00</c:v>
                </c:pt>
                <c:pt idx="269">
                  <c:v>11/06/2016 05:00</c:v>
                </c:pt>
                <c:pt idx="270">
                  <c:v>11/06/2016 06:00</c:v>
                </c:pt>
                <c:pt idx="271">
                  <c:v>11/06/2016 07:00</c:v>
                </c:pt>
                <c:pt idx="272">
                  <c:v>11/06/2016 08:00</c:v>
                </c:pt>
                <c:pt idx="273">
                  <c:v>11/06/2016 09:00</c:v>
                </c:pt>
                <c:pt idx="274">
                  <c:v>11/06/2016 10:00</c:v>
                </c:pt>
                <c:pt idx="275">
                  <c:v>11/06/2016 11:00</c:v>
                </c:pt>
                <c:pt idx="276">
                  <c:v>11/06/2016 12:00</c:v>
                </c:pt>
                <c:pt idx="277">
                  <c:v>11/06/2016 13:00</c:v>
                </c:pt>
                <c:pt idx="278">
                  <c:v>11/06/2016 14:00</c:v>
                </c:pt>
                <c:pt idx="279">
                  <c:v>11/06/2016 15:00</c:v>
                </c:pt>
                <c:pt idx="280">
                  <c:v>11/06/2016 16:00</c:v>
                </c:pt>
                <c:pt idx="281">
                  <c:v>11/06/2016 17:00</c:v>
                </c:pt>
                <c:pt idx="282">
                  <c:v>11/06/2016 18:00</c:v>
                </c:pt>
                <c:pt idx="283">
                  <c:v>11/06/2016 19:00</c:v>
                </c:pt>
                <c:pt idx="284">
                  <c:v>11/06/2016 20:00</c:v>
                </c:pt>
                <c:pt idx="285">
                  <c:v>11/06/2016 21:00</c:v>
                </c:pt>
                <c:pt idx="286">
                  <c:v>11/06/2016 22:00</c:v>
                </c:pt>
                <c:pt idx="287">
                  <c:v>11/06/2016 23:00</c:v>
                </c:pt>
                <c:pt idx="288">
                  <c:v>11/07/2016</c:v>
                </c:pt>
                <c:pt idx="289">
                  <c:v>11/07/2016 01:00</c:v>
                </c:pt>
                <c:pt idx="290">
                  <c:v>11/07/2016 02:00</c:v>
                </c:pt>
                <c:pt idx="291">
                  <c:v>11/07/2016 03:00</c:v>
                </c:pt>
                <c:pt idx="292">
                  <c:v>11/07/2016 04:00</c:v>
                </c:pt>
                <c:pt idx="293">
                  <c:v>11/07/2016 05:00</c:v>
                </c:pt>
                <c:pt idx="294">
                  <c:v>11/07/2016 06:00</c:v>
                </c:pt>
                <c:pt idx="295">
                  <c:v>11/07/2016 07:00</c:v>
                </c:pt>
                <c:pt idx="296">
                  <c:v>11/07/2016 08:00</c:v>
                </c:pt>
                <c:pt idx="297">
                  <c:v>11/07/2016 09:00</c:v>
                </c:pt>
                <c:pt idx="298">
                  <c:v>11/07/2016 10:00</c:v>
                </c:pt>
                <c:pt idx="299">
                  <c:v>11/07/2016 11:00</c:v>
                </c:pt>
                <c:pt idx="300">
                  <c:v>11/07/2016 12:00</c:v>
                </c:pt>
                <c:pt idx="301">
                  <c:v>11/07/2016 13:00</c:v>
                </c:pt>
                <c:pt idx="302">
                  <c:v>11/07/2016 14:00</c:v>
                </c:pt>
                <c:pt idx="303">
                  <c:v>11/07/2016 15:00</c:v>
                </c:pt>
                <c:pt idx="304">
                  <c:v>11/07/2016 16:00</c:v>
                </c:pt>
                <c:pt idx="305">
                  <c:v>11/07/2016 17:00</c:v>
                </c:pt>
                <c:pt idx="306">
                  <c:v>11/07/2016 18:00</c:v>
                </c:pt>
                <c:pt idx="307">
                  <c:v>11/07/2016 19:00</c:v>
                </c:pt>
                <c:pt idx="308">
                  <c:v>11/07/2016 20:00</c:v>
                </c:pt>
                <c:pt idx="309">
                  <c:v>11/07/2016 21:00</c:v>
                </c:pt>
                <c:pt idx="310">
                  <c:v>11/07/2016 22:00</c:v>
                </c:pt>
                <c:pt idx="311">
                  <c:v>11/07/2016 23:00</c:v>
                </c:pt>
                <c:pt idx="312">
                  <c:v>11/08/2016</c:v>
                </c:pt>
                <c:pt idx="313">
                  <c:v>11/08/2016 01:00</c:v>
                </c:pt>
                <c:pt idx="314">
                  <c:v>11/08/2016 02:00</c:v>
                </c:pt>
                <c:pt idx="315">
                  <c:v>11/08/2016 03:00</c:v>
                </c:pt>
                <c:pt idx="316">
                  <c:v>11/08/2016 04:00</c:v>
                </c:pt>
                <c:pt idx="317">
                  <c:v>11/08/2016 05:00</c:v>
                </c:pt>
                <c:pt idx="318">
                  <c:v>11/08/2016 06:00</c:v>
                </c:pt>
                <c:pt idx="319">
                  <c:v>11/08/2016 07:00</c:v>
                </c:pt>
                <c:pt idx="320">
                  <c:v>11/08/2016 08:00</c:v>
                </c:pt>
                <c:pt idx="321">
                  <c:v>11/08/2016 09:00</c:v>
                </c:pt>
                <c:pt idx="322">
                  <c:v>11/08/2016 10:00</c:v>
                </c:pt>
                <c:pt idx="323">
                  <c:v>11/08/2016 11:00</c:v>
                </c:pt>
                <c:pt idx="324">
                  <c:v>11/08/2016 12:00</c:v>
                </c:pt>
                <c:pt idx="325">
                  <c:v>11/08/2016 13:00</c:v>
                </c:pt>
                <c:pt idx="326">
                  <c:v>11/08/2016 14:00</c:v>
                </c:pt>
                <c:pt idx="327">
                  <c:v>11/08/2016 15:00</c:v>
                </c:pt>
                <c:pt idx="328">
                  <c:v>11/08/2016 16:00</c:v>
                </c:pt>
                <c:pt idx="329">
                  <c:v>11/08/2016 17:00</c:v>
                </c:pt>
                <c:pt idx="330">
                  <c:v>11/08/2016 18:00</c:v>
                </c:pt>
                <c:pt idx="331">
                  <c:v>11/08/2016 19:00</c:v>
                </c:pt>
                <c:pt idx="332">
                  <c:v>11/08/2016 20:00</c:v>
                </c:pt>
                <c:pt idx="333">
                  <c:v>11/08/2016 21:00</c:v>
                </c:pt>
                <c:pt idx="334">
                  <c:v>11/08/2016 22:00</c:v>
                </c:pt>
                <c:pt idx="335">
                  <c:v>11/08/2016 23:00</c:v>
                </c:pt>
                <c:pt idx="336">
                  <c:v>11/09/2016</c:v>
                </c:pt>
                <c:pt idx="337">
                  <c:v>11/09/2016 01:00</c:v>
                </c:pt>
                <c:pt idx="338">
                  <c:v>11/09/2016 02:00</c:v>
                </c:pt>
                <c:pt idx="339">
                  <c:v>11/09/2016 03:00</c:v>
                </c:pt>
                <c:pt idx="340">
                  <c:v>11/09/2016 04:00</c:v>
                </c:pt>
                <c:pt idx="341">
                  <c:v>11/09/2016 05:00</c:v>
                </c:pt>
                <c:pt idx="342">
                  <c:v>11/09/2016 06:00</c:v>
                </c:pt>
                <c:pt idx="343">
                  <c:v>11/09/2016 07:00</c:v>
                </c:pt>
                <c:pt idx="344">
                  <c:v>11/09/2016 08:00</c:v>
                </c:pt>
                <c:pt idx="345">
                  <c:v>11/09/2016 09:00</c:v>
                </c:pt>
                <c:pt idx="346">
                  <c:v>11/09/2016 10:00</c:v>
                </c:pt>
                <c:pt idx="347">
                  <c:v>11/09/2016 11:00</c:v>
                </c:pt>
                <c:pt idx="348">
                  <c:v>11/09/2016 12:00</c:v>
                </c:pt>
                <c:pt idx="349">
                  <c:v>11/09/2016 13:00</c:v>
                </c:pt>
                <c:pt idx="350">
                  <c:v>11/09/2016 14:00</c:v>
                </c:pt>
                <c:pt idx="351">
                  <c:v>11/09/2016 15:00</c:v>
                </c:pt>
                <c:pt idx="352">
                  <c:v>11/09/2016 16:00</c:v>
                </c:pt>
                <c:pt idx="353">
                  <c:v>11/09/2016 17:00</c:v>
                </c:pt>
                <c:pt idx="354">
                  <c:v>11/09/2016 18:00</c:v>
                </c:pt>
                <c:pt idx="355">
                  <c:v>11/09/2016 19:00</c:v>
                </c:pt>
                <c:pt idx="356">
                  <c:v>11/09/2016 20:00</c:v>
                </c:pt>
                <c:pt idx="357">
                  <c:v>11/09/2016 21:00</c:v>
                </c:pt>
                <c:pt idx="358">
                  <c:v>11/09/2016 22:00</c:v>
                </c:pt>
                <c:pt idx="359">
                  <c:v>11/09/2016 23:00</c:v>
                </c:pt>
                <c:pt idx="360">
                  <c:v>11/10/2016</c:v>
                </c:pt>
                <c:pt idx="361">
                  <c:v>11/10/2016 01:00</c:v>
                </c:pt>
                <c:pt idx="362">
                  <c:v>11/10/2016 02:00</c:v>
                </c:pt>
                <c:pt idx="363">
                  <c:v>11/10/2016 03:00</c:v>
                </c:pt>
                <c:pt idx="364">
                  <c:v>11/10/2016 04:00</c:v>
                </c:pt>
                <c:pt idx="365">
                  <c:v>11/10/2016 05:00</c:v>
                </c:pt>
                <c:pt idx="366">
                  <c:v>11/10/2016 06:00</c:v>
                </c:pt>
                <c:pt idx="367">
                  <c:v>11/10/2016 07:00</c:v>
                </c:pt>
                <c:pt idx="368">
                  <c:v>11/10/2016 08:00</c:v>
                </c:pt>
                <c:pt idx="369">
                  <c:v>11/10/2016 09:00</c:v>
                </c:pt>
                <c:pt idx="370">
                  <c:v>11/10/2016 10:00</c:v>
                </c:pt>
                <c:pt idx="371">
                  <c:v>11/10/2016 11:00</c:v>
                </c:pt>
                <c:pt idx="372">
                  <c:v>11/10/2016 12:00</c:v>
                </c:pt>
                <c:pt idx="373">
                  <c:v>11/10/2016 13:00</c:v>
                </c:pt>
                <c:pt idx="374">
                  <c:v>11/10/2016 14:00</c:v>
                </c:pt>
                <c:pt idx="375">
                  <c:v>11/10/2016 15:00</c:v>
                </c:pt>
                <c:pt idx="376">
                  <c:v>11/10/2016 16:00</c:v>
                </c:pt>
                <c:pt idx="377">
                  <c:v>11/10/2016 17:00</c:v>
                </c:pt>
                <c:pt idx="378">
                  <c:v>11/10/2016 18:00</c:v>
                </c:pt>
                <c:pt idx="379">
                  <c:v>11/10/2016 19:00</c:v>
                </c:pt>
                <c:pt idx="380">
                  <c:v>11/10/2016 20:00</c:v>
                </c:pt>
                <c:pt idx="381">
                  <c:v>11/10/2016 21:00</c:v>
                </c:pt>
                <c:pt idx="382">
                  <c:v>11/10/2016 22:00</c:v>
                </c:pt>
                <c:pt idx="383">
                  <c:v>11/10/2016 23:00</c:v>
                </c:pt>
              </c:strCache>
            </c:strRef>
          </c:cat>
          <c:val>
            <c:numRef>
              <c:f>Autumn!$G$4:$G$388</c:f>
              <c:numCache>
                <c:formatCode>General</c:formatCode>
                <c:ptCount val="384"/>
                <c:pt idx="0">
                  <c:v>23.617000000000001</c:v>
                </c:pt>
                <c:pt idx="1">
                  <c:v>23.568999999999999</c:v>
                </c:pt>
                <c:pt idx="2">
                  <c:v>25.015999999999998</c:v>
                </c:pt>
                <c:pt idx="3">
                  <c:v>23.497</c:v>
                </c:pt>
                <c:pt idx="4">
                  <c:v>25.283000000000001</c:v>
                </c:pt>
                <c:pt idx="5">
                  <c:v>23.4</c:v>
                </c:pt>
                <c:pt idx="6">
                  <c:v>25.524999999999999</c:v>
                </c:pt>
                <c:pt idx="7">
                  <c:v>23.303999999999998</c:v>
                </c:pt>
                <c:pt idx="8">
                  <c:v>25.283000000000001</c:v>
                </c:pt>
                <c:pt idx="9">
                  <c:v>23.207999999999998</c:v>
                </c:pt>
                <c:pt idx="10">
                  <c:v>24.943999999999999</c:v>
                </c:pt>
                <c:pt idx="11">
                  <c:v>23.111999999999998</c:v>
                </c:pt>
                <c:pt idx="12">
                  <c:v>24.774000000000001</c:v>
                </c:pt>
                <c:pt idx="13">
                  <c:v>23.015999999999998</c:v>
                </c:pt>
                <c:pt idx="14">
                  <c:v>24.507999999999999</c:v>
                </c:pt>
                <c:pt idx="15">
                  <c:v>23.184000000000001</c:v>
                </c:pt>
                <c:pt idx="16">
                  <c:v>24.507999999999999</c:v>
                </c:pt>
                <c:pt idx="17">
                  <c:v>23.856999999999999</c:v>
                </c:pt>
                <c:pt idx="18">
                  <c:v>24.629000000000001</c:v>
                </c:pt>
                <c:pt idx="19">
                  <c:v>24.338999999999999</c:v>
                </c:pt>
                <c:pt idx="20">
                  <c:v>24.556999999999999</c:v>
                </c:pt>
                <c:pt idx="21">
                  <c:v>24.581</c:v>
                </c:pt>
                <c:pt idx="22">
                  <c:v>24.46</c:v>
                </c:pt>
                <c:pt idx="23">
                  <c:v>24.532</c:v>
                </c:pt>
                <c:pt idx="24">
                  <c:v>24.097999999999999</c:v>
                </c:pt>
                <c:pt idx="25">
                  <c:v>24.074000000000002</c:v>
                </c:pt>
                <c:pt idx="26">
                  <c:v>25.744</c:v>
                </c:pt>
                <c:pt idx="27">
                  <c:v>23.954000000000001</c:v>
                </c:pt>
                <c:pt idx="28">
                  <c:v>25.55</c:v>
                </c:pt>
                <c:pt idx="29">
                  <c:v>23.736999999999998</c:v>
                </c:pt>
                <c:pt idx="30">
                  <c:v>25.623000000000001</c:v>
                </c:pt>
                <c:pt idx="31">
                  <c:v>23.593</c:v>
                </c:pt>
                <c:pt idx="32">
                  <c:v>25.428000000000001</c:v>
                </c:pt>
                <c:pt idx="33">
                  <c:v>23.689</c:v>
                </c:pt>
                <c:pt idx="34">
                  <c:v>25.21</c:v>
                </c:pt>
                <c:pt idx="35">
                  <c:v>23.689</c:v>
                </c:pt>
                <c:pt idx="36">
                  <c:v>25.355</c:v>
                </c:pt>
                <c:pt idx="37">
                  <c:v>23.640999999999998</c:v>
                </c:pt>
                <c:pt idx="38">
                  <c:v>25.21</c:v>
                </c:pt>
                <c:pt idx="39">
                  <c:v>23.978000000000002</c:v>
                </c:pt>
                <c:pt idx="40">
                  <c:v>25.113</c:v>
                </c:pt>
                <c:pt idx="41">
                  <c:v>24.629000000000001</c:v>
                </c:pt>
                <c:pt idx="42">
                  <c:v>25.137</c:v>
                </c:pt>
                <c:pt idx="43">
                  <c:v>25.257999999999999</c:v>
                </c:pt>
                <c:pt idx="44">
                  <c:v>24.992000000000001</c:v>
                </c:pt>
                <c:pt idx="45">
                  <c:v>25.646999999999998</c:v>
                </c:pt>
                <c:pt idx="46">
                  <c:v>24.870999999999999</c:v>
                </c:pt>
                <c:pt idx="47">
                  <c:v>25.306999999999999</c:v>
                </c:pt>
                <c:pt idx="48">
                  <c:v>24.507999999999999</c:v>
                </c:pt>
                <c:pt idx="49">
                  <c:v>24.338999999999999</c:v>
                </c:pt>
                <c:pt idx="50">
                  <c:v>25.501000000000001</c:v>
                </c:pt>
                <c:pt idx="51">
                  <c:v>24.46</c:v>
                </c:pt>
                <c:pt idx="52">
                  <c:v>25.452999999999999</c:v>
                </c:pt>
                <c:pt idx="53">
                  <c:v>24.242999999999999</c:v>
                </c:pt>
                <c:pt idx="54">
                  <c:v>25.501000000000001</c:v>
                </c:pt>
                <c:pt idx="55">
                  <c:v>24.195</c:v>
                </c:pt>
                <c:pt idx="56">
                  <c:v>25.404</c:v>
                </c:pt>
                <c:pt idx="57">
                  <c:v>23.856999999999999</c:v>
                </c:pt>
                <c:pt idx="58">
                  <c:v>25.137</c:v>
                </c:pt>
                <c:pt idx="59">
                  <c:v>24.122</c:v>
                </c:pt>
                <c:pt idx="60">
                  <c:v>24.943999999999999</c:v>
                </c:pt>
                <c:pt idx="61">
                  <c:v>23.832999999999998</c:v>
                </c:pt>
                <c:pt idx="62">
                  <c:v>24.797999999999998</c:v>
                </c:pt>
                <c:pt idx="63">
                  <c:v>23.809000000000001</c:v>
                </c:pt>
                <c:pt idx="64">
                  <c:v>24.823</c:v>
                </c:pt>
                <c:pt idx="65">
                  <c:v>23.954000000000001</c:v>
                </c:pt>
                <c:pt idx="66">
                  <c:v>24.968</c:v>
                </c:pt>
                <c:pt idx="67">
                  <c:v>24.436</c:v>
                </c:pt>
                <c:pt idx="68">
                  <c:v>24.725999999999999</c:v>
                </c:pt>
                <c:pt idx="69">
                  <c:v>24.870999999999999</c:v>
                </c:pt>
                <c:pt idx="70">
                  <c:v>24.652999999999999</c:v>
                </c:pt>
                <c:pt idx="71">
                  <c:v>25.452999999999999</c:v>
                </c:pt>
                <c:pt idx="72">
                  <c:v>24.605</c:v>
                </c:pt>
                <c:pt idx="73">
                  <c:v>24.507999999999999</c:v>
                </c:pt>
                <c:pt idx="74">
                  <c:v>25.866</c:v>
                </c:pt>
                <c:pt idx="75">
                  <c:v>24.411999999999999</c:v>
                </c:pt>
                <c:pt idx="76">
                  <c:v>25.597999999999999</c:v>
                </c:pt>
                <c:pt idx="77">
                  <c:v>24.338999999999999</c:v>
                </c:pt>
                <c:pt idx="78">
                  <c:v>25.939</c:v>
                </c:pt>
                <c:pt idx="79">
                  <c:v>24.266999999999999</c:v>
                </c:pt>
                <c:pt idx="80">
                  <c:v>25.768000000000001</c:v>
                </c:pt>
                <c:pt idx="81">
                  <c:v>24.170999999999999</c:v>
                </c:pt>
                <c:pt idx="82">
                  <c:v>25.55</c:v>
                </c:pt>
                <c:pt idx="83">
                  <c:v>24.097999999999999</c:v>
                </c:pt>
                <c:pt idx="84">
                  <c:v>25.161999999999999</c:v>
                </c:pt>
                <c:pt idx="85">
                  <c:v>23.954000000000001</c:v>
                </c:pt>
                <c:pt idx="86">
                  <c:v>25.088999999999999</c:v>
                </c:pt>
                <c:pt idx="87">
                  <c:v>24.411999999999999</c:v>
                </c:pt>
                <c:pt idx="88">
                  <c:v>25.088999999999999</c:v>
                </c:pt>
                <c:pt idx="89">
                  <c:v>25.015999999999998</c:v>
                </c:pt>
                <c:pt idx="90">
                  <c:v>25.137</c:v>
                </c:pt>
                <c:pt idx="91">
                  <c:v>25.283000000000001</c:v>
                </c:pt>
                <c:pt idx="92">
                  <c:v>24.992000000000001</c:v>
                </c:pt>
                <c:pt idx="93">
                  <c:v>25.257999999999999</c:v>
                </c:pt>
                <c:pt idx="94">
                  <c:v>24.847000000000001</c:v>
                </c:pt>
                <c:pt idx="95">
                  <c:v>25.38</c:v>
                </c:pt>
                <c:pt idx="96">
                  <c:v>24.774000000000001</c:v>
                </c:pt>
                <c:pt idx="97">
                  <c:v>24.629000000000001</c:v>
                </c:pt>
                <c:pt idx="98">
                  <c:v>24.774000000000001</c:v>
                </c:pt>
                <c:pt idx="99">
                  <c:v>24.532</c:v>
                </c:pt>
                <c:pt idx="100">
                  <c:v>24.870999999999999</c:v>
                </c:pt>
                <c:pt idx="101">
                  <c:v>24.46</c:v>
                </c:pt>
                <c:pt idx="102">
                  <c:v>24.968</c:v>
                </c:pt>
                <c:pt idx="103">
                  <c:v>24.363</c:v>
                </c:pt>
                <c:pt idx="104">
                  <c:v>24.725999999999999</c:v>
                </c:pt>
                <c:pt idx="105">
                  <c:v>24.242999999999999</c:v>
                </c:pt>
                <c:pt idx="106">
                  <c:v>24.507999999999999</c:v>
                </c:pt>
                <c:pt idx="107">
                  <c:v>24.146000000000001</c:v>
                </c:pt>
                <c:pt idx="108">
                  <c:v>24.556999999999999</c:v>
                </c:pt>
                <c:pt idx="109">
                  <c:v>24.05</c:v>
                </c:pt>
                <c:pt idx="110">
                  <c:v>24.581</c:v>
                </c:pt>
                <c:pt idx="111">
                  <c:v>24.363</c:v>
                </c:pt>
                <c:pt idx="112">
                  <c:v>24.581</c:v>
                </c:pt>
                <c:pt idx="113">
                  <c:v>24.677</c:v>
                </c:pt>
                <c:pt idx="114">
                  <c:v>24.725999999999999</c:v>
                </c:pt>
                <c:pt idx="115">
                  <c:v>24.677</c:v>
                </c:pt>
                <c:pt idx="116">
                  <c:v>24.652999999999999</c:v>
                </c:pt>
                <c:pt idx="117">
                  <c:v>24.702000000000002</c:v>
                </c:pt>
                <c:pt idx="118">
                  <c:v>24.436</c:v>
                </c:pt>
                <c:pt idx="119">
                  <c:v>24.702000000000002</c:v>
                </c:pt>
                <c:pt idx="120">
                  <c:v>24.388000000000002</c:v>
                </c:pt>
                <c:pt idx="121">
                  <c:v>24.315000000000001</c:v>
                </c:pt>
                <c:pt idx="122">
                  <c:v>24.291</c:v>
                </c:pt>
                <c:pt idx="123">
                  <c:v>24.242999999999999</c:v>
                </c:pt>
                <c:pt idx="124">
                  <c:v>24.266999999999999</c:v>
                </c:pt>
                <c:pt idx="125">
                  <c:v>24.122</c:v>
                </c:pt>
                <c:pt idx="126">
                  <c:v>24.507999999999999</c:v>
                </c:pt>
                <c:pt idx="127">
                  <c:v>24.026</c:v>
                </c:pt>
                <c:pt idx="128">
                  <c:v>24.581</c:v>
                </c:pt>
                <c:pt idx="129">
                  <c:v>24.026</c:v>
                </c:pt>
                <c:pt idx="130">
                  <c:v>24.605</c:v>
                </c:pt>
                <c:pt idx="131">
                  <c:v>23.93</c:v>
                </c:pt>
                <c:pt idx="132">
                  <c:v>24.556999999999999</c:v>
                </c:pt>
                <c:pt idx="133">
                  <c:v>23.856999999999999</c:v>
                </c:pt>
                <c:pt idx="134">
                  <c:v>24.315000000000001</c:v>
                </c:pt>
                <c:pt idx="135">
                  <c:v>24.074000000000002</c:v>
                </c:pt>
                <c:pt idx="136">
                  <c:v>24.219000000000001</c:v>
                </c:pt>
                <c:pt idx="137">
                  <c:v>24.46</c:v>
                </c:pt>
                <c:pt idx="138">
                  <c:v>24.436</c:v>
                </c:pt>
                <c:pt idx="139">
                  <c:v>24.581</c:v>
                </c:pt>
                <c:pt idx="140">
                  <c:v>24.315000000000001</c:v>
                </c:pt>
                <c:pt idx="141">
                  <c:v>24.097999999999999</c:v>
                </c:pt>
                <c:pt idx="142">
                  <c:v>24.242999999999999</c:v>
                </c:pt>
                <c:pt idx="143">
                  <c:v>24.026</c:v>
                </c:pt>
                <c:pt idx="144">
                  <c:v>24.170999999999999</c:v>
                </c:pt>
                <c:pt idx="145">
                  <c:v>24.097999999999999</c:v>
                </c:pt>
                <c:pt idx="146">
                  <c:v>24.026</c:v>
                </c:pt>
                <c:pt idx="147">
                  <c:v>23.954000000000001</c:v>
                </c:pt>
                <c:pt idx="148">
                  <c:v>23.881</c:v>
                </c:pt>
                <c:pt idx="149">
                  <c:v>23.809000000000001</c:v>
                </c:pt>
                <c:pt idx="150">
                  <c:v>23.713000000000001</c:v>
                </c:pt>
                <c:pt idx="151">
                  <c:v>23.617000000000001</c:v>
                </c:pt>
                <c:pt idx="152">
                  <c:v>23.617000000000001</c:v>
                </c:pt>
                <c:pt idx="153">
                  <c:v>23.689</c:v>
                </c:pt>
                <c:pt idx="154">
                  <c:v>23.497</c:v>
                </c:pt>
                <c:pt idx="155">
                  <c:v>23.088000000000001</c:v>
                </c:pt>
                <c:pt idx="156">
                  <c:v>23.568999999999999</c:v>
                </c:pt>
                <c:pt idx="157">
                  <c:v>23.689</c:v>
                </c:pt>
                <c:pt idx="158">
                  <c:v>23.736999999999998</c:v>
                </c:pt>
                <c:pt idx="159">
                  <c:v>23.713000000000001</c:v>
                </c:pt>
                <c:pt idx="160">
                  <c:v>23.640999999999998</c:v>
                </c:pt>
                <c:pt idx="161">
                  <c:v>23.617000000000001</c:v>
                </c:pt>
                <c:pt idx="162">
                  <c:v>23.256</c:v>
                </c:pt>
                <c:pt idx="163">
                  <c:v>23.184000000000001</c:v>
                </c:pt>
                <c:pt idx="164">
                  <c:v>23.111999999999998</c:v>
                </c:pt>
                <c:pt idx="165">
                  <c:v>23.4</c:v>
                </c:pt>
                <c:pt idx="166">
                  <c:v>23.184000000000001</c:v>
                </c:pt>
                <c:pt idx="167">
                  <c:v>23.04</c:v>
                </c:pt>
                <c:pt idx="168">
                  <c:v>22.968</c:v>
                </c:pt>
                <c:pt idx="169">
                  <c:v>22.896000000000001</c:v>
                </c:pt>
                <c:pt idx="170">
                  <c:v>22.824000000000002</c:v>
                </c:pt>
                <c:pt idx="171">
                  <c:v>22.728999999999999</c:v>
                </c:pt>
                <c:pt idx="172">
                  <c:v>22.657</c:v>
                </c:pt>
                <c:pt idx="173">
                  <c:v>22.585000000000001</c:v>
                </c:pt>
                <c:pt idx="174">
                  <c:v>22.536999999999999</c:v>
                </c:pt>
                <c:pt idx="175">
                  <c:v>22.489000000000001</c:v>
                </c:pt>
                <c:pt idx="176">
                  <c:v>22.536999999999999</c:v>
                </c:pt>
                <c:pt idx="177">
                  <c:v>22.753</c:v>
                </c:pt>
                <c:pt idx="178">
                  <c:v>22.728999999999999</c:v>
                </c:pt>
                <c:pt idx="179">
                  <c:v>22.609000000000002</c:v>
                </c:pt>
                <c:pt idx="180">
                  <c:v>22.585000000000001</c:v>
                </c:pt>
                <c:pt idx="181">
                  <c:v>22.776</c:v>
                </c:pt>
                <c:pt idx="182">
                  <c:v>22.824000000000002</c:v>
                </c:pt>
                <c:pt idx="183">
                  <c:v>22.992000000000001</c:v>
                </c:pt>
                <c:pt idx="184">
                  <c:v>22.896000000000001</c:v>
                </c:pt>
                <c:pt idx="185">
                  <c:v>22.968</c:v>
                </c:pt>
                <c:pt idx="186">
                  <c:v>22.753</c:v>
                </c:pt>
                <c:pt idx="187">
                  <c:v>22.681000000000001</c:v>
                </c:pt>
                <c:pt idx="188">
                  <c:v>22.681000000000001</c:v>
                </c:pt>
                <c:pt idx="189">
                  <c:v>22.728999999999999</c:v>
                </c:pt>
                <c:pt idx="190">
                  <c:v>22.489000000000001</c:v>
                </c:pt>
                <c:pt idx="191">
                  <c:v>22.344999999999999</c:v>
                </c:pt>
                <c:pt idx="192">
                  <c:v>22.297999999999998</c:v>
                </c:pt>
                <c:pt idx="193">
                  <c:v>22.202000000000002</c:v>
                </c:pt>
                <c:pt idx="194">
                  <c:v>22.13</c:v>
                </c:pt>
                <c:pt idx="195">
                  <c:v>22.033999999999999</c:v>
                </c:pt>
                <c:pt idx="196">
                  <c:v>21.939</c:v>
                </c:pt>
                <c:pt idx="197">
                  <c:v>21.843</c:v>
                </c:pt>
                <c:pt idx="198">
                  <c:v>21.724</c:v>
                </c:pt>
                <c:pt idx="199">
                  <c:v>21.628</c:v>
                </c:pt>
                <c:pt idx="200">
                  <c:v>21.7</c:v>
                </c:pt>
                <c:pt idx="201">
                  <c:v>21.890999999999998</c:v>
                </c:pt>
                <c:pt idx="202">
                  <c:v>21.914999999999999</c:v>
                </c:pt>
                <c:pt idx="203">
                  <c:v>21.986999999999998</c:v>
                </c:pt>
                <c:pt idx="204">
                  <c:v>21.675999999999998</c:v>
                </c:pt>
                <c:pt idx="205">
                  <c:v>22.058</c:v>
                </c:pt>
                <c:pt idx="206">
                  <c:v>22.033999999999999</c:v>
                </c:pt>
                <c:pt idx="207">
                  <c:v>22.321000000000002</c:v>
                </c:pt>
                <c:pt idx="208">
                  <c:v>22.297999999999998</c:v>
                </c:pt>
                <c:pt idx="209">
                  <c:v>22.393000000000001</c:v>
                </c:pt>
                <c:pt idx="210">
                  <c:v>22.25</c:v>
                </c:pt>
                <c:pt idx="211">
                  <c:v>22.274000000000001</c:v>
                </c:pt>
                <c:pt idx="212">
                  <c:v>22.178000000000001</c:v>
                </c:pt>
                <c:pt idx="213">
                  <c:v>22.393000000000001</c:v>
                </c:pt>
                <c:pt idx="214">
                  <c:v>22.25</c:v>
                </c:pt>
                <c:pt idx="215">
                  <c:v>22.058</c:v>
                </c:pt>
                <c:pt idx="216">
                  <c:v>21.963000000000001</c:v>
                </c:pt>
                <c:pt idx="217">
                  <c:v>21.867000000000001</c:v>
                </c:pt>
                <c:pt idx="218">
                  <c:v>21.795000000000002</c:v>
                </c:pt>
                <c:pt idx="219">
                  <c:v>21.748000000000001</c:v>
                </c:pt>
                <c:pt idx="220">
                  <c:v>21.7</c:v>
                </c:pt>
                <c:pt idx="221">
                  <c:v>21.628</c:v>
                </c:pt>
                <c:pt idx="222">
                  <c:v>21.556999999999999</c:v>
                </c:pt>
                <c:pt idx="223">
                  <c:v>21.533000000000001</c:v>
                </c:pt>
                <c:pt idx="224">
                  <c:v>21.556999999999999</c:v>
                </c:pt>
                <c:pt idx="225">
                  <c:v>21.867000000000001</c:v>
                </c:pt>
                <c:pt idx="226">
                  <c:v>21.986999999999998</c:v>
                </c:pt>
                <c:pt idx="227">
                  <c:v>22.106000000000002</c:v>
                </c:pt>
                <c:pt idx="228">
                  <c:v>21.890999999999998</c:v>
                </c:pt>
                <c:pt idx="229">
                  <c:v>21.986999999999998</c:v>
                </c:pt>
                <c:pt idx="230">
                  <c:v>21.867000000000001</c:v>
                </c:pt>
                <c:pt idx="231">
                  <c:v>22.154</c:v>
                </c:pt>
                <c:pt idx="232">
                  <c:v>22.010999999999999</c:v>
                </c:pt>
                <c:pt idx="233">
                  <c:v>22.344999999999999</c:v>
                </c:pt>
                <c:pt idx="234">
                  <c:v>22.297999999999998</c:v>
                </c:pt>
                <c:pt idx="235">
                  <c:v>22.225999999999999</c:v>
                </c:pt>
                <c:pt idx="236">
                  <c:v>22.344999999999999</c:v>
                </c:pt>
                <c:pt idx="237">
                  <c:v>22.417000000000002</c:v>
                </c:pt>
                <c:pt idx="238">
                  <c:v>22.25</c:v>
                </c:pt>
                <c:pt idx="239">
                  <c:v>22.058</c:v>
                </c:pt>
                <c:pt idx="240">
                  <c:v>21.986999999999998</c:v>
                </c:pt>
                <c:pt idx="241">
                  <c:v>21.890999999999998</c:v>
                </c:pt>
                <c:pt idx="242">
                  <c:v>21.843</c:v>
                </c:pt>
                <c:pt idx="243">
                  <c:v>21.771999999999998</c:v>
                </c:pt>
                <c:pt idx="244">
                  <c:v>21.724</c:v>
                </c:pt>
                <c:pt idx="245">
                  <c:v>21.675999999999998</c:v>
                </c:pt>
                <c:pt idx="246">
                  <c:v>21.603999999999999</c:v>
                </c:pt>
                <c:pt idx="247">
                  <c:v>21.509</c:v>
                </c:pt>
                <c:pt idx="248">
                  <c:v>21.509</c:v>
                </c:pt>
                <c:pt idx="249">
                  <c:v>21.771999999999998</c:v>
                </c:pt>
                <c:pt idx="250">
                  <c:v>22.082000000000001</c:v>
                </c:pt>
                <c:pt idx="251">
                  <c:v>21.939</c:v>
                </c:pt>
                <c:pt idx="252">
                  <c:v>21.652000000000001</c:v>
                </c:pt>
                <c:pt idx="253">
                  <c:v>21.556999999999999</c:v>
                </c:pt>
                <c:pt idx="254">
                  <c:v>21.556999999999999</c:v>
                </c:pt>
                <c:pt idx="255">
                  <c:v>21.939</c:v>
                </c:pt>
                <c:pt idx="256">
                  <c:v>21.818999999999999</c:v>
                </c:pt>
                <c:pt idx="257">
                  <c:v>22.010999999999999</c:v>
                </c:pt>
                <c:pt idx="258">
                  <c:v>21.867000000000001</c:v>
                </c:pt>
                <c:pt idx="259">
                  <c:v>21.795000000000002</c:v>
                </c:pt>
                <c:pt idx="260">
                  <c:v>21.986999999999998</c:v>
                </c:pt>
                <c:pt idx="261">
                  <c:v>22.033999999999999</c:v>
                </c:pt>
                <c:pt idx="262">
                  <c:v>22.010999999999999</c:v>
                </c:pt>
                <c:pt idx="263">
                  <c:v>21.843</c:v>
                </c:pt>
                <c:pt idx="264">
                  <c:v>21.675999999999998</c:v>
                </c:pt>
                <c:pt idx="265">
                  <c:v>21.581</c:v>
                </c:pt>
                <c:pt idx="266">
                  <c:v>21.509</c:v>
                </c:pt>
                <c:pt idx="267">
                  <c:v>21.437000000000001</c:v>
                </c:pt>
                <c:pt idx="268">
                  <c:v>21.366</c:v>
                </c:pt>
                <c:pt idx="269">
                  <c:v>21.318000000000001</c:v>
                </c:pt>
                <c:pt idx="270">
                  <c:v>21.27</c:v>
                </c:pt>
                <c:pt idx="271">
                  <c:v>21.222999999999999</c:v>
                </c:pt>
                <c:pt idx="272">
                  <c:v>21.366</c:v>
                </c:pt>
                <c:pt idx="273">
                  <c:v>21.437000000000001</c:v>
                </c:pt>
                <c:pt idx="274">
                  <c:v>21.675999999999998</c:v>
                </c:pt>
                <c:pt idx="275">
                  <c:v>21.460999999999999</c:v>
                </c:pt>
                <c:pt idx="276">
                  <c:v>21.413</c:v>
                </c:pt>
                <c:pt idx="277">
                  <c:v>21.341999999999999</c:v>
                </c:pt>
                <c:pt idx="278">
                  <c:v>21.39</c:v>
                </c:pt>
                <c:pt idx="279">
                  <c:v>21.460999999999999</c:v>
                </c:pt>
                <c:pt idx="280">
                  <c:v>21.341999999999999</c:v>
                </c:pt>
                <c:pt idx="281">
                  <c:v>21.771999999999998</c:v>
                </c:pt>
                <c:pt idx="282">
                  <c:v>21.748000000000001</c:v>
                </c:pt>
                <c:pt idx="283">
                  <c:v>21.748000000000001</c:v>
                </c:pt>
                <c:pt idx="284">
                  <c:v>21.724</c:v>
                </c:pt>
                <c:pt idx="285">
                  <c:v>21.652000000000001</c:v>
                </c:pt>
                <c:pt idx="286">
                  <c:v>21.581</c:v>
                </c:pt>
                <c:pt idx="287">
                  <c:v>21.509</c:v>
                </c:pt>
                <c:pt idx="288">
                  <c:v>21.437000000000001</c:v>
                </c:pt>
                <c:pt idx="289">
                  <c:v>21.39</c:v>
                </c:pt>
                <c:pt idx="290">
                  <c:v>21.318000000000001</c:v>
                </c:pt>
                <c:pt idx="291">
                  <c:v>21.245999999999999</c:v>
                </c:pt>
                <c:pt idx="292">
                  <c:v>21.199000000000002</c:v>
                </c:pt>
                <c:pt idx="293">
                  <c:v>21.103000000000002</c:v>
                </c:pt>
                <c:pt idx="294">
                  <c:v>21.032</c:v>
                </c:pt>
                <c:pt idx="295">
                  <c:v>20.984000000000002</c:v>
                </c:pt>
                <c:pt idx="296">
                  <c:v>21.175000000000001</c:v>
                </c:pt>
                <c:pt idx="297">
                  <c:v>21.556999999999999</c:v>
                </c:pt>
                <c:pt idx="298">
                  <c:v>21.603999999999999</c:v>
                </c:pt>
                <c:pt idx="299">
                  <c:v>21.652000000000001</c:v>
                </c:pt>
                <c:pt idx="300">
                  <c:v>21.724</c:v>
                </c:pt>
                <c:pt idx="301">
                  <c:v>21.7</c:v>
                </c:pt>
                <c:pt idx="302">
                  <c:v>21.771999999999998</c:v>
                </c:pt>
                <c:pt idx="303">
                  <c:v>21.818999999999999</c:v>
                </c:pt>
                <c:pt idx="304">
                  <c:v>21.7</c:v>
                </c:pt>
                <c:pt idx="305">
                  <c:v>21.675999999999998</c:v>
                </c:pt>
                <c:pt idx="306">
                  <c:v>21.771999999999998</c:v>
                </c:pt>
                <c:pt idx="307">
                  <c:v>21.724</c:v>
                </c:pt>
                <c:pt idx="308">
                  <c:v>21.7</c:v>
                </c:pt>
                <c:pt idx="309">
                  <c:v>21.939</c:v>
                </c:pt>
                <c:pt idx="310">
                  <c:v>21.675999999999998</c:v>
                </c:pt>
                <c:pt idx="311">
                  <c:v>21.533000000000001</c:v>
                </c:pt>
                <c:pt idx="312">
                  <c:v>21.460999999999999</c:v>
                </c:pt>
                <c:pt idx="313">
                  <c:v>21.366</c:v>
                </c:pt>
                <c:pt idx="314">
                  <c:v>21.294</c:v>
                </c:pt>
                <c:pt idx="315">
                  <c:v>21.199000000000002</c:v>
                </c:pt>
                <c:pt idx="316">
                  <c:v>21.126999999999999</c:v>
                </c:pt>
                <c:pt idx="317">
                  <c:v>21.079000000000001</c:v>
                </c:pt>
                <c:pt idx="318">
                  <c:v>21.007999999999999</c:v>
                </c:pt>
                <c:pt idx="319">
                  <c:v>20.96</c:v>
                </c:pt>
                <c:pt idx="320">
                  <c:v>21.151</c:v>
                </c:pt>
                <c:pt idx="321">
                  <c:v>21.581</c:v>
                </c:pt>
                <c:pt idx="322">
                  <c:v>21.771999999999998</c:v>
                </c:pt>
                <c:pt idx="323">
                  <c:v>21.771999999999998</c:v>
                </c:pt>
                <c:pt idx="324">
                  <c:v>22.297999999999998</c:v>
                </c:pt>
                <c:pt idx="325">
                  <c:v>22.297999999999998</c:v>
                </c:pt>
                <c:pt idx="326">
                  <c:v>22.489000000000001</c:v>
                </c:pt>
                <c:pt idx="327">
                  <c:v>22.489000000000001</c:v>
                </c:pt>
                <c:pt idx="328">
                  <c:v>22.489000000000001</c:v>
                </c:pt>
                <c:pt idx="329">
                  <c:v>22.274000000000001</c:v>
                </c:pt>
                <c:pt idx="330">
                  <c:v>22.106000000000002</c:v>
                </c:pt>
                <c:pt idx="331">
                  <c:v>22.058</c:v>
                </c:pt>
                <c:pt idx="332">
                  <c:v>22.033999999999999</c:v>
                </c:pt>
                <c:pt idx="333">
                  <c:v>22.274000000000001</c:v>
                </c:pt>
                <c:pt idx="334">
                  <c:v>22.082000000000001</c:v>
                </c:pt>
                <c:pt idx="335">
                  <c:v>21.890999999999998</c:v>
                </c:pt>
                <c:pt idx="336">
                  <c:v>21.843</c:v>
                </c:pt>
                <c:pt idx="337">
                  <c:v>21.771999999999998</c:v>
                </c:pt>
                <c:pt idx="338">
                  <c:v>21.7</c:v>
                </c:pt>
                <c:pt idx="339">
                  <c:v>21.628</c:v>
                </c:pt>
                <c:pt idx="340">
                  <c:v>21.581</c:v>
                </c:pt>
                <c:pt idx="341">
                  <c:v>21.533000000000001</c:v>
                </c:pt>
                <c:pt idx="342">
                  <c:v>21.484999999999999</c:v>
                </c:pt>
                <c:pt idx="343">
                  <c:v>21.437000000000001</c:v>
                </c:pt>
                <c:pt idx="344">
                  <c:v>21.581</c:v>
                </c:pt>
                <c:pt idx="345">
                  <c:v>21.818999999999999</c:v>
                </c:pt>
                <c:pt idx="346">
                  <c:v>21.867000000000001</c:v>
                </c:pt>
                <c:pt idx="347">
                  <c:v>22.154</c:v>
                </c:pt>
                <c:pt idx="348">
                  <c:v>22.513000000000002</c:v>
                </c:pt>
                <c:pt idx="349">
                  <c:v>22.872</c:v>
                </c:pt>
                <c:pt idx="350">
                  <c:v>23.497</c:v>
                </c:pt>
                <c:pt idx="351">
                  <c:v>23.881</c:v>
                </c:pt>
                <c:pt idx="352">
                  <c:v>23.521000000000001</c:v>
                </c:pt>
                <c:pt idx="353">
                  <c:v>23.423999999999999</c:v>
                </c:pt>
                <c:pt idx="354">
                  <c:v>23.135999999999999</c:v>
                </c:pt>
                <c:pt idx="355">
                  <c:v>23.088000000000001</c:v>
                </c:pt>
                <c:pt idx="356">
                  <c:v>23.064</c:v>
                </c:pt>
                <c:pt idx="357">
                  <c:v>23.4</c:v>
                </c:pt>
                <c:pt idx="358">
                  <c:v>23.04</c:v>
                </c:pt>
                <c:pt idx="359">
                  <c:v>22.943999999999999</c:v>
                </c:pt>
                <c:pt idx="360">
                  <c:v>22.896000000000001</c:v>
                </c:pt>
                <c:pt idx="361">
                  <c:v>22.824000000000002</c:v>
                </c:pt>
                <c:pt idx="362">
                  <c:v>22.753</c:v>
                </c:pt>
                <c:pt idx="363">
                  <c:v>22.681000000000001</c:v>
                </c:pt>
                <c:pt idx="364">
                  <c:v>22.632999999999999</c:v>
                </c:pt>
                <c:pt idx="365">
                  <c:v>22.585000000000001</c:v>
                </c:pt>
                <c:pt idx="366">
                  <c:v>22.536999999999999</c:v>
                </c:pt>
                <c:pt idx="367">
                  <c:v>22.489000000000001</c:v>
                </c:pt>
                <c:pt idx="368">
                  <c:v>22.536999999999999</c:v>
                </c:pt>
                <c:pt idx="369">
                  <c:v>22.872</c:v>
                </c:pt>
                <c:pt idx="370">
                  <c:v>23.593</c:v>
                </c:pt>
                <c:pt idx="371">
                  <c:v>23.856999999999999</c:v>
                </c:pt>
                <c:pt idx="372">
                  <c:v>24.074000000000002</c:v>
                </c:pt>
                <c:pt idx="373">
                  <c:v>24.242999999999999</c:v>
                </c:pt>
                <c:pt idx="374">
                  <c:v>24.388000000000002</c:v>
                </c:pt>
                <c:pt idx="375">
                  <c:v>24.46</c:v>
                </c:pt>
                <c:pt idx="376">
                  <c:v>24.266999999999999</c:v>
                </c:pt>
                <c:pt idx="377">
                  <c:v>24.026</c:v>
                </c:pt>
                <c:pt idx="378">
                  <c:v>23.832999999999998</c:v>
                </c:pt>
                <c:pt idx="379">
                  <c:v>23.93</c:v>
                </c:pt>
                <c:pt idx="380">
                  <c:v>23.785</c:v>
                </c:pt>
                <c:pt idx="381">
                  <c:v>23.856999999999999</c:v>
                </c:pt>
                <c:pt idx="382">
                  <c:v>23.664999999999999</c:v>
                </c:pt>
                <c:pt idx="383">
                  <c:v>23.472000000000001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631351680"/>
        <c:axId val="631346240"/>
      </c:lineChart>
      <c:catAx>
        <c:axId val="631351680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one"/>
        <c:crossAx val="631346240"/>
        <c:crosses val="autoZero"/>
        <c:auto val="1"/>
        <c:lblAlgn val="ctr"/>
        <c:lblOffset val="100"/>
        <c:noMultiLvlLbl val="0"/>
      </c:catAx>
      <c:valAx>
        <c:axId val="631346240"/>
        <c:scaling>
          <c:orientation val="minMax"/>
          <c:max val="28"/>
          <c:min val="18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63135168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5.9792578011081947E-2"/>
          <c:y val="0.81582564449382478"/>
          <c:w val="0.89371990154623049"/>
          <c:h val="0.12049756050432346"/>
        </c:manualLayout>
      </c:layout>
      <c:overlay val="0"/>
    </c:legend>
    <c:plotVisOnly val="1"/>
    <c:dispBlanksAs val="gap"/>
    <c:showDLblsOverMax val="0"/>
  </c:chart>
  <c:externalData r:id="rId1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eries val="1"/>
        <c14:dropZonesVisible val="1"/>
      </c14:pivotOptions>
    </c:ext>
  </c:extLst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9">
  <cs:axisTitle>
    <cs:lnRef idx="0"/>
    <cs:fillRef idx="0"/>
    <cs:effectRef idx="0"/>
    <cs:fontRef idx="minor">
      <a:schemeClr val="lt1">
        <a:lumMod val="85000"/>
      </a:schemeClr>
    </cs:fontRef>
    <cs:defRPr sz="900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000" kern="1200"/>
  </cs:chartArea>
  <cs:dataLabel>
    <cs:lnRef idx="0"/>
    <cs:fillRef idx="0"/>
    <cs:effectRef idx="0"/>
    <cs:fontRef idx="minor">
      <a:schemeClr val="lt1">
        <a:lumMod val="8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lt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1600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900" kern="1200"/>
  </cs:trendlineLabel>
  <cs:upBar>
    <cs:lnRef idx="0"/>
    <cs:fillRef idx="0"/>
    <cs:effectRef idx="0"/>
    <cs:fontRef idx="minor">
      <a:schemeClr val="lt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09">
  <cs:axisTitle>
    <cs:lnRef idx="0"/>
    <cs:fillRef idx="0"/>
    <cs:effectRef idx="0"/>
    <cs:fontRef idx="minor">
      <a:schemeClr val="lt1">
        <a:lumMod val="85000"/>
      </a:schemeClr>
    </cs:fontRef>
    <cs:defRPr sz="900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000" kern="1200"/>
  </cs:chartArea>
  <cs:dataLabel>
    <cs:lnRef idx="0"/>
    <cs:fillRef idx="0"/>
    <cs:effectRef idx="0"/>
    <cs:fontRef idx="minor">
      <a:schemeClr val="lt1">
        <a:lumMod val="8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lt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1600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900" kern="1200"/>
  </cs:trendlineLabel>
  <cs:upBar>
    <cs:lnRef idx="0"/>
    <cs:fillRef idx="0"/>
    <cs:effectRef idx="0"/>
    <cs:fontRef idx="minor">
      <a:schemeClr val="lt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24A13F-FB19-40D1-8705-3238654A7DB3}" type="datetimeFigureOut">
              <a:rPr lang="en-US" smtClean="0"/>
              <a:pPr/>
              <a:t>5/23/2017</a:t>
            </a:fld>
            <a:endParaRPr lang="en-US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447B11-0CD8-4817-92D4-49B7BF8A69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3036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447B11-0CD8-4817-92D4-49B7BF8A69C5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867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447B11-0CD8-4817-92D4-49B7BF8A69C5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2086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مستطيل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مستطيل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مستطيل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مستطيل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مستطيل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مستطيل مستدير الزوايا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مستطيل مستدير الزوايا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مستطيل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مستطيل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1B8ABB09-4A1D-463E-8065-109CC2B7EFAA}" type="datetimeFigureOut">
              <a:rPr lang="ar-SA" smtClean="0"/>
              <a:pPr/>
              <a:t>27/08/1438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27/08/1438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27/08/1438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27/08/1438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27/08/1438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27/08/1438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6" name="عنصر نائب للتاريخ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B8ABB09-4A1D-463E-8065-109CC2B7EFAA}" type="datetimeFigureOut">
              <a:rPr lang="ar-SA" smtClean="0"/>
              <a:pPr/>
              <a:t>27/08/1438</a:t>
            </a:fld>
            <a:endParaRPr lang="ar-SA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8" name="عنصر نائب للتذييل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1B8ABB09-4A1D-463E-8065-109CC2B7EFAA}" type="datetimeFigureOut">
              <a:rPr lang="ar-SA" smtClean="0"/>
              <a:pPr/>
              <a:t>27/08/1438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27/08/1438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27/08/1438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27/08/1438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مستطيل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مستطيل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مستطيل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مستطيل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مستطيل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مستطيل مستدير الزوايا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مستطيل مستدير الزوايا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مستطيل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مستطيل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مستطيل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مستطيل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مستطيل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مستطيل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27/08/1438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ar-SA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JP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JP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722376" y="2000240"/>
            <a:ext cx="7772400" cy="1571636"/>
          </a:xfrm>
        </p:spPr>
        <p:txBody>
          <a:bodyPr>
            <a:normAutofit/>
          </a:bodyPr>
          <a:lstStyle/>
          <a:p>
            <a:pPr algn="ctr"/>
            <a:r>
              <a:rPr lang="en-US" sz="2000" dirty="0" smtClean="0"/>
              <a:t>Graduation Project 2-</a:t>
            </a:r>
            <a:r>
              <a:rPr lang="en-US" sz="2000" dirty="0"/>
              <a:t>68591/1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/>
              <a:t>A comparative study between traditionally designed Residential Buildings (Al-Jenan Housing-Jenin) and </a:t>
            </a:r>
            <a:r>
              <a:rPr lang="en-US" sz="2000" dirty="0" smtClean="0"/>
              <a:t>a </a:t>
            </a:r>
            <a:r>
              <a:rPr lang="en-US" sz="2000" dirty="0"/>
              <a:t>green </a:t>
            </a:r>
            <a:r>
              <a:rPr lang="en-US" sz="2000" dirty="0" smtClean="0"/>
              <a:t>building </a:t>
            </a:r>
            <a:r>
              <a:rPr lang="en-US" sz="2000" dirty="0" smtClean="0"/>
              <a:t>model</a:t>
            </a:r>
            <a:br>
              <a:rPr lang="en-US" sz="2000" dirty="0" smtClean="0"/>
            </a:br>
            <a:endParaRPr lang="en-US" sz="1600" dirty="0"/>
          </a:p>
        </p:txBody>
      </p:sp>
      <p:pic>
        <p:nvPicPr>
          <p:cNvPr id="4" name="Picture 2" descr="E:\mo3taz\1st project\Formal 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86182" y="428604"/>
            <a:ext cx="1658937" cy="1600200"/>
          </a:xfrm>
          <a:prstGeom prst="rect">
            <a:avLst/>
          </a:prstGeom>
          <a:noFill/>
        </p:spPr>
      </p:pic>
      <p:sp>
        <p:nvSpPr>
          <p:cNvPr id="5" name="عنوان 1"/>
          <p:cNvSpPr txBox="1">
            <a:spLocks/>
          </p:cNvSpPr>
          <p:nvPr/>
        </p:nvSpPr>
        <p:spPr>
          <a:xfrm>
            <a:off x="642910" y="2928934"/>
            <a:ext cx="7772400" cy="1571636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Prepared</a:t>
            </a:r>
            <a:r>
              <a:rPr kumimoji="0" lang="en-US" sz="1900" b="0" i="0" u="none" strike="noStrike" kern="1200" cap="none" spc="0" normalizeH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by: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عنوان 1"/>
          <p:cNvSpPr txBox="1">
            <a:spLocks/>
          </p:cNvSpPr>
          <p:nvPr/>
        </p:nvSpPr>
        <p:spPr>
          <a:xfrm>
            <a:off x="714348" y="4572008"/>
            <a:ext cx="7772400" cy="1571636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Under the supervision of:</a:t>
            </a:r>
            <a:r>
              <a:rPr kumimoji="0" lang="en-US" b="0" i="0" u="none" strike="noStrike" kern="1200" cap="none" spc="0" normalizeH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Dr. Mutasem Babaa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عنوان 1"/>
          <p:cNvSpPr txBox="1">
            <a:spLocks/>
          </p:cNvSpPr>
          <p:nvPr/>
        </p:nvSpPr>
        <p:spPr>
          <a:xfrm>
            <a:off x="3214678" y="4214818"/>
            <a:ext cx="4143404" cy="1285884"/>
          </a:xfrm>
          <a:prstGeom prst="rect">
            <a:avLst/>
          </a:prstGeom>
        </p:spPr>
        <p:txBody>
          <a:bodyPr vert="horz" anchor="b">
            <a:normAutofit fontScale="92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900" b="0" i="0" u="none" strike="noStrike" kern="1200" cap="none" spc="0" normalizeH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Heba Amad			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90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Mohammad Daraghma</a:t>
            </a:r>
            <a:endParaRPr lang="en-US" sz="1900" dirty="0" smtClean="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Osaid Masri</a:t>
            </a:r>
            <a:endParaRPr kumimoji="0" lang="en-US" sz="1900" b="0" i="0" u="none" strike="noStrike" kern="1200" cap="none" spc="0" normalizeH="0" noProof="0" dirty="0" smtClean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90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Zaid</a:t>
            </a:r>
            <a:r>
              <a:rPr lang="en-US" sz="190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 Marmash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Architectural plans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49424"/>
            <a:ext cx="1882552" cy="675520"/>
          </a:xfrm>
        </p:spPr>
        <p:txBody>
          <a:bodyPr/>
          <a:lstStyle/>
          <a:p>
            <a:pPr marL="109728" indent="0">
              <a:buNone/>
            </a:pPr>
            <a:r>
              <a:rPr lang="en-GB" dirty="0" smtClean="0"/>
              <a:t>Garage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2176910"/>
            <a:ext cx="4968552" cy="4470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715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Architectural plans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en-GB" dirty="0" smtClean="0"/>
              <a:t>Master plan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2453304"/>
            <a:ext cx="4716184" cy="3917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660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Architectural plans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en-GB" dirty="0"/>
              <a:t>Elevations</a:t>
            </a:r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2636913"/>
            <a:ext cx="3750568" cy="379479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1" y="2675011"/>
            <a:ext cx="3688710" cy="3706317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533400" y="6381328"/>
            <a:ext cx="2299927" cy="334041"/>
          </a:xfrm>
          <a:prstGeom prst="rect">
            <a:avLst/>
          </a:prstGeom>
        </p:spPr>
        <p:txBody>
          <a:bodyPr vert="horz">
            <a:normAutofit fontScale="62500" lnSpcReduction="20000"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Font typeface="Georgia"/>
              <a:buNone/>
            </a:pPr>
            <a:r>
              <a:rPr lang="en-GB" dirty="0" smtClean="0"/>
              <a:t>South elevation</a:t>
            </a:r>
            <a:endParaRPr lang="en-GB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932041" y="6381327"/>
            <a:ext cx="2299927" cy="334041"/>
          </a:xfrm>
          <a:prstGeom prst="rect">
            <a:avLst/>
          </a:prstGeom>
        </p:spPr>
        <p:txBody>
          <a:bodyPr vert="horz">
            <a:normAutofit fontScale="62500" lnSpcReduction="20000"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Font typeface="Georgia"/>
              <a:buNone/>
            </a:pPr>
            <a:r>
              <a:rPr lang="en-GB" dirty="0" smtClean="0"/>
              <a:t>North elevation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31038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Architectural plans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en-GB" dirty="0"/>
              <a:t>Elevations</a:t>
            </a:r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982" y="2807511"/>
            <a:ext cx="3327119" cy="367068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2697861"/>
            <a:ext cx="3534022" cy="3755475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1054982" y="6478191"/>
            <a:ext cx="2299927" cy="379809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Font typeface="Georgia"/>
              <a:buNone/>
            </a:pPr>
            <a:r>
              <a:rPr lang="en-GB" dirty="0" smtClean="0"/>
              <a:t>East elevation</a:t>
            </a:r>
            <a:endParaRPr lang="en-GB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932040" y="6478191"/>
            <a:ext cx="2299927" cy="379809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Font typeface="Georgia"/>
              <a:buNone/>
            </a:pPr>
            <a:r>
              <a:rPr lang="en-GB" dirty="0" smtClean="0"/>
              <a:t>West elevation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13608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Architectural plans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en-GB" dirty="0" smtClean="0"/>
              <a:t>Elevations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2863808"/>
            <a:ext cx="3824895" cy="309634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508" y="2882845"/>
            <a:ext cx="3840857" cy="3058270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903920" y="5967841"/>
            <a:ext cx="2299927" cy="67552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Font typeface="Georgia"/>
              <a:buNone/>
            </a:pPr>
            <a:r>
              <a:rPr lang="en-GB" dirty="0" smtClean="0"/>
              <a:t>South elevation</a:t>
            </a:r>
            <a:endParaRPr lang="en-GB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076056" y="6000620"/>
            <a:ext cx="2299927" cy="67552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Font typeface="Georgia"/>
              <a:buNone/>
            </a:pPr>
            <a:r>
              <a:rPr lang="en-GB" dirty="0" smtClean="0"/>
              <a:t>North elevation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73342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Architectural plans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en-GB" dirty="0" smtClean="0"/>
              <a:t>Elevations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2924944"/>
            <a:ext cx="3371652" cy="338888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7085" y="2841282"/>
            <a:ext cx="3791339" cy="3474398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899592" y="6312422"/>
            <a:ext cx="2299927" cy="675520"/>
          </a:xfrm>
          <a:prstGeom prst="rect">
            <a:avLst/>
          </a:prstGeom>
        </p:spPr>
        <p:txBody>
          <a:bodyPr vert="horz">
            <a:normAutofit fontScale="85000" lnSpcReduction="10000"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Font typeface="Georgia"/>
              <a:buNone/>
            </a:pPr>
            <a:r>
              <a:rPr lang="en-GB" dirty="0" smtClean="0"/>
              <a:t>East elevation</a:t>
            </a:r>
            <a:endParaRPr lang="en-GB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793196" y="6312422"/>
            <a:ext cx="2299927" cy="675520"/>
          </a:xfrm>
          <a:prstGeom prst="rect">
            <a:avLst/>
          </a:prstGeom>
        </p:spPr>
        <p:txBody>
          <a:bodyPr vert="horz">
            <a:normAutofit fontScale="85000" lnSpcReduction="10000"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Font typeface="Georgia"/>
              <a:buNone/>
            </a:pPr>
            <a:r>
              <a:rPr lang="en-GB" dirty="0" smtClean="0"/>
              <a:t>West elevation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56797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Architectural plans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en-GB" dirty="0" smtClean="0"/>
              <a:t>Sections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2712070"/>
            <a:ext cx="3847902" cy="339982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7459" y="2780928"/>
            <a:ext cx="3687924" cy="3412874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827584" y="6111890"/>
            <a:ext cx="2299927" cy="67552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Font typeface="Georgia"/>
              <a:buNone/>
            </a:pPr>
            <a:r>
              <a:rPr lang="en-GB" dirty="0" smtClean="0"/>
              <a:t>Section A-A</a:t>
            </a:r>
            <a:endParaRPr lang="en-GB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867459" y="6236776"/>
            <a:ext cx="2299927" cy="67552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Font typeface="Georgia"/>
              <a:buNone/>
            </a:pPr>
            <a:r>
              <a:rPr lang="en-GB" dirty="0" smtClean="0"/>
              <a:t>Section B-B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76744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Architectural plans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3D model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2209800"/>
            <a:ext cx="6635080" cy="43251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84257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Architectural plans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3D model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2111914"/>
            <a:ext cx="6502706" cy="44198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74348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Architectural plans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3D model</a:t>
            </a:r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2209800"/>
            <a:ext cx="6744970" cy="42683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58566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Introduction.</a:t>
            </a:r>
          </a:p>
          <a:p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Site analysis.</a:t>
            </a:r>
          </a:p>
          <a:p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design.</a:t>
            </a:r>
          </a:p>
          <a:p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design.</a:t>
            </a:r>
          </a:p>
          <a:p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design.</a:t>
            </a:r>
          </a:p>
          <a:p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Electro mechanical design.</a:t>
            </a:r>
          </a:p>
          <a:p>
            <a:r>
              <a:rPr lang="en-GB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Comparing between traditional buildings and green buildings.</a:t>
            </a:r>
          </a:p>
          <a:p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Al-Maqdisi 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Project.</a:t>
            </a: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Quantity survey &amp; cost.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Architectural plans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3D model</a:t>
            </a:r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4740" y="2020972"/>
            <a:ext cx="5273866" cy="4782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90004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Structural Design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Codes &amp; Standards:</a:t>
            </a:r>
          </a:p>
          <a:p>
            <a:pPr marL="1181862" lvl="2" indent="-514350">
              <a:buFont typeface="Wingdings" panose="05000000000000000000" pitchFamily="2" charset="2"/>
              <a:buChar char="v"/>
            </a:pP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ACI -318-11 for reinforced concrete structural </a:t>
            </a:r>
            <a:r>
              <a:rPr lang="en-US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design.</a:t>
            </a:r>
          </a:p>
          <a:p>
            <a:pPr marL="1181862" lvl="2" indent="-514350">
              <a:buFont typeface="Wingdings" panose="05000000000000000000" pitchFamily="2" charset="2"/>
              <a:buChar char="v"/>
            </a:pPr>
            <a:r>
              <a:rPr lang="en-US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UBC </a:t>
            </a: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-97 for earthquake design</a:t>
            </a:r>
            <a:r>
              <a:rPr lang="en-US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1181862" lvl="2" indent="-514350">
              <a:buFont typeface="Wingdings" panose="05000000000000000000" pitchFamily="2" charset="2"/>
              <a:buChar char="v"/>
            </a:pPr>
            <a:r>
              <a:rPr lang="en-US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ASCE </a:t>
            </a: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 2010 for load </a:t>
            </a:r>
            <a:r>
              <a:rPr lang="en-US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combinations.</a:t>
            </a:r>
            <a:endParaRPr lang="en-US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33856" lvl="4" indent="0">
              <a:buNone/>
            </a:pP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011601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Structural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Design </a:t>
            </a:r>
            <a:r>
              <a:rPr lang="en-GB" dirty="0" smtClean="0"/>
              <a:t>data:</a:t>
            </a:r>
            <a:endParaRPr lang="en-GB" dirty="0"/>
          </a:p>
          <a:p>
            <a:pPr lvl="3">
              <a:buFont typeface="Wingdings" panose="05000000000000000000" pitchFamily="2" charset="2"/>
              <a:buChar char="v"/>
            </a:pPr>
            <a:r>
              <a:rPr lang="en-GB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Concrete strength for slabs and beams, f’c=24 mpa</a:t>
            </a:r>
            <a:r>
              <a:rPr lang="en-GB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3">
              <a:buFont typeface="Wingdings" panose="05000000000000000000" pitchFamily="2" charset="2"/>
              <a:buChar char="v"/>
            </a:pPr>
            <a:r>
              <a:rPr lang="en-GB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Concrete </a:t>
            </a:r>
            <a:r>
              <a:rPr lang="en-GB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strength for columns and shear walls ,f’c=28 </a:t>
            </a:r>
            <a:r>
              <a:rPr lang="en-GB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mpa.</a:t>
            </a:r>
          </a:p>
          <a:p>
            <a:pPr lvl="3">
              <a:buFont typeface="Wingdings" panose="05000000000000000000" pitchFamily="2" charset="2"/>
              <a:buChar char="v"/>
            </a:pPr>
            <a:r>
              <a:rPr lang="en-GB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Steel </a:t>
            </a:r>
            <a:r>
              <a:rPr lang="en-GB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yield strength fy=420 mpa. </a:t>
            </a:r>
          </a:p>
          <a:p>
            <a:pPr lvl="3">
              <a:buFont typeface="Wingdings" panose="05000000000000000000" pitchFamily="2" charset="2"/>
              <a:buChar char="v"/>
            </a:pPr>
            <a:r>
              <a:rPr lang="en-GB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Bearing </a:t>
            </a:r>
            <a:r>
              <a:rPr lang="en-GB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capacity for soil </a:t>
            </a:r>
            <a:r>
              <a:rPr lang="en-GB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=350 kN/m</a:t>
            </a:r>
            <a:r>
              <a:rPr lang="en-GB" baseline="30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3">
              <a:buFont typeface="Wingdings" panose="05000000000000000000" pitchFamily="2" charset="2"/>
              <a:buChar char="v"/>
            </a:pPr>
            <a:r>
              <a:rPr lang="en-GB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Live load= 2.5 (</a:t>
            </a:r>
            <a:r>
              <a:rPr lang="en-GB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kN/</a:t>
            </a:r>
            <a:r>
              <a:rPr lang="en-GB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GB" baseline="30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lvl="3">
              <a:buFont typeface="Wingdings" panose="05000000000000000000" pitchFamily="2" charset="2"/>
              <a:buChar char="v"/>
            </a:pPr>
            <a:r>
              <a:rPr lang="en-GB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 imposed </a:t>
            </a:r>
            <a:r>
              <a:rPr lang="en-GB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dead </a:t>
            </a:r>
            <a:r>
              <a:rPr lang="en-GB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load=4 </a:t>
            </a:r>
            <a:r>
              <a:rPr lang="en-GB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GB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kN/</a:t>
            </a:r>
            <a:r>
              <a:rPr lang="en-GB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GB" baseline="30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en-GB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3">
              <a:buFont typeface="Wingdings" panose="05000000000000000000" pitchFamily="2" charset="2"/>
              <a:buChar char="v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63556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Structural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Lateral loads:</a:t>
            </a:r>
          </a:p>
          <a:p>
            <a:pPr marL="1181862" lvl="2" indent="-514350">
              <a:buFont typeface="Wingdings" panose="05000000000000000000" pitchFamily="2" charset="2"/>
              <a:buChar char="v"/>
            </a:pPr>
            <a:r>
              <a:rPr lang="en-GB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city of structure is </a:t>
            </a:r>
            <a:r>
              <a:rPr lang="en-GB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Jenin.</a:t>
            </a:r>
            <a:endParaRPr lang="en-GB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81862" lvl="2" indent="-514350">
              <a:buFont typeface="Wingdings" panose="05000000000000000000" pitchFamily="2" charset="2"/>
              <a:buChar char="v"/>
            </a:pPr>
            <a:r>
              <a:rPr lang="en-GB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seismic zone factor. Z=0.2.</a:t>
            </a:r>
          </a:p>
          <a:p>
            <a:pPr marL="1181862" lvl="2" indent="-514350">
              <a:buFont typeface="Wingdings" panose="05000000000000000000" pitchFamily="2" charset="2"/>
              <a:buChar char="v"/>
            </a:pPr>
            <a:r>
              <a:rPr lang="en-GB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soil profile is type Sc.</a:t>
            </a:r>
          </a:p>
          <a:p>
            <a:pPr marL="1181862" lvl="2" indent="-514350">
              <a:buFont typeface="Wingdings" panose="05000000000000000000" pitchFamily="2" charset="2"/>
              <a:buChar char="v"/>
            </a:pPr>
            <a:r>
              <a:rPr lang="en-GB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acceleration seismic coefficient Ca=0.24</a:t>
            </a:r>
          </a:p>
          <a:p>
            <a:pPr marL="1181862" lvl="2" indent="-514350">
              <a:buFont typeface="Wingdings" panose="05000000000000000000" pitchFamily="2" charset="2"/>
              <a:buChar char="v"/>
            </a:pPr>
            <a:r>
              <a:rPr lang="en-GB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velocity seismic coefficient Cv=0.32.</a:t>
            </a:r>
          </a:p>
          <a:p>
            <a:pPr marL="1181862" lvl="2" indent="-514350">
              <a:buFont typeface="Wingdings" panose="05000000000000000000" pitchFamily="2" charset="2"/>
              <a:buChar char="v"/>
            </a:pPr>
            <a:r>
              <a:rPr lang="en-GB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Seismic importance factor is 1.</a:t>
            </a:r>
          </a:p>
          <a:p>
            <a:pPr marL="1181862" lvl="2" indent="-514350">
              <a:buFont typeface="Wingdings" panose="05000000000000000000" pitchFamily="2" charset="2"/>
              <a:buChar char="v"/>
            </a:pPr>
            <a:r>
              <a:rPr lang="en-GB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structural design type is intermediate, </a:t>
            </a:r>
            <a:r>
              <a:rPr lang="en-GB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R=5.5.</a:t>
            </a:r>
            <a:endParaRPr lang="en-GB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3">
              <a:buFont typeface="Wingdings" panose="05000000000000000000" pitchFamily="2" charset="2"/>
              <a:buChar char="v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69562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Structural Design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en-GB" dirty="0" smtClean="0"/>
              <a:t>Slab</a:t>
            </a:r>
          </a:p>
          <a:p>
            <a:pPr marL="109728" indent="0">
              <a:buNone/>
            </a:pPr>
            <a:r>
              <a:rPr lang="en-GB" dirty="0" smtClean="0"/>
              <a:t>25cm ribbed slab</a:t>
            </a:r>
          </a:p>
          <a:p>
            <a:pPr marL="109728" indent="0">
              <a:buNone/>
            </a:pP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3214863"/>
            <a:ext cx="6768752" cy="3359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7155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Structural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en-GB" dirty="0" smtClean="0"/>
              <a:t>Beams layout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9732" y="2780928"/>
            <a:ext cx="4824536" cy="3971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7692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Structural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en-GB" dirty="0" smtClean="0"/>
              <a:t>Columns and footing layout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2780928"/>
            <a:ext cx="4318477" cy="3687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2214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Structural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en-GB" dirty="0" smtClean="0"/>
              <a:t>Model</a:t>
            </a:r>
            <a:endParaRPr lang="en-GB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8332" y="2492896"/>
            <a:ext cx="3967336" cy="3648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4773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Structural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en-US" dirty="0"/>
              <a:t>Validity </a:t>
            </a:r>
            <a:r>
              <a:rPr lang="en-US" dirty="0" smtClean="0"/>
              <a:t>of ETABS model</a:t>
            </a:r>
          </a:p>
          <a:p>
            <a:pPr marL="109728" indent="0">
              <a:buNone/>
            </a:pPr>
            <a:r>
              <a:rPr lang="en-US" sz="2400" dirty="0"/>
              <a:t>There are three main checks that must be performed on the model before design, these are: </a:t>
            </a:r>
            <a:endParaRPr lang="en-GB" sz="24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400" dirty="0"/>
              <a:t>Compatibility Check  </a:t>
            </a:r>
            <a:endParaRPr lang="en-GB" sz="24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400" dirty="0"/>
              <a:t>Equilibrium Check  </a:t>
            </a:r>
            <a:endParaRPr lang="en-GB" sz="24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400" dirty="0"/>
              <a:t>Internal forces check </a:t>
            </a:r>
            <a:endParaRPr lang="en-GB" sz="2400" dirty="0"/>
          </a:p>
          <a:p>
            <a:pPr marL="109728" indent="0">
              <a:buNone/>
            </a:pPr>
            <a:r>
              <a:rPr lang="en-US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653004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Structural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Compatibility </a:t>
            </a:r>
            <a:r>
              <a:rPr lang="en-US" dirty="0"/>
              <a:t>Check  </a:t>
            </a:r>
          </a:p>
          <a:p>
            <a:pPr marL="109728" indent="0">
              <a:buNone/>
            </a:pPr>
            <a:r>
              <a:rPr lang="en-US" sz="1800" dirty="0"/>
              <a:t>The compatibility of the structure is checked by making sure all the elements of the structure move </a:t>
            </a:r>
            <a:r>
              <a:rPr lang="en-US" sz="1800" dirty="0" smtClean="0"/>
              <a:t>together.</a:t>
            </a:r>
          </a:p>
          <a:p>
            <a:pPr marL="109728" indent="0">
              <a:buNone/>
            </a:pPr>
            <a:r>
              <a:rPr lang="en-US" sz="1800" dirty="0" smtClean="0"/>
              <a:t>The check was OK.</a:t>
            </a:r>
          </a:p>
          <a:p>
            <a:pPr marL="109728" indent="0">
              <a:buNone/>
            </a:pP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16884017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 is the idea of the project ?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 is the main objectives of the project ? 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Structural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Equilibrium Check  </a:t>
            </a:r>
            <a:endParaRPr lang="en-GB" dirty="0"/>
          </a:p>
          <a:p>
            <a:pPr marL="109728" indent="0">
              <a:buNone/>
            </a:pPr>
            <a:r>
              <a:rPr lang="en-US" sz="1800" dirty="0"/>
              <a:t>The equilibrium check </a:t>
            </a:r>
            <a:r>
              <a:rPr lang="en-US" sz="1800" dirty="0" smtClean="0"/>
              <a:t>was performed </a:t>
            </a:r>
            <a:r>
              <a:rPr lang="en-US" sz="1800" dirty="0"/>
              <a:t>by comparing the results of the base reactions from ETABS to the manual </a:t>
            </a:r>
            <a:r>
              <a:rPr lang="en-US" sz="1800" dirty="0" smtClean="0"/>
              <a:t>calculations.</a:t>
            </a:r>
          </a:p>
          <a:p>
            <a:pPr marL="109728" indent="0">
              <a:buNone/>
            </a:pPr>
            <a:endParaRPr lang="en-GB" sz="18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7978132"/>
              </p:ext>
            </p:extLst>
          </p:nvPr>
        </p:nvGraphicFramePr>
        <p:xfrm>
          <a:off x="1524000" y="3933056"/>
          <a:ext cx="6216352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656184"/>
                <a:gridCol w="1512168"/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ETABs results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Manual calculations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% error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Dead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9322.07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9799.39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4.8%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Wall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8242.58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7900.72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4.3%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SID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7734.88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7692.56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0.55%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Live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3170.03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3152.69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0.55%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3967620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Structural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Internal forces check </a:t>
            </a:r>
            <a:endParaRPr lang="en-GB" dirty="0"/>
          </a:p>
          <a:p>
            <a:pPr marL="109728" indent="0">
              <a:buNone/>
            </a:pPr>
            <a:r>
              <a:rPr lang="en-US" sz="1800" dirty="0"/>
              <a:t>The internal forces check is performed by comparing the results of manual and ETABS calculation </a:t>
            </a:r>
            <a:r>
              <a:rPr lang="en-US" sz="1800" dirty="0" smtClean="0"/>
              <a:t>for </a:t>
            </a:r>
            <a:r>
              <a:rPr lang="en-US" sz="1800" dirty="0"/>
              <a:t>one column, beam and </a:t>
            </a:r>
            <a:r>
              <a:rPr lang="en-US" sz="1800" dirty="0" smtClean="0"/>
              <a:t>slab.</a:t>
            </a:r>
            <a:endParaRPr lang="en-GB" sz="18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8166007"/>
              </p:ext>
            </p:extLst>
          </p:nvPr>
        </p:nvGraphicFramePr>
        <p:xfrm>
          <a:off x="1524000" y="4077072"/>
          <a:ext cx="6216352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656184"/>
                <a:gridCol w="1512168"/>
              </a:tblGrid>
              <a:tr h="1390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ETABs</a:t>
                      </a:r>
                      <a:r>
                        <a:rPr lang="en-GB" baseline="0" dirty="0" smtClean="0"/>
                        <a:t> results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Manual calculations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% error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Column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1351.66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1345.44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0.4%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Slab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19.28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20.73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6.9%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Beam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108.47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104.8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3.3%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461863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Structural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en-GB" dirty="0" smtClean="0"/>
              <a:t>Slab reinforcement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225" y="2780928"/>
            <a:ext cx="7829550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6400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Structural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en-GB" dirty="0" smtClean="0"/>
              <a:t>Beams reinforcement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8562" y="2852936"/>
            <a:ext cx="5988238" cy="334916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290" y="4149080"/>
            <a:ext cx="2448272" cy="1765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368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Structural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88052"/>
            <a:ext cx="8229600" cy="4325112"/>
          </a:xfrm>
        </p:spPr>
        <p:txBody>
          <a:bodyPr/>
          <a:lstStyle/>
          <a:p>
            <a:pPr marL="109728" indent="0">
              <a:buNone/>
            </a:pPr>
            <a:r>
              <a:rPr lang="en-GB" dirty="0" smtClean="0"/>
              <a:t>Beams reinforcement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8129" y="2564904"/>
            <a:ext cx="5947742" cy="224796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4589138"/>
            <a:ext cx="5983682" cy="2268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0086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Structural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en-GB" dirty="0" smtClean="0"/>
              <a:t>Columns reinforcement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1052736"/>
            <a:ext cx="2962275" cy="56197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223" y="3461290"/>
            <a:ext cx="2205394" cy="190137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3512821"/>
            <a:ext cx="3120255" cy="1798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8913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Structural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en-GB" dirty="0" smtClean="0"/>
              <a:t>Columns reinforcement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395" y="3068960"/>
            <a:ext cx="7609209" cy="3078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748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Structural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en-GB" dirty="0" smtClean="0"/>
              <a:t>Footing reinforcement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6306" y="2924944"/>
            <a:ext cx="4957694" cy="323582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635" y="3119536"/>
            <a:ext cx="3778671" cy="2846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5645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037" y="476672"/>
            <a:ext cx="8229600" cy="1066800"/>
          </a:xfrm>
        </p:spPr>
        <p:txBody>
          <a:bodyPr/>
          <a:lstStyle/>
          <a:p>
            <a:r>
              <a:rPr lang="en-GB" dirty="0"/>
              <a:t>Structural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3582" y="1543472"/>
            <a:ext cx="2740266" cy="4194416"/>
          </a:xfrm>
        </p:spPr>
        <p:txBody>
          <a:bodyPr/>
          <a:lstStyle/>
          <a:p>
            <a:pPr marL="109728" indent="0">
              <a:buNone/>
            </a:pPr>
            <a:r>
              <a:rPr lang="en-GB" dirty="0" smtClean="0"/>
              <a:t>Footing reinforcement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8352" y="1353075"/>
            <a:ext cx="5652120" cy="5504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9790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Structural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en-GB" dirty="0" smtClean="0"/>
              <a:t>Water tank reinforcement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0409" y="1009175"/>
            <a:ext cx="3816424" cy="343128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49" y="3290133"/>
            <a:ext cx="5518922" cy="3324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0308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Site analysis 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Al-Jenan Housing is located at Jenin, Palestine.</a:t>
            </a: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صورة 3" descr="jenan1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1928794" y="2783870"/>
            <a:ext cx="5286412" cy="37906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Environmental Design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28969"/>
            <a:ext cx="2003048" cy="4325112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3D model for the traditional design.</a:t>
            </a: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2276872"/>
            <a:ext cx="6444208" cy="4477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8821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Environmental Design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28969"/>
            <a:ext cx="2003048" cy="4325112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3D model for the green design.</a:t>
            </a: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2092461"/>
            <a:ext cx="6120764" cy="4652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8185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Environmental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en-GB" dirty="0" smtClean="0"/>
              <a:t>Passive </a:t>
            </a:r>
            <a:r>
              <a:rPr lang="en-GB" dirty="0" smtClean="0"/>
              <a:t>solar techniques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122" y="2924944"/>
            <a:ext cx="4301980" cy="335475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2924943"/>
            <a:ext cx="3750836" cy="3354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1518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Environmental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en-US" dirty="0"/>
              <a:t>Materials used in </a:t>
            </a:r>
            <a:r>
              <a:rPr lang="en-US" dirty="0" smtClean="0"/>
              <a:t>buildings</a:t>
            </a:r>
          </a:p>
          <a:p>
            <a:r>
              <a:rPr lang="en-US" dirty="0" smtClean="0"/>
              <a:t>External wall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109728" indent="0">
              <a:buNone/>
            </a:pPr>
            <a:r>
              <a:rPr lang="en-US" dirty="0" smtClean="0"/>
              <a:t> Traditional                              Green </a:t>
            </a:r>
            <a:endParaRPr lang="en-GB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3284984"/>
            <a:ext cx="3495675" cy="2743200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3265934"/>
            <a:ext cx="3495675" cy="2762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943504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Environmental Design</a:t>
            </a:r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068960"/>
            <a:ext cx="3448050" cy="2819400"/>
          </a:xfrm>
          <a:prstGeom prst="rect">
            <a:avLst/>
          </a:prstGeo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440053" y="2132856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Font typeface="Georgia"/>
              <a:buNone/>
            </a:pPr>
            <a:r>
              <a:rPr lang="en-US" dirty="0" smtClean="0"/>
              <a:t>Materials used in buildings</a:t>
            </a:r>
          </a:p>
          <a:p>
            <a:r>
              <a:rPr lang="en-US" dirty="0" smtClean="0"/>
              <a:t>Internal slab</a:t>
            </a:r>
          </a:p>
          <a:p>
            <a:pPr marL="109728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marL="109728" indent="0">
              <a:buFont typeface="Georgia"/>
              <a:buNone/>
            </a:pPr>
            <a:r>
              <a:rPr lang="en-US" dirty="0" smtClean="0"/>
              <a:t> Traditional                              Green </a:t>
            </a:r>
            <a:endParaRPr lang="en-GB" dirty="0"/>
          </a:p>
        </p:txBody>
      </p:sp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3068960"/>
            <a:ext cx="3200400" cy="2790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282580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Environmental Design</a:t>
            </a:r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068960"/>
            <a:ext cx="3257550" cy="2743200"/>
          </a:xfrm>
          <a:prstGeom prst="rect">
            <a:avLst/>
          </a:prstGeo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440053" y="2132856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Font typeface="Georgia"/>
              <a:buNone/>
            </a:pPr>
            <a:r>
              <a:rPr lang="en-US" dirty="0" smtClean="0"/>
              <a:t>Materials used in buildings</a:t>
            </a:r>
          </a:p>
          <a:p>
            <a:r>
              <a:rPr lang="en-US" dirty="0" smtClean="0"/>
              <a:t>Flat roof</a:t>
            </a:r>
          </a:p>
          <a:p>
            <a:pPr marL="109728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marL="109728" indent="0">
              <a:buFont typeface="Georgia"/>
              <a:buNone/>
            </a:pPr>
            <a:r>
              <a:rPr lang="en-US" dirty="0" smtClean="0"/>
              <a:t> Traditional                              Green </a:t>
            </a:r>
            <a:endParaRPr lang="en-GB" dirty="0"/>
          </a:p>
        </p:txBody>
      </p:sp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3026097"/>
            <a:ext cx="3228975" cy="2828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738107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Environmental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Glass type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Traditional</a:t>
            </a:r>
          </a:p>
          <a:p>
            <a:pPr marL="109728" lv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Single clear glass (6mm).  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lv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 thermal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break. 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Green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lv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Double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low emittance clear glass (6mm/13mm).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Aluminum frame with thermal break.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356078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Environmental Design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5782914"/>
              </p:ext>
            </p:extLst>
          </p:nvPr>
        </p:nvGraphicFramePr>
        <p:xfrm>
          <a:off x="395535" y="2209800"/>
          <a:ext cx="8352929" cy="434792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78989"/>
                <a:gridCol w="1479911"/>
                <a:gridCol w="1035648"/>
                <a:gridCol w="1335694"/>
                <a:gridCol w="1386993"/>
                <a:gridCol w="1335694"/>
              </a:tblGrid>
              <a:tr h="469384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Palestinian </a:t>
                      </a:r>
                      <a:r>
                        <a:rPr lang="en-US" sz="1400" dirty="0">
                          <a:effectLst/>
                        </a:rPr>
                        <a:t>requirements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Green building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Traditional building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4693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Element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Value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Value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Fit/Not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Value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Fit/Not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9799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External walls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0.5  w/m2.k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0.481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Fit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1.982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Not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9799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External roof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0.39  w/m2.k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0.373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Fit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2.869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Not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9799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Internal floor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0.</a:t>
                      </a:r>
                      <a:r>
                        <a:rPr lang="ar-SA" sz="1200" dirty="0">
                          <a:effectLst/>
                        </a:rPr>
                        <a:t>46</a:t>
                      </a:r>
                      <a:r>
                        <a:rPr lang="en-US" sz="1400" dirty="0">
                          <a:effectLst/>
                        </a:rPr>
                        <a:t>  w/m2.k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0.426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Fit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1.811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Not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693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Glass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2.1  w/m2.k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1.761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Fit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5.778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Not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96045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Environmental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en-GB" dirty="0" smtClean="0"/>
              <a:t>System loads (Wh/m2)</a:t>
            </a:r>
            <a:endParaRPr lang="en-GB" dirty="0"/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780928"/>
            <a:ext cx="7560840" cy="4077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1634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Environmental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325112"/>
          </a:xfrm>
        </p:spPr>
        <p:txBody>
          <a:bodyPr/>
          <a:lstStyle/>
          <a:p>
            <a:pPr marL="109728" indent="0">
              <a:buNone/>
            </a:pPr>
            <a:r>
              <a:rPr lang="en-GB" dirty="0" smtClean="0"/>
              <a:t>Thermal analysis</a:t>
            </a:r>
            <a:endParaRPr lang="en-GB" dirty="0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708921"/>
            <a:ext cx="8363272" cy="2016224"/>
          </a:xfrm>
          <a:prstGeom prst="rect">
            <a:avLst/>
          </a:prstGeom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208900"/>
              </p:ext>
            </p:extLst>
          </p:nvPr>
        </p:nvGraphicFramePr>
        <p:xfrm>
          <a:off x="457201" y="4941168"/>
          <a:ext cx="8363271" cy="936104"/>
        </p:xfrm>
        <a:graphic>
          <a:graphicData uri="http://schemas.openxmlformats.org/drawingml/2006/table">
            <a:tbl>
              <a:tblPr firstRow="1" firstCol="1" bandRow="1">
                <a:tableStyleId>{616DA210-FB5B-4158-B5E0-FEB733F419BA}</a:tableStyleId>
              </a:tblPr>
              <a:tblGrid>
                <a:gridCol w="2787111"/>
                <a:gridCol w="2788080"/>
                <a:gridCol w="2788080"/>
              </a:tblGrid>
              <a:tr h="4790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Electricity Intensity [kWh/m2]</a:t>
                      </a:r>
                      <a:endParaRPr lang="en-GB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District Cooling Intensity [kWh/m2]</a:t>
                      </a:r>
                      <a:endParaRPr lang="en-GB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District Heating Intensity [kWh/m2]</a:t>
                      </a:r>
                      <a:endParaRPr lang="en-GB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570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51.98</a:t>
                      </a:r>
                      <a:endParaRPr lang="en-GB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63.08</a:t>
                      </a:r>
                      <a:endParaRPr lang="en-GB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67.25</a:t>
                      </a:r>
                      <a:endParaRPr lang="en-GB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01772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Topography &amp; Area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land has a slight slope (6% slope), the lowest point elevation is 65.5m and the highest point is 71.5m. The piece of land selected for the buildings has a total area of 1456 m</a:t>
            </a:r>
            <a:r>
              <a:rPr lang="en-US" sz="22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  <a:p>
            <a:endParaRPr lang="en-US" baseline="30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Environmental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717" y="1988840"/>
            <a:ext cx="8229600" cy="4325112"/>
          </a:xfrm>
        </p:spPr>
        <p:txBody>
          <a:bodyPr/>
          <a:lstStyle/>
          <a:p>
            <a:pPr marL="109728" indent="0">
              <a:buNone/>
            </a:pPr>
            <a:r>
              <a:rPr lang="en-GB" dirty="0" smtClean="0"/>
              <a:t>Thermal analysis</a:t>
            </a:r>
            <a:endParaRPr lang="en-GB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780928"/>
            <a:ext cx="8435280" cy="2016224"/>
          </a:xfrm>
          <a:prstGeom prst="rect">
            <a:avLst/>
          </a:prstGeom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6494466"/>
              </p:ext>
            </p:extLst>
          </p:nvPr>
        </p:nvGraphicFramePr>
        <p:xfrm>
          <a:off x="457200" y="5129174"/>
          <a:ext cx="8435280" cy="871403"/>
        </p:xfrm>
        <a:graphic>
          <a:graphicData uri="http://schemas.openxmlformats.org/drawingml/2006/table">
            <a:tbl>
              <a:tblPr firstRow="1" firstCol="1" bandRow="1">
                <a:tableStyleId>{616DA210-FB5B-4158-B5E0-FEB733F419BA}</a:tableStyleId>
              </a:tblPr>
              <a:tblGrid>
                <a:gridCol w="2811108"/>
                <a:gridCol w="2812086"/>
                <a:gridCol w="2812086"/>
              </a:tblGrid>
              <a:tr h="4196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Electricity Intensity [kWh/m2]</a:t>
                      </a:r>
                      <a:endParaRPr lang="en-GB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District Cooling Intensity [kWh/m2]</a:t>
                      </a:r>
                      <a:endParaRPr lang="en-GB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District Heating Intensity [kWh/m2]</a:t>
                      </a:r>
                      <a:endParaRPr lang="en-GB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0042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37.41</a:t>
                      </a:r>
                      <a:endParaRPr lang="en-GB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32.79</a:t>
                      </a:r>
                      <a:endParaRPr lang="en-GB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21.22</a:t>
                      </a:r>
                      <a:endParaRPr lang="en-GB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2195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Environmental Design</a:t>
            </a:r>
            <a:endParaRPr lang="en-GB" dirty="0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2420888"/>
            <a:ext cx="5148982" cy="1637333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9962" y="4365104"/>
            <a:ext cx="5158732" cy="1584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3483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Al-Maqdisi Project</a:t>
            </a:r>
            <a:endParaRPr lang="en-US" dirty="0"/>
          </a:p>
        </p:txBody>
      </p:sp>
      <p:pic>
        <p:nvPicPr>
          <p:cNvPr id="4" name="عنصر نائب للمحتوى 3" descr="15127377_10155517620704897_1093441938_o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738123" y="2209800"/>
            <a:ext cx="2948677" cy="4531568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57200" y="2420888"/>
            <a:ext cx="51229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 smtClean="0"/>
              <a:t>Al-Rashid building</a:t>
            </a:r>
          </a:p>
          <a:p>
            <a:pPr algn="l"/>
            <a:r>
              <a:rPr lang="en-US" dirty="0" smtClean="0"/>
              <a:t>Is </a:t>
            </a:r>
            <a:r>
              <a:rPr lang="en-US" dirty="0"/>
              <a:t>a five story traditional Palestinian residential building.</a:t>
            </a:r>
          </a:p>
          <a:p>
            <a:pPr algn="l"/>
            <a:r>
              <a:rPr lang="en-US" dirty="0"/>
              <a:t>Located at Nablus city.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Al-Maqdisi Project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22061891"/>
              </p:ext>
            </p:extLst>
          </p:nvPr>
        </p:nvGraphicFramePr>
        <p:xfrm>
          <a:off x="107504" y="2404317"/>
          <a:ext cx="4283968" cy="28860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248079588"/>
              </p:ext>
            </p:extLst>
          </p:nvPr>
        </p:nvGraphicFramePr>
        <p:xfrm>
          <a:off x="4716016" y="2404317"/>
          <a:ext cx="4393664" cy="28860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Rectangle 5"/>
          <p:cNvSpPr/>
          <p:nvPr/>
        </p:nvSpPr>
        <p:spPr>
          <a:xfrm>
            <a:off x="107504" y="5484909"/>
            <a:ext cx="15841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 smtClean="0"/>
              <a:t>Winter case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713677" y="5484909"/>
            <a:ext cx="15841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 smtClean="0"/>
              <a:t>Autumn case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1428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Al-Maqdisi Project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2249488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28638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Al-Maqdisi Project</a:t>
            </a:r>
            <a:endParaRPr lang="en-GB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2249488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04292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Environmental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en-GB" dirty="0"/>
              <a:t>Daylight factor</a:t>
            </a:r>
          </a:p>
          <a:p>
            <a:pPr marL="109728" indent="0">
              <a:buNone/>
            </a:pPr>
            <a:endParaRPr lang="en-GB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2845181"/>
            <a:ext cx="5486400" cy="3729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2088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Environmental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en-GB" dirty="0" smtClean="0"/>
              <a:t>Daylight factor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6113363"/>
              </p:ext>
            </p:extLst>
          </p:nvPr>
        </p:nvGraphicFramePr>
        <p:xfrm>
          <a:off x="683568" y="2924941"/>
          <a:ext cx="7920880" cy="36004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4527"/>
                <a:gridCol w="2649122"/>
                <a:gridCol w="2757231"/>
              </a:tblGrid>
              <a:tr h="5515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Appartment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Zone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Average daylight factor (%)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64194">
                <a:tc row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Appartment 1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Master bedroom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1.736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6419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Bedroom1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3.192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6419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Bedroom2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1.835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6419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Living room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2.936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6419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Kitchen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4.306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64194">
                <a:tc row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Appartment2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Master bedroom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1.648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6419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Bedroom1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3.194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6419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Bedroom2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1.895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6419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Living room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2.760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6419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Kitchen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4.252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069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Total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2.758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86791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Electro-Mechanical Design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en-GB" dirty="0" smtClean="0"/>
              <a:t>Drainage </a:t>
            </a:r>
            <a:r>
              <a:rPr lang="en-GB" dirty="0" smtClean="0"/>
              <a:t>system</a:t>
            </a:r>
          </a:p>
          <a:p>
            <a:r>
              <a:rPr lang="en-GB" dirty="0" smtClean="0"/>
              <a:t>Storm water.</a:t>
            </a:r>
          </a:p>
          <a:p>
            <a:r>
              <a:rPr lang="en-GB" dirty="0" smtClean="0"/>
              <a:t>Grey water.</a:t>
            </a:r>
          </a:p>
          <a:p>
            <a:r>
              <a:rPr lang="en-GB" dirty="0" smtClean="0"/>
              <a:t>Black water.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7465" y="2570658"/>
            <a:ext cx="5400600" cy="4065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5128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Electro-Mechanical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en-GB" dirty="0" smtClean="0"/>
              <a:t>Water distribution </a:t>
            </a:r>
            <a:r>
              <a:rPr lang="en-GB" dirty="0" smtClean="0"/>
              <a:t>system</a:t>
            </a:r>
          </a:p>
          <a:p>
            <a:r>
              <a:rPr lang="en-GB" dirty="0" smtClean="0"/>
              <a:t>Cold water.</a:t>
            </a:r>
          </a:p>
          <a:p>
            <a:r>
              <a:rPr lang="en-GB" dirty="0" smtClean="0"/>
              <a:t>Hot water.</a:t>
            </a:r>
          </a:p>
          <a:p>
            <a:r>
              <a:rPr lang="en-GB" dirty="0" smtClean="0"/>
              <a:t>Grey water</a:t>
            </a:r>
          </a:p>
          <a:p>
            <a:pPr marL="109728" indent="0">
              <a:buNone/>
            </a:pPr>
            <a:r>
              <a:rPr lang="en-GB" dirty="0" smtClean="0"/>
              <a:t>(flush tanks).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2780928"/>
            <a:ext cx="4942880" cy="4079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2646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Architectural design</a:t>
            </a:r>
            <a:endParaRPr lang="en-GB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2200470"/>
            <a:ext cx="6912768" cy="4387552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94647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Electro-Mechanical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75603"/>
            <a:ext cx="8229600" cy="603512"/>
          </a:xfrm>
        </p:spPr>
        <p:txBody>
          <a:bodyPr/>
          <a:lstStyle/>
          <a:p>
            <a:pPr marL="109728" indent="0">
              <a:buNone/>
            </a:pPr>
            <a:r>
              <a:rPr lang="en-GB" dirty="0"/>
              <a:t>Water distribution system</a:t>
            </a:r>
          </a:p>
          <a:p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4280087"/>
              </p:ext>
            </p:extLst>
          </p:nvPr>
        </p:nvGraphicFramePr>
        <p:xfrm>
          <a:off x="827584" y="3356992"/>
          <a:ext cx="7488832" cy="1296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059428"/>
                <a:gridCol w="1276097"/>
                <a:gridCol w="1489011"/>
                <a:gridCol w="1135076"/>
                <a:gridCol w="1529220"/>
              </a:tblGrid>
              <a:tr h="4297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Vertical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Horizontal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Meters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Branches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8663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Diameter of pipes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dec"/>
                        </a:tabLst>
                      </a:pPr>
                      <a:r>
                        <a:rPr lang="en-US" sz="1800" dirty="0">
                          <a:effectLst/>
                        </a:rPr>
                        <a:t>2 in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dec"/>
                        </a:tabLst>
                      </a:pPr>
                      <a:r>
                        <a:rPr lang="en-US" sz="1800" dirty="0">
                          <a:effectLst/>
                        </a:rPr>
                        <a:t>1 in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dec"/>
                        </a:tabLst>
                      </a:pPr>
                      <a:r>
                        <a:rPr lang="en-US" sz="1800" dirty="0">
                          <a:effectLst/>
                        </a:rPr>
                        <a:t>1 in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dec"/>
                        </a:tabLst>
                      </a:pPr>
                      <a:r>
                        <a:rPr lang="en-US" sz="1800" dirty="0">
                          <a:effectLst/>
                        </a:rPr>
                        <a:t>½ in</a:t>
                      </a:r>
                      <a:endParaRPr lang="en-GB" sz="16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dec"/>
                        </a:tabLst>
                      </a:pPr>
                      <a:r>
                        <a:rPr lang="en-US" sz="1800" dirty="0">
                          <a:effectLst/>
                        </a:rPr>
                        <a:t>Critical ¾ in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5013176"/>
            <a:ext cx="8229600" cy="60351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None/>
            </a:pPr>
            <a:r>
              <a:rPr lang="en-GB" sz="2000" dirty="0" smtClean="0"/>
              <a:t>We </a:t>
            </a:r>
            <a:r>
              <a:rPr lang="en-GB" sz="2000" dirty="0"/>
              <a:t>used </a:t>
            </a:r>
            <a:r>
              <a:rPr lang="en-GB" sz="2000" dirty="0" smtClean="0"/>
              <a:t>for the last </a:t>
            </a:r>
            <a:r>
              <a:rPr lang="en-GB" sz="2000" dirty="0"/>
              <a:t>two floors auxiliary </a:t>
            </a:r>
            <a:r>
              <a:rPr lang="en-GB" sz="2000" dirty="0" smtClean="0"/>
              <a:t>pumps 12,6 psi respectively.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9585619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Electro-Mechanical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en-GB" dirty="0"/>
              <a:t>Water distribution </a:t>
            </a:r>
            <a:r>
              <a:rPr lang="en-GB" dirty="0" smtClean="0"/>
              <a:t>system</a:t>
            </a:r>
          </a:p>
          <a:p>
            <a:r>
              <a:rPr lang="en-GB" dirty="0" smtClean="0"/>
              <a:t>Water tank.</a:t>
            </a:r>
          </a:p>
          <a:p>
            <a:r>
              <a:rPr lang="en-GB" dirty="0" smtClean="0"/>
              <a:t>Domestic hot water tank.</a:t>
            </a:r>
          </a:p>
          <a:p>
            <a:r>
              <a:rPr lang="en-GB" dirty="0" smtClean="0"/>
              <a:t>Grey water tank.</a:t>
            </a:r>
            <a:endParaRPr lang="en-GB" dirty="0"/>
          </a:p>
          <a:p>
            <a:pPr marL="109728" indent="0">
              <a:buNone/>
            </a:pP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9754" y="2292570"/>
            <a:ext cx="3744416" cy="4321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9631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Electro-Mechanical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49424"/>
            <a:ext cx="3466728" cy="4203912"/>
          </a:xfrm>
        </p:spPr>
        <p:txBody>
          <a:bodyPr/>
          <a:lstStyle/>
          <a:p>
            <a:pPr marL="109728" indent="0">
              <a:buNone/>
            </a:pPr>
            <a:r>
              <a:rPr lang="en-GB" dirty="0" smtClean="0"/>
              <a:t>Under floor </a:t>
            </a:r>
            <a:r>
              <a:rPr lang="en-GB" dirty="0" smtClean="0"/>
              <a:t>system</a:t>
            </a:r>
          </a:p>
          <a:p>
            <a:r>
              <a:rPr lang="en-GB" dirty="0" smtClean="0"/>
              <a:t>Main heating system.</a:t>
            </a:r>
          </a:p>
          <a:p>
            <a:r>
              <a:rPr lang="en-GB" dirty="0" smtClean="0"/>
              <a:t>Evacuated tubes.</a:t>
            </a:r>
          </a:p>
          <a:p>
            <a:r>
              <a:rPr lang="en-GB" dirty="0" smtClean="0"/>
              <a:t>Boiler.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2538043"/>
            <a:ext cx="5224714" cy="4076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2732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Electro-Mechanical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en-GB" dirty="0" smtClean="0"/>
              <a:t>VRF system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2032110"/>
            <a:ext cx="4186808" cy="4825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0851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Electro-Mechanical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en-GB" dirty="0" smtClean="0"/>
              <a:t>VRF system</a:t>
            </a:r>
            <a:endParaRPr lang="en-GB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6767406"/>
              </p:ext>
            </p:extLst>
          </p:nvPr>
        </p:nvGraphicFramePr>
        <p:xfrm>
          <a:off x="457201" y="2924944"/>
          <a:ext cx="8435278" cy="370588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08331"/>
                <a:gridCol w="2108331"/>
                <a:gridCol w="2109308"/>
                <a:gridCol w="2109308"/>
              </a:tblGrid>
              <a:tr h="129282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Zone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Max Design Capacity          (Kw)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Ton Refrigerator    </a:t>
                      </a:r>
                      <a:endParaRPr lang="en-GB" sz="18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Capacity</a:t>
                      </a:r>
                      <a:endParaRPr lang="en-GB" sz="18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(RT)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Capacity of indoor unit   (RT)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7895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Bedroom1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0.93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0.264441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0.5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7895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Bedroom2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0.95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0.2701279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0.5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55954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Master bedroom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0.8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0.227476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0.5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5595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Guest &amp; living room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1.5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0.426518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0.5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7977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Dining room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1.5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0.426518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0.5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54278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Electro-Mechanical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42" y="1988840"/>
            <a:ext cx="8229600" cy="4325112"/>
          </a:xfrm>
        </p:spPr>
        <p:txBody>
          <a:bodyPr/>
          <a:lstStyle/>
          <a:p>
            <a:pPr marL="109728" indent="0">
              <a:buNone/>
            </a:pPr>
            <a:r>
              <a:rPr lang="en-US" dirty="0"/>
              <a:t>Sound Transmission </a:t>
            </a:r>
            <a:r>
              <a:rPr lang="en-US" dirty="0" smtClean="0"/>
              <a:t>Class. </a:t>
            </a:r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6436573"/>
              </p:ext>
            </p:extLst>
          </p:nvPr>
        </p:nvGraphicFramePr>
        <p:xfrm>
          <a:off x="1619672" y="2492896"/>
          <a:ext cx="6096000" cy="394342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Internal walls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External walls</a:t>
                      </a:r>
                      <a:endParaRPr lang="en-GB" sz="1400" dirty="0"/>
                    </a:p>
                  </a:txBody>
                  <a:tcPr/>
                </a:tc>
              </a:tr>
              <a:tr h="370840">
                <a:tc rowSpan="5">
                  <a:txBody>
                    <a:bodyPr/>
                    <a:lstStyle/>
                    <a:p>
                      <a:pPr lvl="0" algn="l"/>
                      <a:r>
                        <a:rPr lang="en-GB" sz="1400" dirty="0" smtClean="0"/>
                        <a:t>Layers</a:t>
                      </a:r>
                    </a:p>
                    <a:p>
                      <a:pPr lvl="0" algn="ctr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20 mm plaster board on lath</a:t>
                      </a:r>
                      <a:endParaRPr lang="en-GB" sz="1400" dirty="0" smtClean="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Stones 70 mm.</a:t>
                      </a:r>
                      <a:endParaRPr kumimoji="0" lang="en-GB" sz="1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endParaRPr lang="en-GB" sz="1400" dirty="0"/>
                    </a:p>
                  </a:txBody>
                  <a:tcPr/>
                </a:tc>
              </a:tr>
              <a:tr h="697840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Hollow concrete block (thickness 140 mm)</a:t>
                      </a:r>
                      <a:endParaRPr lang="en-GB" sz="1400" dirty="0" smtClean="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Concrete 130 mm.</a:t>
                      </a:r>
                      <a:endParaRPr kumimoji="0" lang="en-GB" sz="1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endParaRPr lang="en-GB" sz="1400" dirty="0"/>
                    </a:p>
                  </a:txBody>
                  <a:tcPr/>
                </a:tc>
              </a:tr>
              <a:tr h="62864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XPS Polystyrene 55 mm.</a:t>
                      </a:r>
                      <a:endParaRPr kumimoji="0" lang="en-GB" sz="1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endParaRPr lang="en-GB" sz="1400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20 mm plaster board on lath</a:t>
                      </a:r>
                      <a:endParaRPr lang="en-GB" sz="1400" dirty="0" smtClean="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Block 100 mm.</a:t>
                      </a:r>
                      <a:endParaRPr kumimoji="0" lang="en-GB" sz="1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endParaRPr lang="en-GB" sz="1400" dirty="0"/>
                    </a:p>
                  </a:txBody>
                  <a:tcPr/>
                </a:tc>
              </a:tr>
              <a:tr h="522704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 mm plaster board.</a:t>
                      </a:r>
                      <a:endParaRPr kumimoji="0" lang="en-GB" sz="1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endParaRPr lang="en-GB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STC</a:t>
                      </a:r>
                      <a:r>
                        <a:rPr lang="en-GB" sz="1400" baseline="0" dirty="0" smtClean="0"/>
                        <a:t> value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50 dB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57 dB</a:t>
                      </a:r>
                      <a:endParaRPr lang="en-GB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65011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Electro-Mechanical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en-GB" dirty="0" smtClean="0"/>
              <a:t>Photovoltaic system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2852936"/>
            <a:ext cx="4608512" cy="3495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9028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Electro-Mechanical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en-GB" dirty="0"/>
              <a:t>Photovoltaic system</a:t>
            </a:r>
          </a:p>
          <a:p>
            <a:pPr marL="109728" indent="0">
              <a:buNone/>
            </a:pPr>
            <a:endParaRPr lang="en-GB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1132" y="2852936"/>
            <a:ext cx="4720590" cy="360870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/>
          <p:cNvSpPr/>
          <p:nvPr/>
        </p:nvSpPr>
        <p:spPr>
          <a:xfrm>
            <a:off x="611560" y="2996952"/>
            <a:ext cx="30346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 smtClean="0"/>
              <a:t>19140 Wp can be produced per year.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4457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Electro-Mechanical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en-GB" dirty="0" smtClean="0"/>
              <a:t>Artificial lighting</a:t>
            </a:r>
            <a:endParaRPr lang="en-GB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9395" y="2054542"/>
            <a:ext cx="3367405" cy="4714875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8157798"/>
              </p:ext>
            </p:extLst>
          </p:nvPr>
        </p:nvGraphicFramePr>
        <p:xfrm>
          <a:off x="600075" y="3068960"/>
          <a:ext cx="4266225" cy="30887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174"/>
                <a:gridCol w="2209051"/>
              </a:tblGrid>
              <a:tr h="1682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Type of room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Level of illuminance (lux)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181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Bedroom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dec"/>
                        </a:tabLst>
                      </a:pPr>
                      <a:r>
                        <a:rPr lang="en-US" sz="1600" dirty="0">
                          <a:effectLst/>
                        </a:rPr>
                        <a:t>300 - 400 (Task)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181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Bathroom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dec"/>
                        </a:tabLst>
                      </a:pPr>
                      <a:r>
                        <a:rPr lang="en-US" sz="1600">
                          <a:effectLst/>
                        </a:rPr>
                        <a:t>100 - 200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181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Dining room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dec"/>
                        </a:tabLst>
                      </a:pPr>
                      <a:r>
                        <a:rPr lang="en-US" sz="1600">
                          <a:effectLst/>
                        </a:rPr>
                        <a:t>100 - 200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181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Guest room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dec"/>
                        </a:tabLst>
                      </a:pPr>
                      <a:r>
                        <a:rPr lang="en-US" sz="1600">
                          <a:effectLst/>
                        </a:rPr>
                        <a:t>200 - 300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181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Living room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dec"/>
                        </a:tabLst>
                      </a:pPr>
                      <a:r>
                        <a:rPr lang="en-US" sz="1600">
                          <a:effectLst/>
                        </a:rPr>
                        <a:t>200 - 300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181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Kitchen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dec"/>
                        </a:tabLst>
                      </a:pPr>
                      <a:r>
                        <a:rPr lang="en-US" sz="1600">
                          <a:effectLst/>
                        </a:rPr>
                        <a:t>400 - 500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181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Corridor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dec"/>
                        </a:tabLst>
                      </a:pPr>
                      <a:r>
                        <a:rPr lang="en-US" sz="1600">
                          <a:effectLst/>
                        </a:rPr>
                        <a:t>100 - 150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257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Balcony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dec"/>
                        </a:tabLst>
                      </a:pPr>
                      <a:r>
                        <a:rPr lang="en-US" sz="1600">
                          <a:effectLst/>
                        </a:rPr>
                        <a:t>100 - 150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257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Stairs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dec"/>
                        </a:tabLst>
                      </a:pPr>
                      <a:r>
                        <a:rPr lang="en-US" sz="1600" dirty="0">
                          <a:effectLst/>
                        </a:rPr>
                        <a:t>100 - 150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51863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Electro-Mechanical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en-GB" dirty="0"/>
              <a:t>Artificial lighting</a:t>
            </a:r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3400" y="2780928"/>
            <a:ext cx="5400600" cy="396606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284" y="3575828"/>
            <a:ext cx="4202112" cy="2318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0746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program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Content Placeholder 6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441339698"/>
                  </p:ext>
                </p:extLst>
              </p:nvPr>
            </p:nvGraphicFramePr>
            <p:xfrm>
              <a:off x="4355976" y="2348880"/>
              <a:ext cx="4392488" cy="3964413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197122"/>
                    <a:gridCol w="2195366"/>
                  </a:tblGrid>
                  <a:tr h="351034"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Function</a:t>
                          </a:r>
                          <a:endParaRPr lang="en-GB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Area(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GB" sz="12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200">
                                      <a:effectLst/>
                                      <a:latin typeface="Cambria Math" panose="02040503050406030204" pitchFamily="18" charset="0"/>
                                    </a:rPr>
                                    <m:t>𝑴</m:t>
                                  </m:r>
                                </m:e>
                                <m:sup>
                                  <m:r>
                                    <a:rPr lang="en-US" sz="1200">
                                      <a:effectLst/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1200" dirty="0">
                              <a:effectLst/>
                            </a:rPr>
                            <a:t>)</a:t>
                          </a:r>
                          <a:endParaRPr lang="en-GB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328489"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Guest room</a:t>
                          </a:r>
                          <a:endParaRPr lang="en-GB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331470" indent="-171450"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tabLst>
                              <a:tab pos="228600" algn="dec"/>
                              <a:tab pos="457200" algn="l"/>
                            </a:tabLst>
                          </a:pPr>
                          <a:r>
                            <a:rPr lang="en-US" sz="1100" dirty="0" smtClean="0">
                              <a:effectLst/>
                            </a:rPr>
                            <a:t>12.2</a:t>
                          </a:r>
                          <a:endParaRPr lang="en-GB" sz="11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328489"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Dining room</a:t>
                          </a:r>
                          <a:endParaRPr lang="en-GB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331470" indent="-171450"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tabLst>
                              <a:tab pos="228600" algn="dec"/>
                              <a:tab pos="457200" algn="l"/>
                            </a:tabLst>
                          </a:pPr>
                          <a:r>
                            <a:rPr lang="en-US" sz="1100" dirty="0" smtClean="0"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9.5</a:t>
                          </a:r>
                          <a:endParaRPr lang="en-GB" sz="11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328489"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Living room</a:t>
                          </a:r>
                          <a:endParaRPr lang="en-GB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331470" indent="-171450"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tabLst>
                              <a:tab pos="228600" algn="dec"/>
                              <a:tab pos="457200" algn="l"/>
                            </a:tabLst>
                          </a:pPr>
                          <a:r>
                            <a:rPr lang="en-US" sz="1100" dirty="0" smtClean="0">
                              <a:effectLst/>
                            </a:rPr>
                            <a:t>16.4</a:t>
                          </a:r>
                          <a:endParaRPr lang="en-GB" sz="11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328489"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Kitchen</a:t>
                          </a:r>
                          <a:endParaRPr lang="en-GB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331470" indent="-171450"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tabLst>
                              <a:tab pos="228600" algn="dec"/>
                              <a:tab pos="457200" algn="l"/>
                            </a:tabLst>
                          </a:pPr>
                          <a:r>
                            <a:rPr lang="en-US" sz="1100" dirty="0" smtClean="0">
                              <a:effectLst/>
                            </a:rPr>
                            <a:t>13</a:t>
                          </a:r>
                          <a:endParaRPr lang="en-GB" sz="11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328489"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dirty="0" smtClean="0">
                              <a:effectLst/>
                            </a:rPr>
                            <a:t>Bedroom</a:t>
                          </a:r>
                          <a:r>
                            <a:rPr lang="en-US" sz="1200" baseline="0" dirty="0" smtClean="0">
                              <a:effectLst/>
                            </a:rPr>
                            <a:t> 1</a:t>
                          </a:r>
                          <a:endParaRPr lang="en-GB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331470" indent="-171450"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tabLst>
                              <a:tab pos="228600" algn="dec"/>
                              <a:tab pos="457200" algn="l"/>
                            </a:tabLst>
                          </a:pPr>
                          <a:r>
                            <a:rPr lang="en-US" sz="1100" dirty="0" smtClean="0">
                              <a:effectLst/>
                            </a:rPr>
                            <a:t>15</a:t>
                          </a:r>
                          <a:endParaRPr lang="en-GB" sz="11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328489"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200" dirty="0" smtClean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Bedroom 2</a:t>
                          </a:r>
                          <a:endParaRPr lang="en-GB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331470" indent="-171450"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tabLst>
                              <a:tab pos="228600" algn="dec"/>
                              <a:tab pos="457200" algn="l"/>
                            </a:tabLst>
                          </a:pPr>
                          <a:r>
                            <a:rPr lang="en-GB" sz="1100" dirty="0" smtClean="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12.8</a:t>
                          </a:r>
                          <a:endParaRPr lang="en-GB" sz="11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328489"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Master bedroom</a:t>
                          </a:r>
                          <a:endParaRPr lang="en-GB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331470" indent="-171450"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tabLst>
                              <a:tab pos="228600" algn="dec"/>
                              <a:tab pos="457200" algn="l"/>
                            </a:tabLst>
                          </a:pPr>
                          <a:r>
                            <a:rPr lang="en-US" sz="1100" dirty="0" smtClean="0">
                              <a:effectLst/>
                            </a:rPr>
                            <a:t>15.5</a:t>
                          </a:r>
                          <a:endParaRPr lang="en-GB" sz="11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328489"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Master bathroom</a:t>
                          </a:r>
                          <a:endParaRPr lang="en-GB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331470" indent="-171450"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tabLst>
                              <a:tab pos="228600" algn="dec"/>
                              <a:tab pos="194310" algn="dec"/>
                            </a:tabLst>
                          </a:pPr>
                          <a:r>
                            <a:rPr lang="en-US" sz="1100" dirty="0">
                              <a:effectLst/>
                            </a:rPr>
                            <a:t> </a:t>
                          </a:r>
                          <a:r>
                            <a:rPr lang="en-US" sz="1100" dirty="0" smtClean="0">
                              <a:effectLst/>
                            </a:rPr>
                            <a:t>4.5</a:t>
                          </a:r>
                          <a:endParaRPr lang="en-GB" sz="11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328489"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Bathroom</a:t>
                          </a:r>
                          <a:endParaRPr lang="en-GB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331470" indent="-171450"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tabLst>
                              <a:tab pos="228600" algn="dec"/>
                              <a:tab pos="217170" algn="dec"/>
                            </a:tabLst>
                          </a:pPr>
                          <a:r>
                            <a:rPr lang="en-US" sz="1100" dirty="0" smtClean="0"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4.8</a:t>
                          </a:r>
                          <a:endParaRPr lang="en-GB" sz="11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328489"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200" dirty="0" smtClean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Balcony</a:t>
                          </a:r>
                          <a:endParaRPr lang="en-GB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331470" indent="-171450"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tabLst>
                              <a:tab pos="228600" algn="dec"/>
                              <a:tab pos="217170" algn="dec"/>
                            </a:tabLst>
                          </a:pPr>
                          <a:r>
                            <a:rPr lang="en-GB" sz="1100" dirty="0" smtClean="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3.6</a:t>
                          </a:r>
                          <a:endParaRPr lang="en-GB" sz="11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328489"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Total</a:t>
                          </a:r>
                          <a:endParaRPr lang="en-GB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tabLst>
                              <a:tab pos="228600" algn="dec"/>
                            </a:tabLst>
                          </a:pPr>
                          <a:r>
                            <a:rPr lang="en-US" sz="1100" dirty="0" smtClean="0">
                              <a:effectLst/>
                            </a:rPr>
                            <a:t>     107.3</a:t>
                          </a:r>
                          <a:endParaRPr lang="en-GB" sz="11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Content Placeholder 6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441339698"/>
                  </p:ext>
                </p:extLst>
              </p:nvPr>
            </p:nvGraphicFramePr>
            <p:xfrm>
              <a:off x="4355976" y="2348880"/>
              <a:ext cx="4392488" cy="3964413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197122"/>
                    <a:gridCol w="2195366"/>
                  </a:tblGrid>
                  <a:tr h="351034"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Function</a:t>
                          </a:r>
                          <a:endParaRPr lang="en-GB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100277" t="-12069" r="-1108" b="-1025862"/>
                          </a:stretch>
                        </a:blipFill>
                      </a:tcPr>
                    </a:tc>
                  </a:tr>
                  <a:tr h="328489"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Guest room</a:t>
                          </a:r>
                          <a:endParaRPr lang="en-GB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331470" indent="-171450"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tabLst>
                              <a:tab pos="228600" algn="dec"/>
                              <a:tab pos="457200" algn="l"/>
                            </a:tabLst>
                          </a:pPr>
                          <a:r>
                            <a:rPr lang="en-US" sz="1100" dirty="0" smtClean="0">
                              <a:effectLst/>
                            </a:rPr>
                            <a:t>12.2</a:t>
                          </a:r>
                          <a:endParaRPr lang="en-GB" sz="11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328489"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Dining room</a:t>
                          </a:r>
                          <a:endParaRPr lang="en-GB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331470" indent="-171450"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tabLst>
                              <a:tab pos="228600" algn="dec"/>
                              <a:tab pos="457200" algn="l"/>
                            </a:tabLst>
                          </a:pPr>
                          <a:r>
                            <a:rPr lang="en-US" sz="1100" dirty="0" smtClean="0"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9.5</a:t>
                          </a:r>
                          <a:endParaRPr lang="en-GB" sz="11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328489"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Living room</a:t>
                          </a:r>
                          <a:endParaRPr lang="en-GB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331470" indent="-171450"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tabLst>
                              <a:tab pos="228600" algn="dec"/>
                              <a:tab pos="457200" algn="l"/>
                            </a:tabLst>
                          </a:pPr>
                          <a:r>
                            <a:rPr lang="en-US" sz="1100" dirty="0" smtClean="0">
                              <a:effectLst/>
                            </a:rPr>
                            <a:t>16.4</a:t>
                          </a:r>
                          <a:endParaRPr lang="en-GB" sz="11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328489"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Kitchen</a:t>
                          </a:r>
                          <a:endParaRPr lang="en-GB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331470" indent="-171450"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tabLst>
                              <a:tab pos="228600" algn="dec"/>
                              <a:tab pos="457200" algn="l"/>
                            </a:tabLst>
                          </a:pPr>
                          <a:r>
                            <a:rPr lang="en-US" sz="1100" dirty="0" smtClean="0">
                              <a:effectLst/>
                            </a:rPr>
                            <a:t>13</a:t>
                          </a:r>
                          <a:endParaRPr lang="en-GB" sz="11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328489"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dirty="0" smtClean="0">
                              <a:effectLst/>
                            </a:rPr>
                            <a:t>Bedroom</a:t>
                          </a:r>
                          <a:r>
                            <a:rPr lang="en-US" sz="1200" baseline="0" dirty="0" smtClean="0">
                              <a:effectLst/>
                            </a:rPr>
                            <a:t> 1</a:t>
                          </a:r>
                          <a:endParaRPr lang="en-GB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331470" indent="-171450"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tabLst>
                              <a:tab pos="228600" algn="dec"/>
                              <a:tab pos="457200" algn="l"/>
                            </a:tabLst>
                          </a:pPr>
                          <a:r>
                            <a:rPr lang="en-US" sz="1100" dirty="0" smtClean="0">
                              <a:effectLst/>
                            </a:rPr>
                            <a:t>15</a:t>
                          </a:r>
                          <a:endParaRPr lang="en-GB" sz="11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328489"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200" dirty="0" smtClean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Bedroom 2</a:t>
                          </a:r>
                          <a:endParaRPr lang="en-GB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331470" indent="-171450"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tabLst>
                              <a:tab pos="228600" algn="dec"/>
                              <a:tab pos="457200" algn="l"/>
                            </a:tabLst>
                          </a:pPr>
                          <a:r>
                            <a:rPr lang="en-GB" sz="1100" dirty="0" smtClean="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12.8</a:t>
                          </a:r>
                          <a:endParaRPr lang="en-GB" sz="11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328489"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Master bedroom</a:t>
                          </a:r>
                          <a:endParaRPr lang="en-GB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331470" indent="-171450"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tabLst>
                              <a:tab pos="228600" algn="dec"/>
                              <a:tab pos="457200" algn="l"/>
                            </a:tabLst>
                          </a:pPr>
                          <a:r>
                            <a:rPr lang="en-US" sz="1100" dirty="0" smtClean="0">
                              <a:effectLst/>
                            </a:rPr>
                            <a:t>15.5</a:t>
                          </a:r>
                          <a:endParaRPr lang="en-GB" sz="11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328489"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Master bathroom</a:t>
                          </a:r>
                          <a:endParaRPr lang="en-GB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331470" indent="-171450"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tabLst>
                              <a:tab pos="228600" algn="dec"/>
                              <a:tab pos="194310" algn="dec"/>
                            </a:tabLst>
                          </a:pPr>
                          <a:r>
                            <a:rPr lang="en-US" sz="1100" dirty="0">
                              <a:effectLst/>
                            </a:rPr>
                            <a:t> </a:t>
                          </a:r>
                          <a:r>
                            <a:rPr lang="en-US" sz="1100" dirty="0" smtClean="0">
                              <a:effectLst/>
                            </a:rPr>
                            <a:t>4.5</a:t>
                          </a:r>
                          <a:endParaRPr lang="en-GB" sz="11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328489"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Bathroom</a:t>
                          </a:r>
                          <a:endParaRPr lang="en-GB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331470" indent="-171450"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tabLst>
                              <a:tab pos="228600" algn="dec"/>
                              <a:tab pos="217170" algn="dec"/>
                            </a:tabLst>
                          </a:pPr>
                          <a:r>
                            <a:rPr lang="en-US" sz="1100" dirty="0" smtClean="0"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4.8</a:t>
                          </a:r>
                          <a:endParaRPr lang="en-GB" sz="11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328489"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200" dirty="0" smtClean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Balcony</a:t>
                          </a:r>
                          <a:endParaRPr lang="en-GB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331470" indent="-171450"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tabLst>
                              <a:tab pos="228600" algn="dec"/>
                              <a:tab pos="217170" algn="dec"/>
                            </a:tabLst>
                          </a:pPr>
                          <a:r>
                            <a:rPr lang="en-GB" sz="1100" dirty="0" smtClean="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3.6</a:t>
                          </a:r>
                          <a:endParaRPr lang="en-GB" sz="11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328489"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Total</a:t>
                          </a:r>
                          <a:endParaRPr lang="en-GB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tabLst>
                              <a:tab pos="228600" algn="dec"/>
                            </a:tabLst>
                          </a:pPr>
                          <a:r>
                            <a:rPr lang="en-US" sz="1100" dirty="0" smtClean="0">
                              <a:effectLst/>
                            </a:rPr>
                            <a:t>     107.3</a:t>
                          </a:r>
                          <a:endParaRPr lang="en-GB" sz="11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عنوان 1"/>
              <p:cNvSpPr txBox="1">
                <a:spLocks/>
              </p:cNvSpPr>
              <p:nvPr/>
            </p:nvSpPr>
            <p:spPr>
              <a:xfrm>
                <a:off x="409303" y="2348880"/>
                <a:ext cx="3528392" cy="3600400"/>
              </a:xfrm>
              <a:prstGeom prst="rect">
                <a:avLst/>
              </a:prstGeom>
            </p:spPr>
            <p:txBody>
              <a:bodyPr vert="horz" anchor="t">
                <a:normAutofit/>
              </a:bodyPr>
              <a:lstStyle>
                <a:lvl1pPr algn="l" rtl="0" eaLnBrk="1" latinLnBrk="0" hangingPunct="1">
                  <a:spcBef>
                    <a:spcPct val="0"/>
                  </a:spcBef>
                  <a:buNone/>
                  <a:defRPr kumimoji="0" sz="4000" kern="1200">
                    <a:solidFill>
                      <a:schemeClr val="tx2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algn="just"/>
                <a:r>
                  <a:rPr lang="en-US" sz="20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project has a total of three buildings, each building has four floors and a garage.</a:t>
                </a:r>
              </a:p>
              <a:p>
                <a:pPr algn="just"/>
                <a:endParaRPr lang="en-US" sz="20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US" sz="20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total area for each floor is 250m</a:t>
                </a:r>
                <a14:m>
                  <m:oMath xmlns:m="http://schemas.openxmlformats.org/officeDocument/2006/math">
                    <m:r>
                      <a:rPr lang="en-US" sz="2000" baseline="3000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𝟐</m:t>
                    </m:r>
                  </m:oMath>
                </a14:m>
                <a:r>
                  <a:rPr lang="en-US" sz="3600" baseline="300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 </a:t>
                </a:r>
                <a:r>
                  <a:rPr lang="en-US" sz="20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which is divided into two apartments.</a:t>
                </a:r>
                <a:endParaRPr lang="en-US" sz="2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" name="عنوان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9303" y="2348880"/>
                <a:ext cx="3528392" cy="3600400"/>
              </a:xfrm>
              <a:prstGeom prst="rect">
                <a:avLst/>
              </a:prstGeom>
              <a:blipFill rotWithShape="0">
                <a:blip r:embed="rId3"/>
                <a:stretch>
                  <a:fillRect l="-1727" t="-846" r="-19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Electro-Mechanical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en-GB" dirty="0"/>
              <a:t>Artificial lighting</a:t>
            </a:r>
          </a:p>
          <a:p>
            <a:pPr marL="109728" indent="0">
              <a:buNone/>
            </a:pPr>
            <a:endParaRPr lang="en-GB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068960"/>
            <a:ext cx="3456384" cy="29054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195246"/>
            <a:ext cx="3619103" cy="27791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94227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Electro-Mechanical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en-GB" dirty="0"/>
              <a:t>Artificial lighting</a:t>
            </a:r>
          </a:p>
          <a:p>
            <a:endParaRPr lang="en-GB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791" y="2772410"/>
            <a:ext cx="3900860" cy="35369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8060" y="2772410"/>
            <a:ext cx="4328740" cy="35369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47277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Electro-Mechanical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en-GB" dirty="0" smtClean="0"/>
              <a:t>Sockets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8168" y="2060849"/>
            <a:ext cx="5534272" cy="4734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6284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Electro-Mechanical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en-GB" dirty="0" smtClean="0"/>
              <a:t>Sockets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6429222"/>
              </p:ext>
            </p:extLst>
          </p:nvPr>
        </p:nvGraphicFramePr>
        <p:xfrm>
          <a:off x="2195736" y="2249424"/>
          <a:ext cx="6178783" cy="27884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0006"/>
                <a:gridCol w="2060006"/>
                <a:gridCol w="2058771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Space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Single outlet (normal)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Special load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Kitchen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dec"/>
                        </a:tabLst>
                      </a:pPr>
                      <a:r>
                        <a:rPr lang="en-US" sz="1400">
                          <a:effectLst/>
                        </a:rPr>
                        <a:t>4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dec"/>
                        </a:tabLst>
                      </a:pPr>
                      <a:r>
                        <a:rPr lang="en-US" sz="1400">
                          <a:effectLst/>
                        </a:rPr>
                        <a:t>---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Dining room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dec"/>
                        </a:tabLst>
                      </a:pPr>
                      <a:r>
                        <a:rPr lang="en-US" sz="1400">
                          <a:effectLst/>
                        </a:rPr>
                        <a:t>2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dec"/>
                        </a:tabLst>
                      </a:pPr>
                      <a:r>
                        <a:rPr lang="en-US" sz="1400">
                          <a:effectLst/>
                        </a:rPr>
                        <a:t>---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Living room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dec"/>
                        </a:tabLst>
                      </a:pPr>
                      <a:r>
                        <a:rPr lang="en-US" sz="1400">
                          <a:effectLst/>
                        </a:rPr>
                        <a:t>2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dec"/>
                        </a:tabLst>
                      </a:pPr>
                      <a:r>
                        <a:rPr lang="en-US" sz="1400">
                          <a:effectLst/>
                        </a:rPr>
                        <a:t>1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Guest room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dec"/>
                        </a:tabLst>
                      </a:pPr>
                      <a:r>
                        <a:rPr lang="en-US" sz="1400">
                          <a:effectLst/>
                        </a:rPr>
                        <a:t>2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dec"/>
                        </a:tabLst>
                      </a:pPr>
                      <a:r>
                        <a:rPr lang="en-US" sz="1400">
                          <a:effectLst/>
                        </a:rPr>
                        <a:t>1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08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Master bedroom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dec"/>
                        </a:tabLst>
                      </a:pPr>
                      <a:r>
                        <a:rPr lang="en-US" sz="1400">
                          <a:effectLst/>
                        </a:rPr>
                        <a:t>3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dec"/>
                        </a:tabLst>
                      </a:pPr>
                      <a:r>
                        <a:rPr lang="en-US" sz="1400">
                          <a:effectLst/>
                        </a:rPr>
                        <a:t>1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Master bathroom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dec"/>
                        </a:tabLst>
                      </a:pPr>
                      <a:r>
                        <a:rPr lang="en-US" sz="1400">
                          <a:effectLst/>
                        </a:rPr>
                        <a:t>1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dec"/>
                        </a:tabLst>
                      </a:pPr>
                      <a:r>
                        <a:rPr lang="en-US" sz="1400">
                          <a:effectLst/>
                        </a:rPr>
                        <a:t>---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Bedroom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dec"/>
                        </a:tabLst>
                      </a:pPr>
                      <a:r>
                        <a:rPr lang="en-US" sz="1400">
                          <a:effectLst/>
                        </a:rPr>
                        <a:t>3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dec"/>
                        </a:tabLst>
                      </a:pPr>
                      <a:r>
                        <a:rPr lang="en-US" sz="1400">
                          <a:effectLst/>
                        </a:rPr>
                        <a:t>1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Bathroom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dec"/>
                        </a:tabLst>
                      </a:pPr>
                      <a:r>
                        <a:rPr lang="en-US" sz="1400">
                          <a:effectLst/>
                        </a:rPr>
                        <a:t>1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dec"/>
                        </a:tabLst>
                      </a:pPr>
                      <a:r>
                        <a:rPr lang="en-US" sz="1400">
                          <a:effectLst/>
                        </a:rPr>
                        <a:t>1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Bedroom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dec"/>
                        </a:tabLst>
                      </a:pPr>
                      <a:r>
                        <a:rPr lang="en-US" sz="1400">
                          <a:effectLst/>
                        </a:rPr>
                        <a:t>3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dec"/>
                        </a:tabLst>
                      </a:pPr>
                      <a:r>
                        <a:rPr lang="en-US" sz="1400">
                          <a:effectLst/>
                        </a:rPr>
                        <a:t>1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Balcony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dec"/>
                        </a:tabLst>
                      </a:pPr>
                      <a:r>
                        <a:rPr lang="en-US" sz="1400">
                          <a:effectLst/>
                        </a:rPr>
                        <a:t>1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dec"/>
                        </a:tabLst>
                      </a:pPr>
                      <a:r>
                        <a:rPr lang="en-US" sz="1400" dirty="0">
                          <a:effectLst/>
                        </a:rPr>
                        <a:t>---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8307732"/>
              </p:ext>
            </p:extLst>
          </p:nvPr>
        </p:nvGraphicFramePr>
        <p:xfrm>
          <a:off x="457200" y="5029905"/>
          <a:ext cx="8229600" cy="14518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Floor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No. of socket (2 A)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No. of socket (10 A)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No. of branches</a:t>
                      </a:r>
                      <a:endParaRPr lang="en-GB" sz="12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(3Ø2.5mm)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1st floor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dec"/>
                        </a:tabLst>
                      </a:pPr>
                      <a:r>
                        <a:rPr lang="en-US" sz="1400">
                          <a:effectLst/>
                        </a:rPr>
                        <a:t>44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dec"/>
                        </a:tabLst>
                      </a:pPr>
                      <a:r>
                        <a:rPr lang="en-US" sz="1400">
                          <a:effectLst/>
                        </a:rPr>
                        <a:t>12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dec"/>
                        </a:tabLst>
                      </a:pPr>
                      <a:r>
                        <a:rPr lang="en-US" sz="1400">
                          <a:effectLst/>
                        </a:rPr>
                        <a:t>26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2nd floor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dec"/>
                        </a:tabLst>
                      </a:pPr>
                      <a:r>
                        <a:rPr lang="en-US" sz="1400">
                          <a:effectLst/>
                        </a:rPr>
                        <a:t>44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dec"/>
                        </a:tabLst>
                      </a:pPr>
                      <a:r>
                        <a:rPr lang="en-US" sz="1400">
                          <a:effectLst/>
                        </a:rPr>
                        <a:t>12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dec"/>
                        </a:tabLst>
                      </a:pPr>
                      <a:r>
                        <a:rPr lang="en-US" sz="1400">
                          <a:effectLst/>
                        </a:rPr>
                        <a:t>26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3rd floor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dec"/>
                        </a:tabLst>
                      </a:pPr>
                      <a:r>
                        <a:rPr lang="en-US" sz="1400">
                          <a:effectLst/>
                        </a:rPr>
                        <a:t>44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dec"/>
                        </a:tabLst>
                      </a:pPr>
                      <a:r>
                        <a:rPr lang="en-US" sz="1400">
                          <a:effectLst/>
                        </a:rPr>
                        <a:t>12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dec"/>
                        </a:tabLst>
                      </a:pPr>
                      <a:r>
                        <a:rPr lang="en-US" sz="1400">
                          <a:effectLst/>
                        </a:rPr>
                        <a:t>26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4th floor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dec"/>
                        </a:tabLst>
                      </a:pPr>
                      <a:r>
                        <a:rPr lang="en-US" sz="1400">
                          <a:effectLst/>
                        </a:rPr>
                        <a:t>44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dec"/>
                        </a:tabLst>
                      </a:pPr>
                      <a:r>
                        <a:rPr lang="en-US" sz="1400">
                          <a:effectLst/>
                        </a:rPr>
                        <a:t>12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dec"/>
                        </a:tabLst>
                      </a:pPr>
                      <a:r>
                        <a:rPr lang="en-US" sz="1400" dirty="0">
                          <a:effectLst/>
                        </a:rPr>
                        <a:t>26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10668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Electro-Mechanical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en-GB" dirty="0" smtClean="0"/>
              <a:t>Branches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844408"/>
            <a:ext cx="8172400" cy="4008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66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Quantity Survey and Cost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4" name="Content Placeholder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449468842"/>
                  </p:ext>
                </p:extLst>
              </p:nvPr>
            </p:nvGraphicFramePr>
            <p:xfrm>
              <a:off x="899592" y="2924939"/>
              <a:ext cx="7272808" cy="26643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424754"/>
                    <a:gridCol w="2424754"/>
                    <a:gridCol w="2423300"/>
                  </a:tblGrid>
                  <a:tr h="387978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 </a:t>
                          </a:r>
                          <a:endParaRPr lang="en-GB" sz="18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</a:rPr>
                            <a:t>Total cost ($)</a:t>
                          </a:r>
                          <a:endParaRPr lang="en-GB" sz="18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</a:rPr>
                            <a:t>Unit cost ($/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GB" sz="18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>
                                      <a:effectLst/>
                                      <a:latin typeface="Cambria Math" panose="02040503050406030204" pitchFamily="18" charset="0"/>
                                    </a:rPr>
                                    <m:t>𝒎</m:t>
                                  </m:r>
                                </m:e>
                                <m:sup>
                                  <m:r>
                                    <a:rPr lang="en-US" sz="1800">
                                      <a:effectLst/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1800">
                              <a:effectLst/>
                            </a:rPr>
                            <a:t>)</a:t>
                          </a:r>
                          <a:endParaRPr lang="en-GB" sz="18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379387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Excavation works</a:t>
                          </a:r>
                          <a:endParaRPr lang="en-GB" sz="18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tabLst>
                              <a:tab pos="228600" algn="dec"/>
                            </a:tabLst>
                          </a:pPr>
                          <a:r>
                            <a:rPr lang="en-US" sz="1600">
                              <a:effectLst/>
                            </a:rPr>
                            <a:t>10251</a:t>
                          </a:r>
                          <a:endParaRPr lang="en-GB" sz="16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tabLst>
                              <a:tab pos="228600" algn="dec"/>
                            </a:tabLst>
                          </a:pPr>
                          <a:r>
                            <a:rPr lang="en-US" sz="1600">
                              <a:effectLst/>
                            </a:rPr>
                            <a:t>8.2</a:t>
                          </a:r>
                          <a:endParaRPr lang="en-GB" sz="16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379387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</a:rPr>
                            <a:t>Civil works</a:t>
                          </a:r>
                          <a:endParaRPr lang="en-GB" sz="18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tabLst>
                              <a:tab pos="228600" algn="dec"/>
                            </a:tabLst>
                          </a:pPr>
                          <a:r>
                            <a:rPr lang="en-US" sz="1600">
                              <a:effectLst/>
                            </a:rPr>
                            <a:t>203071.68</a:t>
                          </a:r>
                          <a:endParaRPr lang="en-GB" sz="16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tabLst>
                              <a:tab pos="228600" algn="dec"/>
                            </a:tabLst>
                          </a:pPr>
                          <a:r>
                            <a:rPr lang="en-US" sz="1600" dirty="0">
                              <a:effectLst/>
                            </a:rPr>
                            <a:t>162.5</a:t>
                          </a:r>
                          <a:endParaRPr lang="en-GB" sz="16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379387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</a:rPr>
                            <a:t>Architectural works</a:t>
                          </a:r>
                          <a:endParaRPr lang="en-GB" sz="18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tabLst>
                              <a:tab pos="228600" algn="dec"/>
                            </a:tabLst>
                          </a:pPr>
                          <a:r>
                            <a:rPr lang="en-US" sz="1600">
                              <a:effectLst/>
                            </a:rPr>
                            <a:t>330718.71</a:t>
                          </a:r>
                          <a:endParaRPr lang="en-GB" sz="16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tabLst>
                              <a:tab pos="228600" algn="dec"/>
                            </a:tabLst>
                          </a:pPr>
                          <a:r>
                            <a:rPr lang="en-US" sz="1600">
                              <a:effectLst/>
                            </a:rPr>
                            <a:t>264.6</a:t>
                          </a:r>
                          <a:endParaRPr lang="en-GB" sz="16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379387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</a:rPr>
                            <a:t>Mechanical works</a:t>
                          </a:r>
                          <a:endParaRPr lang="en-GB" sz="18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tabLst>
                              <a:tab pos="228600" algn="dec"/>
                            </a:tabLst>
                          </a:pPr>
                          <a:r>
                            <a:rPr lang="en-US" sz="1600">
                              <a:effectLst/>
                            </a:rPr>
                            <a:t>107030</a:t>
                          </a:r>
                          <a:endParaRPr lang="en-GB" sz="16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tabLst>
                              <a:tab pos="228600" algn="dec"/>
                            </a:tabLst>
                          </a:pPr>
                          <a:r>
                            <a:rPr lang="en-US" sz="1600">
                              <a:effectLst/>
                            </a:rPr>
                            <a:t>85.7</a:t>
                          </a:r>
                          <a:endParaRPr lang="en-GB" sz="16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379387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</a:rPr>
                            <a:t>Electrical works</a:t>
                          </a:r>
                          <a:endParaRPr lang="en-GB" sz="18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tabLst>
                              <a:tab pos="228600" algn="dec"/>
                            </a:tabLst>
                          </a:pPr>
                          <a:r>
                            <a:rPr lang="en-US" sz="1600">
                              <a:effectLst/>
                            </a:rPr>
                            <a:t>63426</a:t>
                          </a:r>
                          <a:endParaRPr lang="en-GB" sz="16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tabLst>
                              <a:tab pos="228600" algn="dec"/>
                            </a:tabLst>
                          </a:pPr>
                          <a:r>
                            <a:rPr lang="en-US" sz="1600">
                              <a:effectLst/>
                            </a:rPr>
                            <a:t>50.8</a:t>
                          </a:r>
                          <a:endParaRPr lang="en-GB" sz="16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379387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</a:rPr>
                            <a:t>Total</a:t>
                          </a:r>
                          <a:endParaRPr lang="en-GB" sz="18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tabLst>
                              <a:tab pos="228600" algn="dec"/>
                            </a:tabLst>
                          </a:pPr>
                          <a:r>
                            <a:rPr lang="en-US" sz="1600">
                              <a:effectLst/>
                            </a:rPr>
                            <a:t>714497.39 $</a:t>
                          </a:r>
                          <a:endParaRPr lang="en-GB" sz="16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tabLst>
                              <a:tab pos="228600" algn="dec"/>
                              <a:tab pos="228600" algn="dec"/>
                              <a:tab pos="466725" algn="l"/>
                              <a:tab pos="673735" algn="ctr"/>
                            </a:tabLst>
                          </a:pPr>
                          <a:r>
                            <a:rPr lang="en-US" sz="1600" dirty="0">
                              <a:effectLst/>
                            </a:rPr>
                            <a:t>571.8 $</a:t>
                          </a:r>
                          <a:endParaRPr lang="en-GB" sz="16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4" name="Content Placeholder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449468842"/>
                  </p:ext>
                </p:extLst>
              </p:nvPr>
            </p:nvGraphicFramePr>
            <p:xfrm>
              <a:off x="899592" y="2924939"/>
              <a:ext cx="7272808" cy="26643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424754"/>
                    <a:gridCol w="2424754"/>
                    <a:gridCol w="2423300"/>
                  </a:tblGrid>
                  <a:tr h="387978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 </a:t>
                          </a:r>
                          <a:endParaRPr lang="en-GB" sz="18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</a:rPr>
                            <a:t>Total cost ($)</a:t>
                          </a:r>
                          <a:endParaRPr lang="en-GB" sz="18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200251" t="-14063" r="-1005" b="-598438"/>
                          </a:stretch>
                        </a:blipFill>
                      </a:tcPr>
                    </a:tc>
                  </a:tr>
                  <a:tr h="379387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Excavation works</a:t>
                          </a:r>
                          <a:endParaRPr lang="en-GB" sz="18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tabLst>
                              <a:tab pos="228600" algn="dec"/>
                            </a:tabLst>
                          </a:pPr>
                          <a:r>
                            <a:rPr lang="en-US" sz="1600">
                              <a:effectLst/>
                            </a:rPr>
                            <a:t>10251</a:t>
                          </a:r>
                          <a:endParaRPr lang="en-GB" sz="16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tabLst>
                              <a:tab pos="228600" algn="dec"/>
                            </a:tabLst>
                          </a:pPr>
                          <a:r>
                            <a:rPr lang="en-US" sz="1600">
                              <a:effectLst/>
                            </a:rPr>
                            <a:t>8.2</a:t>
                          </a:r>
                          <a:endParaRPr lang="en-GB" sz="16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379387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</a:rPr>
                            <a:t>Civil works</a:t>
                          </a:r>
                          <a:endParaRPr lang="en-GB" sz="18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tabLst>
                              <a:tab pos="228600" algn="dec"/>
                            </a:tabLst>
                          </a:pPr>
                          <a:r>
                            <a:rPr lang="en-US" sz="1600">
                              <a:effectLst/>
                            </a:rPr>
                            <a:t>203071.68</a:t>
                          </a:r>
                          <a:endParaRPr lang="en-GB" sz="16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tabLst>
                              <a:tab pos="228600" algn="dec"/>
                            </a:tabLst>
                          </a:pPr>
                          <a:r>
                            <a:rPr lang="en-US" sz="1600" dirty="0">
                              <a:effectLst/>
                            </a:rPr>
                            <a:t>162.5</a:t>
                          </a:r>
                          <a:endParaRPr lang="en-GB" sz="16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379387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</a:rPr>
                            <a:t>Architectural works</a:t>
                          </a:r>
                          <a:endParaRPr lang="en-GB" sz="18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tabLst>
                              <a:tab pos="228600" algn="dec"/>
                            </a:tabLst>
                          </a:pPr>
                          <a:r>
                            <a:rPr lang="en-US" sz="1600">
                              <a:effectLst/>
                            </a:rPr>
                            <a:t>330718.71</a:t>
                          </a:r>
                          <a:endParaRPr lang="en-GB" sz="16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tabLst>
                              <a:tab pos="228600" algn="dec"/>
                            </a:tabLst>
                          </a:pPr>
                          <a:r>
                            <a:rPr lang="en-US" sz="1600">
                              <a:effectLst/>
                            </a:rPr>
                            <a:t>264.6</a:t>
                          </a:r>
                          <a:endParaRPr lang="en-GB" sz="16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379387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</a:rPr>
                            <a:t>Mechanical works</a:t>
                          </a:r>
                          <a:endParaRPr lang="en-GB" sz="18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tabLst>
                              <a:tab pos="228600" algn="dec"/>
                            </a:tabLst>
                          </a:pPr>
                          <a:r>
                            <a:rPr lang="en-US" sz="1600">
                              <a:effectLst/>
                            </a:rPr>
                            <a:t>107030</a:t>
                          </a:r>
                          <a:endParaRPr lang="en-GB" sz="16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tabLst>
                              <a:tab pos="228600" algn="dec"/>
                            </a:tabLst>
                          </a:pPr>
                          <a:r>
                            <a:rPr lang="en-US" sz="1600">
                              <a:effectLst/>
                            </a:rPr>
                            <a:t>85.7</a:t>
                          </a:r>
                          <a:endParaRPr lang="en-GB" sz="16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379387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</a:rPr>
                            <a:t>Electrical works</a:t>
                          </a:r>
                          <a:endParaRPr lang="en-GB" sz="18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tabLst>
                              <a:tab pos="228600" algn="dec"/>
                            </a:tabLst>
                          </a:pPr>
                          <a:r>
                            <a:rPr lang="en-US" sz="1600">
                              <a:effectLst/>
                            </a:rPr>
                            <a:t>63426</a:t>
                          </a:r>
                          <a:endParaRPr lang="en-GB" sz="16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tabLst>
                              <a:tab pos="228600" algn="dec"/>
                            </a:tabLst>
                          </a:pPr>
                          <a:r>
                            <a:rPr lang="en-US" sz="1600">
                              <a:effectLst/>
                            </a:rPr>
                            <a:t>50.8</a:t>
                          </a:r>
                          <a:endParaRPr lang="en-GB" sz="16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379387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</a:rPr>
                            <a:t>Total</a:t>
                          </a:r>
                          <a:endParaRPr lang="en-GB" sz="18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tabLst>
                              <a:tab pos="228600" algn="dec"/>
                            </a:tabLst>
                          </a:pPr>
                          <a:r>
                            <a:rPr lang="en-US" sz="1600">
                              <a:effectLst/>
                            </a:rPr>
                            <a:t>714497.39 $</a:t>
                          </a:r>
                          <a:endParaRPr lang="en-GB" sz="16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  <a:tabLst>
                              <a:tab pos="228600" algn="dec"/>
                              <a:tab pos="228600" algn="dec"/>
                              <a:tab pos="466725" algn="l"/>
                              <a:tab pos="673735" algn="ctr"/>
                            </a:tabLst>
                          </a:pPr>
                          <a:r>
                            <a:rPr lang="en-US" sz="1600" dirty="0">
                              <a:effectLst/>
                            </a:rPr>
                            <a:t>571.8 $</a:t>
                          </a:r>
                          <a:endParaRPr lang="en-GB" sz="16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016486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449" y="1556792"/>
            <a:ext cx="8119967" cy="4262983"/>
          </a:xfrm>
        </p:spPr>
      </p:pic>
    </p:spTree>
    <p:extLst>
      <p:ext uri="{BB962C8B-B14F-4D97-AF65-F5344CB8AC3E}">
        <p14:creationId xmlns:p14="http://schemas.microsoft.com/office/powerpoint/2010/main" val="969922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Architectural plans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49424"/>
            <a:ext cx="2098576" cy="4325112"/>
          </a:xfrm>
        </p:spPr>
        <p:txBody>
          <a:bodyPr/>
          <a:lstStyle/>
          <a:p>
            <a:pPr marL="109728" indent="0">
              <a:buNone/>
            </a:pPr>
            <a:r>
              <a:rPr lang="en-GB" dirty="0"/>
              <a:t>Site plan</a:t>
            </a:r>
          </a:p>
          <a:p>
            <a:pPr marL="109728" indent="0">
              <a:buNone/>
            </a:pPr>
            <a:r>
              <a:rPr lang="en-GB" dirty="0" smtClean="0"/>
              <a:t>Traditional </a:t>
            </a:r>
            <a:r>
              <a:rPr lang="en-GB" dirty="0"/>
              <a:t>design</a:t>
            </a:r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1517" y="2420888"/>
            <a:ext cx="6263810" cy="3219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76304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Architectural plans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en-GB" dirty="0" smtClean="0"/>
              <a:t>Site </a:t>
            </a:r>
            <a:r>
              <a:rPr lang="en-GB" dirty="0" smtClean="0"/>
              <a:t>plan</a:t>
            </a:r>
          </a:p>
          <a:p>
            <a:pPr marL="109728" indent="0">
              <a:buNone/>
            </a:pPr>
            <a:r>
              <a:rPr lang="en-GB" dirty="0" smtClean="0"/>
              <a:t>Green design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2576584"/>
            <a:ext cx="6038825" cy="3670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9487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حضري">
  <a:themeElements>
    <a:clrScheme name="حضري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حضري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حضري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8518</TotalTime>
  <Words>1299</Words>
  <Application>Microsoft Office PowerPoint</Application>
  <PresentationFormat>On-screen Show (4:3)</PresentationFormat>
  <Paragraphs>528</Paragraphs>
  <Slides>76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76</vt:i4>
      </vt:variant>
    </vt:vector>
  </HeadingPairs>
  <TitlesOfParts>
    <vt:vector size="86" baseType="lpstr">
      <vt:lpstr>Arial</vt:lpstr>
      <vt:lpstr>Calibri</vt:lpstr>
      <vt:lpstr>Cambria Math</vt:lpstr>
      <vt:lpstr>Georgia</vt:lpstr>
      <vt:lpstr>Tahoma</vt:lpstr>
      <vt:lpstr>Times New Roman</vt:lpstr>
      <vt:lpstr>Trebuchet MS</vt:lpstr>
      <vt:lpstr>Wingdings</vt:lpstr>
      <vt:lpstr>Wingdings 2</vt:lpstr>
      <vt:lpstr>حضري</vt:lpstr>
      <vt:lpstr>Graduation Project 2-68591/1 A comparative study between traditionally designed Residential Buildings (Al-Jenan Housing-Jenin) and a green building model </vt:lpstr>
      <vt:lpstr>Outline</vt:lpstr>
      <vt:lpstr>Introduction</vt:lpstr>
      <vt:lpstr>Site analysis </vt:lpstr>
      <vt:lpstr>Topography &amp; Area</vt:lpstr>
      <vt:lpstr>Architectural design</vt:lpstr>
      <vt:lpstr>Project program</vt:lpstr>
      <vt:lpstr>Architectural plans</vt:lpstr>
      <vt:lpstr>Architectural plans</vt:lpstr>
      <vt:lpstr>Architectural plans</vt:lpstr>
      <vt:lpstr>Architectural plans</vt:lpstr>
      <vt:lpstr>Architectural plans</vt:lpstr>
      <vt:lpstr>Architectural plans</vt:lpstr>
      <vt:lpstr>Architectural plans</vt:lpstr>
      <vt:lpstr>Architectural plans</vt:lpstr>
      <vt:lpstr>Architectural plans</vt:lpstr>
      <vt:lpstr>Architectural plans</vt:lpstr>
      <vt:lpstr>Architectural plans</vt:lpstr>
      <vt:lpstr>Architectural plans</vt:lpstr>
      <vt:lpstr>Architectural plans</vt:lpstr>
      <vt:lpstr>Structural Design</vt:lpstr>
      <vt:lpstr>Structural Design</vt:lpstr>
      <vt:lpstr>Structural Design</vt:lpstr>
      <vt:lpstr>Structural Design</vt:lpstr>
      <vt:lpstr>Structural Design</vt:lpstr>
      <vt:lpstr>Structural Design</vt:lpstr>
      <vt:lpstr>Structural Design</vt:lpstr>
      <vt:lpstr>Structural Design</vt:lpstr>
      <vt:lpstr>Structural Design</vt:lpstr>
      <vt:lpstr>Structural Design</vt:lpstr>
      <vt:lpstr>Structural Design</vt:lpstr>
      <vt:lpstr>Structural Design</vt:lpstr>
      <vt:lpstr>Structural Design</vt:lpstr>
      <vt:lpstr>Structural Design</vt:lpstr>
      <vt:lpstr>Structural Design</vt:lpstr>
      <vt:lpstr>Structural Design</vt:lpstr>
      <vt:lpstr>Structural Design</vt:lpstr>
      <vt:lpstr>Structural Design</vt:lpstr>
      <vt:lpstr>Structural Design</vt:lpstr>
      <vt:lpstr>Environmental Design</vt:lpstr>
      <vt:lpstr>Environmental Design</vt:lpstr>
      <vt:lpstr>Environmental Design</vt:lpstr>
      <vt:lpstr>Environmental Design</vt:lpstr>
      <vt:lpstr>Environmental Design</vt:lpstr>
      <vt:lpstr>Environmental Design</vt:lpstr>
      <vt:lpstr>Environmental Design</vt:lpstr>
      <vt:lpstr>Environmental Design</vt:lpstr>
      <vt:lpstr>Environmental Design</vt:lpstr>
      <vt:lpstr>Environmental Design</vt:lpstr>
      <vt:lpstr>Environmental Design</vt:lpstr>
      <vt:lpstr>Environmental Design</vt:lpstr>
      <vt:lpstr>Al-Maqdisi Project</vt:lpstr>
      <vt:lpstr>Al-Maqdisi Project</vt:lpstr>
      <vt:lpstr>Al-Maqdisi Project</vt:lpstr>
      <vt:lpstr>Al-Maqdisi Project</vt:lpstr>
      <vt:lpstr>Environmental Design</vt:lpstr>
      <vt:lpstr>Environmental Design</vt:lpstr>
      <vt:lpstr>Electro-Mechanical Design</vt:lpstr>
      <vt:lpstr>Electro-Mechanical Design</vt:lpstr>
      <vt:lpstr>Electro-Mechanical Design</vt:lpstr>
      <vt:lpstr>Electro-Mechanical Design</vt:lpstr>
      <vt:lpstr>Electro-Mechanical Design</vt:lpstr>
      <vt:lpstr>Electro-Mechanical Design</vt:lpstr>
      <vt:lpstr>Electro-Mechanical Design</vt:lpstr>
      <vt:lpstr>Electro-Mechanical Design</vt:lpstr>
      <vt:lpstr>Electro-Mechanical Design</vt:lpstr>
      <vt:lpstr>Electro-Mechanical Design</vt:lpstr>
      <vt:lpstr>Electro-Mechanical Design</vt:lpstr>
      <vt:lpstr>Electro-Mechanical Design</vt:lpstr>
      <vt:lpstr>Electro-Mechanical Design</vt:lpstr>
      <vt:lpstr>Electro-Mechanical Design</vt:lpstr>
      <vt:lpstr>Electro-Mechanical Design</vt:lpstr>
      <vt:lpstr>Electro-Mechanical Design</vt:lpstr>
      <vt:lpstr>Electro-Mechanical Design</vt:lpstr>
      <vt:lpstr>Quantity Survey and Cost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Graduation Project 1-68590/2 Apartment Green Residential Buildings in Jenin</dc:title>
  <dc:creator>Mac7</dc:creator>
  <cp:lastModifiedBy>MSI Dominator</cp:lastModifiedBy>
  <cp:revision>71</cp:revision>
  <dcterms:created xsi:type="dcterms:W3CDTF">2016-12-17T16:53:36Z</dcterms:created>
  <dcterms:modified xsi:type="dcterms:W3CDTF">2017-05-24T06:08:03Z</dcterms:modified>
</cp:coreProperties>
</file>