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6904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7594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708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654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4986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6428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7889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1963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178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53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3853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B5A8C-E806-4953-93CB-B2589A234FCD}" type="datetimeFigureOut">
              <a:rPr lang="ar-SA" smtClean="0"/>
              <a:t>12/19/1439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9067F-9F10-4AE8-A0FB-900E394047B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943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1111" t="2427" r="22361" b="6544"/>
          <a:stretch/>
        </p:blipFill>
        <p:spPr>
          <a:xfrm>
            <a:off x="321732" y="736600"/>
            <a:ext cx="10337801" cy="936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775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306" t="3663" r="24352" b="6214"/>
          <a:stretch/>
        </p:blipFill>
        <p:spPr>
          <a:xfrm>
            <a:off x="1397000" y="-1337734"/>
            <a:ext cx="9389533" cy="927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70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491" t="3416" r="24213" b="6707"/>
          <a:stretch/>
        </p:blipFill>
        <p:spPr>
          <a:xfrm>
            <a:off x="1430866" y="-1363133"/>
            <a:ext cx="9381067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27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398" t="3498" r="23981" b="6626"/>
          <a:stretch/>
        </p:blipFill>
        <p:spPr>
          <a:xfrm>
            <a:off x="1413932" y="-1354668"/>
            <a:ext cx="9440335" cy="924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844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398" t="3581" r="24306" b="6708"/>
          <a:stretch/>
        </p:blipFill>
        <p:spPr>
          <a:xfrm>
            <a:off x="1413933" y="-1346200"/>
            <a:ext cx="9381068" cy="922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938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676" t="3415" r="24306" b="6379"/>
          <a:stretch/>
        </p:blipFill>
        <p:spPr>
          <a:xfrm>
            <a:off x="1464733" y="-1363134"/>
            <a:ext cx="9330268" cy="927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862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491" t="3498" r="24259" b="6214"/>
          <a:stretch/>
        </p:blipFill>
        <p:spPr>
          <a:xfrm>
            <a:off x="1430866" y="-1354668"/>
            <a:ext cx="9372601" cy="928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312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398" t="3415" r="24583" b="6461"/>
          <a:stretch/>
        </p:blipFill>
        <p:spPr>
          <a:xfrm>
            <a:off x="1413933" y="-1363134"/>
            <a:ext cx="9330268" cy="927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944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074" t="3498" r="24167" b="6626"/>
          <a:stretch/>
        </p:blipFill>
        <p:spPr>
          <a:xfrm>
            <a:off x="1354667" y="-1354668"/>
            <a:ext cx="9465734" cy="924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257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491" t="3497" r="24213" b="6379"/>
          <a:stretch/>
        </p:blipFill>
        <p:spPr>
          <a:xfrm>
            <a:off x="1430867" y="-1354668"/>
            <a:ext cx="9381066" cy="927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781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260" t="3745" r="24259" b="6296"/>
          <a:stretch/>
        </p:blipFill>
        <p:spPr>
          <a:xfrm>
            <a:off x="1388533" y="-1329267"/>
            <a:ext cx="9414934" cy="925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467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075" t="3581" r="24074" b="6888"/>
          <a:stretch/>
        </p:blipFill>
        <p:spPr>
          <a:xfrm>
            <a:off x="1354666" y="-1346200"/>
            <a:ext cx="9482667" cy="921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219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352" t="3828" r="24120" b="7036"/>
          <a:stretch/>
        </p:blipFill>
        <p:spPr>
          <a:xfrm>
            <a:off x="1405466" y="-1320800"/>
            <a:ext cx="9423401" cy="916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818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167" t="3992" r="24213" b="7284"/>
          <a:stretch/>
        </p:blipFill>
        <p:spPr>
          <a:xfrm>
            <a:off x="1371600" y="-1303867"/>
            <a:ext cx="9440333" cy="912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715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259" t="3581" r="24167" b="6873"/>
          <a:stretch/>
        </p:blipFill>
        <p:spPr>
          <a:xfrm>
            <a:off x="1388533" y="-1346200"/>
            <a:ext cx="9431868" cy="921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605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259" t="3663" r="24213" b="6873"/>
          <a:stretch/>
        </p:blipFill>
        <p:spPr>
          <a:xfrm>
            <a:off x="1388532" y="-1337734"/>
            <a:ext cx="9423401" cy="920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3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259" t="3745" r="24213" b="6485"/>
          <a:stretch/>
        </p:blipFill>
        <p:spPr>
          <a:xfrm>
            <a:off x="1388532" y="-1329267"/>
            <a:ext cx="9423401" cy="923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687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583" t="3498" r="24213" b="6873"/>
          <a:stretch/>
        </p:blipFill>
        <p:spPr>
          <a:xfrm>
            <a:off x="1447800" y="-1354668"/>
            <a:ext cx="9364133" cy="922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82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444" t="3416" r="24213" b="6296"/>
          <a:stretch/>
        </p:blipFill>
        <p:spPr>
          <a:xfrm>
            <a:off x="1422400" y="-1363133"/>
            <a:ext cx="9389533" cy="928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761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Widescreen</PresentationFormat>
  <Paragraphs>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3</cp:revision>
  <dcterms:created xsi:type="dcterms:W3CDTF">2018-08-30T10:08:55Z</dcterms:created>
  <dcterms:modified xsi:type="dcterms:W3CDTF">2018-08-30T10:25:07Z</dcterms:modified>
</cp:coreProperties>
</file>