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  <p:sldMasterId id="2147483680" r:id="rId5"/>
  </p:sldMasterIdLst>
  <p:notesMasterIdLst>
    <p:notesMasterId r:id="rId31"/>
  </p:notesMasterIdLst>
  <p:handoutMasterIdLst>
    <p:handoutMasterId r:id="rId32"/>
  </p:handoutMasterIdLst>
  <p:sldIdLst>
    <p:sldId id="299" r:id="rId6"/>
    <p:sldId id="282" r:id="rId7"/>
    <p:sldId id="320" r:id="rId8"/>
    <p:sldId id="283" r:id="rId9"/>
    <p:sldId id="293" r:id="rId10"/>
    <p:sldId id="291" r:id="rId11"/>
    <p:sldId id="349" r:id="rId12"/>
    <p:sldId id="310" r:id="rId13"/>
    <p:sldId id="318" r:id="rId14"/>
    <p:sldId id="375" r:id="rId15"/>
    <p:sldId id="377" r:id="rId16"/>
    <p:sldId id="376" r:id="rId17"/>
    <p:sldId id="378" r:id="rId18"/>
    <p:sldId id="347" r:id="rId19"/>
    <p:sldId id="356" r:id="rId20"/>
    <p:sldId id="366" r:id="rId21"/>
    <p:sldId id="367" r:id="rId22"/>
    <p:sldId id="362" r:id="rId23"/>
    <p:sldId id="363" r:id="rId24"/>
    <p:sldId id="330" r:id="rId25"/>
    <p:sldId id="372" r:id="rId26"/>
    <p:sldId id="316" r:id="rId27"/>
    <p:sldId id="373" r:id="rId28"/>
    <p:sldId id="311" r:id="rId29"/>
    <p:sldId id="338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465"/>
    <a:srgbClr val="E2E3E4"/>
    <a:srgbClr val="FFFFFF"/>
    <a:srgbClr val="1D9F1D"/>
    <a:srgbClr val="5C0000"/>
    <a:srgbClr val="B40000"/>
    <a:srgbClr val="808080"/>
    <a:srgbClr val="737373"/>
    <a:srgbClr val="626262"/>
    <a:srgbClr val="E5E6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E25E649-3F16-4E02-A733-19D2CDBF48F0}"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631" autoAdjust="0"/>
  </p:normalViewPr>
  <p:slideViewPr>
    <p:cSldViewPr snapToGrid="0">
      <p:cViewPr varScale="1">
        <p:scale>
          <a:sx n="89" d="100"/>
          <a:sy n="89" d="100"/>
        </p:scale>
        <p:origin x="446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87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23BDB2-7C74-45D0-9EE0-CE8F2C891EA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88EAB5-A5EC-409D-90EF-6394C138A614}">
      <dgm:prSet/>
      <dgm:spPr/>
      <dgm:t>
        <a:bodyPr/>
        <a:lstStyle/>
        <a:p>
          <a:pPr>
            <a:buFont typeface="Courier New" panose="02070309020205020404" pitchFamily="49" charset="0"/>
            <a:buNone/>
          </a:pPr>
          <a:r>
            <a:rPr lang="en-US" dirty="0"/>
            <a:t>Seek funding or partnerships with energy or environmental institutions.</a:t>
          </a:r>
        </a:p>
      </dgm:t>
    </dgm:pt>
    <dgm:pt modelId="{6EB3B4A5-5836-4BE2-B035-4A895913AFEA}" type="parTrans" cxnId="{94EC5F89-1DC1-45E2-8EEC-D5D3D04F735B}">
      <dgm:prSet/>
      <dgm:spPr/>
      <dgm:t>
        <a:bodyPr/>
        <a:lstStyle/>
        <a:p>
          <a:endParaRPr lang="en-US"/>
        </a:p>
      </dgm:t>
    </dgm:pt>
    <dgm:pt modelId="{6C3F23F1-18FD-48B4-9B3A-BEE7FC97FA2A}" type="sibTrans" cxnId="{94EC5F89-1DC1-45E2-8EEC-D5D3D04F735B}">
      <dgm:prSet/>
      <dgm:spPr/>
      <dgm:t>
        <a:bodyPr/>
        <a:lstStyle/>
        <a:p>
          <a:endParaRPr lang="en-US"/>
        </a:p>
      </dgm:t>
    </dgm:pt>
    <dgm:pt modelId="{9EE233E1-CD17-491D-9750-F0ECEEC954B7}">
      <dgm:prSet/>
      <dgm:spPr/>
      <dgm:t>
        <a:bodyPr/>
        <a:lstStyle/>
        <a:p>
          <a:pPr>
            <a:buFont typeface="Courier New" panose="02070309020205020404" pitchFamily="49" charset="0"/>
            <a:buNone/>
          </a:pPr>
          <a:r>
            <a:rPr lang="en-US" dirty="0"/>
            <a:t>Develop a commercial model for electrically insulated frames or homes.</a:t>
          </a:r>
        </a:p>
      </dgm:t>
    </dgm:pt>
    <dgm:pt modelId="{1367D99D-D757-448B-8AE5-772CACFEE545}" type="parTrans" cxnId="{C4876973-9704-40F3-9A8D-EF7640A4DD62}">
      <dgm:prSet/>
      <dgm:spPr/>
      <dgm:t>
        <a:bodyPr/>
        <a:lstStyle/>
        <a:p>
          <a:endParaRPr lang="en-US"/>
        </a:p>
      </dgm:t>
    </dgm:pt>
    <dgm:pt modelId="{557B1CE7-14DE-477E-BF70-98FCBA462CAA}" type="sibTrans" cxnId="{C4876973-9704-40F3-9A8D-EF7640A4DD62}">
      <dgm:prSet/>
      <dgm:spPr/>
      <dgm:t>
        <a:bodyPr/>
        <a:lstStyle/>
        <a:p>
          <a:endParaRPr lang="en-US"/>
        </a:p>
      </dgm:t>
    </dgm:pt>
    <dgm:pt modelId="{4F7D262A-9880-492A-98E0-4F6FD8A61A94}">
      <dgm:prSet/>
      <dgm:spPr/>
      <dgm:t>
        <a:bodyPr/>
        <a:lstStyle/>
        <a:p>
          <a:pPr>
            <a:buFont typeface="Courier New" panose="02070309020205020404" pitchFamily="49" charset="0"/>
            <a:buNone/>
          </a:pPr>
          <a:r>
            <a:rPr lang="en-US" dirty="0"/>
            <a:t>Improve the efficiency of the dynamo and batteries to increase production and storage.</a:t>
          </a:r>
        </a:p>
      </dgm:t>
    </dgm:pt>
    <dgm:pt modelId="{210CC2E5-1E79-41C7-9F6C-07C762A92D3F}" type="parTrans" cxnId="{CE1F2D69-FCDF-4D64-9018-1E8E3C8D7BAF}">
      <dgm:prSet/>
      <dgm:spPr/>
      <dgm:t>
        <a:bodyPr/>
        <a:lstStyle/>
        <a:p>
          <a:endParaRPr lang="en-US"/>
        </a:p>
      </dgm:t>
    </dgm:pt>
    <dgm:pt modelId="{F69EF176-93AD-4929-A3B1-E5018BD2D326}" type="sibTrans" cxnId="{CE1F2D69-FCDF-4D64-9018-1E8E3C8D7BAF}">
      <dgm:prSet/>
      <dgm:spPr/>
      <dgm:t>
        <a:bodyPr/>
        <a:lstStyle/>
        <a:p>
          <a:endParaRPr lang="en-US"/>
        </a:p>
      </dgm:t>
    </dgm:pt>
    <dgm:pt modelId="{25D91BCC-F830-47A7-8150-27B304A7E290}" type="pres">
      <dgm:prSet presAssocID="{B423BDB2-7C74-45D0-9EE0-CE8F2C891EA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C4CEB3CE-F7EC-464F-9FFC-94D77A5C4FF7}" type="pres">
      <dgm:prSet presAssocID="{B423BDB2-7C74-45D0-9EE0-CE8F2C891EA1}" presName="Name1" presStyleCnt="0"/>
      <dgm:spPr/>
    </dgm:pt>
    <dgm:pt modelId="{098203BF-F5C1-4C0B-9C84-7FC170A025FD}" type="pres">
      <dgm:prSet presAssocID="{B423BDB2-7C74-45D0-9EE0-CE8F2C891EA1}" presName="cycle" presStyleCnt="0"/>
      <dgm:spPr/>
    </dgm:pt>
    <dgm:pt modelId="{782DB74F-334B-43B0-8419-9617C57BFDB5}" type="pres">
      <dgm:prSet presAssocID="{B423BDB2-7C74-45D0-9EE0-CE8F2C891EA1}" presName="srcNode" presStyleLbl="node1" presStyleIdx="0" presStyleCnt="3"/>
      <dgm:spPr/>
    </dgm:pt>
    <dgm:pt modelId="{60FF1F79-1C54-4CF9-A68E-24B2AC148C19}" type="pres">
      <dgm:prSet presAssocID="{B423BDB2-7C74-45D0-9EE0-CE8F2C891EA1}" presName="conn" presStyleLbl="parChTrans1D2" presStyleIdx="0" presStyleCnt="1"/>
      <dgm:spPr/>
      <dgm:t>
        <a:bodyPr/>
        <a:lstStyle/>
        <a:p>
          <a:endParaRPr lang="en-US"/>
        </a:p>
      </dgm:t>
    </dgm:pt>
    <dgm:pt modelId="{83C2C3C1-C568-4066-8318-864451CCA6FF}" type="pres">
      <dgm:prSet presAssocID="{B423BDB2-7C74-45D0-9EE0-CE8F2C891EA1}" presName="extraNode" presStyleLbl="node1" presStyleIdx="0" presStyleCnt="3"/>
      <dgm:spPr/>
    </dgm:pt>
    <dgm:pt modelId="{6FD4D365-4826-4951-B0EB-704E8AA54EA5}" type="pres">
      <dgm:prSet presAssocID="{B423BDB2-7C74-45D0-9EE0-CE8F2C891EA1}" presName="dstNode" presStyleLbl="node1" presStyleIdx="0" presStyleCnt="3"/>
      <dgm:spPr/>
    </dgm:pt>
    <dgm:pt modelId="{DD8FD73B-586C-4E89-BB11-0D2619BD169F}" type="pres">
      <dgm:prSet presAssocID="{D288EAB5-A5EC-409D-90EF-6394C138A61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5946A9-982B-4EF7-BF4B-70D90379BF96}" type="pres">
      <dgm:prSet presAssocID="{D288EAB5-A5EC-409D-90EF-6394C138A614}" presName="accent_1" presStyleCnt="0"/>
      <dgm:spPr/>
    </dgm:pt>
    <dgm:pt modelId="{1E3C9906-66B6-4AC4-9E4C-700D7DFB6EF5}" type="pres">
      <dgm:prSet presAssocID="{D288EAB5-A5EC-409D-90EF-6394C138A614}" presName="accentRepeatNode" presStyleLbl="solidFgAcc1" presStyleIdx="0" presStyleCnt="3"/>
      <dgm:spPr>
        <a:blipFill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C75A6F59-B086-4AEF-8D51-29A17940AD3E}" type="pres">
      <dgm:prSet presAssocID="{9EE233E1-CD17-491D-9750-F0ECEEC954B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A3C0C2-C643-4871-A5AF-EA3A661F2C08}" type="pres">
      <dgm:prSet presAssocID="{9EE233E1-CD17-491D-9750-F0ECEEC954B7}" presName="accent_2" presStyleCnt="0"/>
      <dgm:spPr/>
    </dgm:pt>
    <dgm:pt modelId="{F633CF34-C126-4D20-9A4D-0F53C5723681}" type="pres">
      <dgm:prSet presAssocID="{9EE233E1-CD17-491D-9750-F0ECEEC954B7}" presName="accentRepeatNode" presStyleLbl="solidFgAcc1" presStyleIdx="1" presStyleCnt="3" custLinFactNeighborX="-6643" custLinFactNeighborY="-6899"/>
      <dgm:spPr/>
    </dgm:pt>
    <dgm:pt modelId="{F4D587FE-9AB7-440E-B0C2-512F8C4DF9AE}" type="pres">
      <dgm:prSet presAssocID="{4F7D262A-9880-492A-98E0-4F6FD8A61A94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5663C1-EE32-42EA-A45C-A276C2616FA7}" type="pres">
      <dgm:prSet presAssocID="{4F7D262A-9880-492A-98E0-4F6FD8A61A94}" presName="accent_3" presStyleCnt="0"/>
      <dgm:spPr/>
    </dgm:pt>
    <dgm:pt modelId="{8113CB3F-F7E4-4EAD-B987-84AF4B7CD7D7}" type="pres">
      <dgm:prSet presAssocID="{4F7D262A-9880-492A-98E0-4F6FD8A61A94}" presName="accentRepeatNode" presStyleLbl="solidFgAcc1" presStyleIdx="2" presStyleCnt="3"/>
      <dgm:spPr/>
    </dgm:pt>
  </dgm:ptLst>
  <dgm:cxnLst>
    <dgm:cxn modelId="{77CD853A-E94D-497C-9D3F-26B36BB3EC9B}" type="presOf" srcId="{6C3F23F1-18FD-48B4-9B3A-BEE7FC97FA2A}" destId="{60FF1F79-1C54-4CF9-A68E-24B2AC148C19}" srcOrd="0" destOrd="0" presId="urn:microsoft.com/office/officeart/2008/layout/VerticalCurvedList"/>
    <dgm:cxn modelId="{94EC5F89-1DC1-45E2-8EEC-D5D3D04F735B}" srcId="{B423BDB2-7C74-45D0-9EE0-CE8F2C891EA1}" destId="{D288EAB5-A5EC-409D-90EF-6394C138A614}" srcOrd="0" destOrd="0" parTransId="{6EB3B4A5-5836-4BE2-B035-4A895913AFEA}" sibTransId="{6C3F23F1-18FD-48B4-9B3A-BEE7FC97FA2A}"/>
    <dgm:cxn modelId="{09AFD6F0-B84E-4D92-B757-B6DA5A3558B8}" type="presOf" srcId="{B423BDB2-7C74-45D0-9EE0-CE8F2C891EA1}" destId="{25D91BCC-F830-47A7-8150-27B304A7E290}" srcOrd="0" destOrd="0" presId="urn:microsoft.com/office/officeart/2008/layout/VerticalCurvedList"/>
    <dgm:cxn modelId="{36041B8C-1E14-4DC6-9B0C-6BB1D789C2A1}" type="presOf" srcId="{D288EAB5-A5EC-409D-90EF-6394C138A614}" destId="{DD8FD73B-586C-4E89-BB11-0D2619BD169F}" srcOrd="0" destOrd="0" presId="urn:microsoft.com/office/officeart/2008/layout/VerticalCurvedList"/>
    <dgm:cxn modelId="{CD37D2BC-9F4D-438D-9E15-633CDF44E6C2}" type="presOf" srcId="{9EE233E1-CD17-491D-9750-F0ECEEC954B7}" destId="{C75A6F59-B086-4AEF-8D51-29A17940AD3E}" srcOrd="0" destOrd="0" presId="urn:microsoft.com/office/officeart/2008/layout/VerticalCurvedList"/>
    <dgm:cxn modelId="{675CC5BF-363E-48E7-9E0C-592B61E1FF3F}" type="presOf" srcId="{4F7D262A-9880-492A-98E0-4F6FD8A61A94}" destId="{F4D587FE-9AB7-440E-B0C2-512F8C4DF9AE}" srcOrd="0" destOrd="0" presId="urn:microsoft.com/office/officeart/2008/layout/VerticalCurvedList"/>
    <dgm:cxn modelId="{C4876973-9704-40F3-9A8D-EF7640A4DD62}" srcId="{B423BDB2-7C74-45D0-9EE0-CE8F2C891EA1}" destId="{9EE233E1-CD17-491D-9750-F0ECEEC954B7}" srcOrd="1" destOrd="0" parTransId="{1367D99D-D757-448B-8AE5-772CACFEE545}" sibTransId="{557B1CE7-14DE-477E-BF70-98FCBA462CAA}"/>
    <dgm:cxn modelId="{CE1F2D69-FCDF-4D64-9018-1E8E3C8D7BAF}" srcId="{B423BDB2-7C74-45D0-9EE0-CE8F2C891EA1}" destId="{4F7D262A-9880-492A-98E0-4F6FD8A61A94}" srcOrd="2" destOrd="0" parTransId="{210CC2E5-1E79-41C7-9F6C-07C762A92D3F}" sibTransId="{F69EF176-93AD-4929-A3B1-E5018BD2D326}"/>
    <dgm:cxn modelId="{60609D70-C5F9-4CEB-802E-DFBBEC849C1F}" type="presParOf" srcId="{25D91BCC-F830-47A7-8150-27B304A7E290}" destId="{C4CEB3CE-F7EC-464F-9FFC-94D77A5C4FF7}" srcOrd="0" destOrd="0" presId="urn:microsoft.com/office/officeart/2008/layout/VerticalCurvedList"/>
    <dgm:cxn modelId="{750A9F7A-0157-4096-8C0F-5750BE701D60}" type="presParOf" srcId="{C4CEB3CE-F7EC-464F-9FFC-94D77A5C4FF7}" destId="{098203BF-F5C1-4C0B-9C84-7FC170A025FD}" srcOrd="0" destOrd="0" presId="urn:microsoft.com/office/officeart/2008/layout/VerticalCurvedList"/>
    <dgm:cxn modelId="{4D9E33C5-9795-43A2-9893-5F5B5901F3DF}" type="presParOf" srcId="{098203BF-F5C1-4C0B-9C84-7FC170A025FD}" destId="{782DB74F-334B-43B0-8419-9617C57BFDB5}" srcOrd="0" destOrd="0" presId="urn:microsoft.com/office/officeart/2008/layout/VerticalCurvedList"/>
    <dgm:cxn modelId="{121ABC01-DE6B-498B-AD2B-AE019ED1747D}" type="presParOf" srcId="{098203BF-F5C1-4C0B-9C84-7FC170A025FD}" destId="{60FF1F79-1C54-4CF9-A68E-24B2AC148C19}" srcOrd="1" destOrd="0" presId="urn:microsoft.com/office/officeart/2008/layout/VerticalCurvedList"/>
    <dgm:cxn modelId="{E2B33124-3866-4FD8-A206-DEE073BA23F8}" type="presParOf" srcId="{098203BF-F5C1-4C0B-9C84-7FC170A025FD}" destId="{83C2C3C1-C568-4066-8318-864451CCA6FF}" srcOrd="2" destOrd="0" presId="urn:microsoft.com/office/officeart/2008/layout/VerticalCurvedList"/>
    <dgm:cxn modelId="{8D7A3B5F-BBD1-4AC9-83AA-98BC2EB23DBE}" type="presParOf" srcId="{098203BF-F5C1-4C0B-9C84-7FC170A025FD}" destId="{6FD4D365-4826-4951-B0EB-704E8AA54EA5}" srcOrd="3" destOrd="0" presId="urn:microsoft.com/office/officeart/2008/layout/VerticalCurvedList"/>
    <dgm:cxn modelId="{2199B693-9137-4CA9-B164-855840168253}" type="presParOf" srcId="{C4CEB3CE-F7EC-464F-9FFC-94D77A5C4FF7}" destId="{DD8FD73B-586C-4E89-BB11-0D2619BD169F}" srcOrd="1" destOrd="0" presId="urn:microsoft.com/office/officeart/2008/layout/VerticalCurvedList"/>
    <dgm:cxn modelId="{4E00E225-3D4F-4BFD-B7B1-E14155CC62F9}" type="presParOf" srcId="{C4CEB3CE-F7EC-464F-9FFC-94D77A5C4FF7}" destId="{865946A9-982B-4EF7-BF4B-70D90379BF96}" srcOrd="2" destOrd="0" presId="urn:microsoft.com/office/officeart/2008/layout/VerticalCurvedList"/>
    <dgm:cxn modelId="{80EC2B41-CD0E-45F2-91A3-0FD9CBA64B69}" type="presParOf" srcId="{865946A9-982B-4EF7-BF4B-70D90379BF96}" destId="{1E3C9906-66B6-4AC4-9E4C-700D7DFB6EF5}" srcOrd="0" destOrd="0" presId="urn:microsoft.com/office/officeart/2008/layout/VerticalCurvedList"/>
    <dgm:cxn modelId="{F0AEE1A4-3EDF-4AB1-8A5D-535738AB68F1}" type="presParOf" srcId="{C4CEB3CE-F7EC-464F-9FFC-94D77A5C4FF7}" destId="{C75A6F59-B086-4AEF-8D51-29A17940AD3E}" srcOrd="3" destOrd="0" presId="urn:microsoft.com/office/officeart/2008/layout/VerticalCurvedList"/>
    <dgm:cxn modelId="{FD2ED673-8D33-4203-8356-FD338D50FB00}" type="presParOf" srcId="{C4CEB3CE-F7EC-464F-9FFC-94D77A5C4FF7}" destId="{C0A3C0C2-C643-4871-A5AF-EA3A661F2C08}" srcOrd="4" destOrd="0" presId="urn:microsoft.com/office/officeart/2008/layout/VerticalCurvedList"/>
    <dgm:cxn modelId="{8742ABEA-C474-4EF1-8FD6-1AE12AABEB08}" type="presParOf" srcId="{C0A3C0C2-C643-4871-A5AF-EA3A661F2C08}" destId="{F633CF34-C126-4D20-9A4D-0F53C5723681}" srcOrd="0" destOrd="0" presId="urn:microsoft.com/office/officeart/2008/layout/VerticalCurvedList"/>
    <dgm:cxn modelId="{7FC8ED96-EED2-4B3E-8210-33FA6809E96D}" type="presParOf" srcId="{C4CEB3CE-F7EC-464F-9FFC-94D77A5C4FF7}" destId="{F4D587FE-9AB7-440E-B0C2-512F8C4DF9AE}" srcOrd="5" destOrd="0" presId="urn:microsoft.com/office/officeart/2008/layout/VerticalCurvedList"/>
    <dgm:cxn modelId="{A5E61751-85E5-41A4-8109-C70FAFCE87C0}" type="presParOf" srcId="{C4CEB3CE-F7EC-464F-9FFC-94D77A5C4FF7}" destId="{F95663C1-EE32-42EA-A45C-A276C2616FA7}" srcOrd="6" destOrd="0" presId="urn:microsoft.com/office/officeart/2008/layout/VerticalCurvedList"/>
    <dgm:cxn modelId="{292E2BD8-7A1B-4C3A-B348-FB9E38CCCADA}" type="presParOf" srcId="{F95663C1-EE32-42EA-A45C-A276C2616FA7}" destId="{8113CB3F-F7E4-4EAD-B987-84AF4B7CD7D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FF1F79-1C54-4CF9-A68E-24B2AC148C19}">
      <dsp:nvSpPr>
        <dsp:cNvPr id="0" name=""/>
        <dsp:cNvSpPr/>
      </dsp:nvSpPr>
      <dsp:spPr>
        <a:xfrm>
          <a:off x="-3817957" y="-586377"/>
          <a:ext cx="4550534" cy="4550534"/>
        </a:xfrm>
        <a:prstGeom prst="blockArc">
          <a:avLst>
            <a:gd name="adj1" fmla="val 18900000"/>
            <a:gd name="adj2" fmla="val 2700000"/>
            <a:gd name="adj3" fmla="val 47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8FD73B-586C-4E89-BB11-0D2619BD169F}">
      <dsp:nvSpPr>
        <dsp:cNvPr id="0" name=""/>
        <dsp:cNvSpPr/>
      </dsp:nvSpPr>
      <dsp:spPr>
        <a:xfrm>
          <a:off x="471100" y="337777"/>
          <a:ext cx="5760035" cy="6755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622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2000" kern="1200" dirty="0"/>
            <a:t>Seek funding or partnerships with energy or environmental institutions.</a:t>
          </a:r>
        </a:p>
      </dsp:txBody>
      <dsp:txXfrm>
        <a:off x="471100" y="337777"/>
        <a:ext cx="5760035" cy="675555"/>
      </dsp:txXfrm>
    </dsp:sp>
    <dsp:sp modelId="{1E3C9906-66B6-4AC4-9E4C-700D7DFB6EF5}">
      <dsp:nvSpPr>
        <dsp:cNvPr id="0" name=""/>
        <dsp:cNvSpPr/>
      </dsp:nvSpPr>
      <dsp:spPr>
        <a:xfrm>
          <a:off x="48878" y="253333"/>
          <a:ext cx="844444" cy="844444"/>
        </a:xfrm>
        <a:prstGeom prst="ellipse">
          <a:avLst/>
        </a:prstGeom>
        <a:blipFill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5A6F59-B086-4AEF-8D51-29A17940AD3E}">
      <dsp:nvSpPr>
        <dsp:cNvPr id="0" name=""/>
        <dsp:cNvSpPr/>
      </dsp:nvSpPr>
      <dsp:spPr>
        <a:xfrm>
          <a:off x="716665" y="1351111"/>
          <a:ext cx="5514471" cy="6755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622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2000" kern="1200" dirty="0"/>
            <a:t>Develop a commercial model for electrically insulated frames or homes.</a:t>
          </a:r>
        </a:p>
      </dsp:txBody>
      <dsp:txXfrm>
        <a:off x="716665" y="1351111"/>
        <a:ext cx="5514471" cy="675555"/>
      </dsp:txXfrm>
    </dsp:sp>
    <dsp:sp modelId="{F633CF34-C126-4D20-9A4D-0F53C5723681}">
      <dsp:nvSpPr>
        <dsp:cNvPr id="0" name=""/>
        <dsp:cNvSpPr/>
      </dsp:nvSpPr>
      <dsp:spPr>
        <a:xfrm>
          <a:off x="238346" y="1208408"/>
          <a:ext cx="844444" cy="8444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D587FE-9AB7-440E-B0C2-512F8C4DF9AE}">
      <dsp:nvSpPr>
        <dsp:cNvPr id="0" name=""/>
        <dsp:cNvSpPr/>
      </dsp:nvSpPr>
      <dsp:spPr>
        <a:xfrm>
          <a:off x="471100" y="2364445"/>
          <a:ext cx="5760035" cy="6755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622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2000" kern="1200" dirty="0"/>
            <a:t>Improve the efficiency of the dynamo and batteries to increase production and storage.</a:t>
          </a:r>
        </a:p>
      </dsp:txBody>
      <dsp:txXfrm>
        <a:off x="471100" y="2364445"/>
        <a:ext cx="5760035" cy="675555"/>
      </dsp:txXfrm>
    </dsp:sp>
    <dsp:sp modelId="{8113CB3F-F7E4-4EAD-B987-84AF4B7CD7D7}">
      <dsp:nvSpPr>
        <dsp:cNvPr id="0" name=""/>
        <dsp:cNvSpPr/>
      </dsp:nvSpPr>
      <dsp:spPr>
        <a:xfrm>
          <a:off x="48878" y="2280000"/>
          <a:ext cx="844444" cy="8444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77DB-935E-4A0A-947A-D283B9F9F452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C0B10-7CAE-41E4-AB02-7E8B1FF2B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EC30E-1A71-4188-9BE7-E2A64929A436}" type="datetimeFigureOut">
              <a:rPr lang="en-US" noProof="0" smtClean="0"/>
              <a:t>6/24/2025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0193B-564F-4854-8A52-728F3FB19C85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can use this type of slide for text, images, shapes and tables</a:t>
            </a:r>
            <a:r>
              <a:rPr lang="en-US" baseline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help add information in a different way.  Duplicate this slide to add additional images of important location in your visit.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972E0-5198-46C6-8EFE-44A646AD96E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192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can use this type of slide for text, images, shapes and tables</a:t>
            </a:r>
            <a:r>
              <a:rPr lang="en-US" baseline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help add information in a different way.  Duplicate this slide to add additional images of important location in your visit.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972E0-5198-46C6-8EFE-44A646AD96E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286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 to presenter: 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What steps will you be taking as a result of this learning experience?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Did you learn from any failed experiences?  How will you do things differently?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What advice will you give to others so they can learn from your experiences?</a:t>
            </a:r>
          </a:p>
          <a:p>
            <a:r>
              <a:rPr lang="en-US" b="0" i="1" dirty="0">
                <a:latin typeface="Segoe UI" panose="020B0502040204020203" pitchFamily="34" charset="0"/>
                <a:cs typeface="Segoe UI" panose="020B0502040204020203" pitchFamily="34" charset="0"/>
              </a:rPr>
              <a:t>How can you share what you learned with a real-world audience?  </a:t>
            </a:r>
          </a:p>
          <a:p>
            <a:endParaRPr lang="en-US" dirty="0"/>
          </a:p>
          <a:p>
            <a:r>
              <a:rPr lang="en-US" b="1" dirty="0"/>
              <a:t>Some examples of next steps might be: </a:t>
            </a:r>
          </a:p>
          <a:p>
            <a:pPr marL="228600" indent="-228600">
              <a:buAutoNum type="arabicPeriod"/>
            </a:pPr>
            <a:r>
              <a:rPr lang="en-US" dirty="0"/>
              <a:t>After</a:t>
            </a:r>
            <a:r>
              <a:rPr lang="en-US" baseline="0" dirty="0"/>
              <a:t> delivering my first persuasive presentation, I am thinking about joining the debate team.</a:t>
            </a:r>
          </a:p>
          <a:p>
            <a:pPr marL="228600" indent="-228600">
              <a:buAutoNum type="arabicPeriod"/>
            </a:pPr>
            <a:r>
              <a:rPr lang="en-US" baseline="0" dirty="0"/>
              <a:t>After making my first film, I’m considering entering it in our school film festival or local film festival.</a:t>
            </a:r>
          </a:p>
          <a:p>
            <a:pPr marL="228600" indent="-228600">
              <a:buAutoNum type="arabicPeriod"/>
            </a:pPr>
            <a:r>
              <a:rPr lang="en-US" baseline="0" dirty="0"/>
              <a:t>After connecting with this career expert, I’d like to do some research on that career field because it sounds interesting to me.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This SmartArt allows you add images and text to help outline your process.  If a picture is worth a thousand words, then pictures and words should help you communicate this reflection on learning perfectly!  You can always click on Insert&gt;SmartArt to change this graphic or select the graphic and click on the Design contextual menu to change the colors.</a:t>
            </a:r>
          </a:p>
          <a:p>
            <a:endParaRPr lang="en-US" dirty="0"/>
          </a:p>
          <a:p>
            <a:r>
              <a:rPr lang="en-US" dirty="0"/>
              <a:t>Feel free to use more than one slide to share your next steps.  It also helps to add some video content to explain your message.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D79418-37EB-4378-AD22-89DBB000B0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04664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can use this type of slide for text, images, shapes and tables</a:t>
            </a:r>
            <a:r>
              <a:rPr lang="en-US" baseline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help add information in a different way.  Duplicate this slide to add additional images of important location in your visit.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972E0-5198-46C6-8EFE-44A646AD96E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661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A47F3D0-41FC-4430-9F9E-1F78A18D65F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2ED798F6-1F12-46CE-9AFD-CC66555A191D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D31C544-1372-4B34-8149-B6058B8CC577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7B2598CA-3443-4098-80E7-1F16DC9A13CC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BE421EAA-68E8-4AED-BA2F-01A6AC66859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834640"/>
            <a:ext cx="4459766" cy="2720356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xmlns="" id="{D907C852-B0E0-4C2E-88CE-B543605961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34849" y="3859066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xmlns="" id="{D84C0BEF-F601-4B10-8AEE-4859FE996B3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4849" y="4220189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Phone Number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xmlns="" id="{83A6EF9B-EF2F-4949-9CC4-C16BF8DC85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34849" y="4581312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Email or Social Media Handle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BE8CA170-9CA9-448E-B07A-E01AB84F7FD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34849" y="4942435"/>
            <a:ext cx="3521514" cy="288000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Company Website</a:t>
            </a:r>
          </a:p>
        </p:txBody>
      </p:sp>
    </p:spTree>
    <p:extLst>
      <p:ext uri="{BB962C8B-B14F-4D97-AF65-F5344CB8AC3E}">
        <p14:creationId xmlns:p14="http://schemas.microsoft.com/office/powerpoint/2010/main" val="163289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AFA90A43-BEC4-4B20-96E2-797B03FB82F2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430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8A2C2023-6C37-4611-ACAF-5F2060202836}"/>
              </a:ext>
            </a:extLst>
          </p:cNvPr>
          <p:cNvSpPr>
            <a:spLocks noGrp="1"/>
          </p:cNvSpPr>
          <p:nvPr>
            <p:ph idx="34"/>
          </p:nvPr>
        </p:nvSpPr>
        <p:spPr>
          <a:xfrm>
            <a:off x="817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16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2" y="1512000"/>
            <a:ext cx="2160588" cy="467925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2" y="1512000"/>
            <a:ext cx="2160588" cy="467925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xmlns="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2" y="1507535"/>
            <a:ext cx="2160588" cy="467925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xmlns="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2" y="1507535"/>
            <a:ext cx="2160588" cy="4683715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09ABD5E-B8F1-4246-B167-09138760AD7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xmlns="" id="{206C51E8-C5C0-4672-B456-F44C69B074D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9DE9AE8C-7574-4D45-B521-6B18054DA7C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EF240172-5930-4717-A0CD-A151075277D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7B4A83CE-8643-4697-94A9-C9F587F46E2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B0A765A5-BBCE-405E-A4B3-80A660118E84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8293" y="32717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noProof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52504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83656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12B8F0DB-CC25-4CE9-A68E-CAA2FD986AF3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8A058973-2DC9-4087-9D57-F1D779F56CC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B641062D-3CD4-49D1-A621-331E29333406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9F2C1E7C-A088-4772-84B3-15309BEADF7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CA52278A-6924-4F97-A196-AE30D3DACB7A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6117" y="1816509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noProof="0"/>
              <a:t>Click to edit divider 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8124" y="3795246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03129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8663BD7B-5136-47ED-BE0A-C6C2F5622BD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6ABA22C7-C35B-4EC0-B7CE-54F9EEFCB71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6DAE4BC9-9CFF-4522-8216-651498F7A167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8E822AA0-FB3E-4051-AA1F-F51204BA02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3445288A-D169-4374-BCFD-917DD04B2B1E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xmlns="" id="{2CD5709C-84DE-45F3-AE9B-8B6FD7134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9886" y="1511250"/>
            <a:ext cx="5460114" cy="4665713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xmlns="" id="{36BB18B1-3B7F-4B18-A1C5-BB7DA443C6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6816" y="1511250"/>
            <a:ext cx="5460114" cy="4665713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3419BDFB-8FC0-4B89-A29A-8EAC95E9A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511250"/>
            <a:ext cx="548493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xmlns="" id="{8E6C2CC0-9AB0-46E9-977A-EF923DCE7F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9334" y="1518287"/>
            <a:ext cx="542066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xmlns="" id="{28DF954C-A51E-4242-B83E-A826008F5C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9334" y="2486989"/>
            <a:ext cx="5432666" cy="37026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xmlns="" id="{600E416E-6162-484A-BA4D-640FA8307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00" y="2486989"/>
            <a:ext cx="5491215" cy="37026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16020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1999"/>
            <a:ext cx="3932237" cy="16001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marL="0" lvl="0"/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xmlns="" id="{C49FB4A2-B750-422F-96D2-A7C264295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4062" y="21343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xmlns="" id="{A8B59DDF-F2BC-491E-92E0-9D2C1398E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31999"/>
            <a:ext cx="6544468" cy="55138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229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B4B833F7-7F09-42C1-81DA-97CA9530D528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F4AA9899-9E92-41B5-AFEF-5F6EAB9782D5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xmlns="" id="{8950958A-6460-4594-BEAB-C7444EC6129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A7E15F2A-61A0-4C11-8E47-4DF7051E91D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B5FF0CC8-80F5-42C4-80EF-E32459238B7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1999"/>
            <a:ext cx="3932237" cy="16001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ZA" dirty="0"/>
            </a:lvl1pPr>
          </a:lstStyle>
          <a:p>
            <a:pPr marL="0" lvl="0"/>
            <a:r>
              <a:rPr lang="en-US" noProof="0"/>
              <a:t>Click to edit page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xmlns="" id="{C49FB4A2-B750-422F-96D2-A7C2642957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4062" y="21343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xmlns="" id="{0110E46C-B434-49FA-AA0E-D64E5786D2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31999"/>
            <a:ext cx="6544468" cy="5513889"/>
          </a:xfrm>
          <a:prstGeom prst="roundRect">
            <a:avLst>
              <a:gd name="adj" fmla="val 5554"/>
            </a:avLst>
          </a:prstGeom>
        </p:spPr>
        <p:txBody>
          <a:bodyPr vert="horz" wrap="square" lIns="0" tIns="0" rIns="0" bIns="0" rtlCol="0" anchor="ctr">
            <a:noAutofit/>
          </a:bodyPr>
          <a:lstStyle>
            <a:lvl1pPr>
              <a:def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indent="0" algn="ctr">
              <a:buNone/>
            </a:pPr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18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9A70B137-2503-4803-9F56-620A586FA49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8293" y="32717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noProof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52504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xmlns="" id="{B0FE1C0F-474B-4310-A4A5-1EB4321DE50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xmlns="" id="{673FA99E-5E31-474E-8818-615B453CD8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BA0EE7FC-884E-43B5-B6D6-9156FBE9AB5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858C6DC6-901F-4F3E-97A4-1B55324C068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1041B359-9F78-4782-9C50-0B1DED37AD2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727656" y="6277243"/>
            <a:ext cx="464344" cy="400188"/>
          </a:xfrm>
        </p:spPr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xmlns="" id="{790C5B8B-2AF3-42F3-B4F8-A806BB98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9134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xmlns="" id="{B0FE1C0F-474B-4310-A4A5-1EB4321DE50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xmlns="" id="{673FA99E-5E31-474E-8818-615B453CD8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BA0EE7FC-884E-43B5-B6D6-9156FBE9AB5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858C6DC6-901F-4F3E-97A4-1B55324C068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1041B359-9F78-4782-9C50-0B1DED37AD2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727656" y="6277243"/>
            <a:ext cx="464344" cy="400188"/>
          </a:xfrm>
        </p:spPr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xmlns="" id="{790C5B8B-2AF3-42F3-B4F8-A806BB98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1B3B1662-8902-44D0-A545-5008B483D16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78017" y="2169005"/>
            <a:ext cx="9035966" cy="2519990"/>
          </a:xfrm>
        </p:spPr>
        <p:txBody>
          <a:bodyPr anchor="ctr"/>
          <a:lstStyle>
            <a:lvl1pPr marL="0" indent="0" algn="ctr">
              <a:buNone/>
              <a:defRPr sz="6000"/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87573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xmlns="" id="{B0FE1C0F-474B-4310-A4A5-1EB4321DE50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xmlns="" id="{673FA99E-5E31-474E-8818-615B453CD89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xmlns="" id="{BA0EE7FC-884E-43B5-B6D6-9156FBE9AB5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858C6DC6-901F-4F3E-97A4-1B55324C068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1041B359-9F78-4782-9C50-0B1DED37AD2C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727656" y="6277243"/>
            <a:ext cx="464344" cy="400188"/>
          </a:xfrm>
        </p:spPr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5230445E-A660-448A-B4DC-782AD0E5DA6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033191" y="0"/>
            <a:ext cx="9155634" cy="6858000"/>
          </a:xfrm>
          <a:custGeom>
            <a:avLst/>
            <a:gdLst>
              <a:gd name="connsiteX0" fmla="*/ 6450330 w 8969375"/>
              <a:gd name="connsiteY0" fmla="*/ 3511550 h 6858000"/>
              <a:gd name="connsiteX1" fmla="*/ 8969375 w 8969375"/>
              <a:gd name="connsiteY1" fmla="*/ 3511550 h 6858000"/>
              <a:gd name="connsiteX2" fmla="*/ 8969375 w 8969375"/>
              <a:gd name="connsiteY2" fmla="*/ 6858000 h 6858000"/>
              <a:gd name="connsiteX3" fmla="*/ 5010150 w 8969375"/>
              <a:gd name="connsiteY3" fmla="*/ 6858000 h 6858000"/>
              <a:gd name="connsiteX4" fmla="*/ 1915160 w 8969375"/>
              <a:gd name="connsiteY4" fmla="*/ 3511550 h 6858000"/>
              <a:gd name="connsiteX5" fmla="*/ 3404870 w 8969375"/>
              <a:gd name="connsiteY5" fmla="*/ 3511550 h 6858000"/>
              <a:gd name="connsiteX6" fmla="*/ 1964690 w 8969375"/>
              <a:gd name="connsiteY6" fmla="*/ 6858000 h 6858000"/>
              <a:gd name="connsiteX7" fmla="*/ 474980 w 8969375"/>
              <a:gd name="connsiteY7" fmla="*/ 6858000 h 6858000"/>
              <a:gd name="connsiteX8" fmla="*/ 7961630 w 8969375"/>
              <a:gd name="connsiteY8" fmla="*/ 0 h 6858000"/>
              <a:gd name="connsiteX9" fmla="*/ 8969375 w 8969375"/>
              <a:gd name="connsiteY9" fmla="*/ 0 h 6858000"/>
              <a:gd name="connsiteX10" fmla="*/ 8969375 w 8969375"/>
              <a:gd name="connsiteY10" fmla="*/ 3346450 h 6858000"/>
              <a:gd name="connsiteX11" fmla="*/ 6521450 w 8969375"/>
              <a:gd name="connsiteY11" fmla="*/ 3346450 h 6858000"/>
              <a:gd name="connsiteX12" fmla="*/ 5163820 w 8969375"/>
              <a:gd name="connsiteY12" fmla="*/ 0 h 6858000"/>
              <a:gd name="connsiteX13" fmla="*/ 7726680 w 8969375"/>
              <a:gd name="connsiteY13" fmla="*/ 0 h 6858000"/>
              <a:gd name="connsiteX14" fmla="*/ 4775200 w 8969375"/>
              <a:gd name="connsiteY14" fmla="*/ 6858000 h 6858000"/>
              <a:gd name="connsiteX15" fmla="*/ 2213610 w 8969375"/>
              <a:gd name="connsiteY15" fmla="*/ 6858000 h 6858000"/>
              <a:gd name="connsiteX16" fmla="*/ 3426460 w 8969375"/>
              <a:gd name="connsiteY16" fmla="*/ 0 h 6858000"/>
              <a:gd name="connsiteX17" fmla="*/ 4916170 w 8969375"/>
              <a:gd name="connsiteY17" fmla="*/ 0 h 6858000"/>
              <a:gd name="connsiteX18" fmla="*/ 3475990 w 8969375"/>
              <a:gd name="connsiteY18" fmla="*/ 3346450 h 6858000"/>
              <a:gd name="connsiteX19" fmla="*/ 1986280 w 8969375"/>
              <a:gd name="connsiteY19" fmla="*/ 3346450 h 6858000"/>
              <a:gd name="connsiteX20" fmla="*/ 0 w 8969375"/>
              <a:gd name="connsiteY20" fmla="*/ 0 h 6858000"/>
              <a:gd name="connsiteX21" fmla="*/ 3195320 w 8969375"/>
              <a:gd name="connsiteY21" fmla="*/ 0 h 6858000"/>
              <a:gd name="connsiteX22" fmla="*/ 243840 w 8969375"/>
              <a:gd name="connsiteY22" fmla="*/ 6858000 h 6858000"/>
              <a:gd name="connsiteX23" fmla="*/ 0 w 8969375"/>
              <a:gd name="connsiteY23" fmla="*/ 6858000 h 6858000"/>
              <a:gd name="connsiteX0" fmla="*/ 6604567 w 9123612"/>
              <a:gd name="connsiteY0" fmla="*/ 3511550 h 6858000"/>
              <a:gd name="connsiteX1" fmla="*/ 9123612 w 9123612"/>
              <a:gd name="connsiteY1" fmla="*/ 3511550 h 6858000"/>
              <a:gd name="connsiteX2" fmla="*/ 9123612 w 9123612"/>
              <a:gd name="connsiteY2" fmla="*/ 6858000 h 6858000"/>
              <a:gd name="connsiteX3" fmla="*/ 5164387 w 9123612"/>
              <a:gd name="connsiteY3" fmla="*/ 6858000 h 6858000"/>
              <a:gd name="connsiteX4" fmla="*/ 6604567 w 9123612"/>
              <a:gd name="connsiteY4" fmla="*/ 3511550 h 6858000"/>
              <a:gd name="connsiteX5" fmla="*/ 2069397 w 9123612"/>
              <a:gd name="connsiteY5" fmla="*/ 3511550 h 6858000"/>
              <a:gd name="connsiteX6" fmla="*/ 3559107 w 9123612"/>
              <a:gd name="connsiteY6" fmla="*/ 3511550 h 6858000"/>
              <a:gd name="connsiteX7" fmla="*/ 2118927 w 9123612"/>
              <a:gd name="connsiteY7" fmla="*/ 6858000 h 6858000"/>
              <a:gd name="connsiteX8" fmla="*/ 629217 w 9123612"/>
              <a:gd name="connsiteY8" fmla="*/ 6858000 h 6858000"/>
              <a:gd name="connsiteX9" fmla="*/ 2069397 w 9123612"/>
              <a:gd name="connsiteY9" fmla="*/ 3511550 h 6858000"/>
              <a:gd name="connsiteX10" fmla="*/ 8115867 w 9123612"/>
              <a:gd name="connsiteY10" fmla="*/ 0 h 6858000"/>
              <a:gd name="connsiteX11" fmla="*/ 9123612 w 9123612"/>
              <a:gd name="connsiteY11" fmla="*/ 0 h 6858000"/>
              <a:gd name="connsiteX12" fmla="*/ 9123612 w 9123612"/>
              <a:gd name="connsiteY12" fmla="*/ 3346450 h 6858000"/>
              <a:gd name="connsiteX13" fmla="*/ 6675687 w 9123612"/>
              <a:gd name="connsiteY13" fmla="*/ 3346450 h 6858000"/>
              <a:gd name="connsiteX14" fmla="*/ 8115867 w 9123612"/>
              <a:gd name="connsiteY14" fmla="*/ 0 h 6858000"/>
              <a:gd name="connsiteX15" fmla="*/ 5318057 w 9123612"/>
              <a:gd name="connsiteY15" fmla="*/ 0 h 6858000"/>
              <a:gd name="connsiteX16" fmla="*/ 7880917 w 9123612"/>
              <a:gd name="connsiteY16" fmla="*/ 0 h 6858000"/>
              <a:gd name="connsiteX17" fmla="*/ 4929437 w 9123612"/>
              <a:gd name="connsiteY17" fmla="*/ 6858000 h 6858000"/>
              <a:gd name="connsiteX18" fmla="*/ 2367847 w 9123612"/>
              <a:gd name="connsiteY18" fmla="*/ 6858000 h 6858000"/>
              <a:gd name="connsiteX19" fmla="*/ 5318057 w 9123612"/>
              <a:gd name="connsiteY19" fmla="*/ 0 h 6858000"/>
              <a:gd name="connsiteX20" fmla="*/ 3580697 w 9123612"/>
              <a:gd name="connsiteY20" fmla="*/ 0 h 6858000"/>
              <a:gd name="connsiteX21" fmla="*/ 5070407 w 9123612"/>
              <a:gd name="connsiteY21" fmla="*/ 0 h 6858000"/>
              <a:gd name="connsiteX22" fmla="*/ 3630227 w 9123612"/>
              <a:gd name="connsiteY22" fmla="*/ 3346450 h 6858000"/>
              <a:gd name="connsiteX23" fmla="*/ 2140517 w 9123612"/>
              <a:gd name="connsiteY23" fmla="*/ 3346450 h 6858000"/>
              <a:gd name="connsiteX24" fmla="*/ 3580697 w 9123612"/>
              <a:gd name="connsiteY24" fmla="*/ 0 h 6858000"/>
              <a:gd name="connsiteX25" fmla="*/ 154237 w 9123612"/>
              <a:gd name="connsiteY25" fmla="*/ 0 h 6858000"/>
              <a:gd name="connsiteX26" fmla="*/ 3349557 w 9123612"/>
              <a:gd name="connsiteY26" fmla="*/ 0 h 6858000"/>
              <a:gd name="connsiteX27" fmla="*/ 398077 w 9123612"/>
              <a:gd name="connsiteY27" fmla="*/ 6858000 h 6858000"/>
              <a:gd name="connsiteX28" fmla="*/ 0 w 9123612"/>
              <a:gd name="connsiteY28" fmla="*/ 6858000 h 6858000"/>
              <a:gd name="connsiteX29" fmla="*/ 154237 w 9123612"/>
              <a:gd name="connsiteY29" fmla="*/ 0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186259 w 9155634"/>
              <a:gd name="connsiteY25" fmla="*/ 0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186259 w 9155634"/>
              <a:gd name="connsiteY29" fmla="*/ 0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054197 w 9155634"/>
              <a:gd name="connsiteY25" fmla="*/ 3558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054197 w 9155634"/>
              <a:gd name="connsiteY29" fmla="*/ 3558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54365 w 9155634"/>
              <a:gd name="connsiteY25" fmla="*/ 3558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54365 w 9155634"/>
              <a:gd name="connsiteY29" fmla="*/ 3558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54365 w 9155634"/>
              <a:gd name="connsiteY25" fmla="*/ 3558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54365 w 9155634"/>
              <a:gd name="connsiteY29" fmla="*/ 3558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47249 w 9155634"/>
              <a:gd name="connsiteY25" fmla="*/ 0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47249 w 9155634"/>
              <a:gd name="connsiteY29" fmla="*/ 0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47249 w 9155634"/>
              <a:gd name="connsiteY25" fmla="*/ 0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47249 w 9155634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55634" h="6858000">
                <a:moveTo>
                  <a:pt x="6636589" y="3511550"/>
                </a:moveTo>
                <a:lnTo>
                  <a:pt x="9155634" y="3511550"/>
                </a:lnTo>
                <a:lnTo>
                  <a:pt x="9155634" y="6858000"/>
                </a:lnTo>
                <a:lnTo>
                  <a:pt x="5196409" y="6858000"/>
                </a:lnTo>
                <a:lnTo>
                  <a:pt x="6636589" y="3511550"/>
                </a:lnTo>
                <a:close/>
                <a:moveTo>
                  <a:pt x="2101419" y="3511550"/>
                </a:moveTo>
                <a:lnTo>
                  <a:pt x="3591129" y="3511550"/>
                </a:lnTo>
                <a:lnTo>
                  <a:pt x="2150949" y="6858000"/>
                </a:lnTo>
                <a:lnTo>
                  <a:pt x="661239" y="6858000"/>
                </a:lnTo>
                <a:lnTo>
                  <a:pt x="2101419" y="3511550"/>
                </a:lnTo>
                <a:close/>
                <a:moveTo>
                  <a:pt x="8147889" y="0"/>
                </a:moveTo>
                <a:lnTo>
                  <a:pt x="9155634" y="0"/>
                </a:lnTo>
                <a:lnTo>
                  <a:pt x="9155634" y="3346450"/>
                </a:lnTo>
                <a:lnTo>
                  <a:pt x="6707709" y="3346450"/>
                </a:lnTo>
                <a:lnTo>
                  <a:pt x="8147889" y="0"/>
                </a:lnTo>
                <a:close/>
                <a:moveTo>
                  <a:pt x="5350079" y="0"/>
                </a:moveTo>
                <a:lnTo>
                  <a:pt x="7912939" y="0"/>
                </a:lnTo>
                <a:lnTo>
                  <a:pt x="4961459" y="6858000"/>
                </a:lnTo>
                <a:lnTo>
                  <a:pt x="2399869" y="6858000"/>
                </a:lnTo>
                <a:lnTo>
                  <a:pt x="5350079" y="0"/>
                </a:lnTo>
                <a:close/>
                <a:moveTo>
                  <a:pt x="3612719" y="0"/>
                </a:moveTo>
                <a:lnTo>
                  <a:pt x="5102429" y="0"/>
                </a:lnTo>
                <a:lnTo>
                  <a:pt x="3662249" y="3346450"/>
                </a:lnTo>
                <a:lnTo>
                  <a:pt x="2172539" y="3346450"/>
                </a:lnTo>
                <a:lnTo>
                  <a:pt x="3612719" y="0"/>
                </a:lnTo>
                <a:close/>
                <a:moveTo>
                  <a:pt x="2947249" y="0"/>
                </a:moveTo>
                <a:lnTo>
                  <a:pt x="3381579" y="0"/>
                </a:lnTo>
                <a:lnTo>
                  <a:pt x="430099" y="6858000"/>
                </a:lnTo>
                <a:lnTo>
                  <a:pt x="0" y="6858000"/>
                </a:lnTo>
                <a:lnTo>
                  <a:pt x="294724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22" name="Graphic 19">
            <a:extLst>
              <a:ext uri="{FF2B5EF4-FFF2-40B4-BE49-F238E27FC236}">
                <a16:creationId xmlns:a16="http://schemas.microsoft.com/office/drawing/2014/main" xmlns="" id="{A6B740BD-8499-412C-AE4E-A4AD7F73100E}"/>
              </a:ext>
            </a:extLst>
          </p:cNvPr>
          <p:cNvSpPr/>
          <p:nvPr/>
        </p:nvSpPr>
        <p:spPr>
          <a:xfrm>
            <a:off x="-10852" y="3369468"/>
            <a:ext cx="3722400" cy="144000"/>
          </a:xfrm>
          <a:custGeom>
            <a:avLst/>
            <a:gdLst>
              <a:gd name="connsiteX0" fmla="*/ 7144 w 2800350"/>
              <a:gd name="connsiteY0" fmla="*/ 7144 h 114300"/>
              <a:gd name="connsiteX1" fmla="*/ 7144 w 2800350"/>
              <a:gd name="connsiteY1" fmla="*/ 115729 h 114300"/>
              <a:gd name="connsiteX2" fmla="*/ 2726531 w 2800350"/>
              <a:gd name="connsiteY2" fmla="*/ 115729 h 114300"/>
              <a:gd name="connsiteX3" fmla="*/ 2797969 w 2800350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114300">
                <a:moveTo>
                  <a:pt x="7144" y="7144"/>
                </a:moveTo>
                <a:lnTo>
                  <a:pt x="7144" y="115729"/>
                </a:lnTo>
                <a:lnTo>
                  <a:pt x="2726531" y="115729"/>
                </a:lnTo>
                <a:lnTo>
                  <a:pt x="2797969" y="7144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xmlns="" id="{310DFD8C-544F-465B-8315-8B3AA8B95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0021" y="1096344"/>
            <a:ext cx="10510754" cy="2281355"/>
          </a:xfrm>
        </p:spPr>
        <p:txBody>
          <a:bodyPr>
            <a:noAutofit/>
          </a:bodyPr>
          <a:lstStyle>
            <a:lvl1pPr algn="l">
              <a:defRPr sz="7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TITLE</a:t>
            </a:r>
            <a:endParaRPr lang="ru-RU" dirty="0"/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xmlns="" id="{A4843534-A750-4D01-BC62-26CD9AEA6A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0021" y="3773554"/>
            <a:ext cx="10090287" cy="1101897"/>
          </a:xfrm>
        </p:spPr>
        <p:txBody>
          <a:bodyPr>
            <a:noAutofit/>
          </a:bodyPr>
          <a:lstStyle>
            <a:lvl1pPr marL="0" indent="0" algn="l">
              <a:buNone/>
              <a:defRPr sz="3500"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Tagline</a:t>
            </a:r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xmlns="" id="{F8E7B25A-0A4A-430B-903E-76193E2954A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70021" y="5451784"/>
            <a:ext cx="4367531" cy="324417"/>
          </a:xfrm>
        </p:spPr>
        <p:txBody>
          <a:bodyPr>
            <a:noAutofit/>
          </a:bodyPr>
          <a:lstStyle>
            <a:lvl1pPr marL="0" indent="0" algn="l">
              <a:buNone/>
              <a:defRPr sz="2200" b="1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20XX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xmlns="" id="{B88F3A2A-BD60-4F82-8064-8B157AF4DDC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0021" y="5105536"/>
            <a:ext cx="4367531" cy="324417"/>
          </a:xfrm>
        </p:spPr>
        <p:txBody>
          <a:bodyPr>
            <a:noAutofit/>
          </a:bodyPr>
          <a:lstStyle>
            <a:lvl1pPr marL="0" indent="0" algn="l">
              <a:buNone/>
              <a:defRPr sz="2200" b="0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Month</a:t>
            </a:r>
          </a:p>
        </p:txBody>
      </p:sp>
    </p:spTree>
    <p:extLst>
      <p:ext uri="{BB962C8B-B14F-4D97-AF65-F5344CB8AC3E}">
        <p14:creationId xmlns:p14="http://schemas.microsoft.com/office/powerpoint/2010/main" val="5867366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ight Triangle 34">
            <a:extLst>
              <a:ext uri="{FF2B5EF4-FFF2-40B4-BE49-F238E27FC236}">
                <a16:creationId xmlns:a16="http://schemas.microsoft.com/office/drawing/2014/main" xmlns="" id="{805F1696-7D6B-4055-94C3-E4C179F63596}"/>
              </a:ext>
            </a:extLst>
          </p:cNvPr>
          <p:cNvSpPr/>
          <p:nvPr userDrawn="1"/>
        </p:nvSpPr>
        <p:spPr>
          <a:xfrm flipH="1" flipV="1">
            <a:off x="1839686" y="-6"/>
            <a:ext cx="10352314" cy="5638806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8B9EC3A9-7039-403A-9414-429521308A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0177" y="1435100"/>
            <a:ext cx="6021821" cy="5422900"/>
          </a:xfrm>
          <a:custGeom>
            <a:avLst/>
            <a:gdLst>
              <a:gd name="connsiteX0" fmla="*/ 6021821 w 6021821"/>
              <a:gd name="connsiteY0" fmla="*/ 0 h 5422900"/>
              <a:gd name="connsiteX1" fmla="*/ 6021821 w 6021821"/>
              <a:gd name="connsiteY1" fmla="*/ 5422900 h 5422900"/>
              <a:gd name="connsiteX2" fmla="*/ 0 w 6021821"/>
              <a:gd name="connsiteY2" fmla="*/ 5422900 h 542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21821" h="5422900">
                <a:moveTo>
                  <a:pt x="6021821" y="0"/>
                </a:moveTo>
                <a:lnTo>
                  <a:pt x="6021821" y="5422900"/>
                </a:lnTo>
                <a:lnTo>
                  <a:pt x="0" y="54229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rIns="457200" anchor="ctr">
            <a:noAutofit/>
          </a:bodyPr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" name="Content Placeholder 2" title="Bullet Points">
            <a:extLst>
              <a:ext uri="{FF2B5EF4-FFF2-40B4-BE49-F238E27FC236}">
                <a16:creationId xmlns:a16="http://schemas.microsoft.com/office/drawing/2014/main" xmlns="" id="{BFD7EA17-BE66-4636-9684-F9356258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8" y="3129540"/>
            <a:ext cx="4942829" cy="2958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xmlns="" id="{18C08F43-D42B-4CF1-912F-BC83D72AB415}"/>
              </a:ext>
            </a:extLst>
          </p:cNvPr>
          <p:cNvSpPr/>
          <p:nvPr userDrawn="1"/>
        </p:nvSpPr>
        <p:spPr>
          <a:xfrm flipH="1">
            <a:off x="2978150" y="-5"/>
            <a:ext cx="4121150" cy="1308105"/>
          </a:xfrm>
          <a:prstGeom prst="parallelogram">
            <a:avLst>
              <a:gd name="adj" fmla="val 186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1411C731-2333-41B0-927A-0A48EEC79964}"/>
              </a:ext>
            </a:extLst>
          </p:cNvPr>
          <p:cNvCxnSpPr>
            <a:cxnSpLocks/>
          </p:cNvCxnSpPr>
          <p:nvPr userDrawn="1"/>
        </p:nvCxnSpPr>
        <p:spPr>
          <a:xfrm flipV="1">
            <a:off x="10352314" y="1185452"/>
            <a:ext cx="1839685" cy="163394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 title="Subtitle">
            <a:extLst>
              <a:ext uri="{FF2B5EF4-FFF2-40B4-BE49-F238E27FC236}">
                <a16:creationId xmlns:a16="http://schemas.microsoft.com/office/drawing/2014/main" xmlns="" id="{D71EE635-EA0C-4139-8160-AE1EAD13AAEB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31379" y="2496102"/>
            <a:ext cx="7342621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19" name="Title 1" title="Title ">
            <a:extLst>
              <a:ext uri="{FF2B5EF4-FFF2-40B4-BE49-F238E27FC236}">
                <a16:creationId xmlns:a16="http://schemas.microsoft.com/office/drawing/2014/main" xmlns="" id="{2DB9D671-9FC8-4306-96B7-D9D585694B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378" y="1241109"/>
            <a:ext cx="7342622" cy="121556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</a:t>
            </a:r>
            <a:br>
              <a:rPr lang="en-US" noProof="0"/>
            </a:br>
            <a:r>
              <a:rPr lang="en-US" noProof="0"/>
              <a:t>Master Title Style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6E55A0B9-F639-8643-9C4D-B93B8EE21A7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0C29282-8AC7-494D-9A8E-A26C7F6994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E24A5A7-66A2-7F43-9A7A-5E13F74F8C0E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bg1"/>
                </a:solidFill>
                <a:latin typeface="Arial Black" panose="020B0A04020102020204" pitchFamily="34" charset="0"/>
              </a:rPr>
              <a:t>FR</a:t>
            </a:r>
          </a:p>
        </p:txBody>
      </p:sp>
    </p:spTree>
    <p:extLst>
      <p:ext uri="{BB962C8B-B14F-4D97-AF65-F5344CB8AC3E}">
        <p14:creationId xmlns:p14="http://schemas.microsoft.com/office/powerpoint/2010/main" val="40206565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415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5230445E-A660-448A-B4DC-782AD0E5DA6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033191" y="0"/>
            <a:ext cx="9155634" cy="6858000"/>
          </a:xfrm>
          <a:custGeom>
            <a:avLst/>
            <a:gdLst>
              <a:gd name="connsiteX0" fmla="*/ 6450330 w 8969375"/>
              <a:gd name="connsiteY0" fmla="*/ 3511550 h 6858000"/>
              <a:gd name="connsiteX1" fmla="*/ 8969375 w 8969375"/>
              <a:gd name="connsiteY1" fmla="*/ 3511550 h 6858000"/>
              <a:gd name="connsiteX2" fmla="*/ 8969375 w 8969375"/>
              <a:gd name="connsiteY2" fmla="*/ 6858000 h 6858000"/>
              <a:gd name="connsiteX3" fmla="*/ 5010150 w 8969375"/>
              <a:gd name="connsiteY3" fmla="*/ 6858000 h 6858000"/>
              <a:gd name="connsiteX4" fmla="*/ 1915160 w 8969375"/>
              <a:gd name="connsiteY4" fmla="*/ 3511550 h 6858000"/>
              <a:gd name="connsiteX5" fmla="*/ 3404870 w 8969375"/>
              <a:gd name="connsiteY5" fmla="*/ 3511550 h 6858000"/>
              <a:gd name="connsiteX6" fmla="*/ 1964690 w 8969375"/>
              <a:gd name="connsiteY6" fmla="*/ 6858000 h 6858000"/>
              <a:gd name="connsiteX7" fmla="*/ 474980 w 8969375"/>
              <a:gd name="connsiteY7" fmla="*/ 6858000 h 6858000"/>
              <a:gd name="connsiteX8" fmla="*/ 7961630 w 8969375"/>
              <a:gd name="connsiteY8" fmla="*/ 0 h 6858000"/>
              <a:gd name="connsiteX9" fmla="*/ 8969375 w 8969375"/>
              <a:gd name="connsiteY9" fmla="*/ 0 h 6858000"/>
              <a:gd name="connsiteX10" fmla="*/ 8969375 w 8969375"/>
              <a:gd name="connsiteY10" fmla="*/ 3346450 h 6858000"/>
              <a:gd name="connsiteX11" fmla="*/ 6521450 w 8969375"/>
              <a:gd name="connsiteY11" fmla="*/ 3346450 h 6858000"/>
              <a:gd name="connsiteX12" fmla="*/ 5163820 w 8969375"/>
              <a:gd name="connsiteY12" fmla="*/ 0 h 6858000"/>
              <a:gd name="connsiteX13" fmla="*/ 7726680 w 8969375"/>
              <a:gd name="connsiteY13" fmla="*/ 0 h 6858000"/>
              <a:gd name="connsiteX14" fmla="*/ 4775200 w 8969375"/>
              <a:gd name="connsiteY14" fmla="*/ 6858000 h 6858000"/>
              <a:gd name="connsiteX15" fmla="*/ 2213610 w 8969375"/>
              <a:gd name="connsiteY15" fmla="*/ 6858000 h 6858000"/>
              <a:gd name="connsiteX16" fmla="*/ 3426460 w 8969375"/>
              <a:gd name="connsiteY16" fmla="*/ 0 h 6858000"/>
              <a:gd name="connsiteX17" fmla="*/ 4916170 w 8969375"/>
              <a:gd name="connsiteY17" fmla="*/ 0 h 6858000"/>
              <a:gd name="connsiteX18" fmla="*/ 3475990 w 8969375"/>
              <a:gd name="connsiteY18" fmla="*/ 3346450 h 6858000"/>
              <a:gd name="connsiteX19" fmla="*/ 1986280 w 8969375"/>
              <a:gd name="connsiteY19" fmla="*/ 3346450 h 6858000"/>
              <a:gd name="connsiteX20" fmla="*/ 0 w 8969375"/>
              <a:gd name="connsiteY20" fmla="*/ 0 h 6858000"/>
              <a:gd name="connsiteX21" fmla="*/ 3195320 w 8969375"/>
              <a:gd name="connsiteY21" fmla="*/ 0 h 6858000"/>
              <a:gd name="connsiteX22" fmla="*/ 243840 w 8969375"/>
              <a:gd name="connsiteY22" fmla="*/ 6858000 h 6858000"/>
              <a:gd name="connsiteX23" fmla="*/ 0 w 8969375"/>
              <a:gd name="connsiteY23" fmla="*/ 6858000 h 6858000"/>
              <a:gd name="connsiteX0" fmla="*/ 6604567 w 9123612"/>
              <a:gd name="connsiteY0" fmla="*/ 3511550 h 6858000"/>
              <a:gd name="connsiteX1" fmla="*/ 9123612 w 9123612"/>
              <a:gd name="connsiteY1" fmla="*/ 3511550 h 6858000"/>
              <a:gd name="connsiteX2" fmla="*/ 9123612 w 9123612"/>
              <a:gd name="connsiteY2" fmla="*/ 6858000 h 6858000"/>
              <a:gd name="connsiteX3" fmla="*/ 5164387 w 9123612"/>
              <a:gd name="connsiteY3" fmla="*/ 6858000 h 6858000"/>
              <a:gd name="connsiteX4" fmla="*/ 6604567 w 9123612"/>
              <a:gd name="connsiteY4" fmla="*/ 3511550 h 6858000"/>
              <a:gd name="connsiteX5" fmla="*/ 2069397 w 9123612"/>
              <a:gd name="connsiteY5" fmla="*/ 3511550 h 6858000"/>
              <a:gd name="connsiteX6" fmla="*/ 3559107 w 9123612"/>
              <a:gd name="connsiteY6" fmla="*/ 3511550 h 6858000"/>
              <a:gd name="connsiteX7" fmla="*/ 2118927 w 9123612"/>
              <a:gd name="connsiteY7" fmla="*/ 6858000 h 6858000"/>
              <a:gd name="connsiteX8" fmla="*/ 629217 w 9123612"/>
              <a:gd name="connsiteY8" fmla="*/ 6858000 h 6858000"/>
              <a:gd name="connsiteX9" fmla="*/ 2069397 w 9123612"/>
              <a:gd name="connsiteY9" fmla="*/ 3511550 h 6858000"/>
              <a:gd name="connsiteX10" fmla="*/ 8115867 w 9123612"/>
              <a:gd name="connsiteY10" fmla="*/ 0 h 6858000"/>
              <a:gd name="connsiteX11" fmla="*/ 9123612 w 9123612"/>
              <a:gd name="connsiteY11" fmla="*/ 0 h 6858000"/>
              <a:gd name="connsiteX12" fmla="*/ 9123612 w 9123612"/>
              <a:gd name="connsiteY12" fmla="*/ 3346450 h 6858000"/>
              <a:gd name="connsiteX13" fmla="*/ 6675687 w 9123612"/>
              <a:gd name="connsiteY13" fmla="*/ 3346450 h 6858000"/>
              <a:gd name="connsiteX14" fmla="*/ 8115867 w 9123612"/>
              <a:gd name="connsiteY14" fmla="*/ 0 h 6858000"/>
              <a:gd name="connsiteX15" fmla="*/ 5318057 w 9123612"/>
              <a:gd name="connsiteY15" fmla="*/ 0 h 6858000"/>
              <a:gd name="connsiteX16" fmla="*/ 7880917 w 9123612"/>
              <a:gd name="connsiteY16" fmla="*/ 0 h 6858000"/>
              <a:gd name="connsiteX17" fmla="*/ 4929437 w 9123612"/>
              <a:gd name="connsiteY17" fmla="*/ 6858000 h 6858000"/>
              <a:gd name="connsiteX18" fmla="*/ 2367847 w 9123612"/>
              <a:gd name="connsiteY18" fmla="*/ 6858000 h 6858000"/>
              <a:gd name="connsiteX19" fmla="*/ 5318057 w 9123612"/>
              <a:gd name="connsiteY19" fmla="*/ 0 h 6858000"/>
              <a:gd name="connsiteX20" fmla="*/ 3580697 w 9123612"/>
              <a:gd name="connsiteY20" fmla="*/ 0 h 6858000"/>
              <a:gd name="connsiteX21" fmla="*/ 5070407 w 9123612"/>
              <a:gd name="connsiteY21" fmla="*/ 0 h 6858000"/>
              <a:gd name="connsiteX22" fmla="*/ 3630227 w 9123612"/>
              <a:gd name="connsiteY22" fmla="*/ 3346450 h 6858000"/>
              <a:gd name="connsiteX23" fmla="*/ 2140517 w 9123612"/>
              <a:gd name="connsiteY23" fmla="*/ 3346450 h 6858000"/>
              <a:gd name="connsiteX24" fmla="*/ 3580697 w 9123612"/>
              <a:gd name="connsiteY24" fmla="*/ 0 h 6858000"/>
              <a:gd name="connsiteX25" fmla="*/ 154237 w 9123612"/>
              <a:gd name="connsiteY25" fmla="*/ 0 h 6858000"/>
              <a:gd name="connsiteX26" fmla="*/ 3349557 w 9123612"/>
              <a:gd name="connsiteY26" fmla="*/ 0 h 6858000"/>
              <a:gd name="connsiteX27" fmla="*/ 398077 w 9123612"/>
              <a:gd name="connsiteY27" fmla="*/ 6858000 h 6858000"/>
              <a:gd name="connsiteX28" fmla="*/ 0 w 9123612"/>
              <a:gd name="connsiteY28" fmla="*/ 6858000 h 6858000"/>
              <a:gd name="connsiteX29" fmla="*/ 154237 w 9123612"/>
              <a:gd name="connsiteY29" fmla="*/ 0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186259 w 9155634"/>
              <a:gd name="connsiteY25" fmla="*/ 0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186259 w 9155634"/>
              <a:gd name="connsiteY29" fmla="*/ 0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054197 w 9155634"/>
              <a:gd name="connsiteY25" fmla="*/ 3558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054197 w 9155634"/>
              <a:gd name="connsiteY29" fmla="*/ 3558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54365 w 9155634"/>
              <a:gd name="connsiteY25" fmla="*/ 3558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54365 w 9155634"/>
              <a:gd name="connsiteY29" fmla="*/ 3558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54365 w 9155634"/>
              <a:gd name="connsiteY25" fmla="*/ 3558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54365 w 9155634"/>
              <a:gd name="connsiteY29" fmla="*/ 3558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47249 w 9155634"/>
              <a:gd name="connsiteY25" fmla="*/ 0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47249 w 9155634"/>
              <a:gd name="connsiteY29" fmla="*/ 0 h 6858000"/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6636589 w 9155634"/>
              <a:gd name="connsiteY4" fmla="*/ 3511550 h 6858000"/>
              <a:gd name="connsiteX5" fmla="*/ 2101419 w 9155634"/>
              <a:gd name="connsiteY5" fmla="*/ 3511550 h 6858000"/>
              <a:gd name="connsiteX6" fmla="*/ 3591129 w 9155634"/>
              <a:gd name="connsiteY6" fmla="*/ 3511550 h 6858000"/>
              <a:gd name="connsiteX7" fmla="*/ 2150949 w 9155634"/>
              <a:gd name="connsiteY7" fmla="*/ 6858000 h 6858000"/>
              <a:gd name="connsiteX8" fmla="*/ 661239 w 9155634"/>
              <a:gd name="connsiteY8" fmla="*/ 6858000 h 6858000"/>
              <a:gd name="connsiteX9" fmla="*/ 2101419 w 9155634"/>
              <a:gd name="connsiteY9" fmla="*/ 3511550 h 6858000"/>
              <a:gd name="connsiteX10" fmla="*/ 8147889 w 9155634"/>
              <a:gd name="connsiteY10" fmla="*/ 0 h 6858000"/>
              <a:gd name="connsiteX11" fmla="*/ 9155634 w 9155634"/>
              <a:gd name="connsiteY11" fmla="*/ 0 h 6858000"/>
              <a:gd name="connsiteX12" fmla="*/ 9155634 w 9155634"/>
              <a:gd name="connsiteY12" fmla="*/ 3346450 h 6858000"/>
              <a:gd name="connsiteX13" fmla="*/ 6707709 w 9155634"/>
              <a:gd name="connsiteY13" fmla="*/ 3346450 h 6858000"/>
              <a:gd name="connsiteX14" fmla="*/ 8147889 w 9155634"/>
              <a:gd name="connsiteY14" fmla="*/ 0 h 6858000"/>
              <a:gd name="connsiteX15" fmla="*/ 5350079 w 9155634"/>
              <a:gd name="connsiteY15" fmla="*/ 0 h 6858000"/>
              <a:gd name="connsiteX16" fmla="*/ 7912939 w 9155634"/>
              <a:gd name="connsiteY16" fmla="*/ 0 h 6858000"/>
              <a:gd name="connsiteX17" fmla="*/ 4961459 w 9155634"/>
              <a:gd name="connsiteY17" fmla="*/ 6858000 h 6858000"/>
              <a:gd name="connsiteX18" fmla="*/ 2399869 w 9155634"/>
              <a:gd name="connsiteY18" fmla="*/ 6858000 h 6858000"/>
              <a:gd name="connsiteX19" fmla="*/ 5350079 w 9155634"/>
              <a:gd name="connsiteY19" fmla="*/ 0 h 6858000"/>
              <a:gd name="connsiteX20" fmla="*/ 3612719 w 9155634"/>
              <a:gd name="connsiteY20" fmla="*/ 0 h 6858000"/>
              <a:gd name="connsiteX21" fmla="*/ 5102429 w 9155634"/>
              <a:gd name="connsiteY21" fmla="*/ 0 h 6858000"/>
              <a:gd name="connsiteX22" fmla="*/ 3662249 w 9155634"/>
              <a:gd name="connsiteY22" fmla="*/ 3346450 h 6858000"/>
              <a:gd name="connsiteX23" fmla="*/ 2172539 w 9155634"/>
              <a:gd name="connsiteY23" fmla="*/ 3346450 h 6858000"/>
              <a:gd name="connsiteX24" fmla="*/ 3612719 w 9155634"/>
              <a:gd name="connsiteY24" fmla="*/ 0 h 6858000"/>
              <a:gd name="connsiteX25" fmla="*/ 2947249 w 9155634"/>
              <a:gd name="connsiteY25" fmla="*/ 0 h 6858000"/>
              <a:gd name="connsiteX26" fmla="*/ 3381579 w 9155634"/>
              <a:gd name="connsiteY26" fmla="*/ 0 h 6858000"/>
              <a:gd name="connsiteX27" fmla="*/ 430099 w 9155634"/>
              <a:gd name="connsiteY27" fmla="*/ 6858000 h 6858000"/>
              <a:gd name="connsiteX28" fmla="*/ 0 w 9155634"/>
              <a:gd name="connsiteY28" fmla="*/ 6858000 h 6858000"/>
              <a:gd name="connsiteX29" fmla="*/ 2947249 w 9155634"/>
              <a:gd name="connsiteY2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155634" h="6858000">
                <a:moveTo>
                  <a:pt x="6636589" y="3511550"/>
                </a:moveTo>
                <a:lnTo>
                  <a:pt x="9155634" y="3511550"/>
                </a:lnTo>
                <a:lnTo>
                  <a:pt x="9155634" y="6858000"/>
                </a:lnTo>
                <a:lnTo>
                  <a:pt x="5196409" y="6858000"/>
                </a:lnTo>
                <a:lnTo>
                  <a:pt x="6636589" y="3511550"/>
                </a:lnTo>
                <a:close/>
                <a:moveTo>
                  <a:pt x="2101419" y="3511550"/>
                </a:moveTo>
                <a:lnTo>
                  <a:pt x="3591129" y="3511550"/>
                </a:lnTo>
                <a:lnTo>
                  <a:pt x="2150949" y="6858000"/>
                </a:lnTo>
                <a:lnTo>
                  <a:pt x="661239" y="6858000"/>
                </a:lnTo>
                <a:lnTo>
                  <a:pt x="2101419" y="3511550"/>
                </a:lnTo>
                <a:close/>
                <a:moveTo>
                  <a:pt x="8147889" y="0"/>
                </a:moveTo>
                <a:lnTo>
                  <a:pt x="9155634" y="0"/>
                </a:lnTo>
                <a:lnTo>
                  <a:pt x="9155634" y="3346450"/>
                </a:lnTo>
                <a:lnTo>
                  <a:pt x="6707709" y="3346450"/>
                </a:lnTo>
                <a:lnTo>
                  <a:pt x="8147889" y="0"/>
                </a:lnTo>
                <a:close/>
                <a:moveTo>
                  <a:pt x="5350079" y="0"/>
                </a:moveTo>
                <a:lnTo>
                  <a:pt x="7912939" y="0"/>
                </a:lnTo>
                <a:lnTo>
                  <a:pt x="4961459" y="6858000"/>
                </a:lnTo>
                <a:lnTo>
                  <a:pt x="2399869" y="6858000"/>
                </a:lnTo>
                <a:lnTo>
                  <a:pt x="5350079" y="0"/>
                </a:lnTo>
                <a:close/>
                <a:moveTo>
                  <a:pt x="3612719" y="0"/>
                </a:moveTo>
                <a:lnTo>
                  <a:pt x="5102429" y="0"/>
                </a:lnTo>
                <a:lnTo>
                  <a:pt x="3662249" y="3346450"/>
                </a:lnTo>
                <a:lnTo>
                  <a:pt x="2172539" y="3346450"/>
                </a:lnTo>
                <a:lnTo>
                  <a:pt x="3612719" y="0"/>
                </a:lnTo>
                <a:close/>
                <a:moveTo>
                  <a:pt x="2947249" y="0"/>
                </a:moveTo>
                <a:lnTo>
                  <a:pt x="3381579" y="0"/>
                </a:lnTo>
                <a:lnTo>
                  <a:pt x="430099" y="6858000"/>
                </a:lnTo>
                <a:lnTo>
                  <a:pt x="0" y="6858000"/>
                </a:lnTo>
                <a:lnTo>
                  <a:pt x="294724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22" name="Graphic 19">
            <a:extLst>
              <a:ext uri="{FF2B5EF4-FFF2-40B4-BE49-F238E27FC236}">
                <a16:creationId xmlns:a16="http://schemas.microsoft.com/office/drawing/2014/main" xmlns="" id="{A6B740BD-8499-412C-AE4E-A4AD7F73100E}"/>
              </a:ext>
            </a:extLst>
          </p:cNvPr>
          <p:cNvSpPr/>
          <p:nvPr/>
        </p:nvSpPr>
        <p:spPr>
          <a:xfrm>
            <a:off x="-10852" y="3369468"/>
            <a:ext cx="3722400" cy="144000"/>
          </a:xfrm>
          <a:custGeom>
            <a:avLst/>
            <a:gdLst>
              <a:gd name="connsiteX0" fmla="*/ 7144 w 2800350"/>
              <a:gd name="connsiteY0" fmla="*/ 7144 h 114300"/>
              <a:gd name="connsiteX1" fmla="*/ 7144 w 2800350"/>
              <a:gd name="connsiteY1" fmla="*/ 115729 h 114300"/>
              <a:gd name="connsiteX2" fmla="*/ 2726531 w 2800350"/>
              <a:gd name="connsiteY2" fmla="*/ 115729 h 114300"/>
              <a:gd name="connsiteX3" fmla="*/ 2797969 w 2800350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114300">
                <a:moveTo>
                  <a:pt x="7144" y="7144"/>
                </a:moveTo>
                <a:lnTo>
                  <a:pt x="7144" y="115729"/>
                </a:lnTo>
                <a:lnTo>
                  <a:pt x="2726531" y="115729"/>
                </a:lnTo>
                <a:lnTo>
                  <a:pt x="2797969" y="7144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xmlns="" id="{310DFD8C-544F-465B-8315-8B3AA8B95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0021" y="1096344"/>
            <a:ext cx="10510754" cy="2281355"/>
          </a:xfrm>
        </p:spPr>
        <p:txBody>
          <a:bodyPr>
            <a:noAutofit/>
          </a:bodyPr>
          <a:lstStyle>
            <a:lvl1pPr algn="l">
              <a:defRPr sz="7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TITLE</a:t>
            </a:r>
            <a:endParaRPr lang="ru-RU" dirty="0"/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xmlns="" id="{A4843534-A750-4D01-BC62-26CD9AEA6A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0021" y="3773554"/>
            <a:ext cx="10090287" cy="1101897"/>
          </a:xfrm>
        </p:spPr>
        <p:txBody>
          <a:bodyPr>
            <a:noAutofit/>
          </a:bodyPr>
          <a:lstStyle>
            <a:lvl1pPr marL="0" indent="0" algn="l">
              <a:buNone/>
              <a:defRPr sz="3500"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Tagline</a:t>
            </a:r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xmlns="" id="{F8E7B25A-0A4A-430B-903E-76193E2954A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70021" y="5451784"/>
            <a:ext cx="4367531" cy="324417"/>
          </a:xfrm>
        </p:spPr>
        <p:txBody>
          <a:bodyPr>
            <a:noAutofit/>
          </a:bodyPr>
          <a:lstStyle>
            <a:lvl1pPr marL="0" indent="0" algn="l">
              <a:buNone/>
              <a:defRPr sz="2200" b="1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20XX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xmlns="" id="{B88F3A2A-BD60-4F82-8064-8B157AF4DDC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0021" y="5105536"/>
            <a:ext cx="4367531" cy="324417"/>
          </a:xfrm>
        </p:spPr>
        <p:txBody>
          <a:bodyPr>
            <a:noAutofit/>
          </a:bodyPr>
          <a:lstStyle>
            <a:lvl1pPr marL="0" indent="0" algn="l">
              <a:buNone/>
              <a:defRPr sz="2200" b="0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Month</a:t>
            </a:r>
          </a:p>
        </p:txBody>
      </p:sp>
    </p:spTree>
    <p:extLst>
      <p:ext uri="{BB962C8B-B14F-4D97-AF65-F5344CB8AC3E}">
        <p14:creationId xmlns:p14="http://schemas.microsoft.com/office/powerpoint/2010/main" val="30596713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xmlns="" id="{61FE90B3-361E-4150-BE53-368ADEA27D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1" y="130966"/>
            <a:ext cx="12192000" cy="6602574"/>
          </a:xfrm>
          <a:custGeom>
            <a:avLst/>
            <a:gdLst>
              <a:gd name="connsiteX0" fmla="*/ 5864259 w 12192000"/>
              <a:gd name="connsiteY0" fmla="*/ 2895444 h 6602574"/>
              <a:gd name="connsiteX1" fmla="*/ 5864259 w 12192000"/>
              <a:gd name="connsiteY1" fmla="*/ 5383374 h 6602574"/>
              <a:gd name="connsiteX2" fmla="*/ 0 w 12192000"/>
              <a:gd name="connsiteY2" fmla="*/ 6602574 h 6602574"/>
              <a:gd name="connsiteX3" fmla="*/ 0 w 12192000"/>
              <a:gd name="connsiteY3" fmla="*/ 4114644 h 6602574"/>
              <a:gd name="connsiteX4" fmla="*/ 12192000 w 12192000"/>
              <a:gd name="connsiteY4" fmla="*/ 2726690 h 6602574"/>
              <a:gd name="connsiteX5" fmla="*/ 12192000 w 12192000"/>
              <a:gd name="connsiteY5" fmla="*/ 5214620 h 6602574"/>
              <a:gd name="connsiteX6" fmla="*/ 6104805 w 12192000"/>
              <a:gd name="connsiteY6" fmla="*/ 6470494 h 6602574"/>
              <a:gd name="connsiteX7" fmla="*/ 6104805 w 12192000"/>
              <a:gd name="connsiteY7" fmla="*/ 3982564 h 6602574"/>
              <a:gd name="connsiteX8" fmla="*/ 12192000 w 12192000"/>
              <a:gd name="connsiteY8" fmla="*/ 0 h 6602574"/>
              <a:gd name="connsiteX9" fmla="*/ 12192000 w 12192000"/>
              <a:gd name="connsiteY9" fmla="*/ 2487923 h 6602574"/>
              <a:gd name="connsiteX10" fmla="*/ 6104805 w 12192000"/>
              <a:gd name="connsiteY10" fmla="*/ 3742534 h 6602574"/>
              <a:gd name="connsiteX11" fmla="*/ 6104805 w 12192000"/>
              <a:gd name="connsiteY11" fmla="*/ 1255874 h 660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602574">
                <a:moveTo>
                  <a:pt x="5864259" y="2895444"/>
                </a:moveTo>
                <a:lnTo>
                  <a:pt x="5864259" y="5383374"/>
                </a:lnTo>
                <a:lnTo>
                  <a:pt x="0" y="6602574"/>
                </a:lnTo>
                <a:lnTo>
                  <a:pt x="0" y="4114644"/>
                </a:lnTo>
                <a:close/>
                <a:moveTo>
                  <a:pt x="12192000" y="2726690"/>
                </a:moveTo>
                <a:lnTo>
                  <a:pt x="12192000" y="5214620"/>
                </a:lnTo>
                <a:lnTo>
                  <a:pt x="6104805" y="6470494"/>
                </a:lnTo>
                <a:lnTo>
                  <a:pt x="6104805" y="3982564"/>
                </a:lnTo>
                <a:close/>
                <a:moveTo>
                  <a:pt x="12192000" y="0"/>
                </a:moveTo>
                <a:lnTo>
                  <a:pt x="12192000" y="2487923"/>
                </a:lnTo>
                <a:lnTo>
                  <a:pt x="6104805" y="3742534"/>
                </a:lnTo>
                <a:lnTo>
                  <a:pt x="6104805" y="125587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097552-E3A8-41F6-B00B-4A39A247A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7240" y="1033272"/>
            <a:ext cx="505608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 SLIDE</a:t>
            </a:r>
            <a:endParaRPr lang="ru-R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Graphic 4">
            <a:extLst>
              <a:ext uri="{FF2B5EF4-FFF2-40B4-BE49-F238E27FC236}">
                <a16:creationId xmlns:a16="http://schemas.microsoft.com/office/drawing/2014/main" xmlns="" id="{2095D1D4-8CA3-4CA3-825D-088EDB51A8AE}"/>
              </a:ext>
            </a:extLst>
          </p:cNvPr>
          <p:cNvSpPr/>
          <p:nvPr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7" name="Graphic 15">
            <a:extLst>
              <a:ext uri="{FF2B5EF4-FFF2-40B4-BE49-F238E27FC236}">
                <a16:creationId xmlns:a16="http://schemas.microsoft.com/office/drawing/2014/main" xmlns="" id="{2DB5E70B-ECC9-4800-9DC0-5897EF3F16AB}"/>
              </a:ext>
            </a:extLst>
          </p:cNvPr>
          <p:cNvSpPr/>
          <p:nvPr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xmlns="" id="{18AF4189-33DF-9B46-9624-C722FCE07DB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2225392"/>
            <a:ext cx="4421856" cy="749047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00549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xmlns="" id="{9D8367A5-C050-47FB-A1BD-54CD13DE3A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519738" y="0"/>
            <a:ext cx="6103621" cy="6858000"/>
          </a:xfrm>
          <a:custGeom>
            <a:avLst/>
            <a:gdLst>
              <a:gd name="connsiteX0" fmla="*/ 3914141 w 6103621"/>
              <a:gd name="connsiteY0" fmla="*/ 914400 h 6858000"/>
              <a:gd name="connsiteX1" fmla="*/ 6103621 w 6103621"/>
              <a:gd name="connsiteY1" fmla="*/ 914400 h 6858000"/>
              <a:gd name="connsiteX2" fmla="*/ 4339591 w 6103621"/>
              <a:gd name="connsiteY2" fmla="*/ 6858000 h 6858000"/>
              <a:gd name="connsiteX3" fmla="*/ 2150112 w 6103621"/>
              <a:gd name="connsiteY3" fmla="*/ 6858000 h 6858000"/>
              <a:gd name="connsiteX4" fmla="*/ 1769111 w 6103621"/>
              <a:gd name="connsiteY4" fmla="*/ 0 h 6858000"/>
              <a:gd name="connsiteX5" fmla="*/ 3958591 w 6103621"/>
              <a:gd name="connsiteY5" fmla="*/ 0 h 6858000"/>
              <a:gd name="connsiteX6" fmla="*/ 2189480 w 6103621"/>
              <a:gd name="connsiteY6" fmla="*/ 5943601 h 6858000"/>
              <a:gd name="connsiteX7" fmla="*/ 0 w 6103621"/>
              <a:gd name="connsiteY7" fmla="*/ 594360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3621" h="6858000">
                <a:moveTo>
                  <a:pt x="3914141" y="914400"/>
                </a:moveTo>
                <a:lnTo>
                  <a:pt x="6103621" y="914400"/>
                </a:lnTo>
                <a:lnTo>
                  <a:pt x="4339591" y="6858000"/>
                </a:lnTo>
                <a:lnTo>
                  <a:pt x="2150112" y="6858000"/>
                </a:lnTo>
                <a:close/>
                <a:moveTo>
                  <a:pt x="1769111" y="0"/>
                </a:moveTo>
                <a:lnTo>
                  <a:pt x="3958591" y="0"/>
                </a:lnTo>
                <a:lnTo>
                  <a:pt x="2189480" y="5943601"/>
                </a:lnTo>
                <a:lnTo>
                  <a:pt x="0" y="59436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xmlns="" id="{302F0820-F94A-40EF-B3BE-26CD0CB5517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4032" y="3074529"/>
            <a:ext cx="4421856" cy="2588637"/>
          </a:xfrm>
        </p:spPr>
        <p:txBody>
          <a:bodyPr lIns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xmlns="" id="{33528AEE-54AB-4366-9576-BBA1CE5F3A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032746"/>
            <a:ext cx="505608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TEXT LAYOUT 1</a:t>
            </a:r>
            <a:endParaRPr lang="ru-RU" dirty="0"/>
          </a:p>
        </p:txBody>
      </p:sp>
      <p:sp>
        <p:nvSpPr>
          <p:cNvPr id="22" name="Text Placeholder 17">
            <a:extLst>
              <a:ext uri="{FF2B5EF4-FFF2-40B4-BE49-F238E27FC236}">
                <a16:creationId xmlns:a16="http://schemas.microsoft.com/office/drawing/2014/main" xmlns="" id="{A1867536-E941-4FED-8B68-2609143C2A7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2225392"/>
            <a:ext cx="4421856" cy="749047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6" name="Graphic 4">
            <a:extLst>
              <a:ext uri="{FF2B5EF4-FFF2-40B4-BE49-F238E27FC236}">
                <a16:creationId xmlns:a16="http://schemas.microsoft.com/office/drawing/2014/main" xmlns="" id="{7D57D3C0-DF85-4866-AC4B-ED6A0F6963A5}"/>
              </a:ext>
            </a:extLst>
          </p:cNvPr>
          <p:cNvSpPr/>
          <p:nvPr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1" name="Graphic 15">
            <a:extLst>
              <a:ext uri="{FF2B5EF4-FFF2-40B4-BE49-F238E27FC236}">
                <a16:creationId xmlns:a16="http://schemas.microsoft.com/office/drawing/2014/main" xmlns="" id="{FA387E18-8CE1-1648-81B1-6F1A0F183C30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3898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xmlns="" id="{B2044CCF-605D-4D6E-A41D-D6AED53B223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04811"/>
            <a:ext cx="6108872" cy="5485128"/>
          </a:xfrm>
          <a:custGeom>
            <a:avLst/>
            <a:gdLst>
              <a:gd name="connsiteX0" fmla="*/ 0 w 6108872"/>
              <a:gd name="connsiteY0" fmla="*/ 2203471 h 5485128"/>
              <a:gd name="connsiteX1" fmla="*/ 6108872 w 6108872"/>
              <a:gd name="connsiteY1" fmla="*/ 3505695 h 5485128"/>
              <a:gd name="connsiteX2" fmla="*/ 6108872 w 6108872"/>
              <a:gd name="connsiteY2" fmla="*/ 5485128 h 5485128"/>
              <a:gd name="connsiteX3" fmla="*/ 0 w 6108872"/>
              <a:gd name="connsiteY3" fmla="*/ 4182903 h 5485128"/>
              <a:gd name="connsiteX4" fmla="*/ 0 w 6108872"/>
              <a:gd name="connsiteY4" fmla="*/ 0 h 5485128"/>
              <a:gd name="connsiteX5" fmla="*/ 6108872 w 6108872"/>
              <a:gd name="connsiteY5" fmla="*/ 1302225 h 5485128"/>
              <a:gd name="connsiteX6" fmla="*/ 6108872 w 6108872"/>
              <a:gd name="connsiteY6" fmla="*/ 3281657 h 5485128"/>
              <a:gd name="connsiteX7" fmla="*/ 0 w 6108872"/>
              <a:gd name="connsiteY7" fmla="*/ 1979432 h 5485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08872" h="5485128">
                <a:moveTo>
                  <a:pt x="0" y="2203471"/>
                </a:moveTo>
                <a:lnTo>
                  <a:pt x="6108872" y="3505695"/>
                </a:lnTo>
                <a:lnTo>
                  <a:pt x="6108872" y="5485128"/>
                </a:lnTo>
                <a:lnTo>
                  <a:pt x="0" y="4182903"/>
                </a:lnTo>
                <a:close/>
                <a:moveTo>
                  <a:pt x="0" y="0"/>
                </a:moveTo>
                <a:lnTo>
                  <a:pt x="6108872" y="1302225"/>
                </a:lnTo>
                <a:lnTo>
                  <a:pt x="6108872" y="3281657"/>
                </a:lnTo>
                <a:lnTo>
                  <a:pt x="0" y="19794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xmlns="" id="{E7F180F3-53B1-4A31-82A4-E6F9B5D8D8A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81205" y="3090572"/>
            <a:ext cx="4421857" cy="2588637"/>
          </a:xfrm>
        </p:spPr>
        <p:txBody>
          <a:bodyPr lIns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b="0" i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xmlns="" id="{BD523330-9E96-4C6E-B5A4-6B543D365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81206" y="1046140"/>
            <a:ext cx="505608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TEXT LAYOUT 2</a:t>
            </a:r>
            <a:endParaRPr lang="ru-RU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xmlns="" id="{1A08F6B3-0ADA-4ECF-8D25-7DFE4A3641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81206" y="2241515"/>
            <a:ext cx="4421856" cy="749047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Graphic 15">
            <a:extLst>
              <a:ext uri="{FF2B5EF4-FFF2-40B4-BE49-F238E27FC236}">
                <a16:creationId xmlns:a16="http://schemas.microsoft.com/office/drawing/2014/main" xmlns="" id="{5CCECBFE-3C2B-4492-BCDA-1EFEB5E3E092}"/>
              </a:ext>
            </a:extLst>
          </p:cNvPr>
          <p:cNvSpPr/>
          <p:nvPr userDrawn="1"/>
        </p:nvSpPr>
        <p:spPr>
          <a:xfrm flipH="1">
            <a:off x="6980920" y="1947672"/>
            <a:ext cx="5220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xmlns="" id="{3441B044-38F8-49ED-845B-5D926C811447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0964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Sec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aphic 1">
            <a:extLst>
              <a:ext uri="{FF2B5EF4-FFF2-40B4-BE49-F238E27FC236}">
                <a16:creationId xmlns:a16="http://schemas.microsoft.com/office/drawing/2014/main" xmlns="" id="{2C819B96-1084-49C3-82B7-229513AC2269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45765A4C-A810-4DB9-9186-CA21666D77CD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2758CCEA-6327-4FC9-8472-4E74DC77BAD5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03373955-AB5B-4186-8098-9DBA0AB2650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74031" y="2993041"/>
            <a:ext cx="4365625" cy="454353"/>
          </a:xfrm>
        </p:spPr>
        <p:txBody>
          <a:bodyPr>
            <a:noAutofit/>
          </a:bodyPr>
          <a:lstStyle>
            <a:lvl1pPr marL="0" indent="0">
              <a:buNone/>
              <a:defRPr sz="27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1 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23A3472E-32B4-4CAD-B5D0-420AA3FB4CE3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627120" y="2993041"/>
            <a:ext cx="4365625" cy="454353"/>
          </a:xfrm>
        </p:spPr>
        <p:txBody>
          <a:bodyPr>
            <a:noAutofit/>
          </a:bodyPr>
          <a:lstStyle>
            <a:lvl1pPr marL="0" indent="0">
              <a:buNone/>
              <a:defRPr sz="2700" b="1">
                <a:solidFill>
                  <a:schemeClr val="bg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2 title</a:t>
            </a:r>
          </a:p>
        </p:txBody>
      </p:sp>
      <p:sp>
        <p:nvSpPr>
          <p:cNvPr id="11" name="Text Placeholder 26">
            <a:extLst>
              <a:ext uri="{FF2B5EF4-FFF2-40B4-BE49-F238E27FC236}">
                <a16:creationId xmlns:a16="http://schemas.microsoft.com/office/drawing/2014/main" xmlns="" id="{1AEED068-3EA0-4BF4-875C-02473E9EB0C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74032" y="3563411"/>
            <a:ext cx="4365625" cy="2333625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26">
            <a:extLst>
              <a:ext uri="{FF2B5EF4-FFF2-40B4-BE49-F238E27FC236}">
                <a16:creationId xmlns:a16="http://schemas.microsoft.com/office/drawing/2014/main" xmlns="" id="{3590B9DA-A2DF-4AE1-9A98-C7B84F48C3A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27121" y="3563411"/>
            <a:ext cx="4365625" cy="2333625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Graphic 4">
            <a:extLst>
              <a:ext uri="{FF2B5EF4-FFF2-40B4-BE49-F238E27FC236}">
                <a16:creationId xmlns:a16="http://schemas.microsoft.com/office/drawing/2014/main" xmlns="" id="{CC6E1909-954A-41BF-9CF4-2CB53F6862EF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9845E736-FB54-4B3D-821B-60C0AB9E1A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033272"/>
            <a:ext cx="505608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COMPARISON</a:t>
            </a:r>
            <a:endParaRPr lang="ru-RU" dirty="0"/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xmlns="" id="{AFF98BA6-47F6-4796-B970-98EE605E81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2221992"/>
            <a:ext cx="10218713" cy="665713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xmlns="" id="{5E78F6F2-1702-E74A-86B2-0C42A30F3378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31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7CE129D0-CB7B-444C-AF89-B1CB663E36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18374"/>
            <a:ext cx="8687356" cy="6439627"/>
          </a:xfrm>
          <a:custGeom>
            <a:avLst/>
            <a:gdLst>
              <a:gd name="connsiteX0" fmla="*/ 0 w 8687356"/>
              <a:gd name="connsiteY0" fmla="*/ 5592682 h 6439627"/>
              <a:gd name="connsiteX1" fmla="*/ 186296 w 8687356"/>
              <a:gd name="connsiteY1" fmla="*/ 5593149 h 6439627"/>
              <a:gd name="connsiteX2" fmla="*/ 1348900 w 8687356"/>
              <a:gd name="connsiteY2" fmla="*/ 5596063 h 6439627"/>
              <a:gd name="connsiteX3" fmla="*/ 1800991 w 8687356"/>
              <a:gd name="connsiteY3" fmla="*/ 5851702 h 6439627"/>
              <a:gd name="connsiteX4" fmla="*/ 2106366 w 8687356"/>
              <a:gd name="connsiteY4" fmla="*/ 6380627 h 6439627"/>
              <a:gd name="connsiteX5" fmla="*/ 2140430 w 8687356"/>
              <a:gd name="connsiteY5" fmla="*/ 6439627 h 6439627"/>
              <a:gd name="connsiteX6" fmla="*/ 0 w 8687356"/>
              <a:gd name="connsiteY6" fmla="*/ 6439627 h 6439627"/>
              <a:gd name="connsiteX7" fmla="*/ 693821 w 8687356"/>
              <a:gd name="connsiteY7" fmla="*/ 3646328 h 6439627"/>
              <a:gd name="connsiteX8" fmla="*/ 1586357 w 8687356"/>
              <a:gd name="connsiteY8" fmla="*/ 3648566 h 6439627"/>
              <a:gd name="connsiteX9" fmla="*/ 1724950 w 8687356"/>
              <a:gd name="connsiteY9" fmla="*/ 3726935 h 6439627"/>
              <a:gd name="connsiteX10" fmla="*/ 2172189 w 8687356"/>
              <a:gd name="connsiteY10" fmla="*/ 4501577 h 6439627"/>
              <a:gd name="connsiteX11" fmla="*/ 2171729 w 8687356"/>
              <a:gd name="connsiteY11" fmla="*/ 4662459 h 6439627"/>
              <a:gd name="connsiteX12" fmla="*/ 1726432 w 8687356"/>
              <a:gd name="connsiteY12" fmla="*/ 5434863 h 6439627"/>
              <a:gd name="connsiteX13" fmla="*/ 1589746 w 8687356"/>
              <a:gd name="connsiteY13" fmla="*/ 5513779 h 6439627"/>
              <a:gd name="connsiteX14" fmla="*/ 698177 w 8687356"/>
              <a:gd name="connsiteY14" fmla="*/ 5513215 h 6439627"/>
              <a:gd name="connsiteX15" fmla="*/ 558617 w 8687356"/>
              <a:gd name="connsiteY15" fmla="*/ 5433172 h 6439627"/>
              <a:gd name="connsiteX16" fmla="*/ 111378 w 8687356"/>
              <a:gd name="connsiteY16" fmla="*/ 4658531 h 6439627"/>
              <a:gd name="connsiteX17" fmla="*/ 112805 w 8687356"/>
              <a:gd name="connsiteY17" fmla="*/ 4499321 h 6439627"/>
              <a:gd name="connsiteX18" fmla="*/ 557135 w 8687356"/>
              <a:gd name="connsiteY18" fmla="*/ 3725244 h 6439627"/>
              <a:gd name="connsiteX19" fmla="*/ 693821 w 8687356"/>
              <a:gd name="connsiteY19" fmla="*/ 3646328 h 6439627"/>
              <a:gd name="connsiteX20" fmla="*/ 1975378 w 8687356"/>
              <a:gd name="connsiteY20" fmla="*/ 3263784 h 6439627"/>
              <a:gd name="connsiteX21" fmla="*/ 2292917 w 8687356"/>
              <a:gd name="connsiteY21" fmla="*/ 3264581 h 6439627"/>
              <a:gd name="connsiteX22" fmla="*/ 2342225 w 8687356"/>
              <a:gd name="connsiteY22" fmla="*/ 3292462 h 6439627"/>
              <a:gd name="connsiteX23" fmla="*/ 2501341 w 8687356"/>
              <a:gd name="connsiteY23" fmla="*/ 3568059 h 6439627"/>
              <a:gd name="connsiteX24" fmla="*/ 2501177 w 8687356"/>
              <a:gd name="connsiteY24" fmla="*/ 3625297 h 6439627"/>
              <a:gd name="connsiteX25" fmla="*/ 2342753 w 8687356"/>
              <a:gd name="connsiteY25" fmla="*/ 3900096 h 6439627"/>
              <a:gd name="connsiteX26" fmla="*/ 2294123 w 8687356"/>
              <a:gd name="connsiteY26" fmla="*/ 3928173 h 6439627"/>
              <a:gd name="connsiteX27" fmla="*/ 1976927 w 8687356"/>
              <a:gd name="connsiteY27" fmla="*/ 3927972 h 6439627"/>
              <a:gd name="connsiteX28" fmla="*/ 1927275 w 8687356"/>
              <a:gd name="connsiteY28" fmla="*/ 3899495 h 6439627"/>
              <a:gd name="connsiteX29" fmla="*/ 1768160 w 8687356"/>
              <a:gd name="connsiteY29" fmla="*/ 3623899 h 6439627"/>
              <a:gd name="connsiteX30" fmla="*/ 1768668 w 8687356"/>
              <a:gd name="connsiteY30" fmla="*/ 3567256 h 6439627"/>
              <a:gd name="connsiteX31" fmla="*/ 1926748 w 8687356"/>
              <a:gd name="connsiteY31" fmla="*/ 3291861 h 6439627"/>
              <a:gd name="connsiteX32" fmla="*/ 1975378 w 8687356"/>
              <a:gd name="connsiteY32" fmla="*/ 3263784 h 6439627"/>
              <a:gd name="connsiteX33" fmla="*/ 2130702 w 8687356"/>
              <a:gd name="connsiteY33" fmla="*/ 2828022 h 6439627"/>
              <a:gd name="connsiteX34" fmla="*/ 2298374 w 8687356"/>
              <a:gd name="connsiteY34" fmla="*/ 2828442 h 6439627"/>
              <a:gd name="connsiteX35" fmla="*/ 2324410 w 8687356"/>
              <a:gd name="connsiteY35" fmla="*/ 2843165 h 6439627"/>
              <a:gd name="connsiteX36" fmla="*/ 2408429 w 8687356"/>
              <a:gd name="connsiteY36" fmla="*/ 2988689 h 6439627"/>
              <a:gd name="connsiteX37" fmla="*/ 2408342 w 8687356"/>
              <a:gd name="connsiteY37" fmla="*/ 3018913 h 6439627"/>
              <a:gd name="connsiteX38" fmla="*/ 2324689 w 8687356"/>
              <a:gd name="connsiteY38" fmla="*/ 3164017 h 6439627"/>
              <a:gd name="connsiteX39" fmla="*/ 2299011 w 8687356"/>
              <a:gd name="connsiteY39" fmla="*/ 3178842 h 6439627"/>
              <a:gd name="connsiteX40" fmla="*/ 2131520 w 8687356"/>
              <a:gd name="connsiteY40" fmla="*/ 3178736 h 6439627"/>
              <a:gd name="connsiteX41" fmla="*/ 2105302 w 8687356"/>
              <a:gd name="connsiteY41" fmla="*/ 3163699 h 6439627"/>
              <a:gd name="connsiteX42" fmla="*/ 2021284 w 8687356"/>
              <a:gd name="connsiteY42" fmla="*/ 3018175 h 6439627"/>
              <a:gd name="connsiteX43" fmla="*/ 2021552 w 8687356"/>
              <a:gd name="connsiteY43" fmla="*/ 2988265 h 6439627"/>
              <a:gd name="connsiteX44" fmla="*/ 2105024 w 8687356"/>
              <a:gd name="connsiteY44" fmla="*/ 2842847 h 6439627"/>
              <a:gd name="connsiteX45" fmla="*/ 2130702 w 8687356"/>
              <a:gd name="connsiteY45" fmla="*/ 2828022 h 6439627"/>
              <a:gd name="connsiteX46" fmla="*/ 3794942 w 8687356"/>
              <a:gd name="connsiteY46" fmla="*/ 2543905 h 6439627"/>
              <a:gd name="connsiteX47" fmla="*/ 6706383 w 8687356"/>
              <a:gd name="connsiteY47" fmla="*/ 2551204 h 6439627"/>
              <a:gd name="connsiteX48" fmla="*/ 7158474 w 8687356"/>
              <a:gd name="connsiteY48" fmla="*/ 2806842 h 6439627"/>
              <a:gd name="connsiteX49" fmla="*/ 8617364 w 8687356"/>
              <a:gd name="connsiteY49" fmla="*/ 5333715 h 6439627"/>
              <a:gd name="connsiteX50" fmla="*/ 8615859 w 8687356"/>
              <a:gd name="connsiteY50" fmla="*/ 5858514 h 6439627"/>
              <a:gd name="connsiteX51" fmla="*/ 8311811 w 8687356"/>
              <a:gd name="connsiteY51" fmla="*/ 6385912 h 6439627"/>
              <a:gd name="connsiteX52" fmla="*/ 8280844 w 8687356"/>
              <a:gd name="connsiteY52" fmla="*/ 6439627 h 6439627"/>
              <a:gd name="connsiteX53" fmla="*/ 2237916 w 8687356"/>
              <a:gd name="connsiteY53" fmla="*/ 6439627 h 6439627"/>
              <a:gd name="connsiteX54" fmla="*/ 2151815 w 8687356"/>
              <a:gd name="connsiteY54" fmla="*/ 6290497 h 6439627"/>
              <a:gd name="connsiteX55" fmla="*/ 1895013 w 8687356"/>
              <a:gd name="connsiteY55" fmla="*/ 5845703 h 6439627"/>
              <a:gd name="connsiteX56" fmla="*/ 1899669 w 8687356"/>
              <a:gd name="connsiteY56" fmla="*/ 5326361 h 6439627"/>
              <a:gd name="connsiteX57" fmla="*/ 3349069 w 8687356"/>
              <a:gd name="connsiteY57" fmla="*/ 2801330 h 6439627"/>
              <a:gd name="connsiteX58" fmla="*/ 3794942 w 8687356"/>
              <a:gd name="connsiteY58" fmla="*/ 2543905 h 6439627"/>
              <a:gd name="connsiteX59" fmla="*/ 634940 w 8687356"/>
              <a:gd name="connsiteY59" fmla="*/ 2395105 h 6439627"/>
              <a:gd name="connsiteX60" fmla="*/ 1188015 w 8687356"/>
              <a:gd name="connsiteY60" fmla="*/ 2396492 h 6439627"/>
              <a:gd name="connsiteX61" fmla="*/ 1273897 w 8687356"/>
              <a:gd name="connsiteY61" fmla="*/ 2445054 h 6439627"/>
              <a:gd name="connsiteX62" fmla="*/ 1551037 w 8687356"/>
              <a:gd name="connsiteY62" fmla="*/ 2925075 h 6439627"/>
              <a:gd name="connsiteX63" fmla="*/ 1550752 w 8687356"/>
              <a:gd name="connsiteY63" fmla="*/ 3024769 h 6439627"/>
              <a:gd name="connsiteX64" fmla="*/ 1274816 w 8687356"/>
              <a:gd name="connsiteY64" fmla="*/ 3503403 h 6439627"/>
              <a:gd name="connsiteX65" fmla="*/ 1190116 w 8687356"/>
              <a:gd name="connsiteY65" fmla="*/ 3552304 h 6439627"/>
              <a:gd name="connsiteX66" fmla="*/ 637639 w 8687356"/>
              <a:gd name="connsiteY66" fmla="*/ 3551955 h 6439627"/>
              <a:gd name="connsiteX67" fmla="*/ 551158 w 8687356"/>
              <a:gd name="connsiteY67" fmla="*/ 3502355 h 6439627"/>
              <a:gd name="connsiteX68" fmla="*/ 274018 w 8687356"/>
              <a:gd name="connsiteY68" fmla="*/ 3022335 h 6439627"/>
              <a:gd name="connsiteX69" fmla="*/ 274903 w 8687356"/>
              <a:gd name="connsiteY69" fmla="*/ 2923678 h 6439627"/>
              <a:gd name="connsiteX70" fmla="*/ 550240 w 8687356"/>
              <a:gd name="connsiteY70" fmla="*/ 2444007 h 6439627"/>
              <a:gd name="connsiteX71" fmla="*/ 634940 w 8687356"/>
              <a:gd name="connsiteY71" fmla="*/ 2395105 h 6439627"/>
              <a:gd name="connsiteX72" fmla="*/ 2521339 w 8687356"/>
              <a:gd name="connsiteY72" fmla="*/ 1975621 h 6439627"/>
              <a:gd name="connsiteX73" fmla="*/ 2985874 w 8687356"/>
              <a:gd name="connsiteY73" fmla="*/ 1976785 h 6439627"/>
              <a:gd name="connsiteX74" fmla="*/ 3058007 w 8687356"/>
              <a:gd name="connsiteY74" fmla="*/ 2017574 h 6439627"/>
              <a:gd name="connsiteX75" fmla="*/ 3290779 w 8687356"/>
              <a:gd name="connsiteY75" fmla="*/ 2420748 h 6439627"/>
              <a:gd name="connsiteX76" fmla="*/ 3290540 w 8687356"/>
              <a:gd name="connsiteY76" fmla="*/ 2504482 h 6439627"/>
              <a:gd name="connsiteX77" fmla="*/ 3058778 w 8687356"/>
              <a:gd name="connsiteY77" fmla="*/ 2906492 h 6439627"/>
              <a:gd name="connsiteX78" fmla="*/ 2987637 w 8687356"/>
              <a:gd name="connsiteY78" fmla="*/ 2947565 h 6439627"/>
              <a:gd name="connsiteX79" fmla="*/ 2523606 w 8687356"/>
              <a:gd name="connsiteY79" fmla="*/ 2947271 h 6439627"/>
              <a:gd name="connsiteX80" fmla="*/ 2450970 w 8687356"/>
              <a:gd name="connsiteY80" fmla="*/ 2905612 h 6439627"/>
              <a:gd name="connsiteX81" fmla="*/ 2218197 w 8687356"/>
              <a:gd name="connsiteY81" fmla="*/ 2502438 h 6439627"/>
              <a:gd name="connsiteX82" fmla="*/ 2218941 w 8687356"/>
              <a:gd name="connsiteY82" fmla="*/ 2419574 h 6439627"/>
              <a:gd name="connsiteX83" fmla="*/ 2450199 w 8687356"/>
              <a:gd name="connsiteY83" fmla="*/ 2016694 h 6439627"/>
              <a:gd name="connsiteX84" fmla="*/ 2521339 w 8687356"/>
              <a:gd name="connsiteY84" fmla="*/ 1975621 h 6439627"/>
              <a:gd name="connsiteX85" fmla="*/ 3564142 w 8687356"/>
              <a:gd name="connsiteY85" fmla="*/ 34 h 6439627"/>
              <a:gd name="connsiteX86" fmla="*/ 4738405 w 8687356"/>
              <a:gd name="connsiteY86" fmla="*/ 2977 h 6439627"/>
              <a:gd name="connsiteX87" fmla="*/ 4920745 w 8687356"/>
              <a:gd name="connsiteY87" fmla="*/ 106084 h 6439627"/>
              <a:gd name="connsiteX88" fmla="*/ 5509155 w 8687356"/>
              <a:gd name="connsiteY88" fmla="*/ 1125240 h 6439627"/>
              <a:gd name="connsiteX89" fmla="*/ 5508549 w 8687356"/>
              <a:gd name="connsiteY89" fmla="*/ 1336906 h 6439627"/>
              <a:gd name="connsiteX90" fmla="*/ 4922696 w 8687356"/>
              <a:gd name="connsiteY90" fmla="*/ 2353119 h 6439627"/>
              <a:gd name="connsiteX91" fmla="*/ 4742864 w 8687356"/>
              <a:gd name="connsiteY91" fmla="*/ 2456945 h 6439627"/>
              <a:gd name="connsiteX92" fmla="*/ 3569871 w 8687356"/>
              <a:gd name="connsiteY92" fmla="*/ 2456203 h 6439627"/>
              <a:gd name="connsiteX93" fmla="*/ 3386259 w 8687356"/>
              <a:gd name="connsiteY93" fmla="*/ 2350896 h 6439627"/>
              <a:gd name="connsiteX94" fmla="*/ 2797848 w 8687356"/>
              <a:gd name="connsiteY94" fmla="*/ 1331739 h 6439627"/>
              <a:gd name="connsiteX95" fmla="*/ 2799727 w 8687356"/>
              <a:gd name="connsiteY95" fmla="*/ 1122274 h 6439627"/>
              <a:gd name="connsiteX96" fmla="*/ 3384310 w 8687356"/>
              <a:gd name="connsiteY96" fmla="*/ 103860 h 6439627"/>
              <a:gd name="connsiteX97" fmla="*/ 3564142 w 8687356"/>
              <a:gd name="connsiteY97" fmla="*/ 34 h 6439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8687356" h="6439627">
                <a:moveTo>
                  <a:pt x="0" y="5592682"/>
                </a:moveTo>
                <a:lnTo>
                  <a:pt x="186296" y="5593149"/>
                </a:lnTo>
                <a:cubicBezTo>
                  <a:pt x="510155" y="5593961"/>
                  <a:pt x="893987" y="5594923"/>
                  <a:pt x="1348900" y="5596063"/>
                </a:cubicBezTo>
                <a:cubicBezTo>
                  <a:pt x="1534387" y="5590847"/>
                  <a:pt x="1709614" y="5693431"/>
                  <a:pt x="1800991" y="5851702"/>
                </a:cubicBezTo>
                <a:cubicBezTo>
                  <a:pt x="1800991" y="5851702"/>
                  <a:pt x="1800991" y="5851702"/>
                  <a:pt x="2106366" y="6380627"/>
                </a:cubicBezTo>
                <a:lnTo>
                  <a:pt x="2140430" y="6439627"/>
                </a:lnTo>
                <a:lnTo>
                  <a:pt x="0" y="6439627"/>
                </a:lnTo>
                <a:close/>
                <a:moveTo>
                  <a:pt x="693821" y="3646328"/>
                </a:moveTo>
                <a:cubicBezTo>
                  <a:pt x="693821" y="3646328"/>
                  <a:pt x="693821" y="3646328"/>
                  <a:pt x="1586357" y="3648566"/>
                </a:cubicBezTo>
                <a:cubicBezTo>
                  <a:pt x="1643220" y="3646968"/>
                  <a:pt x="1696937" y="3678416"/>
                  <a:pt x="1724950" y="3726935"/>
                </a:cubicBezTo>
                <a:cubicBezTo>
                  <a:pt x="1724950" y="3726935"/>
                  <a:pt x="1724950" y="3726935"/>
                  <a:pt x="2172189" y="4501577"/>
                </a:cubicBezTo>
                <a:cubicBezTo>
                  <a:pt x="2201168" y="4551769"/>
                  <a:pt x="2200578" y="4612341"/>
                  <a:pt x="2171729" y="4662459"/>
                </a:cubicBezTo>
                <a:cubicBezTo>
                  <a:pt x="2171729" y="4662459"/>
                  <a:pt x="2171729" y="4662459"/>
                  <a:pt x="1726432" y="5434863"/>
                </a:cubicBezTo>
                <a:cubicBezTo>
                  <a:pt x="1699249" y="5484020"/>
                  <a:pt x="1645909" y="5514815"/>
                  <a:pt x="1589746" y="5513779"/>
                </a:cubicBezTo>
                <a:cubicBezTo>
                  <a:pt x="1589746" y="5513779"/>
                  <a:pt x="1589746" y="5513779"/>
                  <a:pt x="698177" y="5513215"/>
                </a:cubicBezTo>
                <a:cubicBezTo>
                  <a:pt x="640348" y="5513140"/>
                  <a:pt x="587596" y="5483366"/>
                  <a:pt x="558617" y="5433172"/>
                </a:cubicBezTo>
                <a:cubicBezTo>
                  <a:pt x="558617" y="5433172"/>
                  <a:pt x="558617" y="5433172"/>
                  <a:pt x="111378" y="4658531"/>
                </a:cubicBezTo>
                <a:cubicBezTo>
                  <a:pt x="83365" y="4610012"/>
                  <a:pt x="82990" y="4547767"/>
                  <a:pt x="112805" y="4499321"/>
                </a:cubicBezTo>
                <a:cubicBezTo>
                  <a:pt x="112805" y="4499321"/>
                  <a:pt x="112805" y="4499321"/>
                  <a:pt x="557135" y="3725244"/>
                </a:cubicBezTo>
                <a:cubicBezTo>
                  <a:pt x="584319" y="3676088"/>
                  <a:pt x="637659" y="3645292"/>
                  <a:pt x="693821" y="3646328"/>
                </a:cubicBezTo>
                <a:close/>
                <a:moveTo>
                  <a:pt x="1975378" y="3263784"/>
                </a:moveTo>
                <a:cubicBezTo>
                  <a:pt x="1975378" y="3263784"/>
                  <a:pt x="1975378" y="3263784"/>
                  <a:pt x="2292917" y="3264581"/>
                </a:cubicBezTo>
                <a:cubicBezTo>
                  <a:pt x="2313148" y="3264012"/>
                  <a:pt x="2332259" y="3275200"/>
                  <a:pt x="2342225" y="3292462"/>
                </a:cubicBezTo>
                <a:cubicBezTo>
                  <a:pt x="2342225" y="3292462"/>
                  <a:pt x="2342225" y="3292462"/>
                  <a:pt x="2501341" y="3568059"/>
                </a:cubicBezTo>
                <a:cubicBezTo>
                  <a:pt x="2511651" y="3585916"/>
                  <a:pt x="2511441" y="3607466"/>
                  <a:pt x="2501177" y="3625297"/>
                </a:cubicBezTo>
                <a:cubicBezTo>
                  <a:pt x="2501177" y="3625297"/>
                  <a:pt x="2501177" y="3625297"/>
                  <a:pt x="2342753" y="3900096"/>
                </a:cubicBezTo>
                <a:cubicBezTo>
                  <a:pt x="2333082" y="3917585"/>
                  <a:pt x="2314104" y="3928542"/>
                  <a:pt x="2294123" y="3928173"/>
                </a:cubicBezTo>
                <a:cubicBezTo>
                  <a:pt x="2294123" y="3928173"/>
                  <a:pt x="2294123" y="3928173"/>
                  <a:pt x="1976927" y="3927972"/>
                </a:cubicBezTo>
                <a:cubicBezTo>
                  <a:pt x="1956353" y="3927946"/>
                  <a:pt x="1937585" y="3917353"/>
                  <a:pt x="1927275" y="3899495"/>
                </a:cubicBezTo>
                <a:cubicBezTo>
                  <a:pt x="1927275" y="3899495"/>
                  <a:pt x="1927275" y="3899495"/>
                  <a:pt x="1768160" y="3623899"/>
                </a:cubicBezTo>
                <a:cubicBezTo>
                  <a:pt x="1758193" y="3606636"/>
                  <a:pt x="1758060" y="3584492"/>
                  <a:pt x="1768668" y="3567256"/>
                </a:cubicBezTo>
                <a:cubicBezTo>
                  <a:pt x="1768668" y="3567256"/>
                  <a:pt x="1768668" y="3567256"/>
                  <a:pt x="1926748" y="3291861"/>
                </a:cubicBezTo>
                <a:cubicBezTo>
                  <a:pt x="1936419" y="3274372"/>
                  <a:pt x="1955397" y="3263416"/>
                  <a:pt x="1975378" y="3263784"/>
                </a:cubicBezTo>
                <a:close/>
                <a:moveTo>
                  <a:pt x="2130702" y="2828022"/>
                </a:moveTo>
                <a:cubicBezTo>
                  <a:pt x="2130702" y="2828022"/>
                  <a:pt x="2130702" y="2828022"/>
                  <a:pt x="2298374" y="2828442"/>
                </a:cubicBezTo>
                <a:cubicBezTo>
                  <a:pt x="2309057" y="2828143"/>
                  <a:pt x="2319148" y="2834050"/>
                  <a:pt x="2324410" y="2843165"/>
                </a:cubicBezTo>
                <a:cubicBezTo>
                  <a:pt x="2324410" y="2843165"/>
                  <a:pt x="2324410" y="2843165"/>
                  <a:pt x="2408429" y="2988689"/>
                </a:cubicBezTo>
                <a:cubicBezTo>
                  <a:pt x="2413873" y="2998119"/>
                  <a:pt x="2413762" y="3009498"/>
                  <a:pt x="2408342" y="3018913"/>
                </a:cubicBezTo>
                <a:cubicBezTo>
                  <a:pt x="2408342" y="3018913"/>
                  <a:pt x="2408342" y="3018913"/>
                  <a:pt x="2324689" y="3164017"/>
                </a:cubicBezTo>
                <a:cubicBezTo>
                  <a:pt x="2319583" y="3173251"/>
                  <a:pt x="2309561" y="3179037"/>
                  <a:pt x="2299011" y="3178842"/>
                </a:cubicBezTo>
                <a:cubicBezTo>
                  <a:pt x="2299011" y="3178842"/>
                  <a:pt x="2299011" y="3178842"/>
                  <a:pt x="2131520" y="3178736"/>
                </a:cubicBezTo>
                <a:cubicBezTo>
                  <a:pt x="2120657" y="3178722"/>
                  <a:pt x="2110746" y="3173129"/>
                  <a:pt x="2105302" y="3163699"/>
                </a:cubicBezTo>
                <a:cubicBezTo>
                  <a:pt x="2105302" y="3163699"/>
                  <a:pt x="2105302" y="3163699"/>
                  <a:pt x="2021284" y="3018175"/>
                </a:cubicBezTo>
                <a:cubicBezTo>
                  <a:pt x="2016021" y="3009060"/>
                  <a:pt x="2015951" y="2997367"/>
                  <a:pt x="2021552" y="2988265"/>
                </a:cubicBezTo>
                <a:cubicBezTo>
                  <a:pt x="2021552" y="2988265"/>
                  <a:pt x="2021552" y="2988265"/>
                  <a:pt x="2105024" y="2842847"/>
                </a:cubicBezTo>
                <a:cubicBezTo>
                  <a:pt x="2110131" y="2833613"/>
                  <a:pt x="2120152" y="2827827"/>
                  <a:pt x="2130702" y="2828022"/>
                </a:cubicBezTo>
                <a:close/>
                <a:moveTo>
                  <a:pt x="3794942" y="2543905"/>
                </a:moveTo>
                <a:cubicBezTo>
                  <a:pt x="3794942" y="2543905"/>
                  <a:pt x="3794942" y="2543905"/>
                  <a:pt x="6706383" y="2551204"/>
                </a:cubicBezTo>
                <a:cubicBezTo>
                  <a:pt x="6891871" y="2545988"/>
                  <a:pt x="7067096" y="2648572"/>
                  <a:pt x="7158474" y="2806842"/>
                </a:cubicBezTo>
                <a:cubicBezTo>
                  <a:pt x="7158474" y="2806842"/>
                  <a:pt x="7158474" y="2806842"/>
                  <a:pt x="8617364" y="5333715"/>
                </a:cubicBezTo>
                <a:cubicBezTo>
                  <a:pt x="8711893" y="5497443"/>
                  <a:pt x="8709969" y="5695027"/>
                  <a:pt x="8615859" y="5858514"/>
                </a:cubicBezTo>
                <a:cubicBezTo>
                  <a:pt x="8615859" y="5858514"/>
                  <a:pt x="8615859" y="5858514"/>
                  <a:pt x="8311811" y="6385912"/>
                </a:cubicBezTo>
                <a:lnTo>
                  <a:pt x="8280844" y="6439627"/>
                </a:lnTo>
                <a:lnTo>
                  <a:pt x="2237916" y="6439627"/>
                </a:lnTo>
                <a:lnTo>
                  <a:pt x="2151815" y="6290497"/>
                </a:lnTo>
                <a:cubicBezTo>
                  <a:pt x="2071676" y="6151692"/>
                  <a:pt x="1986194" y="6003633"/>
                  <a:pt x="1895013" y="5845703"/>
                </a:cubicBezTo>
                <a:cubicBezTo>
                  <a:pt x="1803636" y="5687432"/>
                  <a:pt x="1802408" y="5484390"/>
                  <a:pt x="1899669" y="5326361"/>
                </a:cubicBezTo>
                <a:cubicBezTo>
                  <a:pt x="1899669" y="5326361"/>
                  <a:pt x="1899669" y="5326361"/>
                  <a:pt x="3349069" y="2801330"/>
                </a:cubicBezTo>
                <a:cubicBezTo>
                  <a:pt x="3437742" y="2640982"/>
                  <a:pt x="3611741" y="2540524"/>
                  <a:pt x="3794942" y="2543905"/>
                </a:cubicBezTo>
                <a:close/>
                <a:moveTo>
                  <a:pt x="634940" y="2395105"/>
                </a:moveTo>
                <a:cubicBezTo>
                  <a:pt x="634940" y="2395105"/>
                  <a:pt x="634940" y="2395105"/>
                  <a:pt x="1188015" y="2396492"/>
                </a:cubicBezTo>
                <a:cubicBezTo>
                  <a:pt x="1223252" y="2395501"/>
                  <a:pt x="1256539" y="2414988"/>
                  <a:pt x="1273897" y="2445054"/>
                </a:cubicBezTo>
                <a:cubicBezTo>
                  <a:pt x="1273897" y="2445054"/>
                  <a:pt x="1273897" y="2445054"/>
                  <a:pt x="1551037" y="2925075"/>
                </a:cubicBezTo>
                <a:cubicBezTo>
                  <a:pt x="1568994" y="2956177"/>
                  <a:pt x="1568629" y="2993712"/>
                  <a:pt x="1550752" y="3024769"/>
                </a:cubicBezTo>
                <a:cubicBezTo>
                  <a:pt x="1550752" y="3024769"/>
                  <a:pt x="1550752" y="3024769"/>
                  <a:pt x="1274816" y="3503403"/>
                </a:cubicBezTo>
                <a:cubicBezTo>
                  <a:pt x="1257971" y="3533863"/>
                  <a:pt x="1224917" y="3552947"/>
                  <a:pt x="1190116" y="3552304"/>
                </a:cubicBezTo>
                <a:cubicBezTo>
                  <a:pt x="1190116" y="3552304"/>
                  <a:pt x="1190116" y="3552304"/>
                  <a:pt x="637639" y="3551955"/>
                </a:cubicBezTo>
                <a:cubicBezTo>
                  <a:pt x="601804" y="3551909"/>
                  <a:pt x="569115" y="3533458"/>
                  <a:pt x="551158" y="3502355"/>
                </a:cubicBezTo>
                <a:cubicBezTo>
                  <a:pt x="551158" y="3502355"/>
                  <a:pt x="551158" y="3502355"/>
                  <a:pt x="274018" y="3022335"/>
                </a:cubicBezTo>
                <a:cubicBezTo>
                  <a:pt x="256660" y="2992269"/>
                  <a:pt x="256426" y="2953698"/>
                  <a:pt x="274903" y="2923678"/>
                </a:cubicBezTo>
                <a:cubicBezTo>
                  <a:pt x="274903" y="2923678"/>
                  <a:pt x="274903" y="2923678"/>
                  <a:pt x="550240" y="2444007"/>
                </a:cubicBezTo>
                <a:cubicBezTo>
                  <a:pt x="567085" y="2413547"/>
                  <a:pt x="600139" y="2394463"/>
                  <a:pt x="634940" y="2395105"/>
                </a:cubicBezTo>
                <a:close/>
                <a:moveTo>
                  <a:pt x="2521339" y="1975621"/>
                </a:moveTo>
                <a:cubicBezTo>
                  <a:pt x="2521339" y="1975621"/>
                  <a:pt x="2521339" y="1975621"/>
                  <a:pt x="2985874" y="1976785"/>
                </a:cubicBezTo>
                <a:cubicBezTo>
                  <a:pt x="3015469" y="1975952"/>
                  <a:pt x="3043427" y="1992321"/>
                  <a:pt x="3058007" y="2017574"/>
                </a:cubicBezTo>
                <a:cubicBezTo>
                  <a:pt x="3058007" y="2017574"/>
                  <a:pt x="3058007" y="2017574"/>
                  <a:pt x="3290779" y="2420748"/>
                </a:cubicBezTo>
                <a:cubicBezTo>
                  <a:pt x="3305862" y="2446871"/>
                  <a:pt x="3305555" y="2478396"/>
                  <a:pt x="3290540" y="2504482"/>
                </a:cubicBezTo>
                <a:cubicBezTo>
                  <a:pt x="3290540" y="2504482"/>
                  <a:pt x="3290540" y="2504482"/>
                  <a:pt x="3058778" y="2906492"/>
                </a:cubicBezTo>
                <a:cubicBezTo>
                  <a:pt x="3044630" y="2932076"/>
                  <a:pt x="3016868" y="2948104"/>
                  <a:pt x="2987637" y="2947565"/>
                </a:cubicBezTo>
                <a:cubicBezTo>
                  <a:pt x="2987637" y="2947565"/>
                  <a:pt x="2987637" y="2947565"/>
                  <a:pt x="2523606" y="2947271"/>
                </a:cubicBezTo>
                <a:cubicBezTo>
                  <a:pt x="2493508" y="2947232"/>
                  <a:pt x="2466052" y="2931735"/>
                  <a:pt x="2450970" y="2905612"/>
                </a:cubicBezTo>
                <a:cubicBezTo>
                  <a:pt x="2450970" y="2905612"/>
                  <a:pt x="2450970" y="2905612"/>
                  <a:pt x="2218197" y="2502438"/>
                </a:cubicBezTo>
                <a:cubicBezTo>
                  <a:pt x="2203617" y="2477185"/>
                  <a:pt x="2203422" y="2444788"/>
                  <a:pt x="2218941" y="2419574"/>
                </a:cubicBezTo>
                <a:cubicBezTo>
                  <a:pt x="2218941" y="2419574"/>
                  <a:pt x="2218941" y="2419574"/>
                  <a:pt x="2450199" y="2016694"/>
                </a:cubicBezTo>
                <a:cubicBezTo>
                  <a:pt x="2464347" y="1991110"/>
                  <a:pt x="2492109" y="1975081"/>
                  <a:pt x="2521339" y="1975621"/>
                </a:cubicBezTo>
                <a:close/>
                <a:moveTo>
                  <a:pt x="3564142" y="34"/>
                </a:moveTo>
                <a:cubicBezTo>
                  <a:pt x="3564142" y="34"/>
                  <a:pt x="3564142" y="34"/>
                  <a:pt x="4738405" y="2977"/>
                </a:cubicBezTo>
                <a:cubicBezTo>
                  <a:pt x="4813218" y="874"/>
                  <a:pt x="4883890" y="42249"/>
                  <a:pt x="4920745" y="106084"/>
                </a:cubicBezTo>
                <a:cubicBezTo>
                  <a:pt x="4920745" y="106084"/>
                  <a:pt x="4920745" y="106084"/>
                  <a:pt x="5509155" y="1125240"/>
                </a:cubicBezTo>
                <a:cubicBezTo>
                  <a:pt x="5547281" y="1191277"/>
                  <a:pt x="5546507" y="1270967"/>
                  <a:pt x="5508549" y="1336906"/>
                </a:cubicBezTo>
                <a:cubicBezTo>
                  <a:pt x="5508549" y="1336906"/>
                  <a:pt x="5508549" y="1336906"/>
                  <a:pt x="4922696" y="2353119"/>
                </a:cubicBezTo>
                <a:cubicBezTo>
                  <a:pt x="4886932" y="2417792"/>
                  <a:pt x="4816753" y="2458309"/>
                  <a:pt x="4742864" y="2456945"/>
                </a:cubicBezTo>
                <a:cubicBezTo>
                  <a:pt x="4742864" y="2456945"/>
                  <a:pt x="4742864" y="2456945"/>
                  <a:pt x="3569871" y="2456203"/>
                </a:cubicBezTo>
                <a:cubicBezTo>
                  <a:pt x="3493788" y="2456106"/>
                  <a:pt x="3424385" y="2416932"/>
                  <a:pt x="3386259" y="2350896"/>
                </a:cubicBezTo>
                <a:cubicBezTo>
                  <a:pt x="3386259" y="2350896"/>
                  <a:pt x="3386259" y="2350896"/>
                  <a:pt x="2797848" y="1331739"/>
                </a:cubicBezTo>
                <a:cubicBezTo>
                  <a:pt x="2760993" y="1267904"/>
                  <a:pt x="2760499" y="1186012"/>
                  <a:pt x="2799727" y="1122274"/>
                </a:cubicBezTo>
                <a:cubicBezTo>
                  <a:pt x="2799727" y="1122274"/>
                  <a:pt x="2799727" y="1122274"/>
                  <a:pt x="3384310" y="103860"/>
                </a:cubicBezTo>
                <a:cubicBezTo>
                  <a:pt x="3420073" y="39188"/>
                  <a:pt x="3490251" y="-1330"/>
                  <a:pt x="3564142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4081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noProof="0"/>
              <a:t>Click to edit divider 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07300" y="4386894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451713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aphic 1">
            <a:extLst>
              <a:ext uri="{FF2B5EF4-FFF2-40B4-BE49-F238E27FC236}">
                <a16:creationId xmlns:a16="http://schemas.microsoft.com/office/drawing/2014/main" xmlns="" id="{2C819B96-1084-49C3-82B7-229513AC2269}"/>
              </a:ext>
            </a:extLst>
          </p:cNvPr>
          <p:cNvGrpSpPr/>
          <p:nvPr/>
        </p:nvGrpSpPr>
        <p:grpSpPr>
          <a:xfrm>
            <a:off x="-12700" y="-12700"/>
            <a:ext cx="12217400" cy="6883400"/>
            <a:chOff x="-12700" y="-12700"/>
            <a:chExt cx="12217400" cy="68834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45765A4C-A810-4DB9-9186-CA21666D77CD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2758CCEA-6327-4FC9-8472-4E74DC77BAD5}"/>
                </a:ext>
              </a:extLst>
            </p:cNvPr>
            <p:cNvSpPr/>
            <p:nvPr/>
          </p:nvSpPr>
          <p:spPr>
            <a:xfrm>
              <a:off x="542021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9" name="Graphic 4">
            <a:extLst>
              <a:ext uri="{FF2B5EF4-FFF2-40B4-BE49-F238E27FC236}">
                <a16:creationId xmlns:a16="http://schemas.microsoft.com/office/drawing/2014/main" xmlns="" id="{CC6E1909-954A-41BF-9CF4-2CB53F6862EF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8" name="Chart Placeholder 18">
            <a:extLst>
              <a:ext uri="{FF2B5EF4-FFF2-40B4-BE49-F238E27FC236}">
                <a16:creationId xmlns:a16="http://schemas.microsoft.com/office/drawing/2014/main" xmlns="" id="{68B512F2-EA3E-483F-B5D4-29DFD6C37B36}"/>
              </a:ext>
            </a:extLst>
          </p:cNvPr>
          <p:cNvSpPr>
            <a:spLocks noGrp="1"/>
          </p:cNvSpPr>
          <p:nvPr>
            <p:ph type="chart" sz="quarter" idx="32"/>
          </p:nvPr>
        </p:nvSpPr>
        <p:spPr>
          <a:xfrm>
            <a:off x="6096001" y="1246188"/>
            <a:ext cx="5170034" cy="4365625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ru-RU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xmlns="" id="{AD58E79F-20BB-644D-8C49-25B57E347D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317173"/>
            <a:ext cx="2825496" cy="1524185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CHART</a:t>
            </a:r>
            <a:br>
              <a:rPr lang="en-US" dirty="0"/>
            </a:br>
            <a:r>
              <a:rPr lang="en-US" dirty="0"/>
              <a:t>SLIDE</a:t>
            </a:r>
            <a:endParaRPr lang="ru-RU" dirty="0"/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xmlns="" id="{EF8E92E6-C1C9-854A-93EE-FD201AF050F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3198228"/>
            <a:ext cx="2825496" cy="215474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4" name="Graphic 15">
            <a:extLst>
              <a:ext uri="{FF2B5EF4-FFF2-40B4-BE49-F238E27FC236}">
                <a16:creationId xmlns:a16="http://schemas.microsoft.com/office/drawing/2014/main" xmlns="" id="{C1F625F0-F98F-D244-9020-86C86C287112}"/>
              </a:ext>
            </a:extLst>
          </p:cNvPr>
          <p:cNvSpPr/>
          <p:nvPr userDrawn="1"/>
        </p:nvSpPr>
        <p:spPr>
          <a:xfrm>
            <a:off x="-11173" y="2899869"/>
            <a:ext cx="2628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5752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aphic 1">
            <a:extLst>
              <a:ext uri="{FF2B5EF4-FFF2-40B4-BE49-F238E27FC236}">
                <a16:creationId xmlns:a16="http://schemas.microsoft.com/office/drawing/2014/main" xmlns="" id="{2C819B96-1084-49C3-82B7-229513AC2269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45765A4C-A810-4DB9-9186-CA21666D77CD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2758CCEA-6327-4FC9-8472-4E74DC77BAD5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9" name="Graphic 4">
            <a:extLst>
              <a:ext uri="{FF2B5EF4-FFF2-40B4-BE49-F238E27FC236}">
                <a16:creationId xmlns:a16="http://schemas.microsoft.com/office/drawing/2014/main" xmlns="" id="{CC6E1909-954A-41BF-9CF4-2CB53F6862EF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9845E736-FB54-4B3D-821B-60C0AB9E1A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317173"/>
            <a:ext cx="2825496" cy="1524185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TABLE</a:t>
            </a:r>
            <a:br>
              <a:rPr lang="en-US" dirty="0"/>
            </a:br>
            <a:r>
              <a:rPr lang="en-US" dirty="0"/>
              <a:t>SLIDE</a:t>
            </a:r>
            <a:endParaRPr lang="ru-RU" dirty="0"/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xmlns="" id="{AFF98BA6-47F6-4796-B970-98EE605E81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3198228"/>
            <a:ext cx="2825496" cy="215474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Graphic 15">
            <a:extLst>
              <a:ext uri="{FF2B5EF4-FFF2-40B4-BE49-F238E27FC236}">
                <a16:creationId xmlns:a16="http://schemas.microsoft.com/office/drawing/2014/main" xmlns="" id="{C8EF6174-FF5D-41C2-BF6B-9D6ECB281A1D}"/>
              </a:ext>
            </a:extLst>
          </p:cNvPr>
          <p:cNvSpPr/>
          <p:nvPr userDrawn="1"/>
        </p:nvSpPr>
        <p:spPr>
          <a:xfrm>
            <a:off x="-11173" y="2899869"/>
            <a:ext cx="2628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8" name="Table Placeholder 17">
            <a:extLst>
              <a:ext uri="{FF2B5EF4-FFF2-40B4-BE49-F238E27FC236}">
                <a16:creationId xmlns:a16="http://schemas.microsoft.com/office/drawing/2014/main" xmlns="" id="{D45BCEDF-86BB-41E2-9F09-5D3014AD1C45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4715791" y="1591499"/>
            <a:ext cx="6561138" cy="3761069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Click icon to add table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3535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xmlns="" id="{E694C388-14E9-4848-A715-72B7DC6AF5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701" y="0"/>
            <a:ext cx="12161519" cy="6858000"/>
          </a:xfrm>
          <a:custGeom>
            <a:avLst/>
            <a:gdLst>
              <a:gd name="connsiteX0" fmla="*/ 12161519 w 12161519"/>
              <a:gd name="connsiteY0" fmla="*/ 638810 h 6858000"/>
              <a:gd name="connsiteX1" fmla="*/ 12161519 w 12161519"/>
              <a:gd name="connsiteY1" fmla="*/ 1922780 h 6858000"/>
              <a:gd name="connsiteX2" fmla="*/ 9531350 w 12161519"/>
              <a:gd name="connsiteY2" fmla="*/ 6858000 h 6858000"/>
              <a:gd name="connsiteX3" fmla="*/ 8846819 w 12161519"/>
              <a:gd name="connsiteY3" fmla="*/ 6858000 h 6858000"/>
              <a:gd name="connsiteX4" fmla="*/ 10704830 w 12161519"/>
              <a:gd name="connsiteY4" fmla="*/ 0 h 6858000"/>
              <a:gd name="connsiteX5" fmla="*/ 12161519 w 12161519"/>
              <a:gd name="connsiteY5" fmla="*/ 0 h 6858000"/>
              <a:gd name="connsiteX6" fmla="*/ 12161519 w 12161519"/>
              <a:gd name="connsiteY6" fmla="*/ 234950 h 6858000"/>
              <a:gd name="connsiteX7" fmla="*/ 8632190 w 12161519"/>
              <a:gd name="connsiteY7" fmla="*/ 6858000 h 6858000"/>
              <a:gd name="connsiteX8" fmla="*/ 7049770 w 12161519"/>
              <a:gd name="connsiteY8" fmla="*/ 6858000 h 6858000"/>
              <a:gd name="connsiteX9" fmla="*/ 5320030 w 12161519"/>
              <a:gd name="connsiteY9" fmla="*/ 0 h 6858000"/>
              <a:gd name="connsiteX10" fmla="*/ 10476230 w 12161519"/>
              <a:gd name="connsiteY10" fmla="*/ 0 h 6858000"/>
              <a:gd name="connsiteX11" fmla="*/ 6822440 w 12161519"/>
              <a:gd name="connsiteY11" fmla="*/ 6858000 h 6858000"/>
              <a:gd name="connsiteX12" fmla="*/ 1664970 w 12161519"/>
              <a:gd name="connsiteY12" fmla="*/ 6858000 h 6858000"/>
              <a:gd name="connsiteX13" fmla="*/ 3529330 w 12161519"/>
              <a:gd name="connsiteY13" fmla="*/ 0 h 6858000"/>
              <a:gd name="connsiteX14" fmla="*/ 5111750 w 12161519"/>
              <a:gd name="connsiteY14" fmla="*/ 0 h 6858000"/>
              <a:gd name="connsiteX15" fmla="*/ 1456690 w 12161519"/>
              <a:gd name="connsiteY15" fmla="*/ 6858000 h 6858000"/>
              <a:gd name="connsiteX16" fmla="*/ 0 w 12161519"/>
              <a:gd name="connsiteY16" fmla="*/ 6858000 h 6858000"/>
              <a:gd name="connsiteX17" fmla="*/ 0 w 12161519"/>
              <a:gd name="connsiteY17" fmla="*/ 6623050 h 6858000"/>
              <a:gd name="connsiteX18" fmla="*/ 2630170 w 12161519"/>
              <a:gd name="connsiteY18" fmla="*/ 0 h 6858000"/>
              <a:gd name="connsiteX19" fmla="*/ 3314700 w 12161519"/>
              <a:gd name="connsiteY19" fmla="*/ 0 h 6858000"/>
              <a:gd name="connsiteX20" fmla="*/ 0 w 12161519"/>
              <a:gd name="connsiteY20" fmla="*/ 6219190 h 6858000"/>
              <a:gd name="connsiteX21" fmla="*/ 0 w 12161519"/>
              <a:gd name="connsiteY21" fmla="*/ 49352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61519" h="6858000">
                <a:moveTo>
                  <a:pt x="12161519" y="638810"/>
                </a:moveTo>
                <a:lnTo>
                  <a:pt x="12161519" y="1922780"/>
                </a:lnTo>
                <a:lnTo>
                  <a:pt x="9531350" y="6858000"/>
                </a:lnTo>
                <a:lnTo>
                  <a:pt x="8846819" y="6858000"/>
                </a:lnTo>
                <a:close/>
                <a:moveTo>
                  <a:pt x="10704830" y="0"/>
                </a:moveTo>
                <a:lnTo>
                  <a:pt x="12161519" y="0"/>
                </a:lnTo>
                <a:lnTo>
                  <a:pt x="12161519" y="234950"/>
                </a:lnTo>
                <a:lnTo>
                  <a:pt x="8632190" y="6858000"/>
                </a:lnTo>
                <a:lnTo>
                  <a:pt x="7049770" y="6858000"/>
                </a:lnTo>
                <a:close/>
                <a:moveTo>
                  <a:pt x="5320030" y="0"/>
                </a:moveTo>
                <a:lnTo>
                  <a:pt x="10476230" y="0"/>
                </a:lnTo>
                <a:lnTo>
                  <a:pt x="6822440" y="6858000"/>
                </a:lnTo>
                <a:lnTo>
                  <a:pt x="1664970" y="6858000"/>
                </a:lnTo>
                <a:close/>
                <a:moveTo>
                  <a:pt x="3529330" y="0"/>
                </a:moveTo>
                <a:lnTo>
                  <a:pt x="5111750" y="0"/>
                </a:lnTo>
                <a:lnTo>
                  <a:pt x="1456690" y="6858000"/>
                </a:lnTo>
                <a:lnTo>
                  <a:pt x="0" y="6858000"/>
                </a:lnTo>
                <a:lnTo>
                  <a:pt x="0" y="6623050"/>
                </a:lnTo>
                <a:close/>
                <a:moveTo>
                  <a:pt x="2630170" y="0"/>
                </a:moveTo>
                <a:lnTo>
                  <a:pt x="3314700" y="0"/>
                </a:lnTo>
                <a:lnTo>
                  <a:pt x="0" y="6219190"/>
                </a:lnTo>
                <a:lnTo>
                  <a:pt x="0" y="493522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BFD7B55F-CFD3-4921-BB2A-B14EB4E363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033272"/>
            <a:ext cx="10514998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BIG IMAGE SLIDE</a:t>
            </a:r>
            <a:endParaRPr lang="ru-RU" dirty="0"/>
          </a:p>
        </p:txBody>
      </p:sp>
      <p:sp>
        <p:nvSpPr>
          <p:cNvPr id="21" name="Text Placeholder 17">
            <a:extLst>
              <a:ext uri="{FF2B5EF4-FFF2-40B4-BE49-F238E27FC236}">
                <a16:creationId xmlns:a16="http://schemas.microsoft.com/office/drawing/2014/main" xmlns="" id="{932204AA-73EE-4F85-898B-E747C5ACC0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032" y="1880794"/>
            <a:ext cx="10518598" cy="78263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3" name="Graphic 4">
            <a:extLst>
              <a:ext uri="{FF2B5EF4-FFF2-40B4-BE49-F238E27FC236}">
                <a16:creationId xmlns:a16="http://schemas.microsoft.com/office/drawing/2014/main" xmlns="" id="{38541361-4795-490E-8165-B4A338F8231D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72E78DA-7F75-294B-AECF-F02F6C41615D}"/>
              </a:ext>
            </a:extLst>
          </p:cNvPr>
          <p:cNvSpPr txBox="1"/>
          <p:nvPr userDrawn="1"/>
        </p:nvSpPr>
        <p:spPr>
          <a:xfrm>
            <a:off x="327546" y="30025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26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5F5D581-F5B0-4701-B187-0D4FAB4490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 w="127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ru-RU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0E5F41AB-E2B9-45DD-B1C7-9F4DBA4946B9}"/>
              </a:ext>
            </a:extLst>
          </p:cNvPr>
          <p:cNvSpPr/>
          <p:nvPr userDrawn="1"/>
        </p:nvSpPr>
        <p:spPr>
          <a:xfrm>
            <a:off x="2445759" y="-12700"/>
            <a:ext cx="7289800" cy="6883400"/>
          </a:xfrm>
          <a:custGeom>
            <a:avLst/>
            <a:gdLst>
              <a:gd name="connsiteX0" fmla="*/ 5063490 w 7289800"/>
              <a:gd name="connsiteY0" fmla="*/ 12700 h 6883400"/>
              <a:gd name="connsiteX1" fmla="*/ 2499360 w 7289800"/>
              <a:gd name="connsiteY1" fmla="*/ 6870700 h 6883400"/>
              <a:gd name="connsiteX2" fmla="*/ 4721860 w 7289800"/>
              <a:gd name="connsiteY2" fmla="*/ 6870700 h 6883400"/>
              <a:gd name="connsiteX3" fmla="*/ 7285990 w 7289800"/>
              <a:gd name="connsiteY3" fmla="*/ 12700 h 6883400"/>
              <a:gd name="connsiteX4" fmla="*/ 5063490 w 7289800"/>
              <a:gd name="connsiteY4" fmla="*/ 12700 h 6883400"/>
              <a:gd name="connsiteX5" fmla="*/ 12700 w 7289800"/>
              <a:gd name="connsiteY5" fmla="*/ 6870700 h 6883400"/>
              <a:gd name="connsiteX6" fmla="*/ 2235200 w 7289800"/>
              <a:gd name="connsiteY6" fmla="*/ 6870700 h 6883400"/>
              <a:gd name="connsiteX7" fmla="*/ 4799331 w 7289800"/>
              <a:gd name="connsiteY7" fmla="*/ 12700 h 6883400"/>
              <a:gd name="connsiteX8" fmla="*/ 2576830 w 7289800"/>
              <a:gd name="connsiteY8" fmla="*/ 12700 h 6883400"/>
              <a:gd name="connsiteX9" fmla="*/ 12700 w 7289800"/>
              <a:gd name="connsiteY9" fmla="*/ 6870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89800" h="6883400">
                <a:moveTo>
                  <a:pt x="5063490" y="12700"/>
                </a:moveTo>
                <a:lnTo>
                  <a:pt x="2499360" y="6870700"/>
                </a:lnTo>
                <a:lnTo>
                  <a:pt x="4721860" y="6870700"/>
                </a:lnTo>
                <a:lnTo>
                  <a:pt x="7285990" y="12700"/>
                </a:lnTo>
                <a:lnTo>
                  <a:pt x="5063490" y="12700"/>
                </a:lnTo>
                <a:close/>
                <a:moveTo>
                  <a:pt x="12700" y="6870700"/>
                </a:moveTo>
                <a:lnTo>
                  <a:pt x="2235200" y="6870700"/>
                </a:lnTo>
                <a:lnTo>
                  <a:pt x="4799331" y="12700"/>
                </a:lnTo>
                <a:lnTo>
                  <a:pt x="2576830" y="12700"/>
                </a:lnTo>
                <a:lnTo>
                  <a:pt x="12700" y="6870700"/>
                </a:lnTo>
                <a:close/>
              </a:path>
            </a:pathLst>
          </a:custGeom>
          <a:solidFill>
            <a:schemeClr val="bg2">
              <a:alpha val="1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4510C334-F1CE-4CEF-ADC6-D1BADB9947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56579"/>
            <a:ext cx="10515600" cy="1325563"/>
          </a:xfrm>
        </p:spPr>
        <p:txBody>
          <a:bodyPr lIns="0" r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VIDEO SLIDE</a:t>
            </a:r>
            <a:endParaRPr lang="ru-RU" dirty="0"/>
          </a:p>
        </p:txBody>
      </p:sp>
      <p:sp>
        <p:nvSpPr>
          <p:cNvPr id="16" name="Media Placeholder 7">
            <a:extLst>
              <a:ext uri="{FF2B5EF4-FFF2-40B4-BE49-F238E27FC236}">
                <a16:creationId xmlns:a16="http://schemas.microsoft.com/office/drawing/2014/main" xmlns="" id="{A11F77F4-4B16-4503-B9B6-AE22C686E3E3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1395984" y="1497770"/>
            <a:ext cx="9400032" cy="4215384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icon to add media</a:t>
            </a:r>
            <a:endParaRPr lang="ru-RU" dirty="0"/>
          </a:p>
        </p:txBody>
      </p:sp>
      <p:sp>
        <p:nvSpPr>
          <p:cNvPr id="12" name="Graphic 4">
            <a:extLst>
              <a:ext uri="{FF2B5EF4-FFF2-40B4-BE49-F238E27FC236}">
                <a16:creationId xmlns:a16="http://schemas.microsoft.com/office/drawing/2014/main" xmlns="" id="{C7654E36-50FF-425E-B595-F3957610B5D8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2758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 Layou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xmlns="" id="{88BA6D96-EFE3-4743-8FB5-544E9692D111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" y="0"/>
            <a:ext cx="9155429" cy="6858000"/>
          </a:xfrm>
          <a:custGeom>
            <a:avLst/>
            <a:gdLst>
              <a:gd name="connsiteX0" fmla="*/ 5490209 w 9155429"/>
              <a:gd name="connsiteY0" fmla="*/ 3511550 h 6858000"/>
              <a:gd name="connsiteX1" fmla="*/ 6979919 w 9155429"/>
              <a:gd name="connsiteY1" fmla="*/ 3511550 h 6858000"/>
              <a:gd name="connsiteX2" fmla="*/ 5541009 w 9155429"/>
              <a:gd name="connsiteY2" fmla="*/ 6858000 h 6858000"/>
              <a:gd name="connsiteX3" fmla="*/ 4050029 w 9155429"/>
              <a:gd name="connsiteY3" fmla="*/ 6858000 h 6858000"/>
              <a:gd name="connsiteX4" fmla="*/ 0 w 9155429"/>
              <a:gd name="connsiteY4" fmla="*/ 3511550 h 6858000"/>
              <a:gd name="connsiteX5" fmla="*/ 2444750 w 9155429"/>
              <a:gd name="connsiteY5" fmla="*/ 3511550 h 6858000"/>
              <a:gd name="connsiteX6" fmla="*/ 1004570 w 9155429"/>
              <a:gd name="connsiteY6" fmla="*/ 6858000 h 6858000"/>
              <a:gd name="connsiteX7" fmla="*/ 0 w 9155429"/>
              <a:gd name="connsiteY7" fmla="*/ 6858000 h 6858000"/>
              <a:gd name="connsiteX8" fmla="*/ 7001509 w 9155429"/>
              <a:gd name="connsiteY8" fmla="*/ 1 h 6858000"/>
              <a:gd name="connsiteX9" fmla="*/ 8491219 w 9155429"/>
              <a:gd name="connsiteY9" fmla="*/ 1 h 6858000"/>
              <a:gd name="connsiteX10" fmla="*/ 7051039 w 9155429"/>
              <a:gd name="connsiteY10" fmla="*/ 3346450 h 6858000"/>
              <a:gd name="connsiteX11" fmla="*/ 5561329 w 9155429"/>
              <a:gd name="connsiteY11" fmla="*/ 3346450 h 6858000"/>
              <a:gd name="connsiteX12" fmla="*/ 8722359 w 9155429"/>
              <a:gd name="connsiteY12" fmla="*/ 0 h 6858000"/>
              <a:gd name="connsiteX13" fmla="*/ 9155429 w 9155429"/>
              <a:gd name="connsiteY13" fmla="*/ 0 h 6858000"/>
              <a:gd name="connsiteX14" fmla="*/ 6203949 w 9155429"/>
              <a:gd name="connsiteY14" fmla="*/ 6858000 h 6858000"/>
              <a:gd name="connsiteX15" fmla="*/ 5772149 w 9155429"/>
              <a:gd name="connsiteY15" fmla="*/ 6858000 h 6858000"/>
              <a:gd name="connsiteX16" fmla="*/ 4190999 w 9155429"/>
              <a:gd name="connsiteY16" fmla="*/ 0 h 6858000"/>
              <a:gd name="connsiteX17" fmla="*/ 6753859 w 9155429"/>
              <a:gd name="connsiteY17" fmla="*/ 0 h 6858000"/>
              <a:gd name="connsiteX18" fmla="*/ 3802379 w 9155429"/>
              <a:gd name="connsiteY18" fmla="*/ 6858000 h 6858000"/>
              <a:gd name="connsiteX19" fmla="*/ 1239520 w 9155429"/>
              <a:gd name="connsiteY19" fmla="*/ 6858000 h 6858000"/>
              <a:gd name="connsiteX20" fmla="*/ 0 w 9155429"/>
              <a:gd name="connsiteY20" fmla="*/ 0 h 6858000"/>
              <a:gd name="connsiteX21" fmla="*/ 3956050 w 9155429"/>
              <a:gd name="connsiteY21" fmla="*/ 0 h 6858000"/>
              <a:gd name="connsiteX22" fmla="*/ 2515869 w 9155429"/>
              <a:gd name="connsiteY22" fmla="*/ 3346450 h 6858000"/>
              <a:gd name="connsiteX23" fmla="*/ 0 w 9155429"/>
              <a:gd name="connsiteY23" fmla="*/ 33464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55429" h="6858000">
                <a:moveTo>
                  <a:pt x="5490209" y="3511550"/>
                </a:moveTo>
                <a:lnTo>
                  <a:pt x="6979919" y="3511550"/>
                </a:lnTo>
                <a:lnTo>
                  <a:pt x="5541009" y="6858000"/>
                </a:lnTo>
                <a:lnTo>
                  <a:pt x="4050029" y="6858000"/>
                </a:lnTo>
                <a:close/>
                <a:moveTo>
                  <a:pt x="0" y="3511550"/>
                </a:moveTo>
                <a:lnTo>
                  <a:pt x="2444750" y="3511550"/>
                </a:lnTo>
                <a:lnTo>
                  <a:pt x="1004570" y="6858000"/>
                </a:lnTo>
                <a:lnTo>
                  <a:pt x="0" y="6858000"/>
                </a:lnTo>
                <a:close/>
                <a:moveTo>
                  <a:pt x="7001509" y="1"/>
                </a:moveTo>
                <a:lnTo>
                  <a:pt x="8491219" y="1"/>
                </a:lnTo>
                <a:lnTo>
                  <a:pt x="7051039" y="3346450"/>
                </a:lnTo>
                <a:lnTo>
                  <a:pt x="5561329" y="3346450"/>
                </a:lnTo>
                <a:close/>
                <a:moveTo>
                  <a:pt x="8722359" y="0"/>
                </a:moveTo>
                <a:lnTo>
                  <a:pt x="9155429" y="0"/>
                </a:lnTo>
                <a:lnTo>
                  <a:pt x="6203949" y="6858000"/>
                </a:lnTo>
                <a:lnTo>
                  <a:pt x="5772149" y="6858000"/>
                </a:lnTo>
                <a:close/>
                <a:moveTo>
                  <a:pt x="4190999" y="0"/>
                </a:moveTo>
                <a:lnTo>
                  <a:pt x="6753859" y="0"/>
                </a:lnTo>
                <a:lnTo>
                  <a:pt x="3802379" y="6858000"/>
                </a:lnTo>
                <a:lnTo>
                  <a:pt x="1239520" y="6858000"/>
                </a:lnTo>
                <a:close/>
                <a:moveTo>
                  <a:pt x="0" y="0"/>
                </a:moveTo>
                <a:lnTo>
                  <a:pt x="3956050" y="0"/>
                </a:lnTo>
                <a:lnTo>
                  <a:pt x="2515869" y="3346450"/>
                </a:lnTo>
                <a:lnTo>
                  <a:pt x="0" y="33464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14" name="Graphic 19">
            <a:extLst>
              <a:ext uri="{FF2B5EF4-FFF2-40B4-BE49-F238E27FC236}">
                <a16:creationId xmlns:a16="http://schemas.microsoft.com/office/drawing/2014/main" xmlns="" id="{97347B99-304D-468D-B6F0-9D59E6077A64}"/>
              </a:ext>
            </a:extLst>
          </p:cNvPr>
          <p:cNvSpPr/>
          <p:nvPr userDrawn="1"/>
        </p:nvSpPr>
        <p:spPr>
          <a:xfrm flipH="1">
            <a:off x="9004387" y="3285679"/>
            <a:ext cx="3191256" cy="146304"/>
          </a:xfrm>
          <a:custGeom>
            <a:avLst/>
            <a:gdLst>
              <a:gd name="connsiteX0" fmla="*/ 7144 w 2800350"/>
              <a:gd name="connsiteY0" fmla="*/ 7144 h 114300"/>
              <a:gd name="connsiteX1" fmla="*/ 7144 w 2800350"/>
              <a:gd name="connsiteY1" fmla="*/ 115729 h 114300"/>
              <a:gd name="connsiteX2" fmla="*/ 2726531 w 2800350"/>
              <a:gd name="connsiteY2" fmla="*/ 115729 h 114300"/>
              <a:gd name="connsiteX3" fmla="*/ 2797969 w 2800350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114300">
                <a:moveTo>
                  <a:pt x="7144" y="7144"/>
                </a:moveTo>
                <a:lnTo>
                  <a:pt x="7144" y="115729"/>
                </a:lnTo>
                <a:lnTo>
                  <a:pt x="2726531" y="115729"/>
                </a:lnTo>
                <a:lnTo>
                  <a:pt x="2797969" y="7144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BB615286-AF88-4751-9BF6-3F030092F6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92372" y="973512"/>
            <a:ext cx="4183939" cy="2281355"/>
          </a:xfrm>
        </p:spPr>
        <p:txBody>
          <a:bodyPr>
            <a:noAutofit/>
          </a:bodyPr>
          <a:lstStyle>
            <a:lvl1pPr algn="r">
              <a:defRPr sz="7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</a:t>
            </a:r>
            <a:br>
              <a:rPr lang="en-US" dirty="0"/>
            </a:br>
            <a:r>
              <a:rPr lang="en-US" dirty="0"/>
              <a:t>YOU!</a:t>
            </a:r>
            <a:endParaRPr lang="ru-RU" dirty="0"/>
          </a:p>
        </p:txBody>
      </p:sp>
      <p:sp>
        <p:nvSpPr>
          <p:cNvPr id="21" name="Text Placeholder 14">
            <a:extLst>
              <a:ext uri="{FF2B5EF4-FFF2-40B4-BE49-F238E27FC236}">
                <a16:creationId xmlns:a16="http://schemas.microsoft.com/office/drawing/2014/main" xmlns="" id="{5E15D97E-2723-48C3-B835-65DB0286DB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0540" y="3675708"/>
            <a:ext cx="3135771" cy="1101897"/>
          </a:xfrm>
        </p:spPr>
        <p:txBody>
          <a:bodyPr>
            <a:noAutofit/>
          </a:bodyPr>
          <a:lstStyle>
            <a:lvl1pPr marL="0" indent="0" algn="r">
              <a:buNone/>
              <a:defRPr sz="3500"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Alexander</a:t>
            </a:r>
            <a:br>
              <a:rPr lang="en-US" dirty="0"/>
            </a:br>
            <a:r>
              <a:rPr lang="en-US" dirty="0" err="1"/>
              <a:t>Martensson</a:t>
            </a:r>
            <a:endParaRPr lang="en-US" dirty="0"/>
          </a:p>
        </p:txBody>
      </p:sp>
      <p:sp>
        <p:nvSpPr>
          <p:cNvPr id="25" name="Text Placeholder 26">
            <a:extLst>
              <a:ext uri="{FF2B5EF4-FFF2-40B4-BE49-F238E27FC236}">
                <a16:creationId xmlns:a16="http://schemas.microsoft.com/office/drawing/2014/main" xmlns="" id="{4D45CEBA-121A-426A-897A-9E3CDC5F5CC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8780" y="5019264"/>
            <a:ext cx="4367531" cy="474519"/>
          </a:xfrm>
        </p:spPr>
        <p:txBody>
          <a:bodyPr>
            <a:noAutofit/>
          </a:bodyPr>
          <a:lstStyle>
            <a:lvl1pPr marL="0" indent="0" algn="r">
              <a:buNone/>
              <a:defRPr sz="22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678-555-0128</a:t>
            </a:r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xmlns="" id="{0767B0C7-7BD9-4BF1-8D3D-91DED23803E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08780" y="4805882"/>
            <a:ext cx="4367531" cy="288000"/>
          </a:xfrm>
        </p:spPr>
        <p:txBody>
          <a:bodyPr>
            <a:noAutofit/>
          </a:bodyPr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Phone</a:t>
            </a:r>
          </a:p>
        </p:txBody>
      </p:sp>
      <p:sp>
        <p:nvSpPr>
          <p:cNvPr id="31" name="Text Placeholder 26">
            <a:extLst>
              <a:ext uri="{FF2B5EF4-FFF2-40B4-BE49-F238E27FC236}">
                <a16:creationId xmlns:a16="http://schemas.microsoft.com/office/drawing/2014/main" xmlns="" id="{26B74744-5435-47DD-B65F-16D8E7AC15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455755" y="5685822"/>
            <a:ext cx="5920556" cy="474519"/>
          </a:xfrm>
        </p:spPr>
        <p:txBody>
          <a:bodyPr>
            <a:noAutofit/>
          </a:bodyPr>
          <a:lstStyle>
            <a:lvl1pPr marL="0" indent="0" algn="r">
              <a:buNone/>
              <a:defRPr sz="22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martensson@example.com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xmlns="" id="{20815411-0E43-4B6B-92C7-6E312091AB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008780" y="5466001"/>
            <a:ext cx="4367531" cy="288000"/>
          </a:xfrm>
        </p:spPr>
        <p:txBody>
          <a:bodyPr>
            <a:noAutofit/>
          </a:bodyPr>
          <a:lstStyle>
            <a:lvl1pPr marL="0" indent="0" algn="r">
              <a:buNone/>
              <a:defRPr sz="1400" b="0" i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 dirty="0"/>
              <a:t>Email</a:t>
            </a:r>
          </a:p>
        </p:txBody>
      </p:sp>
    </p:spTree>
    <p:extLst>
      <p:ext uri="{BB962C8B-B14F-4D97-AF65-F5344CB8AC3E}">
        <p14:creationId xmlns:p14="http://schemas.microsoft.com/office/powerpoint/2010/main" val="22390323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8E43AF0D-28CB-4D3A-A944-CE3DCAAC5657}"/>
              </a:ext>
            </a:extLst>
          </p:cNvPr>
          <p:cNvSpPr/>
          <p:nvPr userDrawn="1"/>
        </p:nvSpPr>
        <p:spPr>
          <a:xfrm>
            <a:off x="3033191" y="0"/>
            <a:ext cx="9155634" cy="6858000"/>
          </a:xfrm>
          <a:custGeom>
            <a:avLst/>
            <a:gdLst>
              <a:gd name="connsiteX0" fmla="*/ 6636589 w 9155634"/>
              <a:gd name="connsiteY0" fmla="*/ 3511550 h 6858000"/>
              <a:gd name="connsiteX1" fmla="*/ 9155634 w 9155634"/>
              <a:gd name="connsiteY1" fmla="*/ 3511550 h 6858000"/>
              <a:gd name="connsiteX2" fmla="*/ 9155634 w 9155634"/>
              <a:gd name="connsiteY2" fmla="*/ 6858000 h 6858000"/>
              <a:gd name="connsiteX3" fmla="*/ 5196409 w 9155634"/>
              <a:gd name="connsiteY3" fmla="*/ 6858000 h 6858000"/>
              <a:gd name="connsiteX4" fmla="*/ 2101419 w 9155634"/>
              <a:gd name="connsiteY4" fmla="*/ 3511550 h 6858000"/>
              <a:gd name="connsiteX5" fmla="*/ 3591129 w 9155634"/>
              <a:gd name="connsiteY5" fmla="*/ 3511550 h 6858000"/>
              <a:gd name="connsiteX6" fmla="*/ 2150949 w 9155634"/>
              <a:gd name="connsiteY6" fmla="*/ 6858000 h 6858000"/>
              <a:gd name="connsiteX7" fmla="*/ 661239 w 9155634"/>
              <a:gd name="connsiteY7" fmla="*/ 6858000 h 6858000"/>
              <a:gd name="connsiteX8" fmla="*/ 8147889 w 9155634"/>
              <a:gd name="connsiteY8" fmla="*/ 0 h 6858000"/>
              <a:gd name="connsiteX9" fmla="*/ 9155634 w 9155634"/>
              <a:gd name="connsiteY9" fmla="*/ 0 h 6858000"/>
              <a:gd name="connsiteX10" fmla="*/ 9155634 w 9155634"/>
              <a:gd name="connsiteY10" fmla="*/ 3346450 h 6858000"/>
              <a:gd name="connsiteX11" fmla="*/ 6707709 w 9155634"/>
              <a:gd name="connsiteY11" fmla="*/ 3346450 h 6858000"/>
              <a:gd name="connsiteX12" fmla="*/ 5350079 w 9155634"/>
              <a:gd name="connsiteY12" fmla="*/ 0 h 6858000"/>
              <a:gd name="connsiteX13" fmla="*/ 7912939 w 9155634"/>
              <a:gd name="connsiteY13" fmla="*/ 0 h 6858000"/>
              <a:gd name="connsiteX14" fmla="*/ 4961459 w 9155634"/>
              <a:gd name="connsiteY14" fmla="*/ 6858000 h 6858000"/>
              <a:gd name="connsiteX15" fmla="*/ 2399869 w 9155634"/>
              <a:gd name="connsiteY15" fmla="*/ 6858000 h 6858000"/>
              <a:gd name="connsiteX16" fmla="*/ 3612719 w 9155634"/>
              <a:gd name="connsiteY16" fmla="*/ 0 h 6858000"/>
              <a:gd name="connsiteX17" fmla="*/ 5102429 w 9155634"/>
              <a:gd name="connsiteY17" fmla="*/ 0 h 6858000"/>
              <a:gd name="connsiteX18" fmla="*/ 3662249 w 9155634"/>
              <a:gd name="connsiteY18" fmla="*/ 3346450 h 6858000"/>
              <a:gd name="connsiteX19" fmla="*/ 2172539 w 9155634"/>
              <a:gd name="connsiteY19" fmla="*/ 3346450 h 6858000"/>
              <a:gd name="connsiteX20" fmla="*/ 2947249 w 9155634"/>
              <a:gd name="connsiteY20" fmla="*/ 0 h 6858000"/>
              <a:gd name="connsiteX21" fmla="*/ 3381579 w 9155634"/>
              <a:gd name="connsiteY21" fmla="*/ 0 h 6858000"/>
              <a:gd name="connsiteX22" fmla="*/ 430099 w 9155634"/>
              <a:gd name="connsiteY22" fmla="*/ 6858000 h 6858000"/>
              <a:gd name="connsiteX23" fmla="*/ 0 w 9155634"/>
              <a:gd name="connsiteY2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9155634" h="6858000">
                <a:moveTo>
                  <a:pt x="6636589" y="3511550"/>
                </a:moveTo>
                <a:lnTo>
                  <a:pt x="9155634" y="3511550"/>
                </a:lnTo>
                <a:lnTo>
                  <a:pt x="9155634" y="6858000"/>
                </a:lnTo>
                <a:lnTo>
                  <a:pt x="5196409" y="6858000"/>
                </a:lnTo>
                <a:close/>
                <a:moveTo>
                  <a:pt x="2101419" y="3511550"/>
                </a:moveTo>
                <a:lnTo>
                  <a:pt x="3591129" y="3511550"/>
                </a:lnTo>
                <a:lnTo>
                  <a:pt x="2150949" y="6858000"/>
                </a:lnTo>
                <a:lnTo>
                  <a:pt x="661239" y="6858000"/>
                </a:lnTo>
                <a:close/>
                <a:moveTo>
                  <a:pt x="8147889" y="0"/>
                </a:moveTo>
                <a:lnTo>
                  <a:pt x="9155634" y="0"/>
                </a:lnTo>
                <a:lnTo>
                  <a:pt x="9155634" y="3346450"/>
                </a:lnTo>
                <a:lnTo>
                  <a:pt x="6707709" y="3346450"/>
                </a:lnTo>
                <a:close/>
                <a:moveTo>
                  <a:pt x="5350079" y="0"/>
                </a:moveTo>
                <a:lnTo>
                  <a:pt x="7912939" y="0"/>
                </a:lnTo>
                <a:lnTo>
                  <a:pt x="4961459" y="6858000"/>
                </a:lnTo>
                <a:lnTo>
                  <a:pt x="2399869" y="6858000"/>
                </a:lnTo>
                <a:close/>
                <a:moveTo>
                  <a:pt x="3612719" y="0"/>
                </a:moveTo>
                <a:lnTo>
                  <a:pt x="5102429" y="0"/>
                </a:lnTo>
                <a:lnTo>
                  <a:pt x="3662249" y="3346450"/>
                </a:lnTo>
                <a:lnTo>
                  <a:pt x="2172539" y="3346450"/>
                </a:lnTo>
                <a:close/>
                <a:moveTo>
                  <a:pt x="2947249" y="0"/>
                </a:moveTo>
                <a:lnTo>
                  <a:pt x="3381579" y="0"/>
                </a:lnTo>
                <a:lnTo>
                  <a:pt x="4300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1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22" name="Graphic 19">
            <a:extLst>
              <a:ext uri="{FF2B5EF4-FFF2-40B4-BE49-F238E27FC236}">
                <a16:creationId xmlns:a16="http://schemas.microsoft.com/office/drawing/2014/main" xmlns="" id="{A6B740BD-8499-412C-AE4E-A4AD7F73100E}"/>
              </a:ext>
            </a:extLst>
          </p:cNvPr>
          <p:cNvSpPr/>
          <p:nvPr/>
        </p:nvSpPr>
        <p:spPr>
          <a:xfrm>
            <a:off x="-10852" y="3369468"/>
            <a:ext cx="3722400" cy="144000"/>
          </a:xfrm>
          <a:custGeom>
            <a:avLst/>
            <a:gdLst>
              <a:gd name="connsiteX0" fmla="*/ 7144 w 2800350"/>
              <a:gd name="connsiteY0" fmla="*/ 7144 h 114300"/>
              <a:gd name="connsiteX1" fmla="*/ 7144 w 2800350"/>
              <a:gd name="connsiteY1" fmla="*/ 115729 h 114300"/>
              <a:gd name="connsiteX2" fmla="*/ 2726531 w 2800350"/>
              <a:gd name="connsiteY2" fmla="*/ 115729 h 114300"/>
              <a:gd name="connsiteX3" fmla="*/ 2797969 w 2800350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114300">
                <a:moveTo>
                  <a:pt x="7144" y="7144"/>
                </a:moveTo>
                <a:lnTo>
                  <a:pt x="7144" y="115729"/>
                </a:lnTo>
                <a:lnTo>
                  <a:pt x="2726531" y="115729"/>
                </a:lnTo>
                <a:lnTo>
                  <a:pt x="2797969" y="7144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xmlns="" id="{310DFD8C-544F-465B-8315-8B3AA8B95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0021" y="1096344"/>
            <a:ext cx="10510754" cy="2281355"/>
          </a:xfrm>
        </p:spPr>
        <p:txBody>
          <a:bodyPr>
            <a:noAutofit/>
          </a:bodyPr>
          <a:lstStyle>
            <a:lvl1pPr algn="l">
              <a:defRPr sz="7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TITLE</a:t>
            </a:r>
            <a:endParaRPr lang="ru-RU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xmlns="" id="{8046DF3F-8EBA-4583-9F19-45C979FDAB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0021" y="3773554"/>
            <a:ext cx="10090287" cy="1101897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3500" b="0" i="0"/>
            </a:lvl1pPr>
          </a:lstStyle>
          <a:p>
            <a:pPr marL="228600" lvl="0" indent="-22860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55805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982713AA-FAF7-4D64-AB9D-53ACFDBF8B5B}"/>
              </a:ext>
            </a:extLst>
          </p:cNvPr>
          <p:cNvSpPr/>
          <p:nvPr userDrawn="1"/>
        </p:nvSpPr>
        <p:spPr>
          <a:xfrm>
            <a:off x="-1" y="172278"/>
            <a:ext cx="12192000" cy="6559826"/>
          </a:xfrm>
          <a:custGeom>
            <a:avLst/>
            <a:gdLst>
              <a:gd name="connsiteX0" fmla="*/ 5864259 w 12192000"/>
              <a:gd name="connsiteY0" fmla="*/ 2854132 h 6559826"/>
              <a:gd name="connsiteX1" fmla="*/ 5864259 w 12192000"/>
              <a:gd name="connsiteY1" fmla="*/ 5342062 h 6559826"/>
              <a:gd name="connsiteX2" fmla="*/ 6907 w 12192000"/>
              <a:gd name="connsiteY2" fmla="*/ 6559826 h 6559826"/>
              <a:gd name="connsiteX3" fmla="*/ 0 w 12192000"/>
              <a:gd name="connsiteY3" fmla="*/ 6559826 h 6559826"/>
              <a:gd name="connsiteX4" fmla="*/ 0 w 12192000"/>
              <a:gd name="connsiteY4" fmla="*/ 4073332 h 6559826"/>
              <a:gd name="connsiteX5" fmla="*/ 12192000 w 12192000"/>
              <a:gd name="connsiteY5" fmla="*/ 2685378 h 6559826"/>
              <a:gd name="connsiteX6" fmla="*/ 12192000 w 12192000"/>
              <a:gd name="connsiteY6" fmla="*/ 5173308 h 6559826"/>
              <a:gd name="connsiteX7" fmla="*/ 6104805 w 12192000"/>
              <a:gd name="connsiteY7" fmla="*/ 6429182 h 6559826"/>
              <a:gd name="connsiteX8" fmla="*/ 6104805 w 12192000"/>
              <a:gd name="connsiteY8" fmla="*/ 3941252 h 6559826"/>
              <a:gd name="connsiteX9" fmla="*/ 11991762 w 12192000"/>
              <a:gd name="connsiteY9" fmla="*/ 0 h 6559826"/>
              <a:gd name="connsiteX10" fmla="*/ 12192000 w 12192000"/>
              <a:gd name="connsiteY10" fmla="*/ 0 h 6559826"/>
              <a:gd name="connsiteX11" fmla="*/ 12192000 w 12192000"/>
              <a:gd name="connsiteY11" fmla="*/ 2446611 h 6559826"/>
              <a:gd name="connsiteX12" fmla="*/ 6104805 w 12192000"/>
              <a:gd name="connsiteY12" fmla="*/ 3701222 h 6559826"/>
              <a:gd name="connsiteX13" fmla="*/ 6104805 w 12192000"/>
              <a:gd name="connsiteY13" fmla="*/ 1214562 h 655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559826">
                <a:moveTo>
                  <a:pt x="5864259" y="2854132"/>
                </a:moveTo>
                <a:lnTo>
                  <a:pt x="5864259" y="5342062"/>
                </a:lnTo>
                <a:lnTo>
                  <a:pt x="6907" y="6559826"/>
                </a:lnTo>
                <a:lnTo>
                  <a:pt x="0" y="6559826"/>
                </a:lnTo>
                <a:lnTo>
                  <a:pt x="0" y="4073332"/>
                </a:lnTo>
                <a:close/>
                <a:moveTo>
                  <a:pt x="12192000" y="2685378"/>
                </a:moveTo>
                <a:lnTo>
                  <a:pt x="12192000" y="5173308"/>
                </a:lnTo>
                <a:lnTo>
                  <a:pt x="6104805" y="6429182"/>
                </a:lnTo>
                <a:lnTo>
                  <a:pt x="6104805" y="3941252"/>
                </a:lnTo>
                <a:close/>
                <a:moveTo>
                  <a:pt x="11991762" y="0"/>
                </a:moveTo>
                <a:lnTo>
                  <a:pt x="12192000" y="0"/>
                </a:lnTo>
                <a:lnTo>
                  <a:pt x="12192000" y="2446611"/>
                </a:lnTo>
                <a:lnTo>
                  <a:pt x="6104805" y="3701222"/>
                </a:lnTo>
                <a:lnTo>
                  <a:pt x="6104805" y="1214562"/>
                </a:lnTo>
                <a:close/>
              </a:path>
            </a:pathLst>
          </a:custGeom>
          <a:solidFill>
            <a:schemeClr val="bg2">
              <a:alpha val="1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097552-E3A8-41F6-B00B-4A39A247A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7240" y="1033272"/>
            <a:ext cx="505608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 SLIDE</a:t>
            </a:r>
            <a:endParaRPr lang="ru-R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Graphic 4">
            <a:extLst>
              <a:ext uri="{FF2B5EF4-FFF2-40B4-BE49-F238E27FC236}">
                <a16:creationId xmlns:a16="http://schemas.microsoft.com/office/drawing/2014/main" xmlns="" id="{2095D1D4-8CA3-4CA3-825D-088EDB51A8AE}"/>
              </a:ext>
            </a:extLst>
          </p:cNvPr>
          <p:cNvSpPr/>
          <p:nvPr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7" name="Graphic 15">
            <a:extLst>
              <a:ext uri="{FF2B5EF4-FFF2-40B4-BE49-F238E27FC236}">
                <a16:creationId xmlns:a16="http://schemas.microsoft.com/office/drawing/2014/main" xmlns="" id="{2DB5E70B-ECC9-4800-9DC0-5897EF3F16AB}"/>
              </a:ext>
            </a:extLst>
          </p:cNvPr>
          <p:cNvSpPr/>
          <p:nvPr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A3B87DE7-6A4B-4A0E-8622-C9BA93F0B3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2225393"/>
            <a:ext cx="5110693" cy="78263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200"/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6968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">
            <a:extLst>
              <a:ext uri="{FF2B5EF4-FFF2-40B4-BE49-F238E27FC236}">
                <a16:creationId xmlns:a16="http://schemas.microsoft.com/office/drawing/2014/main" xmlns="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xmlns="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4" name="Graphic 15">
            <a:extLst>
              <a:ext uri="{FF2B5EF4-FFF2-40B4-BE49-F238E27FC236}">
                <a16:creationId xmlns:a16="http://schemas.microsoft.com/office/drawing/2014/main" xmlns="" id="{D0734B58-9436-7F49-BF67-542C05487FFF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046B1A-A07C-45A3-8FE5-724E34853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83799919-7F2B-44B7-BF0B-B0CE733AC6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7755"/>
            <a:ext cx="10515600" cy="38992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8062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">
            <a:extLst>
              <a:ext uri="{FF2B5EF4-FFF2-40B4-BE49-F238E27FC236}">
                <a16:creationId xmlns:a16="http://schemas.microsoft.com/office/drawing/2014/main" xmlns="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xmlns="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4" name="Graphic 15">
            <a:extLst>
              <a:ext uri="{FF2B5EF4-FFF2-40B4-BE49-F238E27FC236}">
                <a16:creationId xmlns:a16="http://schemas.microsoft.com/office/drawing/2014/main" xmlns="" id="{D0734B58-9436-7F49-BF67-542C05487FFF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046B1A-A07C-45A3-8FE5-724E34853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xmlns="" id="{5460D6CB-9BA0-4BA9-9CF5-9D21E9F570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77755"/>
            <a:ext cx="5181600" cy="3899207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xmlns="" id="{EB0DDB5D-8949-4E45-A7CD-0402580BB0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77755"/>
            <a:ext cx="5181600" cy="389920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271328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">
            <a:extLst>
              <a:ext uri="{FF2B5EF4-FFF2-40B4-BE49-F238E27FC236}">
                <a16:creationId xmlns:a16="http://schemas.microsoft.com/office/drawing/2014/main" xmlns="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xmlns="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4" name="Graphic 15">
            <a:extLst>
              <a:ext uri="{FF2B5EF4-FFF2-40B4-BE49-F238E27FC236}">
                <a16:creationId xmlns:a16="http://schemas.microsoft.com/office/drawing/2014/main" xmlns="" id="{D0734B58-9436-7F49-BF67-542C05487FFF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046B1A-A07C-45A3-8FE5-724E34853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82C817C4-D92F-4269-B22D-5C2E522418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68513"/>
            <a:ext cx="5157787" cy="436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xmlns="" id="{C61514A7-2DEE-47E3-BCB4-FB81E9981D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xmlns="" id="{3455C9D3-0938-4236-8E64-BBF582FCD2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68511"/>
            <a:ext cx="5183188" cy="4365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xmlns="" id="{7331E254-1410-4989-81DE-84B684ACC7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668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7B7C90C9-77F3-4C3C-97F8-425EF81FB7A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1795125" cy="6858000"/>
          </a:xfrm>
          <a:custGeom>
            <a:avLst/>
            <a:gdLst>
              <a:gd name="connsiteX0" fmla="*/ 4729712 w 11795125"/>
              <a:gd name="connsiteY0" fmla="*/ 4417922 h 6858000"/>
              <a:gd name="connsiteX1" fmla="*/ 7234278 w 11795125"/>
              <a:gd name="connsiteY1" fmla="*/ 4419507 h 6858000"/>
              <a:gd name="connsiteX2" fmla="*/ 7626325 w 11795125"/>
              <a:gd name="connsiteY2" fmla="*/ 4644358 h 6858000"/>
              <a:gd name="connsiteX3" fmla="*/ 8882694 w 11795125"/>
              <a:gd name="connsiteY3" fmla="*/ 6820455 h 6858000"/>
              <a:gd name="connsiteX4" fmla="*/ 8898077 w 11795125"/>
              <a:gd name="connsiteY4" fmla="*/ 6858000 h 6858000"/>
              <a:gd name="connsiteX5" fmla="*/ 3070863 w 11795125"/>
              <a:gd name="connsiteY5" fmla="*/ 6858000 h 6858000"/>
              <a:gd name="connsiteX6" fmla="*/ 3094823 w 11795125"/>
              <a:gd name="connsiteY6" fmla="*/ 6809422 h 6858000"/>
              <a:gd name="connsiteX7" fmla="*/ 4345735 w 11795125"/>
              <a:gd name="connsiteY7" fmla="*/ 4639611 h 6858000"/>
              <a:gd name="connsiteX8" fmla="*/ 4729712 w 11795125"/>
              <a:gd name="connsiteY8" fmla="*/ 4417922 h 6858000"/>
              <a:gd name="connsiteX9" fmla="*/ 2031302 w 11795125"/>
              <a:gd name="connsiteY9" fmla="*/ 2039301 h 6858000"/>
              <a:gd name="connsiteX10" fmla="*/ 2747265 w 11795125"/>
              <a:gd name="connsiteY10" fmla="*/ 2039754 h 6858000"/>
              <a:gd name="connsiteX11" fmla="*/ 2859337 w 11795125"/>
              <a:gd name="connsiteY11" fmla="*/ 2104031 h 6858000"/>
              <a:gd name="connsiteX12" fmla="*/ 3218486 w 11795125"/>
              <a:gd name="connsiteY12" fmla="*/ 2726096 h 6858000"/>
              <a:gd name="connsiteX13" fmla="*/ 3217340 w 11795125"/>
              <a:gd name="connsiteY13" fmla="*/ 2853948 h 6858000"/>
              <a:gd name="connsiteX14" fmla="*/ 2860527 w 11795125"/>
              <a:gd name="connsiteY14" fmla="*/ 3475560 h 6858000"/>
              <a:gd name="connsiteX15" fmla="*/ 2750762 w 11795125"/>
              <a:gd name="connsiteY15" fmla="*/ 3538933 h 6858000"/>
              <a:gd name="connsiteX16" fmla="*/ 2034023 w 11795125"/>
              <a:gd name="connsiteY16" fmla="*/ 3537136 h 6858000"/>
              <a:gd name="connsiteX17" fmla="*/ 1922728 w 11795125"/>
              <a:gd name="connsiteY17" fmla="*/ 3474202 h 6858000"/>
              <a:gd name="connsiteX18" fmla="*/ 1563578 w 11795125"/>
              <a:gd name="connsiteY18" fmla="*/ 2852137 h 6858000"/>
              <a:gd name="connsiteX19" fmla="*/ 1563948 w 11795125"/>
              <a:gd name="connsiteY19" fmla="*/ 2722942 h 6858000"/>
              <a:gd name="connsiteX20" fmla="*/ 1921537 w 11795125"/>
              <a:gd name="connsiteY20" fmla="*/ 2102674 h 6858000"/>
              <a:gd name="connsiteX21" fmla="*/ 2031302 w 11795125"/>
              <a:gd name="connsiteY21" fmla="*/ 2039301 h 6858000"/>
              <a:gd name="connsiteX22" fmla="*/ 9343478 w 11795125"/>
              <a:gd name="connsiteY22" fmla="*/ 1795745 h 6858000"/>
              <a:gd name="connsiteX23" fmla="*/ 11620502 w 11795125"/>
              <a:gd name="connsiteY23" fmla="*/ 1797185 h 6858000"/>
              <a:gd name="connsiteX24" fmla="*/ 11795125 w 11795125"/>
              <a:gd name="connsiteY24" fmla="*/ 1797296 h 6858000"/>
              <a:gd name="connsiteX25" fmla="*/ 11795125 w 11795125"/>
              <a:gd name="connsiteY25" fmla="*/ 6858000 h 6858000"/>
              <a:gd name="connsiteX26" fmla="*/ 8996698 w 11795125"/>
              <a:gd name="connsiteY26" fmla="*/ 6858000 h 6858000"/>
              <a:gd name="connsiteX27" fmla="*/ 8963663 w 11795125"/>
              <a:gd name="connsiteY27" fmla="*/ 6815289 h 6858000"/>
              <a:gd name="connsiteX28" fmla="*/ 7707295 w 11795125"/>
              <a:gd name="connsiteY28" fmla="*/ 4639193 h 6858000"/>
              <a:gd name="connsiteX29" fmla="*/ 7708590 w 11795125"/>
              <a:gd name="connsiteY29" fmla="*/ 4187244 h 6858000"/>
              <a:gd name="connsiteX30" fmla="*/ 8959501 w 11795125"/>
              <a:gd name="connsiteY30" fmla="*/ 2017434 h 6858000"/>
              <a:gd name="connsiteX31" fmla="*/ 9343478 w 11795125"/>
              <a:gd name="connsiteY31" fmla="*/ 1795745 h 6858000"/>
              <a:gd name="connsiteX32" fmla="*/ 3102644 w 11795125"/>
              <a:gd name="connsiteY32" fmla="*/ 1739841 h 6858000"/>
              <a:gd name="connsiteX33" fmla="*/ 3385876 w 11795125"/>
              <a:gd name="connsiteY33" fmla="*/ 1740020 h 6858000"/>
              <a:gd name="connsiteX34" fmla="*/ 3430211 w 11795125"/>
              <a:gd name="connsiteY34" fmla="*/ 1765448 h 6858000"/>
              <a:gd name="connsiteX35" fmla="*/ 3572289 w 11795125"/>
              <a:gd name="connsiteY35" fmla="*/ 2011533 h 6858000"/>
              <a:gd name="connsiteX36" fmla="*/ 3571836 w 11795125"/>
              <a:gd name="connsiteY36" fmla="*/ 2062111 h 6858000"/>
              <a:gd name="connsiteX37" fmla="*/ 3430681 w 11795125"/>
              <a:gd name="connsiteY37" fmla="*/ 2308019 h 6858000"/>
              <a:gd name="connsiteX38" fmla="*/ 3387260 w 11795125"/>
              <a:gd name="connsiteY38" fmla="*/ 2333088 h 6858000"/>
              <a:gd name="connsiteX39" fmla="*/ 3103720 w 11795125"/>
              <a:gd name="connsiteY39" fmla="*/ 2332378 h 6858000"/>
              <a:gd name="connsiteX40" fmla="*/ 3059693 w 11795125"/>
              <a:gd name="connsiteY40" fmla="*/ 2307481 h 6858000"/>
              <a:gd name="connsiteX41" fmla="*/ 2917615 w 11795125"/>
              <a:gd name="connsiteY41" fmla="*/ 2061395 h 6858000"/>
              <a:gd name="connsiteX42" fmla="*/ 2917761 w 11795125"/>
              <a:gd name="connsiteY42" fmla="*/ 2010286 h 6858000"/>
              <a:gd name="connsiteX43" fmla="*/ 3059222 w 11795125"/>
              <a:gd name="connsiteY43" fmla="*/ 1764910 h 6858000"/>
              <a:gd name="connsiteX44" fmla="*/ 3102644 w 11795125"/>
              <a:gd name="connsiteY44" fmla="*/ 1739841 h 6858000"/>
              <a:gd name="connsiteX45" fmla="*/ 3522963 w 11795125"/>
              <a:gd name="connsiteY45" fmla="*/ 1598675 h 6858000"/>
              <a:gd name="connsiteX46" fmla="*/ 3625194 w 11795125"/>
              <a:gd name="connsiteY46" fmla="*/ 1598740 h 6858000"/>
              <a:gd name="connsiteX47" fmla="*/ 3641197 w 11795125"/>
              <a:gd name="connsiteY47" fmla="*/ 1607918 h 6858000"/>
              <a:gd name="connsiteX48" fmla="*/ 3692479 w 11795125"/>
              <a:gd name="connsiteY48" fmla="*/ 1696742 h 6858000"/>
              <a:gd name="connsiteX49" fmla="*/ 3692315 w 11795125"/>
              <a:gd name="connsiteY49" fmla="*/ 1714998 h 6858000"/>
              <a:gd name="connsiteX50" fmla="*/ 3641367 w 11795125"/>
              <a:gd name="connsiteY50" fmla="*/ 1803757 h 6858000"/>
              <a:gd name="connsiteX51" fmla="*/ 3625694 w 11795125"/>
              <a:gd name="connsiteY51" fmla="*/ 1812806 h 6858000"/>
              <a:gd name="connsiteX52" fmla="*/ 3523352 w 11795125"/>
              <a:gd name="connsiteY52" fmla="*/ 1812549 h 6858000"/>
              <a:gd name="connsiteX53" fmla="*/ 3507459 w 11795125"/>
              <a:gd name="connsiteY53" fmla="*/ 1803563 h 6858000"/>
              <a:gd name="connsiteX54" fmla="*/ 3456177 w 11795125"/>
              <a:gd name="connsiteY54" fmla="*/ 1714739 h 6858000"/>
              <a:gd name="connsiteX55" fmla="*/ 3456230 w 11795125"/>
              <a:gd name="connsiteY55" fmla="*/ 1696292 h 6858000"/>
              <a:gd name="connsiteX56" fmla="*/ 3507290 w 11795125"/>
              <a:gd name="connsiteY56" fmla="*/ 1607724 h 6858000"/>
              <a:gd name="connsiteX57" fmla="*/ 3522963 w 11795125"/>
              <a:gd name="connsiteY57" fmla="*/ 1598675 h 6858000"/>
              <a:gd name="connsiteX58" fmla="*/ 4199803 w 11795125"/>
              <a:gd name="connsiteY58" fmla="*/ 1370724 h 6858000"/>
              <a:gd name="connsiteX59" fmla="*/ 4537019 w 11795125"/>
              <a:gd name="connsiteY59" fmla="*/ 1370938 h 6858000"/>
              <a:gd name="connsiteX60" fmla="*/ 4589804 w 11795125"/>
              <a:gd name="connsiteY60" fmla="*/ 1401211 h 6858000"/>
              <a:gd name="connsiteX61" fmla="*/ 4758963 w 11795125"/>
              <a:gd name="connsiteY61" fmla="*/ 1694203 h 6858000"/>
              <a:gd name="connsiteX62" fmla="*/ 4758423 w 11795125"/>
              <a:gd name="connsiteY62" fmla="*/ 1754421 h 6858000"/>
              <a:gd name="connsiteX63" fmla="*/ 4590365 w 11795125"/>
              <a:gd name="connsiteY63" fmla="*/ 2047199 h 6858000"/>
              <a:gd name="connsiteX64" fmla="*/ 4538665 w 11795125"/>
              <a:gd name="connsiteY64" fmla="*/ 2077046 h 6858000"/>
              <a:gd name="connsiteX65" fmla="*/ 4201084 w 11795125"/>
              <a:gd name="connsiteY65" fmla="*/ 2076201 h 6858000"/>
              <a:gd name="connsiteX66" fmla="*/ 4148664 w 11795125"/>
              <a:gd name="connsiteY66" fmla="*/ 2046559 h 6858000"/>
              <a:gd name="connsiteX67" fmla="*/ 3979505 w 11795125"/>
              <a:gd name="connsiteY67" fmla="*/ 1753567 h 6858000"/>
              <a:gd name="connsiteX68" fmla="*/ 3979680 w 11795125"/>
              <a:gd name="connsiteY68" fmla="*/ 1692718 h 6858000"/>
              <a:gd name="connsiteX69" fmla="*/ 4148104 w 11795125"/>
              <a:gd name="connsiteY69" fmla="*/ 1400573 h 6858000"/>
              <a:gd name="connsiteX70" fmla="*/ 4199803 w 11795125"/>
              <a:gd name="connsiteY70" fmla="*/ 1370724 h 6858000"/>
              <a:gd name="connsiteX71" fmla="*/ 3525946 w 11795125"/>
              <a:gd name="connsiteY71" fmla="*/ 1141304 h 6858000"/>
              <a:gd name="connsiteX72" fmla="*/ 3719554 w 11795125"/>
              <a:gd name="connsiteY72" fmla="*/ 1141427 h 6858000"/>
              <a:gd name="connsiteX73" fmla="*/ 3749860 w 11795125"/>
              <a:gd name="connsiteY73" fmla="*/ 1158808 h 6858000"/>
              <a:gd name="connsiteX74" fmla="*/ 3846980 w 11795125"/>
              <a:gd name="connsiteY74" fmla="*/ 1327024 h 6858000"/>
              <a:gd name="connsiteX75" fmla="*/ 3846670 w 11795125"/>
              <a:gd name="connsiteY75" fmla="*/ 1361598 h 6858000"/>
              <a:gd name="connsiteX76" fmla="*/ 3750182 w 11795125"/>
              <a:gd name="connsiteY76" fmla="*/ 1529691 h 6858000"/>
              <a:gd name="connsiteX77" fmla="*/ 3720499 w 11795125"/>
              <a:gd name="connsiteY77" fmla="*/ 1546828 h 6858000"/>
              <a:gd name="connsiteX78" fmla="*/ 3526682 w 11795125"/>
              <a:gd name="connsiteY78" fmla="*/ 1546343 h 6858000"/>
              <a:gd name="connsiteX79" fmla="*/ 3496586 w 11795125"/>
              <a:gd name="connsiteY79" fmla="*/ 1529324 h 6858000"/>
              <a:gd name="connsiteX80" fmla="*/ 3399466 w 11795125"/>
              <a:gd name="connsiteY80" fmla="*/ 1361108 h 6858000"/>
              <a:gd name="connsiteX81" fmla="*/ 3399566 w 11795125"/>
              <a:gd name="connsiteY81" fmla="*/ 1326172 h 6858000"/>
              <a:gd name="connsiteX82" fmla="*/ 3496264 w 11795125"/>
              <a:gd name="connsiteY82" fmla="*/ 1158441 h 6858000"/>
              <a:gd name="connsiteX83" fmla="*/ 3525946 w 11795125"/>
              <a:gd name="connsiteY83" fmla="*/ 1141304 h 6858000"/>
              <a:gd name="connsiteX84" fmla="*/ 3955878 w 11795125"/>
              <a:gd name="connsiteY84" fmla="*/ 173494 h 6858000"/>
              <a:gd name="connsiteX85" fmla="*/ 4500068 w 11795125"/>
              <a:gd name="connsiteY85" fmla="*/ 173838 h 6858000"/>
              <a:gd name="connsiteX86" fmla="*/ 4585252 w 11795125"/>
              <a:gd name="connsiteY86" fmla="*/ 222694 h 6858000"/>
              <a:gd name="connsiteX87" fmla="*/ 4858234 w 11795125"/>
              <a:gd name="connsiteY87" fmla="*/ 695514 h 6858000"/>
              <a:gd name="connsiteX88" fmla="*/ 4857363 w 11795125"/>
              <a:gd name="connsiteY88" fmla="*/ 792690 h 6858000"/>
              <a:gd name="connsiteX89" fmla="*/ 4586156 w 11795125"/>
              <a:gd name="connsiteY89" fmla="*/ 1265167 h 6858000"/>
              <a:gd name="connsiteX90" fmla="*/ 4502727 w 11795125"/>
              <a:gd name="connsiteY90" fmla="*/ 1313334 h 6858000"/>
              <a:gd name="connsiteX91" fmla="*/ 3957947 w 11795125"/>
              <a:gd name="connsiteY91" fmla="*/ 1311968 h 6858000"/>
              <a:gd name="connsiteX92" fmla="*/ 3873354 w 11795125"/>
              <a:gd name="connsiteY92" fmla="*/ 1264134 h 6858000"/>
              <a:gd name="connsiteX93" fmla="*/ 3600372 w 11795125"/>
              <a:gd name="connsiteY93" fmla="*/ 791315 h 6858000"/>
              <a:gd name="connsiteX94" fmla="*/ 3600653 w 11795125"/>
              <a:gd name="connsiteY94" fmla="*/ 693116 h 6858000"/>
              <a:gd name="connsiteX95" fmla="*/ 3872449 w 11795125"/>
              <a:gd name="connsiteY95" fmla="*/ 221662 h 6858000"/>
              <a:gd name="connsiteX96" fmla="*/ 3955878 w 11795125"/>
              <a:gd name="connsiteY96" fmla="*/ 173494 h 6858000"/>
              <a:gd name="connsiteX97" fmla="*/ 3852283 w 11795125"/>
              <a:gd name="connsiteY97" fmla="*/ 0 h 6858000"/>
              <a:gd name="connsiteX98" fmla="*/ 6130031 w 11795125"/>
              <a:gd name="connsiteY98" fmla="*/ 0 h 6858000"/>
              <a:gd name="connsiteX99" fmla="*/ 6102465 w 11795125"/>
              <a:gd name="connsiteY99" fmla="*/ 36730 h 6858000"/>
              <a:gd name="connsiteX100" fmla="*/ 5879948 w 11795125"/>
              <a:gd name="connsiteY100" fmla="*/ 127724 h 6858000"/>
              <a:gd name="connsiteX101" fmla="*/ 4102884 w 11795125"/>
              <a:gd name="connsiteY101" fmla="*/ 123270 h 6858000"/>
              <a:gd name="connsiteX102" fmla="*/ 3877665 w 11795125"/>
              <a:gd name="connsiteY102" fmla="*/ 32818 h 6858000"/>
              <a:gd name="connsiteX103" fmla="*/ 0 w 11795125"/>
              <a:gd name="connsiteY103" fmla="*/ 0 h 6858000"/>
              <a:gd name="connsiteX104" fmla="*/ 3781476 w 11795125"/>
              <a:gd name="connsiteY104" fmla="*/ 0 h 6858000"/>
              <a:gd name="connsiteX105" fmla="*/ 3800985 w 11795125"/>
              <a:gd name="connsiteY105" fmla="*/ 47617 h 6858000"/>
              <a:gd name="connsiteX106" fmla="*/ 3766711 w 11795125"/>
              <a:gd name="connsiteY106" fmla="*/ 287889 h 6858000"/>
              <a:gd name="connsiteX107" fmla="*/ 2882037 w 11795125"/>
              <a:gd name="connsiteY107" fmla="*/ 1829098 h 6858000"/>
              <a:gd name="connsiteX108" fmla="*/ 2609888 w 11795125"/>
              <a:gd name="connsiteY108" fmla="*/ 1986223 h 6858000"/>
              <a:gd name="connsiteX109" fmla="*/ 832823 w 11795125"/>
              <a:gd name="connsiteY109" fmla="*/ 1981768 h 6858000"/>
              <a:gd name="connsiteX110" fmla="*/ 556879 w 11795125"/>
              <a:gd name="connsiteY110" fmla="*/ 1825733 h 6858000"/>
              <a:gd name="connsiteX111" fmla="*/ 79254 w 11795125"/>
              <a:gd name="connsiteY111" fmla="*/ 998462 h 6858000"/>
              <a:gd name="connsiteX112" fmla="*/ 0 w 11795125"/>
              <a:gd name="connsiteY112" fmla="*/ 8611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1795125" h="6858000">
                <a:moveTo>
                  <a:pt x="4729712" y="4417922"/>
                </a:moveTo>
                <a:cubicBezTo>
                  <a:pt x="4729712" y="4417922"/>
                  <a:pt x="4729712" y="4417922"/>
                  <a:pt x="7234278" y="4419507"/>
                </a:cubicBezTo>
                <a:cubicBezTo>
                  <a:pt x="7396730" y="4419716"/>
                  <a:pt x="7544918" y="4503359"/>
                  <a:pt x="7626325" y="4644358"/>
                </a:cubicBezTo>
                <a:cubicBezTo>
                  <a:pt x="7626325" y="4644358"/>
                  <a:pt x="7626325" y="4644358"/>
                  <a:pt x="8882694" y="6820455"/>
                </a:cubicBezTo>
                <a:lnTo>
                  <a:pt x="8898077" y="6858000"/>
                </a:lnTo>
                <a:lnTo>
                  <a:pt x="3070863" y="6858000"/>
                </a:lnTo>
                <a:lnTo>
                  <a:pt x="3094823" y="6809422"/>
                </a:lnTo>
                <a:cubicBezTo>
                  <a:pt x="3094823" y="6809422"/>
                  <a:pt x="3094823" y="6809422"/>
                  <a:pt x="4345735" y="4639611"/>
                </a:cubicBezTo>
                <a:cubicBezTo>
                  <a:pt x="4422097" y="4501523"/>
                  <a:pt x="4571941" y="4415010"/>
                  <a:pt x="4729712" y="4417922"/>
                </a:cubicBezTo>
                <a:close/>
                <a:moveTo>
                  <a:pt x="2031302" y="2039301"/>
                </a:moveTo>
                <a:cubicBezTo>
                  <a:pt x="2031302" y="2039301"/>
                  <a:pt x="2031302" y="2039301"/>
                  <a:pt x="2747265" y="2039754"/>
                </a:cubicBezTo>
                <a:cubicBezTo>
                  <a:pt x="2793703" y="2039814"/>
                  <a:pt x="2836066" y="2063724"/>
                  <a:pt x="2859337" y="2104031"/>
                </a:cubicBezTo>
                <a:cubicBezTo>
                  <a:pt x="2859337" y="2104031"/>
                  <a:pt x="2859337" y="2104031"/>
                  <a:pt x="3218486" y="2726096"/>
                </a:cubicBezTo>
                <a:cubicBezTo>
                  <a:pt x="3240981" y="2765058"/>
                  <a:pt x="3241283" y="2815045"/>
                  <a:pt x="3217340" y="2853948"/>
                </a:cubicBezTo>
                <a:cubicBezTo>
                  <a:pt x="3217340" y="2853948"/>
                  <a:pt x="3217340" y="2853948"/>
                  <a:pt x="2860527" y="3475560"/>
                </a:cubicBezTo>
                <a:cubicBezTo>
                  <a:pt x="2838697" y="3515034"/>
                  <a:pt x="2795862" y="3539765"/>
                  <a:pt x="2750762" y="3538933"/>
                </a:cubicBezTo>
                <a:cubicBezTo>
                  <a:pt x="2750762" y="3538933"/>
                  <a:pt x="2750762" y="3538933"/>
                  <a:pt x="2034023" y="3537136"/>
                </a:cubicBezTo>
                <a:cubicBezTo>
                  <a:pt x="1988359" y="3538420"/>
                  <a:pt x="1945223" y="3513165"/>
                  <a:pt x="1922728" y="3474202"/>
                </a:cubicBezTo>
                <a:cubicBezTo>
                  <a:pt x="1922728" y="3474202"/>
                  <a:pt x="1922728" y="3474202"/>
                  <a:pt x="1563578" y="2852137"/>
                </a:cubicBezTo>
                <a:cubicBezTo>
                  <a:pt x="1540307" y="2811831"/>
                  <a:pt x="1540780" y="2763190"/>
                  <a:pt x="1563948" y="2722942"/>
                </a:cubicBezTo>
                <a:cubicBezTo>
                  <a:pt x="1563948" y="2722942"/>
                  <a:pt x="1563948" y="2722942"/>
                  <a:pt x="1921537" y="2102674"/>
                </a:cubicBezTo>
                <a:cubicBezTo>
                  <a:pt x="1943366" y="2063199"/>
                  <a:pt x="1986202" y="2038468"/>
                  <a:pt x="2031302" y="2039301"/>
                </a:cubicBezTo>
                <a:close/>
                <a:moveTo>
                  <a:pt x="9343478" y="1795745"/>
                </a:moveTo>
                <a:cubicBezTo>
                  <a:pt x="9343478" y="1795745"/>
                  <a:pt x="9343478" y="1795745"/>
                  <a:pt x="11620502" y="1797185"/>
                </a:cubicBezTo>
                <a:lnTo>
                  <a:pt x="11795125" y="1797296"/>
                </a:lnTo>
                <a:lnTo>
                  <a:pt x="11795125" y="6858000"/>
                </a:lnTo>
                <a:lnTo>
                  <a:pt x="8996698" y="6858000"/>
                </a:lnTo>
                <a:lnTo>
                  <a:pt x="8963663" y="6815289"/>
                </a:lnTo>
                <a:cubicBezTo>
                  <a:pt x="8963663" y="6815289"/>
                  <a:pt x="8963663" y="6815289"/>
                  <a:pt x="7707295" y="4639193"/>
                </a:cubicBezTo>
                <a:cubicBezTo>
                  <a:pt x="7625888" y="4498193"/>
                  <a:pt x="7627546" y="4328036"/>
                  <a:pt x="7708590" y="4187244"/>
                </a:cubicBezTo>
                <a:cubicBezTo>
                  <a:pt x="7708590" y="4187244"/>
                  <a:pt x="7708590" y="4187244"/>
                  <a:pt x="8959501" y="2017434"/>
                </a:cubicBezTo>
                <a:cubicBezTo>
                  <a:pt x="9035863" y="1879345"/>
                  <a:pt x="9185707" y="1792833"/>
                  <a:pt x="9343478" y="1795745"/>
                </a:cubicBezTo>
                <a:close/>
                <a:moveTo>
                  <a:pt x="3102644" y="1739841"/>
                </a:moveTo>
                <a:cubicBezTo>
                  <a:pt x="3102644" y="1739841"/>
                  <a:pt x="3102644" y="1739841"/>
                  <a:pt x="3385876" y="1740020"/>
                </a:cubicBezTo>
                <a:cubicBezTo>
                  <a:pt x="3404247" y="1740043"/>
                  <a:pt x="3421005" y="1749503"/>
                  <a:pt x="3430211" y="1765448"/>
                </a:cubicBezTo>
                <a:cubicBezTo>
                  <a:pt x="3430211" y="1765448"/>
                  <a:pt x="3430211" y="1765448"/>
                  <a:pt x="3572289" y="2011533"/>
                </a:cubicBezTo>
                <a:cubicBezTo>
                  <a:pt x="3581188" y="2026948"/>
                  <a:pt x="3581308" y="2046721"/>
                  <a:pt x="3571836" y="2062111"/>
                </a:cubicBezTo>
                <a:cubicBezTo>
                  <a:pt x="3571836" y="2062111"/>
                  <a:pt x="3571836" y="2062111"/>
                  <a:pt x="3430681" y="2308019"/>
                </a:cubicBezTo>
                <a:cubicBezTo>
                  <a:pt x="3422046" y="2323634"/>
                  <a:pt x="3405101" y="2333418"/>
                  <a:pt x="3387260" y="2333088"/>
                </a:cubicBezTo>
                <a:cubicBezTo>
                  <a:pt x="3387260" y="2333088"/>
                  <a:pt x="3387260" y="2333088"/>
                  <a:pt x="3103720" y="2332378"/>
                </a:cubicBezTo>
                <a:cubicBezTo>
                  <a:pt x="3085656" y="2332886"/>
                  <a:pt x="3068592" y="2322895"/>
                  <a:pt x="3059693" y="2307481"/>
                </a:cubicBezTo>
                <a:cubicBezTo>
                  <a:pt x="3059693" y="2307481"/>
                  <a:pt x="3059693" y="2307481"/>
                  <a:pt x="2917615" y="2061395"/>
                </a:cubicBezTo>
                <a:cubicBezTo>
                  <a:pt x="2908409" y="2045450"/>
                  <a:pt x="2908596" y="2026208"/>
                  <a:pt x="2917761" y="2010286"/>
                </a:cubicBezTo>
                <a:cubicBezTo>
                  <a:pt x="2917761" y="2010286"/>
                  <a:pt x="2917761" y="2010286"/>
                  <a:pt x="3059222" y="1764910"/>
                </a:cubicBezTo>
                <a:cubicBezTo>
                  <a:pt x="3067857" y="1749295"/>
                  <a:pt x="3084803" y="1739511"/>
                  <a:pt x="3102644" y="1739841"/>
                </a:cubicBezTo>
                <a:close/>
                <a:moveTo>
                  <a:pt x="3522963" y="1598675"/>
                </a:moveTo>
                <a:cubicBezTo>
                  <a:pt x="3522963" y="1598675"/>
                  <a:pt x="3522963" y="1598675"/>
                  <a:pt x="3625194" y="1598740"/>
                </a:cubicBezTo>
                <a:cubicBezTo>
                  <a:pt x="3631826" y="1598748"/>
                  <a:pt x="3637874" y="1602162"/>
                  <a:pt x="3641197" y="1607918"/>
                </a:cubicBezTo>
                <a:cubicBezTo>
                  <a:pt x="3641197" y="1607918"/>
                  <a:pt x="3641197" y="1607918"/>
                  <a:pt x="3692479" y="1696742"/>
                </a:cubicBezTo>
                <a:cubicBezTo>
                  <a:pt x="3695691" y="1702305"/>
                  <a:pt x="3695735" y="1709443"/>
                  <a:pt x="3692315" y="1714998"/>
                </a:cubicBezTo>
                <a:cubicBezTo>
                  <a:pt x="3692315" y="1714998"/>
                  <a:pt x="3692315" y="1714998"/>
                  <a:pt x="3641367" y="1803757"/>
                </a:cubicBezTo>
                <a:cubicBezTo>
                  <a:pt x="3638250" y="1809393"/>
                  <a:pt x="3632134" y="1812924"/>
                  <a:pt x="3625694" y="1812806"/>
                </a:cubicBezTo>
                <a:cubicBezTo>
                  <a:pt x="3625694" y="1812806"/>
                  <a:pt x="3625694" y="1812806"/>
                  <a:pt x="3523352" y="1812549"/>
                </a:cubicBezTo>
                <a:cubicBezTo>
                  <a:pt x="3516832" y="1812733"/>
                  <a:pt x="3510671" y="1809127"/>
                  <a:pt x="3507459" y="1803563"/>
                </a:cubicBezTo>
                <a:cubicBezTo>
                  <a:pt x="3507459" y="1803563"/>
                  <a:pt x="3507459" y="1803563"/>
                  <a:pt x="3456177" y="1714739"/>
                </a:cubicBezTo>
                <a:cubicBezTo>
                  <a:pt x="3452854" y="1708984"/>
                  <a:pt x="3452922" y="1702038"/>
                  <a:pt x="3456230" y="1696292"/>
                </a:cubicBezTo>
                <a:cubicBezTo>
                  <a:pt x="3456230" y="1696292"/>
                  <a:pt x="3456230" y="1696292"/>
                  <a:pt x="3507290" y="1607724"/>
                </a:cubicBezTo>
                <a:cubicBezTo>
                  <a:pt x="3510406" y="1602087"/>
                  <a:pt x="3516523" y="1598556"/>
                  <a:pt x="3522963" y="1598675"/>
                </a:cubicBezTo>
                <a:close/>
                <a:moveTo>
                  <a:pt x="4199803" y="1370724"/>
                </a:moveTo>
                <a:cubicBezTo>
                  <a:pt x="4199803" y="1370724"/>
                  <a:pt x="4199803" y="1370724"/>
                  <a:pt x="4537019" y="1370938"/>
                </a:cubicBezTo>
                <a:cubicBezTo>
                  <a:pt x="4558892" y="1370965"/>
                  <a:pt x="4578843" y="1382227"/>
                  <a:pt x="4589804" y="1401211"/>
                </a:cubicBezTo>
                <a:cubicBezTo>
                  <a:pt x="4589804" y="1401211"/>
                  <a:pt x="4589804" y="1401211"/>
                  <a:pt x="4758963" y="1694203"/>
                </a:cubicBezTo>
                <a:cubicBezTo>
                  <a:pt x="4769558" y="1712554"/>
                  <a:pt x="4769700" y="1736097"/>
                  <a:pt x="4758423" y="1754421"/>
                </a:cubicBezTo>
                <a:cubicBezTo>
                  <a:pt x="4758423" y="1754421"/>
                  <a:pt x="4758423" y="1754421"/>
                  <a:pt x="4590365" y="2047199"/>
                </a:cubicBezTo>
                <a:cubicBezTo>
                  <a:pt x="4580083" y="2065790"/>
                  <a:pt x="4559908" y="2077438"/>
                  <a:pt x="4538665" y="2077046"/>
                </a:cubicBezTo>
                <a:cubicBezTo>
                  <a:pt x="4538665" y="2077046"/>
                  <a:pt x="4538665" y="2077046"/>
                  <a:pt x="4201084" y="2076201"/>
                </a:cubicBezTo>
                <a:cubicBezTo>
                  <a:pt x="4179577" y="2076805"/>
                  <a:pt x="4159259" y="2064910"/>
                  <a:pt x="4148664" y="2046559"/>
                </a:cubicBezTo>
                <a:cubicBezTo>
                  <a:pt x="4148664" y="2046559"/>
                  <a:pt x="4148664" y="2046559"/>
                  <a:pt x="3979505" y="1753567"/>
                </a:cubicBezTo>
                <a:cubicBezTo>
                  <a:pt x="3968545" y="1734583"/>
                  <a:pt x="3968768" y="1711673"/>
                  <a:pt x="3979680" y="1692718"/>
                </a:cubicBezTo>
                <a:cubicBezTo>
                  <a:pt x="3979680" y="1692718"/>
                  <a:pt x="3979680" y="1692718"/>
                  <a:pt x="4148104" y="1400573"/>
                </a:cubicBezTo>
                <a:cubicBezTo>
                  <a:pt x="4158385" y="1381980"/>
                  <a:pt x="4178560" y="1370332"/>
                  <a:pt x="4199803" y="1370724"/>
                </a:cubicBezTo>
                <a:close/>
                <a:moveTo>
                  <a:pt x="3525946" y="1141304"/>
                </a:moveTo>
                <a:cubicBezTo>
                  <a:pt x="3525946" y="1141304"/>
                  <a:pt x="3525946" y="1141304"/>
                  <a:pt x="3719554" y="1141427"/>
                </a:cubicBezTo>
                <a:cubicBezTo>
                  <a:pt x="3732112" y="1141443"/>
                  <a:pt x="3743567" y="1147909"/>
                  <a:pt x="3749860" y="1158808"/>
                </a:cubicBezTo>
                <a:cubicBezTo>
                  <a:pt x="3749860" y="1158808"/>
                  <a:pt x="3749860" y="1158808"/>
                  <a:pt x="3846980" y="1327024"/>
                </a:cubicBezTo>
                <a:cubicBezTo>
                  <a:pt x="3853063" y="1337561"/>
                  <a:pt x="3853144" y="1351077"/>
                  <a:pt x="3846670" y="1361598"/>
                </a:cubicBezTo>
                <a:cubicBezTo>
                  <a:pt x="3846670" y="1361598"/>
                  <a:pt x="3846670" y="1361598"/>
                  <a:pt x="3750182" y="1529691"/>
                </a:cubicBezTo>
                <a:cubicBezTo>
                  <a:pt x="3744279" y="1540366"/>
                  <a:pt x="3732695" y="1547054"/>
                  <a:pt x="3720499" y="1546828"/>
                </a:cubicBezTo>
                <a:cubicBezTo>
                  <a:pt x="3720499" y="1546828"/>
                  <a:pt x="3720499" y="1546828"/>
                  <a:pt x="3526682" y="1546343"/>
                </a:cubicBezTo>
                <a:cubicBezTo>
                  <a:pt x="3514334" y="1546689"/>
                  <a:pt x="3502669" y="1539861"/>
                  <a:pt x="3496586" y="1529324"/>
                </a:cubicBezTo>
                <a:cubicBezTo>
                  <a:pt x="3496586" y="1529324"/>
                  <a:pt x="3496586" y="1529324"/>
                  <a:pt x="3399466" y="1361108"/>
                </a:cubicBezTo>
                <a:cubicBezTo>
                  <a:pt x="3393173" y="1350208"/>
                  <a:pt x="3393302" y="1337055"/>
                  <a:pt x="3399566" y="1326172"/>
                </a:cubicBezTo>
                <a:cubicBezTo>
                  <a:pt x="3399566" y="1326172"/>
                  <a:pt x="3399566" y="1326172"/>
                  <a:pt x="3496264" y="1158441"/>
                </a:cubicBezTo>
                <a:cubicBezTo>
                  <a:pt x="3502167" y="1147767"/>
                  <a:pt x="3513750" y="1141079"/>
                  <a:pt x="3525946" y="1141304"/>
                </a:cubicBezTo>
                <a:close/>
                <a:moveTo>
                  <a:pt x="3955878" y="173494"/>
                </a:moveTo>
                <a:cubicBezTo>
                  <a:pt x="3955878" y="173494"/>
                  <a:pt x="3955878" y="173494"/>
                  <a:pt x="4500068" y="173838"/>
                </a:cubicBezTo>
                <a:cubicBezTo>
                  <a:pt x="4535365" y="173884"/>
                  <a:pt x="4567564" y="192057"/>
                  <a:pt x="4585252" y="222694"/>
                </a:cubicBezTo>
                <a:cubicBezTo>
                  <a:pt x="4585252" y="222694"/>
                  <a:pt x="4585252" y="222694"/>
                  <a:pt x="4858234" y="695514"/>
                </a:cubicBezTo>
                <a:cubicBezTo>
                  <a:pt x="4875332" y="725128"/>
                  <a:pt x="4875562" y="763121"/>
                  <a:pt x="4857363" y="792690"/>
                </a:cubicBezTo>
                <a:cubicBezTo>
                  <a:pt x="4857363" y="792690"/>
                  <a:pt x="4857363" y="792690"/>
                  <a:pt x="4586156" y="1265167"/>
                </a:cubicBezTo>
                <a:cubicBezTo>
                  <a:pt x="4569564" y="1295169"/>
                  <a:pt x="4537006" y="1313967"/>
                  <a:pt x="4502727" y="1313334"/>
                </a:cubicBezTo>
                <a:cubicBezTo>
                  <a:pt x="4502727" y="1313334"/>
                  <a:pt x="4502727" y="1313334"/>
                  <a:pt x="3957947" y="1311968"/>
                </a:cubicBezTo>
                <a:cubicBezTo>
                  <a:pt x="3923239" y="1312944"/>
                  <a:pt x="3890452" y="1293749"/>
                  <a:pt x="3873354" y="1264134"/>
                </a:cubicBezTo>
                <a:cubicBezTo>
                  <a:pt x="3873354" y="1264134"/>
                  <a:pt x="3873354" y="1264134"/>
                  <a:pt x="3600372" y="791315"/>
                </a:cubicBezTo>
                <a:cubicBezTo>
                  <a:pt x="3582684" y="760678"/>
                  <a:pt x="3583043" y="723707"/>
                  <a:pt x="3600653" y="693116"/>
                </a:cubicBezTo>
                <a:cubicBezTo>
                  <a:pt x="3600653" y="693116"/>
                  <a:pt x="3600653" y="693116"/>
                  <a:pt x="3872449" y="221662"/>
                </a:cubicBezTo>
                <a:cubicBezTo>
                  <a:pt x="3889041" y="191658"/>
                  <a:pt x="3921599" y="172861"/>
                  <a:pt x="3955878" y="173494"/>
                </a:cubicBezTo>
                <a:close/>
                <a:moveTo>
                  <a:pt x="3852283" y="0"/>
                </a:moveTo>
                <a:lnTo>
                  <a:pt x="6130031" y="0"/>
                </a:lnTo>
                <a:lnTo>
                  <a:pt x="6102465" y="36730"/>
                </a:lnTo>
                <a:cubicBezTo>
                  <a:pt x="6044520" y="95168"/>
                  <a:pt x="5963814" y="129272"/>
                  <a:pt x="5879948" y="127724"/>
                </a:cubicBezTo>
                <a:cubicBezTo>
                  <a:pt x="5879948" y="127724"/>
                  <a:pt x="5879948" y="127724"/>
                  <a:pt x="4102884" y="123270"/>
                </a:cubicBezTo>
                <a:cubicBezTo>
                  <a:pt x="4017972" y="125657"/>
                  <a:pt x="3936583" y="91034"/>
                  <a:pt x="3877665" y="32818"/>
                </a:cubicBezTo>
                <a:close/>
                <a:moveTo>
                  <a:pt x="0" y="0"/>
                </a:moveTo>
                <a:lnTo>
                  <a:pt x="3781476" y="0"/>
                </a:lnTo>
                <a:lnTo>
                  <a:pt x="3800985" y="47617"/>
                </a:lnTo>
                <a:cubicBezTo>
                  <a:pt x="3821943" y="127749"/>
                  <a:pt x="3811234" y="215546"/>
                  <a:pt x="3766711" y="287889"/>
                </a:cubicBezTo>
                <a:cubicBezTo>
                  <a:pt x="3766711" y="287889"/>
                  <a:pt x="3766711" y="287889"/>
                  <a:pt x="2882037" y="1829098"/>
                </a:cubicBezTo>
                <a:cubicBezTo>
                  <a:pt x="2827913" y="1926970"/>
                  <a:pt x="2721708" y="1988287"/>
                  <a:pt x="2609888" y="1986223"/>
                </a:cubicBezTo>
                <a:cubicBezTo>
                  <a:pt x="2609888" y="1986223"/>
                  <a:pt x="2609888" y="1986223"/>
                  <a:pt x="832823" y="1981768"/>
                </a:cubicBezTo>
                <a:cubicBezTo>
                  <a:pt x="719607" y="1984952"/>
                  <a:pt x="612654" y="1922338"/>
                  <a:pt x="556879" y="1825733"/>
                </a:cubicBezTo>
                <a:cubicBezTo>
                  <a:pt x="556879" y="1825733"/>
                  <a:pt x="556879" y="1825733"/>
                  <a:pt x="79254" y="998462"/>
                </a:cubicBezTo>
                <a:lnTo>
                  <a:pt x="0" y="8611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864000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6117" y="1816509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anchor="t"/>
          <a:lstStyle>
            <a:lvl1pPr algn="l">
              <a:lnSpc>
                <a:spcPts val="4000"/>
              </a:lnSpc>
              <a:defRPr sz="50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noProof="0"/>
              <a:t>Click to edit divider 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8124" y="3795246"/>
            <a:ext cx="4000500" cy="997905"/>
          </a:xfrm>
          <a:noFill/>
        </p:spPr>
        <p:txBody>
          <a:bodyPr lIns="0" tIns="0" rIns="0" bIns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22736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">
            <a:extLst>
              <a:ext uri="{FF2B5EF4-FFF2-40B4-BE49-F238E27FC236}">
                <a16:creationId xmlns:a16="http://schemas.microsoft.com/office/drawing/2014/main" xmlns="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xmlns="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F68ABD79-6AF5-4911-BEC2-A492F3ECD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4509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xmlns="" id="{6489A680-EBE7-45A3-B520-2C50F59C79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66148"/>
            <a:ext cx="3932237" cy="37028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202EEB9F-D255-46E9-AFBB-FCC4D93BE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Graphic 15">
            <a:extLst>
              <a:ext uri="{FF2B5EF4-FFF2-40B4-BE49-F238E27FC236}">
                <a16:creationId xmlns:a16="http://schemas.microsoft.com/office/drawing/2014/main" xmlns="" id="{4F729341-632E-4151-9863-D40D91A16F84}"/>
              </a:ext>
            </a:extLst>
          </p:cNvPr>
          <p:cNvSpPr/>
          <p:nvPr userDrawn="1"/>
        </p:nvSpPr>
        <p:spPr>
          <a:xfrm>
            <a:off x="-11174" y="1947672"/>
            <a:ext cx="493776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0574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9D2C969-FCE5-427B-89DE-6A79722FB6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6" name="Graphic 4">
            <a:extLst>
              <a:ext uri="{FF2B5EF4-FFF2-40B4-BE49-F238E27FC236}">
                <a16:creationId xmlns:a16="http://schemas.microsoft.com/office/drawing/2014/main" xmlns="" id="{7D57D3C0-DF85-4866-AC4B-ED6A0F6963A5}"/>
              </a:ext>
            </a:extLst>
          </p:cNvPr>
          <p:cNvSpPr/>
          <p:nvPr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11" name="Graphic 15">
            <a:extLst>
              <a:ext uri="{FF2B5EF4-FFF2-40B4-BE49-F238E27FC236}">
                <a16:creationId xmlns:a16="http://schemas.microsoft.com/office/drawing/2014/main" xmlns="" id="{FA387E18-8CE1-1648-81B1-6F1A0F183C30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44469CAF-CD13-4CCC-9569-14C8070AB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8074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xmlns="" id="{36D4C583-322D-4347-807F-F6D6AF8852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0500"/>
            <a:ext cx="3932237" cy="37384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F138DBAD-2265-4E62-AB5B-F66A60D53F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19738" y="0"/>
            <a:ext cx="6103620" cy="6857999"/>
          </a:xfrm>
          <a:custGeom>
            <a:avLst/>
            <a:gdLst>
              <a:gd name="connsiteX0" fmla="*/ 3914141 w 6103620"/>
              <a:gd name="connsiteY0" fmla="*/ 914400 h 6857999"/>
              <a:gd name="connsiteX1" fmla="*/ 6103620 w 6103620"/>
              <a:gd name="connsiteY1" fmla="*/ 914400 h 6857999"/>
              <a:gd name="connsiteX2" fmla="*/ 6103620 w 6103620"/>
              <a:gd name="connsiteY2" fmla="*/ 914404 h 6857999"/>
              <a:gd name="connsiteX3" fmla="*/ 4339591 w 6103620"/>
              <a:gd name="connsiteY3" fmla="*/ 6857999 h 6857999"/>
              <a:gd name="connsiteX4" fmla="*/ 2150113 w 6103620"/>
              <a:gd name="connsiteY4" fmla="*/ 6857999 h 6857999"/>
              <a:gd name="connsiteX5" fmla="*/ 1769111 w 6103620"/>
              <a:gd name="connsiteY5" fmla="*/ 0 h 6857999"/>
              <a:gd name="connsiteX6" fmla="*/ 3958591 w 6103620"/>
              <a:gd name="connsiteY6" fmla="*/ 0 h 6857999"/>
              <a:gd name="connsiteX7" fmla="*/ 2189480 w 6103620"/>
              <a:gd name="connsiteY7" fmla="*/ 5943601 h 6857999"/>
              <a:gd name="connsiteX8" fmla="*/ 0 w 6103620"/>
              <a:gd name="connsiteY8" fmla="*/ 594360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03620" h="6857999">
                <a:moveTo>
                  <a:pt x="3914141" y="914400"/>
                </a:moveTo>
                <a:lnTo>
                  <a:pt x="6103620" y="914400"/>
                </a:lnTo>
                <a:lnTo>
                  <a:pt x="6103620" y="914404"/>
                </a:lnTo>
                <a:lnTo>
                  <a:pt x="4339591" y="6857999"/>
                </a:lnTo>
                <a:lnTo>
                  <a:pt x="2150113" y="6857999"/>
                </a:lnTo>
                <a:close/>
                <a:moveTo>
                  <a:pt x="1769111" y="0"/>
                </a:moveTo>
                <a:lnTo>
                  <a:pt x="3958591" y="0"/>
                </a:lnTo>
                <a:lnTo>
                  <a:pt x="2189480" y="5943601"/>
                </a:lnTo>
                <a:lnTo>
                  <a:pt x="0" y="59436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57488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">
            <a:extLst>
              <a:ext uri="{FF2B5EF4-FFF2-40B4-BE49-F238E27FC236}">
                <a16:creationId xmlns:a16="http://schemas.microsoft.com/office/drawing/2014/main" xmlns="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xmlns="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xmlns="" id="{AD7B9076-7693-4C5F-8305-D5529FF807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1033272"/>
            <a:ext cx="505608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EMPTY SLIDE</a:t>
            </a:r>
            <a:endParaRPr lang="ru-RU" dirty="0"/>
          </a:p>
        </p:txBody>
      </p:sp>
      <p:sp>
        <p:nvSpPr>
          <p:cNvPr id="14" name="Graphic 15">
            <a:extLst>
              <a:ext uri="{FF2B5EF4-FFF2-40B4-BE49-F238E27FC236}">
                <a16:creationId xmlns:a16="http://schemas.microsoft.com/office/drawing/2014/main" xmlns="" id="{D0734B58-9436-7F49-BF67-542C05487FFF}"/>
              </a:ext>
            </a:extLst>
          </p:cNvPr>
          <p:cNvSpPr/>
          <p:nvPr userDrawn="1"/>
        </p:nvSpPr>
        <p:spPr>
          <a:xfrm>
            <a:off x="-11174" y="1947672"/>
            <a:ext cx="5274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1084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">
            <a:extLst>
              <a:ext uri="{FF2B5EF4-FFF2-40B4-BE49-F238E27FC236}">
                <a16:creationId xmlns:a16="http://schemas.microsoft.com/office/drawing/2014/main" xmlns="" id="{9650CBA0-AE8F-4C6C-B273-73785A68EB9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79A324E0-7B75-4C65-9695-78537686038F}"/>
                </a:ext>
              </a:extLst>
            </p:cNvPr>
            <p:cNvSpPr/>
            <p:nvPr/>
          </p:nvSpPr>
          <p:spPr>
            <a:xfrm>
              <a:off x="-12700" y="-12700"/>
              <a:ext cx="12217400" cy="6883400"/>
            </a:xfrm>
            <a:custGeom>
              <a:avLst/>
              <a:gdLst>
                <a:gd name="connsiteX0" fmla="*/ 12700 w 12217400"/>
                <a:gd name="connsiteY0" fmla="*/ 12700 h 6883400"/>
                <a:gd name="connsiteX1" fmla="*/ 12700 w 12217400"/>
                <a:gd name="connsiteY1" fmla="*/ 6870700 h 6883400"/>
                <a:gd name="connsiteX2" fmla="*/ 12205970 w 12217400"/>
                <a:gd name="connsiteY2" fmla="*/ 6870700 h 6883400"/>
                <a:gd name="connsiteX3" fmla="*/ 12205970 w 12217400"/>
                <a:gd name="connsiteY3" fmla="*/ 12700 h 6883400"/>
                <a:gd name="connsiteX4" fmla="*/ 12700 w 12217400"/>
                <a:gd name="connsiteY4" fmla="*/ 12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7400" h="6883400">
                  <a:moveTo>
                    <a:pt x="12700" y="12700"/>
                  </a:moveTo>
                  <a:lnTo>
                    <a:pt x="12700" y="6870700"/>
                  </a:lnTo>
                  <a:lnTo>
                    <a:pt x="12205970" y="6870700"/>
                  </a:lnTo>
                  <a:lnTo>
                    <a:pt x="12205970" y="12700"/>
                  </a:lnTo>
                  <a:lnTo>
                    <a:pt x="12700" y="127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A4C7B0B8-9EF6-4DBC-9088-96B54006BA08}"/>
                </a:ext>
              </a:extLst>
            </p:cNvPr>
            <p:cNvSpPr/>
            <p:nvPr/>
          </p:nvSpPr>
          <p:spPr>
            <a:xfrm>
              <a:off x="4178300" y="-12700"/>
              <a:ext cx="7289800" cy="6883400"/>
            </a:xfrm>
            <a:custGeom>
              <a:avLst/>
              <a:gdLst>
                <a:gd name="connsiteX0" fmla="*/ 5063490 w 7289800"/>
                <a:gd name="connsiteY0" fmla="*/ 12700 h 6883400"/>
                <a:gd name="connsiteX1" fmla="*/ 2499360 w 7289800"/>
                <a:gd name="connsiteY1" fmla="*/ 6870700 h 6883400"/>
                <a:gd name="connsiteX2" fmla="*/ 4721860 w 7289800"/>
                <a:gd name="connsiteY2" fmla="*/ 6870700 h 6883400"/>
                <a:gd name="connsiteX3" fmla="*/ 7285990 w 7289800"/>
                <a:gd name="connsiteY3" fmla="*/ 12700 h 6883400"/>
                <a:gd name="connsiteX4" fmla="*/ 5063490 w 7289800"/>
                <a:gd name="connsiteY4" fmla="*/ 12700 h 6883400"/>
                <a:gd name="connsiteX5" fmla="*/ 12700 w 7289800"/>
                <a:gd name="connsiteY5" fmla="*/ 6870700 h 6883400"/>
                <a:gd name="connsiteX6" fmla="*/ 2235200 w 7289800"/>
                <a:gd name="connsiteY6" fmla="*/ 6870700 h 6883400"/>
                <a:gd name="connsiteX7" fmla="*/ 4799331 w 7289800"/>
                <a:gd name="connsiteY7" fmla="*/ 12700 h 6883400"/>
                <a:gd name="connsiteX8" fmla="*/ 2576830 w 7289800"/>
                <a:gd name="connsiteY8" fmla="*/ 12700 h 6883400"/>
                <a:gd name="connsiteX9" fmla="*/ 12700 w 7289800"/>
                <a:gd name="connsiteY9" fmla="*/ 6870700 h 688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89800" h="6883400">
                  <a:moveTo>
                    <a:pt x="5063490" y="12700"/>
                  </a:moveTo>
                  <a:lnTo>
                    <a:pt x="2499360" y="6870700"/>
                  </a:lnTo>
                  <a:lnTo>
                    <a:pt x="4721860" y="6870700"/>
                  </a:lnTo>
                  <a:lnTo>
                    <a:pt x="7285990" y="12700"/>
                  </a:lnTo>
                  <a:lnTo>
                    <a:pt x="5063490" y="12700"/>
                  </a:lnTo>
                  <a:close/>
                  <a:moveTo>
                    <a:pt x="12700" y="6870700"/>
                  </a:moveTo>
                  <a:lnTo>
                    <a:pt x="2235200" y="6870700"/>
                  </a:lnTo>
                  <a:lnTo>
                    <a:pt x="4799331" y="12700"/>
                  </a:lnTo>
                  <a:lnTo>
                    <a:pt x="2576830" y="12700"/>
                  </a:lnTo>
                  <a:lnTo>
                    <a:pt x="12700" y="6870700"/>
                  </a:lnTo>
                  <a:close/>
                </a:path>
              </a:pathLst>
            </a:custGeom>
            <a:solidFill>
              <a:schemeClr val="bg2">
                <a:alpha val="15000"/>
              </a:schemeClr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06ADBD7-8355-4951-B459-EC284BCE83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Graphic 4">
            <a:extLst>
              <a:ext uri="{FF2B5EF4-FFF2-40B4-BE49-F238E27FC236}">
                <a16:creationId xmlns:a16="http://schemas.microsoft.com/office/drawing/2014/main" xmlns="" id="{55B3C92B-0A13-49BD-8A7D-FD6B821FE783}"/>
              </a:ext>
            </a:extLst>
          </p:cNvPr>
          <p:cNvSpPr/>
          <p:nvPr userDrawn="1"/>
        </p:nvSpPr>
        <p:spPr>
          <a:xfrm>
            <a:off x="11292630" y="6103003"/>
            <a:ext cx="910800" cy="144000"/>
          </a:xfrm>
          <a:custGeom>
            <a:avLst/>
            <a:gdLst>
              <a:gd name="connsiteX0" fmla="*/ 689134 w 695325"/>
              <a:gd name="connsiteY0" fmla="*/ 7144 h 114300"/>
              <a:gd name="connsiteX1" fmla="*/ 689134 w 695325"/>
              <a:gd name="connsiteY1" fmla="*/ 115729 h 114300"/>
              <a:gd name="connsiteX2" fmla="*/ 78581 w 695325"/>
              <a:gd name="connsiteY2" fmla="*/ 115729 h 114300"/>
              <a:gd name="connsiteX3" fmla="*/ 7144 w 695325"/>
              <a:gd name="connsiteY3" fmla="*/ 7144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5" h="114300">
                <a:moveTo>
                  <a:pt x="689134" y="7144"/>
                </a:moveTo>
                <a:lnTo>
                  <a:pt x="689134" y="115729"/>
                </a:lnTo>
                <a:lnTo>
                  <a:pt x="78581" y="115729"/>
                </a:lnTo>
                <a:lnTo>
                  <a:pt x="7144" y="7144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9404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ual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21">
            <a:extLst>
              <a:ext uri="{FF2B5EF4-FFF2-40B4-BE49-F238E27FC236}">
                <a16:creationId xmlns:a16="http://schemas.microsoft.com/office/drawing/2014/main" xmlns="" id="{10000CCD-6AFF-4E65-8858-5502306E581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5578" y="1974209"/>
            <a:ext cx="882686" cy="10922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6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1</a:t>
            </a:r>
            <a:endParaRPr lang="ru-RU" dirty="0"/>
          </a:p>
        </p:txBody>
      </p:sp>
      <p:sp>
        <p:nvSpPr>
          <p:cNvPr id="32" name="Text Placeholder 24">
            <a:extLst>
              <a:ext uri="{FF2B5EF4-FFF2-40B4-BE49-F238E27FC236}">
                <a16:creationId xmlns:a16="http://schemas.microsoft.com/office/drawing/2014/main" xmlns="" id="{D5D777E5-98F6-416A-8D23-3399269D85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42535" y="1998209"/>
            <a:ext cx="3103110" cy="103235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22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xmlns="" id="{C979BADF-99B5-4C91-AAE5-FC2C4DBEDE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20642" y="1974209"/>
            <a:ext cx="882686" cy="10922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6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2</a:t>
            </a:r>
            <a:endParaRPr lang="ru-RU" dirty="0"/>
          </a:p>
        </p:txBody>
      </p:sp>
      <p:sp>
        <p:nvSpPr>
          <p:cNvPr id="34" name="Text Placeholder 24">
            <a:extLst>
              <a:ext uri="{FF2B5EF4-FFF2-40B4-BE49-F238E27FC236}">
                <a16:creationId xmlns:a16="http://schemas.microsoft.com/office/drawing/2014/main" xmlns="" id="{6706F6A2-1599-4D73-9288-3ECEACDDCA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77939" y="1998209"/>
            <a:ext cx="2243918" cy="103235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22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xmlns="" id="{BAE5E245-1702-4722-895D-0808BB0A86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06755" y="1991988"/>
            <a:ext cx="882686" cy="109220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60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3</a:t>
            </a:r>
            <a:endParaRPr lang="ru-RU" dirty="0"/>
          </a:p>
        </p:txBody>
      </p:sp>
      <p:sp>
        <p:nvSpPr>
          <p:cNvPr id="36" name="Text Placeholder 24">
            <a:extLst>
              <a:ext uri="{FF2B5EF4-FFF2-40B4-BE49-F238E27FC236}">
                <a16:creationId xmlns:a16="http://schemas.microsoft.com/office/drawing/2014/main" xmlns="" id="{3701E665-3CED-413C-BAC6-CE003B1494E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564052" y="2015988"/>
            <a:ext cx="2959116" cy="103235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22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4">
            <a:extLst>
              <a:ext uri="{FF2B5EF4-FFF2-40B4-BE49-F238E27FC236}">
                <a16:creationId xmlns:a16="http://schemas.microsoft.com/office/drawing/2014/main" xmlns="" id="{E01406B4-D44B-4D1E-91F3-D87541EAD4C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20059" y="2927531"/>
            <a:ext cx="1698625" cy="800100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4">
            <a:extLst>
              <a:ext uri="{FF2B5EF4-FFF2-40B4-BE49-F238E27FC236}">
                <a16:creationId xmlns:a16="http://schemas.microsoft.com/office/drawing/2014/main" xmlns="" id="{9AAD5CF9-9A59-4C5F-8C29-B92AD601211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718684" y="2927531"/>
            <a:ext cx="1698625" cy="800100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24">
            <a:extLst>
              <a:ext uri="{FF2B5EF4-FFF2-40B4-BE49-F238E27FC236}">
                <a16:creationId xmlns:a16="http://schemas.microsoft.com/office/drawing/2014/main" xmlns="" id="{C6725172-65CC-4645-B23F-E77886468F3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94793" y="2927531"/>
            <a:ext cx="2599197" cy="800100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24">
            <a:extLst>
              <a:ext uri="{FF2B5EF4-FFF2-40B4-BE49-F238E27FC236}">
                <a16:creationId xmlns:a16="http://schemas.microsoft.com/office/drawing/2014/main" xmlns="" id="{0EA5E6CA-5C78-4B75-BA22-59750E7D450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76955" y="2925988"/>
            <a:ext cx="3726423" cy="800100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24">
            <a:extLst>
              <a:ext uri="{FF2B5EF4-FFF2-40B4-BE49-F238E27FC236}">
                <a16:creationId xmlns:a16="http://schemas.microsoft.com/office/drawing/2014/main" xmlns="" id="{E1C61752-F57C-4FBF-93F3-06F43CCA43C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284133" y="5751926"/>
            <a:ext cx="9623735" cy="470478"/>
          </a:xfr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24">
            <a:extLst>
              <a:ext uri="{FF2B5EF4-FFF2-40B4-BE49-F238E27FC236}">
                <a16:creationId xmlns:a16="http://schemas.microsoft.com/office/drawing/2014/main" xmlns="" id="{E0232175-FB97-4039-8136-B9DD27441C0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794791" y="4893792"/>
            <a:ext cx="2599199" cy="615026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24">
            <a:extLst>
              <a:ext uri="{FF2B5EF4-FFF2-40B4-BE49-F238E27FC236}">
                <a16:creationId xmlns:a16="http://schemas.microsoft.com/office/drawing/2014/main" xmlns="" id="{6E5262C3-0603-403F-AB36-FB4EB9FC7BC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890713" y="4893792"/>
            <a:ext cx="3712665" cy="615026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Picture Placeholder 12">
            <a:extLst>
              <a:ext uri="{FF2B5EF4-FFF2-40B4-BE49-F238E27FC236}">
                <a16:creationId xmlns:a16="http://schemas.microsoft.com/office/drawing/2014/main" xmlns="" id="{D2FBACFC-8B68-4A37-95A4-26BE5A23D75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020058" y="3800404"/>
            <a:ext cx="3273552" cy="16184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46" name="Picture Placeholder 12">
            <a:extLst>
              <a:ext uri="{FF2B5EF4-FFF2-40B4-BE49-F238E27FC236}">
                <a16:creationId xmlns:a16="http://schemas.microsoft.com/office/drawing/2014/main" xmlns="" id="{5A6A36C6-8489-4333-927A-141D8F98AE50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4794792" y="3864572"/>
            <a:ext cx="2599199" cy="89611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47" name="Picture Placeholder 9">
            <a:extLst>
              <a:ext uri="{FF2B5EF4-FFF2-40B4-BE49-F238E27FC236}">
                <a16:creationId xmlns:a16="http://schemas.microsoft.com/office/drawing/2014/main" xmlns="" id="{BB2DF986-C446-4302-9099-B1512AD5D8CA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876955" y="3864572"/>
            <a:ext cx="2599200" cy="8964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xmlns="" id="{BB58C539-3FDE-4755-BEB4-C953AA2926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4032" y="741320"/>
            <a:ext cx="10506743" cy="78263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HOW TO USE THIS TEMPALTE</a:t>
            </a:r>
            <a:endParaRPr lang="ru-RU" dirty="0"/>
          </a:p>
        </p:txBody>
      </p:sp>
      <p:sp>
        <p:nvSpPr>
          <p:cNvPr id="23" name="Graphic 15">
            <a:extLst>
              <a:ext uri="{FF2B5EF4-FFF2-40B4-BE49-F238E27FC236}">
                <a16:creationId xmlns:a16="http://schemas.microsoft.com/office/drawing/2014/main" xmlns="" id="{8EDA54DA-ED01-4416-96BF-C8968F4684B4}"/>
              </a:ext>
            </a:extLst>
          </p:cNvPr>
          <p:cNvSpPr/>
          <p:nvPr userDrawn="1"/>
        </p:nvSpPr>
        <p:spPr>
          <a:xfrm>
            <a:off x="-11173" y="1610268"/>
            <a:ext cx="9252000" cy="73100"/>
          </a:xfrm>
          <a:custGeom>
            <a:avLst/>
            <a:gdLst>
              <a:gd name="connsiteX0" fmla="*/ 9138 w 5056083"/>
              <a:gd name="connsiteY0" fmla="*/ 9137 h 73099"/>
              <a:gd name="connsiteX1" fmla="*/ 9138 w 5056083"/>
              <a:gd name="connsiteY1" fmla="*/ 67617 h 73099"/>
              <a:gd name="connsiteX2" fmla="*/ 5018925 w 5056083"/>
              <a:gd name="connsiteY2" fmla="*/ 67617 h 73099"/>
              <a:gd name="connsiteX3" fmla="*/ 5057911 w 5056083"/>
              <a:gd name="connsiteY3" fmla="*/ 9137 h 7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6083" h="73099">
                <a:moveTo>
                  <a:pt x="9138" y="9137"/>
                </a:moveTo>
                <a:lnTo>
                  <a:pt x="9138" y="67617"/>
                </a:lnTo>
                <a:lnTo>
                  <a:pt x="5018925" y="67617"/>
                </a:lnTo>
                <a:lnTo>
                  <a:pt x="5057911" y="9137"/>
                </a:lnTo>
                <a:close/>
              </a:path>
            </a:pathLst>
          </a:custGeom>
          <a:solidFill>
            <a:schemeClr val="bg2">
              <a:alpha val="7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3401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11281ABC-1821-4B63-88B5-74D2B13A11AF}"/>
              </a:ext>
            </a:extLst>
          </p:cNvPr>
          <p:cNvGrpSpPr/>
          <p:nvPr userDrawn="1"/>
        </p:nvGrpSpPr>
        <p:grpSpPr>
          <a:xfrm rot="5400000">
            <a:off x="175132" y="1273331"/>
            <a:ext cx="5378800" cy="5588856"/>
            <a:chOff x="-424090" y="303112"/>
            <a:chExt cx="5378800" cy="5588856"/>
          </a:xfrm>
          <a:solidFill>
            <a:srgbClr val="F6BF73">
              <a:alpha val="30196"/>
            </a:srgbClr>
          </a:solidFill>
        </p:grpSpPr>
        <p:pic>
          <p:nvPicPr>
            <p:cNvPr id="13" name="Graphic 12" descr="Single gear">
              <a:extLst>
                <a:ext uri="{FF2B5EF4-FFF2-40B4-BE49-F238E27FC236}">
                  <a16:creationId xmlns:a16="http://schemas.microsoft.com/office/drawing/2014/main" xmlns="" id="{0BD16937-7ADD-43BC-AFAD-ABA8E1E4D04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l="13195" t="12276" r="8371" b="1368"/>
            <a:stretch/>
          </p:blipFill>
          <p:spPr>
            <a:xfrm rot="5400000">
              <a:off x="1442081" y="2451153"/>
              <a:ext cx="3275424" cy="3606205"/>
            </a:xfrm>
            <a:prstGeom prst="rect">
              <a:avLst/>
            </a:prstGeom>
          </p:spPr>
        </p:pic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xmlns="" id="{A93E95CB-8B7F-4CE0-BD90-8078D78E5B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1092764" y="303112"/>
              <a:ext cx="2880000" cy="2880000"/>
            </a:xfrm>
            <a:prstGeom prst="rect">
              <a:avLst/>
            </a:prstGeom>
          </p:spPr>
        </p:pic>
        <p:pic>
          <p:nvPicPr>
            <p:cNvPr id="15" name="Graphic 14" descr="Single gear">
              <a:extLst>
                <a:ext uri="{FF2B5EF4-FFF2-40B4-BE49-F238E27FC236}">
                  <a16:creationId xmlns:a16="http://schemas.microsoft.com/office/drawing/2014/main" xmlns="" id="{308EA72E-9FD8-4137-AF70-2F45B4623A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-424090" y="1817280"/>
              <a:ext cx="2880000" cy="2880000"/>
            </a:xfrm>
            <a:prstGeom prst="rect">
              <a:avLst/>
            </a:prstGeom>
          </p:spPr>
        </p:pic>
        <p:pic>
          <p:nvPicPr>
            <p:cNvPr id="16" name="Graphic 15" descr="Single gear">
              <a:extLst>
                <a:ext uri="{FF2B5EF4-FFF2-40B4-BE49-F238E27FC236}">
                  <a16:creationId xmlns:a16="http://schemas.microsoft.com/office/drawing/2014/main" xmlns="" id="{7E5F03E5-E60E-40E5-996F-CE212FF642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625457" y="4024986"/>
              <a:ext cx="1620000" cy="1620000"/>
            </a:xfrm>
            <a:prstGeom prst="rect">
              <a:avLst/>
            </a:prstGeom>
          </p:spPr>
        </p:pic>
        <p:pic>
          <p:nvPicPr>
            <p:cNvPr id="17" name="Graphic 16" descr="Single gear">
              <a:extLst>
                <a:ext uri="{FF2B5EF4-FFF2-40B4-BE49-F238E27FC236}">
                  <a16:creationId xmlns:a16="http://schemas.microsoft.com/office/drawing/2014/main" xmlns="" id="{7EB0518D-8C62-493A-B053-F7B2F41290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5400000">
              <a:off x="3226710" y="1355170"/>
              <a:ext cx="1728000" cy="1728000"/>
            </a:xfrm>
            <a:prstGeom prst="rect">
              <a:avLst/>
            </a:prstGeom>
          </p:spPr>
        </p:pic>
      </p:grpSp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970240"/>
            <a:ext cx="10437812" cy="321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175260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3077" y="609600"/>
            <a:ext cx="1602997" cy="1368198"/>
          </a:xfrm>
          <a:prstGeom prst="rect">
            <a:avLst/>
          </a:prstGeom>
          <a:solidFill>
            <a:srgbClr val="942D0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646" y="753228"/>
            <a:ext cx="9613861" cy="1080938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7645" y="2336873"/>
            <a:ext cx="4698358" cy="3599316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51448" y="2336873"/>
            <a:ext cx="4700058" cy="3599316"/>
          </a:xfrm>
        </p:spPr>
        <p:txBody>
          <a:bodyPr anchor="ctr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08306" y="5936187"/>
            <a:ext cx="2743200" cy="365125"/>
          </a:xfrm>
        </p:spPr>
        <p:txBody>
          <a:bodyPr/>
          <a:lstStyle/>
          <a:p>
            <a:fld id="{616D6166-2B42-4F11-BAA6-8ABAE1BE810C}" type="datetimeFigureOut">
              <a:rPr lang="en-US" noProof="0" smtClean="0"/>
              <a:t>6/24/2025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37646" y="5936188"/>
            <a:ext cx="6870660" cy="365125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6705" y="753227"/>
            <a:ext cx="1154151" cy="1090789"/>
          </a:xfrm>
        </p:spPr>
        <p:txBody>
          <a:bodyPr/>
          <a:lstStyle/>
          <a:p>
            <a:fld id="{9E3FA76C-C565-46B6-8652-D75785E2521F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474366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A75689F-8B6B-4484-8064-90B4D8FB7C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7343" y="2731933"/>
            <a:ext cx="6903253" cy="3350673"/>
          </a:xfrm>
          <a:gradFill>
            <a:gsLst>
              <a:gs pos="0">
                <a:schemeClr val="tx2"/>
              </a:gs>
              <a:gs pos="100000">
                <a:schemeClr val="accent2"/>
              </a:gs>
            </a:gsLst>
            <a:lin ang="14400000" scaled="0"/>
          </a:gradFill>
        </p:spPr>
        <p:txBody>
          <a:bodyPr lIns="576000" tIns="1872000" rIns="576000"/>
          <a:lstStyle>
            <a:lvl1pPr marL="0" indent="0">
              <a:lnSpc>
                <a:spcPts val="2000"/>
              </a:lnSpc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Describe Your Big Idea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C57B9832-0120-4094-8C27-082E3533C5D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012000" cy="6858000"/>
          </a:xfrm>
          <a:custGeom>
            <a:avLst/>
            <a:gdLst>
              <a:gd name="connsiteX0" fmla="*/ 0 w 12012000"/>
              <a:gd name="connsiteY0" fmla="*/ 0 h 6858000"/>
              <a:gd name="connsiteX1" fmla="*/ 8592000 w 12012000"/>
              <a:gd name="connsiteY1" fmla="*/ 0 h 6858000"/>
              <a:gd name="connsiteX2" fmla="*/ 8592000 w 12012000"/>
              <a:gd name="connsiteY2" fmla="*/ 180000 h 6858000"/>
              <a:gd name="connsiteX3" fmla="*/ 12012000 w 12012000"/>
              <a:gd name="connsiteY3" fmla="*/ 180000 h 6858000"/>
              <a:gd name="connsiteX4" fmla="*/ 12012000 w 12012000"/>
              <a:gd name="connsiteY4" fmla="*/ 6678000 h 6858000"/>
              <a:gd name="connsiteX5" fmla="*/ 8592000 w 12012000"/>
              <a:gd name="connsiteY5" fmla="*/ 6678000 h 6858000"/>
              <a:gd name="connsiteX6" fmla="*/ 8592000 w 12012000"/>
              <a:gd name="connsiteY6" fmla="*/ 6858000 h 6858000"/>
              <a:gd name="connsiteX7" fmla="*/ 0 w 1201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12000" h="6858000">
                <a:moveTo>
                  <a:pt x="0" y="0"/>
                </a:moveTo>
                <a:lnTo>
                  <a:pt x="8592000" y="0"/>
                </a:lnTo>
                <a:lnTo>
                  <a:pt x="8592000" y="180000"/>
                </a:lnTo>
                <a:lnTo>
                  <a:pt x="12012000" y="180000"/>
                </a:lnTo>
                <a:lnTo>
                  <a:pt x="12012000" y="6678000"/>
                </a:lnTo>
                <a:lnTo>
                  <a:pt x="8592000" y="6678000"/>
                </a:lnTo>
                <a:lnTo>
                  <a:pt x="85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 lIns="0" tIns="0" rIns="61200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&amp; Drop Your </a:t>
            </a:r>
            <a:br>
              <a:rPr lang="en-US" dirty="0"/>
            </a:br>
            <a:r>
              <a:rPr lang="en-US" dirty="0"/>
              <a:t>Background Photo Here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A557D1A2-E2DD-4CD8-B7DB-2864D4A97E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3999" y="6262080"/>
            <a:ext cx="6190934" cy="360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86B08B7A-4219-4973-8C9B-BF5BCC644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CC7194-A4D0-457B-9D3E-53681723AF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EAF90A48-1BFB-4A19-9A1C-2851879F9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9778" y="3096087"/>
            <a:ext cx="5455750" cy="1008000"/>
          </a:xfrm>
        </p:spPr>
        <p:txBody>
          <a:bodyPr/>
          <a:lstStyle>
            <a:lvl1pPr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C9E79024-4B2E-43B0-8607-196181AB731F}"/>
              </a:ext>
            </a:extLst>
          </p:cNvPr>
          <p:cNvSpPr/>
          <p:nvPr userDrawn="1"/>
        </p:nvSpPr>
        <p:spPr>
          <a:xfrm rot="5400000">
            <a:off x="6963000" y="1629000"/>
            <a:ext cx="6858000" cy="3600000"/>
          </a:xfrm>
          <a:custGeom>
            <a:avLst/>
            <a:gdLst>
              <a:gd name="connsiteX0" fmla="*/ 0 w 6858000"/>
              <a:gd name="connsiteY0" fmla="*/ 3600000 h 3600000"/>
              <a:gd name="connsiteX1" fmla="*/ 0 w 6858000"/>
              <a:gd name="connsiteY1" fmla="*/ 0 h 3600000"/>
              <a:gd name="connsiteX2" fmla="*/ 0 w 6858000"/>
              <a:gd name="connsiteY2" fmla="*/ 0 h 3600000"/>
              <a:gd name="connsiteX3" fmla="*/ 180000 w 6858000"/>
              <a:gd name="connsiteY3" fmla="*/ 0 h 3600000"/>
              <a:gd name="connsiteX4" fmla="*/ 6678000 w 6858000"/>
              <a:gd name="connsiteY4" fmla="*/ 0 h 3600000"/>
              <a:gd name="connsiteX5" fmla="*/ 6858000 w 6858000"/>
              <a:gd name="connsiteY5" fmla="*/ 0 h 3600000"/>
              <a:gd name="connsiteX6" fmla="*/ 6858000 w 6858000"/>
              <a:gd name="connsiteY6" fmla="*/ 180000 h 3600000"/>
              <a:gd name="connsiteX7" fmla="*/ 6858000 w 6858000"/>
              <a:gd name="connsiteY7" fmla="*/ 3600000 h 3600000"/>
              <a:gd name="connsiteX8" fmla="*/ 6678000 w 6858000"/>
              <a:gd name="connsiteY8" fmla="*/ 3600000 h 3600000"/>
              <a:gd name="connsiteX9" fmla="*/ 6678000 w 6858000"/>
              <a:gd name="connsiteY9" fmla="*/ 180000 h 3600000"/>
              <a:gd name="connsiteX10" fmla="*/ 180000 w 6858000"/>
              <a:gd name="connsiteY10" fmla="*/ 180000 h 3600000"/>
              <a:gd name="connsiteX11" fmla="*/ 180000 w 6858000"/>
              <a:gd name="connsiteY11" fmla="*/ 3600000 h 3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3600000">
                <a:moveTo>
                  <a:pt x="0" y="3600000"/>
                </a:moveTo>
                <a:lnTo>
                  <a:pt x="0" y="0"/>
                </a:lnTo>
                <a:lnTo>
                  <a:pt x="0" y="0"/>
                </a:lnTo>
                <a:lnTo>
                  <a:pt x="180000" y="0"/>
                </a:lnTo>
                <a:lnTo>
                  <a:pt x="6678000" y="0"/>
                </a:lnTo>
                <a:lnTo>
                  <a:pt x="6858000" y="0"/>
                </a:lnTo>
                <a:lnTo>
                  <a:pt x="6858000" y="180000"/>
                </a:lnTo>
                <a:lnTo>
                  <a:pt x="6858000" y="3600000"/>
                </a:lnTo>
                <a:lnTo>
                  <a:pt x="6678000" y="3600000"/>
                </a:lnTo>
                <a:lnTo>
                  <a:pt x="6678000" y="180000"/>
                </a:lnTo>
                <a:lnTo>
                  <a:pt x="180000" y="180000"/>
                </a:lnTo>
                <a:lnTo>
                  <a:pt x="180000" y="3600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1372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48D39141-3E8E-4545-90DB-291A0E5F139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tx1">
              <a:lumMod val="75000"/>
              <a:lumOff val="25000"/>
            </a:schemeClr>
          </a:solidFill>
        </p:spPr>
        <p:txBody>
          <a:bodyPr lIns="0" tIns="0" rIns="612000" anchor="ctr"/>
          <a:lstStyle>
            <a:lvl1pPr marL="0" indent="0" algn="r">
              <a:lnSpc>
                <a:spcPct val="100000"/>
              </a:lnSpc>
              <a:buNone/>
              <a:defRPr sz="12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Drag &amp; Drop Your </a:t>
            </a:r>
            <a:br>
              <a:rPr lang="en-US" dirty="0"/>
            </a:br>
            <a:r>
              <a:rPr lang="en-US" dirty="0"/>
              <a:t>Background Photo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90A062-54B3-47F2-9D6A-5BC9575208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672000" cy="6857999"/>
          </a:xfrm>
          <a:solidFill>
            <a:schemeClr val="tx2">
              <a:alpha val="70000"/>
            </a:schemeClr>
          </a:solidFill>
        </p:spPr>
        <p:txBody>
          <a:bodyPr lIns="1116000" rIns="180000" bIns="756000" anchor="ctr"/>
          <a:lstStyle>
            <a:lvl1pPr algn="l">
              <a:lnSpc>
                <a:spcPct val="65000"/>
              </a:lnSpc>
              <a:defRPr sz="8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</a:t>
            </a:r>
            <a:br>
              <a:rPr lang="en-US" dirty="0"/>
            </a:br>
            <a:r>
              <a:rPr lang="en-US" dirty="0"/>
              <a:t>you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D49FD1A9-E34B-4888-90DE-493861AD75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17700" y="4508500"/>
            <a:ext cx="3314700" cy="330200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Full Name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3452AC72-D893-4C1A-83BD-9930164D89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17700" y="5180023"/>
            <a:ext cx="3314700" cy="205029"/>
          </a:xfrm>
          <a:ln>
            <a:noFill/>
          </a:ln>
        </p:spPr>
        <p:txBody>
          <a:bodyPr anchor="t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Email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xmlns="" id="{D2EEC149-F1BE-4C36-A789-5BF73B40A2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17700" y="5683561"/>
            <a:ext cx="3314700" cy="205029"/>
          </a:xfrm>
          <a:ln>
            <a:noFill/>
          </a:ln>
        </p:spPr>
        <p:txBody>
          <a:bodyPr anchor="t"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Phone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xmlns="" id="{ECC256E6-6AE8-4950-838C-BE638FB4796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17700" y="4821910"/>
            <a:ext cx="3314700" cy="205029"/>
          </a:xfrm>
        </p:spPr>
        <p:txBody>
          <a:bodyPr anchor="t"/>
          <a:lstStyle>
            <a:lvl1pPr marL="0" indent="0">
              <a:buNone/>
              <a:defRPr sz="1000" i="0">
                <a:solidFill>
                  <a:schemeClr val="bg1"/>
                </a:solidFill>
              </a:defRPr>
            </a:lvl1pPr>
            <a:lvl2pPr marL="266700" indent="0">
              <a:buNone/>
              <a:defRPr>
                <a:solidFill>
                  <a:schemeClr val="accent1"/>
                </a:solidFill>
              </a:defRPr>
            </a:lvl2pPr>
            <a:lvl3pPr marL="447675" indent="0">
              <a:buNone/>
              <a:defRPr>
                <a:solidFill>
                  <a:schemeClr val="accent1"/>
                </a:solidFill>
              </a:defRPr>
            </a:lvl3pPr>
            <a:lvl4pPr marL="628650" indent="0">
              <a:buNone/>
              <a:defRPr>
                <a:solidFill>
                  <a:schemeClr val="accent1"/>
                </a:solidFill>
              </a:defRPr>
            </a:lvl4pPr>
            <a:lvl5pPr marL="809625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8519612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590D47E-B3B8-440E-9F42-8E8BF157EBFB}"/>
              </a:ext>
            </a:extLst>
          </p:cNvPr>
          <p:cNvSpPr/>
          <p:nvPr userDrawn="1"/>
        </p:nvSpPr>
        <p:spPr>
          <a:xfrm>
            <a:off x="8722615" y="761103"/>
            <a:ext cx="3469385" cy="533579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83566" y="2345167"/>
            <a:ext cx="2947482" cy="337635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1F71A73-3F86-47BC-8F23-CF55E86418C3}"/>
              </a:ext>
            </a:extLst>
          </p:cNvPr>
          <p:cNvSpPr/>
          <p:nvPr userDrawn="1"/>
        </p:nvSpPr>
        <p:spPr>
          <a:xfrm>
            <a:off x="573233" y="761103"/>
            <a:ext cx="8065158" cy="5335793"/>
          </a:xfrm>
          <a:prstGeom prst="rect">
            <a:avLst/>
          </a:prstGeom>
          <a:solidFill>
            <a:schemeClr val="tx1">
              <a:alpha val="85098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51134" y="860611"/>
            <a:ext cx="7315200" cy="512064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 dirty="0"/>
          </a:p>
          <a:p>
            <a:r>
              <a:rPr lang="en-US" noProof="0" dirty="0"/>
              <a:t> Add a footer 	</a:t>
            </a:r>
          </a:p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F5601C1-348E-4149-A60A-012B14EBE97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3A6C3BCD-F202-467A-ABBA-F38FC29898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7/14/2018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5CA5BF5-DE7F-4460-817D-AE1BAC336C92}"/>
              </a:ext>
            </a:extLst>
          </p:cNvPr>
          <p:cNvSpPr/>
          <p:nvPr userDrawn="1"/>
        </p:nvSpPr>
        <p:spPr>
          <a:xfrm>
            <a:off x="1" y="753035"/>
            <a:ext cx="494852" cy="5335793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4511667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xmlns="" id="{D6E0F90B-941A-45B6-85DA-E0D4E7977CD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71770" y="1483675"/>
            <a:ext cx="6421408" cy="3438427"/>
          </a:xfrm>
          <a:custGeom>
            <a:avLst/>
            <a:gdLst>
              <a:gd name="connsiteX0" fmla="*/ 1709168 w 6421408"/>
              <a:gd name="connsiteY0" fmla="*/ 0 h 3438427"/>
              <a:gd name="connsiteX1" fmla="*/ 6421408 w 6421408"/>
              <a:gd name="connsiteY1" fmla="*/ 0 h 3438427"/>
              <a:gd name="connsiteX2" fmla="*/ 6421408 w 6421408"/>
              <a:gd name="connsiteY2" fmla="*/ 280430 h 3438427"/>
              <a:gd name="connsiteX3" fmla="*/ 5507320 w 6421408"/>
              <a:gd name="connsiteY3" fmla="*/ 280430 h 3438427"/>
              <a:gd name="connsiteX4" fmla="*/ 5322477 w 6421408"/>
              <a:gd name="connsiteY4" fmla="*/ 461067 h 3438427"/>
              <a:gd name="connsiteX5" fmla="*/ 5322477 w 6421408"/>
              <a:gd name="connsiteY5" fmla="*/ 467384 h 3438427"/>
              <a:gd name="connsiteX6" fmla="*/ 5507320 w 6421408"/>
              <a:gd name="connsiteY6" fmla="*/ 648021 h 3438427"/>
              <a:gd name="connsiteX7" fmla="*/ 6421408 w 6421408"/>
              <a:gd name="connsiteY7" fmla="*/ 648021 h 3438427"/>
              <a:gd name="connsiteX8" fmla="*/ 6421408 w 6421408"/>
              <a:gd name="connsiteY8" fmla="*/ 2672927 h 3438427"/>
              <a:gd name="connsiteX9" fmla="*/ 4918005 w 6421408"/>
              <a:gd name="connsiteY9" fmla="*/ 2672927 h 3438427"/>
              <a:gd name="connsiteX10" fmla="*/ 4642006 w 6421408"/>
              <a:gd name="connsiteY10" fmla="*/ 2943252 h 3438427"/>
              <a:gd name="connsiteX11" fmla="*/ 4642006 w 6421408"/>
              <a:gd name="connsiteY11" fmla="*/ 2949569 h 3438427"/>
              <a:gd name="connsiteX12" fmla="*/ 3297460 w 6421408"/>
              <a:gd name="connsiteY12" fmla="*/ 2949569 h 3438427"/>
              <a:gd name="connsiteX13" fmla="*/ 2831554 w 6421408"/>
              <a:gd name="connsiteY13" fmla="*/ 3411899 h 3438427"/>
              <a:gd name="connsiteX14" fmla="*/ 2831554 w 6421408"/>
              <a:gd name="connsiteY14" fmla="*/ 3428320 h 3438427"/>
              <a:gd name="connsiteX15" fmla="*/ 2831723 w 6421408"/>
              <a:gd name="connsiteY15" fmla="*/ 3434345 h 3438427"/>
              <a:gd name="connsiteX16" fmla="*/ 2831976 w 6421408"/>
              <a:gd name="connsiteY16" fmla="*/ 3438427 h 3438427"/>
              <a:gd name="connsiteX17" fmla="*/ 1709168 w 6421408"/>
              <a:gd name="connsiteY17" fmla="*/ 3438427 h 3438427"/>
              <a:gd name="connsiteX18" fmla="*/ 0 w 6421408"/>
              <a:gd name="connsiteY18" fmla="*/ 1733109 h 3438427"/>
              <a:gd name="connsiteX19" fmla="*/ 0 w 6421408"/>
              <a:gd name="connsiteY19" fmla="*/ 1705319 h 3438427"/>
              <a:gd name="connsiteX20" fmla="*/ 1709168 w 6421408"/>
              <a:gd name="connsiteY20" fmla="*/ 0 h 343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421408" h="3438427">
                <a:moveTo>
                  <a:pt x="1709168" y="0"/>
                </a:moveTo>
                <a:lnTo>
                  <a:pt x="6421408" y="0"/>
                </a:lnTo>
                <a:lnTo>
                  <a:pt x="6421408" y="280430"/>
                </a:lnTo>
                <a:lnTo>
                  <a:pt x="5507320" y="280430"/>
                </a:lnTo>
                <a:cubicBezTo>
                  <a:pt x="5507320" y="280430"/>
                  <a:pt x="5322477" y="280430"/>
                  <a:pt x="5322477" y="461067"/>
                </a:cubicBezTo>
                <a:lnTo>
                  <a:pt x="5322477" y="467384"/>
                </a:lnTo>
                <a:cubicBezTo>
                  <a:pt x="5322477" y="467384"/>
                  <a:pt x="5322477" y="648021"/>
                  <a:pt x="5507320" y="648021"/>
                </a:cubicBezTo>
                <a:lnTo>
                  <a:pt x="6421408" y="648021"/>
                </a:lnTo>
                <a:lnTo>
                  <a:pt x="6421408" y="2672927"/>
                </a:lnTo>
                <a:lnTo>
                  <a:pt x="4918005" y="2672927"/>
                </a:lnTo>
                <a:cubicBezTo>
                  <a:pt x="4915473" y="2672927"/>
                  <a:pt x="4642006" y="2675454"/>
                  <a:pt x="4642006" y="2943252"/>
                </a:cubicBezTo>
                <a:lnTo>
                  <a:pt x="4642006" y="2949569"/>
                </a:lnTo>
                <a:lnTo>
                  <a:pt x="3297460" y="2949569"/>
                </a:lnTo>
                <a:cubicBezTo>
                  <a:pt x="3292396" y="2949569"/>
                  <a:pt x="2831554" y="2954621"/>
                  <a:pt x="2831554" y="3411899"/>
                </a:cubicBezTo>
                <a:lnTo>
                  <a:pt x="2831554" y="3428320"/>
                </a:lnTo>
                <a:cubicBezTo>
                  <a:pt x="2831554" y="3428636"/>
                  <a:pt x="2831574" y="3430718"/>
                  <a:pt x="2831723" y="3434345"/>
                </a:cubicBezTo>
                <a:lnTo>
                  <a:pt x="2831976" y="3438427"/>
                </a:lnTo>
                <a:lnTo>
                  <a:pt x="1709168" y="3438427"/>
                </a:lnTo>
                <a:cubicBezTo>
                  <a:pt x="1709168" y="3438427"/>
                  <a:pt x="0" y="3438427"/>
                  <a:pt x="0" y="1733109"/>
                </a:cubicBezTo>
                <a:lnTo>
                  <a:pt x="0" y="1705319"/>
                </a:lnTo>
                <a:cubicBezTo>
                  <a:pt x="0" y="1705319"/>
                  <a:pt x="0" y="0"/>
                  <a:pt x="1709168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ru-RU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Graphic 12">
            <a:extLst>
              <a:ext uri="{FF2B5EF4-FFF2-40B4-BE49-F238E27FC236}">
                <a16:creationId xmlns:a16="http://schemas.microsoft.com/office/drawing/2014/main" xmlns="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853" y="1231900"/>
            <a:ext cx="4503295" cy="7826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TEXT LAYOUT 02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E168-DA5E-4888-8D8A-92B118324C1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xmlns="" id="{82903A57-2768-42F8-A5EA-4C19B90498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0067" y="3889184"/>
            <a:ext cx="4548187" cy="1708223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xmlns="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E46691B2-7AF3-4CAC-A285-36444A9101D9}"/>
              </a:ext>
            </a:extLst>
          </p:cNvPr>
          <p:cNvSpPr/>
          <p:nvPr userDrawn="1"/>
        </p:nvSpPr>
        <p:spPr>
          <a:xfrm>
            <a:off x="12193179" y="4156602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xmlns="" id="{FE8ACF66-A148-4D4F-A35C-837CDC6B154D}"/>
              </a:ext>
            </a:extLst>
          </p:cNvPr>
          <p:cNvSpPr/>
          <p:nvPr userDrawn="1"/>
        </p:nvSpPr>
        <p:spPr>
          <a:xfrm>
            <a:off x="12193179" y="4682093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ru-RU" dirty="0"/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xmlns="" id="{5F10B1F7-5633-4C8B-A868-72D9C782CBA6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811115" y="2374900"/>
            <a:ext cx="4565650" cy="701675"/>
          </a:xfrm>
        </p:spPr>
        <p:txBody>
          <a:bodyPr>
            <a:noAutofit/>
          </a:bodyPr>
          <a:lstStyle>
            <a:lvl1pPr marL="0" indent="0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29">
            <a:extLst>
              <a:ext uri="{FF2B5EF4-FFF2-40B4-BE49-F238E27FC236}">
                <a16:creationId xmlns:a16="http://schemas.microsoft.com/office/drawing/2014/main" xmlns="" id="{CBA9BCD0-48BA-4D5B-8871-61204EACE422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811115" y="3165301"/>
            <a:ext cx="4583113" cy="689525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Graphic 33">
            <a:extLst>
              <a:ext uri="{FF2B5EF4-FFF2-40B4-BE49-F238E27FC236}">
                <a16:creationId xmlns:a16="http://schemas.microsoft.com/office/drawing/2014/main" xmlns="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xmlns="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xmlns="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2037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81149" y="1684742"/>
            <a:ext cx="4904790" cy="433376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Multip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4E106B9E-EBA8-4369-8705-FDBBA60DC7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0549" y="2101850"/>
            <a:ext cx="4433401" cy="823913"/>
          </a:xfrm>
        </p:spPr>
        <p:txBody>
          <a:bodyPr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180D0165-A38B-4CE8-AE4D-186DBC04F8D4}"/>
              </a:ext>
            </a:extLst>
          </p:cNvPr>
          <p:cNvGrpSpPr/>
          <p:nvPr userDrawn="1"/>
        </p:nvGrpSpPr>
        <p:grpSpPr bwMode="ltGray">
          <a:xfrm rot="5400000">
            <a:off x="7251814" y="1766245"/>
            <a:ext cx="4959501" cy="5224009"/>
            <a:chOff x="7232499" y="-159283"/>
            <a:chExt cx="4959501" cy="5224009"/>
          </a:xfrm>
          <a:solidFill>
            <a:srgbClr val="76280B">
              <a:alpha val="60000"/>
            </a:srgbClr>
          </a:solidFill>
        </p:grpSpPr>
        <p:pic>
          <p:nvPicPr>
            <p:cNvPr id="12" name="Graphic 11" descr="Single gear">
              <a:extLst>
                <a:ext uri="{FF2B5EF4-FFF2-40B4-BE49-F238E27FC236}">
                  <a16:creationId xmlns:a16="http://schemas.microsoft.com/office/drawing/2014/main" xmlns="" id="{90C052C9-F1E0-4264-8CAC-31B0B8F76D6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18078" r="23442"/>
            <a:stretch/>
          </p:blipFill>
          <p:spPr bwMode="ltGray">
            <a:xfrm>
              <a:off x="8994950" y="0"/>
              <a:ext cx="3197050" cy="3421066"/>
            </a:xfrm>
            <a:prstGeom prst="rect">
              <a:avLst/>
            </a:prstGeom>
          </p:spPr>
        </p:pic>
        <p:pic>
          <p:nvPicPr>
            <p:cNvPr id="13" name="Graphic 12" descr="Single gear">
              <a:extLst>
                <a:ext uri="{FF2B5EF4-FFF2-40B4-BE49-F238E27FC236}">
                  <a16:creationId xmlns:a16="http://schemas.microsoft.com/office/drawing/2014/main" xmlns="" id="{892FFF3D-7B2E-44EB-83BA-5453FEC489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7232499" y="667872"/>
              <a:ext cx="2880000" cy="2880000"/>
            </a:xfrm>
            <a:prstGeom prst="rect">
              <a:avLst/>
            </a:prstGeom>
          </p:spPr>
        </p:pic>
        <p:pic>
          <p:nvPicPr>
            <p:cNvPr id="14" name="Graphic 13" descr="Single gear">
              <a:extLst>
                <a:ext uri="{FF2B5EF4-FFF2-40B4-BE49-F238E27FC236}">
                  <a16:creationId xmlns:a16="http://schemas.microsoft.com/office/drawing/2014/main" xmlns="" id="{CC5A9AF4-A787-49A3-83CF-889F9AEE0D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746667" y="2184726"/>
              <a:ext cx="2880000" cy="2880000"/>
            </a:xfrm>
            <a:prstGeom prst="rect">
              <a:avLst/>
            </a:prstGeom>
          </p:spPr>
        </p:pic>
        <p:pic>
          <p:nvPicPr>
            <p:cNvPr id="19" name="Graphic 18" descr="Single gear">
              <a:extLst>
                <a:ext uri="{FF2B5EF4-FFF2-40B4-BE49-F238E27FC236}">
                  <a16:creationId xmlns:a16="http://schemas.microsoft.com/office/drawing/2014/main" xmlns="" id="{B5D192A5-6FE9-49BC-9104-102935BA03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 bwMode="ltGray">
            <a:xfrm>
              <a:off x="8501643" y="-159283"/>
              <a:ext cx="1620000" cy="1620000"/>
            </a:xfrm>
            <a:prstGeom prst="rect">
              <a:avLst/>
            </a:prstGeom>
          </p:spPr>
        </p:pic>
      </p:grpSp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6166-2B42-4F11-BAA6-8ABAE1BE810C}" type="datetimeFigureOut">
              <a:rPr lang="en-US" noProof="0" smtClean="0"/>
              <a:t>6/24/2025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A76C-C565-46B6-8652-D75785E2521F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xmlns="" id="{F099E8F9-E092-4E4C-AB87-FB2B4EC4D0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60549" y="3044624"/>
            <a:ext cx="4433401" cy="823913"/>
          </a:xfrm>
        </p:spPr>
        <p:txBody>
          <a:bodyPr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xmlns="" id="{782CF4FC-13E5-4A63-BCF2-3AF43B5F15B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60549" y="3987398"/>
            <a:ext cx="4433401" cy="823913"/>
          </a:xfrm>
        </p:spPr>
        <p:txBody>
          <a:bodyPr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xmlns="" id="{8523C4DE-E0C6-4EE1-9145-DA781917466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60549" y="4930171"/>
            <a:ext cx="4433401" cy="823913"/>
          </a:xfrm>
        </p:spPr>
        <p:txBody>
          <a:bodyPr anchor="ctr" anchorCtr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11079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">
            <a:extLst>
              <a:ext uri="{FF2B5EF4-FFF2-40B4-BE49-F238E27FC236}">
                <a16:creationId xmlns:a16="http://schemas.microsoft.com/office/drawing/2014/main" xmlns="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060155"/>
          </a:xfrm>
          <a:solidFill>
            <a:schemeClr val="bg1">
              <a:lumMod val="95000"/>
            </a:schemeClr>
          </a:solidFill>
        </p:spPr>
        <p:txBody>
          <a:bodyPr lIns="0" rIns="1764000" anchor="ctr"/>
          <a:lstStyle>
            <a:lvl1pPr marL="0" indent="0" algn="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9100" y="804500"/>
            <a:ext cx="4416588" cy="3818712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segue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9099" y="4623212"/>
            <a:ext cx="4416587" cy="816075"/>
          </a:xfrm>
          <a:solidFill>
            <a:schemeClr val="bg1">
              <a:alpha val="80000"/>
            </a:schemeClr>
          </a:solidFill>
          <a:ln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136852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1771313" cy="619125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BC3BEE7-44AC-45BC-B4E7-93E3454EB8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0687" y="5066452"/>
            <a:ext cx="4459766" cy="539345"/>
          </a:xfrm>
          <a:prstGeom prst="roundRect">
            <a:avLst>
              <a:gd name="adj" fmla="val 10086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108000" rIns="180000" bIns="0" anchor="t"/>
          <a:lstStyle>
            <a:lvl1pPr algn="l">
              <a:lnSpc>
                <a:spcPct val="100000"/>
              </a:lnSpc>
              <a:defRPr sz="1800" b="0" spc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r>
              <a:rPr lang="en-US" noProof="0"/>
              <a:t>Enter your caption</a:t>
            </a:r>
          </a:p>
        </p:txBody>
      </p:sp>
    </p:spTree>
    <p:extLst>
      <p:ext uri="{BB962C8B-B14F-4D97-AF65-F5344CB8AC3E}">
        <p14:creationId xmlns:p14="http://schemas.microsoft.com/office/powerpoint/2010/main" val="913445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C64B33BB-8F3A-42CE-BBDA-D08AA3266737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6282692" y="432000"/>
            <a:ext cx="5511800" cy="5760000"/>
          </a:xfrm>
          <a:custGeom>
            <a:avLst/>
            <a:gdLst>
              <a:gd name="connsiteX0" fmla="*/ 193823 w 5511800"/>
              <a:gd name="connsiteY0" fmla="*/ 0 h 5760000"/>
              <a:gd name="connsiteX1" fmla="*/ 5511800 w 5511800"/>
              <a:gd name="connsiteY1" fmla="*/ 0 h 5760000"/>
              <a:gd name="connsiteX2" fmla="*/ 5511800 w 5511800"/>
              <a:gd name="connsiteY2" fmla="*/ 5760000 h 5760000"/>
              <a:gd name="connsiteX3" fmla="*/ 193823 w 5511800"/>
              <a:gd name="connsiteY3" fmla="*/ 5760000 h 5760000"/>
              <a:gd name="connsiteX4" fmla="*/ 3937 w 5511800"/>
              <a:gd name="connsiteY4" fmla="*/ 5605239 h 5760000"/>
              <a:gd name="connsiteX5" fmla="*/ 0 w 5511800"/>
              <a:gd name="connsiteY5" fmla="*/ 5566186 h 5760000"/>
              <a:gd name="connsiteX6" fmla="*/ 0 w 5511800"/>
              <a:gd name="connsiteY6" fmla="*/ 193814 h 5760000"/>
              <a:gd name="connsiteX7" fmla="*/ 3937 w 5511800"/>
              <a:gd name="connsiteY7" fmla="*/ 154762 h 5760000"/>
              <a:gd name="connsiteX8" fmla="*/ 193823 w 5511800"/>
              <a:gd name="connsiteY8" fmla="*/ 0 h 57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11800" h="5760000">
                <a:moveTo>
                  <a:pt x="193823" y="0"/>
                </a:moveTo>
                <a:lnTo>
                  <a:pt x="5511800" y="0"/>
                </a:lnTo>
                <a:lnTo>
                  <a:pt x="5511800" y="5760000"/>
                </a:lnTo>
                <a:lnTo>
                  <a:pt x="193823" y="5760000"/>
                </a:lnTo>
                <a:cubicBezTo>
                  <a:pt x="100158" y="5760000"/>
                  <a:pt x="22011" y="5693561"/>
                  <a:pt x="3937" y="5605239"/>
                </a:cubicBezTo>
                <a:lnTo>
                  <a:pt x="0" y="5566186"/>
                </a:lnTo>
                <a:lnTo>
                  <a:pt x="0" y="193814"/>
                </a:lnTo>
                <a:lnTo>
                  <a:pt x="3937" y="154762"/>
                </a:lnTo>
                <a:cubicBezTo>
                  <a:pt x="22011" y="66440"/>
                  <a:pt x="100158" y="0"/>
                  <a:pt x="193823" y="0"/>
                </a:cubicBezTo>
                <a:close/>
              </a:path>
            </a:pathLst>
          </a:custGeom>
        </p:spPr>
        <p:txBody>
          <a:bodyPr wrap="square" tIns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1629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12170" y="237629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xmlns="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01317B12-44C8-4227-9EB8-973D2226E63F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812420" y="117614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1AD2255F-36DA-4BDE-B54D-F94F14B68B6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812419" y="3552739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</p:spTree>
    <p:extLst>
      <p:ext uri="{BB962C8B-B14F-4D97-AF65-F5344CB8AC3E}">
        <p14:creationId xmlns:p14="http://schemas.microsoft.com/office/powerpoint/2010/main" val="282955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CD92D281-07CD-478F-9BF5-BA7D43439A3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xmlns="" id="{B2C53265-8805-42B3-82B4-151EFBC4273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D0111EB4-98AF-4EB7-878B-31FD32A9514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33809002-30A9-49C0-BE36-B14DD1E4D87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xmlns="" id="{FFD5C582-B212-4ADA-AB1B-0481AA39C3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xmlns="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mparison Left Placeholder 1">
            <a:extLst>
              <a:ext uri="{FF2B5EF4-FFF2-40B4-BE49-F238E27FC236}">
                <a16:creationId xmlns:a16="http://schemas.microsoft.com/office/drawing/2014/main" xmlns="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5834"/>
            <a:ext cx="5472000" cy="3600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5472000" cy="4168332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Comparison Left Placeholder 2">
            <a:extLst>
              <a:ext uri="{FF2B5EF4-FFF2-40B4-BE49-F238E27FC236}">
                <a16:creationId xmlns:a16="http://schemas.microsoft.com/office/drawing/2014/main" xmlns="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1516359"/>
            <a:ext cx="5472000" cy="358775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xmlns="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2020359"/>
            <a:ext cx="5472113" cy="4170891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8733E7E-50D2-4F6C-9DF2-CF4C98C4B8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1771313" cy="619125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BBC3BEE7-44AC-45BC-B4E7-93E3454EB8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0687" y="5066452"/>
            <a:ext cx="4459766" cy="539345"/>
          </a:xfrm>
          <a:prstGeom prst="roundRect">
            <a:avLst>
              <a:gd name="adj" fmla="val 10086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108000" rIns="180000" bIns="0" anchor="t"/>
          <a:lstStyle>
            <a:lvl1pPr algn="l">
              <a:lnSpc>
                <a:spcPct val="100000"/>
              </a:lnSpc>
              <a:defRPr sz="1800" b="0" spc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r>
              <a:rPr lang="en-US" noProof="0"/>
              <a:t>Enter your caption</a:t>
            </a:r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50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0E81F30-8FC8-4841-8404-4DC79218B945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xmlns="" id="{83D29F65-481C-4C80-BB65-121E5AED26B5}"/>
              </a:ext>
            </a:extLst>
          </p:cNvPr>
          <p:cNvSpPr/>
          <p:nvPr userDrawn="1"/>
        </p:nvSpPr>
        <p:spPr>
          <a:xfrm>
            <a:off x="11844618" y="6249961"/>
            <a:ext cx="230420" cy="460402"/>
          </a:xfrm>
          <a:prstGeom prst="roundRect">
            <a:avLst>
              <a:gd name="adj" fmla="val 7366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4BC39664-EB8B-4A32-915A-D4308F792772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C6C03AE-289A-4BCC-971C-3400028C8764}"/>
              </a:ext>
            </a:extLst>
          </p:cNvPr>
          <p:cNvSpPr/>
          <p:nvPr userDrawn="1"/>
        </p:nvSpPr>
        <p:spPr>
          <a:xfrm rot="5400000">
            <a:off x="8694713" y="3406143"/>
            <a:ext cx="6857999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noProof="0"/>
              <a:t>Click to edit page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7656" y="6277243"/>
            <a:ext cx="464344" cy="400188"/>
          </a:xfrm>
          <a:prstGeom prst="roundRect">
            <a:avLst>
              <a:gd name="adj" fmla="val 9526"/>
            </a:avLst>
          </a:prstGeom>
          <a:gradFill>
            <a:gsLst>
              <a:gs pos="20000">
                <a:schemeClr val="tx1">
                  <a:lumMod val="75000"/>
                  <a:lumOff val="25000"/>
                </a:schemeClr>
              </a:gs>
              <a:gs pos="82000">
                <a:schemeClr val="tx1"/>
              </a:gs>
            </a:gsLst>
            <a:lin ang="3000000" scaled="0"/>
          </a:gradFill>
          <a:ln w="6350">
            <a:solidFill>
              <a:schemeClr val="accent1"/>
            </a:solidFill>
          </a:ln>
        </p:spPr>
        <p:txBody>
          <a:bodyPr vert="horz" lIns="0" tIns="0" rIns="0" bIns="0" rtlCol="0" anchor="ctr"/>
          <a:lstStyle>
            <a:lvl1pPr algn="ctr"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62" r:id="rId3"/>
    <p:sldLayoutId id="2147483663" r:id="rId4"/>
    <p:sldLayoutId id="2147483658" r:id="rId5"/>
    <p:sldLayoutId id="2147483665" r:id="rId6"/>
    <p:sldLayoutId id="2147483666" r:id="rId7"/>
    <p:sldLayoutId id="2147483659" r:id="rId8"/>
    <p:sldLayoutId id="2147483660" r:id="rId9"/>
    <p:sldLayoutId id="2147483664" r:id="rId10"/>
    <p:sldLayoutId id="2147483656" r:id="rId11"/>
    <p:sldLayoutId id="2147483657" r:id="rId12"/>
    <p:sldLayoutId id="2147483667" r:id="rId13"/>
    <p:sldLayoutId id="2147483668" r:id="rId14"/>
    <p:sldLayoutId id="2147483650" r:id="rId15"/>
    <p:sldLayoutId id="2147483652" r:id="rId16"/>
    <p:sldLayoutId id="2147483669" r:id="rId17"/>
    <p:sldLayoutId id="2147483671" r:id="rId18"/>
    <p:sldLayoutId id="2147483672" r:id="rId19"/>
    <p:sldLayoutId id="2147483670" r:id="rId20"/>
    <p:sldLayoutId id="2147483673" r:id="rId21"/>
    <p:sldLayoutId id="2147483655" r:id="rId22"/>
    <p:sldLayoutId id="2147483675" r:id="rId23"/>
    <p:sldLayoutId id="2147483709" r:id="rId2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475097E-EB08-4475-9112-275B84027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0162" y="6002372"/>
            <a:ext cx="549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fld id="{D495E168-DA5E-4888-8D8A-92B118324C1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8DB6A3A-74E6-4FE2-8AD2-CEB07044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C0128AA-FDF4-4DD5-A009-3C58D2457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48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B1C2DC0-7E13-4A66-9F9B-371BA9C6E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60023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2"/>
                </a:solidFill>
              </a:defRPr>
            </a:lvl1pPr>
          </a:lstStyle>
          <a:p>
            <a:r>
              <a:rPr lang="ru-RU" dirty="0"/>
              <a:t>MM.DD.20XX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xmlns="" id="{1F296578-6D40-435B-861E-0904DDC10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002372"/>
            <a:ext cx="3398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ADD A FOOTER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024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  <p:sldLayoutId id="2147483703" r:id="rId23"/>
    <p:sldLayoutId id="2147483704" r:id="rId24"/>
    <p:sldLayoutId id="2147483705" r:id="rId25"/>
    <p:sldLayoutId id="2147483706" r:id="rId26"/>
    <p:sldLayoutId id="2147483707" r:id="rId27"/>
    <p:sldLayoutId id="2147483708" r:id="rId2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2">
          <p15:clr>
            <a:srgbClr val="F26B43"/>
          </p15:clr>
        </p15:guide>
        <p15:guide id="2" pos="574">
          <p15:clr>
            <a:srgbClr val="F26B43"/>
          </p15:clr>
        </p15:guide>
        <p15:guide id="3" pos="7106">
          <p15:clr>
            <a:srgbClr val="F26B43"/>
          </p15:clr>
        </p15:guide>
        <p15:guide id="4" orient="horz" pos="3748">
          <p15:clr>
            <a:srgbClr val="F26B43"/>
          </p15:clr>
        </p15:guide>
        <p15:guide id="5" pos="4407">
          <p15:clr>
            <a:srgbClr val="F26B43"/>
          </p15:clr>
        </p15:guide>
        <p15:guide id="6" pos="3273">
          <p15:clr>
            <a:srgbClr val="F26B43"/>
          </p15:clr>
        </p15:guide>
        <p15:guide id="7" pos="3840">
          <p15:clr>
            <a:srgbClr val="F26B43"/>
          </p15:clr>
        </p15:guide>
        <p15:guide id="8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0" y="56678"/>
            <a:ext cx="1218669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6E9371-6E05-45E0-803B-4C39AC28C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4920" y="-14475"/>
            <a:ext cx="5393511" cy="3443475"/>
          </a:xfrm>
        </p:spPr>
        <p:txBody>
          <a:bodyPr/>
          <a:lstStyle/>
          <a:p>
            <a:pPr algn="ctr"/>
            <a:r>
              <a:rPr lang="en-US" sz="3200" dirty="0"/>
              <a:t>Design and </a:t>
            </a:r>
            <a:r>
              <a:rPr lang="en-US" sz="3200" dirty="0" smtClean="0"/>
              <a:t>Fabrication </a:t>
            </a:r>
            <a:r>
              <a:rPr lang="en-US" sz="3200" dirty="0"/>
              <a:t>of a </a:t>
            </a:r>
            <a:r>
              <a:rPr lang="en-US" sz="3200" dirty="0" smtClean="0"/>
              <a:t>Pilot </a:t>
            </a:r>
            <a:r>
              <a:rPr lang="en-US" sz="3200" dirty="0"/>
              <a:t>W</a:t>
            </a:r>
            <a:r>
              <a:rPr lang="en-US" sz="3200" dirty="0" smtClean="0"/>
              <a:t>ind</a:t>
            </a:r>
            <a:r>
              <a:rPr lang="en-US" sz="3200" dirty="0"/>
              <a:t> </a:t>
            </a:r>
            <a:r>
              <a:rPr lang="en-US" sz="3200" dirty="0" smtClean="0"/>
              <a:t>Turbine</a:t>
            </a:r>
            <a:endParaRPr lang="en-US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0A0FE25-038A-4A14-B11A-432FECB7FA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0193" y="2548104"/>
            <a:ext cx="2983283" cy="490009"/>
          </a:xfrm>
        </p:spPr>
        <p:txBody>
          <a:bodyPr/>
          <a:lstStyle/>
          <a:p>
            <a:r>
              <a:rPr lang="en-US" sz="1600" b="1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anose="020B0602030504020204" pitchFamily="34" charset="0"/>
              </a:rPr>
              <a:t>GRADUATION PROJECT II</a:t>
            </a:r>
          </a:p>
          <a:p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30A1A89-FE18-44C6-B3EE-49541CB8507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-524388" y="3792026"/>
            <a:ext cx="4367531" cy="324417"/>
          </a:xfrm>
        </p:spPr>
        <p:txBody>
          <a:bodyPr/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en-US" sz="1800" b="1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Presented by: </a:t>
            </a:r>
            <a:br>
              <a:rPr lang="en-US" sz="1800" b="1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Qais Awartani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en-US" sz="1800" b="1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Qusay Mansour</a:t>
            </a:r>
            <a:br>
              <a:rPr lang="en-US" sz="1800" b="1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Akram Alkhatib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en-US" sz="1800" b="1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Waseem </a:t>
            </a:r>
            <a:r>
              <a:rPr lang="en-US" sz="1800" b="1" i="1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Ishtayeh</a:t>
            </a:r>
            <a:endParaRPr lang="en-US" sz="18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83697A7-775B-4995-AFA7-E4B1B1C1C8F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-604682" y="5325013"/>
            <a:ext cx="4367531" cy="324417"/>
          </a:xfrm>
        </p:spPr>
        <p:txBody>
          <a:bodyPr/>
          <a:lstStyle/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b="0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Supervisor:</a:t>
            </a:r>
            <a:br>
              <a:rPr lang="en-US" sz="1800" b="0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0" i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Dr. Mahmoud Assad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3219626"/>
            <a:ext cx="3980330" cy="322729"/>
          </a:xfrm>
          <a:prstGeom prst="rect">
            <a:avLst/>
          </a:prstGeom>
          <a:solidFill>
            <a:srgbClr val="00111F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16860" y="2395330"/>
            <a:ext cx="4329952" cy="53789"/>
          </a:xfrm>
          <a:prstGeom prst="rect">
            <a:avLst/>
          </a:prstGeom>
          <a:solidFill>
            <a:srgbClr val="FFC00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xmlns="" id="{685E0A1E-516D-CD12-58BD-CBE91046584E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/>
          <a:srcRect l="-7089" t="15296" r="7089" b="42576"/>
          <a:stretch>
            <a:fillRect/>
          </a:stretch>
        </p:blipFill>
        <p:spPr>
          <a:xfrm>
            <a:off x="3029998" y="0"/>
            <a:ext cx="9156700" cy="6858001"/>
          </a:xfrm>
        </p:spPr>
      </p:pic>
    </p:spTree>
    <p:extLst>
      <p:ext uri="{BB962C8B-B14F-4D97-AF65-F5344CB8AC3E}">
        <p14:creationId xmlns:p14="http://schemas.microsoft.com/office/powerpoint/2010/main" val="37211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ACD4B65-4659-D8BA-8E4D-89124C8DB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059E1672-D462-2E5C-F924-94D7100E3920}"/>
              </a:ext>
            </a:extLst>
          </p:cNvPr>
          <p:cNvSpPr/>
          <p:nvPr/>
        </p:nvSpPr>
        <p:spPr>
          <a:xfrm>
            <a:off x="11322429" y="0"/>
            <a:ext cx="869571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5">
            <a:extLst>
              <a:ext uri="{FF2B5EF4-FFF2-40B4-BE49-F238E27FC236}">
                <a16:creationId xmlns:a16="http://schemas.microsoft.com/office/drawing/2014/main" xmlns="" id="{5F5A8A1D-3AB2-FBCE-54D0-3E6292176B8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504457" y="4877381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xmlns="" id="{E3BFC44E-15DB-85C1-8AD8-F7B234C94C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1791172" y="5626943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Snip Diagonal Corner Rectangle 15">
            <a:extLst>
              <a:ext uri="{FF2B5EF4-FFF2-40B4-BE49-F238E27FC236}">
                <a16:creationId xmlns:a16="http://schemas.microsoft.com/office/drawing/2014/main" xmlns="" id="{A0AEBB6B-ED0C-023C-2E3A-E39A3896306F}"/>
              </a:ext>
            </a:extLst>
          </p:cNvPr>
          <p:cNvSpPr/>
          <p:nvPr/>
        </p:nvSpPr>
        <p:spPr>
          <a:xfrm>
            <a:off x="415032" y="568234"/>
            <a:ext cx="4912747" cy="1155498"/>
          </a:xfrm>
          <a:prstGeom prst="snip2DiagRect">
            <a:avLst>
              <a:gd name="adj1" fmla="val 0"/>
              <a:gd name="adj2" fmla="val 30726"/>
            </a:avLst>
          </a:prstGeom>
          <a:solidFill>
            <a:srgbClr val="001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29A552F-20A1-85C4-956D-BC47096811D6}"/>
              </a:ext>
            </a:extLst>
          </p:cNvPr>
          <p:cNvSpPr/>
          <p:nvPr/>
        </p:nvSpPr>
        <p:spPr>
          <a:xfrm>
            <a:off x="1014076" y="853596"/>
            <a:ext cx="6400800" cy="584775"/>
          </a:xfrm>
          <a:prstGeom prst="rect">
            <a:avLst/>
          </a:prstGeom>
        </p:spPr>
        <p:txBody>
          <a:bodyPr wrap="square" numCol="2" anchor="ctr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Fabrication Process</a:t>
            </a:r>
          </a:p>
          <a:p>
            <a:endParaRPr lang="en-US" sz="105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C8661747-DAE5-5A40-F019-5558E6B4DDC1}"/>
              </a:ext>
            </a:extLst>
          </p:cNvPr>
          <p:cNvSpPr/>
          <p:nvPr/>
        </p:nvSpPr>
        <p:spPr>
          <a:xfrm flipV="1">
            <a:off x="692422" y="2069523"/>
            <a:ext cx="2548035" cy="45719"/>
          </a:xfrm>
          <a:prstGeom prst="rect">
            <a:avLst/>
          </a:prstGeom>
          <a:solidFill>
            <a:srgbClr val="FFC00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5C9353C-7C94-705F-3E55-55E18CFCA8D6}"/>
              </a:ext>
            </a:extLst>
          </p:cNvPr>
          <p:cNvSpPr txBox="1"/>
          <p:nvPr/>
        </p:nvSpPr>
        <p:spPr>
          <a:xfrm>
            <a:off x="415032" y="2473294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90204" pitchFamily="34" charset="0"/>
              </a:rPr>
              <a:t>Production operations (heating the metal)</a:t>
            </a:r>
            <a:endParaRPr lang="en-US" sz="2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81D1B57-8AB9-35FC-2967-D4BAEF80B0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04" y="1935955"/>
            <a:ext cx="5926925" cy="452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26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8F19127-F160-F560-C337-4D9EACBD9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2AA952B-9E01-CCFA-A043-6080217F638F}"/>
              </a:ext>
            </a:extLst>
          </p:cNvPr>
          <p:cNvSpPr/>
          <p:nvPr/>
        </p:nvSpPr>
        <p:spPr>
          <a:xfrm>
            <a:off x="11322429" y="0"/>
            <a:ext cx="869571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5">
            <a:extLst>
              <a:ext uri="{FF2B5EF4-FFF2-40B4-BE49-F238E27FC236}">
                <a16:creationId xmlns:a16="http://schemas.microsoft.com/office/drawing/2014/main" xmlns="" id="{3F78D851-D97C-2DC9-32D9-A2166882E79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504457" y="4877381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xmlns="" id="{5335153E-093F-30C9-E4E6-5760B8B103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1791172" y="5626943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Snip Diagonal Corner Rectangle 15">
            <a:extLst>
              <a:ext uri="{FF2B5EF4-FFF2-40B4-BE49-F238E27FC236}">
                <a16:creationId xmlns:a16="http://schemas.microsoft.com/office/drawing/2014/main" xmlns="" id="{A2E24322-4949-FFA8-30BC-8DE4A56AB36E}"/>
              </a:ext>
            </a:extLst>
          </p:cNvPr>
          <p:cNvSpPr/>
          <p:nvPr/>
        </p:nvSpPr>
        <p:spPr>
          <a:xfrm>
            <a:off x="415032" y="568234"/>
            <a:ext cx="4912747" cy="1155498"/>
          </a:xfrm>
          <a:prstGeom prst="snip2DiagRect">
            <a:avLst>
              <a:gd name="adj1" fmla="val 0"/>
              <a:gd name="adj2" fmla="val 30726"/>
            </a:avLst>
          </a:prstGeom>
          <a:solidFill>
            <a:srgbClr val="001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C28810E-7A96-3423-7B4F-995A6619DD37}"/>
              </a:ext>
            </a:extLst>
          </p:cNvPr>
          <p:cNvSpPr/>
          <p:nvPr/>
        </p:nvSpPr>
        <p:spPr>
          <a:xfrm>
            <a:off x="1014076" y="853596"/>
            <a:ext cx="6400800" cy="584775"/>
          </a:xfrm>
          <a:prstGeom prst="rect">
            <a:avLst/>
          </a:prstGeom>
        </p:spPr>
        <p:txBody>
          <a:bodyPr wrap="square" numCol="2" anchor="ctr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Fabrication Process</a:t>
            </a:r>
          </a:p>
          <a:p>
            <a:endParaRPr lang="en-US" sz="105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82469932-1C41-4351-99B4-114AE9795339}"/>
              </a:ext>
            </a:extLst>
          </p:cNvPr>
          <p:cNvSpPr/>
          <p:nvPr/>
        </p:nvSpPr>
        <p:spPr>
          <a:xfrm flipV="1">
            <a:off x="692422" y="2069523"/>
            <a:ext cx="2548035" cy="45719"/>
          </a:xfrm>
          <a:prstGeom prst="rect">
            <a:avLst/>
          </a:prstGeom>
          <a:solidFill>
            <a:srgbClr val="FFC00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E6EE1E6-F31C-897F-7175-C566347D115A}"/>
              </a:ext>
            </a:extLst>
          </p:cNvPr>
          <p:cNvSpPr txBox="1"/>
          <p:nvPr/>
        </p:nvSpPr>
        <p:spPr>
          <a:xfrm>
            <a:off x="415032" y="2473294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Production operations (cutting the pipes)</a:t>
            </a:r>
            <a:endParaRPr lang="en-US" sz="28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6C09C5E-5F64-E1E9-016A-BB1514440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060" y="38178"/>
            <a:ext cx="5062316" cy="3385043"/>
          </a:xfrm>
          <a:prstGeom prst="rect">
            <a:avLst/>
          </a:prstGeom>
        </p:spPr>
      </p:pic>
      <p:sp>
        <p:nvSpPr>
          <p:cNvPr id="12" name="TextBox 6">
            <a:extLst>
              <a:ext uri="{FF2B5EF4-FFF2-40B4-BE49-F238E27FC236}">
                <a16:creationId xmlns:a16="http://schemas.microsoft.com/office/drawing/2014/main" xmlns="" id="{F42387DF-AEED-B895-F0D1-949FB474368F}"/>
              </a:ext>
            </a:extLst>
          </p:cNvPr>
          <p:cNvSpPr txBox="1"/>
          <p:nvPr/>
        </p:nvSpPr>
        <p:spPr>
          <a:xfrm>
            <a:off x="415032" y="4191910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Production operations (cutting the metal)</a:t>
            </a:r>
            <a:endParaRPr lang="en-US" sz="2400" b="1" dirty="0"/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xmlns="" id="{E1B53E4A-633D-729E-9943-D0D27E2176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060" y="3566916"/>
            <a:ext cx="5062316" cy="326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9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4A8D2F3-07C1-F8AB-56CA-833E7FC72A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65005456-885F-3A66-6E95-1B44DB983BD9}"/>
              </a:ext>
            </a:extLst>
          </p:cNvPr>
          <p:cNvSpPr/>
          <p:nvPr/>
        </p:nvSpPr>
        <p:spPr>
          <a:xfrm>
            <a:off x="11322429" y="0"/>
            <a:ext cx="869571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5">
            <a:extLst>
              <a:ext uri="{FF2B5EF4-FFF2-40B4-BE49-F238E27FC236}">
                <a16:creationId xmlns:a16="http://schemas.microsoft.com/office/drawing/2014/main" xmlns="" id="{4E4C263B-436E-62CC-34CB-72EBCCA550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504457" y="4877381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xmlns="" id="{7EF84357-1979-7DC6-0904-1A2F676845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1791172" y="5626943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Snip Diagonal Corner Rectangle 15">
            <a:extLst>
              <a:ext uri="{FF2B5EF4-FFF2-40B4-BE49-F238E27FC236}">
                <a16:creationId xmlns:a16="http://schemas.microsoft.com/office/drawing/2014/main" xmlns="" id="{45D699BB-B6CB-7AC7-F617-38B8E338FF04}"/>
              </a:ext>
            </a:extLst>
          </p:cNvPr>
          <p:cNvSpPr/>
          <p:nvPr/>
        </p:nvSpPr>
        <p:spPr>
          <a:xfrm>
            <a:off x="415032" y="568234"/>
            <a:ext cx="4912747" cy="1155498"/>
          </a:xfrm>
          <a:prstGeom prst="snip2DiagRect">
            <a:avLst>
              <a:gd name="adj1" fmla="val 0"/>
              <a:gd name="adj2" fmla="val 30726"/>
            </a:avLst>
          </a:prstGeom>
          <a:solidFill>
            <a:srgbClr val="001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C6B0613-D416-54A2-3276-243B9914E032}"/>
              </a:ext>
            </a:extLst>
          </p:cNvPr>
          <p:cNvSpPr/>
          <p:nvPr/>
        </p:nvSpPr>
        <p:spPr>
          <a:xfrm>
            <a:off x="1014076" y="853596"/>
            <a:ext cx="6400800" cy="584775"/>
          </a:xfrm>
          <a:prstGeom prst="rect">
            <a:avLst/>
          </a:prstGeom>
        </p:spPr>
        <p:txBody>
          <a:bodyPr wrap="square" numCol="2" anchor="ctr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Fabrication Process</a:t>
            </a:r>
          </a:p>
          <a:p>
            <a:endParaRPr lang="en-US" sz="105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AD4AC5A3-6D38-6266-5900-7A7CB79379C9}"/>
              </a:ext>
            </a:extLst>
          </p:cNvPr>
          <p:cNvSpPr/>
          <p:nvPr/>
        </p:nvSpPr>
        <p:spPr>
          <a:xfrm flipV="1">
            <a:off x="692422" y="2069523"/>
            <a:ext cx="2548035" cy="45719"/>
          </a:xfrm>
          <a:prstGeom prst="rect">
            <a:avLst/>
          </a:prstGeom>
          <a:solidFill>
            <a:srgbClr val="FFC00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E0BF881-54C7-D3EF-8BA5-ABA04471A344}"/>
              </a:ext>
            </a:extLst>
          </p:cNvPr>
          <p:cNvSpPr txBox="1"/>
          <p:nvPr/>
        </p:nvSpPr>
        <p:spPr>
          <a:xfrm>
            <a:off x="504457" y="4592020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Production operations (welding the pipe with a flange)</a:t>
            </a:r>
            <a:endParaRPr lang="en-US" sz="24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92ED034-6CD8-96FB-F028-C92FD49B11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729" y="3485595"/>
            <a:ext cx="4622635" cy="3218073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504457" y="3008240"/>
            <a:ext cx="4020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Production operations (drilling the metals)</a:t>
            </a:r>
            <a:endParaRPr lang="en-US" b="1" dirty="0"/>
          </a:p>
        </p:txBody>
      </p:sp>
      <p:pic>
        <p:nvPicPr>
          <p:cNvPr id="13" name="Picture 5">
            <a:extLst>
              <a:ext uri="{FF2B5EF4-FFF2-40B4-BE49-F238E27FC236}">
                <a16:creationId xmlns:a16="http://schemas.microsoft.com/office/drawing/2014/main" xmlns="" id="{FF7DBE91-A434-3C58-1453-ADECB09431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728" y="45368"/>
            <a:ext cx="4622635" cy="333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62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39960" y="-422777"/>
            <a:ext cx="12192001" cy="6858000"/>
          </a:xfrm>
          <a:prstGeom prst="rect">
            <a:avLst/>
          </a:prstGeom>
          <a:pattFill prst="pct70">
            <a:fgClr>
              <a:srgbClr val="E5E6E8"/>
            </a:fgClr>
            <a:bgClr>
              <a:schemeClr val="bg1"/>
            </a:bgClr>
          </a:patt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7" name="Frame 6"/>
          <p:cNvSpPr/>
          <p:nvPr/>
        </p:nvSpPr>
        <p:spPr>
          <a:xfrm>
            <a:off x="213980" y="104790"/>
            <a:ext cx="4311366" cy="1332248"/>
          </a:xfrm>
          <a:prstGeom prst="frame">
            <a:avLst>
              <a:gd name="adj1" fmla="val 259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6092" y="1928079"/>
            <a:ext cx="6577147" cy="55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7347" y="422777"/>
            <a:ext cx="5661658" cy="1493137"/>
          </a:xfrm>
          <a:prstGeom prst="rect">
            <a:avLst/>
          </a:prstGeom>
          <a:solidFill>
            <a:srgbClr val="22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29573" y="913818"/>
            <a:ext cx="5610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Assembly and Installation</a:t>
            </a:r>
            <a:endParaRPr lang="en-US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CE35E1D-9E7B-B70D-AFF4-B86617096FFD}"/>
              </a:ext>
            </a:extLst>
          </p:cNvPr>
          <p:cNvSpPr txBox="1"/>
          <p:nvPr/>
        </p:nvSpPr>
        <p:spPr>
          <a:xfrm>
            <a:off x="252779" y="2818398"/>
            <a:ext cx="58434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• Installed in </a:t>
            </a:r>
            <a:r>
              <a:rPr lang="en-US" sz="2400" b="1" dirty="0" smtClean="0"/>
              <a:t>Al-</a:t>
            </a:r>
            <a:r>
              <a:rPr lang="en-US" sz="2400" b="1" dirty="0" err="1" smtClean="0"/>
              <a:t>Nassareyah</a:t>
            </a:r>
            <a:r>
              <a:rPr lang="en-US" sz="2400" b="1" dirty="0" smtClean="0"/>
              <a:t> </a:t>
            </a:r>
            <a:r>
              <a:rPr lang="en-US" sz="2400" b="1" dirty="0"/>
              <a:t>(open rural area).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• Base reinforced for stability and alignment with wind.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 • All components connected and secured.</a:t>
            </a:r>
          </a:p>
          <a:p>
            <a:endParaRPr lang="en-US" sz="2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CA1EB7D-76F2-6AF0-1539-C95DEE0648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971" y="-86005"/>
            <a:ext cx="5145682" cy="661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39960" y="-422777"/>
            <a:ext cx="12192001" cy="6858000"/>
          </a:xfrm>
          <a:prstGeom prst="rect">
            <a:avLst/>
          </a:prstGeom>
          <a:pattFill prst="pct70">
            <a:fgClr>
              <a:srgbClr val="E5E6E8"/>
            </a:fgClr>
            <a:bgClr>
              <a:schemeClr val="bg1"/>
            </a:bgClr>
          </a:patt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7" name="Frame 6"/>
          <p:cNvSpPr/>
          <p:nvPr/>
        </p:nvSpPr>
        <p:spPr>
          <a:xfrm>
            <a:off x="213980" y="104790"/>
            <a:ext cx="4311366" cy="1332248"/>
          </a:xfrm>
          <a:prstGeom prst="frame">
            <a:avLst>
              <a:gd name="adj1" fmla="val 259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6092" y="1928079"/>
            <a:ext cx="6577147" cy="55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7347" y="422777"/>
            <a:ext cx="5661658" cy="1493137"/>
          </a:xfrm>
          <a:prstGeom prst="rect">
            <a:avLst/>
          </a:prstGeom>
          <a:solidFill>
            <a:srgbClr val="22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29573" y="913818"/>
            <a:ext cx="5610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Constraints</a:t>
            </a:r>
            <a:endParaRPr lang="en-US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CE35E1D-9E7B-B70D-AFF4-B86617096FFD}"/>
              </a:ext>
            </a:extLst>
          </p:cNvPr>
          <p:cNvSpPr txBox="1"/>
          <p:nvPr/>
        </p:nvSpPr>
        <p:spPr>
          <a:xfrm>
            <a:off x="252779" y="2818398"/>
            <a:ext cx="5843453" cy="1697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b="1" dirty="0"/>
              <a:t>Height </a:t>
            </a:r>
            <a:r>
              <a:rPr lang="en-US" sz="2400" b="1" dirty="0" smtClean="0"/>
              <a:t>Restrictions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b="1" dirty="0"/>
              <a:t>Strong </a:t>
            </a:r>
            <a:r>
              <a:rPr lang="en-US" sz="2400" b="1" dirty="0" smtClean="0"/>
              <a:t>Vibrations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b="1" dirty="0"/>
              <a:t>Wind Speed ​​Moderation in Certain Periods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750" y="196554"/>
            <a:ext cx="4301071" cy="2991027"/>
          </a:xfrm>
          <a:prstGeom prst="rect">
            <a:avLst/>
          </a:prstGeom>
        </p:spPr>
      </p:pic>
      <p:pic>
        <p:nvPicPr>
          <p:cNvPr id="10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760" y="3420280"/>
            <a:ext cx="4214296" cy="302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62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 l="-3397" t="11405" r="8290" b="43279"/>
          <a:stretch>
            <a:fillRect/>
          </a:stretch>
        </p:blipFill>
        <p:spPr>
          <a:xfrm>
            <a:off x="596522" y="6920"/>
            <a:ext cx="11595478" cy="6858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57DFD76A-70E0-4D6D-954C-5AEB8FE1478E}"/>
              </a:ext>
            </a:extLst>
          </p:cNvPr>
          <p:cNvCxnSpPr/>
          <p:nvPr/>
        </p:nvCxnSpPr>
        <p:spPr>
          <a:xfrm rot="10800000" flipH="1" flipV="1">
            <a:off x="4077437" y="229369"/>
            <a:ext cx="789514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6C8E487-ADDC-4F1B-A30A-BAABB4998F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-6920"/>
            <a:ext cx="12192000" cy="6858000"/>
          </a:xfrm>
          <a:prstGeom prst="rect">
            <a:avLst/>
          </a:prstGeom>
          <a:solidFill>
            <a:srgbClr val="80808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102A00D8-5A4C-491C-AFE5-6972131052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flipH="1">
            <a:off x="230137" y="230352"/>
            <a:ext cx="5195475" cy="6411135"/>
            <a:chOff x="4578588" y="945960"/>
            <a:chExt cx="6866649" cy="52200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2C2273CB-1593-4424-8A44-A1FCA1768665}"/>
                </a:ext>
              </a:extLst>
            </p:cNvPr>
            <p:cNvCxnSpPr/>
            <p:nvPr/>
          </p:nvCxnSpPr>
          <p:spPr>
            <a:xfrm>
              <a:off x="4578818" y="954315"/>
              <a:ext cx="6866419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31243644-F05E-4B84-903A-131D8057B82C}"/>
                </a:ext>
              </a:extLst>
            </p:cNvPr>
            <p:cNvCxnSpPr/>
            <p:nvPr/>
          </p:nvCxnSpPr>
          <p:spPr>
            <a:xfrm>
              <a:off x="4578588" y="6154475"/>
              <a:ext cx="686643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84B151F7-0FFD-491E-9444-733F58518F3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73816130-6E62-41EF-B818-D7CD343704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rot="10800000" flipH="1" flipV="1">
            <a:off x="4075611" y="219107"/>
            <a:ext cx="7896971" cy="6411136"/>
            <a:chOff x="4577230" y="945960"/>
            <a:chExt cx="6868007" cy="52200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57DFD76A-70E0-4D6D-954C-5AEB8FE1478E}"/>
                </a:ext>
              </a:extLst>
            </p:cNvPr>
            <p:cNvCxnSpPr/>
            <p:nvPr/>
          </p:nvCxnSpPr>
          <p:spPr>
            <a:xfrm>
              <a:off x="4578818" y="954315"/>
              <a:ext cx="6866419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2F87696A-69E6-496F-A96D-C6AABB0D0BA7}"/>
                </a:ext>
              </a:extLst>
            </p:cNvPr>
            <p:cNvCxnSpPr/>
            <p:nvPr/>
          </p:nvCxnSpPr>
          <p:spPr>
            <a:xfrm>
              <a:off x="4577230" y="6159791"/>
              <a:ext cx="686643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01474182-5FDA-4398-BBE0-0D676C45628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5279" y="1850486"/>
            <a:ext cx="4459766" cy="3146839"/>
          </a:xfrm>
          <a:gradFill flip="none" rotWithShape="1">
            <a:gsLst>
              <a:gs pos="0">
                <a:srgbClr val="223650">
                  <a:shade val="30000"/>
                  <a:satMod val="115000"/>
                </a:srgbClr>
              </a:gs>
              <a:gs pos="50000">
                <a:srgbClr val="223650">
                  <a:shade val="67500"/>
                  <a:satMod val="115000"/>
                </a:srgbClr>
              </a:gs>
              <a:gs pos="100000">
                <a:srgbClr val="22365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txBody>
          <a:bodyPr anchor="t"/>
          <a:lstStyle/>
          <a:p>
            <a:pPr algn="ctr">
              <a:lnSpc>
                <a:spcPct val="250000"/>
              </a:lnSpc>
            </a:pPr>
            <a:r>
              <a:rPr lang="en-US" dirty="0"/>
              <a:t>Result</a:t>
            </a:r>
          </a:p>
        </p:txBody>
      </p:sp>
      <p:sp>
        <p:nvSpPr>
          <p:cNvPr id="5" name="object 7" descr="Beige rectangle">
            <a:extLst>
              <a:ext uri="{FF2B5EF4-FFF2-40B4-BE49-F238E27FC236}">
                <a16:creationId xmlns:a16="http://schemas.microsoft.com/office/drawing/2014/main" xmlns="" id="{400AB11A-4D5E-4CDE-BB60-C8578F59C3E0}"/>
              </a:ext>
            </a:extLst>
          </p:cNvPr>
          <p:cNvSpPr/>
          <p:nvPr/>
        </p:nvSpPr>
        <p:spPr bwMode="white">
          <a:xfrm>
            <a:off x="782351" y="4232883"/>
            <a:ext cx="4104000" cy="0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98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012" y="-8546"/>
            <a:ext cx="12192000" cy="6858000"/>
          </a:xfrm>
          <a:prstGeom prst="rect">
            <a:avLst/>
          </a:prstGeom>
          <a:pattFill prst="pct70">
            <a:fgClr>
              <a:srgbClr val="E5E6E8"/>
            </a:fgClr>
            <a:bgClr>
              <a:schemeClr val="bg1"/>
            </a:bgClr>
          </a:patt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3888866-542D-43D4-BFE1-045D3635192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/>
          </p:cNvSpPr>
          <p:nvPr/>
        </p:nvSpPr>
        <p:spPr>
          <a:xfrm flipH="1">
            <a:off x="-8608" y="5650654"/>
            <a:ext cx="691517" cy="1026777"/>
          </a:xfrm>
          <a:custGeom>
            <a:avLst/>
            <a:gdLst>
              <a:gd name="connsiteX0" fmla="*/ 1494549 w 1494549"/>
              <a:gd name="connsiteY0" fmla="*/ 0 h 2200275"/>
              <a:gd name="connsiteX1" fmla="*/ 100333 w 1494549"/>
              <a:gd name="connsiteY1" fmla="*/ 0 h 2200275"/>
              <a:gd name="connsiteX2" fmla="*/ 0 w 1494549"/>
              <a:gd name="connsiteY2" fmla="*/ 100333 h 2200275"/>
              <a:gd name="connsiteX3" fmla="*/ 0 w 1494549"/>
              <a:gd name="connsiteY3" fmla="*/ 2099942 h 2200275"/>
              <a:gd name="connsiteX4" fmla="*/ 100333 w 1494549"/>
              <a:gd name="connsiteY4" fmla="*/ 2200275 h 2200275"/>
              <a:gd name="connsiteX5" fmla="*/ 1494549 w 1494549"/>
              <a:gd name="connsiteY5" fmla="*/ 2200275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4549" h="2200275">
                <a:moveTo>
                  <a:pt x="1494549" y="0"/>
                </a:moveTo>
                <a:lnTo>
                  <a:pt x="100333" y="0"/>
                </a:lnTo>
                <a:cubicBezTo>
                  <a:pt x="44921" y="0"/>
                  <a:pt x="0" y="44921"/>
                  <a:pt x="0" y="100333"/>
                </a:cubicBezTo>
                <a:lnTo>
                  <a:pt x="0" y="2099942"/>
                </a:lnTo>
                <a:cubicBezTo>
                  <a:pt x="0" y="2155354"/>
                  <a:pt x="44921" y="2200275"/>
                  <a:pt x="100333" y="2200275"/>
                </a:cubicBezTo>
                <a:lnTo>
                  <a:pt x="1494549" y="2200275"/>
                </a:ln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xmlns="" id="{667AA2A8-C66E-4F4C-A6E7-E7ABCE7E9E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10800000" flipH="1">
            <a:off x="463161" y="6446994"/>
            <a:ext cx="225306" cy="201048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ABF5B12D-6F10-4377-9094-B3E79ECB1B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10800000" flipH="1" flipV="1">
            <a:off x="450123" y="5680041"/>
            <a:ext cx="225306" cy="201048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nip Diagonal Corner Rectangle 10"/>
          <p:cNvSpPr/>
          <p:nvPr/>
        </p:nvSpPr>
        <p:spPr>
          <a:xfrm>
            <a:off x="489472" y="507343"/>
            <a:ext cx="4324868" cy="881648"/>
          </a:xfrm>
          <a:prstGeom prst="snip2DiagRect">
            <a:avLst>
              <a:gd name="adj1" fmla="val 0"/>
              <a:gd name="adj2" fmla="val 3072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8466" y="649630"/>
            <a:ext cx="4212278" cy="526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Testing &amp; Performance</a:t>
            </a:r>
            <a:endParaRPr lang="en-US" sz="2800" dirty="0">
              <a:solidFill>
                <a:srgbClr val="22365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D8744987-7958-44D9-AE6F-009CA4C08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0686" y="5894369"/>
            <a:ext cx="5147602" cy="539345"/>
          </a:xfrm>
        </p:spPr>
        <p:txBody>
          <a:bodyPr>
            <a:normAutofit/>
          </a:bodyPr>
          <a:lstStyle/>
          <a:p>
            <a:r>
              <a:rPr lang="en-US" sz="137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604FF6F-B1C3-80EF-42D0-DF8D646D5BB6}"/>
              </a:ext>
            </a:extLst>
          </p:cNvPr>
          <p:cNvSpPr txBox="1"/>
          <p:nvPr/>
        </p:nvSpPr>
        <p:spPr>
          <a:xfrm>
            <a:off x="1054359" y="1951672"/>
            <a:ext cx="48145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Field-tested under real wind conditions.</a:t>
            </a:r>
          </a:p>
          <a:p>
            <a:endParaRPr lang="en-US" dirty="0"/>
          </a:p>
          <a:p>
            <a:r>
              <a:rPr lang="en-US" dirty="0"/>
              <a:t> Measured output RPM: 1500–2000. </a:t>
            </a:r>
          </a:p>
          <a:p>
            <a:endParaRPr lang="en-US" dirty="0"/>
          </a:p>
          <a:p>
            <a:r>
              <a:rPr lang="en-US" dirty="0"/>
              <a:t> Stable operation observed, low vibration.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C49942E-F5E6-7B50-FBCD-9CD86AC04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9733" y="-180569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57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70">
            <a:fgClr>
              <a:srgbClr val="E5E6E8"/>
            </a:fgClr>
            <a:bgClr>
              <a:schemeClr val="bg1"/>
            </a:bgClr>
          </a:patt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3888866-542D-43D4-BFE1-045D3635192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/>
          </p:cNvSpPr>
          <p:nvPr/>
        </p:nvSpPr>
        <p:spPr>
          <a:xfrm flipH="1">
            <a:off x="-8608" y="5650654"/>
            <a:ext cx="691517" cy="1026777"/>
          </a:xfrm>
          <a:custGeom>
            <a:avLst/>
            <a:gdLst>
              <a:gd name="connsiteX0" fmla="*/ 1494549 w 1494549"/>
              <a:gd name="connsiteY0" fmla="*/ 0 h 2200275"/>
              <a:gd name="connsiteX1" fmla="*/ 100333 w 1494549"/>
              <a:gd name="connsiteY1" fmla="*/ 0 h 2200275"/>
              <a:gd name="connsiteX2" fmla="*/ 0 w 1494549"/>
              <a:gd name="connsiteY2" fmla="*/ 100333 h 2200275"/>
              <a:gd name="connsiteX3" fmla="*/ 0 w 1494549"/>
              <a:gd name="connsiteY3" fmla="*/ 2099942 h 2200275"/>
              <a:gd name="connsiteX4" fmla="*/ 100333 w 1494549"/>
              <a:gd name="connsiteY4" fmla="*/ 2200275 h 2200275"/>
              <a:gd name="connsiteX5" fmla="*/ 1494549 w 1494549"/>
              <a:gd name="connsiteY5" fmla="*/ 2200275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4549" h="2200275">
                <a:moveTo>
                  <a:pt x="1494549" y="0"/>
                </a:moveTo>
                <a:lnTo>
                  <a:pt x="100333" y="0"/>
                </a:lnTo>
                <a:cubicBezTo>
                  <a:pt x="44921" y="0"/>
                  <a:pt x="0" y="44921"/>
                  <a:pt x="0" y="100333"/>
                </a:cubicBezTo>
                <a:lnTo>
                  <a:pt x="0" y="2099942"/>
                </a:lnTo>
                <a:cubicBezTo>
                  <a:pt x="0" y="2155354"/>
                  <a:pt x="44921" y="2200275"/>
                  <a:pt x="100333" y="2200275"/>
                </a:cubicBezTo>
                <a:lnTo>
                  <a:pt x="1494549" y="2200275"/>
                </a:ln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xmlns="" id="{667AA2A8-C66E-4F4C-A6E7-E7ABCE7E9E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10800000" flipH="1">
            <a:off x="463161" y="6446994"/>
            <a:ext cx="225306" cy="201048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ABF5B12D-6F10-4377-9094-B3E79ECB1B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10800000" flipH="1" flipV="1">
            <a:off x="450123" y="5680041"/>
            <a:ext cx="225306" cy="201048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nip Diagonal Corner Rectangle 10"/>
          <p:cNvSpPr/>
          <p:nvPr/>
        </p:nvSpPr>
        <p:spPr>
          <a:xfrm>
            <a:off x="675429" y="513292"/>
            <a:ext cx="2938503" cy="813316"/>
          </a:xfrm>
          <a:prstGeom prst="snip2DiagRect">
            <a:avLst>
              <a:gd name="adj1" fmla="val 0"/>
              <a:gd name="adj2" fmla="val 3072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   FEASIBILITY STUDY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D8744987-7958-44D9-AE6F-009CA4C08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0686" y="5894369"/>
            <a:ext cx="5147602" cy="539345"/>
          </a:xfrm>
        </p:spPr>
        <p:txBody>
          <a:bodyPr anchor="b">
            <a:no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E779B536-54E9-9290-6C72-03A26F83F5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941963"/>
              </p:ext>
            </p:extLst>
          </p:nvPr>
        </p:nvGraphicFramePr>
        <p:xfrm>
          <a:off x="5075853" y="1436916"/>
          <a:ext cx="6559420" cy="414279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569755">
                  <a:extLst>
                    <a:ext uri="{9D8B030D-6E8A-4147-A177-3AD203B41FA5}">
                      <a16:colId xmlns:a16="http://schemas.microsoft.com/office/drawing/2014/main" xmlns="" val="4175944314"/>
                    </a:ext>
                  </a:extLst>
                </a:gridCol>
                <a:gridCol w="3989665">
                  <a:extLst>
                    <a:ext uri="{9D8B030D-6E8A-4147-A177-3AD203B41FA5}">
                      <a16:colId xmlns:a16="http://schemas.microsoft.com/office/drawing/2014/main" xmlns="" val="3385204623"/>
                    </a:ext>
                  </a:extLst>
                </a:gridCol>
              </a:tblGrid>
              <a:tr h="10082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Item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F49D2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Cost (NIS)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0906817"/>
                  </a:ext>
                </a:extLst>
              </a:tr>
              <a:tr h="7918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Material (pipes, aluminum, dynamo, etc)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6,050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47711495"/>
                  </a:ext>
                </a:extLst>
              </a:tr>
              <a:tr h="5927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Battery and Inverter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1,750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76331984"/>
                  </a:ext>
                </a:extLst>
              </a:tr>
              <a:tr h="596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Worker wages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5,000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67140847"/>
                  </a:ext>
                </a:extLst>
              </a:tr>
              <a:tr h="6058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Other additional materials</a:t>
                      </a:r>
                      <a:endParaRPr lang="en-US" sz="12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200</a:t>
                      </a:r>
                      <a:endParaRPr lang="en-US" sz="12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6817040"/>
                  </a:ext>
                </a:extLst>
              </a:tr>
              <a:tr h="547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Total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13,000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4402745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D5E18FB-3EDD-B5A8-2C0C-C4CF630B41A4}"/>
              </a:ext>
            </a:extLst>
          </p:cNvPr>
          <p:cNvSpPr txBox="1"/>
          <p:nvPr/>
        </p:nvSpPr>
        <p:spPr>
          <a:xfrm>
            <a:off x="675428" y="1650812"/>
            <a:ext cx="437513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Basic project specification </a:t>
            </a:r>
          </a:p>
          <a:p>
            <a:endParaRPr lang="en-US" dirty="0"/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Turbine type: </a:t>
            </a:r>
            <a:r>
              <a:rPr lang="en-US" dirty="0" smtClean="0"/>
              <a:t>Savonius </a:t>
            </a:r>
            <a:r>
              <a:rPr lang="en-US" dirty="0"/>
              <a:t>vertical turbine 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Location: </a:t>
            </a:r>
            <a:r>
              <a:rPr lang="en-US" dirty="0" smtClean="0"/>
              <a:t>An-</a:t>
            </a:r>
            <a:r>
              <a:rPr lang="en-US" dirty="0" err="1" smtClean="0"/>
              <a:t>Nassareyh</a:t>
            </a:r>
            <a:r>
              <a:rPr lang="en-US" dirty="0" smtClean="0"/>
              <a:t> </a:t>
            </a:r>
            <a:r>
              <a:rPr lang="en-US" dirty="0"/>
              <a:t>/ Nablus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Daily energy production: </a:t>
            </a:r>
            <a:r>
              <a:rPr lang="en-US" dirty="0" smtClean="0"/>
              <a:t>2</a:t>
            </a:r>
            <a:r>
              <a:rPr lang="en-US" dirty="0"/>
              <a:t>4</a:t>
            </a:r>
            <a:r>
              <a:rPr lang="ar-SA" dirty="0" smtClean="0"/>
              <a:t> </a:t>
            </a:r>
            <a:r>
              <a:rPr lang="en-US" dirty="0"/>
              <a:t>kWh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Local Electricity Price: 0.60 NIS/kWh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Total project cost: </a:t>
            </a:r>
            <a:r>
              <a:rPr lang="en-US" dirty="0" smtClean="0"/>
              <a:t>13,000 </a:t>
            </a:r>
            <a:r>
              <a:rPr lang="en-US" dirty="0"/>
              <a:t>NIS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Expected Lifetime: </a:t>
            </a:r>
            <a:r>
              <a:rPr lang="en-US" dirty="0" smtClean="0"/>
              <a:t>2</a:t>
            </a:r>
            <a:r>
              <a:rPr lang="en-US" dirty="0"/>
              <a:t>0</a:t>
            </a:r>
            <a:r>
              <a:rPr lang="en-US" dirty="0" smtClean="0"/>
              <a:t> </a:t>
            </a:r>
            <a:r>
              <a:rPr lang="en-US" dirty="0"/>
              <a:t>years 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Maintenance: 300 NIS / year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24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70">
            <a:fgClr>
              <a:srgbClr val="E5E6E8"/>
            </a:fgClr>
            <a:bgClr>
              <a:schemeClr val="bg1"/>
            </a:bgClr>
          </a:patt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xmlns="" id="{667AA2A8-C66E-4F4C-A6E7-E7ABCE7E9E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10800000" flipH="1">
            <a:off x="11137313" y="1553107"/>
            <a:ext cx="225306" cy="201048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ABF5B12D-6F10-4377-9094-B3E79ECB1B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10800000" flipH="1" flipV="1">
            <a:off x="450123" y="5680041"/>
            <a:ext cx="225306" cy="201048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nip Diagonal Corner Rectangle 10"/>
          <p:cNvSpPr/>
          <p:nvPr/>
        </p:nvSpPr>
        <p:spPr>
          <a:xfrm>
            <a:off x="450123" y="516415"/>
            <a:ext cx="3373146" cy="770973"/>
          </a:xfrm>
          <a:prstGeom prst="snip2DiagRect">
            <a:avLst>
              <a:gd name="adj1" fmla="val 0"/>
              <a:gd name="adj2" fmla="val 3072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8466" y="649630"/>
            <a:ext cx="26386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FEASIBILITY STUDY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endParaRPr lang="en-US" sz="2800" dirty="0">
              <a:solidFill>
                <a:srgbClr val="22365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xmlns="" id="{49B34BFF-5563-2C91-9F4E-5C29AFB7226F}"/>
              </a:ext>
            </a:extLst>
          </p:cNvPr>
          <p:cNvSpPr txBox="1">
            <a:spLocks/>
          </p:cNvSpPr>
          <p:nvPr/>
        </p:nvSpPr>
        <p:spPr>
          <a:xfrm>
            <a:off x="337150" y="1551531"/>
            <a:ext cx="11056145" cy="4656840"/>
          </a:xfrm>
          <a:prstGeom prst="roundRect">
            <a:avLst>
              <a:gd name="adj" fmla="val 10086"/>
            </a:avLst>
          </a:prstGeom>
          <a:gradFill flip="none" rotWithShape="1">
            <a:gsLst>
              <a:gs pos="0">
                <a:srgbClr val="223650">
                  <a:shade val="30000"/>
                  <a:satMod val="115000"/>
                </a:srgbClr>
              </a:gs>
              <a:gs pos="50000">
                <a:srgbClr val="223650">
                  <a:shade val="67500"/>
                  <a:satMod val="115000"/>
                </a:srgbClr>
              </a:gs>
              <a:gs pos="100000">
                <a:srgbClr val="22365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bg1">
                <a:lumMod val="50000"/>
              </a:schemeClr>
            </a:solidFill>
          </a:ln>
        </p:spPr>
        <p:txBody>
          <a:bodyPr vert="horz" lIns="180000" tIns="108000" rIns="180000" bIns="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1800" b="0" kern="1200" spc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>
              <a:lnSpc>
                <a:spcPct val="250000"/>
              </a:lnSpc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D6CDDA6-01CF-CECA-B1F1-377EA35C3C72}"/>
              </a:ext>
            </a:extLst>
          </p:cNvPr>
          <p:cNvSpPr txBox="1"/>
          <p:nvPr/>
        </p:nvSpPr>
        <p:spPr>
          <a:xfrm>
            <a:off x="682909" y="1754155"/>
            <a:ext cx="102992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Annual Energy Production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Daily Production = 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4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kWh</a:t>
            </a:r>
          </a:p>
          <a:p>
            <a:r>
              <a:rPr lang="en-US" dirty="0">
                <a:solidFill>
                  <a:schemeClr val="bg1"/>
                </a:solidFill>
              </a:rPr>
              <a:t>Monthly Production = </a:t>
            </a:r>
            <a:r>
              <a:rPr lang="en-US" dirty="0" smtClean="0">
                <a:solidFill>
                  <a:schemeClr val="bg1"/>
                </a:solidFill>
              </a:rPr>
              <a:t>720 </a:t>
            </a:r>
            <a:r>
              <a:rPr lang="en-US" dirty="0">
                <a:solidFill>
                  <a:schemeClr val="bg1"/>
                </a:solidFill>
              </a:rPr>
              <a:t>kWh </a:t>
            </a:r>
          </a:p>
          <a:p>
            <a:r>
              <a:rPr lang="en-US" dirty="0">
                <a:solidFill>
                  <a:schemeClr val="bg1"/>
                </a:solidFill>
              </a:rPr>
              <a:t>Annual Production = 8</a:t>
            </a:r>
            <a:r>
              <a:rPr lang="en-US" dirty="0" smtClean="0">
                <a:solidFill>
                  <a:schemeClr val="bg1"/>
                </a:solidFill>
              </a:rPr>
              <a:t>,640 </a:t>
            </a:r>
            <a:r>
              <a:rPr lang="en-US" dirty="0">
                <a:solidFill>
                  <a:schemeClr val="bg1"/>
                </a:solidFill>
              </a:rPr>
              <a:t>kWh</a:t>
            </a:r>
          </a:p>
          <a:p>
            <a:r>
              <a:rPr lang="en-US" dirty="0">
                <a:solidFill>
                  <a:schemeClr val="bg1"/>
                </a:solidFill>
              </a:rPr>
              <a:t> 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Annual Return 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Electricity Price = 0.6 NIS</a:t>
            </a:r>
          </a:p>
          <a:p>
            <a:r>
              <a:rPr lang="en-US" dirty="0">
                <a:solidFill>
                  <a:schemeClr val="bg1"/>
                </a:solidFill>
              </a:rPr>
              <a:t>Annual Return(without maintenance discount) = </a:t>
            </a:r>
            <a:r>
              <a:rPr lang="en-US" dirty="0" smtClean="0">
                <a:solidFill>
                  <a:schemeClr val="bg1"/>
                </a:solidFill>
              </a:rPr>
              <a:t>5,184 </a:t>
            </a:r>
            <a:r>
              <a:rPr lang="en-US" dirty="0">
                <a:solidFill>
                  <a:schemeClr val="bg1"/>
                </a:solidFill>
              </a:rPr>
              <a:t>NIS/year</a:t>
            </a:r>
          </a:p>
          <a:p>
            <a:r>
              <a:rPr lang="en-US" dirty="0">
                <a:solidFill>
                  <a:schemeClr val="bg1"/>
                </a:solidFill>
              </a:rPr>
              <a:t>Annual Maintenance = 300 NIS/year</a:t>
            </a:r>
          </a:p>
          <a:p>
            <a:r>
              <a:rPr lang="en-US" dirty="0">
                <a:solidFill>
                  <a:schemeClr val="bg1"/>
                </a:solidFill>
              </a:rPr>
              <a:t>Annual net return = </a:t>
            </a:r>
            <a:r>
              <a:rPr lang="en-US" dirty="0" smtClean="0">
                <a:solidFill>
                  <a:schemeClr val="bg1"/>
                </a:solidFill>
              </a:rPr>
              <a:t>4,884 </a:t>
            </a:r>
            <a:r>
              <a:rPr lang="en-US" dirty="0">
                <a:solidFill>
                  <a:schemeClr val="bg1"/>
                </a:solidFill>
              </a:rPr>
              <a:t>NIS/year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04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-83976" y="-90953"/>
            <a:ext cx="12192000" cy="6858000"/>
          </a:xfrm>
          <a:prstGeom prst="rect">
            <a:avLst/>
          </a:prstGeom>
          <a:pattFill prst="pct70">
            <a:fgClr>
              <a:srgbClr val="E5E6E8"/>
            </a:fgClr>
            <a:bgClr>
              <a:schemeClr val="bg1"/>
            </a:bgClr>
          </a:patt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11" name="Snip Diagonal Corner Rectangle 10"/>
          <p:cNvSpPr/>
          <p:nvPr/>
        </p:nvSpPr>
        <p:spPr>
          <a:xfrm>
            <a:off x="508387" y="504581"/>
            <a:ext cx="3429131" cy="813316"/>
          </a:xfrm>
          <a:prstGeom prst="snip2DiagRect">
            <a:avLst>
              <a:gd name="adj1" fmla="val 0"/>
              <a:gd name="adj2" fmla="val 3072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42005" y="711184"/>
            <a:ext cx="28523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FEASIBILITY STUDY</a:t>
            </a:r>
          </a:p>
        </p:txBody>
      </p:sp>
      <p:graphicFrame>
        <p:nvGraphicFramePr>
          <p:cNvPr id="2" name="Content Placeholder 8">
            <a:extLst>
              <a:ext uri="{FF2B5EF4-FFF2-40B4-BE49-F238E27FC236}">
                <a16:creationId xmlns:a16="http://schemas.microsoft.com/office/drawing/2014/main" xmlns="" id="{1BEBA194-A75E-C81E-DC20-54694C0B81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1890780"/>
              </p:ext>
            </p:extLst>
          </p:nvPr>
        </p:nvGraphicFramePr>
        <p:xfrm>
          <a:off x="1772817" y="2010747"/>
          <a:ext cx="6988630" cy="312109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724032">
                  <a:extLst>
                    <a:ext uri="{9D8B030D-6E8A-4147-A177-3AD203B41FA5}">
                      <a16:colId xmlns:a16="http://schemas.microsoft.com/office/drawing/2014/main" xmlns="" val="267870506"/>
                    </a:ext>
                  </a:extLst>
                </a:gridCol>
                <a:gridCol w="4264598">
                  <a:extLst>
                    <a:ext uri="{9D8B030D-6E8A-4147-A177-3AD203B41FA5}">
                      <a16:colId xmlns:a16="http://schemas.microsoft.com/office/drawing/2014/main" xmlns="" val="532932359"/>
                    </a:ext>
                  </a:extLst>
                </a:gridCol>
              </a:tblGrid>
              <a:tr h="965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Indicator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F49D2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2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Value</a:t>
                      </a:r>
                      <a:endParaRPr lang="en-US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87724223"/>
                  </a:ext>
                </a:extLst>
              </a:tr>
              <a:tr h="5268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cost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13,000 NIS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92514026"/>
                  </a:ext>
                </a:extLst>
              </a:tr>
              <a:tr h="5268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Annual Return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2236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600" b="1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90204" pitchFamily="34" charset="0"/>
                        </a:rPr>
                        <a:t>4,884 NIS</a:t>
                      </a:r>
                      <a:endParaRPr lang="en-US" sz="1400" b="1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55507144"/>
                  </a:ext>
                </a:extLst>
              </a:tr>
              <a:tr h="5748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Payback Period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 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year</a:t>
                      </a:r>
                      <a:endParaRPr lang="en-US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43574213"/>
                  </a:ext>
                </a:extLst>
              </a:tr>
              <a:tr h="5268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Profit in 20 years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2236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84,680 </a:t>
                      </a:r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NIS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2236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719191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60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EF238CB-AB58-4787-8F9C-A1C16929A2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/>
          </p:cNvSpPr>
          <p:nvPr/>
        </p:nvSpPr>
        <p:spPr>
          <a:xfrm flipH="1">
            <a:off x="-1" y="3914775"/>
            <a:ext cx="1481849" cy="2200275"/>
          </a:xfrm>
          <a:custGeom>
            <a:avLst/>
            <a:gdLst>
              <a:gd name="connsiteX0" fmla="*/ 1494549 w 1494549"/>
              <a:gd name="connsiteY0" fmla="*/ 0 h 2200275"/>
              <a:gd name="connsiteX1" fmla="*/ 100333 w 1494549"/>
              <a:gd name="connsiteY1" fmla="*/ 0 h 2200275"/>
              <a:gd name="connsiteX2" fmla="*/ 0 w 1494549"/>
              <a:gd name="connsiteY2" fmla="*/ 100333 h 2200275"/>
              <a:gd name="connsiteX3" fmla="*/ 0 w 1494549"/>
              <a:gd name="connsiteY3" fmla="*/ 2099942 h 2200275"/>
              <a:gd name="connsiteX4" fmla="*/ 100333 w 1494549"/>
              <a:gd name="connsiteY4" fmla="*/ 2200275 h 2200275"/>
              <a:gd name="connsiteX5" fmla="*/ 1494549 w 1494549"/>
              <a:gd name="connsiteY5" fmla="*/ 2200275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4549" h="2200275">
                <a:moveTo>
                  <a:pt x="1494549" y="0"/>
                </a:moveTo>
                <a:lnTo>
                  <a:pt x="100333" y="0"/>
                </a:lnTo>
                <a:cubicBezTo>
                  <a:pt x="44921" y="0"/>
                  <a:pt x="0" y="44921"/>
                  <a:pt x="0" y="100333"/>
                </a:cubicBezTo>
                <a:lnTo>
                  <a:pt x="0" y="2099942"/>
                </a:lnTo>
                <a:cubicBezTo>
                  <a:pt x="0" y="2155354"/>
                  <a:pt x="44921" y="2200275"/>
                  <a:pt x="100333" y="2200275"/>
                </a:cubicBezTo>
                <a:lnTo>
                  <a:pt x="1494549" y="2200275"/>
                </a:lnTo>
                <a:close/>
              </a:path>
            </a:pathLst>
          </a:custGeom>
          <a:gradFill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/>
              </a:gs>
            </a:gsLst>
            <a:lin ang="0" scaled="0"/>
          </a:gradFill>
          <a:ln w="31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180000" tIns="288000" rIns="180000" bIns="180000" rtlCol="0" anchor="t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8293" y="3114635"/>
            <a:ext cx="4459766" cy="2514635"/>
          </a:xfr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xmlns="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4624645"/>
            <a:ext cx="4000500" cy="690752"/>
          </a:xfrm>
        </p:spPr>
        <p:txBody>
          <a:bodyPr/>
          <a:lstStyle/>
          <a:p>
            <a:r>
              <a:rPr lang="en-US" dirty="0"/>
              <a:t>Lorem ipsum dolor sit amet, consectetur adipiscing elit.</a:t>
            </a: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xmlns="" id="{545D50A1-D634-4325-B06C-5450FDF7B8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10800000" flipH="1">
            <a:off x="1000837" y="5629270"/>
            <a:ext cx="476249" cy="424971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xmlns="" id="{DB173B27-6D09-4FDA-9BC7-A8DBA15EC355}"/>
              </a:ext>
            </a:extLst>
          </p:cNvPr>
          <p:cNvSpPr txBox="1">
            <a:spLocks/>
          </p:cNvSpPr>
          <p:nvPr/>
        </p:nvSpPr>
        <p:spPr>
          <a:xfrm>
            <a:off x="7520457" y="1157247"/>
            <a:ext cx="4453222" cy="5120640"/>
          </a:xfrm>
          <a:prstGeom prst="rect">
            <a:avLst/>
          </a:prstGeom>
          <a:noFill/>
        </p:spPr>
        <p:txBody>
          <a:bodyPr vert="horz" lIns="0" tIns="0" rIns="0" bIns="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Introduction</a:t>
            </a:r>
            <a:endParaRPr lang="ar-SA" sz="2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Overview for project I</a:t>
            </a:r>
            <a:endParaRPr lang="ar-SA" sz="2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Z-axis shaking table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Objectives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Case study NO.1 and it’s result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Case study NO.2 and it’s result 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Conclusion  </a:t>
            </a:r>
          </a:p>
          <a:p>
            <a:endParaRPr lang="en-US" dirty="0">
              <a:solidFill>
                <a:schemeClr val="bg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xmlns="" id="{9D7FE785-42C4-B3BC-99EC-D655E7EDE8E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5864" b="25864"/>
          <a:stretch>
            <a:fillRect/>
          </a:stretch>
        </p:blipFill>
        <p:spPr>
          <a:xfrm>
            <a:off x="-1" y="0"/>
            <a:ext cx="10655455" cy="6858000"/>
          </a:xfrm>
        </p:spPr>
      </p:pic>
      <p:sp>
        <p:nvSpPr>
          <p:cNvPr id="21" name="Rectangle 20" descr="decorative element">
            <a:extLst>
              <a:ext uri="{FF2B5EF4-FFF2-40B4-BE49-F238E27FC236}">
                <a16:creationId xmlns:a16="http://schemas.microsoft.com/office/drawing/2014/main" xmlns="" id="{69755E60-DD88-4108-B6A9-36F81B3B45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7302135" y="0"/>
            <a:ext cx="4889864" cy="6858000"/>
          </a:xfrm>
          <a:prstGeom prst="rect">
            <a:avLst/>
          </a:prstGeom>
          <a:solidFill>
            <a:schemeClr val="tx1">
              <a:alpha val="85098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9E4BA22-B06D-3C0E-EE98-4B3E7861FBC6}"/>
              </a:ext>
            </a:extLst>
          </p:cNvPr>
          <p:cNvSpPr txBox="1"/>
          <p:nvPr/>
        </p:nvSpPr>
        <p:spPr>
          <a:xfrm>
            <a:off x="8076594" y="1068331"/>
            <a:ext cx="367876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Introduction</a:t>
            </a:r>
            <a:endParaRPr lang="ar-SA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Objective</a:t>
            </a:r>
            <a:endParaRPr lang="ar-SA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Overview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Methodology</a:t>
            </a:r>
            <a:r>
              <a:rPr lang="en-US" dirty="0" smtClean="0"/>
              <a:t> </a:t>
            </a:r>
            <a:endParaRPr lang="ar-SA" dirty="0"/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Result 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Conclusion </a:t>
            </a:r>
            <a:endParaRPr lang="en-US" dirty="0" smtClean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Future Work 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bg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708A842-044A-AC8E-5AA5-6FED883A9A33}"/>
              </a:ext>
            </a:extLst>
          </p:cNvPr>
          <p:cNvSpPr txBox="1"/>
          <p:nvPr/>
        </p:nvSpPr>
        <p:spPr>
          <a:xfrm>
            <a:off x="7651102" y="279918"/>
            <a:ext cx="4198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Presentation content: </a:t>
            </a:r>
          </a:p>
        </p:txBody>
      </p:sp>
    </p:spTree>
    <p:extLst>
      <p:ext uri="{BB962C8B-B14F-4D97-AF65-F5344CB8AC3E}">
        <p14:creationId xmlns:p14="http://schemas.microsoft.com/office/powerpoint/2010/main" val="389996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16418" y="-81888"/>
            <a:ext cx="10529402" cy="68693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D509E5E-F68C-4F2B-8EC7-4325958603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659963" y="-163773"/>
            <a:ext cx="6058185" cy="7033145"/>
          </a:xfrm>
          <a:prstGeom prst="rect">
            <a:avLst/>
          </a:prstGeom>
          <a:solidFill>
            <a:srgbClr val="2236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2CBF662F-A198-4AD3-8EBC-0EC9A52B29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flipH="1">
            <a:off x="1023580" y="2634016"/>
            <a:ext cx="6469037" cy="2661315"/>
          </a:xfrm>
          <a:prstGeom prst="rect">
            <a:avLst/>
          </a:prstGeom>
          <a:noFill/>
          <a:ln w="127000">
            <a:solidFill>
              <a:srgbClr val="E5E6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16418" y="2543080"/>
            <a:ext cx="6757742" cy="2997113"/>
          </a:xfrm>
          <a:prstGeom prst="rect">
            <a:avLst/>
          </a:prstGeom>
          <a:gradFill flip="none" rotWithShape="1">
            <a:gsLst>
              <a:gs pos="0">
                <a:srgbClr val="E5E6E8">
                  <a:shade val="30000"/>
                  <a:satMod val="115000"/>
                </a:srgbClr>
              </a:gs>
              <a:gs pos="40000">
                <a:srgbClr val="E5E6E8">
                  <a:shade val="67500"/>
                  <a:satMod val="115000"/>
                </a:srgbClr>
              </a:gs>
              <a:gs pos="76000">
                <a:srgbClr val="E5E6E8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bject 7" descr="Beige rectangle">
            <a:extLst>
              <a:ext uri="{FF2B5EF4-FFF2-40B4-BE49-F238E27FC236}">
                <a16:creationId xmlns:a16="http://schemas.microsoft.com/office/drawing/2014/main" xmlns="" id="{400AB11A-4D5E-4CDE-BB60-C8578F59C3E0}"/>
              </a:ext>
            </a:extLst>
          </p:cNvPr>
          <p:cNvSpPr/>
          <p:nvPr/>
        </p:nvSpPr>
        <p:spPr bwMode="white">
          <a:xfrm flipV="1">
            <a:off x="2347415" y="4667798"/>
            <a:ext cx="4429066" cy="45719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xmlns="" id="{E9BE4A06-2673-41EF-AF84-96B0EDEC0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382" y="3694144"/>
            <a:ext cx="2724174" cy="10080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4800" b="1" dirty="0">
                <a:solidFill>
                  <a:prstClr val="black"/>
                </a:solidFill>
                <a:latin typeface="Calibri Light"/>
                <a:ea typeface="+mn-ea"/>
                <a:cs typeface="+mn-cs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403023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3">
            <a:extLst>
              <a:ext uri="{FF2B5EF4-FFF2-40B4-BE49-F238E27FC236}">
                <a16:creationId xmlns:a16="http://schemas.microsoft.com/office/drawing/2014/main" xmlns="" id="{1ABD613F-111C-41D6-9F8E-8B2C42A5E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1417144"/>
            <a:ext cx="7342622" cy="1215566"/>
          </a:xfrm>
        </p:spPr>
        <p:txBody>
          <a:bodyPr/>
          <a:lstStyle/>
          <a:p>
            <a:r>
              <a:rPr lang="en-US" dirty="0">
                <a:solidFill>
                  <a:srgbClr val="00194C"/>
                </a:solidFill>
              </a:rPr>
              <a:t>Conclusion</a:t>
            </a:r>
            <a:endParaRPr lang="en-US" b="0" dirty="0">
              <a:solidFill>
                <a:srgbClr val="00194C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A267D224-5586-43DC-82CA-8605E15829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99F50C-BE38-4BD0-BA84-9B090E1F2B9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Isosceles Triangle 2"/>
          <p:cNvSpPr/>
          <p:nvPr/>
        </p:nvSpPr>
        <p:spPr>
          <a:xfrm rot="10800000">
            <a:off x="1766826" y="0"/>
            <a:ext cx="10425174" cy="5643154"/>
          </a:xfrm>
          <a:prstGeom prst="triangle">
            <a:avLst>
              <a:gd name="adj" fmla="val 0"/>
            </a:avLst>
          </a:prstGeom>
          <a:solidFill>
            <a:srgbClr val="001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 rot="12420568">
            <a:off x="2833840" y="185375"/>
            <a:ext cx="4208442" cy="676052"/>
          </a:xfrm>
          <a:prstGeom prst="parallelogram">
            <a:avLst>
              <a:gd name="adj" fmla="val 201734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bject 7" descr="Beige rectangle">
            <a:extLst>
              <a:ext uri="{FF2B5EF4-FFF2-40B4-BE49-F238E27FC236}">
                <a16:creationId xmlns:a16="http://schemas.microsoft.com/office/drawing/2014/main" xmlns="" id="{400AB11A-4D5E-4CDE-BB60-C8578F59C3E0}"/>
              </a:ext>
            </a:extLst>
          </p:cNvPr>
          <p:cNvSpPr/>
          <p:nvPr/>
        </p:nvSpPr>
        <p:spPr bwMode="white">
          <a:xfrm flipV="1">
            <a:off x="432000" y="2632710"/>
            <a:ext cx="2952645" cy="92960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A858319-40E5-79B4-1F2F-10B8B65CF9CC}"/>
              </a:ext>
            </a:extLst>
          </p:cNvPr>
          <p:cNvSpPr txBox="1"/>
          <p:nvPr/>
        </p:nvSpPr>
        <p:spPr>
          <a:xfrm>
            <a:off x="653143" y="2976464"/>
            <a:ext cx="63131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/>
              <a:t>Turbine </a:t>
            </a:r>
            <a:r>
              <a:rPr lang="en-US" sz="2000" dirty="0"/>
              <a:t>was successfully designed, built, and tested</a:t>
            </a:r>
            <a:r>
              <a:rPr lang="en-US" sz="2000" dirty="0" smtClean="0"/>
              <a:t>. </a:t>
            </a:r>
            <a:r>
              <a:rPr lang="en-US" sz="2000" dirty="0"/>
              <a:t>Design is suitable for low-wind areas like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Design is suitable for low-wind areas like Al </a:t>
            </a:r>
            <a:r>
              <a:rPr lang="en-US" sz="2000" dirty="0" err="1" smtClean="0"/>
              <a:t>Nassareyah</a:t>
            </a:r>
            <a:r>
              <a:rPr lang="en-US" sz="2000" dirty="0" smtClean="0"/>
              <a:t>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/>
              <a:t> </a:t>
            </a:r>
            <a:r>
              <a:rPr lang="en-US" sz="2000" dirty="0"/>
              <a:t>Provides a strong foundation for future development</a:t>
            </a:r>
            <a:r>
              <a:rPr lang="en-US" sz="2000" b="1" dirty="0"/>
              <a:t>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592D3191-8831-0ACB-B43A-BC29E6A51C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solidFill>
            <a:srgbClr val="002060"/>
          </a:solidFill>
        </p:spPr>
      </p:sp>
    </p:spTree>
    <p:extLst>
      <p:ext uri="{BB962C8B-B14F-4D97-AF65-F5344CB8AC3E}">
        <p14:creationId xmlns:p14="http://schemas.microsoft.com/office/powerpoint/2010/main" val="131079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2" y="0"/>
            <a:ext cx="7287904" cy="6858000"/>
          </a:xfrm>
          <a:prstGeom prst="rect">
            <a:avLst/>
          </a:prstGeom>
          <a:pattFill prst="pct70">
            <a:fgClr>
              <a:srgbClr val="E5E6E8"/>
            </a:fgClr>
            <a:bgClr>
              <a:schemeClr val="bg1"/>
            </a:bgClr>
          </a:patt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287904" y="0"/>
            <a:ext cx="4904097" cy="6858000"/>
          </a:xfrm>
          <a:prstGeom prst="rect">
            <a:avLst/>
          </a:prstGeom>
          <a:solidFill>
            <a:srgbClr val="22365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42C4B6-A44A-491A-9345-D554EBE1B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182" y="680167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Future Work</a:t>
            </a:r>
            <a:r>
              <a:rPr lang="en-US" dirty="0"/>
              <a:t/>
            </a:r>
            <a:br>
              <a:rPr lang="en-US" dirty="0"/>
            </a:br>
            <a:endParaRPr lang="en-US" sz="3200" dirty="0">
              <a:solidFill>
                <a:srgbClr val="22365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 flipV="1">
            <a:off x="201398" y="1624085"/>
            <a:ext cx="5981038" cy="54590"/>
          </a:xfrm>
          <a:prstGeom prst="rect">
            <a:avLst/>
          </a:prstGeom>
          <a:solidFill>
            <a:srgbClr val="FFC00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/>
              <a:ea typeface="+mn-ea"/>
              <a:cs typeface="+mn-cs"/>
            </a:endParaRPr>
          </a:p>
        </p:txBody>
      </p:sp>
      <p:graphicFrame>
        <p:nvGraphicFramePr>
          <p:cNvPr id="72" name="Diagram 71"/>
          <p:cNvGraphicFramePr/>
          <p:nvPr>
            <p:extLst>
              <p:ext uri="{D42A27DB-BD31-4B8C-83A1-F6EECF244321}">
                <p14:modId xmlns:p14="http://schemas.microsoft.com/office/powerpoint/2010/main" val="3226042754"/>
              </p:ext>
            </p:extLst>
          </p:nvPr>
        </p:nvGraphicFramePr>
        <p:xfrm>
          <a:off x="114840" y="2220588"/>
          <a:ext cx="6275485" cy="3377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481" y="2587393"/>
            <a:ext cx="3108941" cy="359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16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64C1D68-7F4F-E46C-DCA0-1701FD840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28C294F-BD87-CDCE-B6F9-B7BA2003377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70">
            <a:fgClr>
              <a:srgbClr val="E5E6E8"/>
            </a:fgClr>
            <a:bgClr>
              <a:schemeClr val="bg1"/>
            </a:bgClr>
          </a:patt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xmlns="" id="{7EE06B1A-C5DF-0365-457E-123B17AAD8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10800000" flipH="1">
            <a:off x="463161" y="6446994"/>
            <a:ext cx="225306" cy="201048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7B7526C7-707C-0C0C-EF8B-4297DEEE06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10800000" flipH="1" flipV="1">
            <a:off x="450123" y="5680041"/>
            <a:ext cx="225306" cy="201048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nip Diagonal Corner Rectangle 10">
            <a:extLst>
              <a:ext uri="{FF2B5EF4-FFF2-40B4-BE49-F238E27FC236}">
                <a16:creationId xmlns:a16="http://schemas.microsoft.com/office/drawing/2014/main" xmlns="" id="{9F7945E9-B00C-57B9-3088-19C17B8DEB2C}"/>
              </a:ext>
            </a:extLst>
          </p:cNvPr>
          <p:cNvSpPr/>
          <p:nvPr/>
        </p:nvSpPr>
        <p:spPr>
          <a:xfrm>
            <a:off x="213589" y="122426"/>
            <a:ext cx="2638693" cy="813316"/>
          </a:xfrm>
          <a:prstGeom prst="snip2DiagRect">
            <a:avLst>
              <a:gd name="adj1" fmla="val 0"/>
              <a:gd name="adj2" fmla="val 3072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0ED46AE-E86A-E82A-9E18-4EC6BFF39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838" y="1871483"/>
            <a:ext cx="5894409" cy="44208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EB2090F-C45E-D676-21E4-CB0ACC720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247" y="401216"/>
            <a:ext cx="4410817" cy="588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23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nip Diagonal Corner Rectangle 14"/>
          <p:cNvSpPr/>
          <p:nvPr/>
        </p:nvSpPr>
        <p:spPr>
          <a:xfrm>
            <a:off x="342789" y="780799"/>
            <a:ext cx="2854901" cy="813316"/>
          </a:xfrm>
          <a:prstGeom prst="snip2DiagRect">
            <a:avLst>
              <a:gd name="adj1" fmla="val 0"/>
              <a:gd name="adj2" fmla="val 30726"/>
            </a:avLst>
          </a:prstGeom>
          <a:solidFill>
            <a:srgbClr val="001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E7CA0621-717C-4BE7-AA89-263F3E2C51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075611" y="0"/>
            <a:ext cx="8116390" cy="6873240"/>
          </a:xfrm>
          <a:prstGeom prst="rect">
            <a:avLst/>
          </a:prstGeom>
          <a:solidFill>
            <a:srgbClr val="22365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ADDAE4A6-B7D1-497F-AC40-6AF226DF0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71" y="873416"/>
            <a:ext cx="2314216" cy="579391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2F2F2"/>
                </a:solidFill>
              </a:rPr>
              <a:t>Videos</a:t>
            </a:r>
            <a:r>
              <a:rPr lang="en-US" dirty="0"/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102A00D8-5A4C-491C-AFE5-6972131052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flipH="1">
            <a:off x="230137" y="230352"/>
            <a:ext cx="5195475" cy="6411135"/>
            <a:chOff x="4578588" y="945960"/>
            <a:chExt cx="6866649" cy="522000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xmlns="" id="{2C2273CB-1593-4424-8A44-A1FCA1768665}"/>
                </a:ext>
              </a:extLst>
            </p:cNvPr>
            <p:cNvCxnSpPr/>
            <p:nvPr/>
          </p:nvCxnSpPr>
          <p:spPr>
            <a:xfrm>
              <a:off x="4578818" y="954315"/>
              <a:ext cx="6866419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xmlns="" id="{31243644-F05E-4B84-903A-131D8057B82C}"/>
                </a:ext>
              </a:extLst>
            </p:cNvPr>
            <p:cNvCxnSpPr/>
            <p:nvPr/>
          </p:nvCxnSpPr>
          <p:spPr>
            <a:xfrm>
              <a:off x="4578588" y="6154475"/>
              <a:ext cx="686643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84B151F7-0FFD-491E-9444-733F58518F3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73816130-6E62-41EF-B818-D7CD343704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rot="10800000" flipH="1" flipV="1">
            <a:off x="4075611" y="219107"/>
            <a:ext cx="7896971" cy="6411136"/>
            <a:chOff x="4577230" y="945960"/>
            <a:chExt cx="6868007" cy="5220000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xmlns="" id="{57DFD76A-70E0-4D6D-954C-5AEB8FE1478E}"/>
                </a:ext>
              </a:extLst>
            </p:cNvPr>
            <p:cNvCxnSpPr/>
            <p:nvPr/>
          </p:nvCxnSpPr>
          <p:spPr>
            <a:xfrm>
              <a:off x="4578818" y="954315"/>
              <a:ext cx="686641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xmlns="" id="{2F87696A-69E6-496F-A96D-C6AABB0D0BA7}"/>
                </a:ext>
              </a:extLst>
            </p:cNvPr>
            <p:cNvCxnSpPr/>
            <p:nvPr/>
          </p:nvCxnSpPr>
          <p:spPr>
            <a:xfrm>
              <a:off x="4577230" y="6159791"/>
              <a:ext cx="686643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xmlns="" id="{01474182-5FDA-4398-BBE0-0D676C45628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xmlns="" id="{B8447291-9832-4B76-BD34-EE4A5E1E969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rot="16200000">
            <a:off x="10696001" y="5351954"/>
            <a:ext cx="1260000" cy="126000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xmlns="" id="{F4B20246-8F91-4C8B-87D3-C25A74AE76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42789" y="2204954"/>
            <a:ext cx="3402183" cy="3811588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800" dirty="0"/>
              <a:t>The video shows</a:t>
            </a:r>
          </a:p>
        </p:txBody>
      </p:sp>
    </p:spTree>
    <p:extLst>
      <p:ext uri="{BB962C8B-B14F-4D97-AF65-F5344CB8AC3E}">
        <p14:creationId xmlns:p14="http://schemas.microsoft.com/office/powerpoint/2010/main" val="255404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203206" cy="69521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1509">
            <a:off x="7772389" y="403103"/>
            <a:ext cx="6095732" cy="570073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25893" y="640345"/>
            <a:ext cx="4711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C000"/>
                </a:solidFill>
                <a:effectLst>
                  <a:outerShdw blurRad="342900" dir="1380000" sx="102000" sy="102000" algn="c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THANKS FOR YOUR ATTENTION</a:t>
            </a:r>
            <a:r>
              <a:rPr lang="ar-SA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4126" y="3476064"/>
            <a:ext cx="5960549" cy="3785652"/>
          </a:xfrm>
          <a:prstGeom prst="rect">
            <a:avLst/>
          </a:prstGeom>
          <a:noFill/>
          <a:effectLst>
            <a:outerShdw blurRad="330200" sx="102000" sy="102000" algn="ctr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 HOPE </a:t>
            </a:r>
            <a:r>
              <a:rPr lang="en-US" sz="3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sz="4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ENJOYED THE SHOW</a:t>
            </a:r>
            <a:r>
              <a:rPr lang="en-US" sz="5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5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b="1" dirty="0">
                <a:solidFill>
                  <a:srgbClr val="F2F2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5400" b="1" dirty="0">
                <a:solidFill>
                  <a:srgbClr val="F2F2F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71837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 descr="decorative element">
            <a:extLst>
              <a:ext uri="{FF2B5EF4-FFF2-40B4-BE49-F238E27FC236}">
                <a16:creationId xmlns:a16="http://schemas.microsoft.com/office/drawing/2014/main" xmlns="" id="{69755E60-DD88-4108-B6A9-36F81B3B45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5609828" cy="6858000"/>
          </a:xfrm>
          <a:prstGeom prst="rect">
            <a:avLst/>
          </a:prstGeom>
          <a:solidFill>
            <a:schemeClr val="bg2">
              <a:lumMod val="90000"/>
              <a:alpha val="85098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nip Diagonal Corner Rectangle 7"/>
          <p:cNvSpPr/>
          <p:nvPr/>
        </p:nvSpPr>
        <p:spPr>
          <a:xfrm>
            <a:off x="415033" y="799777"/>
            <a:ext cx="3518587" cy="813316"/>
          </a:xfrm>
          <a:prstGeom prst="snip2DiagRect">
            <a:avLst>
              <a:gd name="adj1" fmla="val 0"/>
              <a:gd name="adj2" fmla="val 30726"/>
            </a:avLst>
          </a:prstGeom>
          <a:solidFill>
            <a:srgbClr val="001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166" y="990435"/>
            <a:ext cx="5472000" cy="432000"/>
          </a:xfrm>
        </p:spPr>
        <p:txBody>
          <a:bodyPr/>
          <a:lstStyle/>
          <a:p>
            <a:r>
              <a:rPr lang="en-US" dirty="0">
                <a:solidFill>
                  <a:srgbClr val="F2F2F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13" name="Snip Diagonal Corner Rectangle 12"/>
          <p:cNvSpPr/>
          <p:nvPr/>
        </p:nvSpPr>
        <p:spPr>
          <a:xfrm>
            <a:off x="11834949" y="6018511"/>
            <a:ext cx="285768" cy="813316"/>
          </a:xfrm>
          <a:prstGeom prst="snip2Diag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586949" y="0"/>
            <a:ext cx="605051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102A00D8-5A4C-491C-AFE5-6972131052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flipH="1">
            <a:off x="220910" y="230352"/>
            <a:ext cx="5195475" cy="6411135"/>
            <a:chOff x="4578588" y="945960"/>
            <a:chExt cx="6866649" cy="5220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2C2273CB-1593-4424-8A44-A1FCA1768665}"/>
                </a:ext>
              </a:extLst>
            </p:cNvPr>
            <p:cNvCxnSpPr/>
            <p:nvPr/>
          </p:nvCxnSpPr>
          <p:spPr>
            <a:xfrm>
              <a:off x="4578818" y="954315"/>
              <a:ext cx="6866419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31243644-F05E-4B84-903A-131D8057B82C}"/>
                </a:ext>
              </a:extLst>
            </p:cNvPr>
            <p:cNvCxnSpPr/>
            <p:nvPr/>
          </p:nvCxnSpPr>
          <p:spPr>
            <a:xfrm>
              <a:off x="4578588" y="6154475"/>
              <a:ext cx="686643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xmlns="" id="{84B151F7-0FFD-491E-9444-733F58518F3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73816130-6E62-41EF-B818-D7CD343704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rot="10800000" flipH="1" flipV="1">
            <a:off x="2677009" y="230352"/>
            <a:ext cx="9252107" cy="6411136"/>
            <a:chOff x="3398667" y="945960"/>
            <a:chExt cx="8046570" cy="5220000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xmlns="" id="{57DFD76A-70E0-4D6D-954C-5AEB8FE1478E}"/>
                </a:ext>
              </a:extLst>
            </p:cNvPr>
            <p:cNvCxnSpPr/>
            <p:nvPr/>
          </p:nvCxnSpPr>
          <p:spPr>
            <a:xfrm rot="10800000" flipH="1">
              <a:off x="3398667" y="954315"/>
              <a:ext cx="8046570" cy="3085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2F87696A-69E6-496F-A96D-C6AABB0D0BA7}"/>
                </a:ext>
              </a:extLst>
            </p:cNvPr>
            <p:cNvCxnSpPr/>
            <p:nvPr/>
          </p:nvCxnSpPr>
          <p:spPr>
            <a:xfrm>
              <a:off x="4577230" y="6159791"/>
              <a:ext cx="686643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xmlns="" id="{01474182-5FDA-4398-BBE0-0D676C45628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777754" y="1917706"/>
            <a:ext cx="4864537" cy="2267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b="1" dirty="0">
                <a:solidFill>
                  <a:schemeClr val="tx2"/>
                </a:solidFill>
              </a:rPr>
              <a:t>Can we generate electricity from wind 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b="1" dirty="0">
                <a:solidFill>
                  <a:schemeClr val="tx2"/>
                </a:solidFill>
              </a:rPr>
              <a:t>even when it barely blows?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en-US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b="1" dirty="0">
                <a:solidFill>
                  <a:schemeClr val="tx2"/>
                </a:solidFill>
                <a:cs typeface="Times New Roman" panose="02020603050405020304" pitchFamily="18" charset="0"/>
              </a:rPr>
              <a:t>Why </a:t>
            </a:r>
            <a:r>
              <a:rPr lang="en-US" sz="2400" b="1" dirty="0" err="1">
                <a:solidFill>
                  <a:schemeClr val="tx2"/>
                </a:solidFill>
                <a:cs typeface="Times New Roman" panose="02020603050405020304" pitchFamily="18" charset="0"/>
              </a:rPr>
              <a:t>Savinius</a:t>
            </a:r>
            <a:r>
              <a:rPr lang="en-US" sz="2400" b="1" dirty="0">
                <a:solidFill>
                  <a:schemeClr val="tx2"/>
                </a:solidFill>
                <a:cs typeface="Times New Roman" panose="02020603050405020304" pitchFamily="18" charset="0"/>
              </a:rPr>
              <a:t>? And what makes it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b="1" dirty="0">
                <a:solidFill>
                  <a:schemeClr val="tx2"/>
                </a:solidFill>
                <a:cs typeface="Times New Roman" panose="02020603050405020304" pitchFamily="18" charset="0"/>
              </a:rPr>
              <a:t> different from other turbines?</a:t>
            </a:r>
          </a:p>
        </p:txBody>
      </p:sp>
      <p:pic>
        <p:nvPicPr>
          <p:cNvPr id="25" name="Graphic 5" descr="Learning icon">
            <a:extLst>
              <a:ext uri="{FF2B5EF4-FFF2-40B4-BE49-F238E27FC236}">
                <a16:creationId xmlns:a16="http://schemas.microsoft.com/office/drawing/2014/main" xmlns="" id="{FE130EDC-6F0A-417B-A698-CF2C65F0A3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56" y="1815872"/>
            <a:ext cx="620078" cy="6200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823" y="3933446"/>
            <a:ext cx="3198381" cy="3198381"/>
          </a:xfrm>
          <a:prstGeom prst="rect">
            <a:avLst/>
          </a:prstGeom>
        </p:spPr>
      </p:pic>
      <p:sp>
        <p:nvSpPr>
          <p:cNvPr id="37" name="Freeform 5">
            <a:extLst>
              <a:ext uri="{FF2B5EF4-FFF2-40B4-BE49-F238E27FC236}">
                <a16:creationId xmlns:a16="http://schemas.microsoft.com/office/drawing/2014/main" xmlns="" id="{764DA446-807B-4C83-BB5A-59E3FABC93F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6490727" y="1236374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xmlns="" id="{F28CDBF8-0191-43F9-98FE-B98B088139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7459030" y="2460298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53" name="Picture Placeholder 12"/>
          <p:cNvPicPr>
            <a:picLocks noChangeAspect="1"/>
          </p:cNvPicPr>
          <p:nvPr/>
        </p:nvPicPr>
        <p:blipFill>
          <a:blip r:embed="rId5"/>
          <a:srcRect t="24544" b="24544"/>
          <a:stretch/>
        </p:blipFill>
        <p:spPr>
          <a:xfrm>
            <a:off x="8898857" y="340739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</p:spPr>
      </p:pic>
      <p:sp>
        <p:nvSpPr>
          <p:cNvPr id="26" name="Content Placeholder 3">
            <a:extLst>
              <a:ext uri="{FF2B5EF4-FFF2-40B4-BE49-F238E27FC236}">
                <a16:creationId xmlns:a16="http://schemas.microsoft.com/office/drawing/2014/main" xmlns="" id="{D355C61F-C8F1-4977-8E1F-F16C0D9EA88C}"/>
              </a:ext>
            </a:extLst>
          </p:cNvPr>
          <p:cNvSpPr txBox="1">
            <a:spLocks/>
          </p:cNvSpPr>
          <p:nvPr/>
        </p:nvSpPr>
        <p:spPr>
          <a:xfrm>
            <a:off x="825329" y="3294442"/>
            <a:ext cx="5472000" cy="12031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xmlns="" id="{2B1F2394-7410-AD89-8EF8-E9BAA105F60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/>
          <a:srcRect l="12320" r="12320"/>
          <a:stretch>
            <a:fillRect/>
          </a:stretch>
        </p:blipFill>
        <p:spPr>
          <a:xfrm>
            <a:off x="7001299" y="2348865"/>
            <a:ext cx="2437043" cy="2153320"/>
          </a:xfrm>
        </p:spPr>
      </p:pic>
      <p:pic>
        <p:nvPicPr>
          <p:cNvPr id="29" name="Picture Placeholder 12">
            <a:extLst>
              <a:ext uri="{FF2B5EF4-FFF2-40B4-BE49-F238E27FC236}">
                <a16:creationId xmlns:a16="http://schemas.microsoft.com/office/drawing/2014/main" xmlns="" id="{FEB92D4F-AE50-6683-6330-BEB744BA744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878" t="16861" r="-1878" b="33437"/>
          <a:stretch>
            <a:fillRect/>
          </a:stretch>
        </p:blipFill>
        <p:spPr>
          <a:xfrm>
            <a:off x="8839950" y="1286245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</p:spPr>
      </p:pic>
      <p:pic>
        <p:nvPicPr>
          <p:cNvPr id="30" name="Graphic 5" descr="Learning icon">
            <a:extLst>
              <a:ext uri="{FF2B5EF4-FFF2-40B4-BE49-F238E27FC236}">
                <a16:creationId xmlns:a16="http://schemas.microsoft.com/office/drawing/2014/main" xmlns="" id="{44755402-81AF-A726-38EA-59C0440D9B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83" y="3175061"/>
            <a:ext cx="620078" cy="62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3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 descr="decorative element">
            <a:extLst>
              <a:ext uri="{FF2B5EF4-FFF2-40B4-BE49-F238E27FC236}">
                <a16:creationId xmlns:a16="http://schemas.microsoft.com/office/drawing/2014/main" xmlns="" id="{69755E60-DD88-4108-B6A9-36F81B3B45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6052" y="0"/>
            <a:ext cx="5609828" cy="6858000"/>
          </a:xfrm>
          <a:prstGeom prst="rect">
            <a:avLst/>
          </a:prstGeom>
          <a:solidFill>
            <a:schemeClr val="bg2">
              <a:lumMod val="90000"/>
              <a:alpha val="85098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nip Diagonal Corner Rectangle 7"/>
          <p:cNvSpPr/>
          <p:nvPr/>
        </p:nvSpPr>
        <p:spPr>
          <a:xfrm>
            <a:off x="415033" y="799777"/>
            <a:ext cx="3518587" cy="813316"/>
          </a:xfrm>
          <a:prstGeom prst="snip2DiagRect">
            <a:avLst>
              <a:gd name="adj1" fmla="val 0"/>
              <a:gd name="adj2" fmla="val 30726"/>
            </a:avLst>
          </a:prstGeom>
          <a:solidFill>
            <a:srgbClr val="001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7559" r="7559"/>
          <a:stretch/>
        </p:blipFill>
        <p:spPr>
          <a:xfrm>
            <a:off x="6490727" y="1684742"/>
            <a:ext cx="4904790" cy="433376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60F281-4FF6-4617-A809-AC9C15EC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166" y="990435"/>
            <a:ext cx="5472000" cy="432000"/>
          </a:xfrm>
        </p:spPr>
        <p:txBody>
          <a:bodyPr/>
          <a:lstStyle/>
          <a:p>
            <a:r>
              <a:rPr lang="en-US" dirty="0">
                <a:solidFill>
                  <a:srgbClr val="F2F2F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xmlns="" id="{764DA446-807B-4C83-BB5A-59E3FABC93F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6490727" y="1236374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Snip Diagonal Corner Rectangle 12"/>
          <p:cNvSpPr/>
          <p:nvPr/>
        </p:nvSpPr>
        <p:spPr>
          <a:xfrm>
            <a:off x="11834949" y="6018511"/>
            <a:ext cx="285768" cy="813316"/>
          </a:xfrm>
          <a:prstGeom prst="snip2Diag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586949" y="0"/>
            <a:ext cx="605051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102A00D8-5A4C-491C-AFE5-6972131052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flipH="1">
            <a:off x="220910" y="230352"/>
            <a:ext cx="5195475" cy="6411135"/>
            <a:chOff x="4578588" y="945960"/>
            <a:chExt cx="6866649" cy="5220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2C2273CB-1593-4424-8A44-A1FCA1768665}"/>
                </a:ext>
              </a:extLst>
            </p:cNvPr>
            <p:cNvCxnSpPr/>
            <p:nvPr/>
          </p:nvCxnSpPr>
          <p:spPr>
            <a:xfrm>
              <a:off x="4578818" y="954315"/>
              <a:ext cx="6866419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31243644-F05E-4B84-903A-131D8057B82C}"/>
                </a:ext>
              </a:extLst>
            </p:cNvPr>
            <p:cNvCxnSpPr/>
            <p:nvPr/>
          </p:nvCxnSpPr>
          <p:spPr>
            <a:xfrm>
              <a:off x="4578588" y="6154475"/>
              <a:ext cx="686643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xmlns="" id="{84B151F7-0FFD-491E-9444-733F58518F3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73816130-6E62-41EF-B818-D7CD343704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rot="10800000" flipH="1" flipV="1">
            <a:off x="2677009" y="230352"/>
            <a:ext cx="9252107" cy="6411136"/>
            <a:chOff x="3398667" y="945960"/>
            <a:chExt cx="8046570" cy="5220000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xmlns="" id="{57DFD76A-70E0-4D6D-954C-5AEB8FE1478E}"/>
                </a:ext>
              </a:extLst>
            </p:cNvPr>
            <p:cNvCxnSpPr/>
            <p:nvPr/>
          </p:nvCxnSpPr>
          <p:spPr>
            <a:xfrm rot="10800000" flipH="1">
              <a:off x="3398667" y="954315"/>
              <a:ext cx="8046570" cy="3085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2F87696A-69E6-496F-A96D-C6AABB0D0BA7}"/>
                </a:ext>
              </a:extLst>
            </p:cNvPr>
            <p:cNvCxnSpPr/>
            <p:nvPr/>
          </p:nvCxnSpPr>
          <p:spPr>
            <a:xfrm>
              <a:off x="4577230" y="6159791"/>
              <a:ext cx="686643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xmlns="" id="{01474182-5FDA-4398-BBE0-0D676C45628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695437" y="1916439"/>
            <a:ext cx="5121915" cy="8853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b="1" dirty="0">
                <a:solidFill>
                  <a:schemeClr val="tx2"/>
                </a:solidFill>
              </a:rPr>
              <a:t>In the midst of a global energy crisis do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US" sz="2400" b="1" dirty="0">
                <a:solidFill>
                  <a:schemeClr val="tx2"/>
                </a:solidFill>
              </a:rPr>
              <a:t>we have realistic, low-cost alternatives?</a:t>
            </a:r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Graphic 5" descr="Learning icon">
            <a:extLst>
              <a:ext uri="{FF2B5EF4-FFF2-40B4-BE49-F238E27FC236}">
                <a16:creationId xmlns:a16="http://schemas.microsoft.com/office/drawing/2014/main" xmlns="" id="{FE130EDC-6F0A-417B-A698-CF2C65F0A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15" y="1803751"/>
            <a:ext cx="620078" cy="6200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136" y="3702292"/>
            <a:ext cx="3198381" cy="319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4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1841419" y="0"/>
            <a:ext cx="350581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-14062" t="15039" r="14062" b="51459"/>
          <a:stretch>
            <a:fillRect/>
          </a:stretch>
        </p:blipFill>
        <p:spPr>
          <a:xfrm>
            <a:off x="41853" y="0"/>
            <a:ext cx="11795125" cy="6858000"/>
          </a:xfrm>
        </p:spPr>
      </p:pic>
      <p:sp>
        <p:nvSpPr>
          <p:cNvPr id="11" name="Rectangle 10"/>
          <p:cNvSpPr/>
          <p:nvPr/>
        </p:nvSpPr>
        <p:spPr>
          <a:xfrm>
            <a:off x="270880" y="457924"/>
            <a:ext cx="6095667" cy="371492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xmlns="" id="{10117390-DCFE-4FAE-B3FD-DAECFE779A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8825195" y="2101422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>
                <a:lumMod val="9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xmlns="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8124" y="3795246"/>
            <a:ext cx="4000500" cy="997905"/>
          </a:xfrm>
        </p:spPr>
        <p:txBody>
          <a:bodyPr/>
          <a:lstStyle/>
          <a:p>
            <a:r>
              <a:rPr lang="en-US" dirty="0"/>
              <a:t>Lorem ipsum dolor sit amet, consectetur adipiscing elit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24512" y="2055523"/>
            <a:ext cx="1713707" cy="862147"/>
          </a:xfrm>
          <a:prstGeom prst="roundRect">
            <a:avLst>
              <a:gd name="adj" fmla="val 12077"/>
            </a:avLst>
          </a:prstGeom>
          <a:solidFill>
            <a:srgbClr val="22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00416" y="2209596"/>
            <a:ext cx="19619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 the perfect design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867347" y="2349761"/>
            <a:ext cx="902735" cy="366000"/>
            <a:chOff x="1609056" y="894685"/>
            <a:chExt cx="312871" cy="366000"/>
          </a:xfrm>
        </p:grpSpPr>
        <p:sp>
          <p:nvSpPr>
            <p:cNvPr id="17" name="Right Arrow 16"/>
            <p:cNvSpPr/>
            <p:nvPr/>
          </p:nvSpPr>
          <p:spPr>
            <a:xfrm>
              <a:off x="1609056" y="894685"/>
              <a:ext cx="312871" cy="366000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C000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ight Arrow 4"/>
            <p:cNvSpPr txBox="1"/>
            <p:nvPr/>
          </p:nvSpPr>
          <p:spPr>
            <a:xfrm>
              <a:off x="1609056" y="967885"/>
              <a:ext cx="219010" cy="2196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100" kern="1200"/>
            </a:p>
          </p:txBody>
        </p:sp>
      </p:grpSp>
      <p:sp>
        <p:nvSpPr>
          <p:cNvPr id="19" name="Rounded Rectangle 18"/>
          <p:cNvSpPr/>
          <p:nvPr/>
        </p:nvSpPr>
        <p:spPr>
          <a:xfrm>
            <a:off x="3955899" y="2129492"/>
            <a:ext cx="2186061" cy="862147"/>
          </a:xfrm>
          <a:prstGeom prst="roundRect">
            <a:avLst>
              <a:gd name="adj" fmla="val 12077"/>
            </a:avLst>
          </a:prstGeom>
          <a:solidFill>
            <a:srgbClr val="22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 the expected model in SolidWorks software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3363835" y="3371996"/>
            <a:ext cx="1810156" cy="862147"/>
          </a:xfrm>
          <a:prstGeom prst="roundRect">
            <a:avLst>
              <a:gd name="adj" fmla="val 12077"/>
            </a:avLst>
          </a:prstGeom>
          <a:solidFill>
            <a:srgbClr val="22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Manufacture and build the model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629117" y="4981936"/>
            <a:ext cx="1713707" cy="985212"/>
          </a:xfrm>
          <a:prstGeom prst="roundRect">
            <a:avLst>
              <a:gd name="adj" fmla="val 12077"/>
            </a:avLst>
          </a:prstGeom>
          <a:solidFill>
            <a:srgbClr val="22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 the results of the project</a:t>
            </a:r>
          </a:p>
        </p:txBody>
      </p:sp>
      <p:grpSp>
        <p:nvGrpSpPr>
          <p:cNvPr id="26" name="Group 25"/>
          <p:cNvGrpSpPr/>
          <p:nvPr/>
        </p:nvGrpSpPr>
        <p:grpSpPr>
          <a:xfrm rot="10800000">
            <a:off x="2474101" y="3660396"/>
            <a:ext cx="662763" cy="334464"/>
            <a:chOff x="1609056" y="894685"/>
            <a:chExt cx="312871" cy="366000"/>
          </a:xfrm>
        </p:grpSpPr>
        <p:sp>
          <p:nvSpPr>
            <p:cNvPr id="27" name="Right Arrow 26"/>
            <p:cNvSpPr/>
            <p:nvPr/>
          </p:nvSpPr>
          <p:spPr>
            <a:xfrm>
              <a:off x="1609056" y="894685"/>
              <a:ext cx="312871" cy="366000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C000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ight Arrow 4"/>
            <p:cNvSpPr txBox="1"/>
            <p:nvPr/>
          </p:nvSpPr>
          <p:spPr>
            <a:xfrm>
              <a:off x="1609056" y="967885"/>
              <a:ext cx="219010" cy="2196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100" kern="1200" dirty="0"/>
            </a:p>
          </p:txBody>
        </p:sp>
      </p:grpSp>
      <p:sp>
        <p:nvSpPr>
          <p:cNvPr id="30" name="Title 6"/>
          <p:cNvSpPr txBox="1">
            <a:spLocks/>
          </p:cNvSpPr>
          <p:nvPr/>
        </p:nvSpPr>
        <p:spPr>
          <a:xfrm>
            <a:off x="325627" y="704078"/>
            <a:ext cx="3932237" cy="1345096"/>
          </a:xfrm>
          <a:prstGeom prst="roundRect">
            <a:avLst>
              <a:gd name="adj" fmla="val 2139"/>
            </a:avLst>
          </a:prstGeom>
          <a:solidFill>
            <a:srgbClr val="F2F2F2"/>
          </a:solidFill>
          <a:ln>
            <a:solidFill>
              <a:srgbClr val="F2F2F2"/>
            </a:solidFill>
          </a:ln>
        </p:spPr>
        <p:txBody>
          <a:bodyPr vert="horz" lIns="180000" tIns="288000" rIns="180000" bIns="180000" rtlCol="0" anchor="t">
            <a:norm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5000" b="1" kern="1200" spc="-3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tx2">
                    <a:lumMod val="75000"/>
                  </a:schemeClr>
                </a:solidFill>
              </a:rPr>
              <a:t>Objectives</a:t>
            </a:r>
            <a:endParaRPr lang="en-US" sz="3600" dirty="0"/>
          </a:p>
        </p:txBody>
      </p:sp>
      <p:grpSp>
        <p:nvGrpSpPr>
          <p:cNvPr id="33" name="Group 32"/>
          <p:cNvGrpSpPr/>
          <p:nvPr/>
        </p:nvGrpSpPr>
        <p:grpSpPr>
          <a:xfrm rot="10800000">
            <a:off x="5264331" y="3612246"/>
            <a:ext cx="1350172" cy="366000"/>
            <a:chOff x="1609056" y="894685"/>
            <a:chExt cx="312871" cy="366000"/>
          </a:xfrm>
        </p:grpSpPr>
        <p:sp>
          <p:nvSpPr>
            <p:cNvPr id="34" name="Right Arrow 33"/>
            <p:cNvSpPr/>
            <p:nvPr/>
          </p:nvSpPr>
          <p:spPr>
            <a:xfrm>
              <a:off x="1609056" y="894685"/>
              <a:ext cx="312871" cy="366000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C000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ight Arrow 4"/>
            <p:cNvSpPr txBox="1"/>
            <p:nvPr/>
          </p:nvSpPr>
          <p:spPr>
            <a:xfrm>
              <a:off x="1609056" y="967885"/>
              <a:ext cx="219010" cy="2196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100" kern="1200"/>
            </a:p>
          </p:txBody>
        </p:sp>
      </p:grpSp>
      <p:sp>
        <p:nvSpPr>
          <p:cNvPr id="32" name="U-Turn Arrow 31"/>
          <p:cNvSpPr/>
          <p:nvPr/>
        </p:nvSpPr>
        <p:spPr>
          <a:xfrm rot="5400000">
            <a:off x="5911801" y="2833799"/>
            <a:ext cx="1482085" cy="660410"/>
          </a:xfrm>
          <a:prstGeom prst="uturnArrow">
            <a:avLst>
              <a:gd name="adj1" fmla="val 32456"/>
              <a:gd name="adj2" fmla="val 16228"/>
              <a:gd name="adj3" fmla="val 0"/>
              <a:gd name="adj4" fmla="val 36422"/>
              <a:gd name="adj5" fmla="val 100000"/>
            </a:avLst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ounded Rectangle 8">
            <a:extLst>
              <a:ext uri="{FF2B5EF4-FFF2-40B4-BE49-F238E27FC236}">
                <a16:creationId xmlns:a16="http://schemas.microsoft.com/office/drawing/2014/main" xmlns="" id="{960C85D4-8919-2D06-6523-5142EC5DE2CB}"/>
              </a:ext>
            </a:extLst>
          </p:cNvPr>
          <p:cNvSpPr/>
          <p:nvPr/>
        </p:nvSpPr>
        <p:spPr>
          <a:xfrm>
            <a:off x="660979" y="3350864"/>
            <a:ext cx="1713707" cy="862147"/>
          </a:xfrm>
          <a:prstGeom prst="roundRect">
            <a:avLst>
              <a:gd name="adj" fmla="val 12077"/>
            </a:avLst>
          </a:prstGeom>
          <a:solidFill>
            <a:srgbClr val="223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Design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1B34D8AE-A30F-749E-CB13-2BA0C7E3CE7A}"/>
              </a:ext>
            </a:extLst>
          </p:cNvPr>
          <p:cNvGrpSpPr/>
          <p:nvPr/>
        </p:nvGrpSpPr>
        <p:grpSpPr>
          <a:xfrm rot="5400000">
            <a:off x="1186450" y="4438814"/>
            <a:ext cx="662763" cy="334464"/>
            <a:chOff x="1609056" y="894685"/>
            <a:chExt cx="312871" cy="366000"/>
          </a:xfrm>
        </p:grpSpPr>
        <p:sp>
          <p:nvSpPr>
            <p:cNvPr id="13" name="Right Arrow 26">
              <a:extLst>
                <a:ext uri="{FF2B5EF4-FFF2-40B4-BE49-F238E27FC236}">
                  <a16:creationId xmlns:a16="http://schemas.microsoft.com/office/drawing/2014/main" xmlns="" id="{37E6EDDC-CDA2-8102-EE54-91687EDB7CDC}"/>
                </a:ext>
              </a:extLst>
            </p:cNvPr>
            <p:cNvSpPr/>
            <p:nvPr/>
          </p:nvSpPr>
          <p:spPr>
            <a:xfrm>
              <a:off x="1609056" y="894685"/>
              <a:ext cx="312871" cy="366000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FFC000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ight Arrow 4">
              <a:extLst>
                <a:ext uri="{FF2B5EF4-FFF2-40B4-BE49-F238E27FC236}">
                  <a16:creationId xmlns:a16="http://schemas.microsoft.com/office/drawing/2014/main" xmlns="" id="{0C685963-8C89-E8AA-F20E-3BACA7AC3DD8}"/>
                </a:ext>
              </a:extLst>
            </p:cNvPr>
            <p:cNvSpPr txBox="1"/>
            <p:nvPr/>
          </p:nvSpPr>
          <p:spPr>
            <a:xfrm>
              <a:off x="1609056" y="967885"/>
              <a:ext cx="219010" cy="2196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1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1769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1322429" y="0"/>
            <a:ext cx="869571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5">
            <a:extLst>
              <a:ext uri="{FF2B5EF4-FFF2-40B4-BE49-F238E27FC236}">
                <a16:creationId xmlns:a16="http://schemas.microsoft.com/office/drawing/2014/main" xmlns="" id="{3EEE5409-3F6C-485D-B4C2-5247917F10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504457" y="4877381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xmlns="" id="{0D74D4D5-6A4C-4248-8A92-B8CA1C918E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ChangeAspect="1"/>
          </p:cNvSpPr>
          <p:nvPr/>
        </p:nvSpPr>
        <p:spPr bwMode="auto">
          <a:xfrm>
            <a:off x="1791172" y="5626943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Snip Diagonal Corner Rectangle 15"/>
          <p:cNvSpPr/>
          <p:nvPr/>
        </p:nvSpPr>
        <p:spPr>
          <a:xfrm>
            <a:off x="415032" y="568234"/>
            <a:ext cx="4912747" cy="1155498"/>
          </a:xfrm>
          <a:prstGeom prst="snip2DiagRect">
            <a:avLst>
              <a:gd name="adj1" fmla="val 0"/>
              <a:gd name="adj2" fmla="val 30726"/>
            </a:avLst>
          </a:prstGeom>
          <a:solidFill>
            <a:srgbClr val="001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7505" y="935991"/>
            <a:ext cx="6400800" cy="461665"/>
          </a:xfrm>
          <a:prstGeom prst="rect">
            <a:avLst/>
          </a:prstGeom>
        </p:spPr>
        <p:txBody>
          <a:bodyPr wrap="square" numCol="2" anchor="ctr">
            <a:spAutoFit/>
          </a:bodyPr>
          <a:lstStyle/>
          <a:p>
            <a:r>
              <a:rPr lang="en-US" sz="2400" spc="-300" dirty="0">
                <a:solidFill>
                  <a:srgbClr val="FFFFFF">
                    <a:lumMod val="9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Overview for project I</a:t>
            </a:r>
            <a:endParaRPr lang="en-US" sz="9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 flipV="1">
            <a:off x="692422" y="2069523"/>
            <a:ext cx="2548035" cy="45719"/>
          </a:xfrm>
          <a:prstGeom prst="rect">
            <a:avLst/>
          </a:prstGeom>
          <a:solidFill>
            <a:srgbClr val="FFC00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011076" y="2345393"/>
            <a:ext cx="4209352" cy="586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-US" sz="2400" b="1" dirty="0"/>
              <a:t>Blade Materials.</a:t>
            </a:r>
            <a:endParaRPr lang="ar-SA" sz="2400" b="1" dirty="0"/>
          </a:p>
        </p:txBody>
      </p:sp>
      <p:sp>
        <p:nvSpPr>
          <p:cNvPr id="11" name="Freeform 2">
            <a:extLst>
              <a:ext uri="{FF2B5EF4-FFF2-40B4-BE49-F238E27FC236}">
                <a16:creationId xmlns:a16="http://schemas.microsoft.com/office/drawing/2014/main" xmlns="" id="{91501F0F-332F-72EC-8724-F5D4537D1149}"/>
              </a:ext>
            </a:extLst>
          </p:cNvPr>
          <p:cNvSpPr/>
          <p:nvPr/>
        </p:nvSpPr>
        <p:spPr>
          <a:xfrm>
            <a:off x="1143630" y="2252327"/>
            <a:ext cx="554542" cy="826775"/>
          </a:xfrm>
          <a:custGeom>
            <a:avLst/>
            <a:gdLst/>
            <a:ahLst/>
            <a:cxnLst/>
            <a:rect l="l" t="t" r="r" b="b"/>
            <a:pathLst>
              <a:path w="1680320" h="2692686">
                <a:moveTo>
                  <a:pt x="0" y="0"/>
                </a:moveTo>
                <a:lnTo>
                  <a:pt x="1680320" y="0"/>
                </a:lnTo>
                <a:lnTo>
                  <a:pt x="1680320" y="2692687"/>
                </a:lnTo>
                <a:lnTo>
                  <a:pt x="0" y="269268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7B780AA-8588-1463-0B66-CF8A44ED3413}"/>
              </a:ext>
            </a:extLst>
          </p:cNvPr>
          <p:cNvSpPr txBox="1"/>
          <p:nvPr/>
        </p:nvSpPr>
        <p:spPr>
          <a:xfrm>
            <a:off x="1966439" y="3283629"/>
            <a:ext cx="6097554" cy="5866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-US" sz="2400" b="1" dirty="0"/>
              <a:t>Tower and Shaft </a:t>
            </a:r>
            <a:r>
              <a:rPr lang="en-US" sz="2400" b="1" dirty="0" smtClean="0"/>
              <a:t>Material. </a:t>
            </a:r>
            <a:endParaRPr lang="ar-SA" sz="24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11C7EED-D5D8-855C-104D-4980F1BC25C8}"/>
              </a:ext>
            </a:extLst>
          </p:cNvPr>
          <p:cNvSpPr txBox="1"/>
          <p:nvPr/>
        </p:nvSpPr>
        <p:spPr>
          <a:xfrm>
            <a:off x="1966439" y="4294340"/>
            <a:ext cx="6097554" cy="5871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US" sz="2400" b="1" dirty="0" smtClean="0"/>
              <a:t>Dynamo and Battery</a:t>
            </a:r>
            <a:r>
              <a:rPr 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Freeform 3">
            <a:extLst>
              <a:ext uri="{FF2B5EF4-FFF2-40B4-BE49-F238E27FC236}">
                <a16:creationId xmlns:a16="http://schemas.microsoft.com/office/drawing/2014/main" xmlns="" id="{0FF93BDB-5BA4-4DF7-A5B9-B7F4F8404F2F}"/>
              </a:ext>
            </a:extLst>
          </p:cNvPr>
          <p:cNvSpPr/>
          <p:nvPr/>
        </p:nvSpPr>
        <p:spPr>
          <a:xfrm>
            <a:off x="1130699" y="3161680"/>
            <a:ext cx="554542" cy="924475"/>
          </a:xfrm>
          <a:custGeom>
            <a:avLst/>
            <a:gdLst/>
            <a:ahLst/>
            <a:cxnLst/>
            <a:rect l="l" t="t" r="r" b="b"/>
            <a:pathLst>
              <a:path w="1661265" h="2651833">
                <a:moveTo>
                  <a:pt x="0" y="0"/>
                </a:moveTo>
                <a:lnTo>
                  <a:pt x="1661265" y="0"/>
                </a:lnTo>
                <a:lnTo>
                  <a:pt x="1661265" y="2651833"/>
                </a:lnTo>
                <a:lnTo>
                  <a:pt x="0" y="26518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24" name="Freeform 4">
            <a:extLst>
              <a:ext uri="{FF2B5EF4-FFF2-40B4-BE49-F238E27FC236}">
                <a16:creationId xmlns:a16="http://schemas.microsoft.com/office/drawing/2014/main" xmlns="" id="{151DD9A6-512A-6F97-1130-5D549C62AFCE}"/>
              </a:ext>
            </a:extLst>
          </p:cNvPr>
          <p:cNvSpPr/>
          <p:nvPr/>
        </p:nvSpPr>
        <p:spPr>
          <a:xfrm>
            <a:off x="1130699" y="4208117"/>
            <a:ext cx="554542" cy="924476"/>
          </a:xfrm>
          <a:custGeom>
            <a:avLst/>
            <a:gdLst/>
            <a:ahLst/>
            <a:cxnLst/>
            <a:rect l="l" t="t" r="r" b="b"/>
            <a:pathLst>
              <a:path w="1676553" h="2686650">
                <a:moveTo>
                  <a:pt x="0" y="0"/>
                </a:moveTo>
                <a:lnTo>
                  <a:pt x="1676552" y="0"/>
                </a:lnTo>
                <a:lnTo>
                  <a:pt x="1676552" y="2686650"/>
                </a:lnTo>
                <a:lnTo>
                  <a:pt x="0" y="268665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pic>
        <p:nvPicPr>
          <p:cNvPr id="14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992" y="290558"/>
            <a:ext cx="3729203" cy="2863996"/>
          </a:xfrm>
          <a:prstGeom prst="rect">
            <a:avLst/>
          </a:prstGeom>
        </p:spPr>
      </p:pic>
      <p:pic>
        <p:nvPicPr>
          <p:cNvPr id="17" name="Picture 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899" y="3449937"/>
            <a:ext cx="3939594" cy="304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0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306861" y="635350"/>
            <a:ext cx="4501762" cy="600235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-22664" y="4798039"/>
            <a:ext cx="2686714" cy="2069043"/>
          </a:xfrm>
          <a:prstGeom prst="rect">
            <a:avLst/>
          </a:prstGeom>
          <a:gradFill flip="none" rotWithShape="1">
            <a:gsLst>
              <a:gs pos="70000">
                <a:srgbClr val="E5E6E8">
                  <a:alpha val="50000"/>
                  <a:lumMod val="30000"/>
                  <a:lumOff val="70000"/>
                </a:srgbClr>
              </a:gs>
              <a:gs pos="0">
                <a:srgbClr val="EAEAEA">
                  <a:shade val="67500"/>
                  <a:satMod val="115000"/>
                </a:srgbClr>
              </a:gs>
              <a:gs pos="100000">
                <a:srgbClr val="EAEAEA">
                  <a:shade val="100000"/>
                  <a:satMod val="115000"/>
                </a:srgbClr>
              </a:gs>
            </a:gsLst>
            <a:path path="rect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22665" y="-4325"/>
            <a:ext cx="2686714" cy="4802365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102A00D8-5A4C-491C-AFE5-6972131052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flipH="1">
            <a:off x="220910" y="230352"/>
            <a:ext cx="5195475" cy="6411135"/>
            <a:chOff x="4578588" y="945960"/>
            <a:chExt cx="6866649" cy="52200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2C2273CB-1593-4424-8A44-A1FCA1768665}"/>
                </a:ext>
              </a:extLst>
            </p:cNvPr>
            <p:cNvCxnSpPr/>
            <p:nvPr/>
          </p:nvCxnSpPr>
          <p:spPr>
            <a:xfrm>
              <a:off x="4578818" y="954315"/>
              <a:ext cx="6866419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31243644-F05E-4B84-903A-131D8057B82C}"/>
                </a:ext>
              </a:extLst>
            </p:cNvPr>
            <p:cNvCxnSpPr/>
            <p:nvPr/>
          </p:nvCxnSpPr>
          <p:spPr>
            <a:xfrm>
              <a:off x="4578588" y="6154475"/>
              <a:ext cx="686643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84B151F7-0FFD-491E-9444-733F58518F3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73816130-6E62-41EF-B818-D7CD343704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rot="10800000" flipH="1" flipV="1">
            <a:off x="2677009" y="230352"/>
            <a:ext cx="9252107" cy="6411136"/>
            <a:chOff x="3398667" y="945960"/>
            <a:chExt cx="8046570" cy="52200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57DFD76A-70E0-4D6D-954C-5AEB8FE1478E}"/>
                </a:ext>
              </a:extLst>
            </p:cNvPr>
            <p:cNvCxnSpPr/>
            <p:nvPr/>
          </p:nvCxnSpPr>
          <p:spPr>
            <a:xfrm rot="10800000" flipH="1">
              <a:off x="3398667" y="954315"/>
              <a:ext cx="8046570" cy="3085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2F87696A-69E6-496F-A96D-C6AABB0D0BA7}"/>
                </a:ext>
              </a:extLst>
            </p:cNvPr>
            <p:cNvCxnSpPr/>
            <p:nvPr/>
          </p:nvCxnSpPr>
          <p:spPr>
            <a:xfrm>
              <a:off x="4577230" y="6159791"/>
              <a:ext cx="686643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01474182-5FDA-4398-BBE0-0D676C45628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9" b="17045"/>
          <a:stretch/>
        </p:blipFill>
        <p:spPr>
          <a:xfrm rot="10524636">
            <a:off x="9384125" y="236351"/>
            <a:ext cx="2616092" cy="2461308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901375" y="1155577"/>
            <a:ext cx="4449961" cy="3146839"/>
          </a:xfrm>
          <a:gradFill flip="none" rotWithShape="1">
            <a:gsLst>
              <a:gs pos="0">
                <a:srgbClr val="223650">
                  <a:shade val="30000"/>
                  <a:satMod val="115000"/>
                </a:srgbClr>
              </a:gs>
              <a:gs pos="50000">
                <a:srgbClr val="223650">
                  <a:shade val="67500"/>
                  <a:satMod val="115000"/>
                </a:srgbClr>
              </a:gs>
              <a:gs pos="100000">
                <a:srgbClr val="22365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dirty="0"/>
              <a:t>Methodology</a:t>
            </a:r>
            <a:br>
              <a:rPr lang="en-US" dirty="0"/>
            </a:br>
            <a:endParaRPr lang="en-US" dirty="0"/>
          </a:p>
        </p:txBody>
      </p:sp>
      <p:sp>
        <p:nvSpPr>
          <p:cNvPr id="21" name="object 7" descr="Beige rectangle">
            <a:extLst>
              <a:ext uri="{FF2B5EF4-FFF2-40B4-BE49-F238E27FC236}">
                <a16:creationId xmlns:a16="http://schemas.microsoft.com/office/drawing/2014/main" xmlns="" id="{400AB11A-4D5E-4CDE-BB60-C8578F59C3E0}"/>
              </a:ext>
            </a:extLst>
          </p:cNvPr>
          <p:cNvSpPr/>
          <p:nvPr/>
        </p:nvSpPr>
        <p:spPr bwMode="white">
          <a:xfrm>
            <a:off x="1074355" y="4032998"/>
            <a:ext cx="4104000" cy="0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56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E7CA0621-717C-4BE7-AA89-263F3E2C51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519748" y="0"/>
            <a:ext cx="7672252" cy="6873240"/>
          </a:xfrm>
          <a:prstGeom prst="rect">
            <a:avLst/>
          </a:prstGeom>
          <a:solidFill>
            <a:srgbClr val="22365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ADDAE4A6-B7D1-497F-AC40-6AF226DF0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71" y="873416"/>
            <a:ext cx="2314216" cy="579391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2F2F2"/>
                </a:solidFill>
              </a:rPr>
              <a:t>Video</a:t>
            </a:r>
            <a:r>
              <a:rPr lang="en-US" dirty="0"/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102A00D8-5A4C-491C-AFE5-6972131052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flipH="1">
            <a:off x="230136" y="230352"/>
            <a:ext cx="4269665" cy="6411135"/>
            <a:chOff x="4578588" y="945960"/>
            <a:chExt cx="6866649" cy="522000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xmlns="" id="{2C2273CB-1593-4424-8A44-A1FCA1768665}"/>
                </a:ext>
              </a:extLst>
            </p:cNvPr>
            <p:cNvCxnSpPr/>
            <p:nvPr/>
          </p:nvCxnSpPr>
          <p:spPr>
            <a:xfrm>
              <a:off x="4578818" y="954315"/>
              <a:ext cx="6866419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xmlns="" id="{31243644-F05E-4B84-903A-131D8057B82C}"/>
                </a:ext>
              </a:extLst>
            </p:cNvPr>
            <p:cNvCxnSpPr/>
            <p:nvPr/>
          </p:nvCxnSpPr>
          <p:spPr>
            <a:xfrm>
              <a:off x="4578588" y="6154475"/>
              <a:ext cx="686643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84B151F7-0FFD-491E-9444-733F58518F3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73816130-6E62-41EF-B818-D7CD343704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rot="10800000" flipH="1" flipV="1">
            <a:off x="4499658" y="219107"/>
            <a:ext cx="7472924" cy="6411136"/>
            <a:chOff x="4577230" y="945960"/>
            <a:chExt cx="6868007" cy="5220000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xmlns="" id="{57DFD76A-70E0-4D6D-954C-5AEB8FE1478E}"/>
                </a:ext>
              </a:extLst>
            </p:cNvPr>
            <p:cNvCxnSpPr/>
            <p:nvPr/>
          </p:nvCxnSpPr>
          <p:spPr>
            <a:xfrm>
              <a:off x="4578818" y="954315"/>
              <a:ext cx="686641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xmlns="" id="{2F87696A-69E6-496F-A96D-C6AABB0D0BA7}"/>
                </a:ext>
              </a:extLst>
            </p:cNvPr>
            <p:cNvCxnSpPr/>
            <p:nvPr/>
          </p:nvCxnSpPr>
          <p:spPr>
            <a:xfrm>
              <a:off x="4577230" y="6159791"/>
              <a:ext cx="686643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xmlns="" id="{01474182-5FDA-4398-BBE0-0D676C45628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8470923"/>
              </p:ext>
            </p:extLst>
          </p:nvPr>
        </p:nvGraphicFramePr>
        <p:xfrm>
          <a:off x="409027" y="1836142"/>
          <a:ext cx="3999836" cy="4471347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559059">
                  <a:extLst>
                    <a:ext uri="{9D8B030D-6E8A-4147-A177-3AD203B41FA5}">
                      <a16:colId xmlns:a16="http://schemas.microsoft.com/office/drawing/2014/main" xmlns="" val="267870506"/>
                    </a:ext>
                  </a:extLst>
                </a:gridCol>
                <a:gridCol w="2440777">
                  <a:extLst>
                    <a:ext uri="{9D8B030D-6E8A-4147-A177-3AD203B41FA5}">
                      <a16:colId xmlns:a16="http://schemas.microsoft.com/office/drawing/2014/main" xmlns="" val="532932359"/>
                    </a:ext>
                  </a:extLst>
                </a:gridCol>
              </a:tblGrid>
              <a:tr h="642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 Name</a:t>
                      </a:r>
                      <a:endParaRPr lang="en-US" sz="12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F49D2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 value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87724223"/>
                  </a:ext>
                </a:extLst>
              </a:tr>
              <a:tr h="34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blades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92514026"/>
                  </a:ext>
                </a:extLst>
              </a:tr>
              <a:tr h="34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Height of rotor (H)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2500 mm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55507144"/>
                  </a:ext>
                </a:extLst>
              </a:tr>
              <a:tr h="434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2602865" algn="r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chord length of the blade (R)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2063750" algn="l"/>
                        </a:tabLst>
                      </a:pPr>
                      <a:r>
                        <a:rPr lang="en-US" sz="1200" b="1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750 mm</a:t>
                      </a:r>
                      <a:endParaRPr lang="en-US" sz="12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43574213"/>
                  </a:ext>
                </a:extLst>
              </a:tr>
              <a:tr h="434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Overall rotor diameter (D)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1275 mm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71919169"/>
                  </a:ext>
                </a:extLst>
              </a:tr>
              <a:tr h="34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Blade thickness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mm</a:t>
                      </a:r>
                      <a:endParaRPr lang="en-US" sz="12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57540010"/>
                  </a:ext>
                </a:extLst>
              </a:tr>
              <a:tr h="434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Endplate diameter (Do)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1402.5 mm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97870131"/>
                  </a:ext>
                </a:extLst>
              </a:tr>
              <a:tr h="34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Endplate thickness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mm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56869783"/>
                  </a:ext>
                </a:extLst>
              </a:tr>
              <a:tr h="34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Aspect ratio (Ar)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1.67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377563"/>
                  </a:ext>
                </a:extLst>
              </a:tr>
              <a:tr h="4344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Overlap distance (Or)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225 mm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26063424"/>
                  </a:ext>
                </a:extLst>
              </a:tr>
              <a:tr h="348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Overlap ratio</a:t>
                      </a:r>
                      <a:endParaRPr lang="en-US" sz="12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  <a:tabLst>
                          <a:tab pos="1783080" algn="l"/>
                        </a:tabLst>
                      </a:pPr>
                      <a:r>
                        <a:rPr lang="en-US" sz="1200" b="1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12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90204" pitchFamily="34" charset="0"/>
                      </a:endParaRPr>
                    </a:p>
                  </a:txBody>
                  <a:tcPr marL="68580" marR="68580" marT="0" marB="0">
                    <a:solidFill>
                      <a:srgbClr val="2236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9455268"/>
                  </a:ext>
                </a:extLst>
              </a:tr>
            </a:tbl>
          </a:graphicData>
        </a:graphic>
      </p:graphicFrame>
      <p:sp>
        <p:nvSpPr>
          <p:cNvPr id="29" name="Title 3">
            <a:extLst>
              <a:ext uri="{FF2B5EF4-FFF2-40B4-BE49-F238E27FC236}">
                <a16:creationId xmlns:a16="http://schemas.microsoft.com/office/drawing/2014/main" xmlns="" id="{8D42E07B-C167-48F8-AB6F-45BD78322261}"/>
              </a:ext>
            </a:extLst>
          </p:cNvPr>
          <p:cNvSpPr txBox="1">
            <a:spLocks/>
          </p:cNvSpPr>
          <p:nvPr/>
        </p:nvSpPr>
        <p:spPr bwMode="grayWhite">
          <a:xfrm>
            <a:off x="4519749" y="738546"/>
            <a:ext cx="5386575" cy="50311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ZA" sz="32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F2F2F2"/>
                </a:solidFill>
              </a:rPr>
              <a:t> </a:t>
            </a:r>
            <a:r>
              <a:rPr lang="en-US" sz="3600" dirty="0">
                <a:solidFill>
                  <a:srgbClr val="223650"/>
                </a:solidFill>
              </a:rPr>
              <a:t> </a:t>
            </a:r>
            <a:endParaRPr lang="ru-RU" sz="3600" dirty="0">
              <a:solidFill>
                <a:srgbClr val="223650"/>
              </a:solidFill>
            </a:endParaRPr>
          </a:p>
        </p:txBody>
      </p:sp>
      <p:sp>
        <p:nvSpPr>
          <p:cNvPr id="30" name="object 7" descr="Beige rectangle">
            <a:extLst>
              <a:ext uri="{FF2B5EF4-FFF2-40B4-BE49-F238E27FC236}">
                <a16:creationId xmlns:a16="http://schemas.microsoft.com/office/drawing/2014/main" xmlns="" id="{400AB11A-4D5E-4CDE-BB60-C8578F59C3E0}"/>
              </a:ext>
            </a:extLst>
          </p:cNvPr>
          <p:cNvSpPr/>
          <p:nvPr/>
        </p:nvSpPr>
        <p:spPr bwMode="white">
          <a:xfrm flipV="1">
            <a:off x="821160" y="1226931"/>
            <a:ext cx="3698589" cy="149602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31" name="Title 3">
            <a:extLst>
              <a:ext uri="{FF2B5EF4-FFF2-40B4-BE49-F238E27FC236}">
                <a16:creationId xmlns:a16="http://schemas.microsoft.com/office/drawing/2014/main" xmlns="" id="{8D42E07B-C167-48F8-AB6F-45BD78322261}"/>
              </a:ext>
            </a:extLst>
          </p:cNvPr>
          <p:cNvSpPr txBox="1">
            <a:spLocks/>
          </p:cNvSpPr>
          <p:nvPr/>
        </p:nvSpPr>
        <p:spPr bwMode="grayWhite">
          <a:xfrm>
            <a:off x="351802" y="725868"/>
            <a:ext cx="5386575" cy="50311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ZA" sz="32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223650"/>
                </a:solidFill>
              </a:rPr>
              <a:t>Final design Parameter </a:t>
            </a:r>
            <a:endParaRPr lang="ru-RU" dirty="0">
              <a:solidFill>
                <a:srgbClr val="223650"/>
              </a:solidFill>
            </a:endParaRPr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xmlns="" id="{35ED6EA4-2FB1-FF88-0672-A72CB52FB016}"/>
              </a:ext>
            </a:extLst>
          </p:cNvPr>
          <p:cNvSpPr/>
          <p:nvPr/>
        </p:nvSpPr>
        <p:spPr>
          <a:xfrm>
            <a:off x="8286584" y="368709"/>
            <a:ext cx="3642093" cy="6111932"/>
          </a:xfrm>
          <a:custGeom>
            <a:avLst/>
            <a:gdLst/>
            <a:ahLst/>
            <a:cxnLst/>
            <a:rect l="l" t="t" r="r" b="b"/>
            <a:pathLst>
              <a:path w="5070680" h="8029575">
                <a:moveTo>
                  <a:pt x="0" y="0"/>
                </a:moveTo>
                <a:lnTo>
                  <a:pt x="5070680" y="0"/>
                </a:lnTo>
                <a:lnTo>
                  <a:pt x="5070680" y="8029575"/>
                </a:lnTo>
                <a:lnTo>
                  <a:pt x="0" y="802957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3859" b="-3859"/>
            </a:stretch>
          </a:blipFill>
        </p:spPr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207" y="368708"/>
            <a:ext cx="3418663" cy="611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51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t="27570" b="27570"/>
          <a:stretch/>
        </p:blipFill>
        <p:spPr>
          <a:xfrm>
            <a:off x="238294" y="1787857"/>
            <a:ext cx="4452141" cy="361608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E7CA0621-717C-4BE7-AA89-263F3E2C51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4519749" y="0"/>
            <a:ext cx="7672252" cy="6873240"/>
          </a:xfrm>
          <a:prstGeom prst="rect">
            <a:avLst/>
          </a:prstGeom>
          <a:solidFill>
            <a:srgbClr val="22365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ADDAE4A6-B7D1-497F-AC40-6AF226DF0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71" y="873416"/>
            <a:ext cx="2314216" cy="579391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2F2F2"/>
                </a:solidFill>
              </a:rPr>
              <a:t>Video</a:t>
            </a:r>
            <a:r>
              <a:rPr lang="en-US" dirty="0"/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102A00D8-5A4C-491C-AFE5-6972131052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flipH="1">
            <a:off x="230136" y="230352"/>
            <a:ext cx="4269665" cy="6411135"/>
            <a:chOff x="4578588" y="945960"/>
            <a:chExt cx="6866649" cy="522000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xmlns="" id="{2C2273CB-1593-4424-8A44-A1FCA1768665}"/>
                </a:ext>
              </a:extLst>
            </p:cNvPr>
            <p:cNvCxnSpPr/>
            <p:nvPr/>
          </p:nvCxnSpPr>
          <p:spPr>
            <a:xfrm>
              <a:off x="4578818" y="954315"/>
              <a:ext cx="6866419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xmlns="" id="{31243644-F05E-4B84-903A-131D8057B82C}"/>
                </a:ext>
              </a:extLst>
            </p:cNvPr>
            <p:cNvCxnSpPr/>
            <p:nvPr/>
          </p:nvCxnSpPr>
          <p:spPr>
            <a:xfrm>
              <a:off x="4578588" y="6154475"/>
              <a:ext cx="686643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84B151F7-0FFD-491E-9444-733F58518F3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73816130-6E62-41EF-B818-D7CD343704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rot="10800000" flipH="1" flipV="1">
            <a:off x="4499658" y="219107"/>
            <a:ext cx="7472924" cy="6411136"/>
            <a:chOff x="4577230" y="945960"/>
            <a:chExt cx="6868007" cy="5220000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xmlns="" id="{57DFD76A-70E0-4D6D-954C-5AEB8FE1478E}"/>
                </a:ext>
              </a:extLst>
            </p:cNvPr>
            <p:cNvCxnSpPr/>
            <p:nvPr/>
          </p:nvCxnSpPr>
          <p:spPr>
            <a:xfrm>
              <a:off x="4578818" y="954315"/>
              <a:ext cx="686641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xmlns="" id="{2F87696A-69E6-496F-A96D-C6AABB0D0BA7}"/>
                </a:ext>
              </a:extLst>
            </p:cNvPr>
            <p:cNvCxnSpPr/>
            <p:nvPr/>
          </p:nvCxnSpPr>
          <p:spPr>
            <a:xfrm>
              <a:off x="4577230" y="6159791"/>
              <a:ext cx="686643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xmlns="" id="{01474182-5FDA-4398-BBE0-0D676C45628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817888" y="3555960"/>
              <a:ext cx="5220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582314"/>
              </p:ext>
            </p:extLst>
          </p:nvPr>
        </p:nvGraphicFramePr>
        <p:xfrm>
          <a:off x="5179518" y="1783143"/>
          <a:ext cx="6110704" cy="481179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101975">
                  <a:extLst>
                    <a:ext uri="{9D8B030D-6E8A-4147-A177-3AD203B41FA5}">
                      <a16:colId xmlns:a16="http://schemas.microsoft.com/office/drawing/2014/main" xmlns="" val="267870506"/>
                    </a:ext>
                  </a:extLst>
                </a:gridCol>
                <a:gridCol w="5008729">
                  <a:extLst>
                    <a:ext uri="{9D8B030D-6E8A-4147-A177-3AD203B41FA5}">
                      <a16:colId xmlns:a16="http://schemas.microsoft.com/office/drawing/2014/main" xmlns="" val="532932359"/>
                    </a:ext>
                  </a:extLst>
                </a:gridCol>
              </a:tblGrid>
              <a:tr h="4656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Items  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49D2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Specifications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87724223"/>
                  </a:ext>
                </a:extLst>
              </a:tr>
              <a:tr h="3330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Flange</a:t>
                      </a:r>
                      <a:endParaRPr lang="en-US" sz="12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6in - d17</a:t>
                      </a:r>
                      <a:endParaRPr lang="en-US" sz="12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92514026"/>
                  </a:ext>
                </a:extLst>
              </a:tr>
              <a:tr h="31389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Bolts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d=20mm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55507144"/>
                  </a:ext>
                </a:extLst>
              </a:tr>
              <a:tr h="2839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Aluminum</a:t>
                      </a:r>
                      <a:endParaRPr lang="en-US" sz="12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2.5-128-t=2mm</a:t>
                      </a:r>
                      <a:endParaRPr lang="en-US" sz="12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43574213"/>
                  </a:ext>
                </a:extLst>
              </a:tr>
              <a:tr h="2602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dynamo</a:t>
                      </a:r>
                      <a:endParaRPr lang="en-US" sz="1050" b="1" dirty="0">
                        <a:solidFill>
                          <a:srgbClr val="E5E6E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 12v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71919169"/>
                  </a:ext>
                </a:extLst>
              </a:tr>
              <a:tr h="32613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Battery</a:t>
                      </a:r>
                      <a:endParaRPr lang="en-US" sz="12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A</a:t>
                      </a:r>
                      <a:endParaRPr lang="en-US" sz="12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657540010"/>
                  </a:ext>
                </a:extLst>
              </a:tr>
              <a:tr h="2602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Inverter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2000w-10A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97870131"/>
                  </a:ext>
                </a:extLst>
              </a:tr>
              <a:tr h="2602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shaft</a:t>
                      </a:r>
                      <a:endParaRPr lang="en-US" sz="12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25mm</a:t>
                      </a:r>
                      <a:endParaRPr lang="en-US" sz="12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56869783"/>
                  </a:ext>
                </a:extLst>
              </a:tr>
              <a:tr h="32481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Loacker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25mm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377563"/>
                  </a:ext>
                </a:extLst>
              </a:tr>
              <a:tr h="4142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Tie Cables</a:t>
                      </a:r>
                      <a:endParaRPr lang="en-US" sz="12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6mm</a:t>
                      </a:r>
                      <a:endParaRPr lang="en-US" sz="1200" b="1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26063424"/>
                  </a:ext>
                </a:extLst>
              </a:tr>
              <a:tr h="2602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Columns 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Length:350 mm, Diameter:20mm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9455268"/>
                  </a:ext>
                </a:extLst>
              </a:tr>
              <a:tr h="2602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E5E6E8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Shaft </a:t>
                      </a:r>
                      <a:endParaRPr lang="en-US" sz="1200" b="1" dirty="0">
                        <a:solidFill>
                          <a:srgbClr val="E5E6E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E5E6E8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Length: 100 mm, Diameter: 20 mm</a:t>
                      </a:r>
                      <a:endParaRPr lang="en-US" sz="1200" b="1" dirty="0">
                        <a:solidFill>
                          <a:srgbClr val="E5E6E8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44278591"/>
                  </a:ext>
                </a:extLst>
              </a:tr>
            </a:tbl>
          </a:graphicData>
        </a:graphic>
      </p:graphicFrame>
      <p:sp>
        <p:nvSpPr>
          <p:cNvPr id="29" name="Title 3">
            <a:extLst>
              <a:ext uri="{FF2B5EF4-FFF2-40B4-BE49-F238E27FC236}">
                <a16:creationId xmlns:a16="http://schemas.microsoft.com/office/drawing/2014/main" xmlns="" id="{8D42E07B-C167-48F8-AB6F-45BD78322261}"/>
              </a:ext>
            </a:extLst>
          </p:cNvPr>
          <p:cNvSpPr txBox="1">
            <a:spLocks/>
          </p:cNvSpPr>
          <p:nvPr/>
        </p:nvSpPr>
        <p:spPr bwMode="grayWhite">
          <a:xfrm>
            <a:off x="4519749" y="738546"/>
            <a:ext cx="5386575" cy="50311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ZA" sz="32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F2F2F2"/>
                </a:solidFill>
              </a:rPr>
              <a:t> design</a:t>
            </a:r>
            <a:r>
              <a:rPr lang="en-US" sz="3600" dirty="0">
                <a:solidFill>
                  <a:srgbClr val="223650"/>
                </a:solidFill>
              </a:rPr>
              <a:t> </a:t>
            </a:r>
            <a:endParaRPr lang="ru-RU" sz="3600" dirty="0">
              <a:solidFill>
                <a:srgbClr val="223650"/>
              </a:solidFill>
            </a:endParaRPr>
          </a:p>
        </p:txBody>
      </p:sp>
      <p:sp>
        <p:nvSpPr>
          <p:cNvPr id="30" name="object 7" descr="Beige rectangle">
            <a:extLst>
              <a:ext uri="{FF2B5EF4-FFF2-40B4-BE49-F238E27FC236}">
                <a16:creationId xmlns:a16="http://schemas.microsoft.com/office/drawing/2014/main" xmlns="" id="{400AB11A-4D5E-4CDE-BB60-C8578F59C3E0}"/>
              </a:ext>
            </a:extLst>
          </p:cNvPr>
          <p:cNvSpPr/>
          <p:nvPr/>
        </p:nvSpPr>
        <p:spPr bwMode="white">
          <a:xfrm flipV="1">
            <a:off x="821160" y="1226931"/>
            <a:ext cx="3698589" cy="149602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31" name="Title 3">
            <a:extLst>
              <a:ext uri="{FF2B5EF4-FFF2-40B4-BE49-F238E27FC236}">
                <a16:creationId xmlns:a16="http://schemas.microsoft.com/office/drawing/2014/main" xmlns="" id="{8D42E07B-C167-48F8-AB6F-45BD78322261}"/>
              </a:ext>
            </a:extLst>
          </p:cNvPr>
          <p:cNvSpPr txBox="1">
            <a:spLocks/>
          </p:cNvSpPr>
          <p:nvPr/>
        </p:nvSpPr>
        <p:spPr bwMode="grayWhite">
          <a:xfrm>
            <a:off x="836994" y="736165"/>
            <a:ext cx="5386575" cy="50311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ZA" sz="32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223650"/>
                </a:solidFill>
              </a:rPr>
              <a:t>Components of the</a:t>
            </a:r>
            <a:endParaRPr lang="ru-RU" sz="3600" dirty="0">
              <a:solidFill>
                <a:srgbClr val="223650"/>
              </a:solidFill>
            </a:endParaRPr>
          </a:p>
        </p:txBody>
      </p:sp>
      <p:sp>
        <p:nvSpPr>
          <p:cNvPr id="32" name="object 7" descr="Beige rectangle">
            <a:extLst>
              <a:ext uri="{FF2B5EF4-FFF2-40B4-BE49-F238E27FC236}">
                <a16:creationId xmlns:a16="http://schemas.microsoft.com/office/drawing/2014/main" xmlns="" id="{400AB11A-4D5E-4CDE-BB60-C8578F59C3E0}"/>
              </a:ext>
            </a:extLst>
          </p:cNvPr>
          <p:cNvSpPr/>
          <p:nvPr/>
        </p:nvSpPr>
        <p:spPr bwMode="white">
          <a:xfrm flipV="1">
            <a:off x="4499659" y="1226931"/>
            <a:ext cx="1487236" cy="149602"/>
          </a:xfrm>
          <a:custGeom>
            <a:avLst/>
            <a:gdLst/>
            <a:ahLst/>
            <a:cxnLst/>
            <a:rect l="l" t="t" r="r" b="b"/>
            <a:pathLst>
              <a:path w="3935729">
                <a:moveTo>
                  <a:pt x="0" y="0"/>
                </a:moveTo>
                <a:lnTo>
                  <a:pt x="3935349" y="0"/>
                </a:lnTo>
              </a:path>
            </a:pathLst>
          </a:custGeom>
          <a:ln w="54863">
            <a:solidFill>
              <a:srgbClr val="F2F2F2"/>
            </a:solidFill>
          </a:ln>
        </p:spPr>
        <p:txBody>
          <a:bodyPr wrap="square" lIns="0" tIns="0" rIns="0" bIns="0" rtlCol="0"/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19749" y="1437059"/>
            <a:ext cx="34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Final items dimensions</a:t>
            </a:r>
            <a:endParaRPr lang="en-US" dirty="0">
              <a:solidFill>
                <a:srgbClr val="FFC00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3641" y="6055557"/>
            <a:ext cx="1844419" cy="55771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70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29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25C6E3"/>
      </a:accent1>
      <a:accent2>
        <a:srgbClr val="E80554"/>
      </a:accent2>
      <a:accent3>
        <a:srgbClr val="A9E26F"/>
      </a:accent3>
      <a:accent4>
        <a:srgbClr val="EAD000"/>
      </a:accent4>
      <a:accent5>
        <a:srgbClr val="1A0F49"/>
      </a:accent5>
      <a:accent6>
        <a:srgbClr val="FF4A01"/>
      </a:accent6>
      <a:hlink>
        <a:srgbClr val="25C6E3"/>
      </a:hlink>
      <a:folHlink>
        <a:srgbClr val="25C6E3"/>
      </a:folHlink>
    </a:clrScheme>
    <a:fontScheme name="Custom 147">
      <a:majorFont>
        <a:latin typeface="Corbe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16411253_Geometric presentation_AAS_v3" id="{5F394A36-244E-477B-9B00-631A6705923C}" vid="{7FC6DB14-D4FF-4031-8ADB-F8536C0C4002}"/>
    </a:ext>
  </a:extLst>
</a:theme>
</file>

<file path=ppt/theme/theme2.xml><?xml version="1.0" encoding="utf-8"?>
<a:theme xmlns:a="http://schemas.openxmlformats.org/drawingml/2006/main" name="1_Office Theme">
  <a:themeElements>
    <a:clrScheme name="Custom 25">
      <a:dk1>
        <a:sysClr val="windowText" lastClr="000000"/>
      </a:dk1>
      <a:lt1>
        <a:sysClr val="window" lastClr="FFFFFF"/>
      </a:lt1>
      <a:dk2>
        <a:srgbClr val="FFCD00"/>
      </a:dk2>
      <a:lt2>
        <a:srgbClr val="00AEDE"/>
      </a:lt2>
      <a:accent1>
        <a:srgbClr val="002E62"/>
      </a:accent1>
      <a:accent2>
        <a:srgbClr val="004CB9"/>
      </a:accent2>
      <a:accent3>
        <a:srgbClr val="FF9D00"/>
      </a:accent3>
      <a:accent4>
        <a:srgbClr val="57A773"/>
      </a:accent4>
      <a:accent5>
        <a:srgbClr val="D11149"/>
      </a:accent5>
      <a:accent6>
        <a:srgbClr val="00111F"/>
      </a:accent6>
      <a:hlink>
        <a:srgbClr val="FFFFFF"/>
      </a:hlink>
      <a:folHlink>
        <a:srgbClr val="FFFFFF"/>
      </a:folHlink>
    </a:clrScheme>
    <a:fontScheme name="Custom 22">
      <a:majorFont>
        <a:latin typeface="Verdana"/>
        <a:ea typeface=""/>
        <a:cs typeface=""/>
      </a:majorFont>
      <a:minorFont>
        <a:latin typeface="Lucida Gran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 w="12700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NBPL_GeneralDesign02_MO - v4" id="{6FF23145-4007-4574-94C2-B80E45F46FD9}" vid="{0FB396FC-CF2E-452A-9B17-DA6C73B1359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861FE8A-8F15-409F-AF62-619C69C0D537}">
  <ds:schemaRefs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16c05727-aa75-4e4a-9b5f-8a80a1165891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29AE7CBC-C35C-4FA9-B339-59E31F30C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A930687-51F2-44C8-9CE6-D1B3D6E175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Geometric presentation</Template>
  <TotalTime>0</TotalTime>
  <Words>936</Words>
  <Application>Microsoft Office PowerPoint</Application>
  <PresentationFormat>ملء الشاشة</PresentationFormat>
  <Paragraphs>205</Paragraphs>
  <Slides>25</Slides>
  <Notes>4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13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25</vt:i4>
      </vt:variant>
    </vt:vector>
  </HeadingPairs>
  <TitlesOfParts>
    <vt:vector size="40" baseType="lpstr">
      <vt:lpstr>Arial</vt:lpstr>
      <vt:lpstr>Arial Black</vt:lpstr>
      <vt:lpstr>Calibri</vt:lpstr>
      <vt:lpstr>Calibri Light</vt:lpstr>
      <vt:lpstr>Corbel</vt:lpstr>
      <vt:lpstr>Courier New</vt:lpstr>
      <vt:lpstr>Lucida Grande</vt:lpstr>
      <vt:lpstr>Lucida Sans Unicode</vt:lpstr>
      <vt:lpstr>Segoe UI</vt:lpstr>
      <vt:lpstr>Tahoma</vt:lpstr>
      <vt:lpstr>Times New Roman</vt:lpstr>
      <vt:lpstr>Verdana</vt:lpstr>
      <vt:lpstr>Wingdings</vt:lpstr>
      <vt:lpstr>Office Theme</vt:lpstr>
      <vt:lpstr>1_Office Theme</vt:lpstr>
      <vt:lpstr>Design and Fabrication of a Pilot Wind Turbine</vt:lpstr>
      <vt:lpstr>Presentation Title</vt:lpstr>
      <vt:lpstr>Introduction</vt:lpstr>
      <vt:lpstr>Introduction</vt:lpstr>
      <vt:lpstr>عرض تقديمي في PowerPoint</vt:lpstr>
      <vt:lpstr>عرض تقديمي في PowerPoint</vt:lpstr>
      <vt:lpstr>Methodology </vt:lpstr>
      <vt:lpstr>Video </vt:lpstr>
      <vt:lpstr>Video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Result</vt:lpstr>
      <vt:lpstr>.</vt:lpstr>
      <vt:lpstr>.</vt:lpstr>
      <vt:lpstr>عرض تقديمي في PowerPoint</vt:lpstr>
      <vt:lpstr>عرض تقديمي في PowerPoint</vt:lpstr>
      <vt:lpstr>Conclusion</vt:lpstr>
      <vt:lpstr>Conclusion</vt:lpstr>
      <vt:lpstr>Future Work </vt:lpstr>
      <vt:lpstr>عرض تقديمي في PowerPoint</vt:lpstr>
      <vt:lpstr>Videos 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2021-06-02T18:23:43Z</dcterms:created>
  <dcterms:modified xsi:type="dcterms:W3CDTF">2025-06-24T15:42:16Z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