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24"/>
  </p:notesMasterIdLst>
  <p:sldIdLst>
    <p:sldId id="312" r:id="rId2"/>
    <p:sldId id="264" r:id="rId3"/>
    <p:sldId id="327" r:id="rId4"/>
    <p:sldId id="366" r:id="rId5"/>
    <p:sldId id="271" r:id="rId6"/>
    <p:sldId id="272" r:id="rId7"/>
    <p:sldId id="258" r:id="rId8"/>
    <p:sldId id="273" r:id="rId9"/>
    <p:sldId id="282" r:id="rId10"/>
    <p:sldId id="283" r:id="rId11"/>
    <p:sldId id="364" r:id="rId12"/>
    <p:sldId id="311" r:id="rId13"/>
    <p:sldId id="329" r:id="rId14"/>
    <p:sldId id="330" r:id="rId15"/>
    <p:sldId id="365" r:id="rId16"/>
    <p:sldId id="331" r:id="rId17"/>
    <p:sldId id="337" r:id="rId18"/>
    <p:sldId id="339" r:id="rId19"/>
    <p:sldId id="363" r:id="rId20"/>
    <p:sldId id="338" r:id="rId21"/>
    <p:sldId id="336" r:id="rId22"/>
    <p:sldId id="33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3" autoAdjust="0"/>
    <p:restoredTop sz="85080" autoAdjust="0"/>
  </p:normalViewPr>
  <p:slideViewPr>
    <p:cSldViewPr>
      <p:cViewPr varScale="1">
        <p:scale>
          <a:sx n="62" d="100"/>
          <a:sy n="62" d="100"/>
        </p:scale>
        <p:origin x="-156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5C29B-3D6B-4B2B-B167-CF37BF2EE8F6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AA67F-208D-4AF2-829A-C78420BE71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669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AA67F-208D-4AF2-829A-C78420BE71C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71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AA67F-208D-4AF2-829A-C78420BE71C8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AA67F-208D-4AF2-829A-C78420BE71C8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AA67F-208D-4AF2-829A-C78420BE71C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696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DC20-9268-487B-86C0-7754741A2BC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61DC20-9268-487B-86C0-7754741A2BC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35CAA67-76C8-46DE-84B6-CB8E4724B43C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dx.com/p/jy-mcu-arduino-bluetooth-wireless-serial-port-module-104299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WProject.wmv" TargetMode="External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3429000"/>
            <a:ext cx="7620000" cy="3200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Prepared by :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Shayma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Owais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endParaRPr lang="en-US" sz="24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err="1" smtClean="0">
                <a:solidFill>
                  <a:srgbClr val="FF0000"/>
                </a:solidFill>
              </a:rPr>
              <a:t>Sabreen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Qadommi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rgbClr val="0070C0"/>
              </a:solidFill>
            </a:endParaRPr>
          </a:p>
          <a:p>
            <a:r>
              <a:rPr lang="en-US" sz="2400" dirty="0" smtClean="0"/>
              <a:t>Supervisor</a:t>
            </a:r>
            <a:r>
              <a:rPr lang="en-US" sz="2400" dirty="0" smtClean="0">
                <a:solidFill>
                  <a:srgbClr val="0070C0"/>
                </a:solidFill>
              </a:rPr>
              <a:t> :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</a:rPr>
              <a:t>   Dr. </a:t>
            </a:r>
            <a:r>
              <a:rPr lang="en-US" sz="2400" dirty="0" err="1" smtClean="0">
                <a:solidFill>
                  <a:srgbClr val="FF0000"/>
                </a:solidFill>
              </a:rPr>
              <a:t>Alaa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Almasri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</a:t>
            </a:r>
          </a:p>
        </p:txBody>
      </p:sp>
      <p:sp>
        <p:nvSpPr>
          <p:cNvPr id="2" name="Rectangle 1"/>
          <p:cNvSpPr/>
          <p:nvPr/>
        </p:nvSpPr>
        <p:spPr>
          <a:xfrm>
            <a:off x="2742269" y="1600200"/>
            <a:ext cx="36594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Smart Bag 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66800"/>
            <a:ext cx="8229600" cy="381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RFID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600200"/>
            <a:ext cx="4572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RF transmitter and </a:t>
            </a:r>
            <a:br>
              <a:rPr lang="en-US" sz="5400" dirty="0">
                <a:solidFill>
                  <a:srgbClr val="FF0000"/>
                </a:solidFill>
              </a:rPr>
            </a:br>
            <a:r>
              <a:rPr lang="en-US" sz="5400" dirty="0" smtClean="0">
                <a:solidFill>
                  <a:srgbClr val="FF0000"/>
                </a:solidFill>
              </a:rPr>
              <a:t>receiver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Content Placeholder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743200"/>
            <a:ext cx="44196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56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7040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GPS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2209800"/>
            <a:ext cx="4343400" cy="3276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Motor  vibration </a:t>
            </a:r>
            <a:endParaRPr lang="ar-SA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Picture 24" descr="C:\Users\Shayma Owies\Desktop\downloa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362200"/>
            <a:ext cx="3505200" cy="2819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663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Buzzer</a:t>
            </a:r>
            <a:endParaRPr lang="ar-SA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" name="Content Placeholder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286000"/>
            <a:ext cx="3853815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66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70760" y="9906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</a:rPr>
              <a:t>Bluetooth </a:t>
            </a:r>
            <a:r>
              <a:rPr lang="en-US" sz="3600" i="1" dirty="0" smtClean="0">
                <a:solidFill>
                  <a:srgbClr val="FF0000"/>
                </a:solidFill>
              </a:rPr>
              <a:t>H005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6" name="Picture 2" descr="نتيجة بحث الصور عن ‪arduino bluetooth‬‏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760" y="2362200"/>
            <a:ext cx="4434840" cy="3124200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329675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i="1" dirty="0">
                <a:solidFill>
                  <a:srgbClr val="FF0000"/>
                </a:solidFill>
              </a:rPr>
              <a:t>MPU6050</a:t>
            </a:r>
            <a:endParaRPr lang="ar-SA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Picture 28" descr="C:\Users\Shayma Owies\Desktop\mpu-605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286000"/>
            <a:ext cx="2971800" cy="3733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185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1186934"/>
            <a:ext cx="8305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Features of our project: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2551837"/>
            <a:ext cx="6858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The design is flexible and can be easily reusable.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Smart: the movement of bag is done automatically.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Safety: if there is an alarm system is used</a:t>
            </a:r>
            <a:r>
              <a:rPr lang="ar-SA" sz="2400" dirty="0"/>
              <a:t>.</a:t>
            </a:r>
            <a:endParaRPr lang="en-US" sz="24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User friendly</a:t>
            </a:r>
          </a:p>
        </p:txBody>
      </p:sp>
    </p:spTree>
    <p:extLst>
      <p:ext uri="{BB962C8B-B14F-4D97-AF65-F5344CB8AC3E}">
        <p14:creationId xmlns:p14="http://schemas.microsoft.com/office/powerpoint/2010/main" val="242757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Flow Chart</a:t>
            </a:r>
            <a:endParaRPr lang="ar-SA" sz="36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280" y="228600"/>
            <a:ext cx="6412524" cy="6342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451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Constraints</a:t>
            </a:r>
            <a:endParaRPr lang="ar-SA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6800" y="2209800"/>
            <a:ext cx="7391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4000" dirty="0"/>
              <a:t>Choosing the idea of the project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4000" dirty="0"/>
              <a:t>Components constraints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4000" dirty="0"/>
              <a:t>Hardware implementation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285" y="847725"/>
            <a:ext cx="180975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http://3.bp.blogspot.com/-8uK0DzSfRvo/Tw-mEgB8PzI/AAAAAAAAEP0/pN3kz-WTqU4/s1600/cry_face_40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921348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09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en-US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229600" cy="4038600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/>
              <a:t>What is Smart Bag?</a:t>
            </a:r>
          </a:p>
          <a:p>
            <a:r>
              <a:rPr lang="en-US" sz="3600" dirty="0"/>
              <a:t>Motivation</a:t>
            </a:r>
          </a:p>
          <a:p>
            <a:r>
              <a:rPr lang="en-US" sz="3600" dirty="0"/>
              <a:t>Components</a:t>
            </a:r>
          </a:p>
          <a:p>
            <a:r>
              <a:rPr lang="en-US" sz="3600" dirty="0"/>
              <a:t>Features of our project</a:t>
            </a:r>
          </a:p>
          <a:p>
            <a:r>
              <a:rPr lang="en-US" sz="3600" dirty="0"/>
              <a:t>Flowchart</a:t>
            </a:r>
          </a:p>
          <a:p>
            <a:r>
              <a:rPr lang="en-US" sz="3600" dirty="0"/>
              <a:t>Constrains</a:t>
            </a:r>
          </a:p>
          <a:p>
            <a:r>
              <a:rPr lang="en-US" sz="3600" dirty="0"/>
              <a:t>Future Work</a:t>
            </a:r>
          </a:p>
          <a:p>
            <a:r>
              <a:rPr lang="en-US" sz="3600" dirty="0"/>
              <a:t>Demo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pPr algn="ctr" rtl="1">
              <a:spcBef>
                <a:spcPts val="0"/>
              </a:spcBef>
              <a:defRPr/>
            </a:pPr>
            <a:r>
              <a:rPr lang="en-US" sz="6000" dirty="0">
                <a:solidFill>
                  <a:srgbClr val="FF0000"/>
                </a:solidFill>
              </a:rPr>
              <a:t>Future Work</a:t>
            </a:r>
            <a:endParaRPr lang="ar-SA" sz="6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2551837"/>
            <a:ext cx="7620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We will try to develop our project to have more features such as:</a:t>
            </a:r>
          </a:p>
          <a:p>
            <a:r>
              <a:rPr lang="en-US" sz="2800" dirty="0"/>
              <a:t> 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800" dirty="0"/>
              <a:t>To be applicable on many aspects of life.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800" dirty="0"/>
              <a:t>Add more features to make it more reliable and secure.</a:t>
            </a:r>
          </a:p>
        </p:txBody>
      </p:sp>
    </p:spTree>
    <p:extLst>
      <p:ext uri="{BB962C8B-B14F-4D97-AF65-F5344CB8AC3E}">
        <p14:creationId xmlns:p14="http://schemas.microsoft.com/office/powerpoint/2010/main" val="145336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Demo</a:t>
            </a:r>
            <a:endParaRPr lang="ar-SA" sz="54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905000"/>
            <a:ext cx="18669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>
            <a:hlinkClick r:id="rId3" action="ppaction://hlinkfile"/>
          </p:cNvPr>
          <p:cNvSpPr/>
          <p:nvPr/>
        </p:nvSpPr>
        <p:spPr>
          <a:xfrm>
            <a:off x="4572000" y="4194810"/>
            <a:ext cx="1592680" cy="923330"/>
          </a:xfrm>
          <a:prstGeom prst="rect">
            <a:avLst/>
          </a:prstGeom>
          <a:ln/>
          <a:scene3d>
            <a:camera prst="obliqueTopLeft"/>
            <a:lightRig rig="brightRoom" dir="tl">
              <a:rot lat="0" lon="0" rev="1800000"/>
            </a:lightRig>
          </a:scene3d>
          <a:sp3d contourW="10160" prstMaterial="dkEdge">
            <a:bevelT w="38100" h="50800" prst="slope"/>
            <a:contourClr>
              <a:schemeClr val="accent1">
                <a:shade val="40000"/>
                <a:satMod val="150000"/>
              </a:schemeClr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Play</a:t>
            </a:r>
            <a:endParaRPr lang="en-US" sz="5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102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hayma Owies\Desktop\thank-you-animated-zxigBq6c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360" y="838200"/>
            <a:ext cx="6172199" cy="518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11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What is Smart </a:t>
            </a:r>
            <a:r>
              <a:rPr lang="en-US" sz="5400" dirty="0" smtClean="0">
                <a:solidFill>
                  <a:srgbClr val="FF0000"/>
                </a:solidFill>
              </a:rPr>
              <a:t>Bag?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8912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200" dirty="0"/>
              <a:t>Smart Bag is a vehicle  that </a:t>
            </a:r>
            <a:r>
              <a:rPr lang="en-US" sz="3200" dirty="0" smtClean="0"/>
              <a:t> follow </a:t>
            </a:r>
            <a:r>
              <a:rPr lang="en-US" sz="3200" dirty="0"/>
              <a:t>you .</a:t>
            </a:r>
          </a:p>
          <a:p>
            <a:pPr marL="0" indent="0">
              <a:buNone/>
            </a:pPr>
            <a:r>
              <a:rPr lang="en-US" sz="3200" dirty="0"/>
              <a:t>Consist two parts:</a:t>
            </a:r>
          </a:p>
          <a:p>
            <a:pPr marL="0" indent="0">
              <a:buNone/>
            </a:pPr>
            <a:r>
              <a:rPr lang="en-US" sz="3200" dirty="0"/>
              <a:t>control the system automatically.</a:t>
            </a:r>
          </a:p>
          <a:p>
            <a:pPr marL="0" indent="0">
              <a:buNone/>
            </a:pPr>
            <a:r>
              <a:rPr lang="en-US" sz="3200" dirty="0"/>
              <a:t>control the system by your mobile.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5837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8229600" cy="78028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5400" dirty="0">
                <a:solidFill>
                  <a:srgbClr val="FF0000"/>
                </a:solidFill>
              </a:rPr>
              <a:t>Motivation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617720"/>
          </a:xfrm>
        </p:spPr>
        <p:txBody>
          <a:bodyPr>
            <a:normAutofit/>
          </a:bodyPr>
          <a:lstStyle/>
          <a:p>
            <a:r>
              <a:rPr lang="en-US" sz="3200" dirty="0"/>
              <a:t>We wondered before selecting a project idea.</a:t>
            </a:r>
          </a:p>
          <a:p>
            <a:endParaRPr lang="en-US" sz="3200" dirty="0"/>
          </a:p>
          <a:p>
            <a:r>
              <a:rPr lang="en-US" sz="3200" dirty="0"/>
              <a:t>We tried to provide a simple, smart and secure system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44384" y="0"/>
            <a:ext cx="21526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3014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rgbClr val="FF0000"/>
                </a:solidFill>
              </a:rPr>
              <a:t>Components:</a:t>
            </a:r>
            <a:endParaRPr lang="en-US" sz="40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743200"/>
            <a:ext cx="20955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Documents and Settings\user\Local Settings\Temporary Internet Files\Content.IE5\TNNFTLKA\MCj04415760000[1].wm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2743199"/>
            <a:ext cx="2822331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19200"/>
            <a:ext cx="8229600" cy="533400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err="1">
                <a:solidFill>
                  <a:srgbClr val="FF0000"/>
                </a:solidFill>
              </a:rPr>
              <a:t>Arduino</a:t>
            </a:r>
            <a:r>
              <a:rPr lang="en-US" sz="3200" dirty="0">
                <a:solidFill>
                  <a:srgbClr val="FF0000"/>
                </a:solidFill>
              </a:rPr>
              <a:t> Uno Microcontroller </a:t>
            </a:r>
            <a:endParaRPr lang="en-US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C:\Users\miditech\Desktop\download (1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133600"/>
            <a:ext cx="5254580" cy="4005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1905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5400" dirty="0">
                <a:solidFill>
                  <a:srgbClr val="FF0000"/>
                </a:solidFill>
              </a:rPr>
              <a:t>Two wheels robotic car and </a:t>
            </a:r>
            <a:br>
              <a:rPr lang="en-US" sz="5400" dirty="0">
                <a:solidFill>
                  <a:srgbClr val="FF0000"/>
                </a:solidFill>
              </a:rPr>
            </a:br>
            <a:r>
              <a:rPr lang="en-US" sz="5400" dirty="0">
                <a:solidFill>
                  <a:srgbClr val="FF0000"/>
                </a:solidFill>
              </a:rPr>
              <a:t>Motors.</a:t>
            </a:r>
            <a:endParaRPr lang="en-US" sz="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5" descr="C:\Users\Shayma Owies\Desktop\apcnews2012masterclass_arduino_rolly_thumb_mainImage5.jpg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895600"/>
            <a:ext cx="4673600" cy="351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1066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5400" dirty="0">
                <a:solidFill>
                  <a:srgbClr val="FF0000"/>
                </a:solidFill>
              </a:rPr>
              <a:t>H-bridge module</a:t>
            </a:r>
            <a:endParaRPr lang="en-US" sz="5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981200"/>
            <a:ext cx="5653825" cy="44957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7619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5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Ultrasonic </a:t>
            </a:r>
            <a:r>
              <a:rPr lang="en-US" sz="5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Sensor</a:t>
            </a:r>
            <a:endParaRPr lang="en-US" sz="5400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en-US" sz="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438400"/>
            <a:ext cx="5189538" cy="3244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2926</TotalTime>
  <Words>183</Words>
  <Application>Microsoft Office PowerPoint</Application>
  <PresentationFormat>On-screen Show (4:3)</PresentationFormat>
  <Paragraphs>60</Paragraphs>
  <Slides>22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تدفق</vt:lpstr>
      <vt:lpstr>PowerPoint Presentation</vt:lpstr>
      <vt:lpstr>Outline</vt:lpstr>
      <vt:lpstr>What is Smart Bag?</vt:lpstr>
      <vt:lpstr>                Motivation</vt:lpstr>
      <vt:lpstr>            Components:</vt:lpstr>
      <vt:lpstr> Arduino Uno Microcontroller </vt:lpstr>
      <vt:lpstr>PowerPoint Presentation</vt:lpstr>
      <vt:lpstr>PowerPoint Presentation</vt:lpstr>
      <vt:lpstr>PowerPoint Presentation</vt:lpstr>
      <vt:lpstr>RFID</vt:lpstr>
      <vt:lpstr>RF transmitter and  receiver</vt:lpstr>
      <vt:lpstr>GPS</vt:lpstr>
      <vt:lpstr>Motor  vibration </vt:lpstr>
      <vt:lpstr>Buzzer</vt:lpstr>
      <vt:lpstr>PowerPoint Presentation</vt:lpstr>
      <vt:lpstr>MPU6050</vt:lpstr>
      <vt:lpstr>PowerPoint Presentation</vt:lpstr>
      <vt:lpstr>Flow Chart</vt:lpstr>
      <vt:lpstr>Constraints</vt:lpstr>
      <vt:lpstr>Future Work</vt:lpstr>
      <vt:lpstr>Demo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Election</dc:title>
  <dc:creator>Bisan Co</dc:creator>
  <cp:lastModifiedBy>Shayma Owies</cp:lastModifiedBy>
  <cp:revision>355</cp:revision>
  <dcterms:created xsi:type="dcterms:W3CDTF">2012-12-18T15:29:35Z</dcterms:created>
  <dcterms:modified xsi:type="dcterms:W3CDTF">2017-05-23T19:49:35Z</dcterms:modified>
</cp:coreProperties>
</file>