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75" r:id="rId6"/>
    <p:sldId id="263" r:id="rId7"/>
    <p:sldId id="265" r:id="rId8"/>
    <p:sldId id="266" r:id="rId9"/>
    <p:sldId id="277" r:id="rId10"/>
    <p:sldId id="278" r:id="rId11"/>
    <p:sldId id="268" r:id="rId12"/>
    <p:sldId id="279" r:id="rId13"/>
    <p:sldId id="269" r:id="rId14"/>
    <p:sldId id="270" r:id="rId15"/>
    <p:sldId id="271" r:id="rId16"/>
    <p:sldId id="272" r:id="rId17"/>
    <p:sldId id="292" r:id="rId18"/>
    <p:sldId id="293" r:id="rId19"/>
    <p:sldId id="294" r:id="rId20"/>
    <p:sldId id="295" r:id="rId21"/>
    <p:sldId id="296" r:id="rId22"/>
    <p:sldId id="280" r:id="rId23"/>
    <p:sldId id="287" r:id="rId24"/>
    <p:sldId id="286" r:id="rId25"/>
    <p:sldId id="285" r:id="rId26"/>
    <p:sldId id="297" r:id="rId27"/>
    <p:sldId id="298" r:id="rId28"/>
    <p:sldId id="299" r:id="rId29"/>
    <p:sldId id="300" r:id="rId30"/>
    <p:sldId id="301" r:id="rId31"/>
    <p:sldId id="303" r:id="rId32"/>
    <p:sldId id="302" r:id="rId33"/>
    <p:sldId id="306" r:id="rId34"/>
    <p:sldId id="305" r:id="rId35"/>
    <p:sldId id="304" r:id="rId36"/>
    <p:sldId id="307" r:id="rId37"/>
    <p:sldId id="290" r:id="rId38"/>
    <p:sldId id="289" r:id="rId39"/>
    <p:sldId id="309" r:id="rId40"/>
    <p:sldId id="308" r:id="rId41"/>
    <p:sldId id="310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5B2A02-B082-4C0D-BEA1-630FB39F644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1A7CD9-DBDD-4645-9F11-B20458CB843B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Study area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F505413D-78FB-432D-B7CD-5BBA0E097238}" type="parTrans" cxnId="{D1129E9E-7A6D-4F8E-B418-43EB6B64934B}">
      <dgm:prSet/>
      <dgm:spPr/>
      <dgm:t>
        <a:bodyPr/>
        <a:lstStyle/>
        <a:p>
          <a:endParaRPr lang="en-US"/>
        </a:p>
      </dgm:t>
    </dgm:pt>
    <dgm:pt modelId="{5EDFB03D-F276-4F4B-B8DE-2F9C60179AA2}" type="sibTrans" cxnId="{D1129E9E-7A6D-4F8E-B418-43EB6B64934B}">
      <dgm:prSet/>
      <dgm:spPr/>
      <dgm:t>
        <a:bodyPr/>
        <a:lstStyle/>
        <a:p>
          <a:endParaRPr lang="en-US"/>
        </a:p>
      </dgm:t>
    </dgm:pt>
    <dgm:pt modelId="{EE598CF4-F5AA-455D-B0E6-14DA3D91C79E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Contribution area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80BAB2D3-1B41-4A8C-8ABD-F14BE506A7F8}" type="parTrans" cxnId="{90343584-CF7F-4D3F-868F-35C5866B36C9}">
      <dgm:prSet/>
      <dgm:spPr/>
      <dgm:t>
        <a:bodyPr/>
        <a:lstStyle/>
        <a:p>
          <a:endParaRPr lang="en-US"/>
        </a:p>
      </dgm:t>
    </dgm:pt>
    <dgm:pt modelId="{AA2F7741-FBC6-48BA-A6CC-F8D6A2CF5AE0}" type="sibTrans" cxnId="{90343584-CF7F-4D3F-868F-35C5866B36C9}">
      <dgm:prSet/>
      <dgm:spPr/>
      <dgm:t>
        <a:bodyPr/>
        <a:lstStyle/>
        <a:p>
          <a:endParaRPr lang="en-US"/>
        </a:p>
      </dgm:t>
    </dgm:pt>
    <dgm:pt modelId="{6B1C1A09-4069-4ACB-8403-46E44CE2C3F5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Residential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470004C2-E2AB-46F8-9253-C1D63B140318}" type="parTrans" cxnId="{B70608F9-B55E-452C-AA1B-1F4035792308}">
      <dgm:prSet/>
      <dgm:spPr/>
      <dgm:t>
        <a:bodyPr/>
        <a:lstStyle/>
        <a:p>
          <a:endParaRPr lang="en-US"/>
        </a:p>
      </dgm:t>
    </dgm:pt>
    <dgm:pt modelId="{B319E1EE-FE81-436E-B038-C4C7F7327F6D}" type="sibTrans" cxnId="{B70608F9-B55E-452C-AA1B-1F4035792308}">
      <dgm:prSet/>
      <dgm:spPr/>
      <dgm:t>
        <a:bodyPr/>
        <a:lstStyle/>
        <a:p>
          <a:endParaRPr lang="en-US"/>
        </a:p>
      </dgm:t>
    </dgm:pt>
    <dgm:pt modelId="{425B5BBB-2F9D-4A6A-B8B9-806D018CC941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rocky area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01E54D5D-8A7F-421D-ACF3-7BF863FC65DF}" type="parTrans" cxnId="{517CDBCA-BE49-4E2B-BD6A-AC11D8A5E365}">
      <dgm:prSet/>
      <dgm:spPr/>
      <dgm:t>
        <a:bodyPr/>
        <a:lstStyle/>
        <a:p>
          <a:endParaRPr lang="en-US"/>
        </a:p>
      </dgm:t>
    </dgm:pt>
    <dgm:pt modelId="{41BB7E56-5B68-465F-8305-3179F5809066}" type="sibTrans" cxnId="{517CDBCA-BE49-4E2B-BD6A-AC11D8A5E365}">
      <dgm:prSet/>
      <dgm:spPr/>
      <dgm:t>
        <a:bodyPr/>
        <a:lstStyle/>
        <a:p>
          <a:endParaRPr lang="en-US"/>
        </a:p>
      </dgm:t>
    </dgm:pt>
    <dgm:pt modelId="{81927A7A-65B4-4D80-97FD-F4B13C6AE472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Faisal</a:t>
          </a:r>
          <a:r>
            <a: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street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1A3FE0F2-4ED5-4AC4-B9B9-8E547E9AC5C0}" type="parTrans" cxnId="{06BCF686-E88E-4471-9F9C-BCC758325663}">
      <dgm:prSet/>
      <dgm:spPr/>
      <dgm:t>
        <a:bodyPr/>
        <a:lstStyle/>
        <a:p>
          <a:endParaRPr lang="en-US"/>
        </a:p>
      </dgm:t>
    </dgm:pt>
    <dgm:pt modelId="{358A578F-F7BA-4F50-9A6E-C06279A4982E}" type="sibTrans" cxnId="{06BCF686-E88E-4471-9F9C-BCC758325663}">
      <dgm:prSet/>
      <dgm:spPr/>
      <dgm:t>
        <a:bodyPr/>
        <a:lstStyle/>
        <a:p>
          <a:endParaRPr lang="en-US"/>
        </a:p>
      </dgm:t>
    </dgm:pt>
    <dgm:pt modelId="{132B57ED-25E1-430E-8F61-EB375E2F8516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Pavement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3FAAC3E0-ADDA-4E99-A270-5A4890DD50A3}" type="parTrans" cxnId="{9BBF86FE-BD4A-4534-B9AC-E009BD1191EC}">
      <dgm:prSet/>
      <dgm:spPr/>
      <dgm:t>
        <a:bodyPr/>
        <a:lstStyle/>
        <a:p>
          <a:endParaRPr lang="en-US"/>
        </a:p>
      </dgm:t>
    </dgm:pt>
    <dgm:pt modelId="{E2183DB2-5D72-4CCE-B3AB-6B09EABCA401}" type="sibTrans" cxnId="{9BBF86FE-BD4A-4534-B9AC-E009BD1191EC}">
      <dgm:prSet/>
      <dgm:spPr/>
      <dgm:t>
        <a:bodyPr/>
        <a:lstStyle/>
        <a:p>
          <a:endParaRPr lang="en-US"/>
        </a:p>
      </dgm:t>
    </dgm:pt>
    <dgm:pt modelId="{9C09F969-B608-43EF-8930-37492A586CA0}" type="pres">
      <dgm:prSet presAssocID="{D85B2A02-B082-4C0D-BEA1-630FB39F644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8123EFC-B3E5-4D19-8D94-D18A69493DA2}" type="pres">
      <dgm:prSet presAssocID="{071A7CD9-DBDD-4645-9F11-B20458CB843B}" presName="hierRoot1" presStyleCnt="0"/>
      <dgm:spPr/>
    </dgm:pt>
    <dgm:pt modelId="{B8BF016F-2091-4A6C-95B9-33DCE0101CF7}" type="pres">
      <dgm:prSet presAssocID="{071A7CD9-DBDD-4645-9F11-B20458CB843B}" presName="composite" presStyleCnt="0"/>
      <dgm:spPr/>
    </dgm:pt>
    <dgm:pt modelId="{3691FE95-091E-445C-89E0-ADB47BA113C9}" type="pres">
      <dgm:prSet presAssocID="{071A7CD9-DBDD-4645-9F11-B20458CB843B}" presName="background" presStyleLbl="node0" presStyleIdx="0" presStyleCnt="1"/>
      <dgm:spPr/>
    </dgm:pt>
    <dgm:pt modelId="{960A6592-93E2-484B-A7BA-6F69CA36321F}" type="pres">
      <dgm:prSet presAssocID="{071A7CD9-DBDD-4645-9F11-B20458CB843B}" presName="text" presStyleLbl="fgAcc0" presStyleIdx="0" presStyleCnt="1" custLinFactNeighborX="1509" custLinFactNeighborY="-11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3D5272-617E-4551-9188-F2AADB121652}" type="pres">
      <dgm:prSet presAssocID="{071A7CD9-DBDD-4645-9F11-B20458CB843B}" presName="hierChild2" presStyleCnt="0"/>
      <dgm:spPr/>
    </dgm:pt>
    <dgm:pt modelId="{982F4816-7F39-462A-9B05-FE8579123B21}" type="pres">
      <dgm:prSet presAssocID="{80BAB2D3-1B41-4A8C-8ABD-F14BE506A7F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5661D2FB-B7B8-4E23-939F-FD89B7A80DA4}" type="pres">
      <dgm:prSet presAssocID="{EE598CF4-F5AA-455D-B0E6-14DA3D91C79E}" presName="hierRoot2" presStyleCnt="0"/>
      <dgm:spPr/>
    </dgm:pt>
    <dgm:pt modelId="{29D6CB4A-6572-477C-895F-E70D6E1F680B}" type="pres">
      <dgm:prSet presAssocID="{EE598CF4-F5AA-455D-B0E6-14DA3D91C79E}" presName="composite2" presStyleCnt="0"/>
      <dgm:spPr/>
    </dgm:pt>
    <dgm:pt modelId="{712BE15D-74CA-4D1B-AC36-1677A199F579}" type="pres">
      <dgm:prSet presAssocID="{EE598CF4-F5AA-455D-B0E6-14DA3D91C79E}" presName="background2" presStyleLbl="node2" presStyleIdx="0" presStyleCnt="2"/>
      <dgm:spPr/>
    </dgm:pt>
    <dgm:pt modelId="{A071CA77-D5E6-4661-83B8-56656AA25BBE}" type="pres">
      <dgm:prSet presAssocID="{EE598CF4-F5AA-455D-B0E6-14DA3D91C79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6966A4-235F-4461-A4BB-9694D2CDA46B}" type="pres">
      <dgm:prSet presAssocID="{EE598CF4-F5AA-455D-B0E6-14DA3D91C79E}" presName="hierChild3" presStyleCnt="0"/>
      <dgm:spPr/>
    </dgm:pt>
    <dgm:pt modelId="{96E36A41-ABC5-4124-80FA-021666AB1091}" type="pres">
      <dgm:prSet presAssocID="{470004C2-E2AB-46F8-9253-C1D63B140318}" presName="Name17" presStyleLbl="parChTrans1D3" presStyleIdx="0" presStyleCnt="3"/>
      <dgm:spPr/>
      <dgm:t>
        <a:bodyPr/>
        <a:lstStyle/>
        <a:p>
          <a:endParaRPr lang="en-US"/>
        </a:p>
      </dgm:t>
    </dgm:pt>
    <dgm:pt modelId="{539AEF3A-C38D-4E5C-8294-416F2524BCA9}" type="pres">
      <dgm:prSet presAssocID="{6B1C1A09-4069-4ACB-8403-46E44CE2C3F5}" presName="hierRoot3" presStyleCnt="0"/>
      <dgm:spPr/>
    </dgm:pt>
    <dgm:pt modelId="{985904D4-9745-4896-B81D-2D01CE8B857C}" type="pres">
      <dgm:prSet presAssocID="{6B1C1A09-4069-4ACB-8403-46E44CE2C3F5}" presName="composite3" presStyleCnt="0"/>
      <dgm:spPr/>
    </dgm:pt>
    <dgm:pt modelId="{6B114ED2-B6B0-4939-9861-5ABEDEBA357F}" type="pres">
      <dgm:prSet presAssocID="{6B1C1A09-4069-4ACB-8403-46E44CE2C3F5}" presName="background3" presStyleLbl="node3" presStyleIdx="0" presStyleCnt="3"/>
      <dgm:spPr/>
    </dgm:pt>
    <dgm:pt modelId="{25232B42-19BF-4167-841B-F39B7D12F067}" type="pres">
      <dgm:prSet presAssocID="{6B1C1A09-4069-4ACB-8403-46E44CE2C3F5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DD9C36-F7E7-4787-964B-7BEA0774C101}" type="pres">
      <dgm:prSet presAssocID="{6B1C1A09-4069-4ACB-8403-46E44CE2C3F5}" presName="hierChild4" presStyleCnt="0"/>
      <dgm:spPr/>
    </dgm:pt>
    <dgm:pt modelId="{2238DEA8-83B3-490A-8C32-00ED3C19B8A7}" type="pres">
      <dgm:prSet presAssocID="{01E54D5D-8A7F-421D-ACF3-7BF863FC65DF}" presName="Name17" presStyleLbl="parChTrans1D3" presStyleIdx="1" presStyleCnt="3"/>
      <dgm:spPr/>
      <dgm:t>
        <a:bodyPr/>
        <a:lstStyle/>
        <a:p>
          <a:endParaRPr lang="en-US"/>
        </a:p>
      </dgm:t>
    </dgm:pt>
    <dgm:pt modelId="{A4F5BBF8-975A-40E8-A6FF-F387290AAD34}" type="pres">
      <dgm:prSet presAssocID="{425B5BBB-2F9D-4A6A-B8B9-806D018CC941}" presName="hierRoot3" presStyleCnt="0"/>
      <dgm:spPr/>
    </dgm:pt>
    <dgm:pt modelId="{14E2F7A3-8F75-48AB-BB80-8F4AAA24BE4B}" type="pres">
      <dgm:prSet presAssocID="{425B5BBB-2F9D-4A6A-B8B9-806D018CC941}" presName="composite3" presStyleCnt="0"/>
      <dgm:spPr/>
    </dgm:pt>
    <dgm:pt modelId="{7BF87D33-0AFE-4167-A872-E5488D50A0A1}" type="pres">
      <dgm:prSet presAssocID="{425B5BBB-2F9D-4A6A-B8B9-806D018CC941}" presName="background3" presStyleLbl="node3" presStyleIdx="1" presStyleCnt="3"/>
      <dgm:spPr/>
    </dgm:pt>
    <dgm:pt modelId="{59F3F2D5-089B-4506-9D6F-F079058E7E97}" type="pres">
      <dgm:prSet presAssocID="{425B5BBB-2F9D-4A6A-B8B9-806D018CC941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CBE81C-D586-4CF8-AC67-ECC6C9A30F4C}" type="pres">
      <dgm:prSet presAssocID="{425B5BBB-2F9D-4A6A-B8B9-806D018CC941}" presName="hierChild4" presStyleCnt="0"/>
      <dgm:spPr/>
    </dgm:pt>
    <dgm:pt modelId="{E21D1D4B-142B-4F25-8208-91F2B9B3D7EE}" type="pres">
      <dgm:prSet presAssocID="{1A3FE0F2-4ED5-4AC4-B9B9-8E547E9AC5C0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646DA09-F95F-4A0A-BFEE-135924E8A3CB}" type="pres">
      <dgm:prSet presAssocID="{81927A7A-65B4-4D80-97FD-F4B13C6AE472}" presName="hierRoot2" presStyleCnt="0"/>
      <dgm:spPr/>
    </dgm:pt>
    <dgm:pt modelId="{B2E1F785-BA7D-40B8-BC93-BB9B7D817546}" type="pres">
      <dgm:prSet presAssocID="{81927A7A-65B4-4D80-97FD-F4B13C6AE472}" presName="composite2" presStyleCnt="0"/>
      <dgm:spPr/>
    </dgm:pt>
    <dgm:pt modelId="{553558C1-0862-49D2-A5B2-856303769317}" type="pres">
      <dgm:prSet presAssocID="{81927A7A-65B4-4D80-97FD-F4B13C6AE472}" presName="background2" presStyleLbl="node2" presStyleIdx="1" presStyleCnt="2"/>
      <dgm:spPr/>
    </dgm:pt>
    <dgm:pt modelId="{7623626F-BAE3-4FEB-8808-29B5104981E4}" type="pres">
      <dgm:prSet presAssocID="{81927A7A-65B4-4D80-97FD-F4B13C6AE47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F50D39-7D32-48A3-98B6-24C7B05D8595}" type="pres">
      <dgm:prSet presAssocID="{81927A7A-65B4-4D80-97FD-F4B13C6AE472}" presName="hierChild3" presStyleCnt="0"/>
      <dgm:spPr/>
    </dgm:pt>
    <dgm:pt modelId="{AFB5AF5C-8445-4F66-8F77-6DE457C0D26A}" type="pres">
      <dgm:prSet presAssocID="{3FAAC3E0-ADDA-4E99-A270-5A4890DD50A3}" presName="Name17" presStyleLbl="parChTrans1D3" presStyleIdx="2" presStyleCnt="3"/>
      <dgm:spPr/>
      <dgm:t>
        <a:bodyPr/>
        <a:lstStyle/>
        <a:p>
          <a:endParaRPr lang="en-US"/>
        </a:p>
      </dgm:t>
    </dgm:pt>
    <dgm:pt modelId="{301F25E1-D45B-450A-BD7C-CF916ED8FE4C}" type="pres">
      <dgm:prSet presAssocID="{132B57ED-25E1-430E-8F61-EB375E2F8516}" presName="hierRoot3" presStyleCnt="0"/>
      <dgm:spPr/>
    </dgm:pt>
    <dgm:pt modelId="{F33834E5-1838-43ED-8F27-A5D9795ABEB7}" type="pres">
      <dgm:prSet presAssocID="{132B57ED-25E1-430E-8F61-EB375E2F8516}" presName="composite3" presStyleCnt="0"/>
      <dgm:spPr/>
    </dgm:pt>
    <dgm:pt modelId="{441A5419-57AE-426F-880F-14834874AA42}" type="pres">
      <dgm:prSet presAssocID="{132B57ED-25E1-430E-8F61-EB375E2F8516}" presName="background3" presStyleLbl="node3" presStyleIdx="2" presStyleCnt="3"/>
      <dgm:spPr/>
    </dgm:pt>
    <dgm:pt modelId="{7BA42054-EFF3-4000-AA56-EF550A838AEA}" type="pres">
      <dgm:prSet presAssocID="{132B57ED-25E1-430E-8F61-EB375E2F8516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900EC1-DD9A-43E2-9BF5-C1CA5A054098}" type="pres">
      <dgm:prSet presAssocID="{132B57ED-25E1-430E-8F61-EB375E2F8516}" presName="hierChild4" presStyleCnt="0"/>
      <dgm:spPr/>
    </dgm:pt>
  </dgm:ptLst>
  <dgm:cxnLst>
    <dgm:cxn modelId="{15FCF8F0-4171-42A3-B1E3-D1EF6ABB788D}" type="presOf" srcId="{132B57ED-25E1-430E-8F61-EB375E2F8516}" destId="{7BA42054-EFF3-4000-AA56-EF550A838AEA}" srcOrd="0" destOrd="0" presId="urn:microsoft.com/office/officeart/2005/8/layout/hierarchy1"/>
    <dgm:cxn modelId="{E2BBD83B-0A17-46D4-BC38-3685E3C3A6C7}" type="presOf" srcId="{EE598CF4-F5AA-455D-B0E6-14DA3D91C79E}" destId="{A071CA77-D5E6-4661-83B8-56656AA25BBE}" srcOrd="0" destOrd="0" presId="urn:microsoft.com/office/officeart/2005/8/layout/hierarchy1"/>
    <dgm:cxn modelId="{B70608F9-B55E-452C-AA1B-1F4035792308}" srcId="{EE598CF4-F5AA-455D-B0E6-14DA3D91C79E}" destId="{6B1C1A09-4069-4ACB-8403-46E44CE2C3F5}" srcOrd="0" destOrd="0" parTransId="{470004C2-E2AB-46F8-9253-C1D63B140318}" sibTransId="{B319E1EE-FE81-436E-B038-C4C7F7327F6D}"/>
    <dgm:cxn modelId="{90343584-CF7F-4D3F-868F-35C5866B36C9}" srcId="{071A7CD9-DBDD-4645-9F11-B20458CB843B}" destId="{EE598CF4-F5AA-455D-B0E6-14DA3D91C79E}" srcOrd="0" destOrd="0" parTransId="{80BAB2D3-1B41-4A8C-8ABD-F14BE506A7F8}" sibTransId="{AA2F7741-FBC6-48BA-A6CC-F8D6A2CF5AE0}"/>
    <dgm:cxn modelId="{253F4E9F-19C5-44D9-B853-B641E5F44ED6}" type="presOf" srcId="{01E54D5D-8A7F-421D-ACF3-7BF863FC65DF}" destId="{2238DEA8-83B3-490A-8C32-00ED3C19B8A7}" srcOrd="0" destOrd="0" presId="urn:microsoft.com/office/officeart/2005/8/layout/hierarchy1"/>
    <dgm:cxn modelId="{615A66E8-18D9-4560-8DD4-38DBF57C9C87}" type="presOf" srcId="{D85B2A02-B082-4C0D-BEA1-630FB39F644D}" destId="{9C09F969-B608-43EF-8930-37492A586CA0}" srcOrd="0" destOrd="0" presId="urn:microsoft.com/office/officeart/2005/8/layout/hierarchy1"/>
    <dgm:cxn modelId="{3053F44E-4943-4B04-8EEB-D29176BAF839}" type="presOf" srcId="{80BAB2D3-1B41-4A8C-8ABD-F14BE506A7F8}" destId="{982F4816-7F39-462A-9B05-FE8579123B21}" srcOrd="0" destOrd="0" presId="urn:microsoft.com/office/officeart/2005/8/layout/hierarchy1"/>
    <dgm:cxn modelId="{CF7B821C-6066-4D61-AAA9-E51828E6E45F}" type="presOf" srcId="{470004C2-E2AB-46F8-9253-C1D63B140318}" destId="{96E36A41-ABC5-4124-80FA-021666AB1091}" srcOrd="0" destOrd="0" presId="urn:microsoft.com/office/officeart/2005/8/layout/hierarchy1"/>
    <dgm:cxn modelId="{D1129E9E-7A6D-4F8E-B418-43EB6B64934B}" srcId="{D85B2A02-B082-4C0D-BEA1-630FB39F644D}" destId="{071A7CD9-DBDD-4645-9F11-B20458CB843B}" srcOrd="0" destOrd="0" parTransId="{F505413D-78FB-432D-B7CD-5BBA0E097238}" sibTransId="{5EDFB03D-F276-4F4B-B8DE-2F9C60179AA2}"/>
    <dgm:cxn modelId="{30872415-3485-4591-9D76-BBEB410E1EB0}" type="presOf" srcId="{81927A7A-65B4-4D80-97FD-F4B13C6AE472}" destId="{7623626F-BAE3-4FEB-8808-29B5104981E4}" srcOrd="0" destOrd="0" presId="urn:microsoft.com/office/officeart/2005/8/layout/hierarchy1"/>
    <dgm:cxn modelId="{3CCD3F98-19EB-4A2A-AFF8-403D20F52478}" type="presOf" srcId="{1A3FE0F2-4ED5-4AC4-B9B9-8E547E9AC5C0}" destId="{E21D1D4B-142B-4F25-8208-91F2B9B3D7EE}" srcOrd="0" destOrd="0" presId="urn:microsoft.com/office/officeart/2005/8/layout/hierarchy1"/>
    <dgm:cxn modelId="{517CDBCA-BE49-4E2B-BD6A-AC11D8A5E365}" srcId="{EE598CF4-F5AA-455D-B0E6-14DA3D91C79E}" destId="{425B5BBB-2F9D-4A6A-B8B9-806D018CC941}" srcOrd="1" destOrd="0" parTransId="{01E54D5D-8A7F-421D-ACF3-7BF863FC65DF}" sibTransId="{41BB7E56-5B68-465F-8305-3179F5809066}"/>
    <dgm:cxn modelId="{D05B24E4-0187-4ABB-9B20-CD758D685BE3}" type="presOf" srcId="{071A7CD9-DBDD-4645-9F11-B20458CB843B}" destId="{960A6592-93E2-484B-A7BA-6F69CA36321F}" srcOrd="0" destOrd="0" presId="urn:microsoft.com/office/officeart/2005/8/layout/hierarchy1"/>
    <dgm:cxn modelId="{FB71E323-F597-4D41-B8E2-37BF22442E31}" type="presOf" srcId="{6B1C1A09-4069-4ACB-8403-46E44CE2C3F5}" destId="{25232B42-19BF-4167-841B-F39B7D12F067}" srcOrd="0" destOrd="0" presId="urn:microsoft.com/office/officeart/2005/8/layout/hierarchy1"/>
    <dgm:cxn modelId="{9BBF86FE-BD4A-4534-B9AC-E009BD1191EC}" srcId="{81927A7A-65B4-4D80-97FD-F4B13C6AE472}" destId="{132B57ED-25E1-430E-8F61-EB375E2F8516}" srcOrd="0" destOrd="0" parTransId="{3FAAC3E0-ADDA-4E99-A270-5A4890DD50A3}" sibTransId="{E2183DB2-5D72-4CCE-B3AB-6B09EABCA401}"/>
    <dgm:cxn modelId="{BD566E89-A366-4C1F-9D1C-F894B5E3A3FF}" type="presOf" srcId="{3FAAC3E0-ADDA-4E99-A270-5A4890DD50A3}" destId="{AFB5AF5C-8445-4F66-8F77-6DE457C0D26A}" srcOrd="0" destOrd="0" presId="urn:microsoft.com/office/officeart/2005/8/layout/hierarchy1"/>
    <dgm:cxn modelId="{06BCF686-E88E-4471-9F9C-BCC758325663}" srcId="{071A7CD9-DBDD-4645-9F11-B20458CB843B}" destId="{81927A7A-65B4-4D80-97FD-F4B13C6AE472}" srcOrd="1" destOrd="0" parTransId="{1A3FE0F2-4ED5-4AC4-B9B9-8E547E9AC5C0}" sibTransId="{358A578F-F7BA-4F50-9A6E-C06279A4982E}"/>
    <dgm:cxn modelId="{BD767717-85E0-42D3-9342-55A8B8A5BE70}" type="presOf" srcId="{425B5BBB-2F9D-4A6A-B8B9-806D018CC941}" destId="{59F3F2D5-089B-4506-9D6F-F079058E7E97}" srcOrd="0" destOrd="0" presId="urn:microsoft.com/office/officeart/2005/8/layout/hierarchy1"/>
    <dgm:cxn modelId="{9BF1B3AC-DC3A-4489-A627-AF9DED0D53E4}" type="presParOf" srcId="{9C09F969-B608-43EF-8930-37492A586CA0}" destId="{48123EFC-B3E5-4D19-8D94-D18A69493DA2}" srcOrd="0" destOrd="0" presId="urn:microsoft.com/office/officeart/2005/8/layout/hierarchy1"/>
    <dgm:cxn modelId="{15452BDE-D331-4363-84B4-4E0A125BACF0}" type="presParOf" srcId="{48123EFC-B3E5-4D19-8D94-D18A69493DA2}" destId="{B8BF016F-2091-4A6C-95B9-33DCE0101CF7}" srcOrd="0" destOrd="0" presId="urn:microsoft.com/office/officeart/2005/8/layout/hierarchy1"/>
    <dgm:cxn modelId="{5A39D26F-993C-4546-ADB1-70D95445638A}" type="presParOf" srcId="{B8BF016F-2091-4A6C-95B9-33DCE0101CF7}" destId="{3691FE95-091E-445C-89E0-ADB47BA113C9}" srcOrd="0" destOrd="0" presId="urn:microsoft.com/office/officeart/2005/8/layout/hierarchy1"/>
    <dgm:cxn modelId="{7B43CD09-FBAA-4A69-A0C5-28D81862B334}" type="presParOf" srcId="{B8BF016F-2091-4A6C-95B9-33DCE0101CF7}" destId="{960A6592-93E2-484B-A7BA-6F69CA36321F}" srcOrd="1" destOrd="0" presId="urn:microsoft.com/office/officeart/2005/8/layout/hierarchy1"/>
    <dgm:cxn modelId="{0C13C957-570E-4B6E-898F-B87722BBBFAD}" type="presParOf" srcId="{48123EFC-B3E5-4D19-8D94-D18A69493DA2}" destId="{EE3D5272-617E-4551-9188-F2AADB121652}" srcOrd="1" destOrd="0" presId="urn:microsoft.com/office/officeart/2005/8/layout/hierarchy1"/>
    <dgm:cxn modelId="{6EB67D29-C405-4B4D-A032-9D0BF82773AC}" type="presParOf" srcId="{EE3D5272-617E-4551-9188-F2AADB121652}" destId="{982F4816-7F39-462A-9B05-FE8579123B21}" srcOrd="0" destOrd="0" presId="urn:microsoft.com/office/officeart/2005/8/layout/hierarchy1"/>
    <dgm:cxn modelId="{393D7271-8069-4E2B-B839-376C202FB5A1}" type="presParOf" srcId="{EE3D5272-617E-4551-9188-F2AADB121652}" destId="{5661D2FB-B7B8-4E23-939F-FD89B7A80DA4}" srcOrd="1" destOrd="0" presId="urn:microsoft.com/office/officeart/2005/8/layout/hierarchy1"/>
    <dgm:cxn modelId="{1B08F552-7157-44B1-8867-5568368A4F60}" type="presParOf" srcId="{5661D2FB-B7B8-4E23-939F-FD89B7A80DA4}" destId="{29D6CB4A-6572-477C-895F-E70D6E1F680B}" srcOrd="0" destOrd="0" presId="urn:microsoft.com/office/officeart/2005/8/layout/hierarchy1"/>
    <dgm:cxn modelId="{E851DC41-F84D-4D41-90DA-E6308FEC9153}" type="presParOf" srcId="{29D6CB4A-6572-477C-895F-E70D6E1F680B}" destId="{712BE15D-74CA-4D1B-AC36-1677A199F579}" srcOrd="0" destOrd="0" presId="urn:microsoft.com/office/officeart/2005/8/layout/hierarchy1"/>
    <dgm:cxn modelId="{1DAEC905-FF8A-4501-A851-43F0D88F6868}" type="presParOf" srcId="{29D6CB4A-6572-477C-895F-E70D6E1F680B}" destId="{A071CA77-D5E6-4661-83B8-56656AA25BBE}" srcOrd="1" destOrd="0" presId="urn:microsoft.com/office/officeart/2005/8/layout/hierarchy1"/>
    <dgm:cxn modelId="{898496D2-4743-4BD3-8D48-81F658BB0B9C}" type="presParOf" srcId="{5661D2FB-B7B8-4E23-939F-FD89B7A80DA4}" destId="{976966A4-235F-4461-A4BB-9694D2CDA46B}" srcOrd="1" destOrd="0" presId="urn:microsoft.com/office/officeart/2005/8/layout/hierarchy1"/>
    <dgm:cxn modelId="{97EC6FCE-33A4-43F5-A2B3-DB2DD5A1EF30}" type="presParOf" srcId="{976966A4-235F-4461-A4BB-9694D2CDA46B}" destId="{96E36A41-ABC5-4124-80FA-021666AB1091}" srcOrd="0" destOrd="0" presId="urn:microsoft.com/office/officeart/2005/8/layout/hierarchy1"/>
    <dgm:cxn modelId="{1D3081F4-73F9-4D59-B94B-1E90EF3BEF88}" type="presParOf" srcId="{976966A4-235F-4461-A4BB-9694D2CDA46B}" destId="{539AEF3A-C38D-4E5C-8294-416F2524BCA9}" srcOrd="1" destOrd="0" presId="urn:microsoft.com/office/officeart/2005/8/layout/hierarchy1"/>
    <dgm:cxn modelId="{60519ACF-EF20-42BD-8A1F-3E42FB28EA45}" type="presParOf" srcId="{539AEF3A-C38D-4E5C-8294-416F2524BCA9}" destId="{985904D4-9745-4896-B81D-2D01CE8B857C}" srcOrd="0" destOrd="0" presId="urn:microsoft.com/office/officeart/2005/8/layout/hierarchy1"/>
    <dgm:cxn modelId="{0C10B16C-0000-4105-89C6-3DE81E807BC2}" type="presParOf" srcId="{985904D4-9745-4896-B81D-2D01CE8B857C}" destId="{6B114ED2-B6B0-4939-9861-5ABEDEBA357F}" srcOrd="0" destOrd="0" presId="urn:microsoft.com/office/officeart/2005/8/layout/hierarchy1"/>
    <dgm:cxn modelId="{ED618625-ACED-4358-A37E-587A22A750AE}" type="presParOf" srcId="{985904D4-9745-4896-B81D-2D01CE8B857C}" destId="{25232B42-19BF-4167-841B-F39B7D12F067}" srcOrd="1" destOrd="0" presId="urn:microsoft.com/office/officeart/2005/8/layout/hierarchy1"/>
    <dgm:cxn modelId="{5B084C4D-AE7C-4272-9ACE-673487D6DD01}" type="presParOf" srcId="{539AEF3A-C38D-4E5C-8294-416F2524BCA9}" destId="{1FDD9C36-F7E7-4787-964B-7BEA0774C101}" srcOrd="1" destOrd="0" presId="urn:microsoft.com/office/officeart/2005/8/layout/hierarchy1"/>
    <dgm:cxn modelId="{B1B39222-6804-479E-8484-C43A247D7207}" type="presParOf" srcId="{976966A4-235F-4461-A4BB-9694D2CDA46B}" destId="{2238DEA8-83B3-490A-8C32-00ED3C19B8A7}" srcOrd="2" destOrd="0" presId="urn:microsoft.com/office/officeart/2005/8/layout/hierarchy1"/>
    <dgm:cxn modelId="{41B360A8-648D-44A5-AC87-1E0A237CFB81}" type="presParOf" srcId="{976966A4-235F-4461-A4BB-9694D2CDA46B}" destId="{A4F5BBF8-975A-40E8-A6FF-F387290AAD34}" srcOrd="3" destOrd="0" presId="urn:microsoft.com/office/officeart/2005/8/layout/hierarchy1"/>
    <dgm:cxn modelId="{B5ABCC1E-8888-4EC6-84A0-627EFFD1C948}" type="presParOf" srcId="{A4F5BBF8-975A-40E8-A6FF-F387290AAD34}" destId="{14E2F7A3-8F75-48AB-BB80-8F4AAA24BE4B}" srcOrd="0" destOrd="0" presId="urn:microsoft.com/office/officeart/2005/8/layout/hierarchy1"/>
    <dgm:cxn modelId="{71184308-5E84-4D3B-B725-5517D1186F0F}" type="presParOf" srcId="{14E2F7A3-8F75-48AB-BB80-8F4AAA24BE4B}" destId="{7BF87D33-0AFE-4167-A872-E5488D50A0A1}" srcOrd="0" destOrd="0" presId="urn:microsoft.com/office/officeart/2005/8/layout/hierarchy1"/>
    <dgm:cxn modelId="{4D0ECE64-149D-44D9-8DA2-4A6D45C55057}" type="presParOf" srcId="{14E2F7A3-8F75-48AB-BB80-8F4AAA24BE4B}" destId="{59F3F2D5-089B-4506-9D6F-F079058E7E97}" srcOrd="1" destOrd="0" presId="urn:microsoft.com/office/officeart/2005/8/layout/hierarchy1"/>
    <dgm:cxn modelId="{2AFEEFEB-EFFD-4123-A55C-A930A1C58C5C}" type="presParOf" srcId="{A4F5BBF8-975A-40E8-A6FF-F387290AAD34}" destId="{FBCBE81C-D586-4CF8-AC67-ECC6C9A30F4C}" srcOrd="1" destOrd="0" presId="urn:microsoft.com/office/officeart/2005/8/layout/hierarchy1"/>
    <dgm:cxn modelId="{1BB6079E-EC5E-4394-8501-2DEBDA3D2D68}" type="presParOf" srcId="{EE3D5272-617E-4551-9188-F2AADB121652}" destId="{E21D1D4B-142B-4F25-8208-91F2B9B3D7EE}" srcOrd="2" destOrd="0" presId="urn:microsoft.com/office/officeart/2005/8/layout/hierarchy1"/>
    <dgm:cxn modelId="{5CD160A9-D1FF-4DAA-A560-F032E470A71A}" type="presParOf" srcId="{EE3D5272-617E-4551-9188-F2AADB121652}" destId="{C646DA09-F95F-4A0A-BFEE-135924E8A3CB}" srcOrd="3" destOrd="0" presId="urn:microsoft.com/office/officeart/2005/8/layout/hierarchy1"/>
    <dgm:cxn modelId="{514B2F7E-C158-4A16-B79C-2F33E61EB347}" type="presParOf" srcId="{C646DA09-F95F-4A0A-BFEE-135924E8A3CB}" destId="{B2E1F785-BA7D-40B8-BC93-BB9B7D817546}" srcOrd="0" destOrd="0" presId="urn:microsoft.com/office/officeart/2005/8/layout/hierarchy1"/>
    <dgm:cxn modelId="{FB44BC2B-BA10-4C89-9861-A4DB4A80950A}" type="presParOf" srcId="{B2E1F785-BA7D-40B8-BC93-BB9B7D817546}" destId="{553558C1-0862-49D2-A5B2-856303769317}" srcOrd="0" destOrd="0" presId="urn:microsoft.com/office/officeart/2005/8/layout/hierarchy1"/>
    <dgm:cxn modelId="{14488F20-D344-4C3D-8E65-697C74461688}" type="presParOf" srcId="{B2E1F785-BA7D-40B8-BC93-BB9B7D817546}" destId="{7623626F-BAE3-4FEB-8808-29B5104981E4}" srcOrd="1" destOrd="0" presId="urn:microsoft.com/office/officeart/2005/8/layout/hierarchy1"/>
    <dgm:cxn modelId="{03092CC5-3451-41AD-85BC-9DEA63944DC9}" type="presParOf" srcId="{C646DA09-F95F-4A0A-BFEE-135924E8A3CB}" destId="{E9F50D39-7D32-48A3-98B6-24C7B05D8595}" srcOrd="1" destOrd="0" presId="urn:microsoft.com/office/officeart/2005/8/layout/hierarchy1"/>
    <dgm:cxn modelId="{4FC1D07D-9837-4453-A7C4-061AF5F7520D}" type="presParOf" srcId="{E9F50D39-7D32-48A3-98B6-24C7B05D8595}" destId="{AFB5AF5C-8445-4F66-8F77-6DE457C0D26A}" srcOrd="0" destOrd="0" presId="urn:microsoft.com/office/officeart/2005/8/layout/hierarchy1"/>
    <dgm:cxn modelId="{88D6E306-5593-4666-BF0B-11E1BABB0DFC}" type="presParOf" srcId="{E9F50D39-7D32-48A3-98B6-24C7B05D8595}" destId="{301F25E1-D45B-450A-BD7C-CF916ED8FE4C}" srcOrd="1" destOrd="0" presId="urn:microsoft.com/office/officeart/2005/8/layout/hierarchy1"/>
    <dgm:cxn modelId="{637F093B-95DC-4BC3-8FA0-6FC36F560500}" type="presParOf" srcId="{301F25E1-D45B-450A-BD7C-CF916ED8FE4C}" destId="{F33834E5-1838-43ED-8F27-A5D9795ABEB7}" srcOrd="0" destOrd="0" presId="urn:microsoft.com/office/officeart/2005/8/layout/hierarchy1"/>
    <dgm:cxn modelId="{DCF59882-10CD-4DE1-82DC-6F0F32BCB7F9}" type="presParOf" srcId="{F33834E5-1838-43ED-8F27-A5D9795ABEB7}" destId="{441A5419-57AE-426F-880F-14834874AA42}" srcOrd="0" destOrd="0" presId="urn:microsoft.com/office/officeart/2005/8/layout/hierarchy1"/>
    <dgm:cxn modelId="{6C9E36AD-B426-40D7-AE70-B47B6E7E3498}" type="presParOf" srcId="{F33834E5-1838-43ED-8F27-A5D9795ABEB7}" destId="{7BA42054-EFF3-4000-AA56-EF550A838AEA}" srcOrd="1" destOrd="0" presId="urn:microsoft.com/office/officeart/2005/8/layout/hierarchy1"/>
    <dgm:cxn modelId="{0035AEFF-A8C1-4083-8886-7964DF6CEB24}" type="presParOf" srcId="{301F25E1-D45B-450A-BD7C-CF916ED8FE4C}" destId="{35900EC1-DD9A-43E2-9BF5-C1CA5A054098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FC366E-4841-49B3-9EE5-733F38D93A81}" type="doc">
      <dgm:prSet loTypeId="urn:microsoft.com/office/officeart/2005/8/layout/bProcess4" loCatId="process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1DB9B59-ECB6-4D49-83D2-4F87D4A16CF3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Understanding the problem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3BF9D32-B394-4B19-83A2-22241CE42A27}" type="parTrans" cxnId="{0083718A-3191-488B-971D-4EF2FCF14F0D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0D9FB0CC-9D30-42C3-A71D-7DDC8651167D}" type="sibTrans" cxnId="{0083718A-3191-488B-971D-4EF2FCF14F0D}">
      <dgm:prSet/>
      <dgm:spPr/>
      <dgm:t>
        <a:bodyPr/>
        <a:lstStyle/>
        <a:p>
          <a:endParaRPr lang="en-US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7B8D2DC-B9A6-475E-92CC-9E00777075E4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Selection of the study area 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2D1E68-7195-4476-95DE-B2A4225C3A7E}" type="parTrans" cxnId="{A998FF88-7B8D-49BA-962A-A16369F7F066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E3123193-4300-4256-8AF8-981E3C30D362}" type="sibTrans" cxnId="{A998FF88-7B8D-49BA-962A-A16369F7F066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AEE06EDB-0779-4DB0-B8DA-D33C88763C68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Data collection 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B67C88-D583-4D8A-A80A-BEA0F722E30F}" type="parTrans" cxnId="{4A20AEEB-7CFD-4B8C-BF2E-8F4495C192E4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A60322A8-512D-4C7B-BBA3-E11E12E66387}" type="sibTrans" cxnId="{4A20AEEB-7CFD-4B8C-BF2E-8F4495C192E4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EE8F9E65-1ED8-438E-8C6E-801E44C3F287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Development of StormCAD model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491EB8-A670-42D4-8A0E-70DA3B81CBC6}" type="parTrans" cxnId="{02500A6E-E533-4542-A492-4CEF4BCC6D33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91A0B01B-949A-4396-A98D-C480148A77BA}" type="sibTrans" cxnId="{02500A6E-E533-4542-A492-4CEF4BCC6D33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5F8F3B49-E180-4173-99AD-30F3D2E79C4F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Propose a set of solutions to the problem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858D21-877D-4A33-BAE7-22C0D19FFB01}" type="parTrans" cxnId="{1C38F483-CCB5-409B-9918-E44CBFF4442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E88E6DD3-8292-495C-90BB-19E73425CE4E}" type="sibTrans" cxnId="{1C38F483-CCB5-409B-9918-E44CBFF4442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0FF824E4-59A7-49F6-90BF-3C2B9F6450B1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Validation of solutions</a:t>
          </a:r>
          <a:endParaRPr lang="en-US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4C7251A-2C95-4E92-9DF2-43E9A07E2B9C}" type="parTrans" cxnId="{F9FC5743-298E-440A-8B18-44227AFD4C27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6C9858FD-8B42-47FB-85D6-83D3DF3A57F6}" type="sibTrans" cxnId="{F9FC5743-298E-440A-8B18-44227AFD4C27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DB9B2CF7-D24A-4C62-B7D3-C572B7FFE626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Conclusions and Recommendations 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06B43AB5-6712-4EE6-BEED-2B0B4E4F303A}" type="parTrans" cxnId="{ED2E0268-F33E-4C2B-8535-30E7C2FA102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B168981A-CACC-47D1-ACD5-F3C946103A6B}" type="sibTrans" cxnId="{ED2E0268-F33E-4C2B-8535-30E7C2FA102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27F98382-E069-4AF5-8EDB-C4A5E12FD723}" type="pres">
      <dgm:prSet presAssocID="{8AFC366E-4841-49B3-9EE5-733F38D93A81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81EBB9D-D5C5-4E51-BF39-B40EB2501720}" type="pres">
      <dgm:prSet presAssocID="{81DB9B59-ECB6-4D49-83D2-4F87D4A16CF3}" presName="compNode" presStyleCnt="0"/>
      <dgm:spPr/>
    </dgm:pt>
    <dgm:pt modelId="{D44820EB-DE4D-44F3-ACE0-54544EACE873}" type="pres">
      <dgm:prSet presAssocID="{81DB9B59-ECB6-4D49-83D2-4F87D4A16CF3}" presName="dummyConnPt" presStyleCnt="0"/>
      <dgm:spPr/>
    </dgm:pt>
    <dgm:pt modelId="{6126BC08-F806-4FDB-9C16-132720339DD5}" type="pres">
      <dgm:prSet presAssocID="{81DB9B59-ECB6-4D49-83D2-4F87D4A16CF3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EEE7B2-7C8B-44B4-8682-48D44519EBC0}" type="pres">
      <dgm:prSet presAssocID="{0D9FB0CC-9D30-42C3-A71D-7DDC8651167D}" presName="sibTrans" presStyleLbl="bgSibTrans2D1" presStyleIdx="0" presStyleCnt="6"/>
      <dgm:spPr/>
      <dgm:t>
        <a:bodyPr/>
        <a:lstStyle/>
        <a:p>
          <a:endParaRPr lang="en-US"/>
        </a:p>
      </dgm:t>
    </dgm:pt>
    <dgm:pt modelId="{1FCEE05F-F231-4465-8674-F071518F3868}" type="pres">
      <dgm:prSet presAssocID="{37B8D2DC-B9A6-475E-92CC-9E00777075E4}" presName="compNode" presStyleCnt="0"/>
      <dgm:spPr/>
    </dgm:pt>
    <dgm:pt modelId="{03599FFF-40F7-4263-A740-1524C4E27745}" type="pres">
      <dgm:prSet presAssocID="{37B8D2DC-B9A6-475E-92CC-9E00777075E4}" presName="dummyConnPt" presStyleCnt="0"/>
      <dgm:spPr/>
    </dgm:pt>
    <dgm:pt modelId="{177022DB-08FE-4F64-85D2-BAAB9FA02F8C}" type="pres">
      <dgm:prSet presAssocID="{37B8D2DC-B9A6-475E-92CC-9E00777075E4}" presName="node" presStyleLbl="node1" presStyleIdx="1" presStyleCnt="7" custLinFactNeighborX="92" custLinFactNeighborY="49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B0A92-5FD8-4A09-8AFC-52674257A05B}" type="pres">
      <dgm:prSet presAssocID="{E3123193-4300-4256-8AF8-981E3C30D362}" presName="sibTrans" presStyleLbl="bgSibTrans2D1" presStyleIdx="1" presStyleCnt="6"/>
      <dgm:spPr/>
      <dgm:t>
        <a:bodyPr/>
        <a:lstStyle/>
        <a:p>
          <a:endParaRPr lang="en-US"/>
        </a:p>
      </dgm:t>
    </dgm:pt>
    <dgm:pt modelId="{0ED40FE2-C157-486B-983D-3B7A7D501680}" type="pres">
      <dgm:prSet presAssocID="{AEE06EDB-0779-4DB0-B8DA-D33C88763C68}" presName="compNode" presStyleCnt="0"/>
      <dgm:spPr/>
    </dgm:pt>
    <dgm:pt modelId="{B19E27D6-094B-4B24-9E3B-D8B268FBA91E}" type="pres">
      <dgm:prSet presAssocID="{AEE06EDB-0779-4DB0-B8DA-D33C88763C68}" presName="dummyConnPt" presStyleCnt="0"/>
      <dgm:spPr/>
    </dgm:pt>
    <dgm:pt modelId="{BD1CF47E-DC60-4252-822B-3FD2A47774B8}" type="pres">
      <dgm:prSet presAssocID="{AEE06EDB-0779-4DB0-B8DA-D33C88763C6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318510-B4E6-43D5-B357-C55AE520022B}" type="pres">
      <dgm:prSet presAssocID="{A60322A8-512D-4C7B-BBA3-E11E12E66387}" presName="sibTrans" presStyleLbl="bgSibTrans2D1" presStyleIdx="2" presStyleCnt="6"/>
      <dgm:spPr/>
      <dgm:t>
        <a:bodyPr/>
        <a:lstStyle/>
        <a:p>
          <a:endParaRPr lang="en-US"/>
        </a:p>
      </dgm:t>
    </dgm:pt>
    <dgm:pt modelId="{57C34C6B-7D17-4739-BEDB-5EE719755230}" type="pres">
      <dgm:prSet presAssocID="{EE8F9E65-1ED8-438E-8C6E-801E44C3F287}" presName="compNode" presStyleCnt="0"/>
      <dgm:spPr/>
    </dgm:pt>
    <dgm:pt modelId="{D220056D-5DB0-4082-A5AC-641183DEFCB7}" type="pres">
      <dgm:prSet presAssocID="{EE8F9E65-1ED8-438E-8C6E-801E44C3F287}" presName="dummyConnPt" presStyleCnt="0"/>
      <dgm:spPr/>
    </dgm:pt>
    <dgm:pt modelId="{41BBD5CC-96A2-46BE-8E23-3B7215D00DD0}" type="pres">
      <dgm:prSet presAssocID="{EE8F9E65-1ED8-438E-8C6E-801E44C3F287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74C519-1112-473F-8ED5-40904324E96E}" type="pres">
      <dgm:prSet presAssocID="{91A0B01B-949A-4396-A98D-C480148A77BA}" presName="sibTrans" presStyleLbl="bgSibTrans2D1" presStyleIdx="3" presStyleCnt="6"/>
      <dgm:spPr/>
      <dgm:t>
        <a:bodyPr/>
        <a:lstStyle/>
        <a:p>
          <a:endParaRPr lang="en-US"/>
        </a:p>
      </dgm:t>
    </dgm:pt>
    <dgm:pt modelId="{A8746A03-D19D-4109-B803-96E51A1F86FD}" type="pres">
      <dgm:prSet presAssocID="{5F8F3B49-E180-4173-99AD-30F3D2E79C4F}" presName="compNode" presStyleCnt="0"/>
      <dgm:spPr/>
    </dgm:pt>
    <dgm:pt modelId="{73A8D88F-8893-42E4-B44E-862D482CFEFE}" type="pres">
      <dgm:prSet presAssocID="{5F8F3B49-E180-4173-99AD-30F3D2E79C4F}" presName="dummyConnPt" presStyleCnt="0"/>
      <dgm:spPr/>
    </dgm:pt>
    <dgm:pt modelId="{23298885-69A5-44A8-8E46-F6463495DC73}" type="pres">
      <dgm:prSet presAssocID="{5F8F3B49-E180-4173-99AD-30F3D2E79C4F}" presName="node" presStyleLbl="node1" presStyleIdx="4" presStyleCnt="7" custLinFactNeighborX="433" custLinFactNeighborY="49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C8450F-3023-4480-8554-C7D87B87181E}" type="pres">
      <dgm:prSet presAssocID="{E88E6DD3-8292-495C-90BB-19E73425CE4E}" presName="sibTrans" presStyleLbl="bgSibTrans2D1" presStyleIdx="4" presStyleCnt="6"/>
      <dgm:spPr/>
      <dgm:t>
        <a:bodyPr/>
        <a:lstStyle/>
        <a:p>
          <a:endParaRPr lang="en-US"/>
        </a:p>
      </dgm:t>
    </dgm:pt>
    <dgm:pt modelId="{09D659E9-5578-48C5-8715-ED446D01FC66}" type="pres">
      <dgm:prSet presAssocID="{0FF824E4-59A7-49F6-90BF-3C2B9F6450B1}" presName="compNode" presStyleCnt="0"/>
      <dgm:spPr/>
    </dgm:pt>
    <dgm:pt modelId="{B49FB203-5C2B-4384-AAD6-3BB5902DDCE3}" type="pres">
      <dgm:prSet presAssocID="{0FF824E4-59A7-49F6-90BF-3C2B9F6450B1}" presName="dummyConnPt" presStyleCnt="0"/>
      <dgm:spPr/>
    </dgm:pt>
    <dgm:pt modelId="{9E39A1CF-5AC2-4CDC-B353-5895D6FEDCC7}" type="pres">
      <dgm:prSet presAssocID="{0FF824E4-59A7-49F6-90BF-3C2B9F6450B1}" presName="node" presStyleLbl="node1" presStyleIdx="5" presStyleCnt="7" custLinFactNeighborX="433" custLinFactNeighborY="-1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63B87-CD95-4A2B-B26B-5CCDA9E6ED5C}" type="pres">
      <dgm:prSet presAssocID="{6C9858FD-8B42-47FB-85D6-83D3DF3A57F6}" presName="sibTrans" presStyleLbl="bgSibTrans2D1" presStyleIdx="5" presStyleCnt="6" custAng="21450465"/>
      <dgm:spPr/>
      <dgm:t>
        <a:bodyPr/>
        <a:lstStyle/>
        <a:p>
          <a:endParaRPr lang="en-US"/>
        </a:p>
      </dgm:t>
    </dgm:pt>
    <dgm:pt modelId="{03BE52DA-9C81-4DF3-B7B5-4ACE1FFFBF63}" type="pres">
      <dgm:prSet presAssocID="{DB9B2CF7-D24A-4C62-B7D3-C572B7FFE626}" presName="compNode" presStyleCnt="0"/>
      <dgm:spPr/>
    </dgm:pt>
    <dgm:pt modelId="{A92FA8CB-9CD7-42A5-9D42-29A65DCFC6EC}" type="pres">
      <dgm:prSet presAssocID="{DB9B2CF7-D24A-4C62-B7D3-C572B7FFE626}" presName="dummyConnPt" presStyleCnt="0"/>
      <dgm:spPr/>
    </dgm:pt>
    <dgm:pt modelId="{83923A78-6CFF-48AA-A4CD-E6F161F7F588}" type="pres">
      <dgm:prSet presAssocID="{DB9B2CF7-D24A-4C62-B7D3-C572B7FFE626}" presName="node" presStyleLbl="node1" presStyleIdx="6" presStyleCnt="7" custScaleX="125587" custScaleY="110957" custLinFactNeighborX="375" custLinFactNeighborY="52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296CF9-A7E6-4F25-A67B-FB52631523BF}" type="presOf" srcId="{5F8F3B49-E180-4173-99AD-30F3D2E79C4F}" destId="{23298885-69A5-44A8-8E46-F6463495DC73}" srcOrd="0" destOrd="0" presId="urn:microsoft.com/office/officeart/2005/8/layout/bProcess4"/>
    <dgm:cxn modelId="{FADC52CB-F009-4815-9AD4-08A8F498852C}" type="presOf" srcId="{DB9B2CF7-D24A-4C62-B7D3-C572B7FFE626}" destId="{83923A78-6CFF-48AA-A4CD-E6F161F7F588}" srcOrd="0" destOrd="0" presId="urn:microsoft.com/office/officeart/2005/8/layout/bProcess4"/>
    <dgm:cxn modelId="{21C7AF08-2360-4AF1-B56E-EF767D39631A}" type="presOf" srcId="{8AFC366E-4841-49B3-9EE5-733F38D93A81}" destId="{27F98382-E069-4AF5-8EDB-C4A5E12FD723}" srcOrd="0" destOrd="0" presId="urn:microsoft.com/office/officeart/2005/8/layout/bProcess4"/>
    <dgm:cxn modelId="{1C38F483-CCB5-409B-9918-E44CBFF4442A}" srcId="{8AFC366E-4841-49B3-9EE5-733F38D93A81}" destId="{5F8F3B49-E180-4173-99AD-30F3D2E79C4F}" srcOrd="4" destOrd="0" parTransId="{6F858D21-877D-4A33-BAE7-22C0D19FFB01}" sibTransId="{E88E6DD3-8292-495C-90BB-19E73425CE4E}"/>
    <dgm:cxn modelId="{A48B2208-5746-41EF-AD0C-AA0950BCE647}" type="presOf" srcId="{0D9FB0CC-9D30-42C3-A71D-7DDC8651167D}" destId="{23EEE7B2-7C8B-44B4-8682-48D44519EBC0}" srcOrd="0" destOrd="0" presId="urn:microsoft.com/office/officeart/2005/8/layout/bProcess4"/>
    <dgm:cxn modelId="{DA5023AB-0DCF-49E2-9EBE-1F05C4A5C8D8}" type="presOf" srcId="{E3123193-4300-4256-8AF8-981E3C30D362}" destId="{FD3B0A92-5FD8-4A09-8AFC-52674257A05B}" srcOrd="0" destOrd="0" presId="urn:microsoft.com/office/officeart/2005/8/layout/bProcess4"/>
    <dgm:cxn modelId="{524207B1-7AAE-4F6E-B3DD-840C5AB1BAB2}" type="presOf" srcId="{EE8F9E65-1ED8-438E-8C6E-801E44C3F287}" destId="{41BBD5CC-96A2-46BE-8E23-3B7215D00DD0}" srcOrd="0" destOrd="0" presId="urn:microsoft.com/office/officeart/2005/8/layout/bProcess4"/>
    <dgm:cxn modelId="{A998FF88-7B8D-49BA-962A-A16369F7F066}" srcId="{8AFC366E-4841-49B3-9EE5-733F38D93A81}" destId="{37B8D2DC-B9A6-475E-92CC-9E00777075E4}" srcOrd="1" destOrd="0" parTransId="{222D1E68-7195-4476-95DE-B2A4225C3A7E}" sibTransId="{E3123193-4300-4256-8AF8-981E3C30D362}"/>
    <dgm:cxn modelId="{867A0C6D-C128-4350-8564-4720A4239B8A}" type="presOf" srcId="{81DB9B59-ECB6-4D49-83D2-4F87D4A16CF3}" destId="{6126BC08-F806-4FDB-9C16-132720339DD5}" srcOrd="0" destOrd="0" presId="urn:microsoft.com/office/officeart/2005/8/layout/bProcess4"/>
    <dgm:cxn modelId="{17D01B97-D278-4170-89DE-7025A2F7A621}" type="presOf" srcId="{6C9858FD-8B42-47FB-85D6-83D3DF3A57F6}" destId="{6BB63B87-CD95-4A2B-B26B-5CCDA9E6ED5C}" srcOrd="0" destOrd="0" presId="urn:microsoft.com/office/officeart/2005/8/layout/bProcess4"/>
    <dgm:cxn modelId="{475A136B-2713-4AE7-B927-640622B1A17F}" type="presOf" srcId="{91A0B01B-949A-4396-A98D-C480148A77BA}" destId="{B374C519-1112-473F-8ED5-40904324E96E}" srcOrd="0" destOrd="0" presId="urn:microsoft.com/office/officeart/2005/8/layout/bProcess4"/>
    <dgm:cxn modelId="{4B4190D7-F769-46EC-8AFB-75C879C10DC3}" type="presOf" srcId="{E88E6DD3-8292-495C-90BB-19E73425CE4E}" destId="{79C8450F-3023-4480-8554-C7D87B87181E}" srcOrd="0" destOrd="0" presId="urn:microsoft.com/office/officeart/2005/8/layout/bProcess4"/>
    <dgm:cxn modelId="{AB58EB78-DB4D-444C-AA1A-19E6C372216A}" type="presOf" srcId="{0FF824E4-59A7-49F6-90BF-3C2B9F6450B1}" destId="{9E39A1CF-5AC2-4CDC-B353-5895D6FEDCC7}" srcOrd="0" destOrd="0" presId="urn:microsoft.com/office/officeart/2005/8/layout/bProcess4"/>
    <dgm:cxn modelId="{0083718A-3191-488B-971D-4EF2FCF14F0D}" srcId="{8AFC366E-4841-49B3-9EE5-733F38D93A81}" destId="{81DB9B59-ECB6-4D49-83D2-4F87D4A16CF3}" srcOrd="0" destOrd="0" parTransId="{B3BF9D32-B394-4B19-83A2-22241CE42A27}" sibTransId="{0D9FB0CC-9D30-42C3-A71D-7DDC8651167D}"/>
    <dgm:cxn modelId="{02500A6E-E533-4542-A492-4CEF4BCC6D33}" srcId="{8AFC366E-4841-49B3-9EE5-733F38D93A81}" destId="{EE8F9E65-1ED8-438E-8C6E-801E44C3F287}" srcOrd="3" destOrd="0" parTransId="{EC491EB8-A670-42D4-8A0E-70DA3B81CBC6}" sibTransId="{91A0B01B-949A-4396-A98D-C480148A77BA}"/>
    <dgm:cxn modelId="{F9FC5743-298E-440A-8B18-44227AFD4C27}" srcId="{8AFC366E-4841-49B3-9EE5-733F38D93A81}" destId="{0FF824E4-59A7-49F6-90BF-3C2B9F6450B1}" srcOrd="5" destOrd="0" parTransId="{14C7251A-2C95-4E92-9DF2-43E9A07E2B9C}" sibTransId="{6C9858FD-8B42-47FB-85D6-83D3DF3A57F6}"/>
    <dgm:cxn modelId="{4A20AEEB-7CFD-4B8C-BF2E-8F4495C192E4}" srcId="{8AFC366E-4841-49B3-9EE5-733F38D93A81}" destId="{AEE06EDB-0779-4DB0-B8DA-D33C88763C68}" srcOrd="2" destOrd="0" parTransId="{8BB67C88-D583-4D8A-A80A-BEA0F722E30F}" sibTransId="{A60322A8-512D-4C7B-BBA3-E11E12E66387}"/>
    <dgm:cxn modelId="{E83EA699-92A0-4E2C-AD42-238259BAB76D}" type="presOf" srcId="{A60322A8-512D-4C7B-BBA3-E11E12E66387}" destId="{B2318510-B4E6-43D5-B357-C55AE520022B}" srcOrd="0" destOrd="0" presId="urn:microsoft.com/office/officeart/2005/8/layout/bProcess4"/>
    <dgm:cxn modelId="{C53C47F4-3AAD-4905-8F30-203A8EAC58FC}" type="presOf" srcId="{AEE06EDB-0779-4DB0-B8DA-D33C88763C68}" destId="{BD1CF47E-DC60-4252-822B-3FD2A47774B8}" srcOrd="0" destOrd="0" presId="urn:microsoft.com/office/officeart/2005/8/layout/bProcess4"/>
    <dgm:cxn modelId="{ED2E0268-F33E-4C2B-8535-30E7C2FA102A}" srcId="{8AFC366E-4841-49B3-9EE5-733F38D93A81}" destId="{DB9B2CF7-D24A-4C62-B7D3-C572B7FFE626}" srcOrd="6" destOrd="0" parTransId="{06B43AB5-6712-4EE6-BEED-2B0B4E4F303A}" sibTransId="{B168981A-CACC-47D1-ACD5-F3C946103A6B}"/>
    <dgm:cxn modelId="{4819194B-F8A5-41B2-8163-D806ADFEB72C}" type="presOf" srcId="{37B8D2DC-B9A6-475E-92CC-9E00777075E4}" destId="{177022DB-08FE-4F64-85D2-BAAB9FA02F8C}" srcOrd="0" destOrd="0" presId="urn:microsoft.com/office/officeart/2005/8/layout/bProcess4"/>
    <dgm:cxn modelId="{AB24696B-FF0D-41DD-9446-DADA487A18C6}" type="presParOf" srcId="{27F98382-E069-4AF5-8EDB-C4A5E12FD723}" destId="{681EBB9D-D5C5-4E51-BF39-B40EB2501720}" srcOrd="0" destOrd="0" presId="urn:microsoft.com/office/officeart/2005/8/layout/bProcess4"/>
    <dgm:cxn modelId="{049C8C8E-0F6A-43CE-9532-200C8A1A4D99}" type="presParOf" srcId="{681EBB9D-D5C5-4E51-BF39-B40EB2501720}" destId="{D44820EB-DE4D-44F3-ACE0-54544EACE873}" srcOrd="0" destOrd="0" presId="urn:microsoft.com/office/officeart/2005/8/layout/bProcess4"/>
    <dgm:cxn modelId="{A92EF7D2-BF65-440C-8B9D-73051EB6F65C}" type="presParOf" srcId="{681EBB9D-D5C5-4E51-BF39-B40EB2501720}" destId="{6126BC08-F806-4FDB-9C16-132720339DD5}" srcOrd="1" destOrd="0" presId="urn:microsoft.com/office/officeart/2005/8/layout/bProcess4"/>
    <dgm:cxn modelId="{83FF5EDC-B222-4AAE-8CFB-A61998640610}" type="presParOf" srcId="{27F98382-E069-4AF5-8EDB-C4A5E12FD723}" destId="{23EEE7B2-7C8B-44B4-8682-48D44519EBC0}" srcOrd="1" destOrd="0" presId="urn:microsoft.com/office/officeart/2005/8/layout/bProcess4"/>
    <dgm:cxn modelId="{3B573115-C79B-430F-99BC-2CAF6B02D496}" type="presParOf" srcId="{27F98382-E069-4AF5-8EDB-C4A5E12FD723}" destId="{1FCEE05F-F231-4465-8674-F071518F3868}" srcOrd="2" destOrd="0" presId="urn:microsoft.com/office/officeart/2005/8/layout/bProcess4"/>
    <dgm:cxn modelId="{3FDDFD01-EAE6-4269-B677-2222DD9EB64B}" type="presParOf" srcId="{1FCEE05F-F231-4465-8674-F071518F3868}" destId="{03599FFF-40F7-4263-A740-1524C4E27745}" srcOrd="0" destOrd="0" presId="urn:microsoft.com/office/officeart/2005/8/layout/bProcess4"/>
    <dgm:cxn modelId="{51454AA8-CBF5-4C8A-B479-BC0E834A1125}" type="presParOf" srcId="{1FCEE05F-F231-4465-8674-F071518F3868}" destId="{177022DB-08FE-4F64-85D2-BAAB9FA02F8C}" srcOrd="1" destOrd="0" presId="urn:microsoft.com/office/officeart/2005/8/layout/bProcess4"/>
    <dgm:cxn modelId="{98ADDE0E-DB59-4531-A2E6-C795F10E577D}" type="presParOf" srcId="{27F98382-E069-4AF5-8EDB-C4A5E12FD723}" destId="{FD3B0A92-5FD8-4A09-8AFC-52674257A05B}" srcOrd="3" destOrd="0" presId="urn:microsoft.com/office/officeart/2005/8/layout/bProcess4"/>
    <dgm:cxn modelId="{B95E15D9-727C-4DA6-9953-D6E567632172}" type="presParOf" srcId="{27F98382-E069-4AF5-8EDB-C4A5E12FD723}" destId="{0ED40FE2-C157-486B-983D-3B7A7D501680}" srcOrd="4" destOrd="0" presId="urn:microsoft.com/office/officeart/2005/8/layout/bProcess4"/>
    <dgm:cxn modelId="{ABAE1D4B-7620-4E3F-BD41-3A4EFB363B6F}" type="presParOf" srcId="{0ED40FE2-C157-486B-983D-3B7A7D501680}" destId="{B19E27D6-094B-4B24-9E3B-D8B268FBA91E}" srcOrd="0" destOrd="0" presId="urn:microsoft.com/office/officeart/2005/8/layout/bProcess4"/>
    <dgm:cxn modelId="{A37F8C1C-64F9-44C3-9B73-99B8B4653771}" type="presParOf" srcId="{0ED40FE2-C157-486B-983D-3B7A7D501680}" destId="{BD1CF47E-DC60-4252-822B-3FD2A47774B8}" srcOrd="1" destOrd="0" presId="urn:microsoft.com/office/officeart/2005/8/layout/bProcess4"/>
    <dgm:cxn modelId="{BCC6D47F-A236-4C0A-95E5-B81DF48294AD}" type="presParOf" srcId="{27F98382-E069-4AF5-8EDB-C4A5E12FD723}" destId="{B2318510-B4E6-43D5-B357-C55AE520022B}" srcOrd="5" destOrd="0" presId="urn:microsoft.com/office/officeart/2005/8/layout/bProcess4"/>
    <dgm:cxn modelId="{7FB6966A-1546-4877-91D1-6BA84AF4451B}" type="presParOf" srcId="{27F98382-E069-4AF5-8EDB-C4A5E12FD723}" destId="{57C34C6B-7D17-4739-BEDB-5EE719755230}" srcOrd="6" destOrd="0" presId="urn:microsoft.com/office/officeart/2005/8/layout/bProcess4"/>
    <dgm:cxn modelId="{80274A16-80E9-4E1A-BA3E-73441E414085}" type="presParOf" srcId="{57C34C6B-7D17-4739-BEDB-5EE719755230}" destId="{D220056D-5DB0-4082-A5AC-641183DEFCB7}" srcOrd="0" destOrd="0" presId="urn:microsoft.com/office/officeart/2005/8/layout/bProcess4"/>
    <dgm:cxn modelId="{A1EBEDBA-042A-42A7-B8C3-7603A480962A}" type="presParOf" srcId="{57C34C6B-7D17-4739-BEDB-5EE719755230}" destId="{41BBD5CC-96A2-46BE-8E23-3B7215D00DD0}" srcOrd="1" destOrd="0" presId="urn:microsoft.com/office/officeart/2005/8/layout/bProcess4"/>
    <dgm:cxn modelId="{1A4FD1AF-E797-4492-8213-4EBD3A17FE7B}" type="presParOf" srcId="{27F98382-E069-4AF5-8EDB-C4A5E12FD723}" destId="{B374C519-1112-473F-8ED5-40904324E96E}" srcOrd="7" destOrd="0" presId="urn:microsoft.com/office/officeart/2005/8/layout/bProcess4"/>
    <dgm:cxn modelId="{C9CBEF42-4579-4960-8BCB-645BAAD4B943}" type="presParOf" srcId="{27F98382-E069-4AF5-8EDB-C4A5E12FD723}" destId="{A8746A03-D19D-4109-B803-96E51A1F86FD}" srcOrd="8" destOrd="0" presId="urn:microsoft.com/office/officeart/2005/8/layout/bProcess4"/>
    <dgm:cxn modelId="{2B05A615-7466-40BF-938A-D84FD6B79F1A}" type="presParOf" srcId="{A8746A03-D19D-4109-B803-96E51A1F86FD}" destId="{73A8D88F-8893-42E4-B44E-862D482CFEFE}" srcOrd="0" destOrd="0" presId="urn:microsoft.com/office/officeart/2005/8/layout/bProcess4"/>
    <dgm:cxn modelId="{F0D73ACF-5463-449A-B612-CF46D7C638BE}" type="presParOf" srcId="{A8746A03-D19D-4109-B803-96E51A1F86FD}" destId="{23298885-69A5-44A8-8E46-F6463495DC73}" srcOrd="1" destOrd="0" presId="urn:microsoft.com/office/officeart/2005/8/layout/bProcess4"/>
    <dgm:cxn modelId="{231E4882-919E-477C-BF83-475ABEC85758}" type="presParOf" srcId="{27F98382-E069-4AF5-8EDB-C4A5E12FD723}" destId="{79C8450F-3023-4480-8554-C7D87B87181E}" srcOrd="9" destOrd="0" presId="urn:microsoft.com/office/officeart/2005/8/layout/bProcess4"/>
    <dgm:cxn modelId="{0C8C4831-FBDB-48DB-820F-057B6273510A}" type="presParOf" srcId="{27F98382-E069-4AF5-8EDB-C4A5E12FD723}" destId="{09D659E9-5578-48C5-8715-ED446D01FC66}" srcOrd="10" destOrd="0" presId="urn:microsoft.com/office/officeart/2005/8/layout/bProcess4"/>
    <dgm:cxn modelId="{4D2318F1-6BB5-48FE-AAE9-3E7A810C645D}" type="presParOf" srcId="{09D659E9-5578-48C5-8715-ED446D01FC66}" destId="{B49FB203-5C2B-4384-AAD6-3BB5902DDCE3}" srcOrd="0" destOrd="0" presId="urn:microsoft.com/office/officeart/2005/8/layout/bProcess4"/>
    <dgm:cxn modelId="{C2EABAAB-8516-447A-92FA-1059B2D12436}" type="presParOf" srcId="{09D659E9-5578-48C5-8715-ED446D01FC66}" destId="{9E39A1CF-5AC2-4CDC-B353-5895D6FEDCC7}" srcOrd="1" destOrd="0" presId="urn:microsoft.com/office/officeart/2005/8/layout/bProcess4"/>
    <dgm:cxn modelId="{C97F928C-A7D0-480D-A9E0-7E6293D3297C}" type="presParOf" srcId="{27F98382-E069-4AF5-8EDB-C4A5E12FD723}" destId="{6BB63B87-CD95-4A2B-B26B-5CCDA9E6ED5C}" srcOrd="11" destOrd="0" presId="urn:microsoft.com/office/officeart/2005/8/layout/bProcess4"/>
    <dgm:cxn modelId="{7AC96109-03B4-4D9B-9665-83470218574C}" type="presParOf" srcId="{27F98382-E069-4AF5-8EDB-C4A5E12FD723}" destId="{03BE52DA-9C81-4DF3-B7B5-4ACE1FFFBF63}" srcOrd="12" destOrd="0" presId="urn:microsoft.com/office/officeart/2005/8/layout/bProcess4"/>
    <dgm:cxn modelId="{2CC16F80-D987-4219-92F3-459136BD8AD0}" type="presParOf" srcId="{03BE52DA-9C81-4DF3-B7B5-4ACE1FFFBF63}" destId="{A92FA8CB-9CD7-42A5-9D42-29A65DCFC6EC}" srcOrd="0" destOrd="0" presId="urn:microsoft.com/office/officeart/2005/8/layout/bProcess4"/>
    <dgm:cxn modelId="{6B73FD33-ADD5-4D30-B007-DB1643BAC1A3}" type="presParOf" srcId="{03BE52DA-9C81-4DF3-B7B5-4ACE1FFFBF63}" destId="{83923A78-6CFF-48AA-A4CD-E6F161F7F58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B5AF5C-8445-4F66-8F77-6DE457C0D26A}">
      <dsp:nvSpPr>
        <dsp:cNvPr id="0" name=""/>
        <dsp:cNvSpPr/>
      </dsp:nvSpPr>
      <dsp:spPr>
        <a:xfrm>
          <a:off x="6104881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1D1D4B-142B-4F25-8208-91F2B9B3D7EE}">
      <dsp:nvSpPr>
        <dsp:cNvPr id="0" name=""/>
        <dsp:cNvSpPr/>
      </dsp:nvSpPr>
      <dsp:spPr>
        <a:xfrm>
          <a:off x="4577374" y="1096484"/>
          <a:ext cx="1573226" cy="520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8719"/>
              </a:lnTo>
              <a:lnTo>
                <a:pt x="1573226" y="358719"/>
              </a:lnTo>
              <a:lnTo>
                <a:pt x="1573226" y="5203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38DEA8-83B3-490A-8C32-00ED3C19B8A7}">
      <dsp:nvSpPr>
        <dsp:cNvPr id="0" name=""/>
        <dsp:cNvSpPr/>
      </dsp:nvSpPr>
      <dsp:spPr>
        <a:xfrm>
          <a:off x="2951484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066372" y="345843"/>
              </a:lnTo>
              <a:lnTo>
                <a:pt x="1066372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E36A41-ABC5-4124-80FA-021666AB1091}">
      <dsp:nvSpPr>
        <dsp:cNvPr id="0" name=""/>
        <dsp:cNvSpPr/>
      </dsp:nvSpPr>
      <dsp:spPr>
        <a:xfrm>
          <a:off x="1885112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1066372" y="0"/>
              </a:moveTo>
              <a:lnTo>
                <a:pt x="1066372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2F4816-7F39-462A-9B05-FE8579123B21}">
      <dsp:nvSpPr>
        <dsp:cNvPr id="0" name=""/>
        <dsp:cNvSpPr/>
      </dsp:nvSpPr>
      <dsp:spPr>
        <a:xfrm>
          <a:off x="2951484" y="1096484"/>
          <a:ext cx="1625889" cy="520371"/>
        </a:xfrm>
        <a:custGeom>
          <a:avLst/>
          <a:gdLst/>
          <a:ahLst/>
          <a:cxnLst/>
          <a:rect l="0" t="0" r="0" b="0"/>
          <a:pathLst>
            <a:path>
              <a:moveTo>
                <a:pt x="1625889" y="0"/>
              </a:moveTo>
              <a:lnTo>
                <a:pt x="1625889" y="358719"/>
              </a:lnTo>
              <a:lnTo>
                <a:pt x="0" y="358719"/>
              </a:lnTo>
              <a:lnTo>
                <a:pt x="0" y="5203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91FE95-091E-445C-89E0-ADB47BA113C9}">
      <dsp:nvSpPr>
        <dsp:cNvPr id="0" name=""/>
        <dsp:cNvSpPr/>
      </dsp:nvSpPr>
      <dsp:spPr>
        <a:xfrm>
          <a:off x="3704888" y="-11572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0A6592-93E2-484B-A7BA-6F69CA36321F}">
      <dsp:nvSpPr>
        <dsp:cNvPr id="0" name=""/>
        <dsp:cNvSpPr/>
      </dsp:nvSpPr>
      <dsp:spPr>
        <a:xfrm>
          <a:off x="3898774" y="17261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itchFamily="18" charset="0"/>
              <a:cs typeface="Times New Roman" pitchFamily="18" charset="0"/>
            </a:rPr>
            <a:t>Study area</a:t>
          </a:r>
          <a:endParaRPr lang="en-US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98774" y="172618"/>
        <a:ext cx="1744972" cy="1108057"/>
      </dsp:txXfrm>
    </dsp:sp>
    <dsp:sp modelId="{712BE15D-74CA-4D1B-AC36-1677A199F579}">
      <dsp:nvSpPr>
        <dsp:cNvPr id="0" name=""/>
        <dsp:cNvSpPr/>
      </dsp:nvSpPr>
      <dsp:spPr>
        <a:xfrm>
          <a:off x="2078998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1CA77-D5E6-4661-83B8-56656AA25BBE}">
      <dsp:nvSpPr>
        <dsp:cNvPr id="0" name=""/>
        <dsp:cNvSpPr/>
      </dsp:nvSpPr>
      <dsp:spPr>
        <a:xfrm>
          <a:off x="2272884" y="1801047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itchFamily="18" charset="0"/>
              <a:cs typeface="Times New Roman" pitchFamily="18" charset="0"/>
            </a:rPr>
            <a:t>Contribution area </a:t>
          </a:r>
          <a:endParaRPr lang="en-US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72884" y="1801047"/>
        <a:ext cx="1744972" cy="1108057"/>
      </dsp:txXfrm>
    </dsp:sp>
    <dsp:sp modelId="{6B114ED2-B6B0-4939-9861-5ABEDEBA357F}">
      <dsp:nvSpPr>
        <dsp:cNvPr id="0" name=""/>
        <dsp:cNvSpPr/>
      </dsp:nvSpPr>
      <dsp:spPr>
        <a:xfrm>
          <a:off x="1012626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232B42-19BF-4167-841B-F39B7D12F067}">
      <dsp:nvSpPr>
        <dsp:cNvPr id="0" name=""/>
        <dsp:cNvSpPr/>
      </dsp:nvSpPr>
      <dsp:spPr>
        <a:xfrm>
          <a:off x="1206512" y="3416601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itchFamily="18" charset="0"/>
              <a:cs typeface="Times New Roman" pitchFamily="18" charset="0"/>
            </a:rPr>
            <a:t>Residential </a:t>
          </a:r>
          <a:endParaRPr lang="en-US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06512" y="3416601"/>
        <a:ext cx="1744972" cy="1108057"/>
      </dsp:txXfrm>
    </dsp:sp>
    <dsp:sp modelId="{7BF87D33-0AFE-4167-A872-E5488D50A0A1}">
      <dsp:nvSpPr>
        <dsp:cNvPr id="0" name=""/>
        <dsp:cNvSpPr/>
      </dsp:nvSpPr>
      <dsp:spPr>
        <a:xfrm>
          <a:off x="3145370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3F2D5-089B-4506-9D6F-F079058E7E97}">
      <dsp:nvSpPr>
        <dsp:cNvPr id="0" name=""/>
        <dsp:cNvSpPr/>
      </dsp:nvSpPr>
      <dsp:spPr>
        <a:xfrm>
          <a:off x="3339256" y="3416601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itchFamily="18" charset="0"/>
              <a:cs typeface="Times New Roman" pitchFamily="18" charset="0"/>
            </a:rPr>
            <a:t>rocky area</a:t>
          </a:r>
          <a:endParaRPr lang="en-US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39256" y="3416601"/>
        <a:ext cx="1744972" cy="1108057"/>
      </dsp:txXfrm>
    </dsp:sp>
    <dsp:sp modelId="{553558C1-0862-49D2-A5B2-856303769317}">
      <dsp:nvSpPr>
        <dsp:cNvPr id="0" name=""/>
        <dsp:cNvSpPr/>
      </dsp:nvSpPr>
      <dsp:spPr>
        <a:xfrm>
          <a:off x="5278115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3626F-BAE3-4FEB-8808-29B5104981E4}">
      <dsp:nvSpPr>
        <dsp:cNvPr id="0" name=""/>
        <dsp:cNvSpPr/>
      </dsp:nvSpPr>
      <dsp:spPr>
        <a:xfrm>
          <a:off x="5472000" y="1801047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Faisal</a:t>
          </a:r>
          <a:r>
            <a:rPr lang="en-US" sz="23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300" kern="1200" dirty="0" smtClean="0">
              <a:latin typeface="Times New Roman" pitchFamily="18" charset="0"/>
              <a:cs typeface="Times New Roman" pitchFamily="18" charset="0"/>
            </a:rPr>
            <a:t>street</a:t>
          </a:r>
          <a:endParaRPr lang="en-US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72000" y="1801047"/>
        <a:ext cx="1744972" cy="1108057"/>
      </dsp:txXfrm>
    </dsp:sp>
    <dsp:sp modelId="{441A5419-57AE-426F-880F-14834874AA42}">
      <dsp:nvSpPr>
        <dsp:cNvPr id="0" name=""/>
        <dsp:cNvSpPr/>
      </dsp:nvSpPr>
      <dsp:spPr>
        <a:xfrm>
          <a:off x="5278115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42054-EFF3-4000-AA56-EF550A838AEA}">
      <dsp:nvSpPr>
        <dsp:cNvPr id="0" name=""/>
        <dsp:cNvSpPr/>
      </dsp:nvSpPr>
      <dsp:spPr>
        <a:xfrm>
          <a:off x="5472000" y="3416601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itchFamily="18" charset="0"/>
              <a:cs typeface="Times New Roman" pitchFamily="18" charset="0"/>
            </a:rPr>
            <a:t>Pavement</a:t>
          </a:r>
          <a:endParaRPr lang="en-US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72000" y="3416601"/>
        <a:ext cx="1744972" cy="110805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EEE7B2-7C8B-44B4-8682-48D44519EBC0}">
      <dsp:nvSpPr>
        <dsp:cNvPr id="0" name=""/>
        <dsp:cNvSpPr/>
      </dsp:nvSpPr>
      <dsp:spPr>
        <a:xfrm rot="5395922">
          <a:off x="-401904" y="2026716"/>
          <a:ext cx="1717277" cy="19927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26BC08-F806-4FDB-9C16-132720339DD5}">
      <dsp:nvSpPr>
        <dsp:cNvPr id="0" name=""/>
        <dsp:cNvSpPr/>
      </dsp:nvSpPr>
      <dsp:spPr>
        <a:xfrm>
          <a:off x="8304" y="937490"/>
          <a:ext cx="2214116" cy="13284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Understanding the problem</a:t>
          </a:r>
          <a:endParaRPr lang="en-US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04" y="937490"/>
        <a:ext cx="2214116" cy="1328469"/>
      </dsp:txXfrm>
    </dsp:sp>
    <dsp:sp modelId="{FD3B0A92-5FD8-4A09-8AFC-52674257A05B}">
      <dsp:nvSpPr>
        <dsp:cNvPr id="0" name=""/>
        <dsp:cNvSpPr/>
      </dsp:nvSpPr>
      <dsp:spPr>
        <a:xfrm rot="5404417">
          <a:off x="-336039" y="3687303"/>
          <a:ext cx="1585547" cy="19927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7022DB-08FE-4F64-85D2-BAAB9FA02F8C}">
      <dsp:nvSpPr>
        <dsp:cNvPr id="0" name=""/>
        <dsp:cNvSpPr/>
      </dsp:nvSpPr>
      <dsp:spPr>
        <a:xfrm>
          <a:off x="10341" y="2663943"/>
          <a:ext cx="2214116" cy="13284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Selection of the study area </a:t>
          </a:r>
          <a:endParaRPr lang="en-US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341" y="2663943"/>
        <a:ext cx="2214116" cy="1328469"/>
      </dsp:txXfrm>
    </dsp:sp>
    <dsp:sp modelId="{B2318510-B4E6-43D5-B357-C55AE520022B}">
      <dsp:nvSpPr>
        <dsp:cNvPr id="0" name=""/>
        <dsp:cNvSpPr/>
      </dsp:nvSpPr>
      <dsp:spPr>
        <a:xfrm>
          <a:off x="460303" y="4484664"/>
          <a:ext cx="2935598" cy="19927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CF47E-DC60-4252-822B-3FD2A47774B8}">
      <dsp:nvSpPr>
        <dsp:cNvPr id="0" name=""/>
        <dsp:cNvSpPr/>
      </dsp:nvSpPr>
      <dsp:spPr>
        <a:xfrm>
          <a:off x="8304" y="4258664"/>
          <a:ext cx="2214116" cy="13284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Data collection </a:t>
          </a:r>
          <a:endParaRPr lang="en-US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04" y="4258664"/>
        <a:ext cx="2214116" cy="1328469"/>
      </dsp:txXfrm>
    </dsp:sp>
    <dsp:sp modelId="{B374C519-1112-473F-8ED5-40904324E96E}">
      <dsp:nvSpPr>
        <dsp:cNvPr id="0" name=""/>
        <dsp:cNvSpPr/>
      </dsp:nvSpPr>
      <dsp:spPr>
        <a:xfrm rot="16210808">
          <a:off x="2612506" y="3689597"/>
          <a:ext cx="1590141" cy="19927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BBD5CC-96A2-46BE-8E23-3B7215D00DD0}">
      <dsp:nvSpPr>
        <dsp:cNvPr id="0" name=""/>
        <dsp:cNvSpPr/>
      </dsp:nvSpPr>
      <dsp:spPr>
        <a:xfrm>
          <a:off x="2953079" y="4258664"/>
          <a:ext cx="2214116" cy="13284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Development of StormCAD model</a:t>
          </a:r>
          <a:endParaRPr lang="en-US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53079" y="4258664"/>
        <a:ext cx="2214116" cy="1328469"/>
      </dsp:txXfrm>
    </dsp:sp>
    <dsp:sp modelId="{79C8450F-3023-4480-8554-C7D87B87181E}">
      <dsp:nvSpPr>
        <dsp:cNvPr id="0" name=""/>
        <dsp:cNvSpPr/>
      </dsp:nvSpPr>
      <dsp:spPr>
        <a:xfrm rot="16200000">
          <a:off x="2550568" y="2025846"/>
          <a:ext cx="1719017" cy="19927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298885-69A5-44A8-8E46-F6463495DC73}">
      <dsp:nvSpPr>
        <dsp:cNvPr id="0" name=""/>
        <dsp:cNvSpPr/>
      </dsp:nvSpPr>
      <dsp:spPr>
        <a:xfrm>
          <a:off x="2962666" y="2663943"/>
          <a:ext cx="2214116" cy="132846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Propose a set of solutions to the problem</a:t>
          </a:r>
          <a:endParaRPr lang="en-US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62666" y="2663943"/>
        <a:ext cx="2214116" cy="1328469"/>
      </dsp:txXfrm>
    </dsp:sp>
    <dsp:sp modelId="{6BB63B87-CD95-4A2B-B26B-5CCDA9E6ED5C}">
      <dsp:nvSpPr>
        <dsp:cNvPr id="0" name=""/>
        <dsp:cNvSpPr/>
      </dsp:nvSpPr>
      <dsp:spPr>
        <a:xfrm>
          <a:off x="3408552" y="1236435"/>
          <a:ext cx="3224040" cy="19927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39A1CF-5AC2-4CDC-B353-5895D6FEDCC7}">
      <dsp:nvSpPr>
        <dsp:cNvPr id="0" name=""/>
        <dsp:cNvSpPr/>
      </dsp:nvSpPr>
      <dsp:spPr>
        <a:xfrm>
          <a:off x="2962666" y="935750"/>
          <a:ext cx="2214116" cy="13284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Validation of solutions</a:t>
          </a:r>
          <a:endParaRPr lang="en-US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62666" y="935750"/>
        <a:ext cx="2214116" cy="1328469"/>
      </dsp:txXfrm>
    </dsp:sp>
    <dsp:sp modelId="{83923A78-6CFF-48AA-A4CD-E6F161F7F588}">
      <dsp:nvSpPr>
        <dsp:cNvPr id="0" name=""/>
        <dsp:cNvSpPr/>
      </dsp:nvSpPr>
      <dsp:spPr>
        <a:xfrm>
          <a:off x="5906156" y="1007753"/>
          <a:ext cx="2780641" cy="14740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Conclusions and Recommendations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06156" y="1007753"/>
        <a:ext cx="2780641" cy="14740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D7B69-00B6-4A80-851F-617BCBA03D6F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FADF6-7426-4008-967D-2AF1775825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FADF6-7426-4008-967D-2AF17758257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FADF6-7426-4008-967D-2AF17758257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28DEA-E318-4F38-8B92-3A50E2DF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7344816" cy="1008112"/>
          </a:xfrm>
        </p:spPr>
        <p:txBody>
          <a:bodyPr>
            <a:normAutofit fontScale="90000"/>
          </a:bodyPr>
          <a:lstStyle/>
          <a:p>
            <a:pPr fontAlgn="base">
              <a:spcAft>
                <a:spcPct val="0"/>
              </a:spcAft>
            </a:pPr>
            <a:r>
              <a:rPr kumimoji="0" lang="en-US" sz="3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An-Najah National University</a:t>
            </a:r>
            <a:br>
              <a:rPr kumimoji="0" lang="en-US" sz="3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Engineering College</a:t>
            </a:r>
            <a:b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Civil Engineering Department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w Roman"/>
                <a:ea typeface="Times New Roman" pitchFamily="18" charset="0"/>
                <a:cs typeface="Andalus" pitchFamily="18" charset="-78"/>
              </a:rPr>
              <a:t/>
            </a:r>
            <a:b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w Roman"/>
                <a:ea typeface="Times New Roman" pitchFamily="18" charset="0"/>
                <a:cs typeface="Andalus" pitchFamily="18" charset="-78"/>
              </a:rPr>
            </a:b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w Roman"/>
                <a:cs typeface="Andalus" pitchFamily="18" charset="-78"/>
              </a:rPr>
              <a:t/>
            </a:r>
            <a:b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New Roman"/>
                <a:cs typeface="Andalus" pitchFamily="18" charset="-78"/>
              </a:rPr>
            </a:br>
            <a:endParaRPr lang="en-US" dirty="0">
              <a:latin typeface="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3645024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Project title :</a:t>
            </a:r>
          </a:p>
          <a:p>
            <a:pPr algn="ctr"/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Management of stormwater for a portion of Faisal street “Nablus” by StormCAD</a:t>
            </a: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4581128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Prepared by: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       Azzam Husain As'ous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       Ahmad Abed-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Alrahman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       Abed-Alrahman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Masimi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3528" y="6021288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Supervisor :               Dr. Mohammad N. Almasri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2987824" y="6492875"/>
            <a:ext cx="2637656" cy="365125"/>
          </a:xfrm>
        </p:spPr>
        <p:txBody>
          <a:bodyPr/>
          <a:lstStyle/>
          <a:p>
            <a:pPr algn="ctr"/>
            <a:r>
              <a:rPr lang="en-US" sz="2000" smtClean="0">
                <a:solidFill>
                  <a:srgbClr val="FF0000"/>
                </a:solidFill>
              </a:rPr>
              <a:t>Jan-2013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484784"/>
            <a:ext cx="2160240" cy="2186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Methodology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251520" y="548680"/>
          <a:ext cx="8686800" cy="6524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26BC08-F806-4FDB-9C16-132720339D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6126BC08-F806-4FDB-9C16-132720339D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EEE7B2-7C8B-44B4-8682-48D44519EB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23EEE7B2-7C8B-44B4-8682-48D44519EB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7022DB-08FE-4F64-85D2-BAAB9FA02F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177022DB-08FE-4F64-85D2-BAAB9FA02F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3B0A92-5FD8-4A09-8AFC-52674257A0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FD3B0A92-5FD8-4A09-8AFC-52674257A0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1CF47E-DC60-4252-822B-3FD2A47774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BD1CF47E-DC60-4252-822B-3FD2A47774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318510-B4E6-43D5-B357-C55AE52002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B2318510-B4E6-43D5-B357-C55AE52002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BBD5CC-96A2-46BE-8E23-3B7215D00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41BBD5CC-96A2-46BE-8E23-3B7215D00D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74C519-1112-473F-8ED5-40904324E9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B374C519-1112-473F-8ED5-40904324E9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298885-69A5-44A8-8E46-F6463495DC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23298885-69A5-44A8-8E46-F6463495DC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C8450F-3023-4480-8554-C7D87B8718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79C8450F-3023-4480-8554-C7D87B8718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39A1CF-5AC2-4CDC-B353-5895D6FEDC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9E39A1CF-5AC2-4CDC-B353-5895D6FEDC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B63B87-CD95-4A2B-B26B-5CCDA9E6ED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6BB63B87-CD95-4A2B-B26B-5CCDA9E6ED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923A78-6CFF-48AA-A4CD-E6F161F7F5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83923A78-6CFF-48AA-A4CD-E6F161F7F5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System analysis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1- Hydraulics of stormwater collection system  </a:t>
            </a:r>
          </a:p>
          <a:p>
            <a:pPr marL="514350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a) Rational method</a:t>
            </a:r>
          </a:p>
          <a:p>
            <a:pPr marL="514350" indent="-51435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Q= CIA</a:t>
            </a:r>
          </a:p>
          <a:p>
            <a:pPr marL="514350" indent="-514350">
              <a:buAutoNum type="alphaLcParenR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b) Manning equation     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05628" y="4979539"/>
            <a:ext cx="3224358" cy="864096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619268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 StormCAD </a:t>
            </a: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Inlets</a:t>
            </a:r>
          </a:p>
          <a:p>
            <a:pPr marL="514350" indent="-514350">
              <a:buAutoNum type="alphaL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lphaL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Catchments </a:t>
            </a:r>
          </a:p>
          <a:p>
            <a:pPr marL="514350" indent="-514350">
              <a:buAutoNum type="alphaL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lphaL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Conduits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Inlet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1"/>
            <a:ext cx="8291264" cy="10367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Inlets are structures that convey storm water from the surface into a drainage system. 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8" name="Picture 4" descr="C:\مشروع\115CANON\IMG_1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09046"/>
            <a:ext cx="6528099" cy="3672282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 smtClean="0"/>
              <a:t>Inlet type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1080" y="1600201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80728"/>
            <a:ext cx="45720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3384376" cy="178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924944"/>
            <a:ext cx="3221757" cy="1730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645024"/>
            <a:ext cx="28765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71600" y="580526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Combination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321297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Grate </a:t>
            </a: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509120"/>
            <a:ext cx="4139952" cy="2054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868144" y="63093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slotted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Catchment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00201"/>
            <a:ext cx="8147248" cy="269289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Associated with each catch basin  there is catchment  over which rainfall  becomes storm water .</a:t>
            </a:r>
          </a:p>
          <a:p>
            <a:r>
              <a:rPr lang="en-US" dirty="0" smtClean="0"/>
              <a:t>Key include </a:t>
            </a:r>
          </a:p>
          <a:p>
            <a:pPr>
              <a:buNone/>
            </a:pPr>
            <a:r>
              <a:rPr lang="en-US" dirty="0" smtClean="0"/>
              <a:t>Area , runoff, time concentration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008673"/>
            <a:ext cx="3203848" cy="2726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Conduit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Diameter </a:t>
            </a:r>
          </a:p>
          <a:p>
            <a:r>
              <a:rPr lang="en-US" dirty="0" smtClean="0"/>
              <a:t>Length</a:t>
            </a:r>
          </a:p>
          <a:p>
            <a:r>
              <a:rPr lang="en-US" dirty="0" smtClean="0"/>
              <a:t>Slope</a:t>
            </a:r>
          </a:p>
          <a:p>
            <a:r>
              <a:rPr lang="en-US" dirty="0" smtClean="0"/>
              <a:t>Material </a:t>
            </a:r>
          </a:p>
          <a:p>
            <a:r>
              <a:rPr lang="en-US" dirty="0" smtClean="0"/>
              <a:t>Number of pipe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340768"/>
            <a:ext cx="475252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5699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Model calibration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661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After understanding every parameter that  the program need we started the process of calibration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 Match between the real case and the model output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 Alter certain parameters of the model and run the model and extract the results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1584176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shot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profile that was extracted 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7268967" cy="36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472608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profile that appeared does not make sense for the real case that seen in the study area.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more understanding of the parameters that have effective impact on model output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most parameter that have effective impact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Runoff coefficient( C 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3"/>
            <a:ext cx="8291264" cy="46085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natural situation is to have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rainfall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If this rain falls on the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roofs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reached the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streets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it becomes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runoff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this runoff does not have a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drainage network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it will lead to many serious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problems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So it is necessary to end this problem and to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develop solutions.</a:t>
            </a:r>
            <a:endParaRPr lang="en-US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finding that the value of C must be low we revisited the study area and found that there are few depressions that impact the generation of stormwater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p\Desktop\New folder (3)\Photo-0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564904"/>
            <a:ext cx="5544616" cy="3816424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hp\Desktop\New folder (3)\Photo-0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284984"/>
            <a:ext cx="4788024" cy="3573016"/>
          </a:xfrm>
          <a:prstGeom prst="rect">
            <a:avLst/>
          </a:prstGeom>
          <a:noFill/>
        </p:spPr>
      </p:pic>
      <p:pic>
        <p:nvPicPr>
          <p:cNvPr id="7" name="Picture 2" descr="C:\Users\hp\Desktop\New folder (3)\Photo-0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984"/>
            <a:ext cx="4355976" cy="3573016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8686800" cy="659735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In addition, the rocks of the study area are oriented in away that obstructs the stormwater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Jan-2013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>
                <a:solidFill>
                  <a:srgbClr val="FF0000"/>
                </a:solidFill>
              </a:rPr>
              <a:pPr/>
              <a:t>21</a:t>
            </a:fld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424936" cy="525658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3- output exist situation 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lphaLcParenR"/>
            </a:pPr>
            <a:r>
              <a:rPr lang="en-US" dirty="0" smtClean="0"/>
              <a:t>Profile </a:t>
            </a:r>
          </a:p>
          <a:p>
            <a:pPr marL="514350" indent="-514350">
              <a:buAutoNum type="alphaLcParenR"/>
            </a:pPr>
            <a:r>
              <a:rPr lang="en-US" dirty="0" smtClean="0"/>
              <a:t>Velocity </a:t>
            </a:r>
          </a:p>
          <a:p>
            <a:pPr marL="514350" indent="-514350">
              <a:buAutoNum type="alphaLcParenR"/>
            </a:pPr>
            <a:r>
              <a:rPr lang="en-US" dirty="0" smtClean="0"/>
              <a:t>Flow rate and relation with pipe capacity 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Profile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8064896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Velocity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776864" cy="511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Flow rate and relation with pipe capacity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488832" cy="520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Management options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Option 1</a:t>
            </a:r>
          </a:p>
          <a:p>
            <a:pPr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purpose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this option is to suggest an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increase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flow capacity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pipe by changing the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diameter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pipe line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669674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Profile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applying option 1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633670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Management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Option 2</a:t>
            </a:r>
          </a:p>
          <a:p>
            <a:pPr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idea of this proposed option is to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prevent a part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this huge amount of stormwater from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entering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system by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changing the direction of part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stormwater at a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specific location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Objectives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quantify the maximum stormwater flow rate for the study area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hydraulically simulate the existing stormwater collection system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develop management options that suit study area from engineering point view 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evaluate the effectiveness of the proposed management options in solving stormwater problems using StormCAD 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???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073427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changing the slope of the street and making a gutter at the street curb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adding a slotted inlet in the street to catch the stormwater and drain through a subsurface pipe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140968"/>
            <a:ext cx="4824536" cy="3410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locations under this management option were specified.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16832"/>
            <a:ext cx="561662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435280" cy="6048672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Location 1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Change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direction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water that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accumulate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from the shaded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area.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590465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profile after applying option 2 location # 1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6696744" cy="4060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Location 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Change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percent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the stormwater that accumulates in the street into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another area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decrease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amount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flow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708920"/>
            <a:ext cx="5688632" cy="361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profile that occurs after applied the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diverge on the location #2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16832"/>
            <a:ext cx="6347048" cy="384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498178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Table summarizes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maximum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characteristics for the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current situation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option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option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Jan-2013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820196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Conclusions and Recommendations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12568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use of a sewer with a diameter of 20 inches is not effective in combined stormwater and sewer collection systems for the study area.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 of concentration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and rational coefficient (C) have a significant impact on the maximum rate of stormwater.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27584" y="2708920"/>
            <a:ext cx="7272808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r" fontAlgn="base">
              <a:spcBef>
                <a:spcPct val="0"/>
              </a:spcBef>
              <a:spcAft>
                <a:spcPct val="0"/>
              </a:spcAf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management of stormwater problem in the study area must be part of an overall integrated management plan. This plan must consider a larger area compared to our study area. So solving the problems in our study area will be in the expense of creating new problems to nearby areas.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Nablus Municipality should consider the development of an integrated management plan for stormwater for larger areas in order to effectively solve such a problem. 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Change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diameter of the sewer in the network from 20 to 26 inches in order to solve the existing problems.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Study area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study area that was chosen is located in the </a:t>
            </a: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north-eastern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part of the City of Nablus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very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close to the City Center. The problem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stormwater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appears extensively and exists clearly in Faisal Street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Faisal Street is of great importance for the main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traffic, since it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connects the east and west of the City and is an arterial street and is considered essential. It passes through the </a:t>
            </a:r>
            <a:r>
              <a:rPr lang="en-US" sz="24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City Center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thus considered to have an </a:t>
            </a:r>
            <a:r>
              <a:rPr lang="en-US" sz="24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economic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importance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Diversion of a percent of stormwater at the specific locations to decrease the amount of the stormwater that enters the network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Make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full maintenance for all network elements and change the damaged ones. This should be carried out prior to the winter season.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6" name="Picture 2" descr="C:\Users\hp\Desktop\download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868" y="762000"/>
            <a:ext cx="5900532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0" y="1052513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4590" y="1554009"/>
            <a:ext cx="2183914" cy="144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C:\مشروع\115CANON\IMG_15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5373216"/>
            <a:ext cx="1973408" cy="1484784"/>
          </a:xfrm>
          <a:prstGeom prst="rect">
            <a:avLst/>
          </a:prstGeom>
          <a:noFill/>
        </p:spPr>
      </p:pic>
      <p:pic>
        <p:nvPicPr>
          <p:cNvPr id="7" name="Picture 2" descr="C:\مشروع\115CANON\IMG_143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224" y="5301208"/>
            <a:ext cx="2464558" cy="1556792"/>
          </a:xfrm>
          <a:prstGeom prst="rect">
            <a:avLst/>
          </a:prstGeom>
          <a:noFill/>
        </p:spPr>
      </p:pic>
      <p:pic>
        <p:nvPicPr>
          <p:cNvPr id="2050" name="Picture 2" descr="C:\Users\hp\Desktop\115CANON\IMG_151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1" y="5301208"/>
            <a:ext cx="2323977" cy="1556792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5029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1-  problem in water drainage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Existing problems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1395413"/>
            <a:ext cx="8763000" cy="469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5791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2- No Activities for Maintenance and/or Cleaning</a:t>
            </a:r>
            <a:endParaRPr lang="en-US" dirty="0"/>
          </a:p>
        </p:txBody>
      </p:sp>
      <p:pic>
        <p:nvPicPr>
          <p:cNvPr id="7" name="Picture 2" descr="C:\Users\hp\Desktop\115CANON\IMG_14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591914" cy="4797152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hp\Desktop\1st\New folder\IMG_1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7812360" cy="5317435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result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Jan-2013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28DEA-E318-4F38-8B92-3A50E2DF2ED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7704856" cy="5400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algn="l"/>
            <a:r>
              <a:rPr lang="en-US" sz="35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3- In sufficient number of catch basins: the current number of catch basin can not handle with amount of stormwater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5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4- pipe size: exist pipe size ( 20 in ) very small to accommodate the amount of stormwater.</a:t>
            </a:r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</TotalTime>
  <Words>1032</Words>
  <Application>Microsoft Office PowerPoint</Application>
  <PresentationFormat>On-screen Show (4:3)</PresentationFormat>
  <Paragraphs>238</Paragraphs>
  <Slides>41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An-Najah National University Engineering College Civil Engineering Department  </vt:lpstr>
      <vt:lpstr>Introduction </vt:lpstr>
      <vt:lpstr>Objectives </vt:lpstr>
      <vt:lpstr>The Study area </vt:lpstr>
      <vt:lpstr>Slide 5</vt:lpstr>
      <vt:lpstr>Existing problems</vt:lpstr>
      <vt:lpstr>Slide 7</vt:lpstr>
      <vt:lpstr>The result </vt:lpstr>
      <vt:lpstr>Slide 9</vt:lpstr>
      <vt:lpstr>Methodology</vt:lpstr>
      <vt:lpstr>System analysis </vt:lpstr>
      <vt:lpstr>Slide 12</vt:lpstr>
      <vt:lpstr>Inlet </vt:lpstr>
      <vt:lpstr>Inlet type </vt:lpstr>
      <vt:lpstr>Catchment </vt:lpstr>
      <vt:lpstr>Conduit </vt:lpstr>
      <vt:lpstr>Model calibration </vt:lpstr>
      <vt:lpstr>Slide 18</vt:lpstr>
      <vt:lpstr>Slide 19</vt:lpstr>
      <vt:lpstr>Slide 20</vt:lpstr>
      <vt:lpstr>Slide 21</vt:lpstr>
      <vt:lpstr>Slide 22</vt:lpstr>
      <vt:lpstr>Profile </vt:lpstr>
      <vt:lpstr>Velocity </vt:lpstr>
      <vt:lpstr>Flow rate and relation with pipe capacity  </vt:lpstr>
      <vt:lpstr>Management options</vt:lpstr>
      <vt:lpstr>Main pipe line  </vt:lpstr>
      <vt:lpstr>Profile after applying option 1 </vt:lpstr>
      <vt:lpstr>Management options</vt:lpstr>
      <vt:lpstr>How ???</vt:lpstr>
      <vt:lpstr>Slide 31</vt:lpstr>
      <vt:lpstr>Slide 32</vt:lpstr>
      <vt:lpstr>profile after applying option 2 location # 1</vt:lpstr>
      <vt:lpstr>Slide 34</vt:lpstr>
      <vt:lpstr>profile that occurs after applied the diverge on the location #2 </vt:lpstr>
      <vt:lpstr>Table summarizes the maximum characteristics for the current situation, option 1, and option 2 </vt:lpstr>
      <vt:lpstr>Conclusions and Recommendations    </vt:lpstr>
      <vt:lpstr>Slide 38</vt:lpstr>
      <vt:lpstr>Recommendations</vt:lpstr>
      <vt:lpstr>Slide 40</vt:lpstr>
      <vt:lpstr>Slide 41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Civil Engineering Department</dc:title>
  <dc:creator>ahmad</dc:creator>
  <cp:lastModifiedBy>hp</cp:lastModifiedBy>
  <cp:revision>70</cp:revision>
  <dcterms:created xsi:type="dcterms:W3CDTF">2012-12-03T13:01:56Z</dcterms:created>
  <dcterms:modified xsi:type="dcterms:W3CDTF">2012-12-18T18:27:04Z</dcterms:modified>
</cp:coreProperties>
</file>