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3" autoAdjust="0"/>
    <p:restoredTop sz="94660"/>
  </p:normalViewPr>
  <p:slideViewPr>
    <p:cSldViewPr snapToGrid="0">
      <p:cViewPr varScale="1">
        <p:scale>
          <a:sx n="79" d="100"/>
          <a:sy n="79" d="100"/>
        </p:scale>
        <p:origin x="77" y="2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8B92-08B6-49FF-8BAE-4A772C4A390F}" type="datetimeFigureOut">
              <a:rPr lang="en-GB" smtClean="0"/>
              <a:t>20/03/2019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EAABB-825D-4040-B1FC-3EF624566C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2792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8B92-08B6-49FF-8BAE-4A772C4A390F}" type="datetimeFigureOut">
              <a:rPr lang="en-GB" smtClean="0"/>
              <a:t>20/03/2019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EAABB-825D-4040-B1FC-3EF624566C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459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8B92-08B6-49FF-8BAE-4A772C4A390F}" type="datetimeFigureOut">
              <a:rPr lang="en-GB" smtClean="0"/>
              <a:t>20/03/2019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EAABB-825D-4040-B1FC-3EF624566C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4850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8B92-08B6-49FF-8BAE-4A772C4A390F}" type="datetimeFigureOut">
              <a:rPr lang="en-GB" smtClean="0"/>
              <a:t>20/03/2019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EAABB-825D-4040-B1FC-3EF624566C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8327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8B92-08B6-49FF-8BAE-4A772C4A390F}" type="datetimeFigureOut">
              <a:rPr lang="en-GB" smtClean="0"/>
              <a:t>20/03/2019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EAABB-825D-4040-B1FC-3EF624566C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464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8B92-08B6-49FF-8BAE-4A772C4A390F}" type="datetimeFigureOut">
              <a:rPr lang="en-GB" smtClean="0"/>
              <a:t>20/03/2019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EAABB-825D-4040-B1FC-3EF624566C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9136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8B92-08B6-49FF-8BAE-4A772C4A390F}" type="datetimeFigureOut">
              <a:rPr lang="en-GB" smtClean="0"/>
              <a:t>20/03/2019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EAABB-825D-4040-B1FC-3EF624566C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9246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8B92-08B6-49FF-8BAE-4A772C4A390F}" type="datetimeFigureOut">
              <a:rPr lang="en-GB" smtClean="0"/>
              <a:t>20/03/2019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EAABB-825D-4040-B1FC-3EF624566C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0239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8B92-08B6-49FF-8BAE-4A772C4A390F}" type="datetimeFigureOut">
              <a:rPr lang="en-GB" smtClean="0"/>
              <a:t>20/03/2019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EAABB-825D-4040-B1FC-3EF624566C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23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8B92-08B6-49FF-8BAE-4A772C4A390F}" type="datetimeFigureOut">
              <a:rPr lang="en-GB" smtClean="0"/>
              <a:t>20/03/2019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EAABB-825D-4040-B1FC-3EF624566C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2502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8B92-08B6-49FF-8BAE-4A772C4A390F}" type="datetimeFigureOut">
              <a:rPr lang="en-GB" smtClean="0"/>
              <a:t>20/03/2019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EAABB-825D-4040-B1FC-3EF624566C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428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A38B92-08B6-49FF-8BAE-4A772C4A390F}" type="datetimeFigureOut">
              <a:rPr lang="en-GB" smtClean="0"/>
              <a:t>20/03/2019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EEAABB-825D-4040-B1FC-3EF624566C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476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1450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83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9960" y="217531"/>
            <a:ext cx="11334712" cy="637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1105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6963" y="304015"/>
            <a:ext cx="11149605" cy="6271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1476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9202" y="365125"/>
            <a:ext cx="11103617" cy="6245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1233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7237" y="171057"/>
            <a:ext cx="11276070" cy="6342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6509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0225" y="365125"/>
            <a:ext cx="11012714" cy="6194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026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2131" y="319390"/>
            <a:ext cx="11251932" cy="6329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43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3966" y="289118"/>
            <a:ext cx="10860847" cy="6109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65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8408" y="271673"/>
            <a:ext cx="11302539" cy="6357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746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1833" y="233773"/>
            <a:ext cx="11284359" cy="6347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000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1140" y="194669"/>
            <a:ext cx="11289793" cy="6350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9936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8891" y="211754"/>
            <a:ext cx="11464760" cy="6448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3846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9374" y="365125"/>
            <a:ext cx="10913252" cy="6138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7052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7338" y="365125"/>
            <a:ext cx="11024477" cy="6201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8864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Widescreen</PresentationFormat>
  <Paragraphs>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bestthink</dc:creator>
  <cp:lastModifiedBy>bestthink</cp:lastModifiedBy>
  <cp:revision>2</cp:revision>
  <dcterms:created xsi:type="dcterms:W3CDTF">2019-03-20T18:35:11Z</dcterms:created>
  <dcterms:modified xsi:type="dcterms:W3CDTF">2019-03-20T18:42:33Z</dcterms:modified>
</cp:coreProperties>
</file>