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68" r:id="rId2"/>
    <p:sldId id="265" r:id="rId3"/>
    <p:sldId id="261" r:id="rId4"/>
    <p:sldId id="269" r:id="rId5"/>
    <p:sldId id="276" r:id="rId6"/>
    <p:sldId id="277" r:id="rId7"/>
    <p:sldId id="270" r:id="rId8"/>
    <p:sldId id="271" r:id="rId9"/>
    <p:sldId id="272" r:id="rId10"/>
    <p:sldId id="258" r:id="rId11"/>
    <p:sldId id="273" r:id="rId12"/>
    <p:sldId id="259" r:id="rId13"/>
    <p:sldId id="260" r:id="rId14"/>
    <p:sldId id="262" r:id="rId15"/>
    <p:sldId id="274" r:id="rId16"/>
    <p:sldId id="267" r:id="rId17"/>
    <p:sldId id="264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62" autoAdjust="0"/>
  </p:normalViewPr>
  <p:slideViewPr>
    <p:cSldViewPr>
      <p:cViewPr>
        <p:scale>
          <a:sx n="77" d="100"/>
          <a:sy n="77" d="100"/>
        </p:scale>
        <p:origin x="-115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57E141D-E94A-40DF-A0B0-272B5AF61F8D}" type="datetimeFigureOut">
              <a:rPr lang="ar-SA" smtClean="0"/>
              <a:t>08/01/1442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3139AE2-7068-42CA-9287-9B8C323CD0B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1589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139AE2-7068-42CA-9287-9B8C323CD0B5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72943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0575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460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3098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8143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8441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0474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66629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0994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9138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203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9416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67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2858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6798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411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9669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989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D8BD707-D9CF-40AE-B4C6-C98DA3205C09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65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823679" y="1905000"/>
            <a:ext cx="5393266" cy="1515533"/>
          </a:xfrm>
        </p:spPr>
        <p:txBody>
          <a:bodyPr/>
          <a:lstStyle/>
          <a:p>
            <a:pPr rtl="0"/>
            <a:r>
              <a:rPr lang="en-US" sz="2800" dirty="0" smtClean="0">
                <a:solidFill>
                  <a:srgbClr val="C00000"/>
                </a:solidFill>
              </a:rPr>
              <a:t>Design and control of DC / DC Buck Converter used as a Battery charger with maximum power extraction from photovoltaic array</a:t>
            </a:r>
            <a:endParaRPr lang="ar-SA" sz="2800" dirty="0">
              <a:solidFill>
                <a:srgbClr val="C0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Ahmad Qaneer </a:t>
            </a:r>
          </a:p>
          <a:p>
            <a:r>
              <a:rPr lang="en-US" sz="2800" b="1" dirty="0" smtClean="0"/>
              <a:t>Abdullah </a:t>
            </a:r>
            <a:r>
              <a:rPr lang="en-US" sz="2800" b="1" dirty="0" err="1" smtClean="0"/>
              <a:t>Hassiba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203140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hebgr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"/>
            <a:ext cx="8382000" cy="6181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882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55133" y="914400"/>
            <a:ext cx="7433734" cy="1303867"/>
          </a:xfrm>
        </p:spPr>
        <p:txBody>
          <a:bodyPr>
            <a:normAutofit fontScale="90000"/>
          </a:bodyPr>
          <a:lstStyle/>
          <a:p>
            <a:r>
              <a:rPr lang="en-US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Matlab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Simulation of Battery Charging Using Solar Power with MPPT and buck converter</a:t>
            </a:r>
            <a:r>
              <a:rPr lang="en-US" i="1" dirty="0"/>
              <a:t/>
            </a:r>
            <a:br>
              <a:rPr lang="en-US" i="1" dirty="0"/>
            </a:br>
            <a:endParaRPr lang="ar-SA" dirty="0"/>
          </a:p>
        </p:txBody>
      </p:sp>
      <p:pic>
        <p:nvPicPr>
          <p:cNvPr id="4" name="Picture 1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2218267"/>
            <a:ext cx="7772400" cy="4030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36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641" y="628842"/>
            <a:ext cx="7052734" cy="130386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Perturb &amp; Observe MPPT Flow Chart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905000"/>
            <a:ext cx="7304816" cy="4343400"/>
          </a:xfrm>
        </p:spPr>
      </p:pic>
    </p:spTree>
    <p:extLst>
      <p:ext uri="{BB962C8B-B14F-4D97-AF65-F5344CB8AC3E}">
        <p14:creationId xmlns:p14="http://schemas.microsoft.com/office/powerpoint/2010/main" val="239274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132" y="609600"/>
            <a:ext cx="7679267" cy="130386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Maximum Power Point at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Vmpp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Impp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752600"/>
            <a:ext cx="8001000" cy="4495800"/>
          </a:xfrm>
        </p:spPr>
      </p:pic>
    </p:spTree>
    <p:extLst>
      <p:ext uri="{BB962C8B-B14F-4D97-AF65-F5344CB8AC3E}">
        <p14:creationId xmlns:p14="http://schemas.microsoft.com/office/powerpoint/2010/main" val="190955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1152577"/>
            <a:ext cx="8229600" cy="637418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COMPONENTS USED IN PROJECTS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0" y="2740711"/>
            <a:ext cx="20955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64" y="5181600"/>
            <a:ext cx="1857375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134" y="5181600"/>
            <a:ext cx="1943100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741" y="4600177"/>
            <a:ext cx="2209800" cy="1674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159" y="2896490"/>
            <a:ext cx="189547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1135328" y="2371242"/>
            <a:ext cx="1991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ARDUINO UNO 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2499349" y="3957122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3785400" y="2427435"/>
            <a:ext cx="21804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IRFZ44N MOSFET</a:t>
            </a:r>
            <a:endParaRPr lang="en-US" b="1" dirty="0"/>
          </a:p>
        </p:txBody>
      </p:sp>
      <p:sp>
        <p:nvSpPr>
          <p:cNvPr id="7" name="مستطيل 6"/>
          <p:cNvSpPr/>
          <p:nvPr/>
        </p:nvSpPr>
        <p:spPr>
          <a:xfrm>
            <a:off x="518124" y="4613310"/>
            <a:ext cx="2841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Grove-RGB backlight LCD</a:t>
            </a:r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6712518" y="4170539"/>
            <a:ext cx="1628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/>
              <a:t>Voltage Sensor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3726611" y="4600177"/>
            <a:ext cx="1658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Current Sensor</a:t>
            </a:r>
            <a:endParaRPr lang="ar-SA" dirty="0"/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683" y="2927772"/>
            <a:ext cx="1947858" cy="1060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مستطيل 10"/>
          <p:cNvSpPr/>
          <p:nvPr/>
        </p:nvSpPr>
        <p:spPr>
          <a:xfrm>
            <a:off x="6631553" y="2467373"/>
            <a:ext cx="11384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Capacitor</a:t>
            </a:r>
          </a:p>
        </p:txBody>
      </p:sp>
    </p:spTree>
    <p:extLst>
      <p:ext uri="{BB962C8B-B14F-4D97-AF65-F5344CB8AC3E}">
        <p14:creationId xmlns:p14="http://schemas.microsoft.com/office/powerpoint/2010/main" val="162104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447800"/>
            <a:ext cx="1904476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709737"/>
            <a:ext cx="2133600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502" y="1604962"/>
            <a:ext cx="1344401" cy="1366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995" y="4343400"/>
            <a:ext cx="1797871" cy="1754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918" y="4343400"/>
            <a:ext cx="2323432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769556" y="1078468"/>
            <a:ext cx="23191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/>
              <a:t>IR2104 (gate driver)</a:t>
            </a:r>
            <a:endParaRPr lang="en-US" sz="2000" dirty="0"/>
          </a:p>
        </p:txBody>
      </p:sp>
      <p:sp>
        <p:nvSpPr>
          <p:cNvPr id="8" name="مستطيل 7"/>
          <p:cNvSpPr/>
          <p:nvPr/>
        </p:nvSpPr>
        <p:spPr>
          <a:xfrm>
            <a:off x="6271052" y="1235630"/>
            <a:ext cx="15648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 smtClean="0"/>
              <a:t>NTE519 </a:t>
            </a:r>
            <a:r>
              <a:rPr lang="en-US" b="1" dirty="0" err="1" smtClean="0"/>
              <a:t>Diod</a:t>
            </a:r>
            <a:endParaRPr lang="en-US" b="1" dirty="0"/>
          </a:p>
        </p:txBody>
      </p:sp>
      <p:sp>
        <p:nvSpPr>
          <p:cNvPr id="9" name="مستطيل 8"/>
          <p:cNvSpPr/>
          <p:nvPr/>
        </p:nvSpPr>
        <p:spPr>
          <a:xfrm>
            <a:off x="1427168" y="3810000"/>
            <a:ext cx="22365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37W solar panel</a:t>
            </a:r>
            <a:endParaRPr lang="ar-SA" sz="2400" dirty="0"/>
          </a:p>
        </p:txBody>
      </p:sp>
      <p:sp>
        <p:nvSpPr>
          <p:cNvPr id="10" name="مستطيل 9"/>
          <p:cNvSpPr/>
          <p:nvPr/>
        </p:nvSpPr>
        <p:spPr>
          <a:xfrm>
            <a:off x="5621354" y="3779222"/>
            <a:ext cx="12993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/>
              <a:t>Battery</a:t>
            </a:r>
            <a:endParaRPr lang="en-US" sz="2800" dirty="0"/>
          </a:p>
        </p:txBody>
      </p:sp>
      <p:sp>
        <p:nvSpPr>
          <p:cNvPr id="11" name="مستطيل 10"/>
          <p:cNvSpPr/>
          <p:nvPr/>
        </p:nvSpPr>
        <p:spPr>
          <a:xfrm>
            <a:off x="3497867" y="1214848"/>
            <a:ext cx="24511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toroidal inductor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43864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914400"/>
            <a:ext cx="7662334" cy="1303867"/>
          </a:xfrm>
        </p:spPr>
        <p:txBody>
          <a:bodyPr>
            <a:normAutofit fontScale="90000"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OPERATION STATES OF THE CHARGER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Bulk</a:t>
            </a:r>
            <a:r>
              <a:rPr lang="en-US" dirty="0"/>
              <a:t>: The bulk state is the most crucial state of the charger This is the state where the MPPT algorithm </a:t>
            </a:r>
            <a:r>
              <a:rPr lang="en-US" b="1" dirty="0" err="1"/>
              <a:t>p&amp;o</a:t>
            </a:r>
            <a:r>
              <a:rPr lang="en-US" dirty="0"/>
              <a:t> is placed and at this </a:t>
            </a:r>
            <a:r>
              <a:rPr lang="en-US" dirty="0" smtClean="0"/>
              <a:t>mode .</a:t>
            </a:r>
          </a:p>
          <a:p>
            <a:pPr algn="l" rtl="0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Absorption</a:t>
            </a:r>
            <a:r>
              <a:rPr lang="en-US" dirty="0"/>
              <a:t>: When the battery reaches the bulk charge set voltage, the PWM begins to hold the voltage constant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Float</a:t>
            </a:r>
            <a:r>
              <a:rPr lang="en-US" dirty="0" smtClean="0"/>
              <a:t> : The </a:t>
            </a:r>
            <a:r>
              <a:rPr lang="en-US" dirty="0"/>
              <a:t>float state is to prevent overvoltage to the </a:t>
            </a:r>
            <a:r>
              <a:rPr lang="en-US" dirty="0" smtClean="0"/>
              <a:t>battery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93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645236" cy="990600"/>
          </a:xfrm>
        </p:spPr>
        <p:txBody>
          <a:bodyPr>
            <a:norm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OPERATION STATES OF THE CHARGER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0318" y="1593273"/>
            <a:ext cx="69342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16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Methodology</a:t>
            </a:r>
          </a:p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Abstract</a:t>
            </a:r>
          </a:p>
          <a:p>
            <a:pPr algn="l" rtl="0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P-V &amp; I –V 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characteristics.</a:t>
            </a:r>
          </a:p>
          <a:p>
            <a:pPr algn="l" rtl="0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Block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Diagram</a:t>
            </a:r>
          </a:p>
          <a:p>
            <a:pPr algn="l" rtl="0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Electrical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Circuit</a:t>
            </a:r>
          </a:p>
          <a:p>
            <a:pPr algn="l" rtl="0"/>
            <a:r>
              <a:rPr lang="en-US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Matlab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Simulation</a:t>
            </a:r>
          </a:p>
          <a:p>
            <a:pPr algn="l" rtl="0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Maximum Power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</a:t>
            </a:r>
          </a:p>
          <a:p>
            <a:pPr algn="l" rtl="0"/>
            <a:r>
              <a: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COMPONENTS USED IN </a:t>
            </a:r>
            <a:r>
              <a:rPr lang="en-US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PROJECTS</a:t>
            </a:r>
          </a:p>
          <a:p>
            <a:pPr algn="l" rtl="0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OPERATION STATES OF THE CHARGER</a:t>
            </a: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rtl="0"/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8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Methodology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033" y="2438400"/>
            <a:ext cx="7772400" cy="3962400"/>
          </a:xfrm>
        </p:spPr>
        <p:txBody>
          <a:bodyPr>
            <a:noAutofit/>
          </a:bodyPr>
          <a:lstStyle/>
          <a:p>
            <a:pPr algn="l" rtl="0"/>
            <a:r>
              <a:rPr lang="en-US" sz="1800" b="1" dirty="0"/>
              <a:t>First step: </a:t>
            </a:r>
            <a:r>
              <a:rPr lang="en-US" sz="1800" b="1" dirty="0" smtClean="0"/>
              <a:t> </a:t>
            </a:r>
            <a:r>
              <a:rPr lang="en-US" sz="1800" dirty="0" smtClean="0"/>
              <a:t>We </a:t>
            </a:r>
            <a:r>
              <a:rPr lang="en-US" sz="1800" b="1" dirty="0"/>
              <a:t>designed</a:t>
            </a:r>
            <a:r>
              <a:rPr lang="en-US" sz="1800" dirty="0"/>
              <a:t> a </a:t>
            </a:r>
            <a:r>
              <a:rPr lang="en-US" sz="1800" b="1" dirty="0"/>
              <a:t>solar cell </a:t>
            </a:r>
            <a:r>
              <a:rPr lang="en-US" sz="1800" dirty="0"/>
              <a:t>model </a:t>
            </a:r>
            <a:r>
              <a:rPr lang="en-US" sz="1800" dirty="0" smtClean="0"/>
              <a:t>.  </a:t>
            </a:r>
          </a:p>
          <a:p>
            <a:pPr algn="l" rtl="0"/>
            <a:r>
              <a:rPr lang="en-US" sz="1800" b="1" dirty="0" smtClean="0"/>
              <a:t>The </a:t>
            </a:r>
            <a:r>
              <a:rPr lang="en-US" sz="1800" b="1" dirty="0"/>
              <a:t>second step: </a:t>
            </a:r>
            <a:r>
              <a:rPr lang="en-US" sz="1800" dirty="0" smtClean="0"/>
              <a:t>we enter the </a:t>
            </a:r>
            <a:r>
              <a:rPr lang="en-US" sz="1800" dirty="0"/>
              <a:t>voltage that we extracted from the solar cell into the buck converter to </a:t>
            </a:r>
            <a:r>
              <a:rPr lang="en-US" sz="1800" dirty="0" smtClean="0"/>
              <a:t>reduce </a:t>
            </a:r>
            <a:r>
              <a:rPr lang="en-US" sz="1800" dirty="0"/>
              <a:t>the voltage to the voltage of the battery that we will </a:t>
            </a:r>
            <a:r>
              <a:rPr lang="en-US" sz="1800" dirty="0" smtClean="0"/>
              <a:t>charge</a:t>
            </a:r>
          </a:p>
          <a:p>
            <a:pPr algn="l" rtl="0"/>
            <a:r>
              <a:rPr lang="en-US" sz="1800" b="1" dirty="0" smtClean="0"/>
              <a:t>The </a:t>
            </a:r>
            <a:r>
              <a:rPr lang="en-US" sz="1800" b="1" dirty="0"/>
              <a:t>third step: </a:t>
            </a:r>
            <a:r>
              <a:rPr lang="en-US" sz="1800" dirty="0"/>
              <a:t>in order to maintain the maximum  power  of the solar cell</a:t>
            </a:r>
            <a:r>
              <a:rPr lang="en-US" sz="1800" dirty="0" smtClean="0"/>
              <a:t>,</a:t>
            </a:r>
          </a:p>
          <a:p>
            <a:pPr algn="l" rtl="0"/>
            <a:r>
              <a:rPr lang="en-US" sz="1800" dirty="0" smtClean="0"/>
              <a:t> </a:t>
            </a:r>
            <a:r>
              <a:rPr lang="en-US" sz="1800" dirty="0"/>
              <a:t>we measure the voltage and current of the solar cell at every </a:t>
            </a:r>
            <a:r>
              <a:rPr lang="en-US" sz="1800" dirty="0" smtClean="0"/>
              <a:t>moment</a:t>
            </a:r>
          </a:p>
          <a:p>
            <a:pPr algn="l" rtl="0"/>
            <a:r>
              <a:rPr lang="en-US" sz="1800" dirty="0" smtClean="0"/>
              <a:t> </a:t>
            </a:r>
            <a:r>
              <a:rPr lang="en-US" sz="1800" dirty="0"/>
              <a:t>and treat it using (P&amp;O algorithm), </a:t>
            </a:r>
            <a:endParaRPr lang="en-US" sz="1800" dirty="0" smtClean="0"/>
          </a:p>
          <a:p>
            <a:pPr algn="l" rtl="0"/>
            <a:r>
              <a:rPr lang="en-US" sz="1800" dirty="0" smtClean="0"/>
              <a:t>where </a:t>
            </a:r>
            <a:r>
              <a:rPr lang="en-US" sz="1800" dirty="0"/>
              <a:t>it controls the voltage that feeds the battery by controlling the duty cycle, </a:t>
            </a:r>
            <a:endParaRPr lang="en-US" sz="1800" dirty="0" smtClean="0"/>
          </a:p>
          <a:p>
            <a:pPr algn="l" rtl="0"/>
            <a:r>
              <a:rPr lang="en-US" sz="1800" dirty="0" smtClean="0"/>
              <a:t>In </a:t>
            </a:r>
            <a:r>
              <a:rPr lang="en-US" sz="1800" dirty="0"/>
              <a:t>order for the buck converter to give us the appropriate voltage and current to charge </a:t>
            </a:r>
            <a:r>
              <a:rPr lang="en-US" sz="1800" dirty="0" smtClean="0"/>
              <a:t>the battery 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019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Abstract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51932" y="2438400"/>
            <a:ext cx="7848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</a:rPr>
              <a:t>In </a:t>
            </a:r>
            <a:r>
              <a:rPr lang="en-US" dirty="0">
                <a:latin typeface="Arial" pitchFamily="34" charset="0"/>
              </a:rPr>
              <a:t>our project we used DC-DC buck converter to extract the maximum power that solar panels </a:t>
            </a:r>
            <a:r>
              <a:rPr lang="en-US" dirty="0" smtClean="0">
                <a:latin typeface="Arial" pitchFamily="34" charset="0"/>
              </a:rPr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</a:rPr>
              <a:t>and </a:t>
            </a:r>
            <a:r>
              <a:rPr lang="en-US" dirty="0">
                <a:latin typeface="Arial" pitchFamily="34" charset="0"/>
              </a:rPr>
              <a:t>maintain this value and use it to charge the </a:t>
            </a:r>
            <a:r>
              <a:rPr lang="en-US" dirty="0" smtClean="0">
                <a:latin typeface="Arial" pitchFamily="34" charset="0"/>
              </a:rPr>
              <a:t>battery</a:t>
            </a:r>
            <a:r>
              <a:rPr lang="en-US" dirty="0">
                <a:latin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</a:rPr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</a:rPr>
              <a:t>the </a:t>
            </a:r>
            <a:r>
              <a:rPr lang="en-US" dirty="0">
                <a:latin typeface="Arial" pitchFamily="34" charset="0"/>
              </a:rPr>
              <a:t>power generated by the solar panels is </a:t>
            </a:r>
            <a:r>
              <a:rPr lang="en-US" dirty="0" smtClean="0">
                <a:latin typeface="Arial" pitchFamily="34" charset="0"/>
              </a:rPr>
              <a:t>variable (</a:t>
            </a:r>
            <a:r>
              <a:rPr lang="en-US" dirty="0">
                <a:latin typeface="Arial" pitchFamily="34" charset="0"/>
              </a:rPr>
              <a:t>solar radiation and the </a:t>
            </a:r>
            <a:r>
              <a:rPr lang="en-US" dirty="0" smtClean="0">
                <a:latin typeface="Arial" pitchFamily="34" charset="0"/>
              </a:rPr>
              <a:t>temperature ).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</a:rPr>
              <a:t>using </a:t>
            </a:r>
            <a:r>
              <a:rPr lang="en-US" dirty="0">
                <a:latin typeface="Arial" pitchFamily="34" charset="0"/>
              </a:rPr>
              <a:t>a specific PV </a:t>
            </a:r>
            <a:r>
              <a:rPr lang="en-US" dirty="0" smtClean="0">
                <a:latin typeface="Arial" pitchFamily="34" charset="0"/>
              </a:rPr>
              <a:t>module.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</a:rPr>
              <a:t> </a:t>
            </a:r>
            <a:r>
              <a:rPr lang="en-US" dirty="0">
                <a:latin typeface="Arial" pitchFamily="34" charset="0"/>
              </a:rPr>
              <a:t>we designed the DC-DC buck converter and selected the battery </a:t>
            </a:r>
            <a:r>
              <a:rPr lang="en-US" dirty="0" smtClean="0">
                <a:latin typeface="Arial" pitchFamily="34" charset="0"/>
              </a:rPr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</a:rPr>
              <a:t>We </a:t>
            </a:r>
            <a:r>
              <a:rPr lang="en-US" dirty="0">
                <a:latin typeface="Arial" pitchFamily="34" charset="0"/>
              </a:rPr>
              <a:t>extracted the maximum power by using </a:t>
            </a:r>
            <a:r>
              <a:rPr lang="en-US" dirty="0" err="1">
                <a:latin typeface="Arial" pitchFamily="34" charset="0"/>
              </a:rPr>
              <a:t>p&amp;o</a:t>
            </a:r>
            <a:r>
              <a:rPr lang="en-US" dirty="0">
                <a:latin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</a:rPr>
              <a:t>algorithim</a:t>
            </a:r>
            <a:r>
              <a:rPr lang="en-US" dirty="0">
                <a:latin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</a:rPr>
              <a:t>.</a:t>
            </a:r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34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1676400" y="3886200"/>
            <a:ext cx="5943600" cy="2362200"/>
          </a:xfrm>
          <a:prstGeom prst="rect">
            <a:avLst/>
          </a:prstGeom>
        </p:spPr>
      </p:pic>
      <p:pic>
        <p:nvPicPr>
          <p:cNvPr id="3" name="Picture 13"/>
          <p:cNvPicPr/>
          <p:nvPr/>
        </p:nvPicPr>
        <p:blipFill>
          <a:blip r:embed="rId3"/>
          <a:stretch>
            <a:fillRect/>
          </a:stretch>
        </p:blipFill>
        <p:spPr>
          <a:xfrm>
            <a:off x="1689735" y="1371600"/>
            <a:ext cx="5930265" cy="25146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1143000" y="633615"/>
            <a:ext cx="731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P-V &amp; I –V 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characteristic of the PV module for different temperature level and fixed irradiation(1000W/m2)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310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/>
          <p:cNvPicPr/>
          <p:nvPr/>
        </p:nvPicPr>
        <p:blipFill>
          <a:blip r:embed="rId2"/>
          <a:stretch>
            <a:fillRect/>
          </a:stretch>
        </p:blipFill>
        <p:spPr>
          <a:xfrm>
            <a:off x="1752600" y="1295400"/>
            <a:ext cx="5943600" cy="23622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762000" y="533400"/>
            <a:ext cx="7772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I-V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&amp; P –V characteristic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of the PV module for different irradiation level and fixed temperature (25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c) .</a:t>
            </a:r>
            <a:endParaRPr lang="ar-SA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839" y="3667897"/>
            <a:ext cx="5943600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052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48000" y="2743200"/>
            <a:ext cx="40467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Block Diagram</a:t>
            </a:r>
            <a:endParaRPr lang="ar-SA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423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8375651" cy="634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64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971800" y="2971800"/>
            <a:ext cx="38571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Electrical Circuit</a:t>
            </a:r>
            <a:endParaRPr lang="ar-SA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954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عضوي">
  <a:themeElements>
    <a:clrScheme name="عضوي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عضوي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عضوي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1103</TotalTime>
  <Words>420</Words>
  <Application>Microsoft Office PowerPoint</Application>
  <PresentationFormat>On-screen Show (4:3)</PresentationFormat>
  <Paragraphs>57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عضوي</vt:lpstr>
      <vt:lpstr>Design and control of DC / DC Buck Converter used as a Battery charger with maximum power extraction from photovoltaic array</vt:lpstr>
      <vt:lpstr>Contents</vt:lpstr>
      <vt:lpstr>Methodology</vt:lpstr>
      <vt:lpstr>Abstract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Matlab Simulation of Battery Charging Using Solar Power with MPPT and buck converter </vt:lpstr>
      <vt:lpstr>Perturb &amp; Observe MPPT Flow Chart</vt:lpstr>
      <vt:lpstr>Maximum Power Point at Vmpp &amp; Impp</vt:lpstr>
      <vt:lpstr>COMPONENTS USED IN PROJECTS </vt:lpstr>
      <vt:lpstr>PowerPoint Presentation</vt:lpstr>
      <vt:lpstr>OPERATION STATES OF THE CHARGER</vt:lpstr>
      <vt:lpstr>OPERATION STATES OF THE CHARGER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Abstract</dc:title>
  <dc:creator>HP</dc:creator>
  <cp:lastModifiedBy>Windows User</cp:lastModifiedBy>
  <cp:revision>19</cp:revision>
  <dcterms:created xsi:type="dcterms:W3CDTF">2006-08-16T00:00:00Z</dcterms:created>
  <dcterms:modified xsi:type="dcterms:W3CDTF">2020-08-26T10:01:31Z</dcterms:modified>
</cp:coreProperties>
</file>