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7" r:id="rId15"/>
    <p:sldId id="278" r:id="rId16"/>
    <p:sldId id="279" r:id="rId17"/>
    <p:sldId id="280" r:id="rId18"/>
    <p:sldId id="281" r:id="rId19"/>
    <p:sldId id="282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83" r:id="rId28"/>
  </p:sldIdLst>
  <p:sldSz cx="13376275" cy="10026650"/>
  <p:notesSz cx="6858000" cy="9144000"/>
  <p:defaultTextStyle>
    <a:defPPr>
      <a:defRPr lang="en-US"/>
    </a:defPPr>
    <a:lvl1pPr marL="0" algn="l" defTabSz="1337289" rtl="0" eaLnBrk="1" latinLnBrk="0" hangingPunct="1">
      <a:defRPr sz="2633" kern="1200">
        <a:solidFill>
          <a:schemeClr val="tx1"/>
        </a:solidFill>
        <a:latin typeface="+mn-lt"/>
        <a:ea typeface="+mn-ea"/>
        <a:cs typeface="+mn-cs"/>
      </a:defRPr>
    </a:lvl1pPr>
    <a:lvl2pPr marL="668644" algn="l" defTabSz="1337289" rtl="0" eaLnBrk="1" latinLnBrk="0" hangingPunct="1">
      <a:defRPr sz="2633" kern="1200">
        <a:solidFill>
          <a:schemeClr val="tx1"/>
        </a:solidFill>
        <a:latin typeface="+mn-lt"/>
        <a:ea typeface="+mn-ea"/>
        <a:cs typeface="+mn-cs"/>
      </a:defRPr>
    </a:lvl2pPr>
    <a:lvl3pPr marL="1337289" algn="l" defTabSz="1337289" rtl="0" eaLnBrk="1" latinLnBrk="0" hangingPunct="1">
      <a:defRPr sz="2633" kern="1200">
        <a:solidFill>
          <a:schemeClr val="tx1"/>
        </a:solidFill>
        <a:latin typeface="+mn-lt"/>
        <a:ea typeface="+mn-ea"/>
        <a:cs typeface="+mn-cs"/>
      </a:defRPr>
    </a:lvl3pPr>
    <a:lvl4pPr marL="2005933" algn="l" defTabSz="1337289" rtl="0" eaLnBrk="1" latinLnBrk="0" hangingPunct="1">
      <a:defRPr sz="2633" kern="1200">
        <a:solidFill>
          <a:schemeClr val="tx1"/>
        </a:solidFill>
        <a:latin typeface="+mn-lt"/>
        <a:ea typeface="+mn-ea"/>
        <a:cs typeface="+mn-cs"/>
      </a:defRPr>
    </a:lvl4pPr>
    <a:lvl5pPr marL="2674577" algn="l" defTabSz="1337289" rtl="0" eaLnBrk="1" latinLnBrk="0" hangingPunct="1">
      <a:defRPr sz="2633" kern="1200">
        <a:solidFill>
          <a:schemeClr val="tx1"/>
        </a:solidFill>
        <a:latin typeface="+mn-lt"/>
        <a:ea typeface="+mn-ea"/>
        <a:cs typeface="+mn-cs"/>
      </a:defRPr>
    </a:lvl5pPr>
    <a:lvl6pPr marL="3343222" algn="l" defTabSz="1337289" rtl="0" eaLnBrk="1" latinLnBrk="0" hangingPunct="1">
      <a:defRPr sz="2633" kern="1200">
        <a:solidFill>
          <a:schemeClr val="tx1"/>
        </a:solidFill>
        <a:latin typeface="+mn-lt"/>
        <a:ea typeface="+mn-ea"/>
        <a:cs typeface="+mn-cs"/>
      </a:defRPr>
    </a:lvl6pPr>
    <a:lvl7pPr marL="4011866" algn="l" defTabSz="1337289" rtl="0" eaLnBrk="1" latinLnBrk="0" hangingPunct="1">
      <a:defRPr sz="2633" kern="1200">
        <a:solidFill>
          <a:schemeClr val="tx1"/>
        </a:solidFill>
        <a:latin typeface="+mn-lt"/>
        <a:ea typeface="+mn-ea"/>
        <a:cs typeface="+mn-cs"/>
      </a:defRPr>
    </a:lvl7pPr>
    <a:lvl8pPr marL="4680510" algn="l" defTabSz="1337289" rtl="0" eaLnBrk="1" latinLnBrk="0" hangingPunct="1">
      <a:defRPr sz="2633" kern="1200">
        <a:solidFill>
          <a:schemeClr val="tx1"/>
        </a:solidFill>
        <a:latin typeface="+mn-lt"/>
        <a:ea typeface="+mn-ea"/>
        <a:cs typeface="+mn-cs"/>
      </a:defRPr>
    </a:lvl8pPr>
    <a:lvl9pPr marL="5349154" algn="l" defTabSz="1337289" rtl="0" eaLnBrk="1" latinLnBrk="0" hangingPunct="1">
      <a:defRPr sz="263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588" y="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3221" y="1640936"/>
            <a:ext cx="11369834" cy="3490760"/>
          </a:xfrm>
        </p:spPr>
        <p:txBody>
          <a:bodyPr anchor="b"/>
          <a:lstStyle>
            <a:lvl1pPr algn="ctr">
              <a:defRPr sz="877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2035" y="5266313"/>
            <a:ext cx="10032206" cy="2420785"/>
          </a:xfrm>
        </p:spPr>
        <p:txBody>
          <a:bodyPr/>
          <a:lstStyle>
            <a:lvl1pPr marL="0" indent="0" algn="ctr">
              <a:buNone/>
              <a:defRPr sz="3509"/>
            </a:lvl1pPr>
            <a:lvl2pPr marL="668426" indent="0" algn="ctr">
              <a:buNone/>
              <a:defRPr sz="2924"/>
            </a:lvl2pPr>
            <a:lvl3pPr marL="1336853" indent="0" algn="ctr">
              <a:buNone/>
              <a:defRPr sz="2632"/>
            </a:lvl3pPr>
            <a:lvl4pPr marL="2005279" indent="0" algn="ctr">
              <a:buNone/>
              <a:defRPr sz="2339"/>
            </a:lvl4pPr>
            <a:lvl5pPr marL="2673706" indent="0" algn="ctr">
              <a:buNone/>
              <a:defRPr sz="2339"/>
            </a:lvl5pPr>
            <a:lvl6pPr marL="3342132" indent="0" algn="ctr">
              <a:buNone/>
              <a:defRPr sz="2339"/>
            </a:lvl6pPr>
            <a:lvl7pPr marL="4010558" indent="0" algn="ctr">
              <a:buNone/>
              <a:defRPr sz="2339"/>
            </a:lvl7pPr>
            <a:lvl8pPr marL="4678985" indent="0" algn="ctr">
              <a:buNone/>
              <a:defRPr sz="2339"/>
            </a:lvl8pPr>
            <a:lvl9pPr marL="5347411" indent="0" algn="ctr">
              <a:buNone/>
              <a:defRPr sz="233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CBCE-C4C2-446B-8C35-1ED3D0CF087E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3FD1-B115-4841-A6E5-E61BECB3B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842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CBCE-C4C2-446B-8C35-1ED3D0CF087E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3FD1-B115-4841-A6E5-E61BECB3B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968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72398" y="533826"/>
            <a:ext cx="2884259" cy="84971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9620" y="533826"/>
            <a:ext cx="8485574" cy="84971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CBCE-C4C2-446B-8C35-1ED3D0CF087E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3FD1-B115-4841-A6E5-E61BECB3B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702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CBCE-C4C2-446B-8C35-1ED3D0CF087E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3FD1-B115-4841-A6E5-E61BECB3B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431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653" y="2499703"/>
            <a:ext cx="11537037" cy="4170807"/>
          </a:xfrm>
        </p:spPr>
        <p:txBody>
          <a:bodyPr anchor="b"/>
          <a:lstStyle>
            <a:lvl1pPr>
              <a:defRPr sz="877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2653" y="6709967"/>
            <a:ext cx="11537037" cy="2193329"/>
          </a:xfrm>
        </p:spPr>
        <p:txBody>
          <a:bodyPr/>
          <a:lstStyle>
            <a:lvl1pPr marL="0" indent="0">
              <a:buNone/>
              <a:defRPr sz="3509">
                <a:solidFill>
                  <a:schemeClr val="tx1"/>
                </a:solidFill>
              </a:defRPr>
            </a:lvl1pPr>
            <a:lvl2pPr marL="668426" indent="0">
              <a:buNone/>
              <a:defRPr sz="2924">
                <a:solidFill>
                  <a:schemeClr val="tx1">
                    <a:tint val="75000"/>
                  </a:schemeClr>
                </a:solidFill>
              </a:defRPr>
            </a:lvl2pPr>
            <a:lvl3pPr marL="1336853" indent="0">
              <a:buNone/>
              <a:defRPr sz="2632">
                <a:solidFill>
                  <a:schemeClr val="tx1">
                    <a:tint val="75000"/>
                  </a:schemeClr>
                </a:solidFill>
              </a:defRPr>
            </a:lvl3pPr>
            <a:lvl4pPr marL="2005279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4pPr>
            <a:lvl5pPr marL="2673706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5pPr>
            <a:lvl6pPr marL="3342132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6pPr>
            <a:lvl7pPr marL="4010558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7pPr>
            <a:lvl8pPr marL="4678985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8pPr>
            <a:lvl9pPr marL="5347411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CBCE-C4C2-446B-8C35-1ED3D0CF087E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3FD1-B115-4841-A6E5-E61BECB3B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493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9619" y="2669132"/>
            <a:ext cx="5684917" cy="63618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1739" y="2669132"/>
            <a:ext cx="5684917" cy="63618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CBCE-C4C2-446B-8C35-1ED3D0CF087E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3FD1-B115-4841-A6E5-E61BECB3B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987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1361" y="533829"/>
            <a:ext cx="11537037" cy="19380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1363" y="2457923"/>
            <a:ext cx="5658790" cy="1204590"/>
          </a:xfrm>
        </p:spPr>
        <p:txBody>
          <a:bodyPr anchor="b"/>
          <a:lstStyle>
            <a:lvl1pPr marL="0" indent="0">
              <a:buNone/>
              <a:defRPr sz="3509" b="1"/>
            </a:lvl1pPr>
            <a:lvl2pPr marL="668426" indent="0">
              <a:buNone/>
              <a:defRPr sz="2924" b="1"/>
            </a:lvl2pPr>
            <a:lvl3pPr marL="1336853" indent="0">
              <a:buNone/>
              <a:defRPr sz="2632" b="1"/>
            </a:lvl3pPr>
            <a:lvl4pPr marL="2005279" indent="0">
              <a:buNone/>
              <a:defRPr sz="2339" b="1"/>
            </a:lvl4pPr>
            <a:lvl5pPr marL="2673706" indent="0">
              <a:buNone/>
              <a:defRPr sz="2339" b="1"/>
            </a:lvl5pPr>
            <a:lvl6pPr marL="3342132" indent="0">
              <a:buNone/>
              <a:defRPr sz="2339" b="1"/>
            </a:lvl6pPr>
            <a:lvl7pPr marL="4010558" indent="0">
              <a:buNone/>
              <a:defRPr sz="2339" b="1"/>
            </a:lvl7pPr>
            <a:lvl8pPr marL="4678985" indent="0">
              <a:buNone/>
              <a:defRPr sz="2339" b="1"/>
            </a:lvl8pPr>
            <a:lvl9pPr marL="5347411" indent="0">
              <a:buNone/>
              <a:defRPr sz="233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1363" y="3662512"/>
            <a:ext cx="5658790" cy="53870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71740" y="2457923"/>
            <a:ext cx="5686659" cy="1204590"/>
          </a:xfrm>
        </p:spPr>
        <p:txBody>
          <a:bodyPr anchor="b"/>
          <a:lstStyle>
            <a:lvl1pPr marL="0" indent="0">
              <a:buNone/>
              <a:defRPr sz="3509" b="1"/>
            </a:lvl1pPr>
            <a:lvl2pPr marL="668426" indent="0">
              <a:buNone/>
              <a:defRPr sz="2924" b="1"/>
            </a:lvl2pPr>
            <a:lvl3pPr marL="1336853" indent="0">
              <a:buNone/>
              <a:defRPr sz="2632" b="1"/>
            </a:lvl3pPr>
            <a:lvl4pPr marL="2005279" indent="0">
              <a:buNone/>
              <a:defRPr sz="2339" b="1"/>
            </a:lvl4pPr>
            <a:lvl5pPr marL="2673706" indent="0">
              <a:buNone/>
              <a:defRPr sz="2339" b="1"/>
            </a:lvl5pPr>
            <a:lvl6pPr marL="3342132" indent="0">
              <a:buNone/>
              <a:defRPr sz="2339" b="1"/>
            </a:lvl6pPr>
            <a:lvl7pPr marL="4010558" indent="0">
              <a:buNone/>
              <a:defRPr sz="2339" b="1"/>
            </a:lvl7pPr>
            <a:lvl8pPr marL="4678985" indent="0">
              <a:buNone/>
              <a:defRPr sz="2339" b="1"/>
            </a:lvl8pPr>
            <a:lvl9pPr marL="5347411" indent="0">
              <a:buNone/>
              <a:defRPr sz="233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71740" y="3662512"/>
            <a:ext cx="5686659" cy="53870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CBCE-C4C2-446B-8C35-1ED3D0CF087E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3FD1-B115-4841-A6E5-E61BECB3B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094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CBCE-C4C2-446B-8C35-1ED3D0CF087E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3FD1-B115-4841-A6E5-E61BECB3B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645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CBCE-C4C2-446B-8C35-1ED3D0CF087E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3FD1-B115-4841-A6E5-E61BECB3B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973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1361" y="668443"/>
            <a:ext cx="4314197" cy="2339552"/>
          </a:xfrm>
        </p:spPr>
        <p:txBody>
          <a:bodyPr anchor="b"/>
          <a:lstStyle>
            <a:lvl1pPr>
              <a:defRPr sz="46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86659" y="1443654"/>
            <a:ext cx="6771739" cy="7125420"/>
          </a:xfrm>
        </p:spPr>
        <p:txBody>
          <a:bodyPr/>
          <a:lstStyle>
            <a:lvl1pPr>
              <a:defRPr sz="4678"/>
            </a:lvl1pPr>
            <a:lvl2pPr>
              <a:defRPr sz="4094"/>
            </a:lvl2pPr>
            <a:lvl3pPr>
              <a:defRPr sz="3509"/>
            </a:lvl3pPr>
            <a:lvl4pPr>
              <a:defRPr sz="2924"/>
            </a:lvl4pPr>
            <a:lvl5pPr>
              <a:defRPr sz="2924"/>
            </a:lvl5pPr>
            <a:lvl6pPr>
              <a:defRPr sz="2924"/>
            </a:lvl6pPr>
            <a:lvl7pPr>
              <a:defRPr sz="2924"/>
            </a:lvl7pPr>
            <a:lvl8pPr>
              <a:defRPr sz="2924"/>
            </a:lvl8pPr>
            <a:lvl9pPr>
              <a:defRPr sz="29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1361" y="3007995"/>
            <a:ext cx="4314197" cy="5572683"/>
          </a:xfrm>
        </p:spPr>
        <p:txBody>
          <a:bodyPr/>
          <a:lstStyle>
            <a:lvl1pPr marL="0" indent="0">
              <a:buNone/>
              <a:defRPr sz="2339"/>
            </a:lvl1pPr>
            <a:lvl2pPr marL="668426" indent="0">
              <a:buNone/>
              <a:defRPr sz="2047"/>
            </a:lvl2pPr>
            <a:lvl3pPr marL="1336853" indent="0">
              <a:buNone/>
              <a:defRPr sz="1754"/>
            </a:lvl3pPr>
            <a:lvl4pPr marL="2005279" indent="0">
              <a:buNone/>
              <a:defRPr sz="1462"/>
            </a:lvl4pPr>
            <a:lvl5pPr marL="2673706" indent="0">
              <a:buNone/>
              <a:defRPr sz="1462"/>
            </a:lvl5pPr>
            <a:lvl6pPr marL="3342132" indent="0">
              <a:buNone/>
              <a:defRPr sz="1462"/>
            </a:lvl6pPr>
            <a:lvl7pPr marL="4010558" indent="0">
              <a:buNone/>
              <a:defRPr sz="1462"/>
            </a:lvl7pPr>
            <a:lvl8pPr marL="4678985" indent="0">
              <a:buNone/>
              <a:defRPr sz="1462"/>
            </a:lvl8pPr>
            <a:lvl9pPr marL="5347411" indent="0">
              <a:buNone/>
              <a:defRPr sz="146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CBCE-C4C2-446B-8C35-1ED3D0CF087E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3FD1-B115-4841-A6E5-E61BECB3B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42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1361" y="668443"/>
            <a:ext cx="4314197" cy="2339552"/>
          </a:xfrm>
        </p:spPr>
        <p:txBody>
          <a:bodyPr anchor="b"/>
          <a:lstStyle>
            <a:lvl1pPr>
              <a:defRPr sz="46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86659" y="1443654"/>
            <a:ext cx="6771739" cy="7125420"/>
          </a:xfrm>
        </p:spPr>
        <p:txBody>
          <a:bodyPr anchor="t"/>
          <a:lstStyle>
            <a:lvl1pPr marL="0" indent="0">
              <a:buNone/>
              <a:defRPr sz="4678"/>
            </a:lvl1pPr>
            <a:lvl2pPr marL="668426" indent="0">
              <a:buNone/>
              <a:defRPr sz="4094"/>
            </a:lvl2pPr>
            <a:lvl3pPr marL="1336853" indent="0">
              <a:buNone/>
              <a:defRPr sz="3509"/>
            </a:lvl3pPr>
            <a:lvl4pPr marL="2005279" indent="0">
              <a:buNone/>
              <a:defRPr sz="2924"/>
            </a:lvl4pPr>
            <a:lvl5pPr marL="2673706" indent="0">
              <a:buNone/>
              <a:defRPr sz="2924"/>
            </a:lvl5pPr>
            <a:lvl6pPr marL="3342132" indent="0">
              <a:buNone/>
              <a:defRPr sz="2924"/>
            </a:lvl6pPr>
            <a:lvl7pPr marL="4010558" indent="0">
              <a:buNone/>
              <a:defRPr sz="2924"/>
            </a:lvl7pPr>
            <a:lvl8pPr marL="4678985" indent="0">
              <a:buNone/>
              <a:defRPr sz="2924"/>
            </a:lvl8pPr>
            <a:lvl9pPr marL="5347411" indent="0">
              <a:buNone/>
              <a:defRPr sz="292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1361" y="3007995"/>
            <a:ext cx="4314197" cy="5572683"/>
          </a:xfrm>
        </p:spPr>
        <p:txBody>
          <a:bodyPr/>
          <a:lstStyle>
            <a:lvl1pPr marL="0" indent="0">
              <a:buNone/>
              <a:defRPr sz="2339"/>
            </a:lvl1pPr>
            <a:lvl2pPr marL="668426" indent="0">
              <a:buNone/>
              <a:defRPr sz="2047"/>
            </a:lvl2pPr>
            <a:lvl3pPr marL="1336853" indent="0">
              <a:buNone/>
              <a:defRPr sz="1754"/>
            </a:lvl3pPr>
            <a:lvl4pPr marL="2005279" indent="0">
              <a:buNone/>
              <a:defRPr sz="1462"/>
            </a:lvl4pPr>
            <a:lvl5pPr marL="2673706" indent="0">
              <a:buNone/>
              <a:defRPr sz="1462"/>
            </a:lvl5pPr>
            <a:lvl6pPr marL="3342132" indent="0">
              <a:buNone/>
              <a:defRPr sz="1462"/>
            </a:lvl6pPr>
            <a:lvl7pPr marL="4010558" indent="0">
              <a:buNone/>
              <a:defRPr sz="1462"/>
            </a:lvl7pPr>
            <a:lvl8pPr marL="4678985" indent="0">
              <a:buNone/>
              <a:defRPr sz="1462"/>
            </a:lvl8pPr>
            <a:lvl9pPr marL="5347411" indent="0">
              <a:buNone/>
              <a:defRPr sz="146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CBCE-C4C2-446B-8C35-1ED3D0CF087E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3FD1-B115-4841-A6E5-E61BECB3B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111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9619" y="533829"/>
            <a:ext cx="11537037" cy="1938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9619" y="2669132"/>
            <a:ext cx="11537037" cy="63618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9619" y="9293221"/>
            <a:ext cx="3009662" cy="533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6CBCE-C4C2-446B-8C35-1ED3D0CF087E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0891" y="9293221"/>
            <a:ext cx="4514493" cy="533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46994" y="9293221"/>
            <a:ext cx="3009662" cy="533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53FD1-B115-4841-A6E5-E61BECB3B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503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336853" rtl="0" eaLnBrk="1" latinLnBrk="0" hangingPunct="1">
        <a:lnSpc>
          <a:spcPct val="90000"/>
        </a:lnSpc>
        <a:spcBef>
          <a:spcPct val="0"/>
        </a:spcBef>
        <a:buNone/>
        <a:defRPr sz="64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4213" indent="-334213" algn="l" defTabSz="1336853" rtl="0" eaLnBrk="1" latinLnBrk="0" hangingPunct="1">
        <a:lnSpc>
          <a:spcPct val="90000"/>
        </a:lnSpc>
        <a:spcBef>
          <a:spcPts val="1462"/>
        </a:spcBef>
        <a:buFont typeface="Arial" panose="020B0604020202020204" pitchFamily="34" charset="0"/>
        <a:buChar char="•"/>
        <a:defRPr sz="4094" kern="1200">
          <a:solidFill>
            <a:schemeClr val="tx1"/>
          </a:solidFill>
          <a:latin typeface="+mn-lt"/>
          <a:ea typeface="+mn-ea"/>
          <a:cs typeface="+mn-cs"/>
        </a:defRPr>
      </a:lvl1pPr>
      <a:lvl2pPr marL="1002640" indent="-334213" algn="l" defTabSz="1336853" rtl="0" eaLnBrk="1" latinLnBrk="0" hangingPunct="1">
        <a:lnSpc>
          <a:spcPct val="90000"/>
        </a:lnSpc>
        <a:spcBef>
          <a:spcPts val="731"/>
        </a:spcBef>
        <a:buFont typeface="Arial" panose="020B0604020202020204" pitchFamily="34" charset="0"/>
        <a:buChar char="•"/>
        <a:defRPr sz="3509" kern="1200">
          <a:solidFill>
            <a:schemeClr val="tx1"/>
          </a:solidFill>
          <a:latin typeface="+mn-lt"/>
          <a:ea typeface="+mn-ea"/>
          <a:cs typeface="+mn-cs"/>
        </a:defRPr>
      </a:lvl2pPr>
      <a:lvl3pPr marL="1671066" indent="-334213" algn="l" defTabSz="1336853" rtl="0" eaLnBrk="1" latinLnBrk="0" hangingPunct="1">
        <a:lnSpc>
          <a:spcPct val="90000"/>
        </a:lnSpc>
        <a:spcBef>
          <a:spcPts val="731"/>
        </a:spcBef>
        <a:buFont typeface="Arial" panose="020B0604020202020204" pitchFamily="34" charset="0"/>
        <a:buChar char="•"/>
        <a:defRPr sz="2924" kern="1200">
          <a:solidFill>
            <a:schemeClr val="tx1"/>
          </a:solidFill>
          <a:latin typeface="+mn-lt"/>
          <a:ea typeface="+mn-ea"/>
          <a:cs typeface="+mn-cs"/>
        </a:defRPr>
      </a:lvl3pPr>
      <a:lvl4pPr marL="2339492" indent="-334213" algn="l" defTabSz="1336853" rtl="0" eaLnBrk="1" latinLnBrk="0" hangingPunct="1">
        <a:lnSpc>
          <a:spcPct val="90000"/>
        </a:lnSpc>
        <a:spcBef>
          <a:spcPts val="731"/>
        </a:spcBef>
        <a:buFont typeface="Arial" panose="020B0604020202020204" pitchFamily="34" charset="0"/>
        <a:buChar char="•"/>
        <a:defRPr sz="2632" kern="1200">
          <a:solidFill>
            <a:schemeClr val="tx1"/>
          </a:solidFill>
          <a:latin typeface="+mn-lt"/>
          <a:ea typeface="+mn-ea"/>
          <a:cs typeface="+mn-cs"/>
        </a:defRPr>
      </a:lvl4pPr>
      <a:lvl5pPr marL="3007919" indent="-334213" algn="l" defTabSz="1336853" rtl="0" eaLnBrk="1" latinLnBrk="0" hangingPunct="1">
        <a:lnSpc>
          <a:spcPct val="90000"/>
        </a:lnSpc>
        <a:spcBef>
          <a:spcPts val="731"/>
        </a:spcBef>
        <a:buFont typeface="Arial" panose="020B0604020202020204" pitchFamily="34" charset="0"/>
        <a:buChar char="•"/>
        <a:defRPr sz="2632" kern="1200">
          <a:solidFill>
            <a:schemeClr val="tx1"/>
          </a:solidFill>
          <a:latin typeface="+mn-lt"/>
          <a:ea typeface="+mn-ea"/>
          <a:cs typeface="+mn-cs"/>
        </a:defRPr>
      </a:lvl5pPr>
      <a:lvl6pPr marL="3676345" indent="-334213" algn="l" defTabSz="1336853" rtl="0" eaLnBrk="1" latinLnBrk="0" hangingPunct="1">
        <a:lnSpc>
          <a:spcPct val="90000"/>
        </a:lnSpc>
        <a:spcBef>
          <a:spcPts val="731"/>
        </a:spcBef>
        <a:buFont typeface="Arial" panose="020B0604020202020204" pitchFamily="34" charset="0"/>
        <a:buChar char="•"/>
        <a:defRPr sz="2632" kern="1200">
          <a:solidFill>
            <a:schemeClr val="tx1"/>
          </a:solidFill>
          <a:latin typeface="+mn-lt"/>
          <a:ea typeface="+mn-ea"/>
          <a:cs typeface="+mn-cs"/>
        </a:defRPr>
      </a:lvl6pPr>
      <a:lvl7pPr marL="4344772" indent="-334213" algn="l" defTabSz="1336853" rtl="0" eaLnBrk="1" latinLnBrk="0" hangingPunct="1">
        <a:lnSpc>
          <a:spcPct val="90000"/>
        </a:lnSpc>
        <a:spcBef>
          <a:spcPts val="731"/>
        </a:spcBef>
        <a:buFont typeface="Arial" panose="020B0604020202020204" pitchFamily="34" charset="0"/>
        <a:buChar char="•"/>
        <a:defRPr sz="2632" kern="1200">
          <a:solidFill>
            <a:schemeClr val="tx1"/>
          </a:solidFill>
          <a:latin typeface="+mn-lt"/>
          <a:ea typeface="+mn-ea"/>
          <a:cs typeface="+mn-cs"/>
        </a:defRPr>
      </a:lvl7pPr>
      <a:lvl8pPr marL="5013198" indent="-334213" algn="l" defTabSz="1336853" rtl="0" eaLnBrk="1" latinLnBrk="0" hangingPunct="1">
        <a:lnSpc>
          <a:spcPct val="90000"/>
        </a:lnSpc>
        <a:spcBef>
          <a:spcPts val="731"/>
        </a:spcBef>
        <a:buFont typeface="Arial" panose="020B0604020202020204" pitchFamily="34" charset="0"/>
        <a:buChar char="•"/>
        <a:defRPr sz="2632" kern="1200">
          <a:solidFill>
            <a:schemeClr val="tx1"/>
          </a:solidFill>
          <a:latin typeface="+mn-lt"/>
          <a:ea typeface="+mn-ea"/>
          <a:cs typeface="+mn-cs"/>
        </a:defRPr>
      </a:lvl8pPr>
      <a:lvl9pPr marL="5681624" indent="-334213" algn="l" defTabSz="1336853" rtl="0" eaLnBrk="1" latinLnBrk="0" hangingPunct="1">
        <a:lnSpc>
          <a:spcPct val="90000"/>
        </a:lnSpc>
        <a:spcBef>
          <a:spcPts val="731"/>
        </a:spcBef>
        <a:buFont typeface="Arial" panose="020B0604020202020204" pitchFamily="34" charset="0"/>
        <a:buChar char="•"/>
        <a:defRPr sz="26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36853" rtl="0" eaLnBrk="1" latinLnBrk="0" hangingPunct="1">
        <a:defRPr sz="2632" kern="1200">
          <a:solidFill>
            <a:schemeClr val="tx1"/>
          </a:solidFill>
          <a:latin typeface="+mn-lt"/>
          <a:ea typeface="+mn-ea"/>
          <a:cs typeface="+mn-cs"/>
        </a:defRPr>
      </a:lvl1pPr>
      <a:lvl2pPr marL="668426" algn="l" defTabSz="1336853" rtl="0" eaLnBrk="1" latinLnBrk="0" hangingPunct="1">
        <a:defRPr sz="2632" kern="1200">
          <a:solidFill>
            <a:schemeClr val="tx1"/>
          </a:solidFill>
          <a:latin typeface="+mn-lt"/>
          <a:ea typeface="+mn-ea"/>
          <a:cs typeface="+mn-cs"/>
        </a:defRPr>
      </a:lvl2pPr>
      <a:lvl3pPr marL="1336853" algn="l" defTabSz="1336853" rtl="0" eaLnBrk="1" latinLnBrk="0" hangingPunct="1">
        <a:defRPr sz="2632" kern="1200">
          <a:solidFill>
            <a:schemeClr val="tx1"/>
          </a:solidFill>
          <a:latin typeface="+mn-lt"/>
          <a:ea typeface="+mn-ea"/>
          <a:cs typeface="+mn-cs"/>
        </a:defRPr>
      </a:lvl3pPr>
      <a:lvl4pPr marL="2005279" algn="l" defTabSz="1336853" rtl="0" eaLnBrk="1" latinLnBrk="0" hangingPunct="1">
        <a:defRPr sz="2632" kern="1200">
          <a:solidFill>
            <a:schemeClr val="tx1"/>
          </a:solidFill>
          <a:latin typeface="+mn-lt"/>
          <a:ea typeface="+mn-ea"/>
          <a:cs typeface="+mn-cs"/>
        </a:defRPr>
      </a:lvl4pPr>
      <a:lvl5pPr marL="2673706" algn="l" defTabSz="1336853" rtl="0" eaLnBrk="1" latinLnBrk="0" hangingPunct="1">
        <a:defRPr sz="2632" kern="1200">
          <a:solidFill>
            <a:schemeClr val="tx1"/>
          </a:solidFill>
          <a:latin typeface="+mn-lt"/>
          <a:ea typeface="+mn-ea"/>
          <a:cs typeface="+mn-cs"/>
        </a:defRPr>
      </a:lvl5pPr>
      <a:lvl6pPr marL="3342132" algn="l" defTabSz="1336853" rtl="0" eaLnBrk="1" latinLnBrk="0" hangingPunct="1">
        <a:defRPr sz="2632" kern="1200">
          <a:solidFill>
            <a:schemeClr val="tx1"/>
          </a:solidFill>
          <a:latin typeface="+mn-lt"/>
          <a:ea typeface="+mn-ea"/>
          <a:cs typeface="+mn-cs"/>
        </a:defRPr>
      </a:lvl6pPr>
      <a:lvl7pPr marL="4010558" algn="l" defTabSz="1336853" rtl="0" eaLnBrk="1" latinLnBrk="0" hangingPunct="1">
        <a:defRPr sz="2632" kern="1200">
          <a:solidFill>
            <a:schemeClr val="tx1"/>
          </a:solidFill>
          <a:latin typeface="+mn-lt"/>
          <a:ea typeface="+mn-ea"/>
          <a:cs typeface="+mn-cs"/>
        </a:defRPr>
      </a:lvl7pPr>
      <a:lvl8pPr marL="4678985" algn="l" defTabSz="1336853" rtl="0" eaLnBrk="1" latinLnBrk="0" hangingPunct="1">
        <a:defRPr sz="2632" kern="1200">
          <a:solidFill>
            <a:schemeClr val="tx1"/>
          </a:solidFill>
          <a:latin typeface="+mn-lt"/>
          <a:ea typeface="+mn-ea"/>
          <a:cs typeface="+mn-cs"/>
        </a:defRPr>
      </a:lvl8pPr>
      <a:lvl9pPr marL="5347411" algn="l" defTabSz="1336853" rtl="0" eaLnBrk="1" latinLnBrk="0" hangingPunct="1">
        <a:defRPr sz="26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989" y="-12878"/>
            <a:ext cx="13386037" cy="10039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2639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376275" cy="1003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148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376275" cy="1003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6062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3376275" cy="1003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031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3376275" cy="1003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0680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3376275" cy="1003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81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3368867" cy="1002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5787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3376275" cy="1003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3381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3376275" cy="1003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1457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3368867" cy="1002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244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3368867" cy="1002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884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3376275" cy="1003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4998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3376275" cy="1003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1981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3376275" cy="1003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0412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3376275" cy="1003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7265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3376275" cy="1003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9168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3376275" cy="1003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2598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3376275" cy="1003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4832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3376275" cy="1003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8685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3376275" cy="1003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032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3376275" cy="1003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499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3376275" cy="1003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87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3376275" cy="1003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171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3376275" cy="1003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901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3376275" cy="1003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614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376275" cy="1003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198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376275" cy="1003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5880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630</TotalTime>
  <Words>0</Words>
  <Application>Microsoft Office PowerPoint</Application>
  <PresentationFormat>Custom</PresentationFormat>
  <Paragraphs>0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Admin-</dc:creator>
  <cp:lastModifiedBy>maha maqboul</cp:lastModifiedBy>
  <cp:revision>15</cp:revision>
  <dcterms:created xsi:type="dcterms:W3CDTF">2015-12-19T20:12:54Z</dcterms:created>
  <dcterms:modified xsi:type="dcterms:W3CDTF">2016-05-17T21:57:56Z</dcterms:modified>
</cp:coreProperties>
</file>