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2"/>
  </p:notesMasterIdLst>
  <p:sldIdLst>
    <p:sldId id="262" r:id="rId3"/>
    <p:sldId id="263" r:id="rId4"/>
    <p:sldId id="264" r:id="rId5"/>
    <p:sldId id="265" r:id="rId6"/>
    <p:sldId id="266" r:id="rId7"/>
    <p:sldId id="346" r:id="rId8"/>
    <p:sldId id="347" r:id="rId9"/>
    <p:sldId id="348" r:id="rId10"/>
    <p:sldId id="343" r:id="rId11"/>
    <p:sldId id="256" r:id="rId12"/>
    <p:sldId id="285" r:id="rId13"/>
    <p:sldId id="286" r:id="rId14"/>
    <p:sldId id="274" r:id="rId15"/>
    <p:sldId id="257" r:id="rId16"/>
    <p:sldId id="283" r:id="rId17"/>
    <p:sldId id="260" r:id="rId18"/>
    <p:sldId id="258" r:id="rId19"/>
    <p:sldId id="261" r:id="rId20"/>
    <p:sldId id="259" r:id="rId21"/>
    <p:sldId id="276" r:id="rId22"/>
    <p:sldId id="270" r:id="rId23"/>
    <p:sldId id="271" r:id="rId24"/>
    <p:sldId id="349" r:id="rId25"/>
    <p:sldId id="275" r:id="rId26"/>
    <p:sldId id="350" r:id="rId27"/>
    <p:sldId id="284" r:id="rId28"/>
    <p:sldId id="312" r:id="rId29"/>
    <p:sldId id="313" r:id="rId30"/>
    <p:sldId id="304" r:id="rId31"/>
    <p:sldId id="305" r:id="rId32"/>
    <p:sldId id="311" r:id="rId33"/>
    <p:sldId id="306" r:id="rId34"/>
    <p:sldId id="307" r:id="rId35"/>
    <p:sldId id="308" r:id="rId36"/>
    <p:sldId id="309" r:id="rId37"/>
    <p:sldId id="310" r:id="rId38"/>
    <p:sldId id="300" r:id="rId39"/>
    <p:sldId id="299" r:id="rId40"/>
    <p:sldId id="314" r:id="rId41"/>
    <p:sldId id="301" r:id="rId42"/>
    <p:sldId id="315" r:id="rId43"/>
    <p:sldId id="316" r:id="rId44"/>
    <p:sldId id="317" r:id="rId45"/>
    <p:sldId id="328" r:id="rId46"/>
    <p:sldId id="320" r:id="rId47"/>
    <p:sldId id="318" r:id="rId48"/>
    <p:sldId id="321" r:id="rId49"/>
    <p:sldId id="322" r:id="rId50"/>
    <p:sldId id="323" r:id="rId51"/>
    <p:sldId id="351" r:id="rId52"/>
    <p:sldId id="267" r:id="rId53"/>
    <p:sldId id="413" r:id="rId54"/>
    <p:sldId id="327" r:id="rId55"/>
    <p:sldId id="291" r:id="rId56"/>
    <p:sldId id="281" r:id="rId57"/>
    <p:sldId id="330" r:id="rId58"/>
    <p:sldId id="331" r:id="rId59"/>
    <p:sldId id="352" r:id="rId60"/>
    <p:sldId id="353" r:id="rId61"/>
    <p:sldId id="354" r:id="rId62"/>
    <p:sldId id="355" r:id="rId63"/>
    <p:sldId id="356" r:id="rId64"/>
    <p:sldId id="357" r:id="rId65"/>
    <p:sldId id="358" r:id="rId66"/>
    <p:sldId id="359" r:id="rId67"/>
    <p:sldId id="360" r:id="rId68"/>
    <p:sldId id="361" r:id="rId69"/>
    <p:sldId id="362" r:id="rId70"/>
    <p:sldId id="363" r:id="rId71"/>
    <p:sldId id="268" r:id="rId72"/>
    <p:sldId id="269" r:id="rId73"/>
    <p:sldId id="364" r:id="rId74"/>
    <p:sldId id="365" r:id="rId75"/>
    <p:sldId id="272" r:id="rId76"/>
    <p:sldId id="366" r:id="rId77"/>
    <p:sldId id="273" r:id="rId78"/>
    <p:sldId id="367" r:id="rId79"/>
    <p:sldId id="279" r:id="rId80"/>
    <p:sldId id="368" r:id="rId81"/>
    <p:sldId id="277" r:id="rId82"/>
    <p:sldId id="369" r:id="rId83"/>
    <p:sldId id="278" r:id="rId84"/>
    <p:sldId id="280" r:id="rId85"/>
    <p:sldId id="282" r:id="rId86"/>
    <p:sldId id="370" r:id="rId87"/>
    <p:sldId id="371" r:id="rId88"/>
    <p:sldId id="372" r:id="rId89"/>
    <p:sldId id="373" r:id="rId90"/>
    <p:sldId id="287" r:id="rId91"/>
    <p:sldId id="288" r:id="rId92"/>
    <p:sldId id="374" r:id="rId93"/>
    <p:sldId id="375" r:id="rId94"/>
    <p:sldId id="376" r:id="rId95"/>
    <p:sldId id="377" r:id="rId96"/>
    <p:sldId id="378" r:id="rId97"/>
    <p:sldId id="379" r:id="rId98"/>
    <p:sldId id="380" r:id="rId99"/>
    <p:sldId id="381" r:id="rId100"/>
    <p:sldId id="382" r:id="rId101"/>
    <p:sldId id="383" r:id="rId102"/>
    <p:sldId id="384" r:id="rId103"/>
    <p:sldId id="385" r:id="rId104"/>
    <p:sldId id="386" r:id="rId105"/>
    <p:sldId id="387" r:id="rId106"/>
    <p:sldId id="388" r:id="rId107"/>
    <p:sldId id="389" r:id="rId108"/>
    <p:sldId id="390" r:id="rId109"/>
    <p:sldId id="391" r:id="rId110"/>
    <p:sldId id="392" r:id="rId111"/>
    <p:sldId id="393" r:id="rId112"/>
    <p:sldId id="394" r:id="rId113"/>
    <p:sldId id="395" r:id="rId114"/>
    <p:sldId id="396" r:id="rId115"/>
    <p:sldId id="397" r:id="rId116"/>
    <p:sldId id="398" r:id="rId117"/>
    <p:sldId id="399" r:id="rId118"/>
    <p:sldId id="400" r:id="rId119"/>
    <p:sldId id="401" r:id="rId120"/>
    <p:sldId id="402" r:id="rId121"/>
    <p:sldId id="403" r:id="rId122"/>
    <p:sldId id="404" r:id="rId123"/>
    <p:sldId id="405" r:id="rId124"/>
    <p:sldId id="406" r:id="rId125"/>
    <p:sldId id="407" r:id="rId126"/>
    <p:sldId id="408" r:id="rId127"/>
    <p:sldId id="409" r:id="rId128"/>
    <p:sldId id="410" r:id="rId129"/>
    <p:sldId id="411" r:id="rId130"/>
    <p:sldId id="412" r:id="rId1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88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presProps" Target="presProps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26" Type="http://schemas.openxmlformats.org/officeDocument/2006/relationships/slide" Target="slides/slide124.xml"/><Relationship Id="rId134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slide" Target="slides/slide114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3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tableStyles" Target="tableStyles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5C26C1-7E33-463B-A566-B343EB0577C0}" type="doc">
      <dgm:prSet loTypeId="urn:microsoft.com/office/officeart/2005/8/layout/hList6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DA7C7D5-7ABA-466C-AF69-588F9C60BF68}">
      <dgm:prSet/>
      <dgm:spPr/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3. Architectural &amp; Environmental Aspects</a:t>
          </a:r>
        </a:p>
      </dgm:t>
    </dgm:pt>
    <dgm:pt modelId="{D86D6A72-274B-4103-964C-BA5CCC110F7D}" type="parTrans" cxnId="{95A803E4-36FD-471E-A544-CED4939A5BE9}">
      <dgm:prSet/>
      <dgm:spPr/>
      <dgm:t>
        <a:bodyPr/>
        <a:lstStyle/>
        <a:p>
          <a:endParaRPr lang="en-US"/>
        </a:p>
      </dgm:t>
    </dgm:pt>
    <dgm:pt modelId="{2ECEBABB-FB63-4732-8BDD-1CDF16CB0772}" type="sibTrans" cxnId="{95A803E4-36FD-471E-A544-CED4939A5BE9}">
      <dgm:prSet/>
      <dgm:spPr/>
      <dgm:t>
        <a:bodyPr/>
        <a:lstStyle/>
        <a:p>
          <a:endParaRPr lang="en-US"/>
        </a:p>
      </dgm:t>
    </dgm:pt>
    <dgm:pt modelId="{BBC0F4A1-ED7D-4EC2-A747-7B45BDFA4965}" type="pres">
      <dgm:prSet presAssocID="{375C26C1-7E33-463B-A566-B343EB0577C0}" presName="Name0" presStyleCnt="0">
        <dgm:presLayoutVars>
          <dgm:dir/>
          <dgm:resizeHandles val="exact"/>
        </dgm:presLayoutVars>
      </dgm:prSet>
      <dgm:spPr/>
    </dgm:pt>
    <dgm:pt modelId="{35EBC821-FBD0-4110-AC02-E051C5ED138B}" type="pres">
      <dgm:prSet presAssocID="{FDA7C7D5-7ABA-466C-AF69-588F9C60BF68}" presName="node" presStyleLbl="node1" presStyleIdx="0" presStyleCnt="1" custLinFactNeighborY="-16473">
        <dgm:presLayoutVars>
          <dgm:bulletEnabled val="1"/>
        </dgm:presLayoutVars>
      </dgm:prSet>
      <dgm:spPr/>
    </dgm:pt>
  </dgm:ptLst>
  <dgm:cxnLst>
    <dgm:cxn modelId="{263FF519-26B4-4A8C-8B06-E7F63005B666}" type="presOf" srcId="{FDA7C7D5-7ABA-466C-AF69-588F9C60BF68}" destId="{35EBC821-FBD0-4110-AC02-E051C5ED138B}" srcOrd="0" destOrd="0" presId="urn:microsoft.com/office/officeart/2005/8/layout/hList6"/>
    <dgm:cxn modelId="{CC477D6F-96FF-405C-960C-795BEB9ED3F2}" type="presOf" srcId="{375C26C1-7E33-463B-A566-B343EB0577C0}" destId="{BBC0F4A1-ED7D-4EC2-A747-7B45BDFA4965}" srcOrd="0" destOrd="0" presId="urn:microsoft.com/office/officeart/2005/8/layout/hList6"/>
    <dgm:cxn modelId="{95A803E4-36FD-471E-A544-CED4939A5BE9}" srcId="{375C26C1-7E33-463B-A566-B343EB0577C0}" destId="{FDA7C7D5-7ABA-466C-AF69-588F9C60BF68}" srcOrd="0" destOrd="0" parTransId="{D86D6A72-274B-4103-964C-BA5CCC110F7D}" sibTransId="{2ECEBABB-FB63-4732-8BDD-1CDF16CB0772}"/>
    <dgm:cxn modelId="{6EEB14B8-192D-488B-9579-3623B4560880}" type="presParOf" srcId="{BBC0F4A1-ED7D-4EC2-A747-7B45BDFA4965}" destId="{35EBC821-FBD0-4110-AC02-E051C5ED138B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EC5AA7-C609-4FBB-A946-86A9BCC7BDBB}" type="doc">
      <dgm:prSet loTypeId="urn:microsoft.com/office/officeart/2005/8/layout/list1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CC9FD017-C187-4F40-9829-EFBE94E6BB0D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Architectural- </a:t>
          </a:r>
          <a:r>
            <a:rPr lang="en-US" sz="1800" b="1" dirty="0"/>
            <a:t>Case study </a:t>
          </a:r>
          <a:endParaRPr lang="en-US" sz="1800" dirty="0"/>
        </a:p>
      </dgm:t>
    </dgm:pt>
    <dgm:pt modelId="{AC87DB1F-432E-4AF8-8BB9-09EFD498CC65}" type="parTrans" cxnId="{664B76D4-8B84-43D4-880B-5747DA8FA312}">
      <dgm:prSet/>
      <dgm:spPr/>
      <dgm:t>
        <a:bodyPr/>
        <a:lstStyle/>
        <a:p>
          <a:endParaRPr lang="en-US"/>
        </a:p>
      </dgm:t>
    </dgm:pt>
    <dgm:pt modelId="{BF07E763-5AE4-43D0-9D21-FE9F65BB8492}" type="sibTrans" cxnId="{664B76D4-8B84-43D4-880B-5747DA8FA312}">
      <dgm:prSet/>
      <dgm:spPr/>
      <dgm:t>
        <a:bodyPr/>
        <a:lstStyle/>
        <a:p>
          <a:endParaRPr lang="en-US"/>
        </a:p>
      </dgm:t>
    </dgm:pt>
    <dgm:pt modelId="{CD5DBA43-EC8E-452E-9C8B-AF3FD6460941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Architectural- 3D model</a:t>
          </a:r>
          <a:r>
            <a:rPr lang="en-US" sz="1800" b="1" dirty="0"/>
            <a:t> design </a:t>
          </a:r>
          <a:endParaRPr lang="en-US" sz="1800" dirty="0"/>
        </a:p>
      </dgm:t>
    </dgm:pt>
    <dgm:pt modelId="{AAA254B7-8AE2-44F2-9450-CA3ABD71C76D}" type="parTrans" cxnId="{927B1E92-6CFA-4CAD-A62A-3287990F1627}">
      <dgm:prSet/>
      <dgm:spPr/>
      <dgm:t>
        <a:bodyPr/>
        <a:lstStyle/>
        <a:p>
          <a:endParaRPr lang="en-US"/>
        </a:p>
      </dgm:t>
    </dgm:pt>
    <dgm:pt modelId="{80D9083C-BE72-4487-9E03-175F243C3E9D}" type="sibTrans" cxnId="{927B1E92-6CFA-4CAD-A62A-3287990F1627}">
      <dgm:prSet/>
      <dgm:spPr/>
      <dgm:t>
        <a:bodyPr/>
        <a:lstStyle/>
        <a:p>
          <a:endParaRPr lang="en-US"/>
        </a:p>
      </dgm:t>
    </dgm:pt>
    <dgm:pt modelId="{38D10912-090B-4262-8518-1EE5745FAAEA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Architectural- </a:t>
          </a:r>
          <a:r>
            <a:rPr lang="en-US" sz="1800" b="1" dirty="0"/>
            <a:t>Landscape design </a:t>
          </a:r>
          <a:endParaRPr lang="en-US" sz="1800" dirty="0"/>
        </a:p>
      </dgm:t>
    </dgm:pt>
    <dgm:pt modelId="{33F35B0E-EE67-41D7-9968-8823DDBF58C0}" type="parTrans" cxnId="{AAA04B30-459C-4B13-AFCB-263C84ABD1E5}">
      <dgm:prSet/>
      <dgm:spPr/>
      <dgm:t>
        <a:bodyPr/>
        <a:lstStyle/>
        <a:p>
          <a:endParaRPr lang="en-US"/>
        </a:p>
      </dgm:t>
    </dgm:pt>
    <dgm:pt modelId="{6F1DBF42-35BB-414D-A0D7-D76EB3DAB76B}" type="sibTrans" cxnId="{AAA04B30-459C-4B13-AFCB-263C84ABD1E5}">
      <dgm:prSet/>
      <dgm:spPr/>
      <dgm:t>
        <a:bodyPr/>
        <a:lstStyle/>
        <a:p>
          <a:endParaRPr lang="en-US"/>
        </a:p>
      </dgm:t>
    </dgm:pt>
    <dgm:pt modelId="{30BB1FF6-2715-4306-94D1-4831BF37216C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Environmental- Site analysis </a:t>
          </a:r>
          <a:endParaRPr lang="en-US" sz="1800" b="1" dirty="0"/>
        </a:p>
      </dgm:t>
    </dgm:pt>
    <dgm:pt modelId="{F7CDFA38-7DB7-49C3-BD8D-34938B5D3CBC}" type="parTrans" cxnId="{D9BAC5E9-0592-4033-A348-16327380EA56}">
      <dgm:prSet/>
      <dgm:spPr/>
      <dgm:t>
        <a:bodyPr/>
        <a:lstStyle/>
        <a:p>
          <a:endParaRPr lang="en-US"/>
        </a:p>
      </dgm:t>
    </dgm:pt>
    <dgm:pt modelId="{B5A30A41-F4D0-4540-B9D1-E754F60D74CF}" type="sibTrans" cxnId="{D9BAC5E9-0592-4033-A348-16327380EA56}">
      <dgm:prSet/>
      <dgm:spPr/>
      <dgm:t>
        <a:bodyPr/>
        <a:lstStyle/>
        <a:p>
          <a:endParaRPr lang="en-US"/>
        </a:p>
      </dgm:t>
    </dgm:pt>
    <dgm:pt modelId="{0BAB04B2-86DD-41F1-B90B-903D54FA09D5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Environmental- S</a:t>
          </a:r>
          <a:r>
            <a:rPr lang="en-US" sz="1800" b="1" dirty="0"/>
            <a:t>hadowing and solar gain 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dirty="0"/>
        </a:p>
      </dgm:t>
    </dgm:pt>
    <dgm:pt modelId="{F9E207A2-AC16-4E19-8659-528D4176EFB8}" type="parTrans" cxnId="{343547DD-7998-4E36-9A28-322EFAC30068}">
      <dgm:prSet/>
      <dgm:spPr/>
      <dgm:t>
        <a:bodyPr/>
        <a:lstStyle/>
        <a:p>
          <a:endParaRPr lang="en-US"/>
        </a:p>
      </dgm:t>
    </dgm:pt>
    <dgm:pt modelId="{426AC519-6E63-4A7F-9E97-AAF19A100E06}" type="sibTrans" cxnId="{343547DD-7998-4E36-9A28-322EFAC30068}">
      <dgm:prSet/>
      <dgm:spPr/>
      <dgm:t>
        <a:bodyPr/>
        <a:lstStyle/>
        <a:p>
          <a:endParaRPr lang="en-US"/>
        </a:p>
      </dgm:t>
    </dgm:pt>
    <dgm:pt modelId="{2AF569B9-AE47-449A-8DD8-76CE268CF954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Environmental- </a:t>
          </a:r>
          <a:r>
            <a:rPr lang="en-US" sz="1800" b="1" dirty="0"/>
            <a:t>Daylight factor</a:t>
          </a:r>
          <a:endParaRPr lang="en-US" sz="1800" dirty="0"/>
        </a:p>
      </dgm:t>
    </dgm:pt>
    <dgm:pt modelId="{345E4FF3-320C-4082-A3C3-88F49A992AAD}" type="parTrans" cxnId="{40AB4EE7-70FB-4766-BB50-112A05B1C1C7}">
      <dgm:prSet/>
      <dgm:spPr/>
      <dgm:t>
        <a:bodyPr/>
        <a:lstStyle/>
        <a:p>
          <a:endParaRPr lang="en-US"/>
        </a:p>
      </dgm:t>
    </dgm:pt>
    <dgm:pt modelId="{068A7633-172A-4849-8674-E790791E4B09}" type="sibTrans" cxnId="{40AB4EE7-70FB-4766-BB50-112A05B1C1C7}">
      <dgm:prSet/>
      <dgm:spPr/>
      <dgm:t>
        <a:bodyPr/>
        <a:lstStyle/>
        <a:p>
          <a:endParaRPr lang="en-US"/>
        </a:p>
      </dgm:t>
    </dgm:pt>
    <dgm:pt modelId="{3755443E-3B8F-4EF2-8404-1771F9E4F005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Environmental- </a:t>
          </a:r>
          <a:r>
            <a:rPr lang="en-US" sz="1800" b="1" dirty="0"/>
            <a:t>Heating and cooling loads </a:t>
          </a:r>
          <a:endParaRPr lang="en-US" sz="1800" dirty="0"/>
        </a:p>
      </dgm:t>
    </dgm:pt>
    <dgm:pt modelId="{167129B2-D8C3-4CF2-A65B-FFF846AF2B98}" type="parTrans" cxnId="{4AE72549-7B1B-4295-B617-F02880AB4DFA}">
      <dgm:prSet/>
      <dgm:spPr/>
      <dgm:t>
        <a:bodyPr/>
        <a:lstStyle/>
        <a:p>
          <a:endParaRPr lang="en-US"/>
        </a:p>
      </dgm:t>
    </dgm:pt>
    <dgm:pt modelId="{C782666E-4ED2-47F1-819C-CD8D923BB82E}" type="sibTrans" cxnId="{4AE72549-7B1B-4295-B617-F02880AB4DFA}">
      <dgm:prSet/>
      <dgm:spPr/>
      <dgm:t>
        <a:bodyPr/>
        <a:lstStyle/>
        <a:p>
          <a:endParaRPr lang="en-US"/>
        </a:p>
      </dgm:t>
    </dgm:pt>
    <dgm:pt modelId="{3B862218-16A9-45C1-91F3-DA1B7763E040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Environmental- Modification </a:t>
          </a:r>
          <a:endParaRPr lang="en-US" sz="1800" dirty="0"/>
        </a:p>
      </dgm:t>
    </dgm:pt>
    <dgm:pt modelId="{A699F00A-EDA3-4151-9B6F-DDFD5763B29C}" type="parTrans" cxnId="{0D9E3C59-D9C4-4CE0-ADCE-5FF77A1CCBA3}">
      <dgm:prSet/>
      <dgm:spPr/>
      <dgm:t>
        <a:bodyPr/>
        <a:lstStyle/>
        <a:p>
          <a:endParaRPr lang="en-US"/>
        </a:p>
      </dgm:t>
    </dgm:pt>
    <dgm:pt modelId="{B381B512-6503-46C6-B2DA-1EA49427FA03}" type="sibTrans" cxnId="{0D9E3C59-D9C4-4CE0-ADCE-5FF77A1CCBA3}">
      <dgm:prSet/>
      <dgm:spPr/>
      <dgm:t>
        <a:bodyPr/>
        <a:lstStyle/>
        <a:p>
          <a:endParaRPr lang="en-US"/>
        </a:p>
      </dgm:t>
    </dgm:pt>
    <dgm:pt modelId="{59D8036E-A586-47D4-808A-F0D96BECCA46}" type="pres">
      <dgm:prSet presAssocID="{3BEC5AA7-C609-4FBB-A946-86A9BCC7BDBB}" presName="linear" presStyleCnt="0">
        <dgm:presLayoutVars>
          <dgm:dir/>
          <dgm:animLvl val="lvl"/>
          <dgm:resizeHandles val="exact"/>
        </dgm:presLayoutVars>
      </dgm:prSet>
      <dgm:spPr/>
    </dgm:pt>
    <dgm:pt modelId="{99461B10-A68D-4090-B63A-3B45E53B3312}" type="pres">
      <dgm:prSet presAssocID="{CC9FD017-C187-4F40-9829-EFBE94E6BB0D}" presName="parentLin" presStyleCnt="0"/>
      <dgm:spPr/>
    </dgm:pt>
    <dgm:pt modelId="{3525C5C2-D863-4230-BD53-93A97AFD30A5}" type="pres">
      <dgm:prSet presAssocID="{CC9FD017-C187-4F40-9829-EFBE94E6BB0D}" presName="parentLeftMargin" presStyleLbl="node1" presStyleIdx="0" presStyleCnt="8"/>
      <dgm:spPr/>
    </dgm:pt>
    <dgm:pt modelId="{7EE8A540-0E8A-49C5-BDBF-EA40B52A426E}" type="pres">
      <dgm:prSet presAssocID="{CC9FD017-C187-4F40-9829-EFBE94E6BB0D}" presName="parentText" presStyleLbl="node1" presStyleIdx="0" presStyleCnt="8" custLinFactNeighborX="10383">
        <dgm:presLayoutVars>
          <dgm:chMax val="0"/>
          <dgm:bulletEnabled val="1"/>
        </dgm:presLayoutVars>
      </dgm:prSet>
      <dgm:spPr/>
    </dgm:pt>
    <dgm:pt modelId="{EE22F3A1-148F-44E3-ACC5-2A3C532424E9}" type="pres">
      <dgm:prSet presAssocID="{CC9FD017-C187-4F40-9829-EFBE94E6BB0D}" presName="negativeSpace" presStyleCnt="0"/>
      <dgm:spPr/>
    </dgm:pt>
    <dgm:pt modelId="{272C4E7E-D9E4-41E4-9438-B5C02D37B63D}" type="pres">
      <dgm:prSet presAssocID="{CC9FD017-C187-4F40-9829-EFBE94E6BB0D}" presName="childText" presStyleLbl="conFgAcc1" presStyleIdx="0" presStyleCnt="8">
        <dgm:presLayoutVars>
          <dgm:bulletEnabled val="1"/>
        </dgm:presLayoutVars>
      </dgm:prSet>
      <dgm:spPr/>
    </dgm:pt>
    <dgm:pt modelId="{679232B4-661D-445F-A0A4-37E695EB797F}" type="pres">
      <dgm:prSet presAssocID="{BF07E763-5AE4-43D0-9D21-FE9F65BB8492}" presName="spaceBetweenRectangles" presStyleCnt="0"/>
      <dgm:spPr/>
    </dgm:pt>
    <dgm:pt modelId="{4180A766-69E8-4649-A22D-AD453210D1EA}" type="pres">
      <dgm:prSet presAssocID="{CD5DBA43-EC8E-452E-9C8B-AF3FD6460941}" presName="parentLin" presStyleCnt="0"/>
      <dgm:spPr/>
    </dgm:pt>
    <dgm:pt modelId="{2DF94A3A-B28F-40CD-8E5B-56B20BC649A9}" type="pres">
      <dgm:prSet presAssocID="{CD5DBA43-EC8E-452E-9C8B-AF3FD6460941}" presName="parentLeftMargin" presStyleLbl="node1" presStyleIdx="0" presStyleCnt="8"/>
      <dgm:spPr/>
    </dgm:pt>
    <dgm:pt modelId="{07DB3A94-56E8-43D9-97B9-0614E941400B}" type="pres">
      <dgm:prSet presAssocID="{CD5DBA43-EC8E-452E-9C8B-AF3FD6460941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F2B6F709-32A1-4D52-9DBF-453A16956CE2}" type="pres">
      <dgm:prSet presAssocID="{CD5DBA43-EC8E-452E-9C8B-AF3FD6460941}" presName="negativeSpace" presStyleCnt="0"/>
      <dgm:spPr/>
    </dgm:pt>
    <dgm:pt modelId="{17A66726-A20E-48BA-886C-D516A511295A}" type="pres">
      <dgm:prSet presAssocID="{CD5DBA43-EC8E-452E-9C8B-AF3FD6460941}" presName="childText" presStyleLbl="conFgAcc1" presStyleIdx="1" presStyleCnt="8">
        <dgm:presLayoutVars>
          <dgm:bulletEnabled val="1"/>
        </dgm:presLayoutVars>
      </dgm:prSet>
      <dgm:spPr/>
    </dgm:pt>
    <dgm:pt modelId="{8CBE0580-9BFD-4B54-9AC1-83689656F86B}" type="pres">
      <dgm:prSet presAssocID="{80D9083C-BE72-4487-9E03-175F243C3E9D}" presName="spaceBetweenRectangles" presStyleCnt="0"/>
      <dgm:spPr/>
    </dgm:pt>
    <dgm:pt modelId="{84EE7F66-DDFB-4986-86BC-67A60EE06DE4}" type="pres">
      <dgm:prSet presAssocID="{38D10912-090B-4262-8518-1EE5745FAAEA}" presName="parentLin" presStyleCnt="0"/>
      <dgm:spPr/>
    </dgm:pt>
    <dgm:pt modelId="{C9103F8E-F1B3-4DFD-BAC9-9382F018FEC3}" type="pres">
      <dgm:prSet presAssocID="{38D10912-090B-4262-8518-1EE5745FAAEA}" presName="parentLeftMargin" presStyleLbl="node1" presStyleIdx="1" presStyleCnt="8"/>
      <dgm:spPr/>
    </dgm:pt>
    <dgm:pt modelId="{28EA707F-29FE-4EC3-8C6F-1DEF9FE108BB}" type="pres">
      <dgm:prSet presAssocID="{38D10912-090B-4262-8518-1EE5745FAAEA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21C72BF5-78C3-43F6-B2E8-9FC04CF2F430}" type="pres">
      <dgm:prSet presAssocID="{38D10912-090B-4262-8518-1EE5745FAAEA}" presName="negativeSpace" presStyleCnt="0"/>
      <dgm:spPr/>
    </dgm:pt>
    <dgm:pt modelId="{7E811B3D-6443-490D-B44F-048DB264B742}" type="pres">
      <dgm:prSet presAssocID="{38D10912-090B-4262-8518-1EE5745FAAEA}" presName="childText" presStyleLbl="conFgAcc1" presStyleIdx="2" presStyleCnt="8">
        <dgm:presLayoutVars>
          <dgm:bulletEnabled val="1"/>
        </dgm:presLayoutVars>
      </dgm:prSet>
      <dgm:spPr/>
    </dgm:pt>
    <dgm:pt modelId="{8F4A36CC-4E4A-41D6-AD40-03CFD865A297}" type="pres">
      <dgm:prSet presAssocID="{6F1DBF42-35BB-414D-A0D7-D76EB3DAB76B}" presName="spaceBetweenRectangles" presStyleCnt="0"/>
      <dgm:spPr/>
    </dgm:pt>
    <dgm:pt modelId="{325A8575-CF01-4A01-B4C2-706476405444}" type="pres">
      <dgm:prSet presAssocID="{30BB1FF6-2715-4306-94D1-4831BF37216C}" presName="parentLin" presStyleCnt="0"/>
      <dgm:spPr/>
    </dgm:pt>
    <dgm:pt modelId="{36AEF29B-4C11-4A3C-ACEA-B17792EBA765}" type="pres">
      <dgm:prSet presAssocID="{30BB1FF6-2715-4306-94D1-4831BF37216C}" presName="parentLeftMargin" presStyleLbl="node1" presStyleIdx="2" presStyleCnt="8"/>
      <dgm:spPr/>
    </dgm:pt>
    <dgm:pt modelId="{375DEA88-2864-4909-85FF-8D6F67A2CC8A}" type="pres">
      <dgm:prSet presAssocID="{30BB1FF6-2715-4306-94D1-4831BF37216C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BC7DE327-55F7-4959-962E-D7475C4986CD}" type="pres">
      <dgm:prSet presAssocID="{30BB1FF6-2715-4306-94D1-4831BF37216C}" presName="negativeSpace" presStyleCnt="0"/>
      <dgm:spPr/>
    </dgm:pt>
    <dgm:pt modelId="{DA60271A-EDE8-45F4-887A-BA528ACFCCE8}" type="pres">
      <dgm:prSet presAssocID="{30BB1FF6-2715-4306-94D1-4831BF37216C}" presName="childText" presStyleLbl="conFgAcc1" presStyleIdx="3" presStyleCnt="8">
        <dgm:presLayoutVars>
          <dgm:bulletEnabled val="1"/>
        </dgm:presLayoutVars>
      </dgm:prSet>
      <dgm:spPr/>
    </dgm:pt>
    <dgm:pt modelId="{89DC9DCF-EC2C-4B0D-8C6C-3050F5DABEE1}" type="pres">
      <dgm:prSet presAssocID="{B5A30A41-F4D0-4540-B9D1-E754F60D74CF}" presName="spaceBetweenRectangles" presStyleCnt="0"/>
      <dgm:spPr/>
    </dgm:pt>
    <dgm:pt modelId="{AB53E63F-2235-4F13-8828-DEE331746D35}" type="pres">
      <dgm:prSet presAssocID="{0BAB04B2-86DD-41F1-B90B-903D54FA09D5}" presName="parentLin" presStyleCnt="0"/>
      <dgm:spPr/>
    </dgm:pt>
    <dgm:pt modelId="{99169380-0F7D-4A4E-B2DF-19DF5C06DFC8}" type="pres">
      <dgm:prSet presAssocID="{0BAB04B2-86DD-41F1-B90B-903D54FA09D5}" presName="parentLeftMargin" presStyleLbl="node1" presStyleIdx="3" presStyleCnt="8"/>
      <dgm:spPr/>
    </dgm:pt>
    <dgm:pt modelId="{189E7BFF-2E46-49AB-B68E-145E44985C4B}" type="pres">
      <dgm:prSet presAssocID="{0BAB04B2-86DD-41F1-B90B-903D54FA09D5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B736C5EC-0DD9-442F-B7D0-8EEABDC490FB}" type="pres">
      <dgm:prSet presAssocID="{0BAB04B2-86DD-41F1-B90B-903D54FA09D5}" presName="negativeSpace" presStyleCnt="0"/>
      <dgm:spPr/>
    </dgm:pt>
    <dgm:pt modelId="{5A41BE08-5EC1-4CD2-AC99-6C84DD8127E2}" type="pres">
      <dgm:prSet presAssocID="{0BAB04B2-86DD-41F1-B90B-903D54FA09D5}" presName="childText" presStyleLbl="conFgAcc1" presStyleIdx="4" presStyleCnt="8">
        <dgm:presLayoutVars>
          <dgm:bulletEnabled val="1"/>
        </dgm:presLayoutVars>
      </dgm:prSet>
      <dgm:spPr/>
    </dgm:pt>
    <dgm:pt modelId="{D5957084-BDD8-4131-B018-1876F9C48454}" type="pres">
      <dgm:prSet presAssocID="{426AC519-6E63-4A7F-9E97-AAF19A100E06}" presName="spaceBetweenRectangles" presStyleCnt="0"/>
      <dgm:spPr/>
    </dgm:pt>
    <dgm:pt modelId="{46EDF542-524A-419F-BCC2-0E8B0AEF8331}" type="pres">
      <dgm:prSet presAssocID="{3B862218-16A9-45C1-91F3-DA1B7763E040}" presName="parentLin" presStyleCnt="0"/>
      <dgm:spPr/>
    </dgm:pt>
    <dgm:pt modelId="{6D067696-7EA8-4D04-9438-B2BE7AD8E786}" type="pres">
      <dgm:prSet presAssocID="{3B862218-16A9-45C1-91F3-DA1B7763E040}" presName="parentLeftMargin" presStyleLbl="node1" presStyleIdx="4" presStyleCnt="8"/>
      <dgm:spPr/>
    </dgm:pt>
    <dgm:pt modelId="{C7CBF477-94DC-47A2-8683-CC231B450C2D}" type="pres">
      <dgm:prSet presAssocID="{3B862218-16A9-45C1-91F3-DA1B7763E040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F968A785-2A9E-45B0-8393-F8C3DE6F4E15}" type="pres">
      <dgm:prSet presAssocID="{3B862218-16A9-45C1-91F3-DA1B7763E040}" presName="negativeSpace" presStyleCnt="0"/>
      <dgm:spPr/>
    </dgm:pt>
    <dgm:pt modelId="{E3B30EDA-84F7-40B4-95C6-8685726884A9}" type="pres">
      <dgm:prSet presAssocID="{3B862218-16A9-45C1-91F3-DA1B7763E040}" presName="childText" presStyleLbl="conFgAcc1" presStyleIdx="5" presStyleCnt="8">
        <dgm:presLayoutVars>
          <dgm:bulletEnabled val="1"/>
        </dgm:presLayoutVars>
      </dgm:prSet>
      <dgm:spPr/>
    </dgm:pt>
    <dgm:pt modelId="{31B14EAE-F364-49AF-9615-B4322821CD9C}" type="pres">
      <dgm:prSet presAssocID="{B381B512-6503-46C6-B2DA-1EA49427FA03}" presName="spaceBetweenRectangles" presStyleCnt="0"/>
      <dgm:spPr/>
    </dgm:pt>
    <dgm:pt modelId="{7B883C02-8A87-45D5-AE6B-0C66EC21F0E1}" type="pres">
      <dgm:prSet presAssocID="{2AF569B9-AE47-449A-8DD8-76CE268CF954}" presName="parentLin" presStyleCnt="0"/>
      <dgm:spPr/>
    </dgm:pt>
    <dgm:pt modelId="{131B1D3D-9575-44D6-937D-DA744FC60030}" type="pres">
      <dgm:prSet presAssocID="{2AF569B9-AE47-449A-8DD8-76CE268CF954}" presName="parentLeftMargin" presStyleLbl="node1" presStyleIdx="5" presStyleCnt="8"/>
      <dgm:spPr/>
    </dgm:pt>
    <dgm:pt modelId="{DB176AF6-B4DC-4C83-B09F-92522E01F5E2}" type="pres">
      <dgm:prSet presAssocID="{2AF569B9-AE47-449A-8DD8-76CE268CF954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5994DFA6-202B-4F9E-B56C-27675A9CBC6C}" type="pres">
      <dgm:prSet presAssocID="{2AF569B9-AE47-449A-8DD8-76CE268CF954}" presName="negativeSpace" presStyleCnt="0"/>
      <dgm:spPr/>
    </dgm:pt>
    <dgm:pt modelId="{E606B145-4B15-414F-A569-DAD2B6BED5DB}" type="pres">
      <dgm:prSet presAssocID="{2AF569B9-AE47-449A-8DD8-76CE268CF954}" presName="childText" presStyleLbl="conFgAcc1" presStyleIdx="6" presStyleCnt="8">
        <dgm:presLayoutVars>
          <dgm:bulletEnabled val="1"/>
        </dgm:presLayoutVars>
      </dgm:prSet>
      <dgm:spPr/>
    </dgm:pt>
    <dgm:pt modelId="{5EE858F0-7399-4FBE-86F4-79801C7F36EB}" type="pres">
      <dgm:prSet presAssocID="{068A7633-172A-4849-8674-E790791E4B09}" presName="spaceBetweenRectangles" presStyleCnt="0"/>
      <dgm:spPr/>
    </dgm:pt>
    <dgm:pt modelId="{2B8B5877-1A92-499A-B4CC-9BCFF1B0ED47}" type="pres">
      <dgm:prSet presAssocID="{3755443E-3B8F-4EF2-8404-1771F9E4F005}" presName="parentLin" presStyleCnt="0"/>
      <dgm:spPr/>
    </dgm:pt>
    <dgm:pt modelId="{E7414E92-A4FE-4AF9-9C5D-E31C94912CF4}" type="pres">
      <dgm:prSet presAssocID="{3755443E-3B8F-4EF2-8404-1771F9E4F005}" presName="parentLeftMargin" presStyleLbl="node1" presStyleIdx="6" presStyleCnt="8"/>
      <dgm:spPr/>
    </dgm:pt>
    <dgm:pt modelId="{2696433E-6694-402E-A5F4-B5ACAB33C338}" type="pres">
      <dgm:prSet presAssocID="{3755443E-3B8F-4EF2-8404-1771F9E4F005}" presName="parentText" presStyleLbl="node1" presStyleIdx="7" presStyleCnt="8">
        <dgm:presLayoutVars>
          <dgm:chMax val="0"/>
          <dgm:bulletEnabled val="1"/>
        </dgm:presLayoutVars>
      </dgm:prSet>
      <dgm:spPr/>
    </dgm:pt>
    <dgm:pt modelId="{88CEAEF2-4182-439F-BFDA-7BF49DAB9D20}" type="pres">
      <dgm:prSet presAssocID="{3755443E-3B8F-4EF2-8404-1771F9E4F005}" presName="negativeSpace" presStyleCnt="0"/>
      <dgm:spPr/>
    </dgm:pt>
    <dgm:pt modelId="{714F38A4-5FB6-4739-B391-D06B8494D9CB}" type="pres">
      <dgm:prSet presAssocID="{3755443E-3B8F-4EF2-8404-1771F9E4F005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0304DC11-E73C-4D84-9668-7F29D5638CDA}" type="presOf" srcId="{38D10912-090B-4262-8518-1EE5745FAAEA}" destId="{C9103F8E-F1B3-4DFD-BAC9-9382F018FEC3}" srcOrd="0" destOrd="0" presId="urn:microsoft.com/office/officeart/2005/8/layout/list1"/>
    <dgm:cxn modelId="{CB3DBD14-F0A0-4C9A-810D-57D6A4EB3B00}" type="presOf" srcId="{CC9FD017-C187-4F40-9829-EFBE94E6BB0D}" destId="{3525C5C2-D863-4230-BD53-93A97AFD30A5}" srcOrd="0" destOrd="0" presId="urn:microsoft.com/office/officeart/2005/8/layout/list1"/>
    <dgm:cxn modelId="{F704C11E-261E-431E-B8C9-4F4121A00385}" type="presOf" srcId="{0BAB04B2-86DD-41F1-B90B-903D54FA09D5}" destId="{99169380-0F7D-4A4E-B2DF-19DF5C06DFC8}" srcOrd="0" destOrd="0" presId="urn:microsoft.com/office/officeart/2005/8/layout/list1"/>
    <dgm:cxn modelId="{0DF1EA29-0B9A-4D7E-B9B1-69A3695439C5}" type="presOf" srcId="{CD5DBA43-EC8E-452E-9C8B-AF3FD6460941}" destId="{2DF94A3A-B28F-40CD-8E5B-56B20BC649A9}" srcOrd="0" destOrd="0" presId="urn:microsoft.com/office/officeart/2005/8/layout/list1"/>
    <dgm:cxn modelId="{AAA04B30-459C-4B13-AFCB-263C84ABD1E5}" srcId="{3BEC5AA7-C609-4FBB-A946-86A9BCC7BDBB}" destId="{38D10912-090B-4262-8518-1EE5745FAAEA}" srcOrd="2" destOrd="0" parTransId="{33F35B0E-EE67-41D7-9968-8823DDBF58C0}" sibTransId="{6F1DBF42-35BB-414D-A0D7-D76EB3DAB76B}"/>
    <dgm:cxn modelId="{1B520A3C-EC49-43A4-9956-9DE6AAC21768}" type="presOf" srcId="{30BB1FF6-2715-4306-94D1-4831BF37216C}" destId="{36AEF29B-4C11-4A3C-ACEA-B17792EBA765}" srcOrd="0" destOrd="0" presId="urn:microsoft.com/office/officeart/2005/8/layout/list1"/>
    <dgm:cxn modelId="{FE3DF93E-AEEB-437E-A803-3A5268398B16}" type="presOf" srcId="{3B862218-16A9-45C1-91F3-DA1B7763E040}" destId="{6D067696-7EA8-4D04-9438-B2BE7AD8E786}" srcOrd="0" destOrd="0" presId="urn:microsoft.com/office/officeart/2005/8/layout/list1"/>
    <dgm:cxn modelId="{4304A13F-B7A7-46B0-B65A-A89414485C75}" type="presOf" srcId="{2AF569B9-AE47-449A-8DD8-76CE268CF954}" destId="{DB176AF6-B4DC-4C83-B09F-92522E01F5E2}" srcOrd="1" destOrd="0" presId="urn:microsoft.com/office/officeart/2005/8/layout/list1"/>
    <dgm:cxn modelId="{7060255B-0335-40EB-84EC-7AC34456AC4A}" type="presOf" srcId="{3755443E-3B8F-4EF2-8404-1771F9E4F005}" destId="{E7414E92-A4FE-4AF9-9C5D-E31C94912CF4}" srcOrd="0" destOrd="0" presId="urn:microsoft.com/office/officeart/2005/8/layout/list1"/>
    <dgm:cxn modelId="{4AE72549-7B1B-4295-B617-F02880AB4DFA}" srcId="{3BEC5AA7-C609-4FBB-A946-86A9BCC7BDBB}" destId="{3755443E-3B8F-4EF2-8404-1771F9E4F005}" srcOrd="7" destOrd="0" parTransId="{167129B2-D8C3-4CF2-A65B-FFF846AF2B98}" sibTransId="{C782666E-4ED2-47F1-819C-CD8D923BB82E}"/>
    <dgm:cxn modelId="{162DE84D-4385-46E7-82AB-900E112199F5}" type="presOf" srcId="{3B862218-16A9-45C1-91F3-DA1B7763E040}" destId="{C7CBF477-94DC-47A2-8683-CC231B450C2D}" srcOrd="1" destOrd="0" presId="urn:microsoft.com/office/officeart/2005/8/layout/list1"/>
    <dgm:cxn modelId="{606F4B51-FD3C-448D-8AED-200AEC14B2BD}" type="presOf" srcId="{CD5DBA43-EC8E-452E-9C8B-AF3FD6460941}" destId="{07DB3A94-56E8-43D9-97B9-0614E941400B}" srcOrd="1" destOrd="0" presId="urn:microsoft.com/office/officeart/2005/8/layout/list1"/>
    <dgm:cxn modelId="{0D9E3C59-D9C4-4CE0-ADCE-5FF77A1CCBA3}" srcId="{3BEC5AA7-C609-4FBB-A946-86A9BCC7BDBB}" destId="{3B862218-16A9-45C1-91F3-DA1B7763E040}" srcOrd="5" destOrd="0" parTransId="{A699F00A-EDA3-4151-9B6F-DDFD5763B29C}" sibTransId="{B381B512-6503-46C6-B2DA-1EA49427FA03}"/>
    <dgm:cxn modelId="{927B1E92-6CFA-4CAD-A62A-3287990F1627}" srcId="{3BEC5AA7-C609-4FBB-A946-86A9BCC7BDBB}" destId="{CD5DBA43-EC8E-452E-9C8B-AF3FD6460941}" srcOrd="1" destOrd="0" parTransId="{AAA254B7-8AE2-44F2-9450-CA3ABD71C76D}" sibTransId="{80D9083C-BE72-4487-9E03-175F243C3E9D}"/>
    <dgm:cxn modelId="{A32B2296-D87A-471D-ADCF-5C19183F0A25}" type="presOf" srcId="{30BB1FF6-2715-4306-94D1-4831BF37216C}" destId="{375DEA88-2864-4909-85FF-8D6F67A2CC8A}" srcOrd="1" destOrd="0" presId="urn:microsoft.com/office/officeart/2005/8/layout/list1"/>
    <dgm:cxn modelId="{94166C98-D4A9-4859-B6BD-B0373B5E4A03}" type="presOf" srcId="{0BAB04B2-86DD-41F1-B90B-903D54FA09D5}" destId="{189E7BFF-2E46-49AB-B68E-145E44985C4B}" srcOrd="1" destOrd="0" presId="urn:microsoft.com/office/officeart/2005/8/layout/list1"/>
    <dgm:cxn modelId="{FD9152BB-E23F-4D37-9BD9-B68D0B1F7D59}" type="presOf" srcId="{2AF569B9-AE47-449A-8DD8-76CE268CF954}" destId="{131B1D3D-9575-44D6-937D-DA744FC60030}" srcOrd="0" destOrd="0" presId="urn:microsoft.com/office/officeart/2005/8/layout/list1"/>
    <dgm:cxn modelId="{939B4FC6-CA31-4EEC-8035-1A180F90F1AA}" type="presOf" srcId="{3755443E-3B8F-4EF2-8404-1771F9E4F005}" destId="{2696433E-6694-402E-A5F4-B5ACAB33C338}" srcOrd="1" destOrd="0" presId="urn:microsoft.com/office/officeart/2005/8/layout/list1"/>
    <dgm:cxn modelId="{30CF36D2-4A4F-44FB-83A0-3CE9BEB92EC8}" type="presOf" srcId="{38D10912-090B-4262-8518-1EE5745FAAEA}" destId="{28EA707F-29FE-4EC3-8C6F-1DEF9FE108BB}" srcOrd="1" destOrd="0" presId="urn:microsoft.com/office/officeart/2005/8/layout/list1"/>
    <dgm:cxn modelId="{9F8885D3-79EC-424E-A1D2-C866A74AC673}" type="presOf" srcId="{3BEC5AA7-C609-4FBB-A946-86A9BCC7BDBB}" destId="{59D8036E-A586-47D4-808A-F0D96BECCA46}" srcOrd="0" destOrd="0" presId="urn:microsoft.com/office/officeart/2005/8/layout/list1"/>
    <dgm:cxn modelId="{664B76D4-8B84-43D4-880B-5747DA8FA312}" srcId="{3BEC5AA7-C609-4FBB-A946-86A9BCC7BDBB}" destId="{CC9FD017-C187-4F40-9829-EFBE94E6BB0D}" srcOrd="0" destOrd="0" parTransId="{AC87DB1F-432E-4AF8-8BB9-09EFD498CC65}" sibTransId="{BF07E763-5AE4-43D0-9D21-FE9F65BB8492}"/>
    <dgm:cxn modelId="{6C9EF8D9-A1D5-44E5-BB27-69A96C065CF8}" type="presOf" srcId="{CC9FD017-C187-4F40-9829-EFBE94E6BB0D}" destId="{7EE8A540-0E8A-49C5-BDBF-EA40B52A426E}" srcOrd="1" destOrd="0" presId="urn:microsoft.com/office/officeart/2005/8/layout/list1"/>
    <dgm:cxn modelId="{343547DD-7998-4E36-9A28-322EFAC30068}" srcId="{3BEC5AA7-C609-4FBB-A946-86A9BCC7BDBB}" destId="{0BAB04B2-86DD-41F1-B90B-903D54FA09D5}" srcOrd="4" destOrd="0" parTransId="{F9E207A2-AC16-4E19-8659-528D4176EFB8}" sibTransId="{426AC519-6E63-4A7F-9E97-AAF19A100E06}"/>
    <dgm:cxn modelId="{40AB4EE7-70FB-4766-BB50-112A05B1C1C7}" srcId="{3BEC5AA7-C609-4FBB-A946-86A9BCC7BDBB}" destId="{2AF569B9-AE47-449A-8DD8-76CE268CF954}" srcOrd="6" destOrd="0" parTransId="{345E4FF3-320C-4082-A3C3-88F49A992AAD}" sibTransId="{068A7633-172A-4849-8674-E790791E4B09}"/>
    <dgm:cxn modelId="{D9BAC5E9-0592-4033-A348-16327380EA56}" srcId="{3BEC5AA7-C609-4FBB-A946-86A9BCC7BDBB}" destId="{30BB1FF6-2715-4306-94D1-4831BF37216C}" srcOrd="3" destOrd="0" parTransId="{F7CDFA38-7DB7-49C3-BD8D-34938B5D3CBC}" sibTransId="{B5A30A41-F4D0-4540-B9D1-E754F60D74CF}"/>
    <dgm:cxn modelId="{52E1D845-F78A-47D4-817B-57B3AEAEC24B}" type="presParOf" srcId="{59D8036E-A586-47D4-808A-F0D96BECCA46}" destId="{99461B10-A68D-4090-B63A-3B45E53B3312}" srcOrd="0" destOrd="0" presId="urn:microsoft.com/office/officeart/2005/8/layout/list1"/>
    <dgm:cxn modelId="{065D63FB-6448-4948-9F64-50751E61E675}" type="presParOf" srcId="{99461B10-A68D-4090-B63A-3B45E53B3312}" destId="{3525C5C2-D863-4230-BD53-93A97AFD30A5}" srcOrd="0" destOrd="0" presId="urn:microsoft.com/office/officeart/2005/8/layout/list1"/>
    <dgm:cxn modelId="{BFCE9F08-E568-46B2-BF65-D3A6E4A2AB56}" type="presParOf" srcId="{99461B10-A68D-4090-B63A-3B45E53B3312}" destId="{7EE8A540-0E8A-49C5-BDBF-EA40B52A426E}" srcOrd="1" destOrd="0" presId="urn:microsoft.com/office/officeart/2005/8/layout/list1"/>
    <dgm:cxn modelId="{55E45B17-3866-4602-975B-7C70141CA10A}" type="presParOf" srcId="{59D8036E-A586-47D4-808A-F0D96BECCA46}" destId="{EE22F3A1-148F-44E3-ACC5-2A3C532424E9}" srcOrd="1" destOrd="0" presId="urn:microsoft.com/office/officeart/2005/8/layout/list1"/>
    <dgm:cxn modelId="{105E9DCD-8175-49D8-A8AA-003233594E1F}" type="presParOf" srcId="{59D8036E-A586-47D4-808A-F0D96BECCA46}" destId="{272C4E7E-D9E4-41E4-9438-B5C02D37B63D}" srcOrd="2" destOrd="0" presId="urn:microsoft.com/office/officeart/2005/8/layout/list1"/>
    <dgm:cxn modelId="{23F60209-DC30-4646-B1A3-70D5D2FAD405}" type="presParOf" srcId="{59D8036E-A586-47D4-808A-F0D96BECCA46}" destId="{679232B4-661D-445F-A0A4-37E695EB797F}" srcOrd="3" destOrd="0" presId="urn:microsoft.com/office/officeart/2005/8/layout/list1"/>
    <dgm:cxn modelId="{34627DCC-A14E-438A-9A13-248F80FD8F5E}" type="presParOf" srcId="{59D8036E-A586-47D4-808A-F0D96BECCA46}" destId="{4180A766-69E8-4649-A22D-AD453210D1EA}" srcOrd="4" destOrd="0" presId="urn:microsoft.com/office/officeart/2005/8/layout/list1"/>
    <dgm:cxn modelId="{88B382CB-BDF2-4679-9C41-FB8F5F25EA4A}" type="presParOf" srcId="{4180A766-69E8-4649-A22D-AD453210D1EA}" destId="{2DF94A3A-B28F-40CD-8E5B-56B20BC649A9}" srcOrd="0" destOrd="0" presId="urn:microsoft.com/office/officeart/2005/8/layout/list1"/>
    <dgm:cxn modelId="{1727CC18-A0EC-4704-914F-32B4D1D1B3B3}" type="presParOf" srcId="{4180A766-69E8-4649-A22D-AD453210D1EA}" destId="{07DB3A94-56E8-43D9-97B9-0614E941400B}" srcOrd="1" destOrd="0" presId="urn:microsoft.com/office/officeart/2005/8/layout/list1"/>
    <dgm:cxn modelId="{1B6C91FF-9009-4D5D-8426-D5E69C205CA4}" type="presParOf" srcId="{59D8036E-A586-47D4-808A-F0D96BECCA46}" destId="{F2B6F709-32A1-4D52-9DBF-453A16956CE2}" srcOrd="5" destOrd="0" presId="urn:microsoft.com/office/officeart/2005/8/layout/list1"/>
    <dgm:cxn modelId="{1F535A55-95E4-405F-ACAA-10ED64FFAD92}" type="presParOf" srcId="{59D8036E-A586-47D4-808A-F0D96BECCA46}" destId="{17A66726-A20E-48BA-886C-D516A511295A}" srcOrd="6" destOrd="0" presId="urn:microsoft.com/office/officeart/2005/8/layout/list1"/>
    <dgm:cxn modelId="{2B637DB6-04DC-4545-87DF-A9DBEFB33A98}" type="presParOf" srcId="{59D8036E-A586-47D4-808A-F0D96BECCA46}" destId="{8CBE0580-9BFD-4B54-9AC1-83689656F86B}" srcOrd="7" destOrd="0" presId="urn:microsoft.com/office/officeart/2005/8/layout/list1"/>
    <dgm:cxn modelId="{996D5963-9C3F-4F77-84B6-D59A1F9E7499}" type="presParOf" srcId="{59D8036E-A586-47D4-808A-F0D96BECCA46}" destId="{84EE7F66-DDFB-4986-86BC-67A60EE06DE4}" srcOrd="8" destOrd="0" presId="urn:microsoft.com/office/officeart/2005/8/layout/list1"/>
    <dgm:cxn modelId="{0C296E1E-11F5-4EA3-947C-D48A0F4DE1A1}" type="presParOf" srcId="{84EE7F66-DDFB-4986-86BC-67A60EE06DE4}" destId="{C9103F8E-F1B3-4DFD-BAC9-9382F018FEC3}" srcOrd="0" destOrd="0" presId="urn:microsoft.com/office/officeart/2005/8/layout/list1"/>
    <dgm:cxn modelId="{D309D854-3972-4C4C-98E4-C886D90D19A9}" type="presParOf" srcId="{84EE7F66-DDFB-4986-86BC-67A60EE06DE4}" destId="{28EA707F-29FE-4EC3-8C6F-1DEF9FE108BB}" srcOrd="1" destOrd="0" presId="urn:microsoft.com/office/officeart/2005/8/layout/list1"/>
    <dgm:cxn modelId="{33E4AA69-EC6F-4EBA-8606-1C6AE3007A43}" type="presParOf" srcId="{59D8036E-A586-47D4-808A-F0D96BECCA46}" destId="{21C72BF5-78C3-43F6-B2E8-9FC04CF2F430}" srcOrd="9" destOrd="0" presId="urn:microsoft.com/office/officeart/2005/8/layout/list1"/>
    <dgm:cxn modelId="{01964958-A8A5-4729-8979-375A903A7A78}" type="presParOf" srcId="{59D8036E-A586-47D4-808A-F0D96BECCA46}" destId="{7E811B3D-6443-490D-B44F-048DB264B742}" srcOrd="10" destOrd="0" presId="urn:microsoft.com/office/officeart/2005/8/layout/list1"/>
    <dgm:cxn modelId="{7186AE2A-F7CB-4C1A-BAFF-003198BF4562}" type="presParOf" srcId="{59D8036E-A586-47D4-808A-F0D96BECCA46}" destId="{8F4A36CC-4E4A-41D6-AD40-03CFD865A297}" srcOrd="11" destOrd="0" presId="urn:microsoft.com/office/officeart/2005/8/layout/list1"/>
    <dgm:cxn modelId="{332878A4-68D8-417D-BF26-C5A061F7652A}" type="presParOf" srcId="{59D8036E-A586-47D4-808A-F0D96BECCA46}" destId="{325A8575-CF01-4A01-B4C2-706476405444}" srcOrd="12" destOrd="0" presId="urn:microsoft.com/office/officeart/2005/8/layout/list1"/>
    <dgm:cxn modelId="{EB08662D-6625-4CF1-A430-837FE8235507}" type="presParOf" srcId="{325A8575-CF01-4A01-B4C2-706476405444}" destId="{36AEF29B-4C11-4A3C-ACEA-B17792EBA765}" srcOrd="0" destOrd="0" presId="urn:microsoft.com/office/officeart/2005/8/layout/list1"/>
    <dgm:cxn modelId="{EDC6D6AA-3E91-4DF5-8BF0-3F21FFB07673}" type="presParOf" srcId="{325A8575-CF01-4A01-B4C2-706476405444}" destId="{375DEA88-2864-4909-85FF-8D6F67A2CC8A}" srcOrd="1" destOrd="0" presId="urn:microsoft.com/office/officeart/2005/8/layout/list1"/>
    <dgm:cxn modelId="{7871FBB2-313D-41DB-BEED-F5977008DDC5}" type="presParOf" srcId="{59D8036E-A586-47D4-808A-F0D96BECCA46}" destId="{BC7DE327-55F7-4959-962E-D7475C4986CD}" srcOrd="13" destOrd="0" presId="urn:microsoft.com/office/officeart/2005/8/layout/list1"/>
    <dgm:cxn modelId="{571E4BDE-616B-4CA3-863F-F3637F6538C8}" type="presParOf" srcId="{59D8036E-A586-47D4-808A-F0D96BECCA46}" destId="{DA60271A-EDE8-45F4-887A-BA528ACFCCE8}" srcOrd="14" destOrd="0" presId="urn:microsoft.com/office/officeart/2005/8/layout/list1"/>
    <dgm:cxn modelId="{D0D50E68-355D-40D2-BC84-14C83729BD28}" type="presParOf" srcId="{59D8036E-A586-47D4-808A-F0D96BECCA46}" destId="{89DC9DCF-EC2C-4B0D-8C6C-3050F5DABEE1}" srcOrd="15" destOrd="0" presId="urn:microsoft.com/office/officeart/2005/8/layout/list1"/>
    <dgm:cxn modelId="{DDD12EBB-0303-4497-86D4-950030B03251}" type="presParOf" srcId="{59D8036E-A586-47D4-808A-F0D96BECCA46}" destId="{AB53E63F-2235-4F13-8828-DEE331746D35}" srcOrd="16" destOrd="0" presId="urn:microsoft.com/office/officeart/2005/8/layout/list1"/>
    <dgm:cxn modelId="{04302F28-4D12-4EBA-BEF5-F76CBDFEC7A9}" type="presParOf" srcId="{AB53E63F-2235-4F13-8828-DEE331746D35}" destId="{99169380-0F7D-4A4E-B2DF-19DF5C06DFC8}" srcOrd="0" destOrd="0" presId="urn:microsoft.com/office/officeart/2005/8/layout/list1"/>
    <dgm:cxn modelId="{4F53095C-4647-4336-A66D-57FEE65A6475}" type="presParOf" srcId="{AB53E63F-2235-4F13-8828-DEE331746D35}" destId="{189E7BFF-2E46-49AB-B68E-145E44985C4B}" srcOrd="1" destOrd="0" presId="urn:microsoft.com/office/officeart/2005/8/layout/list1"/>
    <dgm:cxn modelId="{7191B3F0-C7F5-4F05-A69E-0D6DFCB017DF}" type="presParOf" srcId="{59D8036E-A586-47D4-808A-F0D96BECCA46}" destId="{B736C5EC-0DD9-442F-B7D0-8EEABDC490FB}" srcOrd="17" destOrd="0" presId="urn:microsoft.com/office/officeart/2005/8/layout/list1"/>
    <dgm:cxn modelId="{DEC6079D-81A0-4E91-AE4F-AB107B8A73DD}" type="presParOf" srcId="{59D8036E-A586-47D4-808A-F0D96BECCA46}" destId="{5A41BE08-5EC1-4CD2-AC99-6C84DD8127E2}" srcOrd="18" destOrd="0" presId="urn:microsoft.com/office/officeart/2005/8/layout/list1"/>
    <dgm:cxn modelId="{E0983DE9-2559-479C-B313-3BF58EFAC6A9}" type="presParOf" srcId="{59D8036E-A586-47D4-808A-F0D96BECCA46}" destId="{D5957084-BDD8-4131-B018-1876F9C48454}" srcOrd="19" destOrd="0" presId="urn:microsoft.com/office/officeart/2005/8/layout/list1"/>
    <dgm:cxn modelId="{0BC2C737-C07A-455A-8A3D-6851CDD1011F}" type="presParOf" srcId="{59D8036E-A586-47D4-808A-F0D96BECCA46}" destId="{46EDF542-524A-419F-BCC2-0E8B0AEF8331}" srcOrd="20" destOrd="0" presId="urn:microsoft.com/office/officeart/2005/8/layout/list1"/>
    <dgm:cxn modelId="{EFE2201B-41B7-4BF4-8FBE-F2F14BACC1B0}" type="presParOf" srcId="{46EDF542-524A-419F-BCC2-0E8B0AEF8331}" destId="{6D067696-7EA8-4D04-9438-B2BE7AD8E786}" srcOrd="0" destOrd="0" presId="urn:microsoft.com/office/officeart/2005/8/layout/list1"/>
    <dgm:cxn modelId="{94B84A5A-B43F-4A8C-93EA-C5B1BE32BFB3}" type="presParOf" srcId="{46EDF542-524A-419F-BCC2-0E8B0AEF8331}" destId="{C7CBF477-94DC-47A2-8683-CC231B450C2D}" srcOrd="1" destOrd="0" presId="urn:microsoft.com/office/officeart/2005/8/layout/list1"/>
    <dgm:cxn modelId="{8C50F723-ED30-4ED5-896A-4ECF1F4675A9}" type="presParOf" srcId="{59D8036E-A586-47D4-808A-F0D96BECCA46}" destId="{F968A785-2A9E-45B0-8393-F8C3DE6F4E15}" srcOrd="21" destOrd="0" presId="urn:microsoft.com/office/officeart/2005/8/layout/list1"/>
    <dgm:cxn modelId="{FE8A85B3-1722-429B-818E-A50CEC7B04CB}" type="presParOf" srcId="{59D8036E-A586-47D4-808A-F0D96BECCA46}" destId="{E3B30EDA-84F7-40B4-95C6-8685726884A9}" srcOrd="22" destOrd="0" presId="urn:microsoft.com/office/officeart/2005/8/layout/list1"/>
    <dgm:cxn modelId="{40B290E4-32D8-4F40-B4F1-A4D164C17EAB}" type="presParOf" srcId="{59D8036E-A586-47D4-808A-F0D96BECCA46}" destId="{31B14EAE-F364-49AF-9615-B4322821CD9C}" srcOrd="23" destOrd="0" presId="urn:microsoft.com/office/officeart/2005/8/layout/list1"/>
    <dgm:cxn modelId="{D680659C-596B-4D19-BBD7-7547AA4FF36E}" type="presParOf" srcId="{59D8036E-A586-47D4-808A-F0D96BECCA46}" destId="{7B883C02-8A87-45D5-AE6B-0C66EC21F0E1}" srcOrd="24" destOrd="0" presId="urn:microsoft.com/office/officeart/2005/8/layout/list1"/>
    <dgm:cxn modelId="{7E15BD54-F646-4B23-9144-22E867245B12}" type="presParOf" srcId="{7B883C02-8A87-45D5-AE6B-0C66EC21F0E1}" destId="{131B1D3D-9575-44D6-937D-DA744FC60030}" srcOrd="0" destOrd="0" presId="urn:microsoft.com/office/officeart/2005/8/layout/list1"/>
    <dgm:cxn modelId="{4B6D44C9-B6E8-4A3B-9E40-6AC45DB2A7C7}" type="presParOf" srcId="{7B883C02-8A87-45D5-AE6B-0C66EC21F0E1}" destId="{DB176AF6-B4DC-4C83-B09F-92522E01F5E2}" srcOrd="1" destOrd="0" presId="urn:microsoft.com/office/officeart/2005/8/layout/list1"/>
    <dgm:cxn modelId="{5E4056FA-F76D-41EA-BC74-D4C3B5E279EB}" type="presParOf" srcId="{59D8036E-A586-47D4-808A-F0D96BECCA46}" destId="{5994DFA6-202B-4F9E-B56C-27675A9CBC6C}" srcOrd="25" destOrd="0" presId="urn:microsoft.com/office/officeart/2005/8/layout/list1"/>
    <dgm:cxn modelId="{1457574C-7EE6-4258-BD00-56B0B31A1121}" type="presParOf" srcId="{59D8036E-A586-47D4-808A-F0D96BECCA46}" destId="{E606B145-4B15-414F-A569-DAD2B6BED5DB}" srcOrd="26" destOrd="0" presId="urn:microsoft.com/office/officeart/2005/8/layout/list1"/>
    <dgm:cxn modelId="{1F870BB7-AC30-44DA-8C4F-AF93A8B9AC33}" type="presParOf" srcId="{59D8036E-A586-47D4-808A-F0D96BECCA46}" destId="{5EE858F0-7399-4FBE-86F4-79801C7F36EB}" srcOrd="27" destOrd="0" presId="urn:microsoft.com/office/officeart/2005/8/layout/list1"/>
    <dgm:cxn modelId="{E2296224-4416-44E2-9494-CCE8BB9FABEA}" type="presParOf" srcId="{59D8036E-A586-47D4-808A-F0D96BECCA46}" destId="{2B8B5877-1A92-499A-B4CC-9BCFF1B0ED47}" srcOrd="28" destOrd="0" presId="urn:microsoft.com/office/officeart/2005/8/layout/list1"/>
    <dgm:cxn modelId="{D6E4607B-44C3-4C91-BC7E-CEDE2F7252F5}" type="presParOf" srcId="{2B8B5877-1A92-499A-B4CC-9BCFF1B0ED47}" destId="{E7414E92-A4FE-4AF9-9C5D-E31C94912CF4}" srcOrd="0" destOrd="0" presId="urn:microsoft.com/office/officeart/2005/8/layout/list1"/>
    <dgm:cxn modelId="{E3A6D21D-8380-4066-84FB-5B0636644753}" type="presParOf" srcId="{2B8B5877-1A92-499A-B4CC-9BCFF1B0ED47}" destId="{2696433E-6694-402E-A5F4-B5ACAB33C338}" srcOrd="1" destOrd="0" presId="urn:microsoft.com/office/officeart/2005/8/layout/list1"/>
    <dgm:cxn modelId="{A4F08A71-ACBC-456A-BBA5-AE3C17CEE1B4}" type="presParOf" srcId="{59D8036E-A586-47D4-808A-F0D96BECCA46}" destId="{88CEAEF2-4182-439F-BFDA-7BF49DAB9D20}" srcOrd="29" destOrd="0" presId="urn:microsoft.com/office/officeart/2005/8/layout/list1"/>
    <dgm:cxn modelId="{36C47CC7-0A8A-4732-95FE-167CCFA314CE}" type="presParOf" srcId="{59D8036E-A586-47D4-808A-F0D96BECCA46}" destId="{714F38A4-5FB6-4739-B391-D06B8494D9CB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7E86FA-F280-436D-9A92-DF702377299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9EF1DE-51DE-4841-866C-35AC43694B13}">
      <dgm:prSet phldrT="[Text]" custT="1"/>
      <dgm:spPr/>
      <dgm:t>
        <a:bodyPr/>
        <a:lstStyle/>
        <a:p>
          <a:r>
            <a:rPr lang="en-US" sz="4800" b="1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 Aspects </a:t>
          </a:r>
          <a:endParaRPr lang="en-US" sz="4800" dirty="0"/>
        </a:p>
      </dgm:t>
    </dgm:pt>
    <dgm:pt modelId="{C3D4635A-2B37-47D2-8F6E-08B11E90DD4C}" type="parTrans" cxnId="{76891206-5F53-4F78-9CDC-D76871D74B9A}">
      <dgm:prSet/>
      <dgm:spPr/>
      <dgm:t>
        <a:bodyPr/>
        <a:lstStyle/>
        <a:p>
          <a:endParaRPr lang="en-US"/>
        </a:p>
      </dgm:t>
    </dgm:pt>
    <dgm:pt modelId="{C4F88600-5CEB-4633-B5C1-229C4963C228}" type="sibTrans" cxnId="{76891206-5F53-4F78-9CDC-D76871D74B9A}">
      <dgm:prSet/>
      <dgm:spPr/>
      <dgm:t>
        <a:bodyPr/>
        <a:lstStyle/>
        <a:p>
          <a:endParaRPr lang="en-US"/>
        </a:p>
      </dgm:t>
    </dgm:pt>
    <dgm:pt modelId="{B568BDDA-9469-4FC6-AA20-347392566B4C}" type="pres">
      <dgm:prSet presAssocID="{1E7E86FA-F280-436D-9A92-DF7023772998}" presName="linear" presStyleCnt="0">
        <dgm:presLayoutVars>
          <dgm:animLvl val="lvl"/>
          <dgm:resizeHandles val="exact"/>
        </dgm:presLayoutVars>
      </dgm:prSet>
      <dgm:spPr/>
    </dgm:pt>
    <dgm:pt modelId="{B2EFB36D-C391-43E7-B24F-902F80CC60E3}" type="pres">
      <dgm:prSet presAssocID="{0B9EF1DE-51DE-4841-866C-35AC43694B13}" presName="parentText" presStyleLbl="node1" presStyleIdx="0" presStyleCnt="1" custLinFactNeighborX="2183">
        <dgm:presLayoutVars>
          <dgm:chMax val="0"/>
          <dgm:bulletEnabled val="1"/>
        </dgm:presLayoutVars>
      </dgm:prSet>
      <dgm:spPr/>
    </dgm:pt>
  </dgm:ptLst>
  <dgm:cxnLst>
    <dgm:cxn modelId="{76891206-5F53-4F78-9CDC-D76871D74B9A}" srcId="{1E7E86FA-F280-436D-9A92-DF7023772998}" destId="{0B9EF1DE-51DE-4841-866C-35AC43694B13}" srcOrd="0" destOrd="0" parTransId="{C3D4635A-2B37-47D2-8F6E-08B11E90DD4C}" sibTransId="{C4F88600-5CEB-4633-B5C1-229C4963C228}"/>
    <dgm:cxn modelId="{F60A141F-75D3-474A-BE2B-50290EEE9F97}" type="presOf" srcId="{0B9EF1DE-51DE-4841-866C-35AC43694B13}" destId="{B2EFB36D-C391-43E7-B24F-902F80CC60E3}" srcOrd="0" destOrd="0" presId="urn:microsoft.com/office/officeart/2005/8/layout/vList2"/>
    <dgm:cxn modelId="{B974CB8C-B844-4E69-B0F1-D5224D6B320A}" type="presOf" srcId="{1E7E86FA-F280-436D-9A92-DF7023772998}" destId="{B568BDDA-9469-4FC6-AA20-347392566B4C}" srcOrd="0" destOrd="0" presId="urn:microsoft.com/office/officeart/2005/8/layout/vList2"/>
    <dgm:cxn modelId="{5CD04880-3FC5-46BF-B6A0-6CF57B6FEE25}" type="presParOf" srcId="{B568BDDA-9469-4FC6-AA20-347392566B4C}" destId="{B2EFB36D-C391-43E7-B24F-902F80CC60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6D5766-75C3-41D9-A74E-0DA03A876D9C}" type="doc">
      <dgm:prSet loTypeId="urn:microsoft.com/office/officeart/2005/8/layout/chevron2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F1B79FC0-860C-4CC7-9E4D-E0B5A1AB4AB9}">
      <dgm:prSet phldrT="[Text]" custT="1"/>
      <dgm:spPr/>
      <dgm:t>
        <a:bodyPr/>
        <a:lstStyle/>
        <a:p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1.</a:t>
          </a:r>
        </a:p>
      </dgm:t>
    </dgm:pt>
    <dgm:pt modelId="{A89877EE-375D-4FFB-9939-A0463FAE0C40}" type="parTrans" cxnId="{A820C357-7ECA-40A2-A226-7359F5ED75AD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2C08AE-8C02-4472-98EF-854E560408CD}" type="sibTrans" cxnId="{A820C357-7ECA-40A2-A226-7359F5ED75AD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332E64-727F-463F-A72A-BB622DB4CEC8}">
      <dgm:prSet phldrT="[Text]"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Change the school function design &amp; HVAC system.</a:t>
          </a:r>
        </a:p>
      </dgm:t>
    </dgm:pt>
    <dgm:pt modelId="{9BC50F9C-8133-4283-92F7-75DACF11D3DE}" type="parTrans" cxnId="{CE52ECE0-BA52-44AA-8AEB-667FA65BAD1F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E16C31-D337-4252-B72A-147FD667FDEC}" type="sibTrans" cxnId="{CE52ECE0-BA52-44AA-8AEB-667FA65BAD1F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381D51-6AA2-4F9D-852C-D1DAB97CA15D}">
      <dgm:prSet phldrT="[Text]" custT="1"/>
      <dgm:spPr/>
      <dgm:t>
        <a:bodyPr/>
        <a:lstStyle/>
        <a:p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2.</a:t>
          </a:r>
        </a:p>
      </dgm:t>
    </dgm:pt>
    <dgm:pt modelId="{0C355AD1-077F-4FAC-BCD1-067CD677E765}" type="parTrans" cxnId="{FB2872E6-E777-4FEE-99B5-32C2A4D8819F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30589E-51E4-4B9F-A104-F279005BB022}" type="sibTrans" cxnId="{FB2872E6-E777-4FEE-99B5-32C2A4D8819F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D43307-D6A3-4A06-AEEE-BBB483285AF6}">
      <dgm:prSet phldrT="[Text]" custT="1"/>
      <dgm:spPr/>
      <dgm:t>
        <a:bodyPr/>
        <a:lstStyle/>
        <a:p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3.</a:t>
          </a:r>
        </a:p>
      </dgm:t>
    </dgm:pt>
    <dgm:pt modelId="{D3F78696-6F44-41C4-9FE0-4139E8BBD915}" type="parTrans" cxnId="{F71ED603-793F-4B7A-95FB-8C2998864A6C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10F9C7-DCD7-432A-A8AE-3C8F1D5FDC11}" type="sibTrans" cxnId="{F71ED603-793F-4B7A-95FB-8C2998864A6C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CC92CD-7747-49DD-9C35-C3CB593DAC92}">
      <dgm:prSet phldrT="[Text]" custT="1"/>
      <dgm:spPr/>
      <dgm:t>
        <a:bodyPr/>
        <a:lstStyle/>
        <a:p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4.</a:t>
          </a:r>
        </a:p>
      </dgm:t>
    </dgm:pt>
    <dgm:pt modelId="{06BFA734-EF9C-442B-BABC-A8E8E87CD877}" type="parTrans" cxnId="{87FB2CD3-B4EC-4FF0-8711-C0DF0C88C0B1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9913F3-C02B-4345-BE87-46E1A573B723}" type="sibTrans" cxnId="{87FB2CD3-B4EC-4FF0-8711-C0DF0C88C0B1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6C6F21-D91D-46D8-B1B7-CB9C95625173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5.</a:t>
          </a:r>
        </a:p>
      </dgm:t>
    </dgm:pt>
    <dgm:pt modelId="{17B2B4DB-EF7E-4BC6-B58F-88E816B92DA1}" type="parTrans" cxnId="{3704A7EB-B4EB-4930-AE26-423956D1D860}">
      <dgm:prSet/>
      <dgm:spPr/>
      <dgm:t>
        <a:bodyPr/>
        <a:lstStyle/>
        <a:p>
          <a:endParaRPr lang="en-US"/>
        </a:p>
      </dgm:t>
    </dgm:pt>
    <dgm:pt modelId="{56E5FC4C-9C8B-43B4-84A2-49740BBE33C7}" type="sibTrans" cxnId="{3704A7EB-B4EB-4930-AE26-423956D1D860}">
      <dgm:prSet/>
      <dgm:spPr/>
      <dgm:t>
        <a:bodyPr/>
        <a:lstStyle/>
        <a:p>
          <a:endParaRPr lang="en-US"/>
        </a:p>
      </dgm:t>
    </dgm:pt>
    <dgm:pt modelId="{4117B797-D11C-4133-8A38-365444F434E8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Applying shading system and revel only.</a:t>
          </a:r>
        </a:p>
      </dgm:t>
    </dgm:pt>
    <dgm:pt modelId="{109A2FBA-358E-45E3-9F47-0E80DAE5ADC1}" type="parTrans" cxnId="{88A9D232-7ED7-4C0C-A7AA-FD7D7F501D52}">
      <dgm:prSet/>
      <dgm:spPr/>
      <dgm:t>
        <a:bodyPr/>
        <a:lstStyle/>
        <a:p>
          <a:endParaRPr lang="en-US"/>
        </a:p>
      </dgm:t>
    </dgm:pt>
    <dgm:pt modelId="{D2A94BA7-5AA5-4B84-9A21-10B6BF729B4B}" type="sibTrans" cxnId="{88A9D232-7ED7-4C0C-A7AA-FD7D7F501D52}">
      <dgm:prSet/>
      <dgm:spPr/>
      <dgm:t>
        <a:bodyPr/>
        <a:lstStyle/>
        <a:p>
          <a:endParaRPr lang="en-US"/>
        </a:p>
      </dgm:t>
    </dgm:pt>
    <dgm:pt modelId="{E7A77353-C967-46FF-8F8F-BE41C8060842}">
      <dgm:prSet phldrT="[Text]"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Wall insulation only.</a:t>
          </a:r>
        </a:p>
      </dgm:t>
    </dgm:pt>
    <dgm:pt modelId="{DB9C3A99-CF57-477B-B42F-227595B63CA5}" type="parTrans" cxnId="{667F1036-2EA8-4870-BEDE-6DB724917B37}">
      <dgm:prSet/>
      <dgm:spPr/>
      <dgm:t>
        <a:bodyPr/>
        <a:lstStyle/>
        <a:p>
          <a:endParaRPr lang="en-US"/>
        </a:p>
      </dgm:t>
    </dgm:pt>
    <dgm:pt modelId="{A98B216A-50FF-4D13-A7CD-BF4A7049A5B3}" type="sibTrans" cxnId="{667F1036-2EA8-4870-BEDE-6DB724917B37}">
      <dgm:prSet/>
      <dgm:spPr/>
      <dgm:t>
        <a:bodyPr/>
        <a:lstStyle/>
        <a:p>
          <a:endParaRPr lang="en-US"/>
        </a:p>
      </dgm:t>
    </dgm:pt>
    <dgm:pt modelId="{204B2EA6-BC1E-4750-86D1-A2D9859F8F07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Roof insulation only.</a:t>
          </a:r>
        </a:p>
      </dgm:t>
    </dgm:pt>
    <dgm:pt modelId="{3B1C279F-B2BF-45E0-A418-837C77A60CCE}" type="parTrans" cxnId="{3CE0D784-6CF3-4B48-8F42-3DF7855B0CFA}">
      <dgm:prSet/>
      <dgm:spPr/>
      <dgm:t>
        <a:bodyPr/>
        <a:lstStyle/>
        <a:p>
          <a:endParaRPr lang="en-US"/>
        </a:p>
      </dgm:t>
    </dgm:pt>
    <dgm:pt modelId="{7077A5DB-8068-4835-8CE4-7E6CBB6AB2B2}" type="sibTrans" cxnId="{3CE0D784-6CF3-4B48-8F42-3DF7855B0CFA}">
      <dgm:prSet/>
      <dgm:spPr/>
      <dgm:t>
        <a:bodyPr/>
        <a:lstStyle/>
        <a:p>
          <a:endParaRPr lang="en-US"/>
        </a:p>
      </dgm:t>
    </dgm:pt>
    <dgm:pt modelId="{42862AB0-E201-4957-B3C5-2CBC53561810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Windows glass treated only. </a:t>
          </a:r>
        </a:p>
      </dgm:t>
    </dgm:pt>
    <dgm:pt modelId="{4E0DCB61-D073-4B93-BBBD-6CAEBFFC4200}" type="parTrans" cxnId="{B0AD27DA-DCB4-4157-B85B-C5A7818D0B2F}">
      <dgm:prSet/>
      <dgm:spPr/>
      <dgm:t>
        <a:bodyPr/>
        <a:lstStyle/>
        <a:p>
          <a:endParaRPr lang="en-US"/>
        </a:p>
      </dgm:t>
    </dgm:pt>
    <dgm:pt modelId="{382E6E8E-AA5D-4CC0-ACFF-9F7159D06DEC}" type="sibTrans" cxnId="{B0AD27DA-DCB4-4157-B85B-C5A7818D0B2F}">
      <dgm:prSet/>
      <dgm:spPr/>
      <dgm:t>
        <a:bodyPr/>
        <a:lstStyle/>
        <a:p>
          <a:endParaRPr lang="en-US"/>
        </a:p>
      </dgm:t>
    </dgm:pt>
    <dgm:pt modelId="{99392B9A-7D8F-4125-B97F-A975C1B64A53}">
      <dgm:prSet custT="1"/>
      <dgm:spPr/>
      <dgm:t>
        <a:bodyPr/>
        <a:lstStyle/>
        <a:p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6. </a:t>
          </a:r>
        </a:p>
      </dgm:t>
    </dgm:pt>
    <dgm:pt modelId="{0FD0C609-9481-4628-871B-941D54140C5E}" type="parTrans" cxnId="{1219D355-C53B-4776-9B6A-285E34087D5F}">
      <dgm:prSet/>
      <dgm:spPr/>
      <dgm:t>
        <a:bodyPr/>
        <a:lstStyle/>
        <a:p>
          <a:endParaRPr lang="en-US"/>
        </a:p>
      </dgm:t>
    </dgm:pt>
    <dgm:pt modelId="{2F2EE8B5-40FD-4828-9132-7DF9415D1F0B}" type="sibTrans" cxnId="{1219D355-C53B-4776-9B6A-285E34087D5F}">
      <dgm:prSet/>
      <dgm:spPr/>
      <dgm:t>
        <a:bodyPr/>
        <a:lstStyle/>
        <a:p>
          <a:endParaRPr lang="en-US"/>
        </a:p>
      </dgm:t>
    </dgm:pt>
    <dgm:pt modelId="{81817392-5675-49B9-A30F-835235261BAA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Inside Curtin louvers with medium reflectivity only. </a:t>
          </a:r>
        </a:p>
      </dgm:t>
    </dgm:pt>
    <dgm:pt modelId="{2F33F375-62D7-429B-A3E0-A3B883CAC468}" type="parTrans" cxnId="{5493675F-277D-48B1-8C6F-B50DA14DA923}">
      <dgm:prSet/>
      <dgm:spPr/>
      <dgm:t>
        <a:bodyPr/>
        <a:lstStyle/>
        <a:p>
          <a:endParaRPr lang="en-US"/>
        </a:p>
      </dgm:t>
    </dgm:pt>
    <dgm:pt modelId="{CF03EB79-AF0F-4E15-BFB7-4EF8023BC708}" type="sibTrans" cxnId="{5493675F-277D-48B1-8C6F-B50DA14DA923}">
      <dgm:prSet/>
      <dgm:spPr/>
      <dgm:t>
        <a:bodyPr/>
        <a:lstStyle/>
        <a:p>
          <a:endParaRPr lang="en-US"/>
        </a:p>
      </dgm:t>
    </dgm:pt>
    <dgm:pt modelId="{959E4ABB-8821-4DF6-B04E-01CEC89CADFA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7</a:t>
          </a:r>
        </a:p>
      </dgm:t>
    </dgm:pt>
    <dgm:pt modelId="{836DA116-6337-4AF7-90D3-7595E886C9DC}" type="parTrans" cxnId="{CED5971A-0C52-4334-B256-615B18D8BEB5}">
      <dgm:prSet/>
      <dgm:spPr/>
      <dgm:t>
        <a:bodyPr/>
        <a:lstStyle/>
        <a:p>
          <a:endParaRPr lang="en-US"/>
        </a:p>
      </dgm:t>
    </dgm:pt>
    <dgm:pt modelId="{83B030B8-4912-4E41-B207-93DCFB5D0900}" type="sibTrans" cxnId="{CED5971A-0C52-4334-B256-615B18D8BEB5}">
      <dgm:prSet/>
      <dgm:spPr/>
      <dgm:t>
        <a:bodyPr/>
        <a:lstStyle/>
        <a:p>
          <a:endParaRPr lang="en-US"/>
        </a:p>
      </dgm:t>
    </dgm:pt>
    <dgm:pt modelId="{A8C99912-62A2-4CE9-BA9F-641672170F51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Photovoltaics system used only.</a:t>
          </a:r>
        </a:p>
      </dgm:t>
    </dgm:pt>
    <dgm:pt modelId="{98A52965-CFC8-4C16-8CD2-C445883BBBBF}" type="parTrans" cxnId="{6CCE20AF-368F-4158-9062-3007F3D315F9}">
      <dgm:prSet/>
      <dgm:spPr/>
      <dgm:t>
        <a:bodyPr/>
        <a:lstStyle/>
        <a:p>
          <a:endParaRPr lang="en-US"/>
        </a:p>
      </dgm:t>
    </dgm:pt>
    <dgm:pt modelId="{B97E6DAE-E1DE-45B8-883A-43F7117909AA}" type="sibTrans" cxnId="{6CCE20AF-368F-4158-9062-3007F3D315F9}">
      <dgm:prSet/>
      <dgm:spPr/>
      <dgm:t>
        <a:bodyPr/>
        <a:lstStyle/>
        <a:p>
          <a:endParaRPr lang="en-US"/>
        </a:p>
      </dgm:t>
    </dgm:pt>
    <dgm:pt modelId="{4CC1A0DC-E6D4-45FA-A0B3-5FC6B322F206}" type="pres">
      <dgm:prSet presAssocID="{2A6D5766-75C3-41D9-A74E-0DA03A876D9C}" presName="linearFlow" presStyleCnt="0">
        <dgm:presLayoutVars>
          <dgm:dir/>
          <dgm:animLvl val="lvl"/>
          <dgm:resizeHandles val="exact"/>
        </dgm:presLayoutVars>
      </dgm:prSet>
      <dgm:spPr/>
    </dgm:pt>
    <dgm:pt modelId="{FDBB95F8-38B2-4A9B-B603-7CB0C2CE62EE}" type="pres">
      <dgm:prSet presAssocID="{F1B79FC0-860C-4CC7-9E4D-E0B5A1AB4AB9}" presName="composite" presStyleCnt="0"/>
      <dgm:spPr/>
    </dgm:pt>
    <dgm:pt modelId="{5AC6E1F4-2EB1-4360-A245-DA7CC8B02146}" type="pres">
      <dgm:prSet presAssocID="{F1B79FC0-860C-4CC7-9E4D-E0B5A1AB4AB9}" presName="parentText" presStyleLbl="alignNode1" presStyleIdx="0" presStyleCnt="7">
        <dgm:presLayoutVars>
          <dgm:chMax val="1"/>
          <dgm:bulletEnabled val="1"/>
        </dgm:presLayoutVars>
      </dgm:prSet>
      <dgm:spPr/>
    </dgm:pt>
    <dgm:pt modelId="{8541B575-1EC6-4AC3-8932-7E4C2031BF57}" type="pres">
      <dgm:prSet presAssocID="{F1B79FC0-860C-4CC7-9E4D-E0B5A1AB4AB9}" presName="descendantText" presStyleLbl="alignAcc1" presStyleIdx="0" presStyleCnt="7">
        <dgm:presLayoutVars>
          <dgm:bulletEnabled val="1"/>
        </dgm:presLayoutVars>
      </dgm:prSet>
      <dgm:spPr/>
    </dgm:pt>
    <dgm:pt modelId="{7A711578-914F-4D84-97F0-0E30D270863B}" type="pres">
      <dgm:prSet presAssocID="{4D2C08AE-8C02-4472-98EF-854E560408CD}" presName="sp" presStyleCnt="0"/>
      <dgm:spPr/>
    </dgm:pt>
    <dgm:pt modelId="{A3282C3A-21EE-4985-9782-94F4320770B0}" type="pres">
      <dgm:prSet presAssocID="{F7381D51-6AA2-4F9D-852C-D1DAB97CA15D}" presName="composite" presStyleCnt="0"/>
      <dgm:spPr/>
    </dgm:pt>
    <dgm:pt modelId="{ED49B164-B64F-497B-9AA0-53BB90B7D9A5}" type="pres">
      <dgm:prSet presAssocID="{F7381D51-6AA2-4F9D-852C-D1DAB97CA15D}" presName="parentText" presStyleLbl="alignNode1" presStyleIdx="1" presStyleCnt="7">
        <dgm:presLayoutVars>
          <dgm:chMax val="1"/>
          <dgm:bulletEnabled val="1"/>
        </dgm:presLayoutVars>
      </dgm:prSet>
      <dgm:spPr/>
    </dgm:pt>
    <dgm:pt modelId="{3669E63C-161E-4426-B6B9-C88708B3EF18}" type="pres">
      <dgm:prSet presAssocID="{F7381D51-6AA2-4F9D-852C-D1DAB97CA15D}" presName="descendantText" presStyleLbl="alignAcc1" presStyleIdx="1" presStyleCnt="7">
        <dgm:presLayoutVars>
          <dgm:bulletEnabled val="1"/>
        </dgm:presLayoutVars>
      </dgm:prSet>
      <dgm:spPr/>
    </dgm:pt>
    <dgm:pt modelId="{042C4087-8C59-4A55-99EC-AD641EF7FE76}" type="pres">
      <dgm:prSet presAssocID="{7A30589E-51E4-4B9F-A104-F279005BB022}" presName="sp" presStyleCnt="0"/>
      <dgm:spPr/>
    </dgm:pt>
    <dgm:pt modelId="{1C5AA13C-470A-4C1B-A64E-B63DC244ADB5}" type="pres">
      <dgm:prSet presAssocID="{8AD43307-D6A3-4A06-AEEE-BBB483285AF6}" presName="composite" presStyleCnt="0"/>
      <dgm:spPr/>
    </dgm:pt>
    <dgm:pt modelId="{4CCDB1EC-E5F9-4DDD-B383-4A38C1D0D22C}" type="pres">
      <dgm:prSet presAssocID="{8AD43307-D6A3-4A06-AEEE-BBB483285AF6}" presName="parentText" presStyleLbl="alignNode1" presStyleIdx="2" presStyleCnt="7">
        <dgm:presLayoutVars>
          <dgm:chMax val="1"/>
          <dgm:bulletEnabled val="1"/>
        </dgm:presLayoutVars>
      </dgm:prSet>
      <dgm:spPr/>
    </dgm:pt>
    <dgm:pt modelId="{077A80CC-1A4A-4536-B972-24BDFC515FE1}" type="pres">
      <dgm:prSet presAssocID="{8AD43307-D6A3-4A06-AEEE-BBB483285AF6}" presName="descendantText" presStyleLbl="alignAcc1" presStyleIdx="2" presStyleCnt="7">
        <dgm:presLayoutVars>
          <dgm:bulletEnabled val="1"/>
        </dgm:presLayoutVars>
      </dgm:prSet>
      <dgm:spPr/>
    </dgm:pt>
    <dgm:pt modelId="{B22B0DFB-058E-471B-AAD7-D7E6EDB8D98A}" type="pres">
      <dgm:prSet presAssocID="{C110F9C7-DCD7-432A-A8AE-3C8F1D5FDC11}" presName="sp" presStyleCnt="0"/>
      <dgm:spPr/>
    </dgm:pt>
    <dgm:pt modelId="{04B657BE-4903-4085-9D6A-42403C6980BE}" type="pres">
      <dgm:prSet presAssocID="{DFCC92CD-7747-49DD-9C35-C3CB593DAC92}" presName="composite" presStyleCnt="0"/>
      <dgm:spPr/>
    </dgm:pt>
    <dgm:pt modelId="{524F0C4A-407F-4904-88DD-93ACC70A8371}" type="pres">
      <dgm:prSet presAssocID="{DFCC92CD-7747-49DD-9C35-C3CB593DAC92}" presName="parentText" presStyleLbl="alignNode1" presStyleIdx="3" presStyleCnt="7">
        <dgm:presLayoutVars>
          <dgm:chMax val="1"/>
          <dgm:bulletEnabled val="1"/>
        </dgm:presLayoutVars>
      </dgm:prSet>
      <dgm:spPr/>
    </dgm:pt>
    <dgm:pt modelId="{B1F5017B-EB0A-4C91-BA94-EEF05A8983E6}" type="pres">
      <dgm:prSet presAssocID="{DFCC92CD-7747-49DD-9C35-C3CB593DAC92}" presName="descendantText" presStyleLbl="alignAcc1" presStyleIdx="3" presStyleCnt="7">
        <dgm:presLayoutVars>
          <dgm:bulletEnabled val="1"/>
        </dgm:presLayoutVars>
      </dgm:prSet>
      <dgm:spPr/>
    </dgm:pt>
    <dgm:pt modelId="{29343F9F-DA53-4ABE-8A37-A75999B58013}" type="pres">
      <dgm:prSet presAssocID="{C89913F3-C02B-4345-BE87-46E1A573B723}" presName="sp" presStyleCnt="0"/>
      <dgm:spPr/>
    </dgm:pt>
    <dgm:pt modelId="{E46EAC39-7106-412E-B354-465C76E0BD1F}" type="pres">
      <dgm:prSet presAssocID="{7C6C6F21-D91D-46D8-B1B7-CB9C95625173}" presName="composite" presStyleCnt="0"/>
      <dgm:spPr/>
    </dgm:pt>
    <dgm:pt modelId="{8F830DD2-DE41-418A-8BCD-900FF19E84D6}" type="pres">
      <dgm:prSet presAssocID="{7C6C6F21-D91D-46D8-B1B7-CB9C95625173}" presName="parentText" presStyleLbl="alignNode1" presStyleIdx="4" presStyleCnt="7">
        <dgm:presLayoutVars>
          <dgm:chMax val="1"/>
          <dgm:bulletEnabled val="1"/>
        </dgm:presLayoutVars>
      </dgm:prSet>
      <dgm:spPr/>
    </dgm:pt>
    <dgm:pt modelId="{014BD38C-76E2-42B3-8A79-4BC668327615}" type="pres">
      <dgm:prSet presAssocID="{7C6C6F21-D91D-46D8-B1B7-CB9C95625173}" presName="descendantText" presStyleLbl="alignAcc1" presStyleIdx="4" presStyleCnt="7">
        <dgm:presLayoutVars>
          <dgm:bulletEnabled val="1"/>
        </dgm:presLayoutVars>
      </dgm:prSet>
      <dgm:spPr/>
    </dgm:pt>
    <dgm:pt modelId="{CB0854AB-AE70-4711-95E6-CC6BC63A8A61}" type="pres">
      <dgm:prSet presAssocID="{56E5FC4C-9C8B-43B4-84A2-49740BBE33C7}" presName="sp" presStyleCnt="0"/>
      <dgm:spPr/>
    </dgm:pt>
    <dgm:pt modelId="{CC35D92D-8189-4ADA-A895-20E256FF5C70}" type="pres">
      <dgm:prSet presAssocID="{99392B9A-7D8F-4125-B97F-A975C1B64A53}" presName="composite" presStyleCnt="0"/>
      <dgm:spPr/>
    </dgm:pt>
    <dgm:pt modelId="{C2596D95-9DE5-41AF-ABD8-37D9568B673D}" type="pres">
      <dgm:prSet presAssocID="{99392B9A-7D8F-4125-B97F-A975C1B64A53}" presName="parentText" presStyleLbl="alignNode1" presStyleIdx="5" presStyleCnt="7">
        <dgm:presLayoutVars>
          <dgm:chMax val="1"/>
          <dgm:bulletEnabled val="1"/>
        </dgm:presLayoutVars>
      </dgm:prSet>
      <dgm:spPr/>
    </dgm:pt>
    <dgm:pt modelId="{24E89065-9526-40A2-BE93-369CF8106C0A}" type="pres">
      <dgm:prSet presAssocID="{99392B9A-7D8F-4125-B97F-A975C1B64A53}" presName="descendantText" presStyleLbl="alignAcc1" presStyleIdx="5" presStyleCnt="7">
        <dgm:presLayoutVars>
          <dgm:bulletEnabled val="1"/>
        </dgm:presLayoutVars>
      </dgm:prSet>
      <dgm:spPr/>
    </dgm:pt>
    <dgm:pt modelId="{6955D6CD-2283-456D-A745-672887BCF924}" type="pres">
      <dgm:prSet presAssocID="{2F2EE8B5-40FD-4828-9132-7DF9415D1F0B}" presName="sp" presStyleCnt="0"/>
      <dgm:spPr/>
    </dgm:pt>
    <dgm:pt modelId="{EC21C46C-19B2-4A48-A313-687DA89BC77E}" type="pres">
      <dgm:prSet presAssocID="{959E4ABB-8821-4DF6-B04E-01CEC89CADFA}" presName="composite" presStyleCnt="0"/>
      <dgm:spPr/>
    </dgm:pt>
    <dgm:pt modelId="{8C983C3E-2281-468E-967E-D4F32D1C8631}" type="pres">
      <dgm:prSet presAssocID="{959E4ABB-8821-4DF6-B04E-01CEC89CADFA}" presName="parentText" presStyleLbl="alignNode1" presStyleIdx="6" presStyleCnt="7">
        <dgm:presLayoutVars>
          <dgm:chMax val="1"/>
          <dgm:bulletEnabled val="1"/>
        </dgm:presLayoutVars>
      </dgm:prSet>
      <dgm:spPr/>
    </dgm:pt>
    <dgm:pt modelId="{1D54DD9F-CB72-4ED3-AC98-C2906D4A928D}" type="pres">
      <dgm:prSet presAssocID="{959E4ABB-8821-4DF6-B04E-01CEC89CADFA}" presName="descendantText" presStyleLbl="alignAcc1" presStyleIdx="6" presStyleCnt="7">
        <dgm:presLayoutVars>
          <dgm:bulletEnabled val="1"/>
        </dgm:presLayoutVars>
      </dgm:prSet>
      <dgm:spPr/>
    </dgm:pt>
  </dgm:ptLst>
  <dgm:cxnLst>
    <dgm:cxn modelId="{F71ED603-793F-4B7A-95FB-8C2998864A6C}" srcId="{2A6D5766-75C3-41D9-A74E-0DA03A876D9C}" destId="{8AD43307-D6A3-4A06-AEEE-BBB483285AF6}" srcOrd="2" destOrd="0" parTransId="{D3F78696-6F44-41C4-9FE0-4139E8BBD915}" sibTransId="{C110F9C7-DCD7-432A-A8AE-3C8F1D5FDC11}"/>
    <dgm:cxn modelId="{CED5971A-0C52-4334-B256-615B18D8BEB5}" srcId="{2A6D5766-75C3-41D9-A74E-0DA03A876D9C}" destId="{959E4ABB-8821-4DF6-B04E-01CEC89CADFA}" srcOrd="6" destOrd="0" parTransId="{836DA116-6337-4AF7-90D3-7595E886C9DC}" sibTransId="{83B030B8-4912-4E41-B207-93DCFB5D0900}"/>
    <dgm:cxn modelId="{700C9827-2DF4-4491-B976-E70F5A618D35}" type="presOf" srcId="{81817392-5675-49B9-A30F-835235261BAA}" destId="{24E89065-9526-40A2-BE93-369CF8106C0A}" srcOrd="0" destOrd="0" presId="urn:microsoft.com/office/officeart/2005/8/layout/chevron2"/>
    <dgm:cxn modelId="{88A9D232-7ED7-4C0C-A7AA-FD7D7F501D52}" srcId="{F7381D51-6AA2-4F9D-852C-D1DAB97CA15D}" destId="{4117B797-D11C-4133-8A38-365444F434E8}" srcOrd="0" destOrd="0" parTransId="{109A2FBA-358E-45E3-9F47-0E80DAE5ADC1}" sibTransId="{D2A94BA7-5AA5-4B84-9A21-10B6BF729B4B}"/>
    <dgm:cxn modelId="{667F1036-2EA8-4870-BEDE-6DB724917B37}" srcId="{8AD43307-D6A3-4A06-AEEE-BBB483285AF6}" destId="{E7A77353-C967-46FF-8F8F-BE41C8060842}" srcOrd="0" destOrd="0" parTransId="{DB9C3A99-CF57-477B-B42F-227595B63CA5}" sibTransId="{A98B216A-50FF-4D13-A7CD-BF4A7049A5B3}"/>
    <dgm:cxn modelId="{BE17F93C-5FF0-4419-8C4F-AADB1679F57E}" type="presOf" srcId="{F7381D51-6AA2-4F9D-852C-D1DAB97CA15D}" destId="{ED49B164-B64F-497B-9AA0-53BB90B7D9A5}" srcOrd="0" destOrd="0" presId="urn:microsoft.com/office/officeart/2005/8/layout/chevron2"/>
    <dgm:cxn modelId="{5493675F-277D-48B1-8C6F-B50DA14DA923}" srcId="{99392B9A-7D8F-4125-B97F-A975C1B64A53}" destId="{81817392-5675-49B9-A30F-835235261BAA}" srcOrd="0" destOrd="0" parTransId="{2F33F375-62D7-429B-A3E0-A3B883CAC468}" sibTransId="{CF03EB79-AF0F-4E15-BFB7-4EF8023BC708}"/>
    <dgm:cxn modelId="{0A352961-776E-4277-8656-18312324AE48}" type="presOf" srcId="{959E4ABB-8821-4DF6-B04E-01CEC89CADFA}" destId="{8C983C3E-2281-468E-967E-D4F32D1C8631}" srcOrd="0" destOrd="0" presId="urn:microsoft.com/office/officeart/2005/8/layout/chevron2"/>
    <dgm:cxn modelId="{A8B09848-6979-4CE0-BC89-2B2EE516F456}" type="presOf" srcId="{42862AB0-E201-4957-B3C5-2CBC53561810}" destId="{014BD38C-76E2-42B3-8A79-4BC668327615}" srcOrd="0" destOrd="0" presId="urn:microsoft.com/office/officeart/2005/8/layout/chevron2"/>
    <dgm:cxn modelId="{AB66B868-3AD9-49EB-8373-8FE267BF210A}" type="presOf" srcId="{F1B79FC0-860C-4CC7-9E4D-E0B5A1AB4AB9}" destId="{5AC6E1F4-2EB1-4360-A245-DA7CC8B02146}" srcOrd="0" destOrd="0" presId="urn:microsoft.com/office/officeart/2005/8/layout/chevron2"/>
    <dgm:cxn modelId="{9B5EC570-3801-420A-BD65-B8CACF0DE0D8}" type="presOf" srcId="{DFCC92CD-7747-49DD-9C35-C3CB593DAC92}" destId="{524F0C4A-407F-4904-88DD-93ACC70A8371}" srcOrd="0" destOrd="0" presId="urn:microsoft.com/office/officeart/2005/8/layout/chevron2"/>
    <dgm:cxn modelId="{E1B96551-52AC-4BB3-83A7-B1DE9EDAA387}" type="presOf" srcId="{8AD43307-D6A3-4A06-AEEE-BBB483285AF6}" destId="{4CCDB1EC-E5F9-4DDD-B383-4A38C1D0D22C}" srcOrd="0" destOrd="0" presId="urn:microsoft.com/office/officeart/2005/8/layout/chevron2"/>
    <dgm:cxn modelId="{E0044971-E424-421F-ACC0-4EDBAAA62038}" type="presOf" srcId="{9A332E64-727F-463F-A72A-BB622DB4CEC8}" destId="{8541B575-1EC6-4AC3-8932-7E4C2031BF57}" srcOrd="0" destOrd="0" presId="urn:microsoft.com/office/officeart/2005/8/layout/chevron2"/>
    <dgm:cxn modelId="{1219D355-C53B-4776-9B6A-285E34087D5F}" srcId="{2A6D5766-75C3-41D9-A74E-0DA03A876D9C}" destId="{99392B9A-7D8F-4125-B97F-A975C1B64A53}" srcOrd="5" destOrd="0" parTransId="{0FD0C609-9481-4628-871B-941D54140C5E}" sibTransId="{2F2EE8B5-40FD-4828-9132-7DF9415D1F0B}"/>
    <dgm:cxn modelId="{A820C357-7ECA-40A2-A226-7359F5ED75AD}" srcId="{2A6D5766-75C3-41D9-A74E-0DA03A876D9C}" destId="{F1B79FC0-860C-4CC7-9E4D-E0B5A1AB4AB9}" srcOrd="0" destOrd="0" parTransId="{A89877EE-375D-4FFB-9939-A0463FAE0C40}" sibTransId="{4D2C08AE-8C02-4472-98EF-854E560408CD}"/>
    <dgm:cxn modelId="{3CE0D784-6CF3-4B48-8F42-3DF7855B0CFA}" srcId="{DFCC92CD-7747-49DD-9C35-C3CB593DAC92}" destId="{204B2EA6-BC1E-4750-86D1-A2D9859F8F07}" srcOrd="0" destOrd="0" parTransId="{3B1C279F-B2BF-45E0-A418-837C77A60CCE}" sibTransId="{7077A5DB-8068-4835-8CE4-7E6CBB6AB2B2}"/>
    <dgm:cxn modelId="{91F2CF9F-5E55-4A06-B779-51E48033A3E3}" type="presOf" srcId="{A8C99912-62A2-4CE9-BA9F-641672170F51}" destId="{1D54DD9F-CB72-4ED3-AC98-C2906D4A928D}" srcOrd="0" destOrd="0" presId="urn:microsoft.com/office/officeart/2005/8/layout/chevron2"/>
    <dgm:cxn modelId="{9EC117A7-6329-4E68-B8C1-68F2DC3ABE82}" type="presOf" srcId="{2A6D5766-75C3-41D9-A74E-0DA03A876D9C}" destId="{4CC1A0DC-E6D4-45FA-A0B3-5FC6B322F206}" srcOrd="0" destOrd="0" presId="urn:microsoft.com/office/officeart/2005/8/layout/chevron2"/>
    <dgm:cxn modelId="{6CCE20AF-368F-4158-9062-3007F3D315F9}" srcId="{959E4ABB-8821-4DF6-B04E-01CEC89CADFA}" destId="{A8C99912-62A2-4CE9-BA9F-641672170F51}" srcOrd="0" destOrd="0" parTransId="{98A52965-CFC8-4C16-8CD2-C445883BBBBF}" sibTransId="{B97E6DAE-E1DE-45B8-883A-43F7117909AA}"/>
    <dgm:cxn modelId="{F164F5B3-F6BF-4BAE-95B9-6C90BAD54AC5}" type="presOf" srcId="{4117B797-D11C-4133-8A38-365444F434E8}" destId="{3669E63C-161E-4426-B6B9-C88708B3EF18}" srcOrd="0" destOrd="0" presId="urn:microsoft.com/office/officeart/2005/8/layout/chevron2"/>
    <dgm:cxn modelId="{F83F85BB-7904-4003-B812-2D31D6A1FCEB}" type="presOf" srcId="{99392B9A-7D8F-4125-B97F-A975C1B64A53}" destId="{C2596D95-9DE5-41AF-ABD8-37D9568B673D}" srcOrd="0" destOrd="0" presId="urn:microsoft.com/office/officeart/2005/8/layout/chevron2"/>
    <dgm:cxn modelId="{87FB2CD3-B4EC-4FF0-8711-C0DF0C88C0B1}" srcId="{2A6D5766-75C3-41D9-A74E-0DA03A876D9C}" destId="{DFCC92CD-7747-49DD-9C35-C3CB593DAC92}" srcOrd="3" destOrd="0" parTransId="{06BFA734-EF9C-442B-BABC-A8E8E87CD877}" sibTransId="{C89913F3-C02B-4345-BE87-46E1A573B723}"/>
    <dgm:cxn modelId="{44A605DA-E29D-4039-A444-02CD7D702A7E}" type="presOf" srcId="{E7A77353-C967-46FF-8F8F-BE41C8060842}" destId="{077A80CC-1A4A-4536-B972-24BDFC515FE1}" srcOrd="0" destOrd="0" presId="urn:microsoft.com/office/officeart/2005/8/layout/chevron2"/>
    <dgm:cxn modelId="{B0AD27DA-DCB4-4157-B85B-C5A7818D0B2F}" srcId="{7C6C6F21-D91D-46D8-B1B7-CB9C95625173}" destId="{42862AB0-E201-4957-B3C5-2CBC53561810}" srcOrd="0" destOrd="0" parTransId="{4E0DCB61-D073-4B93-BBBD-6CAEBFFC4200}" sibTransId="{382E6E8E-AA5D-4CC0-ACFF-9F7159D06DEC}"/>
    <dgm:cxn modelId="{CE52ECE0-BA52-44AA-8AEB-667FA65BAD1F}" srcId="{F1B79FC0-860C-4CC7-9E4D-E0B5A1AB4AB9}" destId="{9A332E64-727F-463F-A72A-BB622DB4CEC8}" srcOrd="0" destOrd="0" parTransId="{9BC50F9C-8133-4283-92F7-75DACF11D3DE}" sibTransId="{C4E16C31-D337-4252-B72A-147FD667FDEC}"/>
    <dgm:cxn modelId="{D610A2E1-DEDE-4F2B-A633-5F5BA2FADEBD}" type="presOf" srcId="{7C6C6F21-D91D-46D8-B1B7-CB9C95625173}" destId="{8F830DD2-DE41-418A-8BCD-900FF19E84D6}" srcOrd="0" destOrd="0" presId="urn:microsoft.com/office/officeart/2005/8/layout/chevron2"/>
    <dgm:cxn modelId="{FB2872E6-E777-4FEE-99B5-32C2A4D8819F}" srcId="{2A6D5766-75C3-41D9-A74E-0DA03A876D9C}" destId="{F7381D51-6AA2-4F9D-852C-D1DAB97CA15D}" srcOrd="1" destOrd="0" parTransId="{0C355AD1-077F-4FAC-BCD1-067CD677E765}" sibTransId="{7A30589E-51E4-4B9F-A104-F279005BB022}"/>
    <dgm:cxn modelId="{3704A7EB-B4EB-4930-AE26-423956D1D860}" srcId="{2A6D5766-75C3-41D9-A74E-0DA03A876D9C}" destId="{7C6C6F21-D91D-46D8-B1B7-CB9C95625173}" srcOrd="4" destOrd="0" parTransId="{17B2B4DB-EF7E-4BC6-B58F-88E816B92DA1}" sibTransId="{56E5FC4C-9C8B-43B4-84A2-49740BBE33C7}"/>
    <dgm:cxn modelId="{6A29E4EB-B652-44CD-B189-263C8138691C}" type="presOf" srcId="{204B2EA6-BC1E-4750-86D1-A2D9859F8F07}" destId="{B1F5017B-EB0A-4C91-BA94-EEF05A8983E6}" srcOrd="0" destOrd="0" presId="urn:microsoft.com/office/officeart/2005/8/layout/chevron2"/>
    <dgm:cxn modelId="{C4D76E38-B525-468D-B8DF-27575ECE6611}" type="presParOf" srcId="{4CC1A0DC-E6D4-45FA-A0B3-5FC6B322F206}" destId="{FDBB95F8-38B2-4A9B-B603-7CB0C2CE62EE}" srcOrd="0" destOrd="0" presId="urn:microsoft.com/office/officeart/2005/8/layout/chevron2"/>
    <dgm:cxn modelId="{6AE35745-FB47-41B7-9537-882DE9BCB478}" type="presParOf" srcId="{FDBB95F8-38B2-4A9B-B603-7CB0C2CE62EE}" destId="{5AC6E1F4-2EB1-4360-A245-DA7CC8B02146}" srcOrd="0" destOrd="0" presId="urn:microsoft.com/office/officeart/2005/8/layout/chevron2"/>
    <dgm:cxn modelId="{67F696F4-DBF4-4152-A87D-B6B8561188C4}" type="presParOf" srcId="{FDBB95F8-38B2-4A9B-B603-7CB0C2CE62EE}" destId="{8541B575-1EC6-4AC3-8932-7E4C2031BF57}" srcOrd="1" destOrd="0" presId="urn:microsoft.com/office/officeart/2005/8/layout/chevron2"/>
    <dgm:cxn modelId="{73BA7EFA-13D5-40FF-AE79-C998000BA7D3}" type="presParOf" srcId="{4CC1A0DC-E6D4-45FA-A0B3-5FC6B322F206}" destId="{7A711578-914F-4D84-97F0-0E30D270863B}" srcOrd="1" destOrd="0" presId="urn:microsoft.com/office/officeart/2005/8/layout/chevron2"/>
    <dgm:cxn modelId="{EE34D4F8-1487-44AA-8E1F-6BE9C2A7E2DD}" type="presParOf" srcId="{4CC1A0DC-E6D4-45FA-A0B3-5FC6B322F206}" destId="{A3282C3A-21EE-4985-9782-94F4320770B0}" srcOrd="2" destOrd="0" presId="urn:microsoft.com/office/officeart/2005/8/layout/chevron2"/>
    <dgm:cxn modelId="{822B9B71-FC3A-47F8-8CD9-5F592A0D570D}" type="presParOf" srcId="{A3282C3A-21EE-4985-9782-94F4320770B0}" destId="{ED49B164-B64F-497B-9AA0-53BB90B7D9A5}" srcOrd="0" destOrd="0" presId="urn:microsoft.com/office/officeart/2005/8/layout/chevron2"/>
    <dgm:cxn modelId="{21C8E9F9-BABE-43E7-819B-4C3FE3E1C3C0}" type="presParOf" srcId="{A3282C3A-21EE-4985-9782-94F4320770B0}" destId="{3669E63C-161E-4426-B6B9-C88708B3EF18}" srcOrd="1" destOrd="0" presId="urn:microsoft.com/office/officeart/2005/8/layout/chevron2"/>
    <dgm:cxn modelId="{D8CFF3DD-3E77-41E0-B461-4D8994B9B995}" type="presParOf" srcId="{4CC1A0DC-E6D4-45FA-A0B3-5FC6B322F206}" destId="{042C4087-8C59-4A55-99EC-AD641EF7FE76}" srcOrd="3" destOrd="0" presId="urn:microsoft.com/office/officeart/2005/8/layout/chevron2"/>
    <dgm:cxn modelId="{8A908DAB-945B-4073-A9D4-77249C33F7A9}" type="presParOf" srcId="{4CC1A0DC-E6D4-45FA-A0B3-5FC6B322F206}" destId="{1C5AA13C-470A-4C1B-A64E-B63DC244ADB5}" srcOrd="4" destOrd="0" presId="urn:microsoft.com/office/officeart/2005/8/layout/chevron2"/>
    <dgm:cxn modelId="{9F2BFD63-C99A-40C9-A12F-AE65E0710802}" type="presParOf" srcId="{1C5AA13C-470A-4C1B-A64E-B63DC244ADB5}" destId="{4CCDB1EC-E5F9-4DDD-B383-4A38C1D0D22C}" srcOrd="0" destOrd="0" presId="urn:microsoft.com/office/officeart/2005/8/layout/chevron2"/>
    <dgm:cxn modelId="{D0042D49-F445-4AEE-A72F-98DEFB7D8BFD}" type="presParOf" srcId="{1C5AA13C-470A-4C1B-A64E-B63DC244ADB5}" destId="{077A80CC-1A4A-4536-B972-24BDFC515FE1}" srcOrd="1" destOrd="0" presId="urn:microsoft.com/office/officeart/2005/8/layout/chevron2"/>
    <dgm:cxn modelId="{4EE614FD-DFDB-440C-BBB7-7A14CBC5F23A}" type="presParOf" srcId="{4CC1A0DC-E6D4-45FA-A0B3-5FC6B322F206}" destId="{B22B0DFB-058E-471B-AAD7-D7E6EDB8D98A}" srcOrd="5" destOrd="0" presId="urn:microsoft.com/office/officeart/2005/8/layout/chevron2"/>
    <dgm:cxn modelId="{82F1C2B6-A528-45A3-8492-D7D2D066FBFE}" type="presParOf" srcId="{4CC1A0DC-E6D4-45FA-A0B3-5FC6B322F206}" destId="{04B657BE-4903-4085-9D6A-42403C6980BE}" srcOrd="6" destOrd="0" presId="urn:microsoft.com/office/officeart/2005/8/layout/chevron2"/>
    <dgm:cxn modelId="{6F44A536-3844-470F-9E87-AD045E40768C}" type="presParOf" srcId="{04B657BE-4903-4085-9D6A-42403C6980BE}" destId="{524F0C4A-407F-4904-88DD-93ACC70A8371}" srcOrd="0" destOrd="0" presId="urn:microsoft.com/office/officeart/2005/8/layout/chevron2"/>
    <dgm:cxn modelId="{AC879C78-C305-4DDB-84F3-41171C06CE9D}" type="presParOf" srcId="{04B657BE-4903-4085-9D6A-42403C6980BE}" destId="{B1F5017B-EB0A-4C91-BA94-EEF05A8983E6}" srcOrd="1" destOrd="0" presId="urn:microsoft.com/office/officeart/2005/8/layout/chevron2"/>
    <dgm:cxn modelId="{97C011BF-50EC-4B1D-92F3-D4B5ECCD790D}" type="presParOf" srcId="{4CC1A0DC-E6D4-45FA-A0B3-5FC6B322F206}" destId="{29343F9F-DA53-4ABE-8A37-A75999B58013}" srcOrd="7" destOrd="0" presId="urn:microsoft.com/office/officeart/2005/8/layout/chevron2"/>
    <dgm:cxn modelId="{3B66AD36-51F7-4C5B-8530-BF7CB74B0696}" type="presParOf" srcId="{4CC1A0DC-E6D4-45FA-A0B3-5FC6B322F206}" destId="{E46EAC39-7106-412E-B354-465C76E0BD1F}" srcOrd="8" destOrd="0" presId="urn:microsoft.com/office/officeart/2005/8/layout/chevron2"/>
    <dgm:cxn modelId="{6CE68130-490B-4FEF-9FA0-429107A558E9}" type="presParOf" srcId="{E46EAC39-7106-412E-B354-465C76E0BD1F}" destId="{8F830DD2-DE41-418A-8BCD-900FF19E84D6}" srcOrd="0" destOrd="0" presId="urn:microsoft.com/office/officeart/2005/8/layout/chevron2"/>
    <dgm:cxn modelId="{4A9A29CF-4014-4C1B-881E-D8AC3CBBE81C}" type="presParOf" srcId="{E46EAC39-7106-412E-B354-465C76E0BD1F}" destId="{014BD38C-76E2-42B3-8A79-4BC668327615}" srcOrd="1" destOrd="0" presId="urn:microsoft.com/office/officeart/2005/8/layout/chevron2"/>
    <dgm:cxn modelId="{B2B078E9-F8F2-4B07-BECE-55790CA8DE31}" type="presParOf" srcId="{4CC1A0DC-E6D4-45FA-A0B3-5FC6B322F206}" destId="{CB0854AB-AE70-4711-95E6-CC6BC63A8A61}" srcOrd="9" destOrd="0" presId="urn:microsoft.com/office/officeart/2005/8/layout/chevron2"/>
    <dgm:cxn modelId="{B262178E-2260-4096-BE05-302A8C17D6F1}" type="presParOf" srcId="{4CC1A0DC-E6D4-45FA-A0B3-5FC6B322F206}" destId="{CC35D92D-8189-4ADA-A895-20E256FF5C70}" srcOrd="10" destOrd="0" presId="urn:microsoft.com/office/officeart/2005/8/layout/chevron2"/>
    <dgm:cxn modelId="{2B49E9B6-EF5C-44B7-8BC9-A8D07B6DFBA1}" type="presParOf" srcId="{CC35D92D-8189-4ADA-A895-20E256FF5C70}" destId="{C2596D95-9DE5-41AF-ABD8-37D9568B673D}" srcOrd="0" destOrd="0" presId="urn:microsoft.com/office/officeart/2005/8/layout/chevron2"/>
    <dgm:cxn modelId="{AA1BAAFB-C508-4A40-96DB-47529497DEC6}" type="presParOf" srcId="{CC35D92D-8189-4ADA-A895-20E256FF5C70}" destId="{24E89065-9526-40A2-BE93-369CF8106C0A}" srcOrd="1" destOrd="0" presId="urn:microsoft.com/office/officeart/2005/8/layout/chevron2"/>
    <dgm:cxn modelId="{B3715BBB-EEA3-4D80-AD5D-AD84B132B443}" type="presParOf" srcId="{4CC1A0DC-E6D4-45FA-A0B3-5FC6B322F206}" destId="{6955D6CD-2283-456D-A745-672887BCF924}" srcOrd="11" destOrd="0" presId="urn:microsoft.com/office/officeart/2005/8/layout/chevron2"/>
    <dgm:cxn modelId="{E5F7F399-53BB-4AD4-AF2C-389D63C86EA7}" type="presParOf" srcId="{4CC1A0DC-E6D4-45FA-A0B3-5FC6B322F206}" destId="{EC21C46C-19B2-4A48-A313-687DA89BC77E}" srcOrd="12" destOrd="0" presId="urn:microsoft.com/office/officeart/2005/8/layout/chevron2"/>
    <dgm:cxn modelId="{1B553671-4AF4-4602-B66A-2B4429A1C668}" type="presParOf" srcId="{EC21C46C-19B2-4A48-A313-687DA89BC77E}" destId="{8C983C3E-2281-468E-967E-D4F32D1C8631}" srcOrd="0" destOrd="0" presId="urn:microsoft.com/office/officeart/2005/8/layout/chevron2"/>
    <dgm:cxn modelId="{F9756A8D-BA74-4043-8818-C1CAA56802D4}" type="presParOf" srcId="{EC21C46C-19B2-4A48-A313-687DA89BC77E}" destId="{1D54DD9F-CB72-4ED3-AC98-C2906D4A928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D7F3D3-80B9-440D-9102-D74F73ED16B6}" type="doc">
      <dgm:prSet loTypeId="urn:microsoft.com/office/officeart/2005/8/layout/pyramid2" loCatId="pyramid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pPr rtl="1"/>
          <a:endParaRPr lang="ar-PS"/>
        </a:p>
      </dgm:t>
    </dgm:pt>
    <dgm:pt modelId="{244AF9D3-CFFC-4410-BA43-B56322ADF887}">
      <dgm:prSet/>
      <dgm:spPr/>
      <dgm:t>
        <a:bodyPr/>
        <a:lstStyle/>
        <a:p>
          <a:pPr rtl="1"/>
          <a:r>
            <a:rPr lang="en-US" dirty="0"/>
            <a:t>Illuminance (lux)</a:t>
          </a:r>
          <a:endParaRPr lang="ar-PS" dirty="0"/>
        </a:p>
      </dgm:t>
    </dgm:pt>
    <dgm:pt modelId="{DEFC5AD6-48AE-4B2B-8D16-FBA259CB283B}" type="parTrans" cxnId="{484EBABF-8D38-4073-A113-0BFA7513CBF2}">
      <dgm:prSet/>
      <dgm:spPr/>
      <dgm:t>
        <a:bodyPr/>
        <a:lstStyle/>
        <a:p>
          <a:pPr rtl="1"/>
          <a:endParaRPr lang="ar-PS"/>
        </a:p>
      </dgm:t>
    </dgm:pt>
    <dgm:pt modelId="{A6B397F6-D643-4FB5-89CA-2921E66ABA5C}" type="sibTrans" cxnId="{484EBABF-8D38-4073-A113-0BFA7513CBF2}">
      <dgm:prSet/>
      <dgm:spPr/>
      <dgm:t>
        <a:bodyPr/>
        <a:lstStyle/>
        <a:p>
          <a:pPr rtl="1"/>
          <a:endParaRPr lang="ar-PS"/>
        </a:p>
      </dgm:t>
    </dgm:pt>
    <dgm:pt modelId="{EE7FA06D-3327-4800-A3B3-7E35C8CA918A}">
      <dgm:prSet/>
      <dgm:spPr/>
      <dgm:t>
        <a:bodyPr/>
        <a:lstStyle/>
        <a:p>
          <a:pPr rtl="1"/>
          <a:r>
            <a:rPr lang="en-US"/>
            <a:t>Uniformity</a:t>
          </a:r>
          <a:endParaRPr lang="ar-PS"/>
        </a:p>
      </dgm:t>
    </dgm:pt>
    <dgm:pt modelId="{509E2E4B-7825-4D8D-93D7-7F6F16C3B454}" type="parTrans" cxnId="{6B3CBC97-02A5-47F6-853A-4805E8663C7E}">
      <dgm:prSet/>
      <dgm:spPr/>
      <dgm:t>
        <a:bodyPr/>
        <a:lstStyle/>
        <a:p>
          <a:pPr rtl="1"/>
          <a:endParaRPr lang="ar-PS"/>
        </a:p>
      </dgm:t>
    </dgm:pt>
    <dgm:pt modelId="{811C1DBD-47EB-4981-91BC-735169577319}" type="sibTrans" cxnId="{6B3CBC97-02A5-47F6-853A-4805E8663C7E}">
      <dgm:prSet/>
      <dgm:spPr/>
      <dgm:t>
        <a:bodyPr/>
        <a:lstStyle/>
        <a:p>
          <a:pPr rtl="1"/>
          <a:endParaRPr lang="ar-PS"/>
        </a:p>
      </dgm:t>
    </dgm:pt>
    <dgm:pt modelId="{3D0FB9C0-FFC8-4416-9114-A0CBB16F58FD}">
      <dgm:prSet/>
      <dgm:spPr/>
      <dgm:t>
        <a:bodyPr/>
        <a:lstStyle/>
        <a:p>
          <a:pPr rtl="1"/>
          <a:r>
            <a:rPr lang="en-US"/>
            <a:t>Glare</a:t>
          </a:r>
          <a:endParaRPr lang="ar-PS"/>
        </a:p>
      </dgm:t>
    </dgm:pt>
    <dgm:pt modelId="{823C8728-E7B1-4088-9E70-DDE47863C470}" type="parTrans" cxnId="{F1F83EA8-02C0-42C4-A8CC-7F81B2C5048B}">
      <dgm:prSet/>
      <dgm:spPr/>
      <dgm:t>
        <a:bodyPr/>
        <a:lstStyle/>
        <a:p>
          <a:pPr rtl="1"/>
          <a:endParaRPr lang="ar-PS"/>
        </a:p>
      </dgm:t>
    </dgm:pt>
    <dgm:pt modelId="{C04644CE-AE7F-49DE-B427-FA854D4C1676}" type="sibTrans" cxnId="{F1F83EA8-02C0-42C4-A8CC-7F81B2C5048B}">
      <dgm:prSet/>
      <dgm:spPr/>
      <dgm:t>
        <a:bodyPr/>
        <a:lstStyle/>
        <a:p>
          <a:pPr rtl="1"/>
          <a:endParaRPr lang="ar-PS"/>
        </a:p>
      </dgm:t>
    </dgm:pt>
    <dgm:pt modelId="{FEDB7396-B700-41AD-B9F1-130B0053C6D7}" type="pres">
      <dgm:prSet presAssocID="{2AD7F3D3-80B9-440D-9102-D74F73ED16B6}" presName="compositeShape" presStyleCnt="0">
        <dgm:presLayoutVars>
          <dgm:dir/>
          <dgm:resizeHandles/>
        </dgm:presLayoutVars>
      </dgm:prSet>
      <dgm:spPr/>
    </dgm:pt>
    <dgm:pt modelId="{586B9B75-F36C-4762-AD7B-C2C235937BB4}" type="pres">
      <dgm:prSet presAssocID="{2AD7F3D3-80B9-440D-9102-D74F73ED16B6}" presName="pyramid" presStyleLbl="node1" presStyleIdx="0" presStyleCnt="1"/>
      <dgm:spPr/>
    </dgm:pt>
    <dgm:pt modelId="{6E800325-868B-40CD-A9D7-63E500406E49}" type="pres">
      <dgm:prSet presAssocID="{2AD7F3D3-80B9-440D-9102-D74F73ED16B6}" presName="theList" presStyleCnt="0"/>
      <dgm:spPr/>
    </dgm:pt>
    <dgm:pt modelId="{970CE96F-90FD-4C9B-AF1C-AE6D5031CC55}" type="pres">
      <dgm:prSet presAssocID="{244AF9D3-CFFC-4410-BA43-B56322ADF887}" presName="aNode" presStyleLbl="fgAcc1" presStyleIdx="0" presStyleCnt="3">
        <dgm:presLayoutVars>
          <dgm:bulletEnabled val="1"/>
        </dgm:presLayoutVars>
      </dgm:prSet>
      <dgm:spPr/>
    </dgm:pt>
    <dgm:pt modelId="{1C47160D-AE5A-4C3D-9769-A56E6684C71A}" type="pres">
      <dgm:prSet presAssocID="{244AF9D3-CFFC-4410-BA43-B56322ADF887}" presName="aSpace" presStyleCnt="0"/>
      <dgm:spPr/>
    </dgm:pt>
    <dgm:pt modelId="{C2154ACA-48B7-4A85-9AC1-6BE6C6411D85}" type="pres">
      <dgm:prSet presAssocID="{EE7FA06D-3327-4800-A3B3-7E35C8CA918A}" presName="aNode" presStyleLbl="fgAcc1" presStyleIdx="1" presStyleCnt="3">
        <dgm:presLayoutVars>
          <dgm:bulletEnabled val="1"/>
        </dgm:presLayoutVars>
      </dgm:prSet>
      <dgm:spPr/>
    </dgm:pt>
    <dgm:pt modelId="{448C840F-1D5A-4BF9-A96D-1210C8D8FB1C}" type="pres">
      <dgm:prSet presAssocID="{EE7FA06D-3327-4800-A3B3-7E35C8CA918A}" presName="aSpace" presStyleCnt="0"/>
      <dgm:spPr/>
    </dgm:pt>
    <dgm:pt modelId="{493E9625-07C4-4486-B226-959F8ECA631E}" type="pres">
      <dgm:prSet presAssocID="{3D0FB9C0-FFC8-4416-9114-A0CBB16F58FD}" presName="aNode" presStyleLbl="fgAcc1" presStyleIdx="2" presStyleCnt="3">
        <dgm:presLayoutVars>
          <dgm:bulletEnabled val="1"/>
        </dgm:presLayoutVars>
      </dgm:prSet>
      <dgm:spPr/>
    </dgm:pt>
    <dgm:pt modelId="{AE9C6273-99E2-43F2-BC93-8C2D0294ED2E}" type="pres">
      <dgm:prSet presAssocID="{3D0FB9C0-FFC8-4416-9114-A0CBB16F58FD}" presName="aSpace" presStyleCnt="0"/>
      <dgm:spPr/>
    </dgm:pt>
  </dgm:ptLst>
  <dgm:cxnLst>
    <dgm:cxn modelId="{BF92742B-A084-4223-B4B9-BD0C1D87D8EE}" type="presOf" srcId="{3D0FB9C0-FFC8-4416-9114-A0CBB16F58FD}" destId="{493E9625-07C4-4486-B226-959F8ECA631E}" srcOrd="0" destOrd="0" presId="urn:microsoft.com/office/officeart/2005/8/layout/pyramid2"/>
    <dgm:cxn modelId="{6B3CBC97-02A5-47F6-853A-4805E8663C7E}" srcId="{2AD7F3D3-80B9-440D-9102-D74F73ED16B6}" destId="{EE7FA06D-3327-4800-A3B3-7E35C8CA918A}" srcOrd="1" destOrd="0" parTransId="{509E2E4B-7825-4D8D-93D7-7F6F16C3B454}" sibTransId="{811C1DBD-47EB-4981-91BC-735169577319}"/>
    <dgm:cxn modelId="{F1F83EA8-02C0-42C4-A8CC-7F81B2C5048B}" srcId="{2AD7F3D3-80B9-440D-9102-D74F73ED16B6}" destId="{3D0FB9C0-FFC8-4416-9114-A0CBB16F58FD}" srcOrd="2" destOrd="0" parTransId="{823C8728-E7B1-4088-9E70-DDE47863C470}" sibTransId="{C04644CE-AE7F-49DE-B427-FA854D4C1676}"/>
    <dgm:cxn modelId="{B262C3AC-C658-40A6-8619-C7A5EF9C681D}" type="presOf" srcId="{244AF9D3-CFFC-4410-BA43-B56322ADF887}" destId="{970CE96F-90FD-4C9B-AF1C-AE6D5031CC55}" srcOrd="0" destOrd="0" presId="urn:microsoft.com/office/officeart/2005/8/layout/pyramid2"/>
    <dgm:cxn modelId="{F10B04BD-FCCF-41C5-A345-607A35B9CF12}" type="presOf" srcId="{EE7FA06D-3327-4800-A3B3-7E35C8CA918A}" destId="{C2154ACA-48B7-4A85-9AC1-6BE6C6411D85}" srcOrd="0" destOrd="0" presId="urn:microsoft.com/office/officeart/2005/8/layout/pyramid2"/>
    <dgm:cxn modelId="{484EBABF-8D38-4073-A113-0BFA7513CBF2}" srcId="{2AD7F3D3-80B9-440D-9102-D74F73ED16B6}" destId="{244AF9D3-CFFC-4410-BA43-B56322ADF887}" srcOrd="0" destOrd="0" parTransId="{DEFC5AD6-48AE-4B2B-8D16-FBA259CB283B}" sibTransId="{A6B397F6-D643-4FB5-89CA-2921E66ABA5C}"/>
    <dgm:cxn modelId="{F2FAC1DD-2A59-4B38-AFB3-041C0720A934}" type="presOf" srcId="{2AD7F3D3-80B9-440D-9102-D74F73ED16B6}" destId="{FEDB7396-B700-41AD-B9F1-130B0053C6D7}" srcOrd="0" destOrd="0" presId="urn:microsoft.com/office/officeart/2005/8/layout/pyramid2"/>
    <dgm:cxn modelId="{BF07E489-454E-44C3-9C67-36CE5519A837}" type="presParOf" srcId="{FEDB7396-B700-41AD-B9F1-130B0053C6D7}" destId="{586B9B75-F36C-4762-AD7B-C2C235937BB4}" srcOrd="0" destOrd="0" presId="urn:microsoft.com/office/officeart/2005/8/layout/pyramid2"/>
    <dgm:cxn modelId="{255D2566-36E8-44BF-8EEF-DBC45F422E0A}" type="presParOf" srcId="{FEDB7396-B700-41AD-B9F1-130B0053C6D7}" destId="{6E800325-868B-40CD-A9D7-63E500406E49}" srcOrd="1" destOrd="0" presId="urn:microsoft.com/office/officeart/2005/8/layout/pyramid2"/>
    <dgm:cxn modelId="{95A40924-5B80-4D39-A819-25FBFD156321}" type="presParOf" srcId="{6E800325-868B-40CD-A9D7-63E500406E49}" destId="{970CE96F-90FD-4C9B-AF1C-AE6D5031CC55}" srcOrd="0" destOrd="0" presId="urn:microsoft.com/office/officeart/2005/8/layout/pyramid2"/>
    <dgm:cxn modelId="{7CB92610-1953-4391-B1C5-46A96E7DBF3E}" type="presParOf" srcId="{6E800325-868B-40CD-A9D7-63E500406E49}" destId="{1C47160D-AE5A-4C3D-9769-A56E6684C71A}" srcOrd="1" destOrd="0" presId="urn:microsoft.com/office/officeart/2005/8/layout/pyramid2"/>
    <dgm:cxn modelId="{0A41BC69-4C70-477E-B4AC-45B1834048E1}" type="presParOf" srcId="{6E800325-868B-40CD-A9D7-63E500406E49}" destId="{C2154ACA-48B7-4A85-9AC1-6BE6C6411D85}" srcOrd="2" destOrd="0" presId="urn:microsoft.com/office/officeart/2005/8/layout/pyramid2"/>
    <dgm:cxn modelId="{8641F961-65FD-49CC-8FDC-1F25F47820E1}" type="presParOf" srcId="{6E800325-868B-40CD-A9D7-63E500406E49}" destId="{448C840F-1D5A-4BF9-A96D-1210C8D8FB1C}" srcOrd="3" destOrd="0" presId="urn:microsoft.com/office/officeart/2005/8/layout/pyramid2"/>
    <dgm:cxn modelId="{2EC9069E-8302-441F-9836-8942B7BDCF61}" type="presParOf" srcId="{6E800325-868B-40CD-A9D7-63E500406E49}" destId="{493E9625-07C4-4486-B226-959F8ECA631E}" srcOrd="4" destOrd="0" presId="urn:microsoft.com/office/officeart/2005/8/layout/pyramid2"/>
    <dgm:cxn modelId="{DD348B32-EC74-4F02-BF7A-E6F5AF2C463E}" type="presParOf" srcId="{6E800325-868B-40CD-A9D7-63E500406E49}" destId="{AE9C6273-99E2-43F2-BC93-8C2D0294ED2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439E375-3D25-4526-991C-26B0EBA44763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PS"/>
        </a:p>
      </dgm:t>
    </dgm:pt>
    <dgm:pt modelId="{CDE9A837-A954-4E6D-ADFE-350DE8CC7394}">
      <dgm:prSet/>
      <dgm:spPr/>
      <dgm:t>
        <a:bodyPr/>
        <a:lstStyle/>
        <a:p>
          <a:pPr rtl="1"/>
          <a:r>
            <a:rPr lang="en-US">
              <a:cs typeface="+mj-cs"/>
            </a:rPr>
            <a:t>weirs</a:t>
          </a:r>
          <a:endParaRPr lang="ar-PS">
            <a:cs typeface="+mj-cs"/>
          </a:endParaRPr>
        </a:p>
      </dgm:t>
    </dgm:pt>
    <dgm:pt modelId="{16CA027B-0559-407D-AE3B-EE750A11C386}" type="parTrans" cxnId="{4B425C9B-135C-4988-B062-75EAA8FDBA54}">
      <dgm:prSet/>
      <dgm:spPr/>
      <dgm:t>
        <a:bodyPr/>
        <a:lstStyle/>
        <a:p>
          <a:pPr rtl="1"/>
          <a:endParaRPr lang="ar-PS"/>
        </a:p>
      </dgm:t>
    </dgm:pt>
    <dgm:pt modelId="{C45C7892-FE1C-4E57-838F-25D525CDCFF3}" type="sibTrans" cxnId="{4B425C9B-135C-4988-B062-75EAA8FDBA54}">
      <dgm:prSet/>
      <dgm:spPr/>
      <dgm:t>
        <a:bodyPr/>
        <a:lstStyle/>
        <a:p>
          <a:pPr rtl="1"/>
          <a:endParaRPr lang="ar-PS"/>
        </a:p>
      </dgm:t>
    </dgm:pt>
    <dgm:pt modelId="{79820117-EA84-452D-8911-AB9951AF12F0}">
      <dgm:prSet/>
      <dgm:spPr/>
      <dgm:t>
        <a:bodyPr/>
        <a:lstStyle/>
        <a:p>
          <a:pPr rtl="1"/>
          <a:r>
            <a:rPr lang="en-US">
              <a:cs typeface="+mj-cs"/>
            </a:rPr>
            <a:t>sockets</a:t>
          </a:r>
          <a:endParaRPr lang="ar-PS">
            <a:cs typeface="+mj-cs"/>
          </a:endParaRPr>
        </a:p>
      </dgm:t>
    </dgm:pt>
    <dgm:pt modelId="{2FF83AA2-B98B-4C78-B061-AAC98D63EEFE}" type="parTrans" cxnId="{A61898E9-5DFC-4969-8962-00348DE4DCF6}">
      <dgm:prSet/>
      <dgm:spPr/>
      <dgm:t>
        <a:bodyPr/>
        <a:lstStyle/>
        <a:p>
          <a:pPr rtl="1"/>
          <a:endParaRPr lang="ar-PS"/>
        </a:p>
      </dgm:t>
    </dgm:pt>
    <dgm:pt modelId="{AAC6AD1B-CD22-42A9-9C09-2E69F9596EE2}" type="sibTrans" cxnId="{A61898E9-5DFC-4969-8962-00348DE4DCF6}">
      <dgm:prSet/>
      <dgm:spPr/>
      <dgm:t>
        <a:bodyPr/>
        <a:lstStyle/>
        <a:p>
          <a:pPr rtl="1"/>
          <a:endParaRPr lang="ar-PS"/>
        </a:p>
      </dgm:t>
    </dgm:pt>
    <dgm:pt modelId="{9E80719D-3069-48A6-84A4-7DA923DAE48D}">
      <dgm:prSet/>
      <dgm:spPr/>
      <dgm:t>
        <a:bodyPr/>
        <a:lstStyle/>
        <a:p>
          <a:pPr rtl="1"/>
          <a:r>
            <a:rPr lang="en-US"/>
            <a:t>distrbution board </a:t>
          </a:r>
          <a:endParaRPr lang="ar-PS"/>
        </a:p>
      </dgm:t>
    </dgm:pt>
    <dgm:pt modelId="{F68A9437-070C-4A85-BD12-6C6A3BB7453C}" type="parTrans" cxnId="{5981F14F-E9E6-48F2-AC80-01F091940BCB}">
      <dgm:prSet/>
      <dgm:spPr/>
      <dgm:t>
        <a:bodyPr/>
        <a:lstStyle/>
        <a:p>
          <a:pPr rtl="1"/>
          <a:endParaRPr lang="ar-PS"/>
        </a:p>
      </dgm:t>
    </dgm:pt>
    <dgm:pt modelId="{E31B8601-E110-401B-AA40-FAC3795A1899}" type="sibTrans" cxnId="{5981F14F-E9E6-48F2-AC80-01F091940BCB}">
      <dgm:prSet/>
      <dgm:spPr/>
      <dgm:t>
        <a:bodyPr/>
        <a:lstStyle/>
        <a:p>
          <a:pPr rtl="1"/>
          <a:endParaRPr lang="ar-PS"/>
        </a:p>
      </dgm:t>
    </dgm:pt>
    <dgm:pt modelId="{AD8EA9DE-6EFA-401D-AFDA-2C29299B3DBE}">
      <dgm:prSet/>
      <dgm:spPr/>
      <dgm:t>
        <a:bodyPr/>
        <a:lstStyle/>
        <a:p>
          <a:pPr rtl="1"/>
          <a:r>
            <a:rPr lang="en-US"/>
            <a:t>circuit  breakers </a:t>
          </a:r>
          <a:endParaRPr lang="ar-PS"/>
        </a:p>
      </dgm:t>
    </dgm:pt>
    <dgm:pt modelId="{4FD6283F-494A-4A41-B5C1-868ADDBB6108}" type="parTrans" cxnId="{9BE5D3DC-2BD6-4E53-8D52-886102E03EA7}">
      <dgm:prSet/>
      <dgm:spPr/>
      <dgm:t>
        <a:bodyPr/>
        <a:lstStyle/>
        <a:p>
          <a:pPr rtl="1"/>
          <a:endParaRPr lang="ar-PS"/>
        </a:p>
      </dgm:t>
    </dgm:pt>
    <dgm:pt modelId="{72D1EEE2-4B89-4639-ADB7-381CC090BDE5}" type="sibTrans" cxnId="{9BE5D3DC-2BD6-4E53-8D52-886102E03EA7}">
      <dgm:prSet/>
      <dgm:spPr/>
      <dgm:t>
        <a:bodyPr/>
        <a:lstStyle/>
        <a:p>
          <a:pPr rtl="1"/>
          <a:endParaRPr lang="ar-PS"/>
        </a:p>
      </dgm:t>
    </dgm:pt>
    <dgm:pt modelId="{3A84F17C-C2FB-48D1-817A-E9DA4ACDF70F}">
      <dgm:prSet/>
      <dgm:spPr/>
      <dgm:t>
        <a:bodyPr/>
        <a:lstStyle/>
        <a:p>
          <a:pPr rtl="1"/>
          <a:r>
            <a:rPr lang="en-US"/>
            <a:t>load lighting and power </a:t>
          </a:r>
          <a:endParaRPr lang="ar-PS"/>
        </a:p>
      </dgm:t>
    </dgm:pt>
    <dgm:pt modelId="{5519A798-6CFA-430F-91FC-FF8486981729}" type="parTrans" cxnId="{C4A7EC30-C8F7-4C20-8234-CAA63AAE7AEF}">
      <dgm:prSet/>
      <dgm:spPr/>
      <dgm:t>
        <a:bodyPr/>
        <a:lstStyle/>
        <a:p>
          <a:pPr rtl="1"/>
          <a:endParaRPr lang="ar-PS"/>
        </a:p>
      </dgm:t>
    </dgm:pt>
    <dgm:pt modelId="{67334DF5-6DA9-4C46-9209-9279704CE19A}" type="sibTrans" cxnId="{C4A7EC30-C8F7-4C20-8234-CAA63AAE7AEF}">
      <dgm:prSet/>
      <dgm:spPr/>
      <dgm:t>
        <a:bodyPr/>
        <a:lstStyle/>
        <a:p>
          <a:pPr rtl="1"/>
          <a:endParaRPr lang="ar-PS"/>
        </a:p>
      </dgm:t>
    </dgm:pt>
    <dgm:pt modelId="{A34C2904-ABA4-4F91-A9FA-FB9DCEBDADCD}" type="pres">
      <dgm:prSet presAssocID="{7439E375-3D25-4526-991C-26B0EBA44763}" presName="diagram" presStyleCnt="0">
        <dgm:presLayoutVars>
          <dgm:dir/>
          <dgm:resizeHandles val="exact"/>
        </dgm:presLayoutVars>
      </dgm:prSet>
      <dgm:spPr/>
    </dgm:pt>
    <dgm:pt modelId="{8F7AB57B-CD52-4822-A392-8244A8547087}" type="pres">
      <dgm:prSet presAssocID="{CDE9A837-A954-4E6D-ADFE-350DE8CC7394}" presName="node" presStyleLbl="node1" presStyleIdx="0" presStyleCnt="5">
        <dgm:presLayoutVars>
          <dgm:bulletEnabled val="1"/>
        </dgm:presLayoutVars>
      </dgm:prSet>
      <dgm:spPr/>
    </dgm:pt>
    <dgm:pt modelId="{4280C917-BAA8-4B1A-96E5-7DAE420C4BC4}" type="pres">
      <dgm:prSet presAssocID="{C45C7892-FE1C-4E57-838F-25D525CDCFF3}" presName="sibTrans" presStyleCnt="0"/>
      <dgm:spPr/>
    </dgm:pt>
    <dgm:pt modelId="{51F1B49F-78D7-4352-AA62-A9A3C09EA7B0}" type="pres">
      <dgm:prSet presAssocID="{79820117-EA84-452D-8911-AB9951AF12F0}" presName="node" presStyleLbl="node1" presStyleIdx="1" presStyleCnt="5">
        <dgm:presLayoutVars>
          <dgm:bulletEnabled val="1"/>
        </dgm:presLayoutVars>
      </dgm:prSet>
      <dgm:spPr/>
    </dgm:pt>
    <dgm:pt modelId="{146CD0CF-702E-4DFE-B5BD-7750341B6A2A}" type="pres">
      <dgm:prSet presAssocID="{AAC6AD1B-CD22-42A9-9C09-2E69F9596EE2}" presName="sibTrans" presStyleCnt="0"/>
      <dgm:spPr/>
    </dgm:pt>
    <dgm:pt modelId="{7D8B6CA1-67C6-4614-80F9-A962A65FF7DB}" type="pres">
      <dgm:prSet presAssocID="{9E80719D-3069-48A6-84A4-7DA923DAE48D}" presName="node" presStyleLbl="node1" presStyleIdx="2" presStyleCnt="5">
        <dgm:presLayoutVars>
          <dgm:bulletEnabled val="1"/>
        </dgm:presLayoutVars>
      </dgm:prSet>
      <dgm:spPr/>
    </dgm:pt>
    <dgm:pt modelId="{8029EF88-5CB6-450C-B4AE-15912D91115A}" type="pres">
      <dgm:prSet presAssocID="{E31B8601-E110-401B-AA40-FAC3795A1899}" presName="sibTrans" presStyleCnt="0"/>
      <dgm:spPr/>
    </dgm:pt>
    <dgm:pt modelId="{7AC4E9B3-E6BB-44B6-8744-F4E7C8457E7C}" type="pres">
      <dgm:prSet presAssocID="{AD8EA9DE-6EFA-401D-AFDA-2C29299B3DBE}" presName="node" presStyleLbl="node1" presStyleIdx="3" presStyleCnt="5">
        <dgm:presLayoutVars>
          <dgm:bulletEnabled val="1"/>
        </dgm:presLayoutVars>
      </dgm:prSet>
      <dgm:spPr/>
    </dgm:pt>
    <dgm:pt modelId="{23B64051-ED51-4CBB-B0CD-C8A17A29D70D}" type="pres">
      <dgm:prSet presAssocID="{72D1EEE2-4B89-4639-ADB7-381CC090BDE5}" presName="sibTrans" presStyleCnt="0"/>
      <dgm:spPr/>
    </dgm:pt>
    <dgm:pt modelId="{EB81B317-A73E-4184-8A4B-D8DACC579A11}" type="pres">
      <dgm:prSet presAssocID="{3A84F17C-C2FB-48D1-817A-E9DA4ACDF70F}" presName="node" presStyleLbl="node1" presStyleIdx="4" presStyleCnt="5">
        <dgm:presLayoutVars>
          <dgm:bulletEnabled val="1"/>
        </dgm:presLayoutVars>
      </dgm:prSet>
      <dgm:spPr/>
    </dgm:pt>
  </dgm:ptLst>
  <dgm:cxnLst>
    <dgm:cxn modelId="{3D936511-280D-4482-BEA6-142F5AA07986}" type="presOf" srcId="{79820117-EA84-452D-8911-AB9951AF12F0}" destId="{51F1B49F-78D7-4352-AA62-A9A3C09EA7B0}" srcOrd="0" destOrd="0" presId="urn:microsoft.com/office/officeart/2005/8/layout/default"/>
    <dgm:cxn modelId="{DC6C8019-F50D-4339-AD0E-323D212659BB}" type="presOf" srcId="{3A84F17C-C2FB-48D1-817A-E9DA4ACDF70F}" destId="{EB81B317-A73E-4184-8A4B-D8DACC579A11}" srcOrd="0" destOrd="0" presId="urn:microsoft.com/office/officeart/2005/8/layout/default"/>
    <dgm:cxn modelId="{AC9EB319-C1CD-498D-A17B-1805D887CA42}" type="presOf" srcId="{7439E375-3D25-4526-991C-26B0EBA44763}" destId="{A34C2904-ABA4-4F91-A9FA-FB9DCEBDADCD}" srcOrd="0" destOrd="0" presId="urn:microsoft.com/office/officeart/2005/8/layout/default"/>
    <dgm:cxn modelId="{C4A7EC30-C8F7-4C20-8234-CAA63AAE7AEF}" srcId="{7439E375-3D25-4526-991C-26B0EBA44763}" destId="{3A84F17C-C2FB-48D1-817A-E9DA4ACDF70F}" srcOrd="4" destOrd="0" parTransId="{5519A798-6CFA-430F-91FC-FF8486981729}" sibTransId="{67334DF5-6DA9-4C46-9209-9279704CE19A}"/>
    <dgm:cxn modelId="{E89B114F-B72E-4E09-8419-2E4ECC6322F3}" type="presOf" srcId="{9E80719D-3069-48A6-84A4-7DA923DAE48D}" destId="{7D8B6CA1-67C6-4614-80F9-A962A65FF7DB}" srcOrd="0" destOrd="0" presId="urn:microsoft.com/office/officeart/2005/8/layout/default"/>
    <dgm:cxn modelId="{5981F14F-E9E6-48F2-AC80-01F091940BCB}" srcId="{7439E375-3D25-4526-991C-26B0EBA44763}" destId="{9E80719D-3069-48A6-84A4-7DA923DAE48D}" srcOrd="2" destOrd="0" parTransId="{F68A9437-070C-4A85-BD12-6C6A3BB7453C}" sibTransId="{E31B8601-E110-401B-AA40-FAC3795A1899}"/>
    <dgm:cxn modelId="{4B425C9B-135C-4988-B062-75EAA8FDBA54}" srcId="{7439E375-3D25-4526-991C-26B0EBA44763}" destId="{CDE9A837-A954-4E6D-ADFE-350DE8CC7394}" srcOrd="0" destOrd="0" parTransId="{16CA027B-0559-407D-AE3B-EE750A11C386}" sibTransId="{C45C7892-FE1C-4E57-838F-25D525CDCFF3}"/>
    <dgm:cxn modelId="{C004F39F-47ED-4ED8-BEEA-8235E691D9DD}" type="presOf" srcId="{AD8EA9DE-6EFA-401D-AFDA-2C29299B3DBE}" destId="{7AC4E9B3-E6BB-44B6-8744-F4E7C8457E7C}" srcOrd="0" destOrd="0" presId="urn:microsoft.com/office/officeart/2005/8/layout/default"/>
    <dgm:cxn modelId="{9BE5D3DC-2BD6-4E53-8D52-886102E03EA7}" srcId="{7439E375-3D25-4526-991C-26B0EBA44763}" destId="{AD8EA9DE-6EFA-401D-AFDA-2C29299B3DBE}" srcOrd="3" destOrd="0" parTransId="{4FD6283F-494A-4A41-B5C1-868ADDBB6108}" sibTransId="{72D1EEE2-4B89-4639-ADB7-381CC090BDE5}"/>
    <dgm:cxn modelId="{A61898E9-5DFC-4969-8962-00348DE4DCF6}" srcId="{7439E375-3D25-4526-991C-26B0EBA44763}" destId="{79820117-EA84-452D-8911-AB9951AF12F0}" srcOrd="1" destOrd="0" parTransId="{2FF83AA2-B98B-4C78-B061-AAC98D63EEFE}" sibTransId="{AAC6AD1B-CD22-42A9-9C09-2E69F9596EE2}"/>
    <dgm:cxn modelId="{C35369FA-D0A6-4E6E-8646-91034A63C106}" type="presOf" srcId="{CDE9A837-A954-4E6D-ADFE-350DE8CC7394}" destId="{8F7AB57B-CD52-4822-A392-8244A8547087}" srcOrd="0" destOrd="0" presId="urn:microsoft.com/office/officeart/2005/8/layout/default"/>
    <dgm:cxn modelId="{027D5788-03D1-4B83-A296-B69BF9323A44}" type="presParOf" srcId="{A34C2904-ABA4-4F91-A9FA-FB9DCEBDADCD}" destId="{8F7AB57B-CD52-4822-A392-8244A8547087}" srcOrd="0" destOrd="0" presId="urn:microsoft.com/office/officeart/2005/8/layout/default"/>
    <dgm:cxn modelId="{C34DF318-5EB2-4BCB-BE2C-C2AF70F091FE}" type="presParOf" srcId="{A34C2904-ABA4-4F91-A9FA-FB9DCEBDADCD}" destId="{4280C917-BAA8-4B1A-96E5-7DAE420C4BC4}" srcOrd="1" destOrd="0" presId="urn:microsoft.com/office/officeart/2005/8/layout/default"/>
    <dgm:cxn modelId="{DF855893-41E4-4028-BD25-C2B8E07E1AA5}" type="presParOf" srcId="{A34C2904-ABA4-4F91-A9FA-FB9DCEBDADCD}" destId="{51F1B49F-78D7-4352-AA62-A9A3C09EA7B0}" srcOrd="2" destOrd="0" presId="urn:microsoft.com/office/officeart/2005/8/layout/default"/>
    <dgm:cxn modelId="{08F72CFA-0568-4244-9CE9-DA9C7AF5CBAC}" type="presParOf" srcId="{A34C2904-ABA4-4F91-A9FA-FB9DCEBDADCD}" destId="{146CD0CF-702E-4DFE-B5BD-7750341B6A2A}" srcOrd="3" destOrd="0" presId="urn:microsoft.com/office/officeart/2005/8/layout/default"/>
    <dgm:cxn modelId="{24C65922-33C6-4263-96F3-4B1C4DF02328}" type="presParOf" srcId="{A34C2904-ABA4-4F91-A9FA-FB9DCEBDADCD}" destId="{7D8B6CA1-67C6-4614-80F9-A962A65FF7DB}" srcOrd="4" destOrd="0" presId="urn:microsoft.com/office/officeart/2005/8/layout/default"/>
    <dgm:cxn modelId="{792F524F-703F-4CE4-BCC5-DCE8D50D2A1F}" type="presParOf" srcId="{A34C2904-ABA4-4F91-A9FA-FB9DCEBDADCD}" destId="{8029EF88-5CB6-450C-B4AE-15912D91115A}" srcOrd="5" destOrd="0" presId="urn:microsoft.com/office/officeart/2005/8/layout/default"/>
    <dgm:cxn modelId="{2E338041-C514-46CE-85C3-00CA890061C3}" type="presParOf" srcId="{A34C2904-ABA4-4F91-A9FA-FB9DCEBDADCD}" destId="{7AC4E9B3-E6BB-44B6-8744-F4E7C8457E7C}" srcOrd="6" destOrd="0" presId="urn:microsoft.com/office/officeart/2005/8/layout/default"/>
    <dgm:cxn modelId="{93CC5302-EA3C-4125-9140-8785C6C1D7CA}" type="presParOf" srcId="{A34C2904-ABA4-4F91-A9FA-FB9DCEBDADCD}" destId="{23B64051-ED51-4CBB-B0CD-C8A17A29D70D}" srcOrd="7" destOrd="0" presId="urn:microsoft.com/office/officeart/2005/8/layout/default"/>
    <dgm:cxn modelId="{12505EE8-77FD-47B2-B624-320B00D659C8}" type="presParOf" srcId="{A34C2904-ABA4-4F91-A9FA-FB9DCEBDADCD}" destId="{EB81B317-A73E-4184-8A4B-D8DACC579A1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75C26C1-7E33-463B-A566-B343EB0577C0}" type="doc">
      <dgm:prSet loTypeId="urn:microsoft.com/office/officeart/2005/8/layout/hList6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A7C7D5-7ABA-466C-AF69-588F9C60BF68}">
      <dgm:prSet/>
      <dgm:spPr/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PV system &amp; HVAC system</a:t>
          </a:r>
        </a:p>
      </dgm:t>
    </dgm:pt>
    <dgm:pt modelId="{D86D6A72-274B-4103-964C-BA5CCC110F7D}" type="parTrans" cxnId="{95A803E4-36FD-471E-A544-CED4939A5BE9}">
      <dgm:prSet/>
      <dgm:spPr/>
      <dgm:t>
        <a:bodyPr/>
        <a:lstStyle/>
        <a:p>
          <a:endParaRPr lang="en-US"/>
        </a:p>
      </dgm:t>
    </dgm:pt>
    <dgm:pt modelId="{2ECEBABB-FB63-4732-8BDD-1CDF16CB0772}" type="sibTrans" cxnId="{95A803E4-36FD-471E-A544-CED4939A5BE9}">
      <dgm:prSet/>
      <dgm:spPr/>
      <dgm:t>
        <a:bodyPr/>
        <a:lstStyle/>
        <a:p>
          <a:endParaRPr lang="en-US"/>
        </a:p>
      </dgm:t>
    </dgm:pt>
    <dgm:pt modelId="{BBC0F4A1-ED7D-4EC2-A747-7B45BDFA4965}" type="pres">
      <dgm:prSet presAssocID="{375C26C1-7E33-463B-A566-B343EB0577C0}" presName="Name0" presStyleCnt="0">
        <dgm:presLayoutVars>
          <dgm:dir/>
          <dgm:resizeHandles val="exact"/>
        </dgm:presLayoutVars>
      </dgm:prSet>
      <dgm:spPr/>
    </dgm:pt>
    <dgm:pt modelId="{35EBC821-FBD0-4110-AC02-E051C5ED138B}" type="pres">
      <dgm:prSet presAssocID="{FDA7C7D5-7ABA-466C-AF69-588F9C60BF68}" presName="node" presStyleLbl="node1" presStyleIdx="0" presStyleCnt="1" custLinFactNeighborY="-16473">
        <dgm:presLayoutVars>
          <dgm:bulletEnabled val="1"/>
        </dgm:presLayoutVars>
      </dgm:prSet>
      <dgm:spPr/>
    </dgm:pt>
  </dgm:ptLst>
  <dgm:cxnLst>
    <dgm:cxn modelId="{263FF519-26B4-4A8C-8B06-E7F63005B666}" type="presOf" srcId="{FDA7C7D5-7ABA-466C-AF69-588F9C60BF68}" destId="{35EBC821-FBD0-4110-AC02-E051C5ED138B}" srcOrd="0" destOrd="0" presId="urn:microsoft.com/office/officeart/2005/8/layout/hList6"/>
    <dgm:cxn modelId="{CC477D6F-96FF-405C-960C-795BEB9ED3F2}" type="presOf" srcId="{375C26C1-7E33-463B-A566-B343EB0577C0}" destId="{BBC0F4A1-ED7D-4EC2-A747-7B45BDFA4965}" srcOrd="0" destOrd="0" presId="urn:microsoft.com/office/officeart/2005/8/layout/hList6"/>
    <dgm:cxn modelId="{95A803E4-36FD-471E-A544-CED4939A5BE9}" srcId="{375C26C1-7E33-463B-A566-B343EB0577C0}" destId="{FDA7C7D5-7ABA-466C-AF69-588F9C60BF68}" srcOrd="0" destOrd="0" parTransId="{D86D6A72-274B-4103-964C-BA5CCC110F7D}" sibTransId="{2ECEBABB-FB63-4732-8BDD-1CDF16CB0772}"/>
    <dgm:cxn modelId="{6EEB14B8-192D-488B-9579-3623B4560880}" type="presParOf" srcId="{BBC0F4A1-ED7D-4EC2-A747-7B45BDFA4965}" destId="{35EBC821-FBD0-4110-AC02-E051C5ED138B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BEC5AA7-C609-4FBB-A946-86A9BCC7BDBB}" type="doc">
      <dgm:prSet loTypeId="urn:microsoft.com/office/officeart/2005/8/layout/list1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CC9FD017-C187-4F40-9829-EFBE94E6BB0D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PV system used</a:t>
          </a:r>
          <a:endParaRPr lang="en-US" sz="1800" dirty="0"/>
        </a:p>
      </dgm:t>
    </dgm:pt>
    <dgm:pt modelId="{AC87DB1F-432E-4AF8-8BB9-09EFD498CC65}" type="parTrans" cxnId="{664B76D4-8B84-43D4-880B-5747DA8FA312}">
      <dgm:prSet/>
      <dgm:spPr/>
      <dgm:t>
        <a:bodyPr/>
        <a:lstStyle/>
        <a:p>
          <a:endParaRPr lang="en-US"/>
        </a:p>
      </dgm:t>
    </dgm:pt>
    <dgm:pt modelId="{BF07E763-5AE4-43D0-9D21-FE9F65BB8492}" type="sibTrans" cxnId="{664B76D4-8B84-43D4-880B-5747DA8FA312}">
      <dgm:prSet/>
      <dgm:spPr/>
      <dgm:t>
        <a:bodyPr/>
        <a:lstStyle/>
        <a:p>
          <a:endParaRPr lang="en-US"/>
        </a:p>
      </dgm:t>
    </dgm:pt>
    <dgm:pt modelId="{CD5DBA43-EC8E-452E-9C8B-AF3FD6460941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PV system simulation – pv sys &amp; rescreen</a:t>
          </a:r>
          <a:endParaRPr lang="en-US" sz="1800" dirty="0"/>
        </a:p>
      </dgm:t>
    </dgm:pt>
    <dgm:pt modelId="{AAA254B7-8AE2-44F2-9450-CA3ABD71C76D}" type="parTrans" cxnId="{927B1E92-6CFA-4CAD-A62A-3287990F1627}">
      <dgm:prSet/>
      <dgm:spPr/>
      <dgm:t>
        <a:bodyPr/>
        <a:lstStyle/>
        <a:p>
          <a:endParaRPr lang="en-US"/>
        </a:p>
      </dgm:t>
    </dgm:pt>
    <dgm:pt modelId="{80D9083C-BE72-4487-9E03-175F243C3E9D}" type="sibTrans" cxnId="{927B1E92-6CFA-4CAD-A62A-3287990F1627}">
      <dgm:prSet/>
      <dgm:spPr/>
      <dgm:t>
        <a:bodyPr/>
        <a:lstStyle/>
        <a:p>
          <a:endParaRPr lang="en-US"/>
        </a:p>
      </dgm:t>
    </dgm:pt>
    <dgm:pt modelId="{38D10912-090B-4262-8518-1EE5745FAAEA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PV system cash flow</a:t>
          </a:r>
          <a:endParaRPr lang="en-US" sz="1800" dirty="0"/>
        </a:p>
      </dgm:t>
    </dgm:pt>
    <dgm:pt modelId="{33F35B0E-EE67-41D7-9968-8823DDBF58C0}" type="parTrans" cxnId="{AAA04B30-459C-4B13-AFCB-263C84ABD1E5}">
      <dgm:prSet/>
      <dgm:spPr/>
      <dgm:t>
        <a:bodyPr/>
        <a:lstStyle/>
        <a:p>
          <a:endParaRPr lang="en-US"/>
        </a:p>
      </dgm:t>
    </dgm:pt>
    <dgm:pt modelId="{6F1DBF42-35BB-414D-A0D7-D76EB3DAB76B}" type="sibTrans" cxnId="{AAA04B30-459C-4B13-AFCB-263C84ABD1E5}">
      <dgm:prSet/>
      <dgm:spPr/>
      <dgm:t>
        <a:bodyPr/>
        <a:lstStyle/>
        <a:p>
          <a:endParaRPr lang="en-US"/>
        </a:p>
      </dgm:t>
    </dgm:pt>
    <dgm:pt modelId="{30BB1FF6-2715-4306-94D1-4831BF37216C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HVAC system used </a:t>
          </a:r>
          <a:endParaRPr lang="en-US" sz="1800" b="1" dirty="0"/>
        </a:p>
      </dgm:t>
    </dgm:pt>
    <dgm:pt modelId="{F7CDFA38-7DB7-49C3-BD8D-34938B5D3CBC}" type="parTrans" cxnId="{D9BAC5E9-0592-4033-A348-16327380EA56}">
      <dgm:prSet/>
      <dgm:spPr/>
      <dgm:t>
        <a:bodyPr/>
        <a:lstStyle/>
        <a:p>
          <a:endParaRPr lang="en-US"/>
        </a:p>
      </dgm:t>
    </dgm:pt>
    <dgm:pt modelId="{B5A30A41-F4D0-4540-B9D1-E754F60D74CF}" type="sibTrans" cxnId="{D9BAC5E9-0592-4033-A348-16327380EA56}">
      <dgm:prSet/>
      <dgm:spPr/>
      <dgm:t>
        <a:bodyPr/>
        <a:lstStyle/>
        <a:p>
          <a:endParaRPr lang="en-US"/>
        </a:p>
      </dgm:t>
    </dgm:pt>
    <dgm:pt modelId="{0BAB04B2-86DD-41F1-B90B-903D54FA09D5}">
      <dgm:prSet custT="1"/>
      <dgm:spPr/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HVAC system steps in calculating  </a:t>
          </a:r>
          <a:endParaRPr lang="en-US" sz="1800" dirty="0"/>
        </a:p>
      </dgm:t>
    </dgm:pt>
    <dgm:pt modelId="{F9E207A2-AC16-4E19-8659-528D4176EFB8}" type="parTrans" cxnId="{343547DD-7998-4E36-9A28-322EFAC30068}">
      <dgm:prSet/>
      <dgm:spPr/>
      <dgm:t>
        <a:bodyPr/>
        <a:lstStyle/>
        <a:p>
          <a:endParaRPr lang="en-US"/>
        </a:p>
      </dgm:t>
    </dgm:pt>
    <dgm:pt modelId="{426AC519-6E63-4A7F-9E97-AAF19A100E06}" type="sibTrans" cxnId="{343547DD-7998-4E36-9A28-322EFAC30068}">
      <dgm:prSet/>
      <dgm:spPr/>
      <dgm:t>
        <a:bodyPr/>
        <a:lstStyle/>
        <a:p>
          <a:endParaRPr lang="en-US"/>
        </a:p>
      </dgm:t>
    </dgm:pt>
    <dgm:pt modelId="{59D8036E-A586-47D4-808A-F0D96BECCA46}" type="pres">
      <dgm:prSet presAssocID="{3BEC5AA7-C609-4FBB-A946-86A9BCC7BDBB}" presName="linear" presStyleCnt="0">
        <dgm:presLayoutVars>
          <dgm:dir/>
          <dgm:animLvl val="lvl"/>
          <dgm:resizeHandles val="exact"/>
        </dgm:presLayoutVars>
      </dgm:prSet>
      <dgm:spPr/>
    </dgm:pt>
    <dgm:pt modelId="{99461B10-A68D-4090-B63A-3B45E53B3312}" type="pres">
      <dgm:prSet presAssocID="{CC9FD017-C187-4F40-9829-EFBE94E6BB0D}" presName="parentLin" presStyleCnt="0"/>
      <dgm:spPr/>
    </dgm:pt>
    <dgm:pt modelId="{3525C5C2-D863-4230-BD53-93A97AFD30A5}" type="pres">
      <dgm:prSet presAssocID="{CC9FD017-C187-4F40-9829-EFBE94E6BB0D}" presName="parentLeftMargin" presStyleLbl="node1" presStyleIdx="0" presStyleCnt="5"/>
      <dgm:spPr/>
    </dgm:pt>
    <dgm:pt modelId="{7EE8A540-0E8A-49C5-BDBF-EA40B52A426E}" type="pres">
      <dgm:prSet presAssocID="{CC9FD017-C187-4F40-9829-EFBE94E6BB0D}" presName="parentText" presStyleLbl="node1" presStyleIdx="0" presStyleCnt="5" custLinFactNeighborX="10383">
        <dgm:presLayoutVars>
          <dgm:chMax val="0"/>
          <dgm:bulletEnabled val="1"/>
        </dgm:presLayoutVars>
      </dgm:prSet>
      <dgm:spPr/>
    </dgm:pt>
    <dgm:pt modelId="{EE22F3A1-148F-44E3-ACC5-2A3C532424E9}" type="pres">
      <dgm:prSet presAssocID="{CC9FD017-C187-4F40-9829-EFBE94E6BB0D}" presName="negativeSpace" presStyleCnt="0"/>
      <dgm:spPr/>
    </dgm:pt>
    <dgm:pt modelId="{272C4E7E-D9E4-41E4-9438-B5C02D37B63D}" type="pres">
      <dgm:prSet presAssocID="{CC9FD017-C187-4F40-9829-EFBE94E6BB0D}" presName="childText" presStyleLbl="conFgAcc1" presStyleIdx="0" presStyleCnt="5">
        <dgm:presLayoutVars>
          <dgm:bulletEnabled val="1"/>
        </dgm:presLayoutVars>
      </dgm:prSet>
      <dgm:spPr/>
    </dgm:pt>
    <dgm:pt modelId="{679232B4-661D-445F-A0A4-37E695EB797F}" type="pres">
      <dgm:prSet presAssocID="{BF07E763-5AE4-43D0-9D21-FE9F65BB8492}" presName="spaceBetweenRectangles" presStyleCnt="0"/>
      <dgm:spPr/>
    </dgm:pt>
    <dgm:pt modelId="{4180A766-69E8-4649-A22D-AD453210D1EA}" type="pres">
      <dgm:prSet presAssocID="{CD5DBA43-EC8E-452E-9C8B-AF3FD6460941}" presName="parentLin" presStyleCnt="0"/>
      <dgm:spPr/>
    </dgm:pt>
    <dgm:pt modelId="{2DF94A3A-B28F-40CD-8E5B-56B20BC649A9}" type="pres">
      <dgm:prSet presAssocID="{CD5DBA43-EC8E-452E-9C8B-AF3FD6460941}" presName="parentLeftMargin" presStyleLbl="node1" presStyleIdx="0" presStyleCnt="5"/>
      <dgm:spPr/>
    </dgm:pt>
    <dgm:pt modelId="{07DB3A94-56E8-43D9-97B9-0614E941400B}" type="pres">
      <dgm:prSet presAssocID="{CD5DBA43-EC8E-452E-9C8B-AF3FD646094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2B6F709-32A1-4D52-9DBF-453A16956CE2}" type="pres">
      <dgm:prSet presAssocID="{CD5DBA43-EC8E-452E-9C8B-AF3FD6460941}" presName="negativeSpace" presStyleCnt="0"/>
      <dgm:spPr/>
    </dgm:pt>
    <dgm:pt modelId="{17A66726-A20E-48BA-886C-D516A511295A}" type="pres">
      <dgm:prSet presAssocID="{CD5DBA43-EC8E-452E-9C8B-AF3FD6460941}" presName="childText" presStyleLbl="conFgAcc1" presStyleIdx="1" presStyleCnt="5">
        <dgm:presLayoutVars>
          <dgm:bulletEnabled val="1"/>
        </dgm:presLayoutVars>
      </dgm:prSet>
      <dgm:spPr/>
    </dgm:pt>
    <dgm:pt modelId="{8CBE0580-9BFD-4B54-9AC1-83689656F86B}" type="pres">
      <dgm:prSet presAssocID="{80D9083C-BE72-4487-9E03-175F243C3E9D}" presName="spaceBetweenRectangles" presStyleCnt="0"/>
      <dgm:spPr/>
    </dgm:pt>
    <dgm:pt modelId="{84EE7F66-DDFB-4986-86BC-67A60EE06DE4}" type="pres">
      <dgm:prSet presAssocID="{38D10912-090B-4262-8518-1EE5745FAAEA}" presName="parentLin" presStyleCnt="0"/>
      <dgm:spPr/>
    </dgm:pt>
    <dgm:pt modelId="{C9103F8E-F1B3-4DFD-BAC9-9382F018FEC3}" type="pres">
      <dgm:prSet presAssocID="{38D10912-090B-4262-8518-1EE5745FAAEA}" presName="parentLeftMargin" presStyleLbl="node1" presStyleIdx="1" presStyleCnt="5"/>
      <dgm:spPr/>
    </dgm:pt>
    <dgm:pt modelId="{28EA707F-29FE-4EC3-8C6F-1DEF9FE108BB}" type="pres">
      <dgm:prSet presAssocID="{38D10912-090B-4262-8518-1EE5745FAAE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1C72BF5-78C3-43F6-B2E8-9FC04CF2F430}" type="pres">
      <dgm:prSet presAssocID="{38D10912-090B-4262-8518-1EE5745FAAEA}" presName="negativeSpace" presStyleCnt="0"/>
      <dgm:spPr/>
    </dgm:pt>
    <dgm:pt modelId="{7E811B3D-6443-490D-B44F-048DB264B742}" type="pres">
      <dgm:prSet presAssocID="{38D10912-090B-4262-8518-1EE5745FAAEA}" presName="childText" presStyleLbl="conFgAcc1" presStyleIdx="2" presStyleCnt="5">
        <dgm:presLayoutVars>
          <dgm:bulletEnabled val="1"/>
        </dgm:presLayoutVars>
      </dgm:prSet>
      <dgm:spPr/>
    </dgm:pt>
    <dgm:pt modelId="{8F4A36CC-4E4A-41D6-AD40-03CFD865A297}" type="pres">
      <dgm:prSet presAssocID="{6F1DBF42-35BB-414D-A0D7-D76EB3DAB76B}" presName="spaceBetweenRectangles" presStyleCnt="0"/>
      <dgm:spPr/>
    </dgm:pt>
    <dgm:pt modelId="{325A8575-CF01-4A01-B4C2-706476405444}" type="pres">
      <dgm:prSet presAssocID="{30BB1FF6-2715-4306-94D1-4831BF37216C}" presName="parentLin" presStyleCnt="0"/>
      <dgm:spPr/>
    </dgm:pt>
    <dgm:pt modelId="{36AEF29B-4C11-4A3C-ACEA-B17792EBA765}" type="pres">
      <dgm:prSet presAssocID="{30BB1FF6-2715-4306-94D1-4831BF37216C}" presName="parentLeftMargin" presStyleLbl="node1" presStyleIdx="2" presStyleCnt="5"/>
      <dgm:spPr/>
    </dgm:pt>
    <dgm:pt modelId="{375DEA88-2864-4909-85FF-8D6F67A2CC8A}" type="pres">
      <dgm:prSet presAssocID="{30BB1FF6-2715-4306-94D1-4831BF37216C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BC7DE327-55F7-4959-962E-D7475C4986CD}" type="pres">
      <dgm:prSet presAssocID="{30BB1FF6-2715-4306-94D1-4831BF37216C}" presName="negativeSpace" presStyleCnt="0"/>
      <dgm:spPr/>
    </dgm:pt>
    <dgm:pt modelId="{DA60271A-EDE8-45F4-887A-BA528ACFCCE8}" type="pres">
      <dgm:prSet presAssocID="{30BB1FF6-2715-4306-94D1-4831BF37216C}" presName="childText" presStyleLbl="conFgAcc1" presStyleIdx="3" presStyleCnt="5">
        <dgm:presLayoutVars>
          <dgm:bulletEnabled val="1"/>
        </dgm:presLayoutVars>
      </dgm:prSet>
      <dgm:spPr/>
    </dgm:pt>
    <dgm:pt modelId="{89DC9DCF-EC2C-4B0D-8C6C-3050F5DABEE1}" type="pres">
      <dgm:prSet presAssocID="{B5A30A41-F4D0-4540-B9D1-E754F60D74CF}" presName="spaceBetweenRectangles" presStyleCnt="0"/>
      <dgm:spPr/>
    </dgm:pt>
    <dgm:pt modelId="{AB53E63F-2235-4F13-8828-DEE331746D35}" type="pres">
      <dgm:prSet presAssocID="{0BAB04B2-86DD-41F1-B90B-903D54FA09D5}" presName="parentLin" presStyleCnt="0"/>
      <dgm:spPr/>
    </dgm:pt>
    <dgm:pt modelId="{99169380-0F7D-4A4E-B2DF-19DF5C06DFC8}" type="pres">
      <dgm:prSet presAssocID="{0BAB04B2-86DD-41F1-B90B-903D54FA09D5}" presName="parentLeftMargin" presStyleLbl="node1" presStyleIdx="3" presStyleCnt="5"/>
      <dgm:spPr/>
    </dgm:pt>
    <dgm:pt modelId="{189E7BFF-2E46-49AB-B68E-145E44985C4B}" type="pres">
      <dgm:prSet presAssocID="{0BAB04B2-86DD-41F1-B90B-903D54FA09D5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B736C5EC-0DD9-442F-B7D0-8EEABDC490FB}" type="pres">
      <dgm:prSet presAssocID="{0BAB04B2-86DD-41F1-B90B-903D54FA09D5}" presName="negativeSpace" presStyleCnt="0"/>
      <dgm:spPr/>
    </dgm:pt>
    <dgm:pt modelId="{5A41BE08-5EC1-4CD2-AC99-6C84DD8127E2}" type="pres">
      <dgm:prSet presAssocID="{0BAB04B2-86DD-41F1-B90B-903D54FA09D5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304DC11-E73C-4D84-9668-7F29D5638CDA}" type="presOf" srcId="{38D10912-090B-4262-8518-1EE5745FAAEA}" destId="{C9103F8E-F1B3-4DFD-BAC9-9382F018FEC3}" srcOrd="0" destOrd="0" presId="urn:microsoft.com/office/officeart/2005/8/layout/list1"/>
    <dgm:cxn modelId="{CB3DBD14-F0A0-4C9A-810D-57D6A4EB3B00}" type="presOf" srcId="{CC9FD017-C187-4F40-9829-EFBE94E6BB0D}" destId="{3525C5C2-D863-4230-BD53-93A97AFD30A5}" srcOrd="0" destOrd="0" presId="urn:microsoft.com/office/officeart/2005/8/layout/list1"/>
    <dgm:cxn modelId="{F704C11E-261E-431E-B8C9-4F4121A00385}" type="presOf" srcId="{0BAB04B2-86DD-41F1-B90B-903D54FA09D5}" destId="{99169380-0F7D-4A4E-B2DF-19DF5C06DFC8}" srcOrd="0" destOrd="0" presId="urn:microsoft.com/office/officeart/2005/8/layout/list1"/>
    <dgm:cxn modelId="{0DF1EA29-0B9A-4D7E-B9B1-69A3695439C5}" type="presOf" srcId="{CD5DBA43-EC8E-452E-9C8B-AF3FD6460941}" destId="{2DF94A3A-B28F-40CD-8E5B-56B20BC649A9}" srcOrd="0" destOrd="0" presId="urn:microsoft.com/office/officeart/2005/8/layout/list1"/>
    <dgm:cxn modelId="{AAA04B30-459C-4B13-AFCB-263C84ABD1E5}" srcId="{3BEC5AA7-C609-4FBB-A946-86A9BCC7BDBB}" destId="{38D10912-090B-4262-8518-1EE5745FAAEA}" srcOrd="2" destOrd="0" parTransId="{33F35B0E-EE67-41D7-9968-8823DDBF58C0}" sibTransId="{6F1DBF42-35BB-414D-A0D7-D76EB3DAB76B}"/>
    <dgm:cxn modelId="{1B520A3C-EC49-43A4-9956-9DE6AAC21768}" type="presOf" srcId="{30BB1FF6-2715-4306-94D1-4831BF37216C}" destId="{36AEF29B-4C11-4A3C-ACEA-B17792EBA765}" srcOrd="0" destOrd="0" presId="urn:microsoft.com/office/officeart/2005/8/layout/list1"/>
    <dgm:cxn modelId="{606F4B51-FD3C-448D-8AED-200AEC14B2BD}" type="presOf" srcId="{CD5DBA43-EC8E-452E-9C8B-AF3FD6460941}" destId="{07DB3A94-56E8-43D9-97B9-0614E941400B}" srcOrd="1" destOrd="0" presId="urn:microsoft.com/office/officeart/2005/8/layout/list1"/>
    <dgm:cxn modelId="{927B1E92-6CFA-4CAD-A62A-3287990F1627}" srcId="{3BEC5AA7-C609-4FBB-A946-86A9BCC7BDBB}" destId="{CD5DBA43-EC8E-452E-9C8B-AF3FD6460941}" srcOrd="1" destOrd="0" parTransId="{AAA254B7-8AE2-44F2-9450-CA3ABD71C76D}" sibTransId="{80D9083C-BE72-4487-9E03-175F243C3E9D}"/>
    <dgm:cxn modelId="{A32B2296-D87A-471D-ADCF-5C19183F0A25}" type="presOf" srcId="{30BB1FF6-2715-4306-94D1-4831BF37216C}" destId="{375DEA88-2864-4909-85FF-8D6F67A2CC8A}" srcOrd="1" destOrd="0" presId="urn:microsoft.com/office/officeart/2005/8/layout/list1"/>
    <dgm:cxn modelId="{94166C98-D4A9-4859-B6BD-B0373B5E4A03}" type="presOf" srcId="{0BAB04B2-86DD-41F1-B90B-903D54FA09D5}" destId="{189E7BFF-2E46-49AB-B68E-145E44985C4B}" srcOrd="1" destOrd="0" presId="urn:microsoft.com/office/officeart/2005/8/layout/list1"/>
    <dgm:cxn modelId="{30CF36D2-4A4F-44FB-83A0-3CE9BEB92EC8}" type="presOf" srcId="{38D10912-090B-4262-8518-1EE5745FAAEA}" destId="{28EA707F-29FE-4EC3-8C6F-1DEF9FE108BB}" srcOrd="1" destOrd="0" presId="urn:microsoft.com/office/officeart/2005/8/layout/list1"/>
    <dgm:cxn modelId="{9F8885D3-79EC-424E-A1D2-C866A74AC673}" type="presOf" srcId="{3BEC5AA7-C609-4FBB-A946-86A9BCC7BDBB}" destId="{59D8036E-A586-47D4-808A-F0D96BECCA46}" srcOrd="0" destOrd="0" presId="urn:microsoft.com/office/officeart/2005/8/layout/list1"/>
    <dgm:cxn modelId="{664B76D4-8B84-43D4-880B-5747DA8FA312}" srcId="{3BEC5AA7-C609-4FBB-A946-86A9BCC7BDBB}" destId="{CC9FD017-C187-4F40-9829-EFBE94E6BB0D}" srcOrd="0" destOrd="0" parTransId="{AC87DB1F-432E-4AF8-8BB9-09EFD498CC65}" sibTransId="{BF07E763-5AE4-43D0-9D21-FE9F65BB8492}"/>
    <dgm:cxn modelId="{6C9EF8D9-A1D5-44E5-BB27-69A96C065CF8}" type="presOf" srcId="{CC9FD017-C187-4F40-9829-EFBE94E6BB0D}" destId="{7EE8A540-0E8A-49C5-BDBF-EA40B52A426E}" srcOrd="1" destOrd="0" presId="urn:microsoft.com/office/officeart/2005/8/layout/list1"/>
    <dgm:cxn modelId="{343547DD-7998-4E36-9A28-322EFAC30068}" srcId="{3BEC5AA7-C609-4FBB-A946-86A9BCC7BDBB}" destId="{0BAB04B2-86DD-41F1-B90B-903D54FA09D5}" srcOrd="4" destOrd="0" parTransId="{F9E207A2-AC16-4E19-8659-528D4176EFB8}" sibTransId="{426AC519-6E63-4A7F-9E97-AAF19A100E06}"/>
    <dgm:cxn modelId="{D9BAC5E9-0592-4033-A348-16327380EA56}" srcId="{3BEC5AA7-C609-4FBB-A946-86A9BCC7BDBB}" destId="{30BB1FF6-2715-4306-94D1-4831BF37216C}" srcOrd="3" destOrd="0" parTransId="{F7CDFA38-7DB7-49C3-BD8D-34938B5D3CBC}" sibTransId="{B5A30A41-F4D0-4540-B9D1-E754F60D74CF}"/>
    <dgm:cxn modelId="{52E1D845-F78A-47D4-817B-57B3AEAEC24B}" type="presParOf" srcId="{59D8036E-A586-47D4-808A-F0D96BECCA46}" destId="{99461B10-A68D-4090-B63A-3B45E53B3312}" srcOrd="0" destOrd="0" presId="urn:microsoft.com/office/officeart/2005/8/layout/list1"/>
    <dgm:cxn modelId="{065D63FB-6448-4948-9F64-50751E61E675}" type="presParOf" srcId="{99461B10-A68D-4090-B63A-3B45E53B3312}" destId="{3525C5C2-D863-4230-BD53-93A97AFD30A5}" srcOrd="0" destOrd="0" presId="urn:microsoft.com/office/officeart/2005/8/layout/list1"/>
    <dgm:cxn modelId="{BFCE9F08-E568-46B2-BF65-D3A6E4A2AB56}" type="presParOf" srcId="{99461B10-A68D-4090-B63A-3B45E53B3312}" destId="{7EE8A540-0E8A-49C5-BDBF-EA40B52A426E}" srcOrd="1" destOrd="0" presId="urn:microsoft.com/office/officeart/2005/8/layout/list1"/>
    <dgm:cxn modelId="{55E45B17-3866-4602-975B-7C70141CA10A}" type="presParOf" srcId="{59D8036E-A586-47D4-808A-F0D96BECCA46}" destId="{EE22F3A1-148F-44E3-ACC5-2A3C532424E9}" srcOrd="1" destOrd="0" presId="urn:microsoft.com/office/officeart/2005/8/layout/list1"/>
    <dgm:cxn modelId="{105E9DCD-8175-49D8-A8AA-003233594E1F}" type="presParOf" srcId="{59D8036E-A586-47D4-808A-F0D96BECCA46}" destId="{272C4E7E-D9E4-41E4-9438-B5C02D37B63D}" srcOrd="2" destOrd="0" presId="urn:microsoft.com/office/officeart/2005/8/layout/list1"/>
    <dgm:cxn modelId="{23F60209-DC30-4646-B1A3-70D5D2FAD405}" type="presParOf" srcId="{59D8036E-A586-47D4-808A-F0D96BECCA46}" destId="{679232B4-661D-445F-A0A4-37E695EB797F}" srcOrd="3" destOrd="0" presId="urn:microsoft.com/office/officeart/2005/8/layout/list1"/>
    <dgm:cxn modelId="{34627DCC-A14E-438A-9A13-248F80FD8F5E}" type="presParOf" srcId="{59D8036E-A586-47D4-808A-F0D96BECCA46}" destId="{4180A766-69E8-4649-A22D-AD453210D1EA}" srcOrd="4" destOrd="0" presId="urn:microsoft.com/office/officeart/2005/8/layout/list1"/>
    <dgm:cxn modelId="{88B382CB-BDF2-4679-9C41-FB8F5F25EA4A}" type="presParOf" srcId="{4180A766-69E8-4649-A22D-AD453210D1EA}" destId="{2DF94A3A-B28F-40CD-8E5B-56B20BC649A9}" srcOrd="0" destOrd="0" presId="urn:microsoft.com/office/officeart/2005/8/layout/list1"/>
    <dgm:cxn modelId="{1727CC18-A0EC-4704-914F-32B4D1D1B3B3}" type="presParOf" srcId="{4180A766-69E8-4649-A22D-AD453210D1EA}" destId="{07DB3A94-56E8-43D9-97B9-0614E941400B}" srcOrd="1" destOrd="0" presId="urn:microsoft.com/office/officeart/2005/8/layout/list1"/>
    <dgm:cxn modelId="{1B6C91FF-9009-4D5D-8426-D5E69C205CA4}" type="presParOf" srcId="{59D8036E-A586-47D4-808A-F0D96BECCA46}" destId="{F2B6F709-32A1-4D52-9DBF-453A16956CE2}" srcOrd="5" destOrd="0" presId="urn:microsoft.com/office/officeart/2005/8/layout/list1"/>
    <dgm:cxn modelId="{1F535A55-95E4-405F-ACAA-10ED64FFAD92}" type="presParOf" srcId="{59D8036E-A586-47D4-808A-F0D96BECCA46}" destId="{17A66726-A20E-48BA-886C-D516A511295A}" srcOrd="6" destOrd="0" presId="urn:microsoft.com/office/officeart/2005/8/layout/list1"/>
    <dgm:cxn modelId="{2B637DB6-04DC-4545-87DF-A9DBEFB33A98}" type="presParOf" srcId="{59D8036E-A586-47D4-808A-F0D96BECCA46}" destId="{8CBE0580-9BFD-4B54-9AC1-83689656F86B}" srcOrd="7" destOrd="0" presId="urn:microsoft.com/office/officeart/2005/8/layout/list1"/>
    <dgm:cxn modelId="{996D5963-9C3F-4F77-84B6-D59A1F9E7499}" type="presParOf" srcId="{59D8036E-A586-47D4-808A-F0D96BECCA46}" destId="{84EE7F66-DDFB-4986-86BC-67A60EE06DE4}" srcOrd="8" destOrd="0" presId="urn:microsoft.com/office/officeart/2005/8/layout/list1"/>
    <dgm:cxn modelId="{0C296E1E-11F5-4EA3-947C-D48A0F4DE1A1}" type="presParOf" srcId="{84EE7F66-DDFB-4986-86BC-67A60EE06DE4}" destId="{C9103F8E-F1B3-4DFD-BAC9-9382F018FEC3}" srcOrd="0" destOrd="0" presId="urn:microsoft.com/office/officeart/2005/8/layout/list1"/>
    <dgm:cxn modelId="{D309D854-3972-4C4C-98E4-C886D90D19A9}" type="presParOf" srcId="{84EE7F66-DDFB-4986-86BC-67A60EE06DE4}" destId="{28EA707F-29FE-4EC3-8C6F-1DEF9FE108BB}" srcOrd="1" destOrd="0" presId="urn:microsoft.com/office/officeart/2005/8/layout/list1"/>
    <dgm:cxn modelId="{33E4AA69-EC6F-4EBA-8606-1C6AE3007A43}" type="presParOf" srcId="{59D8036E-A586-47D4-808A-F0D96BECCA46}" destId="{21C72BF5-78C3-43F6-B2E8-9FC04CF2F430}" srcOrd="9" destOrd="0" presId="urn:microsoft.com/office/officeart/2005/8/layout/list1"/>
    <dgm:cxn modelId="{01964958-A8A5-4729-8979-375A903A7A78}" type="presParOf" srcId="{59D8036E-A586-47D4-808A-F0D96BECCA46}" destId="{7E811B3D-6443-490D-B44F-048DB264B742}" srcOrd="10" destOrd="0" presId="urn:microsoft.com/office/officeart/2005/8/layout/list1"/>
    <dgm:cxn modelId="{7186AE2A-F7CB-4C1A-BAFF-003198BF4562}" type="presParOf" srcId="{59D8036E-A586-47D4-808A-F0D96BECCA46}" destId="{8F4A36CC-4E4A-41D6-AD40-03CFD865A297}" srcOrd="11" destOrd="0" presId="urn:microsoft.com/office/officeart/2005/8/layout/list1"/>
    <dgm:cxn modelId="{332878A4-68D8-417D-BF26-C5A061F7652A}" type="presParOf" srcId="{59D8036E-A586-47D4-808A-F0D96BECCA46}" destId="{325A8575-CF01-4A01-B4C2-706476405444}" srcOrd="12" destOrd="0" presId="urn:microsoft.com/office/officeart/2005/8/layout/list1"/>
    <dgm:cxn modelId="{EB08662D-6625-4CF1-A430-837FE8235507}" type="presParOf" srcId="{325A8575-CF01-4A01-B4C2-706476405444}" destId="{36AEF29B-4C11-4A3C-ACEA-B17792EBA765}" srcOrd="0" destOrd="0" presId="urn:microsoft.com/office/officeart/2005/8/layout/list1"/>
    <dgm:cxn modelId="{EDC6D6AA-3E91-4DF5-8BF0-3F21FFB07673}" type="presParOf" srcId="{325A8575-CF01-4A01-B4C2-706476405444}" destId="{375DEA88-2864-4909-85FF-8D6F67A2CC8A}" srcOrd="1" destOrd="0" presId="urn:microsoft.com/office/officeart/2005/8/layout/list1"/>
    <dgm:cxn modelId="{7871FBB2-313D-41DB-BEED-F5977008DDC5}" type="presParOf" srcId="{59D8036E-A586-47D4-808A-F0D96BECCA46}" destId="{BC7DE327-55F7-4959-962E-D7475C4986CD}" srcOrd="13" destOrd="0" presId="urn:microsoft.com/office/officeart/2005/8/layout/list1"/>
    <dgm:cxn modelId="{571E4BDE-616B-4CA3-863F-F3637F6538C8}" type="presParOf" srcId="{59D8036E-A586-47D4-808A-F0D96BECCA46}" destId="{DA60271A-EDE8-45F4-887A-BA528ACFCCE8}" srcOrd="14" destOrd="0" presId="urn:microsoft.com/office/officeart/2005/8/layout/list1"/>
    <dgm:cxn modelId="{D0D50E68-355D-40D2-BC84-14C83729BD28}" type="presParOf" srcId="{59D8036E-A586-47D4-808A-F0D96BECCA46}" destId="{89DC9DCF-EC2C-4B0D-8C6C-3050F5DABEE1}" srcOrd="15" destOrd="0" presId="urn:microsoft.com/office/officeart/2005/8/layout/list1"/>
    <dgm:cxn modelId="{DDD12EBB-0303-4497-86D4-950030B03251}" type="presParOf" srcId="{59D8036E-A586-47D4-808A-F0D96BECCA46}" destId="{AB53E63F-2235-4F13-8828-DEE331746D35}" srcOrd="16" destOrd="0" presId="urn:microsoft.com/office/officeart/2005/8/layout/list1"/>
    <dgm:cxn modelId="{04302F28-4D12-4EBA-BEF5-F76CBDFEC7A9}" type="presParOf" srcId="{AB53E63F-2235-4F13-8828-DEE331746D35}" destId="{99169380-0F7D-4A4E-B2DF-19DF5C06DFC8}" srcOrd="0" destOrd="0" presId="urn:microsoft.com/office/officeart/2005/8/layout/list1"/>
    <dgm:cxn modelId="{4F53095C-4647-4336-A66D-57FEE65A6475}" type="presParOf" srcId="{AB53E63F-2235-4F13-8828-DEE331746D35}" destId="{189E7BFF-2E46-49AB-B68E-145E44985C4B}" srcOrd="1" destOrd="0" presId="urn:microsoft.com/office/officeart/2005/8/layout/list1"/>
    <dgm:cxn modelId="{7191B3F0-C7F5-4F05-A69E-0D6DFCB017DF}" type="presParOf" srcId="{59D8036E-A586-47D4-808A-F0D96BECCA46}" destId="{B736C5EC-0DD9-442F-B7D0-8EEABDC490FB}" srcOrd="17" destOrd="0" presId="urn:microsoft.com/office/officeart/2005/8/layout/list1"/>
    <dgm:cxn modelId="{DEC6079D-81A0-4E91-AE4F-AB107B8A73DD}" type="presParOf" srcId="{59D8036E-A586-47D4-808A-F0D96BECCA46}" destId="{5A41BE08-5EC1-4CD2-AC99-6C84DD8127E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BC821-FBD0-4110-AC02-E051C5ED138B}">
      <dsp:nvSpPr>
        <dsp:cNvPr id="0" name=""/>
        <dsp:cNvSpPr/>
      </dsp:nvSpPr>
      <dsp:spPr>
        <a:xfrm rot="16200000">
          <a:off x="4595018" y="-4595018"/>
          <a:ext cx="1325563" cy="1051560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3050" tIns="0" rIns="275828" bIns="0" numCol="1" spcCol="1270" anchor="ctr" anchorCtr="0">
          <a:noAutofit/>
        </a:bodyPr>
        <a:lstStyle/>
        <a:p>
          <a:pPr marL="0" lvl="0" indent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 Architectural &amp; Environmental Aspects</a:t>
          </a:r>
        </a:p>
      </dsp:txBody>
      <dsp:txXfrm rot="5400000">
        <a:off x="0" y="265113"/>
        <a:ext cx="10515600" cy="7953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C4E7E-D9E4-41E4-9438-B5C02D37B63D}">
      <dsp:nvSpPr>
        <dsp:cNvPr id="0" name=""/>
        <dsp:cNvSpPr/>
      </dsp:nvSpPr>
      <dsp:spPr>
        <a:xfrm>
          <a:off x="0" y="207909"/>
          <a:ext cx="10515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8A540-0E8A-49C5-BDBF-EA40B52A426E}">
      <dsp:nvSpPr>
        <dsp:cNvPr id="0" name=""/>
        <dsp:cNvSpPr/>
      </dsp:nvSpPr>
      <dsp:spPr>
        <a:xfrm>
          <a:off x="580371" y="30789"/>
          <a:ext cx="7360920" cy="354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Architectural- </a:t>
          </a:r>
          <a:r>
            <a:rPr lang="en-US" sz="1800" b="1" kern="1200" dirty="0"/>
            <a:t>Case study </a:t>
          </a:r>
          <a:endParaRPr lang="en-US" sz="1800" kern="1200" dirty="0"/>
        </a:p>
      </dsp:txBody>
      <dsp:txXfrm>
        <a:off x="597664" y="48082"/>
        <a:ext cx="7326334" cy="319654"/>
      </dsp:txXfrm>
    </dsp:sp>
    <dsp:sp modelId="{17A66726-A20E-48BA-886C-D516A511295A}">
      <dsp:nvSpPr>
        <dsp:cNvPr id="0" name=""/>
        <dsp:cNvSpPr/>
      </dsp:nvSpPr>
      <dsp:spPr>
        <a:xfrm>
          <a:off x="0" y="752229"/>
          <a:ext cx="10515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DB3A94-56E8-43D9-97B9-0614E941400B}">
      <dsp:nvSpPr>
        <dsp:cNvPr id="0" name=""/>
        <dsp:cNvSpPr/>
      </dsp:nvSpPr>
      <dsp:spPr>
        <a:xfrm>
          <a:off x="525780" y="575109"/>
          <a:ext cx="7360920" cy="354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Architectural- 3D model</a:t>
          </a:r>
          <a:r>
            <a:rPr lang="en-US" sz="1800" b="1" kern="1200" dirty="0"/>
            <a:t> design </a:t>
          </a:r>
          <a:endParaRPr lang="en-US" sz="1800" kern="1200" dirty="0"/>
        </a:p>
      </dsp:txBody>
      <dsp:txXfrm>
        <a:off x="543073" y="592402"/>
        <a:ext cx="7326334" cy="319654"/>
      </dsp:txXfrm>
    </dsp:sp>
    <dsp:sp modelId="{7E811B3D-6443-490D-B44F-048DB264B742}">
      <dsp:nvSpPr>
        <dsp:cNvPr id="0" name=""/>
        <dsp:cNvSpPr/>
      </dsp:nvSpPr>
      <dsp:spPr>
        <a:xfrm>
          <a:off x="0" y="1296549"/>
          <a:ext cx="10515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EA707F-29FE-4EC3-8C6F-1DEF9FE108BB}">
      <dsp:nvSpPr>
        <dsp:cNvPr id="0" name=""/>
        <dsp:cNvSpPr/>
      </dsp:nvSpPr>
      <dsp:spPr>
        <a:xfrm>
          <a:off x="525780" y="1119429"/>
          <a:ext cx="7360920" cy="354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Architectural- </a:t>
          </a:r>
          <a:r>
            <a:rPr lang="en-US" sz="1800" b="1" kern="1200" dirty="0"/>
            <a:t>Landscape design </a:t>
          </a:r>
          <a:endParaRPr lang="en-US" sz="1800" kern="1200" dirty="0"/>
        </a:p>
      </dsp:txBody>
      <dsp:txXfrm>
        <a:off x="543073" y="1136722"/>
        <a:ext cx="7326334" cy="319654"/>
      </dsp:txXfrm>
    </dsp:sp>
    <dsp:sp modelId="{DA60271A-EDE8-45F4-887A-BA528ACFCCE8}">
      <dsp:nvSpPr>
        <dsp:cNvPr id="0" name=""/>
        <dsp:cNvSpPr/>
      </dsp:nvSpPr>
      <dsp:spPr>
        <a:xfrm>
          <a:off x="0" y="1840868"/>
          <a:ext cx="10515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5DEA88-2864-4909-85FF-8D6F67A2CC8A}">
      <dsp:nvSpPr>
        <dsp:cNvPr id="0" name=""/>
        <dsp:cNvSpPr/>
      </dsp:nvSpPr>
      <dsp:spPr>
        <a:xfrm>
          <a:off x="525780" y="1663749"/>
          <a:ext cx="7360920" cy="354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Environmental- Site analysis </a:t>
          </a:r>
          <a:endParaRPr lang="en-US" sz="1800" b="1" kern="1200" dirty="0"/>
        </a:p>
      </dsp:txBody>
      <dsp:txXfrm>
        <a:off x="543073" y="1681042"/>
        <a:ext cx="7326334" cy="319654"/>
      </dsp:txXfrm>
    </dsp:sp>
    <dsp:sp modelId="{5A41BE08-5EC1-4CD2-AC99-6C84DD8127E2}">
      <dsp:nvSpPr>
        <dsp:cNvPr id="0" name=""/>
        <dsp:cNvSpPr/>
      </dsp:nvSpPr>
      <dsp:spPr>
        <a:xfrm>
          <a:off x="0" y="2385188"/>
          <a:ext cx="10515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9E7BFF-2E46-49AB-B68E-145E44985C4B}">
      <dsp:nvSpPr>
        <dsp:cNvPr id="0" name=""/>
        <dsp:cNvSpPr/>
      </dsp:nvSpPr>
      <dsp:spPr>
        <a:xfrm>
          <a:off x="525780" y="2208068"/>
          <a:ext cx="7360920" cy="354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Environmental- S</a:t>
          </a:r>
          <a:r>
            <a:rPr lang="en-US" sz="1800" b="1" kern="1200" dirty="0"/>
            <a:t>hadowing and solar gain 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kern="1200" dirty="0"/>
        </a:p>
      </dsp:txBody>
      <dsp:txXfrm>
        <a:off x="543073" y="2225361"/>
        <a:ext cx="7326334" cy="319654"/>
      </dsp:txXfrm>
    </dsp:sp>
    <dsp:sp modelId="{E3B30EDA-84F7-40B4-95C6-8685726884A9}">
      <dsp:nvSpPr>
        <dsp:cNvPr id="0" name=""/>
        <dsp:cNvSpPr/>
      </dsp:nvSpPr>
      <dsp:spPr>
        <a:xfrm>
          <a:off x="0" y="2929508"/>
          <a:ext cx="10515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BF477-94DC-47A2-8683-CC231B450C2D}">
      <dsp:nvSpPr>
        <dsp:cNvPr id="0" name=""/>
        <dsp:cNvSpPr/>
      </dsp:nvSpPr>
      <dsp:spPr>
        <a:xfrm>
          <a:off x="525780" y="2752388"/>
          <a:ext cx="7360920" cy="354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Environmental- Modification </a:t>
          </a:r>
          <a:endParaRPr lang="en-US" sz="1800" kern="1200" dirty="0"/>
        </a:p>
      </dsp:txBody>
      <dsp:txXfrm>
        <a:off x="543073" y="2769681"/>
        <a:ext cx="7326334" cy="319654"/>
      </dsp:txXfrm>
    </dsp:sp>
    <dsp:sp modelId="{E606B145-4B15-414F-A569-DAD2B6BED5DB}">
      <dsp:nvSpPr>
        <dsp:cNvPr id="0" name=""/>
        <dsp:cNvSpPr/>
      </dsp:nvSpPr>
      <dsp:spPr>
        <a:xfrm>
          <a:off x="0" y="3473829"/>
          <a:ext cx="10515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176AF6-B4DC-4C83-B09F-92522E01F5E2}">
      <dsp:nvSpPr>
        <dsp:cNvPr id="0" name=""/>
        <dsp:cNvSpPr/>
      </dsp:nvSpPr>
      <dsp:spPr>
        <a:xfrm>
          <a:off x="525780" y="3296708"/>
          <a:ext cx="7360920" cy="354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Environmental- </a:t>
          </a:r>
          <a:r>
            <a:rPr lang="en-US" sz="1800" b="1" kern="1200" dirty="0"/>
            <a:t>Daylight factor</a:t>
          </a:r>
          <a:endParaRPr lang="en-US" sz="1800" kern="1200" dirty="0"/>
        </a:p>
      </dsp:txBody>
      <dsp:txXfrm>
        <a:off x="543073" y="3314001"/>
        <a:ext cx="7326334" cy="319654"/>
      </dsp:txXfrm>
    </dsp:sp>
    <dsp:sp modelId="{714F38A4-5FB6-4739-B391-D06B8494D9CB}">
      <dsp:nvSpPr>
        <dsp:cNvPr id="0" name=""/>
        <dsp:cNvSpPr/>
      </dsp:nvSpPr>
      <dsp:spPr>
        <a:xfrm>
          <a:off x="0" y="4018149"/>
          <a:ext cx="10515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96433E-6694-402E-A5F4-B5ACAB33C338}">
      <dsp:nvSpPr>
        <dsp:cNvPr id="0" name=""/>
        <dsp:cNvSpPr/>
      </dsp:nvSpPr>
      <dsp:spPr>
        <a:xfrm>
          <a:off x="525780" y="3841028"/>
          <a:ext cx="7360920" cy="354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Environmental- </a:t>
          </a:r>
          <a:r>
            <a:rPr lang="en-US" sz="1800" b="1" kern="1200" dirty="0"/>
            <a:t>Heating and cooling loads </a:t>
          </a:r>
          <a:endParaRPr lang="en-US" sz="1800" kern="1200" dirty="0"/>
        </a:p>
      </dsp:txBody>
      <dsp:txXfrm>
        <a:off x="543073" y="3858321"/>
        <a:ext cx="7326334" cy="3196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EFB36D-C391-43E7-B24F-902F80CC60E3}">
      <dsp:nvSpPr>
        <dsp:cNvPr id="0" name=""/>
        <dsp:cNvSpPr/>
      </dsp:nvSpPr>
      <dsp:spPr>
        <a:xfrm>
          <a:off x="0" y="2100933"/>
          <a:ext cx="8128000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 Aspects </a:t>
          </a:r>
          <a:endParaRPr lang="en-US" sz="4800" kern="1200" dirty="0"/>
        </a:p>
      </dsp:txBody>
      <dsp:txXfrm>
        <a:off x="59399" y="2160332"/>
        <a:ext cx="8009202" cy="10980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6E1F4-2EB1-4360-A245-DA7CC8B02146}">
      <dsp:nvSpPr>
        <dsp:cNvPr id="0" name=""/>
        <dsp:cNvSpPr/>
      </dsp:nvSpPr>
      <dsp:spPr>
        <a:xfrm rot="5400000">
          <a:off x="-112204" y="115743"/>
          <a:ext cx="748031" cy="523621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</a:t>
          </a:r>
        </a:p>
      </dsp:txBody>
      <dsp:txXfrm rot="-5400000">
        <a:off x="2" y="265349"/>
        <a:ext cx="523621" cy="224410"/>
      </dsp:txXfrm>
    </dsp:sp>
    <dsp:sp modelId="{8541B575-1EC6-4AC3-8932-7E4C2031BF57}">
      <dsp:nvSpPr>
        <dsp:cNvPr id="0" name=""/>
        <dsp:cNvSpPr/>
      </dsp:nvSpPr>
      <dsp:spPr>
        <a:xfrm rot="5400000">
          <a:off x="3223591" y="-2696430"/>
          <a:ext cx="486220" cy="58861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Change the school function design &amp; HVAC system.</a:t>
          </a:r>
        </a:p>
      </dsp:txBody>
      <dsp:txXfrm rot="-5400000">
        <a:off x="523622" y="27274"/>
        <a:ext cx="5862424" cy="438750"/>
      </dsp:txXfrm>
    </dsp:sp>
    <dsp:sp modelId="{ED49B164-B64F-497B-9AA0-53BB90B7D9A5}">
      <dsp:nvSpPr>
        <dsp:cNvPr id="0" name=""/>
        <dsp:cNvSpPr/>
      </dsp:nvSpPr>
      <dsp:spPr>
        <a:xfrm rot="5400000">
          <a:off x="-112204" y="779159"/>
          <a:ext cx="748031" cy="523621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6667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6667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2.</a:t>
          </a:r>
        </a:p>
      </dsp:txBody>
      <dsp:txXfrm rot="-5400000">
        <a:off x="2" y="928765"/>
        <a:ext cx="523621" cy="224410"/>
      </dsp:txXfrm>
    </dsp:sp>
    <dsp:sp modelId="{3669E63C-161E-4426-B6B9-C88708B3EF18}">
      <dsp:nvSpPr>
        <dsp:cNvPr id="0" name=""/>
        <dsp:cNvSpPr/>
      </dsp:nvSpPr>
      <dsp:spPr>
        <a:xfrm rot="5400000">
          <a:off x="3223591" y="-2033014"/>
          <a:ext cx="486220" cy="58861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6667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Applying shading system and revel only.</a:t>
          </a:r>
        </a:p>
      </dsp:txBody>
      <dsp:txXfrm rot="-5400000">
        <a:off x="523622" y="690690"/>
        <a:ext cx="5862424" cy="438750"/>
      </dsp:txXfrm>
    </dsp:sp>
    <dsp:sp modelId="{4CCDB1EC-E5F9-4DDD-B383-4A38C1D0D22C}">
      <dsp:nvSpPr>
        <dsp:cNvPr id="0" name=""/>
        <dsp:cNvSpPr/>
      </dsp:nvSpPr>
      <dsp:spPr>
        <a:xfrm rot="5400000">
          <a:off x="-112204" y="1442575"/>
          <a:ext cx="748031" cy="523621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</a:t>
          </a:r>
        </a:p>
      </dsp:txBody>
      <dsp:txXfrm rot="-5400000">
        <a:off x="2" y="1592181"/>
        <a:ext cx="523621" cy="224410"/>
      </dsp:txXfrm>
    </dsp:sp>
    <dsp:sp modelId="{077A80CC-1A4A-4536-B972-24BDFC515FE1}">
      <dsp:nvSpPr>
        <dsp:cNvPr id="0" name=""/>
        <dsp:cNvSpPr/>
      </dsp:nvSpPr>
      <dsp:spPr>
        <a:xfrm rot="5400000">
          <a:off x="3223591" y="-1369599"/>
          <a:ext cx="486220" cy="58861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Wall insulation only.</a:t>
          </a:r>
        </a:p>
      </dsp:txBody>
      <dsp:txXfrm rot="-5400000">
        <a:off x="523622" y="1354105"/>
        <a:ext cx="5862424" cy="438750"/>
      </dsp:txXfrm>
    </dsp:sp>
    <dsp:sp modelId="{524F0C4A-407F-4904-88DD-93ACC70A8371}">
      <dsp:nvSpPr>
        <dsp:cNvPr id="0" name=""/>
        <dsp:cNvSpPr/>
      </dsp:nvSpPr>
      <dsp:spPr>
        <a:xfrm rot="5400000">
          <a:off x="-112204" y="2105990"/>
          <a:ext cx="748031" cy="523621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4.</a:t>
          </a:r>
        </a:p>
      </dsp:txBody>
      <dsp:txXfrm rot="-5400000">
        <a:off x="2" y="2255596"/>
        <a:ext cx="523621" cy="224410"/>
      </dsp:txXfrm>
    </dsp:sp>
    <dsp:sp modelId="{B1F5017B-EB0A-4C91-BA94-EEF05A8983E6}">
      <dsp:nvSpPr>
        <dsp:cNvPr id="0" name=""/>
        <dsp:cNvSpPr/>
      </dsp:nvSpPr>
      <dsp:spPr>
        <a:xfrm rot="5400000">
          <a:off x="3223591" y="-706183"/>
          <a:ext cx="486220" cy="58861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Roof insulation only.</a:t>
          </a:r>
        </a:p>
      </dsp:txBody>
      <dsp:txXfrm rot="-5400000">
        <a:off x="523622" y="2017521"/>
        <a:ext cx="5862424" cy="438750"/>
      </dsp:txXfrm>
    </dsp:sp>
    <dsp:sp modelId="{8F830DD2-DE41-418A-8BCD-900FF19E84D6}">
      <dsp:nvSpPr>
        <dsp:cNvPr id="0" name=""/>
        <dsp:cNvSpPr/>
      </dsp:nvSpPr>
      <dsp:spPr>
        <a:xfrm rot="5400000">
          <a:off x="-112204" y="2769406"/>
          <a:ext cx="748031" cy="523621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5.</a:t>
          </a:r>
        </a:p>
      </dsp:txBody>
      <dsp:txXfrm rot="-5400000">
        <a:off x="2" y="2919012"/>
        <a:ext cx="523621" cy="224410"/>
      </dsp:txXfrm>
    </dsp:sp>
    <dsp:sp modelId="{014BD38C-76E2-42B3-8A79-4BC668327615}">
      <dsp:nvSpPr>
        <dsp:cNvPr id="0" name=""/>
        <dsp:cNvSpPr/>
      </dsp:nvSpPr>
      <dsp:spPr>
        <a:xfrm rot="5400000">
          <a:off x="3223591" y="-42767"/>
          <a:ext cx="486220" cy="58861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Windows glass treated only. </a:t>
          </a:r>
        </a:p>
      </dsp:txBody>
      <dsp:txXfrm rot="-5400000">
        <a:off x="523622" y="2680937"/>
        <a:ext cx="5862424" cy="438750"/>
      </dsp:txXfrm>
    </dsp:sp>
    <dsp:sp modelId="{C2596D95-9DE5-41AF-ABD8-37D9568B673D}">
      <dsp:nvSpPr>
        <dsp:cNvPr id="0" name=""/>
        <dsp:cNvSpPr/>
      </dsp:nvSpPr>
      <dsp:spPr>
        <a:xfrm rot="5400000">
          <a:off x="-112204" y="3432821"/>
          <a:ext cx="748031" cy="523621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33333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33333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6. </a:t>
          </a:r>
        </a:p>
      </dsp:txBody>
      <dsp:txXfrm rot="-5400000">
        <a:off x="2" y="3582427"/>
        <a:ext cx="523621" cy="224410"/>
      </dsp:txXfrm>
    </dsp:sp>
    <dsp:sp modelId="{24E89065-9526-40A2-BE93-369CF8106C0A}">
      <dsp:nvSpPr>
        <dsp:cNvPr id="0" name=""/>
        <dsp:cNvSpPr/>
      </dsp:nvSpPr>
      <dsp:spPr>
        <a:xfrm rot="5400000">
          <a:off x="3223591" y="620647"/>
          <a:ext cx="486220" cy="58861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33333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Inside Curtin louvers with medium reflectivity only. </a:t>
          </a:r>
        </a:p>
      </dsp:txBody>
      <dsp:txXfrm rot="-5400000">
        <a:off x="523622" y="3344352"/>
        <a:ext cx="5862424" cy="438750"/>
      </dsp:txXfrm>
    </dsp:sp>
    <dsp:sp modelId="{8C983C3E-2281-468E-967E-D4F32D1C8631}">
      <dsp:nvSpPr>
        <dsp:cNvPr id="0" name=""/>
        <dsp:cNvSpPr/>
      </dsp:nvSpPr>
      <dsp:spPr>
        <a:xfrm rot="5400000">
          <a:off x="-112204" y="4096237"/>
          <a:ext cx="748031" cy="523621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7</a:t>
          </a:r>
        </a:p>
      </dsp:txBody>
      <dsp:txXfrm rot="-5400000">
        <a:off x="2" y="4245843"/>
        <a:ext cx="523621" cy="224410"/>
      </dsp:txXfrm>
    </dsp:sp>
    <dsp:sp modelId="{1D54DD9F-CB72-4ED3-AC98-C2906D4A928D}">
      <dsp:nvSpPr>
        <dsp:cNvPr id="0" name=""/>
        <dsp:cNvSpPr/>
      </dsp:nvSpPr>
      <dsp:spPr>
        <a:xfrm rot="5400000">
          <a:off x="3223591" y="1284063"/>
          <a:ext cx="486220" cy="58861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Photovoltaics system used only.</a:t>
          </a:r>
        </a:p>
      </dsp:txBody>
      <dsp:txXfrm rot="-5400000">
        <a:off x="523622" y="4007768"/>
        <a:ext cx="5862424" cy="4387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6B9B75-F36C-4762-AD7B-C2C235937BB4}">
      <dsp:nvSpPr>
        <dsp:cNvPr id="0" name=""/>
        <dsp:cNvSpPr/>
      </dsp:nvSpPr>
      <dsp:spPr>
        <a:xfrm>
          <a:off x="1871991" y="0"/>
          <a:ext cx="3304189" cy="3304189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0CE96F-90FD-4C9B-AF1C-AE6D5031CC55}">
      <dsp:nvSpPr>
        <dsp:cNvPr id="0" name=""/>
        <dsp:cNvSpPr/>
      </dsp:nvSpPr>
      <dsp:spPr>
        <a:xfrm>
          <a:off x="3524086" y="332193"/>
          <a:ext cx="2147723" cy="7821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Illuminance (lux)</a:t>
          </a:r>
          <a:endParaRPr lang="ar-PS" sz="2200" kern="1200" dirty="0"/>
        </a:p>
      </dsp:txBody>
      <dsp:txXfrm>
        <a:off x="3562268" y="370375"/>
        <a:ext cx="2071359" cy="705799"/>
      </dsp:txXfrm>
    </dsp:sp>
    <dsp:sp modelId="{C2154ACA-48B7-4A85-9AC1-6BE6C6411D85}">
      <dsp:nvSpPr>
        <dsp:cNvPr id="0" name=""/>
        <dsp:cNvSpPr/>
      </dsp:nvSpPr>
      <dsp:spPr>
        <a:xfrm>
          <a:off x="3524086" y="1212127"/>
          <a:ext cx="2147723" cy="7821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5175944"/>
              <a:satOff val="22930"/>
              <a:lumOff val="-8432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Uniformity</a:t>
          </a:r>
          <a:endParaRPr lang="ar-PS" sz="2200" kern="1200"/>
        </a:p>
      </dsp:txBody>
      <dsp:txXfrm>
        <a:off x="3562268" y="1250309"/>
        <a:ext cx="2071359" cy="705799"/>
      </dsp:txXfrm>
    </dsp:sp>
    <dsp:sp modelId="{493E9625-07C4-4486-B226-959F8ECA631E}">
      <dsp:nvSpPr>
        <dsp:cNvPr id="0" name=""/>
        <dsp:cNvSpPr/>
      </dsp:nvSpPr>
      <dsp:spPr>
        <a:xfrm>
          <a:off x="3524086" y="2092062"/>
          <a:ext cx="2147723" cy="7821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0351888"/>
              <a:satOff val="45859"/>
              <a:lumOff val="-16864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Glare</a:t>
          </a:r>
          <a:endParaRPr lang="ar-PS" sz="2200" kern="1200"/>
        </a:p>
      </dsp:txBody>
      <dsp:txXfrm>
        <a:off x="3562268" y="2130244"/>
        <a:ext cx="2071359" cy="7057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7AB57B-CD52-4822-A392-8244A8547087}">
      <dsp:nvSpPr>
        <dsp:cNvPr id="0" name=""/>
        <dsp:cNvSpPr/>
      </dsp:nvSpPr>
      <dsp:spPr>
        <a:xfrm>
          <a:off x="141835" y="1048"/>
          <a:ext cx="2012625" cy="12075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cs typeface="+mj-cs"/>
            </a:rPr>
            <a:t>weirs</a:t>
          </a:r>
          <a:endParaRPr lang="ar-PS" sz="2900" kern="1200">
            <a:cs typeface="+mj-cs"/>
          </a:endParaRPr>
        </a:p>
      </dsp:txBody>
      <dsp:txXfrm>
        <a:off x="141835" y="1048"/>
        <a:ext cx="2012625" cy="1207575"/>
      </dsp:txXfrm>
    </dsp:sp>
    <dsp:sp modelId="{51F1B49F-78D7-4352-AA62-A9A3C09EA7B0}">
      <dsp:nvSpPr>
        <dsp:cNvPr id="0" name=""/>
        <dsp:cNvSpPr/>
      </dsp:nvSpPr>
      <dsp:spPr>
        <a:xfrm>
          <a:off x="2355723" y="1048"/>
          <a:ext cx="2012625" cy="12075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cs typeface="+mj-cs"/>
            </a:rPr>
            <a:t>sockets</a:t>
          </a:r>
          <a:endParaRPr lang="ar-PS" sz="2900" kern="1200">
            <a:cs typeface="+mj-cs"/>
          </a:endParaRPr>
        </a:p>
      </dsp:txBody>
      <dsp:txXfrm>
        <a:off x="2355723" y="1048"/>
        <a:ext cx="2012625" cy="1207575"/>
      </dsp:txXfrm>
    </dsp:sp>
    <dsp:sp modelId="{7D8B6CA1-67C6-4614-80F9-A962A65FF7DB}">
      <dsp:nvSpPr>
        <dsp:cNvPr id="0" name=""/>
        <dsp:cNvSpPr/>
      </dsp:nvSpPr>
      <dsp:spPr>
        <a:xfrm>
          <a:off x="4569611" y="1048"/>
          <a:ext cx="2012625" cy="12075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distrbution board </a:t>
          </a:r>
          <a:endParaRPr lang="ar-PS" sz="2900" kern="1200"/>
        </a:p>
      </dsp:txBody>
      <dsp:txXfrm>
        <a:off x="4569611" y="1048"/>
        <a:ext cx="2012625" cy="1207575"/>
      </dsp:txXfrm>
    </dsp:sp>
    <dsp:sp modelId="{7AC4E9B3-E6BB-44B6-8744-F4E7C8457E7C}">
      <dsp:nvSpPr>
        <dsp:cNvPr id="0" name=""/>
        <dsp:cNvSpPr/>
      </dsp:nvSpPr>
      <dsp:spPr>
        <a:xfrm>
          <a:off x="1248779" y="1409885"/>
          <a:ext cx="2012625" cy="12075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circuit  breakers </a:t>
          </a:r>
          <a:endParaRPr lang="ar-PS" sz="2900" kern="1200"/>
        </a:p>
      </dsp:txBody>
      <dsp:txXfrm>
        <a:off x="1248779" y="1409885"/>
        <a:ext cx="2012625" cy="1207575"/>
      </dsp:txXfrm>
    </dsp:sp>
    <dsp:sp modelId="{EB81B317-A73E-4184-8A4B-D8DACC579A11}">
      <dsp:nvSpPr>
        <dsp:cNvPr id="0" name=""/>
        <dsp:cNvSpPr/>
      </dsp:nvSpPr>
      <dsp:spPr>
        <a:xfrm>
          <a:off x="3462667" y="1409885"/>
          <a:ext cx="2012625" cy="120757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load lighting and power </a:t>
          </a:r>
          <a:endParaRPr lang="ar-PS" sz="2900" kern="1200"/>
        </a:p>
      </dsp:txBody>
      <dsp:txXfrm>
        <a:off x="3462667" y="1409885"/>
        <a:ext cx="2012625" cy="12075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BC821-FBD0-4110-AC02-E051C5ED138B}">
      <dsp:nvSpPr>
        <dsp:cNvPr id="0" name=""/>
        <dsp:cNvSpPr/>
      </dsp:nvSpPr>
      <dsp:spPr>
        <a:xfrm rot="16200000">
          <a:off x="4595018" y="-4595018"/>
          <a:ext cx="1325563" cy="1051560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0" tIns="0" rIns="382984" bIns="0" numCol="1" spcCol="1270" anchor="ctr" anchorCtr="0">
          <a:noAutofit/>
        </a:bodyPr>
        <a:lstStyle/>
        <a:p>
          <a:pPr marL="0" lvl="0" indent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PV system &amp; HVAC system</a:t>
          </a:r>
        </a:p>
      </dsp:txBody>
      <dsp:txXfrm rot="5400000">
        <a:off x="0" y="265113"/>
        <a:ext cx="10515600" cy="79533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C4E7E-D9E4-41E4-9438-B5C02D37B63D}">
      <dsp:nvSpPr>
        <dsp:cNvPr id="0" name=""/>
        <dsp:cNvSpPr/>
      </dsp:nvSpPr>
      <dsp:spPr>
        <a:xfrm>
          <a:off x="0" y="352809"/>
          <a:ext cx="10515600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8A540-0E8A-49C5-BDBF-EA40B52A426E}">
      <dsp:nvSpPr>
        <dsp:cNvPr id="0" name=""/>
        <dsp:cNvSpPr/>
      </dsp:nvSpPr>
      <dsp:spPr>
        <a:xfrm>
          <a:off x="580371" y="72369"/>
          <a:ext cx="7360920" cy="5608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PV system used</a:t>
          </a:r>
          <a:endParaRPr lang="en-US" sz="1800" kern="1200" dirty="0"/>
        </a:p>
      </dsp:txBody>
      <dsp:txXfrm>
        <a:off x="607751" y="99749"/>
        <a:ext cx="7306160" cy="506120"/>
      </dsp:txXfrm>
    </dsp:sp>
    <dsp:sp modelId="{17A66726-A20E-48BA-886C-D516A511295A}">
      <dsp:nvSpPr>
        <dsp:cNvPr id="0" name=""/>
        <dsp:cNvSpPr/>
      </dsp:nvSpPr>
      <dsp:spPr>
        <a:xfrm>
          <a:off x="0" y="1214649"/>
          <a:ext cx="10515600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DB3A94-56E8-43D9-97B9-0614E941400B}">
      <dsp:nvSpPr>
        <dsp:cNvPr id="0" name=""/>
        <dsp:cNvSpPr/>
      </dsp:nvSpPr>
      <dsp:spPr>
        <a:xfrm>
          <a:off x="525780" y="934209"/>
          <a:ext cx="7360920" cy="5608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PV system simulation – pv sys &amp; rescreen</a:t>
          </a:r>
          <a:endParaRPr lang="en-US" sz="1800" kern="1200" dirty="0"/>
        </a:p>
      </dsp:txBody>
      <dsp:txXfrm>
        <a:off x="553160" y="961589"/>
        <a:ext cx="7306160" cy="506120"/>
      </dsp:txXfrm>
    </dsp:sp>
    <dsp:sp modelId="{7E811B3D-6443-490D-B44F-048DB264B742}">
      <dsp:nvSpPr>
        <dsp:cNvPr id="0" name=""/>
        <dsp:cNvSpPr/>
      </dsp:nvSpPr>
      <dsp:spPr>
        <a:xfrm>
          <a:off x="0" y="2076489"/>
          <a:ext cx="10515600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EA707F-29FE-4EC3-8C6F-1DEF9FE108BB}">
      <dsp:nvSpPr>
        <dsp:cNvPr id="0" name=""/>
        <dsp:cNvSpPr/>
      </dsp:nvSpPr>
      <dsp:spPr>
        <a:xfrm>
          <a:off x="525780" y="1796049"/>
          <a:ext cx="7360920" cy="5608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PV system cash flow</a:t>
          </a:r>
          <a:endParaRPr lang="en-US" sz="1800" kern="1200" dirty="0"/>
        </a:p>
      </dsp:txBody>
      <dsp:txXfrm>
        <a:off x="553160" y="1823429"/>
        <a:ext cx="7306160" cy="506120"/>
      </dsp:txXfrm>
    </dsp:sp>
    <dsp:sp modelId="{DA60271A-EDE8-45F4-887A-BA528ACFCCE8}">
      <dsp:nvSpPr>
        <dsp:cNvPr id="0" name=""/>
        <dsp:cNvSpPr/>
      </dsp:nvSpPr>
      <dsp:spPr>
        <a:xfrm>
          <a:off x="0" y="2938329"/>
          <a:ext cx="10515600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5DEA88-2864-4909-85FF-8D6F67A2CC8A}">
      <dsp:nvSpPr>
        <dsp:cNvPr id="0" name=""/>
        <dsp:cNvSpPr/>
      </dsp:nvSpPr>
      <dsp:spPr>
        <a:xfrm>
          <a:off x="525780" y="2657889"/>
          <a:ext cx="7360920" cy="5608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HVAC system used </a:t>
          </a:r>
          <a:endParaRPr lang="en-US" sz="1800" b="1" kern="1200" dirty="0"/>
        </a:p>
      </dsp:txBody>
      <dsp:txXfrm>
        <a:off x="553160" y="2685269"/>
        <a:ext cx="7306160" cy="506120"/>
      </dsp:txXfrm>
    </dsp:sp>
    <dsp:sp modelId="{5A41BE08-5EC1-4CD2-AC99-6C84DD8127E2}">
      <dsp:nvSpPr>
        <dsp:cNvPr id="0" name=""/>
        <dsp:cNvSpPr/>
      </dsp:nvSpPr>
      <dsp:spPr>
        <a:xfrm>
          <a:off x="0" y="3800169"/>
          <a:ext cx="10515600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9E7BFF-2E46-49AB-B68E-145E44985C4B}">
      <dsp:nvSpPr>
        <dsp:cNvPr id="0" name=""/>
        <dsp:cNvSpPr/>
      </dsp:nvSpPr>
      <dsp:spPr>
        <a:xfrm>
          <a:off x="525780" y="3519729"/>
          <a:ext cx="7360920" cy="5608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0000"/>
                <a:satMod val="107000"/>
                <a:lumMod val="10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satMod val="109000"/>
                <a:lumMod val="103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HVAC system steps in calculating  </a:t>
          </a:r>
          <a:endParaRPr lang="en-US" sz="1800" kern="1200" dirty="0"/>
        </a:p>
      </dsp:txBody>
      <dsp:txXfrm>
        <a:off x="553160" y="3547109"/>
        <a:ext cx="7306160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CB53E-08DB-4762-99E5-823C30284154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7FE3F-AB59-427D-BDA3-7EE64E8876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698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96F2A-5A04-482F-B8E3-B2978A1B86F0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013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96F2A-5A04-482F-B8E3-B2978A1B86F0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691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96F2A-5A04-482F-B8E3-B2978A1B86F0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146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96F2A-5A04-482F-B8E3-B2978A1B86F0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219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96F2A-5A04-482F-B8E3-B2978A1B86F0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756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96F2A-5A04-482F-B8E3-B2978A1B86F0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48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96F2A-5A04-482F-B8E3-B2978A1B86F0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479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FFF3A-484B-4B8D-9190-6B5ECB6404DC}" type="slidenum">
              <a:rPr lang="ar-SA" smtClean="0"/>
              <a:t>58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9938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FFF3A-484B-4B8D-9190-6B5ECB6404DC}" type="slidenum">
              <a:rPr lang="ar-SA" smtClean="0"/>
              <a:t>83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066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66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859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936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300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23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2063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469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9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287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244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428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265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0444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37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58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640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420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21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7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493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9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74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18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7D67402-8D69-4F72-B51B-4351F73E8FE5}" type="datetimeFigureOut">
              <a:rPr lang="en-US" smtClean="0"/>
              <a:t>12/29/2021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6B11EAAD-8744-405C-AFC7-955E156366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r" defTabSz="914400" rtl="1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18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18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8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1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1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image" Target="../media/image204.PNG"/><Relationship Id="rId1" Type="http://schemas.openxmlformats.org/officeDocument/2006/relationships/slideLayout" Target="../slideLayouts/slideLayout13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13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1.PNG"/><Relationship Id="rId4" Type="http://schemas.openxmlformats.org/officeDocument/2006/relationships/image" Target="../media/image210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18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2" Type="http://schemas.openxmlformats.org/officeDocument/2006/relationships/image" Target="../media/image216.PNG"/><Relationship Id="rId1" Type="http://schemas.openxmlformats.org/officeDocument/2006/relationships/slideLayout" Target="../slideLayouts/slideLayout18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13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13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13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image" Target="../media/image224.jpg"/><Relationship Id="rId1" Type="http://schemas.openxmlformats.org/officeDocument/2006/relationships/slideLayout" Target="../slideLayouts/slideLayout13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png"/><Relationship Id="rId2" Type="http://schemas.openxmlformats.org/officeDocument/2006/relationships/image" Target="../media/image226.png"/><Relationship Id="rId1" Type="http://schemas.openxmlformats.org/officeDocument/2006/relationships/slideLayout" Target="../slideLayouts/slideLayout1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1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png"/><Relationship Id="rId2" Type="http://schemas.openxmlformats.org/officeDocument/2006/relationships/image" Target="../media/image232.png"/><Relationship Id="rId1" Type="http://schemas.openxmlformats.org/officeDocument/2006/relationships/slideLayout" Target="../slideLayouts/slideLayout1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png"/><Relationship Id="rId2" Type="http://schemas.openxmlformats.org/officeDocument/2006/relationships/image" Target="../media/image23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6.png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10" Type="http://schemas.openxmlformats.org/officeDocument/2006/relationships/image" Target="../media/image72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9.png"/><Relationship Id="rId4" Type="http://schemas.openxmlformats.org/officeDocument/2006/relationships/image" Target="../media/image10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114.png"/><Relationship Id="rId7" Type="http://schemas.openxmlformats.org/officeDocument/2006/relationships/image" Target="../media/image1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2.wdp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3.wdp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4.wdp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3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52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image" Target="../media/image145.png"/><Relationship Id="rId3" Type="http://schemas.openxmlformats.org/officeDocument/2006/relationships/image" Target="../media/image136.png"/><Relationship Id="rId7" Type="http://schemas.openxmlformats.org/officeDocument/2006/relationships/image" Target="../media/image140.png"/><Relationship Id="rId12" Type="http://schemas.openxmlformats.org/officeDocument/2006/relationships/image" Target="../media/image1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9.png"/><Relationship Id="rId11" Type="http://schemas.openxmlformats.org/officeDocument/2006/relationships/image" Target="../media/image143.png"/><Relationship Id="rId5" Type="http://schemas.openxmlformats.org/officeDocument/2006/relationships/image" Target="../media/image138.png"/><Relationship Id="rId10" Type="http://schemas.openxmlformats.org/officeDocument/2006/relationships/image" Target="../media/image142.png"/><Relationship Id="rId4" Type="http://schemas.openxmlformats.org/officeDocument/2006/relationships/image" Target="../media/image137.png"/><Relationship Id="rId9" Type="http://schemas.openxmlformats.org/officeDocument/2006/relationships/image" Target="../media/image141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1.png"/><Relationship Id="rId4" Type="http://schemas.openxmlformats.org/officeDocument/2006/relationships/image" Target="../media/image180.pn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13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13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18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jpeg"/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13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9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8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A8B476D-7723-4A05-ACB7-E6195761F29B}"/>
              </a:ext>
            </a:extLst>
          </p:cNvPr>
          <p:cNvSpPr/>
          <p:nvPr/>
        </p:nvSpPr>
        <p:spPr>
          <a:xfrm rot="5400000">
            <a:off x="5903493" y="-4957005"/>
            <a:ext cx="385016" cy="12192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CDB726-A4E4-499C-AA8E-C02989B6F6A9}"/>
              </a:ext>
            </a:extLst>
          </p:cNvPr>
          <p:cNvSpPr/>
          <p:nvPr/>
        </p:nvSpPr>
        <p:spPr>
          <a:xfrm rot="5400000">
            <a:off x="5470357" y="-5470356"/>
            <a:ext cx="1251287" cy="12192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7DB2DF-C40D-4C88-9542-F5604034908F}"/>
              </a:ext>
            </a:extLst>
          </p:cNvPr>
          <p:cNvSpPr/>
          <p:nvPr/>
        </p:nvSpPr>
        <p:spPr>
          <a:xfrm rot="5400000">
            <a:off x="-342723" y="342721"/>
            <a:ext cx="1331504" cy="6460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5981A5-1381-42FB-8D2E-4032C34FAD0E}"/>
              </a:ext>
            </a:extLst>
          </p:cNvPr>
          <p:cNvSpPr txBox="1"/>
          <p:nvPr/>
        </p:nvSpPr>
        <p:spPr>
          <a:xfrm>
            <a:off x="788430" y="173377"/>
            <a:ext cx="415928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Architectural </a:t>
            </a:r>
            <a:r>
              <a:rPr lang="en-US" sz="30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Aspect</a:t>
            </a:r>
            <a:endParaRPr lang="en-US" sz="3000" b="1" dirty="0">
              <a:solidFill>
                <a:schemeClr val="accent4"/>
              </a:solidFill>
              <a:latin typeface="Lato" panose="020F0502020204030203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97C3A2-114B-468C-B7B0-6CF997A1287A}"/>
              </a:ext>
            </a:extLst>
          </p:cNvPr>
          <p:cNvSpPr txBox="1"/>
          <p:nvPr/>
        </p:nvSpPr>
        <p:spPr>
          <a:xfrm>
            <a:off x="923271" y="755599"/>
            <a:ext cx="32448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/>
              </a:rPr>
              <a:t>Redesigned</a:t>
            </a:r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D8DAC281-F981-4501-A5FF-152542A58642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70A30FE-EE12-4645-8F2B-CC25EB9241E1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1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08B5756-4253-4308-B57D-85EA1D17FAA4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8C9FB61-4B18-45A5-AAE6-DB34AE699AC6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4FEE6D4-3F43-42D0-AA25-D78C13C0AFB2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FCA662F-A736-4CA0-955E-2F347E9E6A50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34FB7CB-2B1E-4F0E-BEDA-DF3284E8101E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A8B5069-159C-4DE4-9211-ADA06648631B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5D498A6-39A9-4FF0-92D3-EB42AD2FBA9D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PROJECT 2</a:t>
            </a:r>
          </a:p>
        </p:txBody>
      </p:sp>
      <p:sp>
        <p:nvSpPr>
          <p:cNvPr id="20" name="Left Brace 19"/>
          <p:cNvSpPr/>
          <p:nvPr/>
        </p:nvSpPr>
        <p:spPr>
          <a:xfrm rot="10800000">
            <a:off x="623530" y="2367631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TextBox 2"/>
          <p:cNvSpPr txBox="1"/>
          <p:nvPr/>
        </p:nvSpPr>
        <p:spPr>
          <a:xfrm>
            <a:off x="433733" y="1543658"/>
            <a:ext cx="282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Ground floor: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3525" y="2342755"/>
            <a:ext cx="285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Administration offices need to organized.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337540" y="1550615"/>
            <a:ext cx="3239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First &amp; second floor:</a:t>
            </a:r>
          </a:p>
        </p:txBody>
      </p:sp>
      <p:sp>
        <p:nvSpPr>
          <p:cNvPr id="30" name="Left Brace 29"/>
          <p:cNvSpPr/>
          <p:nvPr/>
        </p:nvSpPr>
        <p:spPr>
          <a:xfrm rot="10800000">
            <a:off x="4503703" y="2243111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TextBox 30"/>
          <p:cNvSpPr txBox="1"/>
          <p:nvPr/>
        </p:nvSpPr>
        <p:spPr>
          <a:xfrm>
            <a:off x="5190055" y="4318260"/>
            <a:ext cx="2853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Grade one have an extra number of class than the grade two, and I don’t want this.</a:t>
            </a:r>
          </a:p>
        </p:txBody>
      </p:sp>
      <p:sp>
        <p:nvSpPr>
          <p:cNvPr id="33" name="Left Brace 32"/>
          <p:cNvSpPr/>
          <p:nvPr/>
        </p:nvSpPr>
        <p:spPr>
          <a:xfrm rot="10800000">
            <a:off x="578253" y="3093689"/>
            <a:ext cx="507357" cy="316800"/>
          </a:xfrm>
          <a:prstGeom prst="leftBrace">
            <a:avLst>
              <a:gd name="adj1" fmla="val 2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TextBox 33"/>
          <p:cNvSpPr txBox="1"/>
          <p:nvPr/>
        </p:nvSpPr>
        <p:spPr>
          <a:xfrm>
            <a:off x="1294699" y="4918425"/>
            <a:ext cx="285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need for two lobbies and two kitchens.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90055" y="2189820"/>
            <a:ext cx="28532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Toilets have a different location from ground floor and that will create a mechanical design problem in future, so to avoid these from happening we must put them in the same place.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305865" y="3074398"/>
            <a:ext cx="28532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Class number and area dose not matching with class in the above story and that </a:t>
            </a:r>
          </a:p>
          <a:p>
            <a:r>
              <a:rPr lang="en-US" dirty="0"/>
              <a:t>mean the school can’t include all this number of pupils for the next years. </a:t>
            </a:r>
          </a:p>
        </p:txBody>
      </p:sp>
      <p:sp>
        <p:nvSpPr>
          <p:cNvPr id="40" name="Left Brace 39"/>
          <p:cNvSpPr/>
          <p:nvPr/>
        </p:nvSpPr>
        <p:spPr>
          <a:xfrm rot="10800000">
            <a:off x="623531" y="4918425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Left Brace 41"/>
          <p:cNvSpPr/>
          <p:nvPr/>
        </p:nvSpPr>
        <p:spPr>
          <a:xfrm rot="10800000">
            <a:off x="4508780" y="4349980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9" name="TextBox 48"/>
          <p:cNvSpPr txBox="1"/>
          <p:nvPr/>
        </p:nvSpPr>
        <p:spPr>
          <a:xfrm>
            <a:off x="5190055" y="5638117"/>
            <a:ext cx="3415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first floor escape stair has a bad door orientation.</a:t>
            </a:r>
          </a:p>
        </p:txBody>
      </p:sp>
      <p:sp>
        <p:nvSpPr>
          <p:cNvPr id="50" name="Left Brace 49"/>
          <p:cNvSpPr/>
          <p:nvPr/>
        </p:nvSpPr>
        <p:spPr>
          <a:xfrm rot="10800000">
            <a:off x="4503703" y="5620357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9" name="TextBox 58"/>
          <p:cNvSpPr txBox="1"/>
          <p:nvPr/>
        </p:nvSpPr>
        <p:spPr>
          <a:xfrm>
            <a:off x="9211000" y="2197605"/>
            <a:ext cx="25474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Improvements that we make to the building. It can contain + 30 car and that cover all school needed for car parking.</a:t>
            </a:r>
          </a:p>
        </p:txBody>
      </p:sp>
      <p:sp>
        <p:nvSpPr>
          <p:cNvPr id="60" name="Left Brace 59"/>
          <p:cNvSpPr/>
          <p:nvPr/>
        </p:nvSpPr>
        <p:spPr>
          <a:xfrm rot="10800000">
            <a:off x="8571250" y="2235227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3" name="TextBox 62"/>
          <p:cNvSpPr txBox="1"/>
          <p:nvPr/>
        </p:nvSpPr>
        <p:spPr>
          <a:xfrm>
            <a:off x="1325079" y="5620357"/>
            <a:ext cx="285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Useless area in the corridor .</a:t>
            </a:r>
          </a:p>
        </p:txBody>
      </p:sp>
      <p:sp>
        <p:nvSpPr>
          <p:cNvPr id="64" name="Left Brace 63"/>
          <p:cNvSpPr/>
          <p:nvPr/>
        </p:nvSpPr>
        <p:spPr>
          <a:xfrm rot="10800000">
            <a:off x="623531" y="5644483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Rectangle 1"/>
          <p:cNvSpPr/>
          <p:nvPr/>
        </p:nvSpPr>
        <p:spPr>
          <a:xfrm>
            <a:off x="8320731" y="1576526"/>
            <a:ext cx="2209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Basement floor</a:t>
            </a:r>
            <a:r>
              <a:rPr lang="en-US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343970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583543" y="1700180"/>
            <a:ext cx="70829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Work done by: Lana Al-Hasan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Architectural and environmental Aspects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Pv system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HVAC system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Cost estimation and quantity surveying – for Architectural work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57715" y="508000"/>
            <a:ext cx="5584045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Presentation – Graduation Project 2</a:t>
            </a:r>
          </a:p>
        </p:txBody>
      </p:sp>
    </p:spTree>
    <p:extLst>
      <p:ext uri="{BB962C8B-B14F-4D97-AF65-F5344CB8AC3E}">
        <p14:creationId xmlns:p14="http://schemas.microsoft.com/office/powerpoint/2010/main" val="276938340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1DB9F1-2527-462C-9BA6-2DA1E7789A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783" y="1293097"/>
            <a:ext cx="7591889" cy="26415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68CD60-0DBA-49CF-BA75-DB87CFC2AF57}"/>
              </a:ext>
            </a:extLst>
          </p:cNvPr>
          <p:cNvSpPr txBox="1"/>
          <p:nvPr/>
        </p:nvSpPr>
        <p:spPr>
          <a:xfrm>
            <a:off x="1163782" y="66738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first floor</a:t>
            </a:r>
            <a:endParaRPr lang="ar-PS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413400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FF866A-14AE-4847-8353-FFA6BD5769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654" y="1310687"/>
            <a:ext cx="8091055" cy="30534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670EDE-56B7-428F-9EE8-946FA30FDB14}"/>
              </a:ext>
            </a:extLst>
          </p:cNvPr>
          <p:cNvSpPr txBox="1"/>
          <p:nvPr/>
        </p:nvSpPr>
        <p:spPr>
          <a:xfrm>
            <a:off x="900545" y="401781"/>
            <a:ext cx="6096000" cy="3740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electrical load of elevators and HVAC</a:t>
            </a:r>
            <a:endParaRPr lang="en-US" sz="18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68469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7030F-C12F-490C-9CFD-78715A7B0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965" y="324831"/>
            <a:ext cx="9568070" cy="1188720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dirty="0"/>
              <a:t>4.3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Acoustic design </a:t>
            </a:r>
            <a:endParaRPr lang="ar-P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AB5854-2091-4CF8-986B-A071E636F990}"/>
              </a:ext>
            </a:extLst>
          </p:cNvPr>
          <p:cNvSpPr txBox="1"/>
          <p:nvPr/>
        </p:nvSpPr>
        <p:spPr>
          <a:xfrm>
            <a:off x="1775791" y="1769343"/>
            <a:ext cx="6096000" cy="1083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There are two considerations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Architectural side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Electro- acoustic side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A26F8F-572B-455D-AD68-7963A686CED2}"/>
              </a:ext>
            </a:extLst>
          </p:cNvPr>
          <p:cNvSpPr txBox="1"/>
          <p:nvPr/>
        </p:nvSpPr>
        <p:spPr>
          <a:xfrm>
            <a:off x="1126435" y="3045196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spaces that  were designed acoustically in the faculty</a:t>
            </a:r>
            <a:b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endParaRPr lang="ar-P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0E8A48-B902-422C-872E-B4F61A289BB5}"/>
              </a:ext>
            </a:extLst>
          </p:cNvPr>
          <p:cNvSpPr txBox="1"/>
          <p:nvPr/>
        </p:nvSpPr>
        <p:spPr>
          <a:xfrm>
            <a:off x="1775791" y="3429000"/>
            <a:ext cx="494306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Classroom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Multipurpose hall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 \ music room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83571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A71D4-66BE-49DC-8A85-D60445B01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127" y="461109"/>
            <a:ext cx="7729728" cy="784595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dirty="0"/>
              <a:t>Multipurpose hall </a:t>
            </a:r>
            <a:endParaRPr lang="ar-P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F892F2-45EF-43D6-A754-50BDFDDF1E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854" y="1495621"/>
            <a:ext cx="3622615" cy="25993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F4C4E9-D96D-4D98-850B-462814501C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58" y="1776329"/>
            <a:ext cx="3324689" cy="39221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E7182A-F2EF-4F47-8FAD-E202EF0D10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656" y="3230217"/>
            <a:ext cx="3748508" cy="208216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CC403B4-AEE7-4BB9-88C0-DB91DE530FEC}"/>
              </a:ext>
            </a:extLst>
          </p:cNvPr>
          <p:cNvCxnSpPr>
            <a:cxnSpLocks/>
          </p:cNvCxnSpPr>
          <p:nvPr/>
        </p:nvCxnSpPr>
        <p:spPr>
          <a:xfrm>
            <a:off x="8017565" y="1776329"/>
            <a:ext cx="0" cy="4620562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96673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F573D6-E0A6-47C7-8F6E-828B660C31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99" y="73669"/>
            <a:ext cx="4330032" cy="33553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EFCDF7-083B-47FC-A60F-D893F506D2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334" y="73669"/>
            <a:ext cx="4105848" cy="33553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40F19B-DC6F-4C6C-9848-DCD68867E3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233" y="3525077"/>
            <a:ext cx="4715533" cy="325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962165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B2D88-C3DF-4748-B2A0-615D2967B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144" y="394848"/>
            <a:ext cx="7729728" cy="1188720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dirty="0"/>
              <a:t>Art/ music room </a:t>
            </a:r>
            <a:endParaRPr lang="ar-P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D518DF-0518-427C-8CBA-670C6D5A42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44" y="2306269"/>
            <a:ext cx="4906060" cy="33056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5A0883-0207-4875-8C1D-A8EA6DEA9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611" y="1839479"/>
            <a:ext cx="3886742" cy="416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8882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F9FAC-8458-4468-9955-0F33B4A46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423" y="523613"/>
            <a:ext cx="7729728" cy="1188720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dirty="0"/>
              <a:t>Classroom </a:t>
            </a:r>
            <a:endParaRPr lang="ar-P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73468C-21B0-47AF-A077-4F4403C9DF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44" y="1918611"/>
            <a:ext cx="4972744" cy="3762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43CF70-975A-42A9-9536-295CB6F2FB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341" y="1918611"/>
            <a:ext cx="3686689" cy="420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65062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C0CAF-90D6-4406-93D4-30D7A4419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724" y="523613"/>
            <a:ext cx="9576551" cy="1188720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dirty="0"/>
              <a:t>4.4 </a:t>
            </a:r>
            <a:r>
              <a:rPr lang="en-US" sz="28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 alarm and Firefighting systems</a:t>
            </a:r>
            <a:br>
              <a:rPr lang="en-US" sz="2400" b="1" dirty="0">
                <a:solidFill>
                  <a:srgbClr val="40404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ar-P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B496D9-04F7-4145-9557-745591DC75EC}"/>
              </a:ext>
            </a:extLst>
          </p:cNvPr>
          <p:cNvSpPr txBox="1"/>
          <p:nvPr/>
        </p:nvSpPr>
        <p:spPr>
          <a:xfrm>
            <a:off x="1307724" y="171233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US" sz="1800" b="1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Evacuation ways: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09D157-39F7-4724-B16F-A79020525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04" y="2595175"/>
            <a:ext cx="5486400" cy="28073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0E17CD-5F25-4C5F-B1D2-2F0B418D0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566" y="2595175"/>
            <a:ext cx="5486400" cy="293243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01A21DE-9DF1-4609-B7A2-4960B08C4A7C}"/>
              </a:ext>
            </a:extLst>
          </p:cNvPr>
          <p:cNvCxnSpPr>
            <a:cxnSpLocks/>
          </p:cNvCxnSpPr>
          <p:nvPr/>
        </p:nvCxnSpPr>
        <p:spPr>
          <a:xfrm>
            <a:off x="6095999" y="2595175"/>
            <a:ext cx="0" cy="344594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058C1FD-58DA-4EE1-B186-827CF88E5738}"/>
              </a:ext>
            </a:extLst>
          </p:cNvPr>
          <p:cNvSpPr txBox="1"/>
          <p:nvPr/>
        </p:nvSpPr>
        <p:spPr>
          <a:xfrm>
            <a:off x="7836275" y="5671783"/>
            <a:ext cx="346782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Evacuation routes on the first floor</a:t>
            </a:r>
            <a:endParaRPr lang="ar-P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851F40-85BB-4E46-AA9D-36D70DC9A9E0}"/>
              </a:ext>
            </a:extLst>
          </p:cNvPr>
          <p:cNvSpPr txBox="1"/>
          <p:nvPr/>
        </p:nvSpPr>
        <p:spPr>
          <a:xfrm>
            <a:off x="1126434" y="5671783"/>
            <a:ext cx="344556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Evacuation routes on the first floor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131710981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C93E6-4979-405E-A114-B2FFFCF5B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06" y="84303"/>
            <a:ext cx="7729728" cy="811099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Fire alarm systems</a:t>
            </a:r>
            <a:endParaRPr lang="ar-P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F6D34F-1E20-474A-9158-26AEED94C0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975" y="1343056"/>
            <a:ext cx="3077258" cy="20869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5C31A2-6E0D-41BA-B6E7-C446721219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968" y="1343056"/>
            <a:ext cx="3162741" cy="20859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F09D77-8960-40E4-9718-DEBC51FFE7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655" y="3751759"/>
            <a:ext cx="2133898" cy="22101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DCDA370-E114-48D7-BA21-899651AF8A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743" y="3751759"/>
            <a:ext cx="2019582" cy="221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42866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81BB65-EDF0-48C4-8BE8-E7CED6648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870" y="1480426"/>
            <a:ext cx="6629400" cy="38971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126D144-BCED-4781-BBBD-62E226A340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55" y="1119601"/>
            <a:ext cx="3290267" cy="21404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020BE9-7A2F-406F-9DBC-93DC69D59E84}"/>
              </a:ext>
            </a:extLst>
          </p:cNvPr>
          <p:cNvSpPr txBox="1"/>
          <p:nvPr/>
        </p:nvSpPr>
        <p:spPr>
          <a:xfrm>
            <a:off x="477078" y="798533"/>
            <a:ext cx="6096000" cy="3740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distribution of Fire Hose Cabinet (ground floor)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936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056564" y="392420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6"/>
          <p:cNvGraphicFramePr>
            <a:graphicFrameLocks noGrp="1"/>
          </p:cNvGraphicFramePr>
          <p:nvPr>
            <p:ph idx="1"/>
          </p:nvPr>
        </p:nvGraphicFramePr>
        <p:xfrm>
          <a:off x="1056564" y="185292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968160944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76A18B3-0371-4A35-8F7C-3247F5526BD3}"/>
              </a:ext>
            </a:extLst>
          </p:cNvPr>
          <p:cNvSpPr txBox="1"/>
          <p:nvPr/>
        </p:nvSpPr>
        <p:spPr>
          <a:xfrm>
            <a:off x="808383" y="610465"/>
            <a:ext cx="609600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sprinklers system:</a:t>
            </a:r>
            <a:endParaRPr lang="ar-P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723D3F-6BC8-43A9-A34A-A29135CB20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408" y="1285875"/>
            <a:ext cx="4956313" cy="21431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0E94F1-49B0-4C68-8598-20492C40A7A0}"/>
              </a:ext>
            </a:extLst>
          </p:cNvPr>
          <p:cNvSpPr txBox="1"/>
          <p:nvPr/>
        </p:nvSpPr>
        <p:spPr>
          <a:xfrm>
            <a:off x="8189844" y="3429864"/>
            <a:ext cx="29154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selection of sprinkler </a:t>
            </a:r>
            <a:endParaRPr lang="ar-P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13F9EA-873E-4883-8ABC-DC742C95F9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59" y="1235347"/>
            <a:ext cx="5945931" cy="475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24437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236BD29-3433-48B7-B62C-8576AEFDA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81" y="315902"/>
            <a:ext cx="5612932" cy="35537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317B9F-E205-489D-9819-CB4B01C8DF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810" y="2968487"/>
            <a:ext cx="5843409" cy="373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03090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9B264-27E0-41B7-85D6-D7336B0F5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5275" y="351334"/>
            <a:ext cx="8609142" cy="1188720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4.5 Water supply</a:t>
            </a:r>
            <a:endParaRPr lang="ar-P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7F0993-C473-43D8-B38B-E7F77D7D20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23" y="1986565"/>
            <a:ext cx="5537023" cy="32294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BF1382-4D0C-4790-9DEB-0C52375B9C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037" y="1986565"/>
            <a:ext cx="5715798" cy="32294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0DA1B1-74EB-45D5-A444-B9FD38234772}"/>
              </a:ext>
            </a:extLst>
          </p:cNvPr>
          <p:cNvSpPr txBox="1"/>
          <p:nvPr/>
        </p:nvSpPr>
        <p:spPr>
          <a:xfrm>
            <a:off x="821635" y="5346178"/>
            <a:ext cx="287572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r>
              <a:rPr lang="en-US" dirty="0"/>
              <a:t>Ground floor</a:t>
            </a:r>
            <a:endParaRPr lang="ar-P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FBF1B2-1D1A-496C-A738-F627D5394F5E}"/>
              </a:ext>
            </a:extLst>
          </p:cNvPr>
          <p:cNvSpPr txBox="1"/>
          <p:nvPr/>
        </p:nvSpPr>
        <p:spPr>
          <a:xfrm>
            <a:off x="7199507" y="5346178"/>
            <a:ext cx="287572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r>
              <a:rPr lang="en-US" dirty="0"/>
              <a:t>first floor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BF14DB-A5BF-477D-9B02-0480661E5EB1}"/>
              </a:ext>
            </a:extLst>
          </p:cNvPr>
          <p:cNvCxnSpPr>
            <a:cxnSpLocks/>
          </p:cNvCxnSpPr>
          <p:nvPr/>
        </p:nvCxnSpPr>
        <p:spPr>
          <a:xfrm>
            <a:off x="6096000" y="1736035"/>
            <a:ext cx="0" cy="3979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8253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BDC9E-F438-492A-9BC2-12A00B4E7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8770" y="302083"/>
            <a:ext cx="9629560" cy="114240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dirty="0"/>
              <a:t>4.6 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Drainage system </a:t>
            </a:r>
            <a:r>
              <a:rPr lang="ar-S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ar-P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C57054-8655-47C5-BC60-5B92998F9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64" y="2116225"/>
            <a:ext cx="5889349" cy="31763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C63785-B9AD-428D-A322-F3950150F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706" y="2116225"/>
            <a:ext cx="5730116" cy="317638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4D6824E-AB9A-4DCA-95F9-C2E385DCF551}"/>
              </a:ext>
            </a:extLst>
          </p:cNvPr>
          <p:cNvCxnSpPr>
            <a:cxnSpLocks/>
          </p:cNvCxnSpPr>
          <p:nvPr/>
        </p:nvCxnSpPr>
        <p:spPr>
          <a:xfrm>
            <a:off x="6224281" y="2146852"/>
            <a:ext cx="0" cy="4002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97AD6D9-BF1E-4718-A630-F8E3A361B75C}"/>
              </a:ext>
            </a:extLst>
          </p:cNvPr>
          <p:cNvSpPr txBox="1"/>
          <p:nvPr/>
        </p:nvSpPr>
        <p:spPr>
          <a:xfrm>
            <a:off x="781879" y="5595011"/>
            <a:ext cx="287572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r>
              <a:rPr lang="en-US" dirty="0"/>
              <a:t>Ground floor</a:t>
            </a:r>
            <a:endParaRPr lang="ar-P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59C7BA-A35B-44CD-8E22-0478E977C8DC}"/>
              </a:ext>
            </a:extLst>
          </p:cNvPr>
          <p:cNvSpPr txBox="1"/>
          <p:nvPr/>
        </p:nvSpPr>
        <p:spPr>
          <a:xfrm>
            <a:off x="7757903" y="5595011"/>
            <a:ext cx="287572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r>
              <a:rPr lang="en-US" dirty="0"/>
              <a:t>first floor</a:t>
            </a:r>
          </a:p>
        </p:txBody>
      </p:sp>
    </p:spTree>
    <p:extLst>
      <p:ext uri="{BB962C8B-B14F-4D97-AF65-F5344CB8AC3E}">
        <p14:creationId xmlns:p14="http://schemas.microsoft.com/office/powerpoint/2010/main" val="407348505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CA6A8-4FBA-407D-BA38-5BDA5322E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6335" y="355092"/>
            <a:ext cx="9258499" cy="1129151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4.7storm water tank</a:t>
            </a:r>
            <a:endParaRPr lang="ar-P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CF471D-2CA2-4498-BC3C-A22428CAF3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322" y="1560443"/>
            <a:ext cx="5486400" cy="6146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3DC601-8DE2-4E5C-B61B-8A8286E91395}"/>
              </a:ext>
            </a:extLst>
          </p:cNvPr>
          <p:cNvSpPr txBox="1"/>
          <p:nvPr/>
        </p:nvSpPr>
        <p:spPr>
          <a:xfrm>
            <a:off x="728870" y="2370592"/>
            <a:ext cx="6096000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Rainwater plane for the roofs of school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AB8856-3CAE-4ED9-8117-17D6873BA6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473" y="2744669"/>
            <a:ext cx="7316221" cy="356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25766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B108E-72ED-4004-9765-2DDEF340F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040" y="143057"/>
            <a:ext cx="8582637" cy="974916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4.8 Vertical transportation</a:t>
            </a:r>
            <a:endParaRPr lang="ar-P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4992B0-AAD2-41EB-8EDA-07C9513ED5CF}"/>
              </a:ext>
            </a:extLst>
          </p:cNvPr>
          <p:cNvSpPr txBox="1"/>
          <p:nvPr/>
        </p:nvSpPr>
        <p:spPr>
          <a:xfrm>
            <a:off x="1648040" y="1312830"/>
            <a:ext cx="485029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Elevator selection </a:t>
            </a:r>
            <a:endParaRPr lang="ar-P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B9F754-7F8C-4781-847F-90C1F8734D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276" y="1977680"/>
            <a:ext cx="2857500" cy="4333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6F1184-2713-457C-97AD-A6B5FD6DFA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939" y="4765813"/>
            <a:ext cx="3394116" cy="127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338687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056564" y="392420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056564" y="185292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80521562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32000" y="2820600"/>
            <a:ext cx="8435833" cy="1216800"/>
            <a:chOff x="0" y="2100933"/>
            <a:chExt cx="8435833" cy="1216800"/>
          </a:xfrm>
          <a:scene3d>
            <a:camera prst="orthographicFront"/>
            <a:lightRig rig="flat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0" y="2100933"/>
              <a:ext cx="8128000" cy="121680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Rounded Rectangle 4"/>
            <p:cNvSpPr txBox="1"/>
            <p:nvPr/>
          </p:nvSpPr>
          <p:spPr>
            <a:xfrm>
              <a:off x="59399" y="2160332"/>
              <a:ext cx="8376434" cy="10980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82880" tIns="182880" rIns="182880" bIns="182880" numCol="1" spcCol="1270" anchor="ctr" anchorCtr="0">
              <a:noAutofit/>
            </a:bodyPr>
            <a:lstStyle/>
            <a:p>
              <a:pPr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Photovoltaics system </a:t>
              </a:r>
              <a:endParaRPr lang="en-US" sz="4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8818570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89"/>
          <p:cNvSpPr txBox="1"/>
          <p:nvPr/>
        </p:nvSpPr>
        <p:spPr>
          <a:xfrm>
            <a:off x="1251256" y="283784"/>
            <a:ext cx="3341370" cy="395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81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1.1</a:t>
            </a:r>
            <a:r>
              <a:rPr lang="en-US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Pv system used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1098"/>
          <p:cNvSpPr txBox="1"/>
          <p:nvPr/>
        </p:nvSpPr>
        <p:spPr>
          <a:xfrm>
            <a:off x="1496916" y="1212185"/>
            <a:ext cx="8766201" cy="499754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used a pv panels on the building roof.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-22860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tabLst>
                <a:tab pos="5725160" algn="r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79 photovoltaics panel shall be used, each on produce 345 wp</a:t>
            </a:r>
          </a:p>
          <a:p>
            <a:pPr marL="457200" marR="0" indent="-22860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tabLst>
                <a:tab pos="5725160" algn="r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Monocrystalline silicon with 24% cell efficiency and 14-17.5 % module efficiency </a:t>
            </a:r>
          </a:p>
          <a:p>
            <a:pPr marL="457200" marR="0" indent="-22860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tabLst>
                <a:tab pos="5725160" algn="r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Dimension: (L=1.95 m, W=0.95 m, D=0.04m)</a:t>
            </a:r>
          </a:p>
          <a:p>
            <a:pPr marL="457200" marR="0" indent="-22860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tabLst>
                <a:tab pos="5725160" algn="r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Landscape – distribution way we need 79 panel, by Portrait we need 68 panel.</a:t>
            </a:r>
          </a:p>
          <a:p>
            <a:pPr marL="457200" marR="0" indent="-22860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tabLst>
                <a:tab pos="5725160" algn="r"/>
              </a:tabLs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Orientation: South with fixation angle of 35 degree (as winter semester needed angle)</a:t>
            </a:r>
          </a:p>
          <a:p>
            <a:pPr marL="457200" marR="0" indent="-228600">
              <a:lnSpc>
                <a:spcPct val="200000"/>
              </a:lnSpc>
              <a:spcBef>
                <a:spcPts val="0"/>
              </a:spcBef>
              <a:spcAft>
                <a:spcPts val="500"/>
              </a:spcAft>
              <a:tabLst>
                <a:tab pos="5725160" algn="r"/>
              </a:tabLst>
            </a:pPr>
            <a:r>
              <a:rPr lang="en-US" dirty="0"/>
              <a:t>The goal is not producing the maximum, it’s how to selected the orient and fixation angle that will produce energy during all the solar hour-year.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500"/>
              </a:spcAft>
              <a:tabLst>
                <a:tab pos="5725160" algn="r"/>
              </a:tabLst>
            </a:pP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150302" y="283784"/>
            <a:ext cx="2750545" cy="1947715"/>
            <a:chOff x="0" y="0"/>
            <a:chExt cx="5137704" cy="37414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498090" cy="370332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93"/>
            <a:stretch/>
          </p:blipFill>
          <p:spPr bwMode="auto">
            <a:xfrm>
              <a:off x="2691684" y="0"/>
              <a:ext cx="2446020" cy="374142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8337232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883" y="4458045"/>
            <a:ext cx="3966674" cy="2024641"/>
          </a:xfrm>
          <a:prstGeom prst="rect">
            <a:avLst/>
          </a:prstGeom>
        </p:spPr>
      </p:pic>
      <p:sp>
        <p:nvSpPr>
          <p:cNvPr id="6" name="Text Box 1311"/>
          <p:cNvSpPr txBox="1"/>
          <p:nvPr/>
        </p:nvSpPr>
        <p:spPr>
          <a:xfrm>
            <a:off x="1310980" y="350069"/>
            <a:ext cx="10112196" cy="381249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 marR="0" indent="-228600" rtl="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tabLst>
                <a:tab pos="5725160" algn="r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79 panel each one produces 345 wp, all of them= 27.26 kwp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Assume that every day there is 8 hours’ solar radiation gain from sun in Jordan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-22860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tabLst>
                <a:tab pos="5725160" algn="r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27.26 kwp * 8 hr = 218.04 kwp/day</a:t>
            </a:r>
          </a:p>
          <a:p>
            <a:pPr marL="457200" marR="0" indent="-22860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tabLst>
                <a:tab pos="5725160" algn="r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218.04 kwp/day * 365 day = 79,584.6 kwp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Assume that 20% dropped: from the year – the sky will be partially/totally clouded and fro the inverter efficiency and maintenance 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-22860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tabLst>
                <a:tab pos="5725160" algn="r"/>
              </a:tabLst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79,584.6 kwp * 80 % = 63,667.68 kwp / yearly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02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32000" y="2820600"/>
            <a:ext cx="8435833" cy="1216800"/>
            <a:chOff x="0" y="2100933"/>
            <a:chExt cx="8435833" cy="1216800"/>
          </a:xfrm>
          <a:scene3d>
            <a:camera prst="orthographicFront"/>
            <a:lightRig rig="flat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0" y="2100933"/>
              <a:ext cx="8128000" cy="121680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Rounded Rectangle 4"/>
            <p:cNvSpPr txBox="1"/>
            <p:nvPr/>
          </p:nvSpPr>
          <p:spPr>
            <a:xfrm>
              <a:off x="59399" y="2160332"/>
              <a:ext cx="8376434" cy="10980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82880" tIns="182880" rIns="182880" bIns="182880" numCol="1" spcCol="1270" anchor="ctr" anchorCtr="0">
              <a:noAutofit/>
            </a:bodyPr>
            <a:lstStyle/>
            <a:p>
              <a:pPr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Architectural</a:t>
              </a:r>
              <a:r>
                <a:rPr lang="en-US" sz="4800" dirty="0"/>
                <a:t> </a:t>
              </a:r>
              <a:r>
                <a:rPr lang="en-US" sz="48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Aspects </a:t>
              </a:r>
              <a:endParaRPr lang="en-US" sz="4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7582443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89"/>
          <p:cNvSpPr txBox="1"/>
          <p:nvPr/>
        </p:nvSpPr>
        <p:spPr>
          <a:xfrm>
            <a:off x="1251256" y="283784"/>
            <a:ext cx="5395204" cy="395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81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1.2</a:t>
            </a:r>
            <a:r>
              <a:rPr lang="en-US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Pv system- pv sys. and Rest screen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7795" y="935913"/>
            <a:ext cx="4722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Pv sys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01444" y="1592547"/>
            <a:ext cx="6882747" cy="2067138"/>
            <a:chOff x="1401444" y="1986247"/>
            <a:chExt cx="6882747" cy="2067138"/>
          </a:xfrm>
        </p:grpSpPr>
        <p:pic>
          <p:nvPicPr>
            <p:cNvPr id="4" name="Picture 3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1444" y="1986247"/>
              <a:ext cx="6882747" cy="206713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3052763" y="3515222"/>
              <a:ext cx="290512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       </a:t>
              </a:r>
              <a:r>
                <a:rPr lang="en-US" sz="1200" b="1" dirty="0">
                  <a:solidFill>
                    <a:schemeClr val="bg2">
                      <a:lumMod val="10000"/>
                    </a:schemeClr>
                  </a:solidFill>
                </a:rPr>
                <a:t>Produced Energy    58.89 MWh/year</a:t>
              </a:r>
            </a:p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Performance ratio         74%</a:t>
              </a:r>
            </a:p>
          </p:txBody>
        </p:sp>
      </p:grp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095" y="3808259"/>
            <a:ext cx="4015105" cy="275868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00" y="4013200"/>
            <a:ext cx="3937000" cy="25537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052763" y="3080290"/>
            <a:ext cx="2713037" cy="5275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2053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7795" y="935913"/>
            <a:ext cx="4722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Ret Screen</a:t>
            </a:r>
          </a:p>
        </p:txBody>
      </p:sp>
      <p:pic>
        <p:nvPicPr>
          <p:cNvPr id="3" name="Picture 2" descr="C:\Users\ProBook\Documents\DesignBuilder Data\Backup\Before modification\no edit\#12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344" y="1563053"/>
            <a:ext cx="6878956" cy="14155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2900044" y="1844952"/>
            <a:ext cx="1741745" cy="9871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5" name="Picture 4" descr="C:\Users\ProBook\Documents\DesignBuilder Data\Backup\Before modification\no edit\#12\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75" y="3092133"/>
            <a:ext cx="6435725" cy="12004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7900686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095" y="243205"/>
            <a:ext cx="5947410" cy="6320790"/>
          </a:xfrm>
          <a:prstGeom prst="rect">
            <a:avLst/>
          </a:prstGeom>
        </p:spPr>
      </p:pic>
      <p:pic>
        <p:nvPicPr>
          <p:cNvPr id="4" name="Picture 3" descr="C:\Users\ProBook\Documents\DesignBuilder Data\Backup\Before modification\no edit\#12\10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" y="643798"/>
            <a:ext cx="5007610" cy="306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ProBook\Documents\DesignBuilder Data\Backup\Before modification\no edit\#12\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85" y="3907727"/>
            <a:ext cx="5007610" cy="25033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045069" y="474327"/>
            <a:ext cx="4722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Ret Screen – Financial visibility </a:t>
            </a:r>
          </a:p>
        </p:txBody>
      </p:sp>
    </p:spTree>
    <p:extLst>
      <p:ext uri="{BB962C8B-B14F-4D97-AF65-F5344CB8AC3E}">
        <p14:creationId xmlns:p14="http://schemas.microsoft.com/office/powerpoint/2010/main" val="2018636204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32000" y="2820600"/>
            <a:ext cx="8435833" cy="1216800"/>
            <a:chOff x="0" y="2100933"/>
            <a:chExt cx="8435833" cy="1216800"/>
          </a:xfrm>
          <a:scene3d>
            <a:camera prst="orthographicFront"/>
            <a:lightRig rig="flat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0" y="2100933"/>
              <a:ext cx="8128000" cy="121680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Rounded Rectangle 4"/>
            <p:cNvSpPr txBox="1"/>
            <p:nvPr/>
          </p:nvSpPr>
          <p:spPr>
            <a:xfrm>
              <a:off x="59399" y="2160332"/>
              <a:ext cx="8376434" cy="10980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82880" tIns="182880" rIns="182880" bIns="182880" numCol="1" spcCol="1270" anchor="ctr" anchorCtr="0">
              <a:noAutofit/>
            </a:bodyPr>
            <a:lstStyle/>
            <a:p>
              <a:pPr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HVAC system </a:t>
              </a:r>
              <a:endParaRPr lang="en-US" sz="4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46097013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84"/>
          <p:cNvSpPr txBox="1"/>
          <p:nvPr/>
        </p:nvSpPr>
        <p:spPr>
          <a:xfrm>
            <a:off x="1197927" y="469900"/>
            <a:ext cx="9355773" cy="38989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HVAC VRF system,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The following information have been collecting from Design Builder simulation summary: </a:t>
            </a:r>
          </a:p>
          <a:p>
            <a:pPr marL="285750" marR="0" indent="5715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tabLst>
                <a:tab pos="514350" algn="l"/>
              </a:tabLst>
            </a:pP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Relative humidity is between (30-50) %</a:t>
            </a:r>
          </a:p>
          <a:p>
            <a:pPr marL="285750" marR="0" indent="5715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tabLst>
                <a:tab pos="514350" algn="l"/>
              </a:tabLst>
            </a:pP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21° in winter and 24° in summer</a:t>
            </a:r>
          </a:p>
          <a:p>
            <a:pPr marL="285750" marR="0" indent="5715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tabLst>
                <a:tab pos="514350" algn="l"/>
              </a:tabLst>
            </a:pP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Total cooling capacity = 130.36 kw</a:t>
            </a:r>
          </a:p>
          <a:p>
            <a:pPr marL="285750" marR="0" indent="5715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tabLst>
                <a:tab pos="514350" algn="l"/>
              </a:tabLst>
            </a:pP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Total heating capacity = 75.13 kw  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rgbClr val="3D3D3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3" name="Text Box 296"/>
          <p:cNvSpPr txBox="1"/>
          <p:nvPr/>
        </p:nvSpPr>
        <p:spPr>
          <a:xfrm>
            <a:off x="1523047" y="3633786"/>
            <a:ext cx="5671185" cy="289401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Using these steps:</a:t>
            </a:r>
          </a:p>
          <a:p>
            <a:pPr marL="0" marR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Design capacity, total load and volumetric flow rate 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Diffusers needed for each space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Fresh air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Fan coil unit 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Ducted sizes</a:t>
            </a:r>
          </a:p>
          <a:p>
            <a:pPr>
              <a:lnSpc>
                <a:spcPct val="107000"/>
              </a:lnSpc>
              <a:spcBef>
                <a:spcPts val="200"/>
              </a:spcBef>
            </a:pPr>
            <a:endParaRPr lang="en-US" sz="105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200"/>
              </a:spcBef>
            </a:pPr>
            <a:endParaRPr lang="en-US" sz="11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1200" b="1" i="0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1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765328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3518" y="1334777"/>
          <a:ext cx="6374638" cy="46156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9148">
                  <a:extLst>
                    <a:ext uri="{9D8B030D-6E8A-4147-A177-3AD203B41FA5}">
                      <a16:colId xmlns:a16="http://schemas.microsoft.com/office/drawing/2014/main" val="358779594"/>
                    </a:ext>
                  </a:extLst>
                </a:gridCol>
                <a:gridCol w="1193919">
                  <a:extLst>
                    <a:ext uri="{9D8B030D-6E8A-4147-A177-3AD203B41FA5}">
                      <a16:colId xmlns:a16="http://schemas.microsoft.com/office/drawing/2014/main" val="4148775505"/>
                    </a:ext>
                  </a:extLst>
                </a:gridCol>
                <a:gridCol w="964030">
                  <a:extLst>
                    <a:ext uri="{9D8B030D-6E8A-4147-A177-3AD203B41FA5}">
                      <a16:colId xmlns:a16="http://schemas.microsoft.com/office/drawing/2014/main" val="3623697979"/>
                    </a:ext>
                  </a:extLst>
                </a:gridCol>
                <a:gridCol w="857295">
                  <a:extLst>
                    <a:ext uri="{9D8B030D-6E8A-4147-A177-3AD203B41FA5}">
                      <a16:colId xmlns:a16="http://schemas.microsoft.com/office/drawing/2014/main" val="3097303437"/>
                    </a:ext>
                  </a:extLst>
                </a:gridCol>
                <a:gridCol w="1014660">
                  <a:extLst>
                    <a:ext uri="{9D8B030D-6E8A-4147-A177-3AD203B41FA5}">
                      <a16:colId xmlns:a16="http://schemas.microsoft.com/office/drawing/2014/main" val="4050719824"/>
                    </a:ext>
                  </a:extLst>
                </a:gridCol>
                <a:gridCol w="960609">
                  <a:extLst>
                    <a:ext uri="{9D8B030D-6E8A-4147-A177-3AD203B41FA5}">
                      <a16:colId xmlns:a16="http://schemas.microsoft.com/office/drawing/2014/main" val="2606797672"/>
                    </a:ext>
                  </a:extLst>
                </a:gridCol>
                <a:gridCol w="974977">
                  <a:extLst>
                    <a:ext uri="{9D8B030D-6E8A-4147-A177-3AD203B41FA5}">
                      <a16:colId xmlns:a16="http://schemas.microsoft.com/office/drawing/2014/main" val="663017131"/>
                    </a:ext>
                  </a:extLst>
                </a:gridCol>
              </a:tblGrid>
              <a:tr h="5510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Zone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Design Capacity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Heating load (W/m2)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Total heating load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Mass Flow rate (Kg/s)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Volume Flow rate (m3/s)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331781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Entrance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39.840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62.646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998363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Kg-3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45.059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70.851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8192675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Library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39.933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62.792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6526744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Corridor 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23.374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36.754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6259844"/>
                  </a:ext>
                </a:extLst>
              </a:tr>
              <a:tr h="3646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Multipurpose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55.772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87.697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27518791"/>
                  </a:ext>
                </a:extLst>
              </a:tr>
              <a:tr h="286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Dining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102.513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161.193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58480407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Secretary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34.965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54.979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7537414"/>
                  </a:ext>
                </a:extLst>
              </a:tr>
              <a:tr h="3005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Food preparation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30.760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48.368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35843224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Wc's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27.249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42.847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1537785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Art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29.023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45.636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196927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Kg-2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36.746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57.780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9612884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Kg-1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52.688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82.847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6902075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Wc's 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16.076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25.278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602728"/>
                  </a:ext>
                </a:extLst>
              </a:tr>
              <a:tr h="2149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Accountant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32.964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51.833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608162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Regrestration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34.588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54.387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014917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Manger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45.697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71.855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9823737"/>
                  </a:ext>
                </a:extLst>
              </a:tr>
              <a:tr h="1851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Lobby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63.333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99.587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3068136"/>
                  </a:ext>
                </a:extLst>
              </a:tr>
              <a:tr h="3819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Parents meeting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57.399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90.255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0.128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965829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722324" y="403866"/>
            <a:ext cx="503516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Design capacity, total load and volumetric flow rate </a:t>
            </a:r>
          </a:p>
        </p:txBody>
      </p:sp>
    </p:spTree>
    <p:extLst>
      <p:ext uri="{BB962C8B-B14F-4D97-AF65-F5344CB8AC3E}">
        <p14:creationId xmlns:p14="http://schemas.microsoft.com/office/powerpoint/2010/main" val="2293959227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24315" y="541067"/>
            <a:ext cx="318401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Diffusers needed for each space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17910" y="1549102"/>
          <a:ext cx="6288608" cy="3923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3123">
                  <a:extLst>
                    <a:ext uri="{9D8B030D-6E8A-4147-A177-3AD203B41FA5}">
                      <a16:colId xmlns:a16="http://schemas.microsoft.com/office/drawing/2014/main" val="1637814994"/>
                    </a:ext>
                  </a:extLst>
                </a:gridCol>
                <a:gridCol w="1562728">
                  <a:extLst>
                    <a:ext uri="{9D8B030D-6E8A-4147-A177-3AD203B41FA5}">
                      <a16:colId xmlns:a16="http://schemas.microsoft.com/office/drawing/2014/main" val="2273417149"/>
                    </a:ext>
                  </a:extLst>
                </a:gridCol>
                <a:gridCol w="1220024">
                  <a:extLst>
                    <a:ext uri="{9D8B030D-6E8A-4147-A177-3AD203B41FA5}">
                      <a16:colId xmlns:a16="http://schemas.microsoft.com/office/drawing/2014/main" val="4169549420"/>
                    </a:ext>
                  </a:extLst>
                </a:gridCol>
                <a:gridCol w="1156282">
                  <a:extLst>
                    <a:ext uri="{9D8B030D-6E8A-4147-A177-3AD203B41FA5}">
                      <a16:colId xmlns:a16="http://schemas.microsoft.com/office/drawing/2014/main" val="980708310"/>
                    </a:ext>
                  </a:extLst>
                </a:gridCol>
                <a:gridCol w="963682">
                  <a:extLst>
                    <a:ext uri="{9D8B030D-6E8A-4147-A177-3AD203B41FA5}">
                      <a16:colId xmlns:a16="http://schemas.microsoft.com/office/drawing/2014/main" val="1850219619"/>
                    </a:ext>
                  </a:extLst>
                </a:gridCol>
                <a:gridCol w="832769">
                  <a:extLst>
                    <a:ext uri="{9D8B030D-6E8A-4147-A177-3AD203B41FA5}">
                      <a16:colId xmlns:a16="http://schemas.microsoft.com/office/drawing/2014/main" val="1397014623"/>
                    </a:ext>
                  </a:extLst>
                </a:gridCol>
              </a:tblGrid>
              <a:tr h="3615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Zone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Design Flow rate m3/s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Space Flow rate m3/s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 diffuser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 diffuser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7686276"/>
                  </a:ext>
                </a:extLst>
              </a:tr>
              <a:tr h="185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Entrance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34154325"/>
                  </a:ext>
                </a:extLst>
              </a:tr>
              <a:tr h="185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Corridor 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9834001"/>
                  </a:ext>
                </a:extLst>
              </a:tr>
              <a:tr h="185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Lobby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98949123"/>
                  </a:ext>
                </a:extLst>
              </a:tr>
              <a:tr h="2039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Library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9867280"/>
                  </a:ext>
                </a:extLst>
              </a:tr>
              <a:tr h="1750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Multipurpose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9441066"/>
                  </a:ext>
                </a:extLst>
              </a:tr>
              <a:tr h="185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Dining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4570806"/>
                  </a:ext>
                </a:extLst>
              </a:tr>
              <a:tr h="208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Parents meeting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71874199"/>
                  </a:ext>
                </a:extLst>
              </a:tr>
              <a:tr h="213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Food preparation area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33200629"/>
                  </a:ext>
                </a:extLst>
              </a:tr>
              <a:tr h="2503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Art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6695249"/>
                  </a:ext>
                </a:extLst>
              </a:tr>
              <a:tr h="1750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Kg-1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7729854"/>
                  </a:ext>
                </a:extLst>
              </a:tr>
              <a:tr h="2595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Kg-2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90521"/>
                  </a:ext>
                </a:extLst>
              </a:tr>
              <a:tr h="2132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Kg-3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8196140"/>
                  </a:ext>
                </a:extLst>
              </a:tr>
              <a:tr h="185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11220719"/>
                  </a:ext>
                </a:extLst>
              </a:tr>
              <a:tr h="185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6831243"/>
                  </a:ext>
                </a:extLst>
              </a:tr>
              <a:tr h="185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Secretary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14738888"/>
                  </a:ext>
                </a:extLst>
              </a:tr>
              <a:tr h="185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Accountant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2009137"/>
                  </a:ext>
                </a:extLst>
              </a:tr>
              <a:tr h="185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Regrestration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265629"/>
                  </a:ext>
                </a:extLst>
              </a:tr>
              <a:tr h="1946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Manger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0370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8970397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1621" y="472828"/>
            <a:ext cx="99116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Fresh air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01621" y="1555848"/>
          <a:ext cx="6778103" cy="39578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7760">
                  <a:extLst>
                    <a:ext uri="{9D8B030D-6E8A-4147-A177-3AD203B41FA5}">
                      <a16:colId xmlns:a16="http://schemas.microsoft.com/office/drawing/2014/main" val="372059742"/>
                    </a:ext>
                  </a:extLst>
                </a:gridCol>
                <a:gridCol w="1853897">
                  <a:extLst>
                    <a:ext uri="{9D8B030D-6E8A-4147-A177-3AD203B41FA5}">
                      <a16:colId xmlns:a16="http://schemas.microsoft.com/office/drawing/2014/main" val="4256244348"/>
                    </a:ext>
                  </a:extLst>
                </a:gridCol>
                <a:gridCol w="1385482">
                  <a:extLst>
                    <a:ext uri="{9D8B030D-6E8A-4147-A177-3AD203B41FA5}">
                      <a16:colId xmlns:a16="http://schemas.microsoft.com/office/drawing/2014/main" val="1213178127"/>
                    </a:ext>
                  </a:extLst>
                </a:gridCol>
                <a:gridCol w="1385482">
                  <a:extLst>
                    <a:ext uri="{9D8B030D-6E8A-4147-A177-3AD203B41FA5}">
                      <a16:colId xmlns:a16="http://schemas.microsoft.com/office/drawing/2014/main" val="1055577409"/>
                    </a:ext>
                  </a:extLst>
                </a:gridCol>
                <a:gridCol w="1385482">
                  <a:extLst>
                    <a:ext uri="{9D8B030D-6E8A-4147-A177-3AD203B41FA5}">
                      <a16:colId xmlns:a16="http://schemas.microsoft.com/office/drawing/2014/main" val="2675817850"/>
                    </a:ext>
                  </a:extLst>
                </a:gridCol>
              </a:tblGrid>
              <a:tr h="4505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Fresh air/person(L/s)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#of students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Fresh air/person(L/s)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0559328"/>
                  </a:ext>
                </a:extLst>
              </a:tr>
              <a:tr h="2537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Library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37207852"/>
                  </a:ext>
                </a:extLst>
              </a:tr>
              <a:tr h="230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Multipurpose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0437967"/>
                  </a:ext>
                </a:extLst>
              </a:tr>
              <a:tr h="230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Dining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5478379"/>
                  </a:ext>
                </a:extLst>
              </a:tr>
              <a:tr h="230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Parents meeting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160.000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57328769"/>
                  </a:ext>
                </a:extLst>
              </a:tr>
              <a:tr h="2659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Food preparation area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16.000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2416931"/>
                  </a:ext>
                </a:extLst>
              </a:tr>
              <a:tr h="2187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Art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60013549"/>
                  </a:ext>
                </a:extLst>
              </a:tr>
              <a:tr h="230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Kg-1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0567864"/>
                  </a:ext>
                </a:extLst>
              </a:tr>
              <a:tr h="2537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Kg-2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37383995"/>
                  </a:ext>
                </a:extLst>
              </a:tr>
              <a:tr h="230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Kg-3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84757006"/>
                  </a:ext>
                </a:extLst>
              </a:tr>
              <a:tr h="2065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8727134"/>
                  </a:ext>
                </a:extLst>
              </a:tr>
              <a:tr h="2187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48.000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9579280"/>
                  </a:ext>
                </a:extLst>
              </a:tr>
              <a:tr h="230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Secretary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9419080"/>
                  </a:ext>
                </a:extLst>
              </a:tr>
              <a:tr h="230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Accountant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6637199"/>
                  </a:ext>
                </a:extLst>
              </a:tr>
              <a:tr h="2309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Regrestration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124270"/>
                  </a:ext>
                </a:extLst>
              </a:tr>
              <a:tr h="2423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Manger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8.000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6120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185808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6433" y="554715"/>
            <a:ext cx="137236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Fan coil unit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40458" y="1460308"/>
          <a:ext cx="6634550" cy="43399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9869">
                  <a:extLst>
                    <a:ext uri="{9D8B030D-6E8A-4147-A177-3AD203B41FA5}">
                      <a16:colId xmlns:a16="http://schemas.microsoft.com/office/drawing/2014/main" val="2603849656"/>
                    </a:ext>
                  </a:extLst>
                </a:gridCol>
                <a:gridCol w="1692136">
                  <a:extLst>
                    <a:ext uri="{9D8B030D-6E8A-4147-A177-3AD203B41FA5}">
                      <a16:colId xmlns:a16="http://schemas.microsoft.com/office/drawing/2014/main" val="3944798927"/>
                    </a:ext>
                  </a:extLst>
                </a:gridCol>
                <a:gridCol w="1169339">
                  <a:extLst>
                    <a:ext uri="{9D8B030D-6E8A-4147-A177-3AD203B41FA5}">
                      <a16:colId xmlns:a16="http://schemas.microsoft.com/office/drawing/2014/main" val="4110466414"/>
                    </a:ext>
                  </a:extLst>
                </a:gridCol>
                <a:gridCol w="1084402">
                  <a:extLst>
                    <a:ext uri="{9D8B030D-6E8A-4147-A177-3AD203B41FA5}">
                      <a16:colId xmlns:a16="http://schemas.microsoft.com/office/drawing/2014/main" val="2001989140"/>
                    </a:ext>
                  </a:extLst>
                </a:gridCol>
                <a:gridCol w="1084402">
                  <a:extLst>
                    <a:ext uri="{9D8B030D-6E8A-4147-A177-3AD203B41FA5}">
                      <a16:colId xmlns:a16="http://schemas.microsoft.com/office/drawing/2014/main" val="1608617939"/>
                    </a:ext>
                  </a:extLst>
                </a:gridCol>
                <a:gridCol w="1084402">
                  <a:extLst>
                    <a:ext uri="{9D8B030D-6E8A-4147-A177-3AD203B41FA5}">
                      <a16:colId xmlns:a16="http://schemas.microsoft.com/office/drawing/2014/main" val="3467638832"/>
                    </a:ext>
                  </a:extLst>
                </a:gridCol>
              </a:tblGrid>
              <a:tr h="4205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Design Flow rate m3/s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Space Flow rate m3/s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#Fan coil unit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#Fan coil unit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5590066"/>
                  </a:ext>
                </a:extLst>
              </a:tr>
              <a:tr h="215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Entrance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1916208"/>
                  </a:ext>
                </a:extLst>
              </a:tr>
              <a:tr h="215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Corridor 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9473507"/>
                  </a:ext>
                </a:extLst>
              </a:tr>
              <a:tr h="215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Lobby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4867800"/>
                  </a:ext>
                </a:extLst>
              </a:tr>
              <a:tr h="236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Library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5693781"/>
                  </a:ext>
                </a:extLst>
              </a:tr>
              <a:tr h="215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Multipurpose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9485881"/>
                  </a:ext>
                </a:extLst>
              </a:tr>
              <a:tr h="215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Dining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8839321"/>
                  </a:ext>
                </a:extLst>
              </a:tr>
              <a:tr h="215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Parents meeting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1928857"/>
                  </a:ext>
                </a:extLst>
              </a:tr>
              <a:tr h="2479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Food preparation area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94697444"/>
                  </a:ext>
                </a:extLst>
              </a:tr>
              <a:tr h="204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Art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80789305"/>
                  </a:ext>
                </a:extLst>
              </a:tr>
              <a:tr h="215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Kg-1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641034"/>
                  </a:ext>
                </a:extLst>
              </a:tr>
              <a:tr h="236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Kg-2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7177521"/>
                  </a:ext>
                </a:extLst>
              </a:tr>
              <a:tr h="215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Kg-3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2429648"/>
                  </a:ext>
                </a:extLst>
              </a:tr>
              <a:tr h="193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42916296"/>
                  </a:ext>
                </a:extLst>
              </a:tr>
              <a:tr h="204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2194817"/>
                  </a:ext>
                </a:extLst>
              </a:tr>
              <a:tr h="215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Secretary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7060275"/>
                  </a:ext>
                </a:extLst>
              </a:tr>
              <a:tr h="215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Accountant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1642468"/>
                  </a:ext>
                </a:extLst>
              </a:tr>
              <a:tr h="215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Regrestration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5868811"/>
                  </a:ext>
                </a:extLst>
              </a:tr>
              <a:tr h="2257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G.F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Manger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1.00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0057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47726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01595" y="568363"/>
            <a:ext cx="134556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Ducted sizes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301596" y="1760562"/>
          <a:ext cx="5836184" cy="16629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2516">
                  <a:extLst>
                    <a:ext uri="{9D8B030D-6E8A-4147-A177-3AD203B41FA5}">
                      <a16:colId xmlns:a16="http://schemas.microsoft.com/office/drawing/2014/main" val="1265364077"/>
                    </a:ext>
                  </a:extLst>
                </a:gridCol>
                <a:gridCol w="1753532">
                  <a:extLst>
                    <a:ext uri="{9D8B030D-6E8A-4147-A177-3AD203B41FA5}">
                      <a16:colId xmlns:a16="http://schemas.microsoft.com/office/drawing/2014/main" val="1896948315"/>
                    </a:ext>
                  </a:extLst>
                </a:gridCol>
                <a:gridCol w="642516">
                  <a:extLst>
                    <a:ext uri="{9D8B030D-6E8A-4147-A177-3AD203B41FA5}">
                      <a16:colId xmlns:a16="http://schemas.microsoft.com/office/drawing/2014/main" val="1103589328"/>
                    </a:ext>
                  </a:extLst>
                </a:gridCol>
                <a:gridCol w="1003930">
                  <a:extLst>
                    <a:ext uri="{9D8B030D-6E8A-4147-A177-3AD203B41FA5}">
                      <a16:colId xmlns:a16="http://schemas.microsoft.com/office/drawing/2014/main" val="914693047"/>
                    </a:ext>
                  </a:extLst>
                </a:gridCol>
                <a:gridCol w="1151174">
                  <a:extLst>
                    <a:ext uri="{9D8B030D-6E8A-4147-A177-3AD203B41FA5}">
                      <a16:colId xmlns:a16="http://schemas.microsoft.com/office/drawing/2014/main" val="3976503913"/>
                    </a:ext>
                  </a:extLst>
                </a:gridCol>
                <a:gridCol w="642516">
                  <a:extLst>
                    <a:ext uri="{9D8B030D-6E8A-4147-A177-3AD203B41FA5}">
                      <a16:colId xmlns:a16="http://schemas.microsoft.com/office/drawing/2014/main" val="3688129938"/>
                    </a:ext>
                  </a:extLst>
                </a:gridCol>
              </a:tblGrid>
              <a:tr h="571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Duct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Volumetric flow rate (L/s)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ΔP/EL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Velocity (m/s)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Duct size (mm * 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 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1633894"/>
                  </a:ext>
                </a:extLst>
              </a:tr>
              <a:tr h="2728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(400*1050)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010461"/>
                  </a:ext>
                </a:extLst>
              </a:tr>
              <a:tr h="2728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(450*1550)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1524130"/>
                  </a:ext>
                </a:extLst>
              </a:tr>
              <a:tr h="2728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(270*1135)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1236034"/>
                  </a:ext>
                </a:extLst>
              </a:tr>
              <a:tr h="2728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(270*1135)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8762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0636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89"/>
          <p:cNvSpPr txBox="1"/>
          <p:nvPr/>
        </p:nvSpPr>
        <p:spPr>
          <a:xfrm>
            <a:off x="1183017" y="120011"/>
            <a:ext cx="3341370" cy="395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81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1.1</a:t>
            </a:r>
            <a:r>
              <a:rPr lang="en-US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Case study analysis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149847" y="775434"/>
            <a:ext cx="3832420" cy="3127827"/>
            <a:chOff x="0" y="0"/>
            <a:chExt cx="4761865" cy="3819582"/>
          </a:xfrm>
        </p:grpSpPr>
        <p:pic>
          <p:nvPicPr>
            <p:cNvPr id="14" name="Picture 13" descr="D:\مشروع التخرج\Case study\145797912699125541_09_77207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7" t="24925" r="49873" b="26358"/>
            <a:stretch/>
          </p:blipFill>
          <p:spPr bwMode="auto">
            <a:xfrm>
              <a:off x="0" y="0"/>
              <a:ext cx="4761865" cy="341376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5" name="Text Box 691"/>
            <p:cNvSpPr txBox="1">
              <a:spLocks noChangeArrowheads="1"/>
            </p:cNvSpPr>
            <p:nvPr/>
          </p:nvSpPr>
          <p:spPr bwMode="auto">
            <a:xfrm>
              <a:off x="13648" y="3411940"/>
              <a:ext cx="2790701" cy="407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Figure.1.01. Surrounding buildings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7" descr="D:\مشروع التخرج\Case study\145797912472025541_05_7720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25" b="682"/>
          <a:stretch/>
        </p:blipFill>
        <p:spPr bwMode="auto">
          <a:xfrm>
            <a:off x="5656994" y="775434"/>
            <a:ext cx="6018664" cy="326630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/>
          <p:cNvGrpSpPr/>
          <p:nvPr/>
        </p:nvGrpSpPr>
        <p:grpSpPr>
          <a:xfrm>
            <a:off x="1164316" y="3903261"/>
            <a:ext cx="3803481" cy="2794012"/>
            <a:chOff x="0" y="0"/>
            <a:chExt cx="5211445" cy="3751343"/>
          </a:xfrm>
        </p:grpSpPr>
        <p:pic>
          <p:nvPicPr>
            <p:cNvPr id="12" name="Picture 11" descr="D:\مشروع التخرج\Case study\145797912699125541_09_77207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55" t="30621" r="2238" b="26078"/>
            <a:stretch/>
          </p:blipFill>
          <p:spPr bwMode="auto">
            <a:xfrm>
              <a:off x="0" y="0"/>
              <a:ext cx="5211445" cy="33420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Text Box 796"/>
            <p:cNvSpPr txBox="1">
              <a:spLocks noChangeArrowheads="1"/>
            </p:cNvSpPr>
            <p:nvPr/>
          </p:nvSpPr>
          <p:spPr bwMode="auto">
            <a:xfrm>
              <a:off x="95535" y="3343701"/>
              <a:ext cx="2790701" cy="407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Figure.1.02. Site plan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" name="Picture 9" descr="D:\مشروع التخرج\Case study\Arch2O-nanyang-primary-school-studio505-9-1860x160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0"/>
          <a:stretch/>
        </p:blipFill>
        <p:spPr bwMode="auto">
          <a:xfrm>
            <a:off x="5663818" y="4405336"/>
            <a:ext cx="3002508" cy="1987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D:\مشروع التخرج\Case study\145797912347625541_01_77200_lead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3" t="6596"/>
          <a:stretch/>
        </p:blipFill>
        <p:spPr bwMode="auto">
          <a:xfrm>
            <a:off x="8781899" y="4405336"/>
            <a:ext cx="2893759" cy="197341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 Box 796"/>
          <p:cNvSpPr txBox="1">
            <a:spLocks noChangeArrowheads="1"/>
          </p:cNvSpPr>
          <p:nvPr/>
        </p:nvSpPr>
        <p:spPr bwMode="auto">
          <a:xfrm>
            <a:off x="5642524" y="4041740"/>
            <a:ext cx="2036744" cy="3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Figure.1.03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North elevation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796"/>
          <p:cNvSpPr txBox="1">
            <a:spLocks noChangeArrowheads="1"/>
          </p:cNvSpPr>
          <p:nvPr/>
        </p:nvSpPr>
        <p:spPr bwMode="auto">
          <a:xfrm>
            <a:off x="5668997" y="6378749"/>
            <a:ext cx="2036744" cy="3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Figure.1.04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Shot from outdoor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796"/>
          <p:cNvSpPr txBox="1">
            <a:spLocks noChangeArrowheads="1"/>
          </p:cNvSpPr>
          <p:nvPr/>
        </p:nvSpPr>
        <p:spPr bwMode="auto">
          <a:xfrm>
            <a:off x="8781899" y="6393660"/>
            <a:ext cx="2036744" cy="3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Figure.1.05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Shot from outdoor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514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مشروع التخرج\Case study\145797912750325541_11_7720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11" r="49937" b="10764"/>
          <a:stretch/>
        </p:blipFill>
        <p:spPr bwMode="auto">
          <a:xfrm>
            <a:off x="5462674" y="281556"/>
            <a:ext cx="6487158" cy="62385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D:\مشروع التخرج\Case study\145797912750325541_11_7720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72" t="17742" r="1244" b="9129"/>
          <a:stretch/>
        </p:blipFill>
        <p:spPr bwMode="auto">
          <a:xfrm>
            <a:off x="208887" y="377090"/>
            <a:ext cx="5253787" cy="62402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 Box 796"/>
          <p:cNvSpPr txBox="1">
            <a:spLocks noChangeArrowheads="1"/>
          </p:cNvSpPr>
          <p:nvPr/>
        </p:nvSpPr>
        <p:spPr bwMode="auto">
          <a:xfrm>
            <a:off x="3133266" y="6216462"/>
            <a:ext cx="2036744" cy="3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Figure.1.07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Shot from indoor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796"/>
          <p:cNvSpPr txBox="1">
            <a:spLocks noChangeArrowheads="1"/>
          </p:cNvSpPr>
          <p:nvPr/>
        </p:nvSpPr>
        <p:spPr bwMode="auto">
          <a:xfrm>
            <a:off x="9155524" y="5937708"/>
            <a:ext cx="2036744" cy="3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Figure.1.09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Section - material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796"/>
          <p:cNvSpPr txBox="1">
            <a:spLocks noChangeArrowheads="1"/>
          </p:cNvSpPr>
          <p:nvPr/>
        </p:nvSpPr>
        <p:spPr bwMode="auto">
          <a:xfrm>
            <a:off x="5655023" y="6216462"/>
            <a:ext cx="2036744" cy="3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Figure.1.08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Shot from indoor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796"/>
          <p:cNvSpPr txBox="1">
            <a:spLocks noChangeArrowheads="1"/>
          </p:cNvSpPr>
          <p:nvPr/>
        </p:nvSpPr>
        <p:spPr bwMode="auto">
          <a:xfrm>
            <a:off x="763923" y="6310740"/>
            <a:ext cx="2036744" cy="3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Figure.1.06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Section - doors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298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50032" y="1427223"/>
            <a:ext cx="5771181" cy="2261996"/>
            <a:chOff x="0" y="0"/>
            <a:chExt cx="5962650" cy="222504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962650" cy="2035175"/>
            </a:xfrm>
            <a:prstGeom prst="rect">
              <a:avLst/>
            </a:prstGeom>
          </p:spPr>
        </p:pic>
        <p:sp>
          <p:nvSpPr>
            <p:cNvPr id="15" name="Text Box 856"/>
            <p:cNvSpPr txBox="1"/>
            <p:nvPr/>
          </p:nvSpPr>
          <p:spPr>
            <a:xfrm>
              <a:off x="68239" y="1828800"/>
              <a:ext cx="2277110" cy="39624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Figure.1.10. North - Elevation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523027" y="1268714"/>
            <a:ext cx="2471090" cy="2219094"/>
            <a:chOff x="-1" y="0"/>
            <a:chExt cx="3482341" cy="301912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482340" cy="2622550"/>
            </a:xfrm>
            <a:prstGeom prst="rect">
              <a:avLst/>
            </a:prstGeom>
          </p:spPr>
        </p:pic>
        <p:sp>
          <p:nvSpPr>
            <p:cNvPr id="11" name="Text Box 859"/>
            <p:cNvSpPr txBox="1"/>
            <p:nvPr/>
          </p:nvSpPr>
          <p:spPr>
            <a:xfrm>
              <a:off x="-1" y="2622884"/>
              <a:ext cx="2812364" cy="39624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Figure.1.12. </a:t>
              </a:r>
              <a:r>
                <a:rPr lang="en-US" sz="11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West</a:t>
              </a: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- Elevation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311487" y="4336723"/>
            <a:ext cx="2894170" cy="1874799"/>
            <a:chOff x="0" y="0"/>
            <a:chExt cx="3657600" cy="25356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7" r="6612" b="19122"/>
            <a:stretch/>
          </p:blipFill>
          <p:spPr bwMode="auto">
            <a:xfrm>
              <a:off x="0" y="0"/>
              <a:ext cx="3657600" cy="207581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9" name="Text Box 860"/>
            <p:cNvSpPr txBox="1"/>
            <p:nvPr/>
          </p:nvSpPr>
          <p:spPr>
            <a:xfrm>
              <a:off x="48124" y="2045307"/>
              <a:ext cx="3131044" cy="49034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Figure.1.13. </a:t>
              </a:r>
              <a:r>
                <a:rPr lang="en-US" sz="11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East</a:t>
              </a: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- Elevation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583984" y="4060662"/>
            <a:ext cx="5771181" cy="2150860"/>
            <a:chOff x="0" y="0"/>
            <a:chExt cx="6040120" cy="227963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6040120" cy="1885950"/>
            </a:xfrm>
            <a:prstGeom prst="rect">
              <a:avLst/>
            </a:prstGeom>
          </p:spPr>
        </p:pic>
        <p:sp>
          <p:nvSpPr>
            <p:cNvPr id="18" name="Text Box 857"/>
            <p:cNvSpPr txBox="1"/>
            <p:nvPr/>
          </p:nvSpPr>
          <p:spPr>
            <a:xfrm>
              <a:off x="0" y="1883391"/>
              <a:ext cx="2277110" cy="39624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Figure.1.11 South - Elevation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 Box 489"/>
          <p:cNvSpPr txBox="1"/>
          <p:nvPr/>
        </p:nvSpPr>
        <p:spPr>
          <a:xfrm>
            <a:off x="1650031" y="648094"/>
            <a:ext cx="5255735" cy="395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81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2D - Before modifier - Elevations 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489"/>
          <p:cNvSpPr txBox="1"/>
          <p:nvPr/>
        </p:nvSpPr>
        <p:spPr>
          <a:xfrm>
            <a:off x="1650032" y="117578"/>
            <a:ext cx="5555986" cy="395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81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1.2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Building model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962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91821" y="318245"/>
            <a:ext cx="7151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- Before Modifiers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64024" y="866431"/>
            <a:ext cx="11401847" cy="5759087"/>
            <a:chOff x="464024" y="866431"/>
            <a:chExt cx="11401847" cy="575908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40" t="3175" r="5779" b="474"/>
            <a:stretch/>
          </p:blipFill>
          <p:spPr>
            <a:xfrm>
              <a:off x="8352430" y="1577184"/>
              <a:ext cx="3513441" cy="197016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2430" y="3679560"/>
              <a:ext cx="3513441" cy="197631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5398" y="4399228"/>
              <a:ext cx="3957850" cy="222629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77" t="17039" r="9199" b="1210"/>
            <a:stretch/>
          </p:blipFill>
          <p:spPr>
            <a:xfrm>
              <a:off x="2161197" y="866431"/>
              <a:ext cx="6082051" cy="339167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07"/>
            <a:stretch/>
          </p:blipFill>
          <p:spPr>
            <a:xfrm>
              <a:off x="464024" y="4399228"/>
              <a:ext cx="3712192" cy="22262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1813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89"/>
          <p:cNvSpPr txBox="1"/>
          <p:nvPr/>
        </p:nvSpPr>
        <p:spPr>
          <a:xfrm>
            <a:off x="1192435" y="351421"/>
            <a:ext cx="4102895" cy="395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81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2D - After modifiers, Elevations 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15400" y="1026819"/>
            <a:ext cx="5654675" cy="2651125"/>
            <a:chOff x="336605" y="-1588153"/>
            <a:chExt cx="5654843" cy="265153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2" r="7159"/>
            <a:stretch/>
          </p:blipFill>
          <p:spPr bwMode="auto">
            <a:xfrm>
              <a:off x="336605" y="-1588153"/>
              <a:ext cx="5654843" cy="247365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" name="Text Box 806"/>
            <p:cNvSpPr txBox="1"/>
            <p:nvPr/>
          </p:nvSpPr>
          <p:spPr>
            <a:xfrm>
              <a:off x="336616" y="598904"/>
              <a:ext cx="2277110" cy="46447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Figure.1.14. North - Elevation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321893" y="3779884"/>
            <a:ext cx="5801985" cy="2641678"/>
            <a:chOff x="104317" y="130268"/>
            <a:chExt cx="6372047" cy="3038746"/>
          </a:xfrm>
        </p:grpSpPr>
        <p:sp>
          <p:nvSpPr>
            <p:cNvPr id="7" name="Text Box 807"/>
            <p:cNvSpPr txBox="1"/>
            <p:nvPr/>
          </p:nvSpPr>
          <p:spPr>
            <a:xfrm>
              <a:off x="251715" y="2772774"/>
              <a:ext cx="2277110" cy="39624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Figure.1.15. South - Elevation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4" t="4948" r="4" b="20"/>
            <a:stretch/>
          </p:blipFill>
          <p:spPr>
            <a:xfrm>
              <a:off x="104317" y="130268"/>
              <a:ext cx="6372047" cy="2501921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7680467" y="3619213"/>
            <a:ext cx="3711252" cy="2617427"/>
            <a:chOff x="0" y="0"/>
            <a:chExt cx="5697220" cy="371322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697220" cy="3215640"/>
            </a:xfrm>
            <a:prstGeom prst="rect">
              <a:avLst/>
            </a:prstGeom>
          </p:spPr>
        </p:pic>
        <p:sp>
          <p:nvSpPr>
            <p:cNvPr id="11" name="Text Box 812"/>
            <p:cNvSpPr txBox="1"/>
            <p:nvPr/>
          </p:nvSpPr>
          <p:spPr>
            <a:xfrm>
              <a:off x="316728" y="3316405"/>
              <a:ext cx="3417145" cy="39681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Figure.1.17. </a:t>
              </a:r>
              <a:r>
                <a:rPr lang="en-US" sz="11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East</a:t>
              </a: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- Elevation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56698" y="968088"/>
            <a:ext cx="3835021" cy="2419224"/>
            <a:chOff x="0" y="0"/>
            <a:chExt cx="5900796" cy="3609335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0"/>
              <a:ext cx="5900796" cy="3357348"/>
              <a:chOff x="0" y="0"/>
              <a:chExt cx="5900796" cy="3357348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55"/>
              <a:stretch/>
            </p:blipFill>
            <p:spPr>
              <a:xfrm>
                <a:off x="471692" y="159488"/>
                <a:ext cx="5429104" cy="3197860"/>
              </a:xfrm>
              <a:prstGeom prst="rect">
                <a:avLst/>
              </a:prstGeom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0" y="0"/>
                <a:ext cx="662152" cy="206528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14" name="Text Box 813"/>
            <p:cNvSpPr txBox="1"/>
            <p:nvPr/>
          </p:nvSpPr>
          <p:spPr>
            <a:xfrm>
              <a:off x="300249" y="3357349"/>
              <a:ext cx="3082336" cy="25198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Figure.1.16. West - Elevation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7224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57877" y="858102"/>
            <a:ext cx="11529324" cy="5723533"/>
            <a:chOff x="330581" y="871750"/>
            <a:chExt cx="11529324" cy="572353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20"/>
            <a:stretch/>
          </p:blipFill>
          <p:spPr>
            <a:xfrm>
              <a:off x="8079475" y="1473104"/>
              <a:ext cx="3780430" cy="2210937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2772" y="4384346"/>
              <a:ext cx="3930555" cy="221093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20"/>
            <a:stretch/>
          </p:blipFill>
          <p:spPr>
            <a:xfrm>
              <a:off x="8079475" y="3811136"/>
              <a:ext cx="3780430" cy="221093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4621" y="871750"/>
              <a:ext cx="6068706" cy="341364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56"/>
            <a:stretch/>
          </p:blipFill>
          <p:spPr>
            <a:xfrm>
              <a:off x="330581" y="4384346"/>
              <a:ext cx="3606044" cy="2210937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1122150" y="240557"/>
            <a:ext cx="7151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- After Modifiers </a:t>
            </a:r>
          </a:p>
        </p:txBody>
      </p:sp>
    </p:spTree>
    <p:extLst>
      <p:ext uri="{BB962C8B-B14F-4D97-AF65-F5344CB8AC3E}">
        <p14:creationId xmlns:p14="http://schemas.microsoft.com/office/powerpoint/2010/main" val="39778121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2410" y="327107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Used for- After case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68057" y="1221575"/>
            <a:ext cx="29969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Green paint - exterior</a:t>
            </a:r>
          </a:p>
          <a:p>
            <a:r>
              <a:rPr lang="en-US" dirty="0"/>
              <a:t>Thickness: 1 mm</a:t>
            </a:r>
          </a:p>
          <a:p>
            <a:r>
              <a:rPr lang="en-US" dirty="0"/>
              <a:t>Tirol </a:t>
            </a:r>
            <a:r>
              <a:rPr lang="en-US" b="1" dirty="0"/>
              <a:t>™</a:t>
            </a:r>
            <a:r>
              <a:rPr lang="en-US" dirty="0"/>
              <a:t> Altra-teraco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241946" y="1221575"/>
            <a:ext cx="4967785" cy="4801314"/>
            <a:chOff x="597779" y="1317109"/>
            <a:chExt cx="4967785" cy="4801314"/>
          </a:xfrm>
        </p:grpSpPr>
        <p:sp>
          <p:nvSpPr>
            <p:cNvPr id="4" name="TextBox 3"/>
            <p:cNvSpPr txBox="1"/>
            <p:nvPr/>
          </p:nvSpPr>
          <p:spPr>
            <a:xfrm>
              <a:off x="597779" y="1317109"/>
              <a:ext cx="4967785" cy="4801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Smoothed artificial stone</a:t>
              </a:r>
            </a:p>
            <a:p>
              <a:r>
                <a:rPr lang="en-US" dirty="0"/>
                <a:t>Thickness: 5 cm </a:t>
              </a:r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Glazing system</a:t>
              </a:r>
            </a:p>
            <a:p>
              <a:r>
                <a:rPr lang="en-US" dirty="0"/>
                <a:t>Thickness: 6 mm – each layer</a:t>
              </a:r>
            </a:p>
            <a:p>
              <a:r>
                <a:rPr lang="en-US" dirty="0"/>
                <a:t>Double low e glass</a:t>
              </a:r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Alucobond </a:t>
              </a:r>
            </a:p>
            <a:p>
              <a:r>
                <a:rPr lang="en-US" dirty="0"/>
                <a:t>Thickness: 3 mm</a:t>
              </a:r>
            </a:p>
            <a:p>
              <a:r>
                <a:rPr lang="en-US" dirty="0"/>
                <a:t>With aluminum cantilever frame </a:t>
              </a:r>
            </a:p>
            <a:p>
              <a:endParaRPr lang="en-US" dirty="0"/>
            </a:p>
            <a:p>
              <a:endParaRPr lang="en-US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6201" y="1317109"/>
              <a:ext cx="1408379" cy="112148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r="36995"/>
            <a:stretch/>
          </p:blipFill>
          <p:spPr>
            <a:xfrm>
              <a:off x="3908913" y="5193461"/>
              <a:ext cx="1525667" cy="91645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08395" y="3285940"/>
              <a:ext cx="1526185" cy="1041915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7568056" y="3085539"/>
            <a:ext cx="2996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Painted concrete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68056" y="4403061"/>
            <a:ext cx="29969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Aluminum lovers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450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153FACB-9C84-4D68-A1F2-A110C233A432}"/>
              </a:ext>
            </a:extLst>
          </p:cNvPr>
          <p:cNvSpPr/>
          <p:nvPr/>
        </p:nvSpPr>
        <p:spPr>
          <a:xfrm rot="5400000">
            <a:off x="5911330" y="-4944236"/>
            <a:ext cx="369333" cy="12192003"/>
          </a:xfrm>
          <a:prstGeom prst="rect">
            <a:avLst/>
          </a:pr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A995C0-73D9-4BB5-A811-99C9BE065173}"/>
              </a:ext>
            </a:extLst>
          </p:cNvPr>
          <p:cNvSpPr/>
          <p:nvPr/>
        </p:nvSpPr>
        <p:spPr>
          <a:xfrm rot="5400000">
            <a:off x="5469987" y="-5469988"/>
            <a:ext cx="1252023" cy="12192003"/>
          </a:xfrm>
          <a:prstGeom prst="rect">
            <a:avLst/>
          </a:pr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9E924E-7D4F-4375-93A3-8A1C4C818B0B}"/>
              </a:ext>
            </a:extLst>
          </p:cNvPr>
          <p:cNvSpPr txBox="1"/>
          <p:nvPr/>
        </p:nvSpPr>
        <p:spPr>
          <a:xfrm>
            <a:off x="687651" y="448072"/>
            <a:ext cx="5398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The ground floor </a:t>
            </a:r>
            <a:r>
              <a:rPr lang="en-US" sz="2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before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 re-design:  </a:t>
            </a:r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28269517-988F-477D-A351-32D01BB8CC27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B33971-436B-4278-B581-93ED08B07826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2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A8C571D-93C9-4EEE-B4E4-33EE20F425D7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E674EB-C25A-427A-B88C-D61641A0822F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E9F5B62-2697-43DF-9220-C851202B4CD1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D5EE577-D924-4FF7-8269-DDBB5F522B8F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7A5A73-E8FA-4D7B-B223-5B36C137DFA5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5685E09-6D18-4F2D-90EE-7D85A214BD5E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0DCACA2-EE83-4E60-BB9F-CF45645B1025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PROJECT 2</a:t>
            </a:r>
          </a:p>
        </p:txBody>
      </p:sp>
      <p:pic>
        <p:nvPicPr>
          <p:cNvPr id="17" name="Picture 16"/>
          <p:cNvPicPr/>
          <p:nvPr/>
        </p:nvPicPr>
        <p:blipFill>
          <a:blip r:embed="rId2"/>
          <a:stretch>
            <a:fillRect/>
          </a:stretch>
        </p:blipFill>
        <p:spPr>
          <a:xfrm>
            <a:off x="2797914" y="1357807"/>
            <a:ext cx="6596163" cy="546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8244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4711" y="422642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using these colors 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2193" y="1222611"/>
            <a:ext cx="4279594" cy="37315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83" y="1222611"/>
            <a:ext cx="5905942" cy="33220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83" y="4655592"/>
            <a:ext cx="3563582" cy="200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774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282" y="1355506"/>
            <a:ext cx="9726656" cy="49634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6741" y="211664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Landscape – Before  </a:t>
            </a:r>
          </a:p>
        </p:txBody>
      </p:sp>
    </p:spTree>
    <p:extLst>
      <p:ext uri="{BB962C8B-B14F-4D97-AF65-F5344CB8AC3E}">
        <p14:creationId xmlns:p14="http://schemas.microsoft.com/office/powerpoint/2010/main" val="4054023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055" y="272956"/>
            <a:ext cx="4832215" cy="27181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22" y="272956"/>
            <a:ext cx="4832213" cy="27181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276" y="3279646"/>
            <a:ext cx="5915790" cy="332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438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6741" y="211664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Landscape – After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405" y="967946"/>
            <a:ext cx="9430602" cy="530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574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8888" y="410553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Materials Used for Landscape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28888" y="894028"/>
            <a:ext cx="496778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Painted concrete as a floor &amp; seats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Cement tiles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Ceramic landscape tiles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Gross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Flowers block – boundary</a:t>
            </a:r>
          </a:p>
          <a:p>
            <a:pPr>
              <a:lnSpc>
                <a:spcPct val="200000"/>
              </a:lnSpc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161" y="410553"/>
            <a:ext cx="4067033" cy="228770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745" y="3015667"/>
            <a:ext cx="4099449" cy="23059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2" t="-7640" r="-614" b="7640"/>
          <a:stretch/>
        </p:blipFill>
        <p:spPr>
          <a:xfrm>
            <a:off x="3419378" y="4168637"/>
            <a:ext cx="4036255" cy="250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1604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225" y="406957"/>
            <a:ext cx="4918919" cy="2766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153" y="406957"/>
            <a:ext cx="4918918" cy="27668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456" y="3343701"/>
            <a:ext cx="5959229" cy="335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7873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55677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16774" y="104680"/>
            <a:ext cx="4525282" cy="32590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156" y="104680"/>
            <a:ext cx="4455937" cy="33783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3424"/>
          <a:stretch/>
        </p:blipFill>
        <p:spPr>
          <a:xfrm>
            <a:off x="4296229" y="3366923"/>
            <a:ext cx="4343594" cy="3374963"/>
          </a:xfrm>
          <a:prstGeom prst="rect">
            <a:avLst/>
          </a:prstGeom>
        </p:spPr>
      </p:pic>
      <p:sp>
        <p:nvSpPr>
          <p:cNvPr id="7" name="Text Box 796"/>
          <p:cNvSpPr txBox="1">
            <a:spLocks noChangeArrowheads="1"/>
          </p:cNvSpPr>
          <p:nvPr/>
        </p:nvSpPr>
        <p:spPr bwMode="auto">
          <a:xfrm>
            <a:off x="504836" y="3483037"/>
            <a:ext cx="3210822" cy="5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8 am – for both winter and summer  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796"/>
          <p:cNvSpPr txBox="1">
            <a:spLocks noChangeArrowheads="1"/>
          </p:cNvSpPr>
          <p:nvPr/>
        </p:nvSpPr>
        <p:spPr bwMode="auto">
          <a:xfrm>
            <a:off x="1375713" y="6102866"/>
            <a:ext cx="3210822" cy="5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pm– for both winter and summer  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796"/>
          <p:cNvSpPr txBox="1">
            <a:spLocks noChangeArrowheads="1"/>
          </p:cNvSpPr>
          <p:nvPr/>
        </p:nvSpPr>
        <p:spPr bwMode="auto">
          <a:xfrm>
            <a:off x="8639823" y="3483036"/>
            <a:ext cx="3210822" cy="5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12 pm– for both winter and summer  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9218" y="285429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</a:t>
            </a:r>
          </a:p>
        </p:txBody>
      </p:sp>
    </p:spTree>
    <p:extLst>
      <p:ext uri="{BB962C8B-B14F-4D97-AF65-F5344CB8AC3E}">
        <p14:creationId xmlns:p14="http://schemas.microsoft.com/office/powerpoint/2010/main" val="17953881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23" y="130629"/>
            <a:ext cx="10215563" cy="661354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779803" y="2235200"/>
            <a:ext cx="347096" cy="3338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rc 7"/>
          <p:cNvSpPr/>
          <p:nvPr/>
        </p:nvSpPr>
        <p:spPr>
          <a:xfrm rot="21057133">
            <a:off x="1067965" y="1176015"/>
            <a:ext cx="10377879" cy="7539119"/>
          </a:xfrm>
          <a:prstGeom prst="arc">
            <a:avLst>
              <a:gd name="adj1" fmla="val 13250009"/>
              <a:gd name="adj2" fmla="val 20683911"/>
            </a:avLst>
          </a:prstGeom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779803" y="1030515"/>
            <a:ext cx="347096" cy="3338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c 8"/>
          <p:cNvSpPr/>
          <p:nvPr/>
        </p:nvSpPr>
        <p:spPr>
          <a:xfrm rot="21057133">
            <a:off x="1067965" y="2431501"/>
            <a:ext cx="10377879" cy="7539119"/>
          </a:xfrm>
          <a:prstGeom prst="arc">
            <a:avLst>
              <a:gd name="adj1" fmla="val 13250009"/>
              <a:gd name="adj2" fmla="val 20683911"/>
            </a:avLst>
          </a:prstGeom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9950531" y="809474"/>
            <a:ext cx="6542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0255839" y="522771"/>
            <a:ext cx="4875" cy="5764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994"/>
          <p:cNvSpPr txBox="1"/>
          <p:nvPr/>
        </p:nvSpPr>
        <p:spPr>
          <a:xfrm>
            <a:off x="10126205" y="1030515"/>
            <a:ext cx="302933" cy="23171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994"/>
          <p:cNvSpPr txBox="1"/>
          <p:nvPr/>
        </p:nvSpPr>
        <p:spPr>
          <a:xfrm>
            <a:off x="10585330" y="655337"/>
            <a:ext cx="302933" cy="23171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Box 994"/>
          <p:cNvSpPr txBox="1"/>
          <p:nvPr/>
        </p:nvSpPr>
        <p:spPr>
          <a:xfrm>
            <a:off x="11467942" y="1546543"/>
            <a:ext cx="302933" cy="23171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endParaRPr lang="en-US" sz="1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Box 994"/>
          <p:cNvSpPr txBox="1"/>
          <p:nvPr/>
        </p:nvSpPr>
        <p:spPr>
          <a:xfrm>
            <a:off x="9699011" y="655337"/>
            <a:ext cx="302933" cy="23171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994"/>
          <p:cNvSpPr txBox="1"/>
          <p:nvPr/>
        </p:nvSpPr>
        <p:spPr>
          <a:xfrm>
            <a:off x="10126205" y="291057"/>
            <a:ext cx="302933" cy="23171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Curved Connector 26"/>
          <p:cNvCxnSpPr/>
          <p:nvPr/>
        </p:nvCxnSpPr>
        <p:spPr>
          <a:xfrm rot="10800000" flipV="1">
            <a:off x="8069944" y="3033485"/>
            <a:ext cx="667657" cy="27577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rot="10800000" flipV="1">
            <a:off x="8172372" y="3190399"/>
            <a:ext cx="667657" cy="27577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rot="10800000" flipV="1">
            <a:off x="8121467" y="3111942"/>
            <a:ext cx="667657" cy="27577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>
          <a:xfrm rot="10800000" flipV="1">
            <a:off x="8069946" y="2210056"/>
            <a:ext cx="436255" cy="398735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/>
          <p:nvPr/>
        </p:nvCxnSpPr>
        <p:spPr>
          <a:xfrm rot="10800000" flipV="1">
            <a:off x="8121467" y="2305038"/>
            <a:ext cx="436255" cy="398735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 rot="10800000" flipV="1">
            <a:off x="7954247" y="2165834"/>
            <a:ext cx="436255" cy="398735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 rot="10800000" flipV="1">
            <a:off x="7812168" y="2105670"/>
            <a:ext cx="436255" cy="398735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/>
          <p:cNvGrpSpPr/>
          <p:nvPr/>
        </p:nvGrpSpPr>
        <p:grpSpPr>
          <a:xfrm>
            <a:off x="5739533" y="4057649"/>
            <a:ext cx="387366" cy="300499"/>
            <a:chOff x="336534" y="4008169"/>
            <a:chExt cx="879766" cy="578580"/>
          </a:xfrm>
        </p:grpSpPr>
        <p:grpSp>
          <p:nvGrpSpPr>
            <p:cNvPr id="38" name="Group 37"/>
            <p:cNvGrpSpPr/>
            <p:nvPr/>
          </p:nvGrpSpPr>
          <p:grpSpPr>
            <a:xfrm>
              <a:off x="336534" y="4008169"/>
              <a:ext cx="524272" cy="578580"/>
              <a:chOff x="336534" y="4008169"/>
              <a:chExt cx="524272" cy="578580"/>
            </a:xfrm>
          </p:grpSpPr>
          <p:sp>
            <p:nvSpPr>
              <p:cNvPr id="36" name="Flowchart: Manual Operation 35"/>
              <p:cNvSpPr/>
              <p:nvPr/>
            </p:nvSpPr>
            <p:spPr>
              <a:xfrm rot="5400000">
                <a:off x="410980" y="4136923"/>
                <a:ext cx="578580" cy="321072"/>
              </a:xfrm>
              <a:prstGeom prst="flowChartManualOperati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36534" y="4144297"/>
                <a:ext cx="203200" cy="3097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40" name="Straight Connector 39"/>
            <p:cNvCxnSpPr/>
            <p:nvPr/>
          </p:nvCxnSpPr>
          <p:spPr>
            <a:xfrm flipV="1">
              <a:off x="860806" y="4008169"/>
              <a:ext cx="319065" cy="13612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60911" y="4288947"/>
              <a:ext cx="355389" cy="76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852444" y="4381259"/>
              <a:ext cx="327427" cy="16320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7566881" y="4035689"/>
            <a:ext cx="387366" cy="300499"/>
            <a:chOff x="336534" y="4008169"/>
            <a:chExt cx="879766" cy="578580"/>
          </a:xfrm>
        </p:grpSpPr>
        <p:grpSp>
          <p:nvGrpSpPr>
            <p:cNvPr id="49" name="Group 48"/>
            <p:cNvGrpSpPr/>
            <p:nvPr/>
          </p:nvGrpSpPr>
          <p:grpSpPr>
            <a:xfrm>
              <a:off x="336534" y="4008169"/>
              <a:ext cx="524272" cy="578580"/>
              <a:chOff x="336534" y="4008169"/>
              <a:chExt cx="524272" cy="578580"/>
            </a:xfrm>
          </p:grpSpPr>
          <p:sp>
            <p:nvSpPr>
              <p:cNvPr id="53" name="Flowchart: Manual Operation 52"/>
              <p:cNvSpPr/>
              <p:nvPr/>
            </p:nvSpPr>
            <p:spPr>
              <a:xfrm rot="5400000">
                <a:off x="410980" y="4136923"/>
                <a:ext cx="578580" cy="321072"/>
              </a:xfrm>
              <a:prstGeom prst="flowChartManualOperati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36534" y="4144297"/>
                <a:ext cx="203200" cy="3097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50" name="Straight Connector 49"/>
            <p:cNvCxnSpPr/>
            <p:nvPr/>
          </p:nvCxnSpPr>
          <p:spPr>
            <a:xfrm flipV="1">
              <a:off x="860806" y="4008169"/>
              <a:ext cx="319065" cy="13612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860911" y="4288947"/>
              <a:ext cx="355389" cy="76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852444" y="4381259"/>
              <a:ext cx="327427" cy="16320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3471131" y="3942640"/>
            <a:ext cx="387366" cy="300499"/>
            <a:chOff x="336534" y="4008169"/>
            <a:chExt cx="879766" cy="578580"/>
          </a:xfrm>
        </p:grpSpPr>
        <p:grpSp>
          <p:nvGrpSpPr>
            <p:cNvPr id="56" name="Group 55"/>
            <p:cNvGrpSpPr/>
            <p:nvPr/>
          </p:nvGrpSpPr>
          <p:grpSpPr>
            <a:xfrm>
              <a:off x="336534" y="4008169"/>
              <a:ext cx="524272" cy="578580"/>
              <a:chOff x="336534" y="4008169"/>
              <a:chExt cx="524272" cy="578580"/>
            </a:xfrm>
          </p:grpSpPr>
          <p:sp>
            <p:nvSpPr>
              <p:cNvPr id="60" name="Flowchart: Manual Operation 59"/>
              <p:cNvSpPr/>
              <p:nvPr/>
            </p:nvSpPr>
            <p:spPr>
              <a:xfrm rot="5400000">
                <a:off x="410980" y="4136923"/>
                <a:ext cx="578580" cy="321072"/>
              </a:xfrm>
              <a:prstGeom prst="flowChartManualOperati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336534" y="4144297"/>
                <a:ext cx="203200" cy="3097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57" name="Straight Connector 56"/>
            <p:cNvCxnSpPr/>
            <p:nvPr/>
          </p:nvCxnSpPr>
          <p:spPr>
            <a:xfrm flipV="1">
              <a:off x="860806" y="4008169"/>
              <a:ext cx="319065" cy="13612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860911" y="4288947"/>
              <a:ext cx="355389" cy="76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52444" y="4381259"/>
              <a:ext cx="327427" cy="16320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9463111" y="3977990"/>
            <a:ext cx="387366" cy="300499"/>
            <a:chOff x="336534" y="4008169"/>
            <a:chExt cx="879766" cy="578580"/>
          </a:xfrm>
        </p:grpSpPr>
        <p:grpSp>
          <p:nvGrpSpPr>
            <p:cNvPr id="63" name="Group 62"/>
            <p:cNvGrpSpPr/>
            <p:nvPr/>
          </p:nvGrpSpPr>
          <p:grpSpPr>
            <a:xfrm>
              <a:off x="336534" y="4008169"/>
              <a:ext cx="524272" cy="578580"/>
              <a:chOff x="336534" y="4008169"/>
              <a:chExt cx="524272" cy="578580"/>
            </a:xfrm>
          </p:grpSpPr>
          <p:sp>
            <p:nvSpPr>
              <p:cNvPr id="67" name="Flowchart: Manual Operation 66"/>
              <p:cNvSpPr/>
              <p:nvPr/>
            </p:nvSpPr>
            <p:spPr>
              <a:xfrm rot="5400000">
                <a:off x="410980" y="4136923"/>
                <a:ext cx="578580" cy="321072"/>
              </a:xfrm>
              <a:prstGeom prst="flowChartManualOperati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336534" y="4144297"/>
                <a:ext cx="203200" cy="3097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64" name="Straight Connector 63"/>
            <p:cNvCxnSpPr/>
            <p:nvPr/>
          </p:nvCxnSpPr>
          <p:spPr>
            <a:xfrm flipV="1">
              <a:off x="860806" y="4008169"/>
              <a:ext cx="319065" cy="13612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60911" y="4288947"/>
              <a:ext cx="355389" cy="76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852444" y="4381259"/>
              <a:ext cx="327427" cy="16320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89550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52461" y="920793"/>
            <a:ext cx="5005492" cy="5845790"/>
            <a:chOff x="0" y="288341"/>
            <a:chExt cx="5829463" cy="6811407"/>
          </a:xfrm>
        </p:grpSpPr>
        <p:sp>
          <p:nvSpPr>
            <p:cNvPr id="13" name="Text Box 987"/>
            <p:cNvSpPr txBox="1"/>
            <p:nvPr/>
          </p:nvSpPr>
          <p:spPr>
            <a:xfrm>
              <a:off x="1533197" y="6674937"/>
              <a:ext cx="4296266" cy="424811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Figure.2.38. North – West, Elevation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0" y="288341"/>
              <a:ext cx="1315085" cy="5185361"/>
              <a:chOff x="-163237" y="-200336"/>
              <a:chExt cx="1315720" cy="5186326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11" t="37416" r="51187"/>
              <a:stretch/>
            </p:blipFill>
            <p:spPr bwMode="auto">
              <a:xfrm rot="1397919">
                <a:off x="-163237" y="3380075"/>
                <a:ext cx="1315720" cy="160591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0" name="Oval 9"/>
              <p:cNvSpPr/>
              <p:nvPr/>
            </p:nvSpPr>
            <p:spPr>
              <a:xfrm>
                <a:off x="-21003" y="-200336"/>
                <a:ext cx="1105609" cy="103241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21.1</a:t>
                </a:r>
                <a:endParaRPr lang="en-US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-48714" y="2501903"/>
                <a:ext cx="993688" cy="7206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solidFill>
                      <a:srgbClr val="ED7D31"/>
                    </a:solidFill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12 </a:t>
                </a:r>
                <a:r>
                  <a:rPr lang="en-US" b="1" dirty="0">
                    <a:solidFill>
                      <a:srgbClr val="ED7D31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1800" b="1" dirty="0">
                    <a:solidFill>
                      <a:srgbClr val="ED7D31"/>
                    </a:solidFill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m</a:t>
                </a:r>
                <a:endParaRPr lang="en-US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Text Box 994"/>
            <p:cNvSpPr txBox="1"/>
            <p:nvPr/>
          </p:nvSpPr>
          <p:spPr>
            <a:xfrm>
              <a:off x="1485900" y="3185293"/>
              <a:ext cx="3832509" cy="51675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Figure.2.37. North – East, Elevation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6708686" y="962027"/>
            <a:ext cx="1" cy="5622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335" y="1128292"/>
            <a:ext cx="4091176" cy="2096474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67"/>
          <a:stretch/>
        </p:blipFill>
        <p:spPr>
          <a:xfrm>
            <a:off x="2403157" y="3825927"/>
            <a:ext cx="3941532" cy="2206164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7006255" y="1097928"/>
            <a:ext cx="4505680" cy="5455995"/>
            <a:chOff x="0" y="0"/>
            <a:chExt cx="4686674" cy="6114953"/>
          </a:xfrm>
        </p:grpSpPr>
        <p:grpSp>
          <p:nvGrpSpPr>
            <p:cNvPr id="20" name="Group 19"/>
            <p:cNvGrpSpPr/>
            <p:nvPr/>
          </p:nvGrpSpPr>
          <p:grpSpPr>
            <a:xfrm>
              <a:off x="0" y="0"/>
              <a:ext cx="4588510" cy="2913476"/>
              <a:chOff x="0" y="0"/>
              <a:chExt cx="4588510" cy="2913476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88510" cy="2461895"/>
              </a:xfrm>
              <a:prstGeom prst="rect">
                <a:avLst/>
              </a:prstGeom>
            </p:spPr>
          </p:pic>
          <p:sp>
            <p:nvSpPr>
              <p:cNvPr id="25" name="Text Box 1021"/>
              <p:cNvSpPr txBox="1"/>
              <p:nvPr/>
            </p:nvSpPr>
            <p:spPr>
              <a:xfrm>
                <a:off x="24063" y="2454441"/>
                <a:ext cx="3117051" cy="45903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Figure.2.42. South – East, Elevation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98164" y="3049270"/>
              <a:ext cx="4588510" cy="3065683"/>
              <a:chOff x="79114" y="-113030"/>
              <a:chExt cx="4588510" cy="3065683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114" y="-113030"/>
                <a:ext cx="4588510" cy="2322831"/>
              </a:xfrm>
              <a:prstGeom prst="rect">
                <a:avLst/>
              </a:prstGeom>
            </p:spPr>
          </p:pic>
          <p:sp>
            <p:nvSpPr>
              <p:cNvPr id="23" name="Text Box 1024"/>
              <p:cNvSpPr txBox="1"/>
              <p:nvPr/>
            </p:nvSpPr>
            <p:spPr>
              <a:xfrm>
                <a:off x="79114" y="2524624"/>
                <a:ext cx="3180853" cy="42802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Figure.2.43. South – West, Elevation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1577160" y="296298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Shadowing and solar gain</a:t>
            </a:r>
          </a:p>
        </p:txBody>
      </p:sp>
    </p:spTree>
    <p:extLst>
      <p:ext uri="{BB962C8B-B14F-4D97-AF65-F5344CB8AC3E}">
        <p14:creationId xmlns:p14="http://schemas.microsoft.com/office/powerpoint/2010/main" val="1188213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05EBBF27-DDA3-4DEC-A830-7B286EA5B90C}"/>
              </a:ext>
            </a:extLst>
          </p:cNvPr>
          <p:cNvSpPr/>
          <p:nvPr/>
        </p:nvSpPr>
        <p:spPr>
          <a:xfrm rot="5400000">
            <a:off x="3193369" y="-3193369"/>
            <a:ext cx="1252023" cy="7638760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C4C58C-A591-4FB4-9556-AF00A39E009D}"/>
              </a:ext>
            </a:extLst>
          </p:cNvPr>
          <p:cNvSpPr/>
          <p:nvPr/>
        </p:nvSpPr>
        <p:spPr>
          <a:xfrm rot="5400000">
            <a:off x="3115994" y="-3115993"/>
            <a:ext cx="1252023" cy="7484012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CBEB42-078D-4C67-9562-B44F7C601DA5}"/>
              </a:ext>
            </a:extLst>
          </p:cNvPr>
          <p:cNvSpPr txBox="1"/>
          <p:nvPr/>
        </p:nvSpPr>
        <p:spPr>
          <a:xfrm>
            <a:off x="687651" y="448072"/>
            <a:ext cx="5144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The ground floor </a:t>
            </a:r>
            <a:r>
              <a:rPr lang="en-US" sz="2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after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 re-design:  </a:t>
            </a: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162835" y="1252022"/>
            <a:ext cx="6238741" cy="560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2634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60665" y="318025"/>
            <a:ext cx="5853387" cy="5714342"/>
            <a:chOff x="-42546" y="0"/>
            <a:chExt cx="6431281" cy="6667384"/>
          </a:xfrm>
        </p:grpSpPr>
        <p:grpSp>
          <p:nvGrpSpPr>
            <p:cNvPr id="5" name="Group 4"/>
            <p:cNvGrpSpPr/>
            <p:nvPr/>
          </p:nvGrpSpPr>
          <p:grpSpPr>
            <a:xfrm>
              <a:off x="-42546" y="0"/>
              <a:ext cx="1357631" cy="5473702"/>
              <a:chOff x="-205803" y="-488731"/>
              <a:chExt cx="1358286" cy="547472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11" t="37416" r="51187"/>
              <a:stretch/>
            </p:blipFill>
            <p:spPr bwMode="auto">
              <a:xfrm rot="1397919">
                <a:off x="-163237" y="3380075"/>
                <a:ext cx="1315720" cy="160591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3" name="Oval 12"/>
              <p:cNvSpPr/>
              <p:nvPr/>
            </p:nvSpPr>
            <p:spPr>
              <a:xfrm>
                <a:off x="65337" y="-488731"/>
                <a:ext cx="991525" cy="94358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21.6</a:t>
                </a:r>
                <a:endParaRPr lang="en-US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-205803" y="2634889"/>
                <a:ext cx="1262665" cy="5715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solidFill>
                      <a:srgbClr val="ED7D31"/>
                    </a:solidFill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12 pm</a:t>
                </a:r>
                <a:endParaRPr lang="en-US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619250" y="323850"/>
              <a:ext cx="4769485" cy="2795292"/>
              <a:chOff x="0" y="0"/>
              <a:chExt cx="4769485" cy="2795758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769485" cy="2569845"/>
              </a:xfrm>
              <a:prstGeom prst="rect">
                <a:avLst/>
              </a:prstGeom>
            </p:spPr>
          </p:pic>
          <p:sp>
            <p:nvSpPr>
              <p:cNvPr id="11" name="Text Box 950"/>
              <p:cNvSpPr txBox="1"/>
              <p:nvPr/>
            </p:nvSpPr>
            <p:spPr>
              <a:xfrm>
                <a:off x="0" y="2569780"/>
                <a:ext cx="3635172" cy="225978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Figure.2.29. North – East, Elevation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554724" y="3748858"/>
              <a:ext cx="4794287" cy="2918526"/>
              <a:chOff x="106924" y="-346892"/>
              <a:chExt cx="4794287" cy="2918526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676" y="-346892"/>
                <a:ext cx="4788535" cy="2838450"/>
              </a:xfrm>
              <a:prstGeom prst="rect">
                <a:avLst/>
              </a:prstGeom>
            </p:spPr>
          </p:pic>
          <p:sp>
            <p:nvSpPr>
              <p:cNvPr id="9" name="Text Box 953"/>
              <p:cNvSpPr txBox="1"/>
              <p:nvPr/>
            </p:nvSpPr>
            <p:spPr>
              <a:xfrm>
                <a:off x="106924" y="2518290"/>
                <a:ext cx="4373779" cy="5334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Figure.2.30.North – West, Elevation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15" name="Straight Connector 14"/>
          <p:cNvCxnSpPr/>
          <p:nvPr/>
        </p:nvCxnSpPr>
        <p:spPr>
          <a:xfrm>
            <a:off x="6708686" y="505421"/>
            <a:ext cx="1" cy="5622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6913335" y="648863"/>
            <a:ext cx="4610893" cy="5672405"/>
            <a:chOff x="-31100" y="0"/>
            <a:chExt cx="4861865" cy="6600041"/>
          </a:xfrm>
        </p:grpSpPr>
        <p:grpSp>
          <p:nvGrpSpPr>
            <p:cNvPr id="17" name="Group 16"/>
            <p:cNvGrpSpPr/>
            <p:nvPr/>
          </p:nvGrpSpPr>
          <p:grpSpPr>
            <a:xfrm>
              <a:off x="-31100" y="0"/>
              <a:ext cx="4824080" cy="2772594"/>
              <a:chOff x="-31100" y="0"/>
              <a:chExt cx="4824080" cy="2773026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678"/>
              <a:stretch/>
            </p:blipFill>
            <p:spPr>
              <a:xfrm>
                <a:off x="0" y="0"/>
                <a:ext cx="4792980" cy="2505866"/>
              </a:xfrm>
              <a:prstGeom prst="rect">
                <a:avLst/>
              </a:prstGeom>
            </p:spPr>
          </p:pic>
          <p:sp>
            <p:nvSpPr>
              <p:cNvPr id="22" name="Text Box 957"/>
              <p:cNvSpPr txBox="1"/>
              <p:nvPr/>
            </p:nvSpPr>
            <p:spPr>
              <a:xfrm>
                <a:off x="-31100" y="2538578"/>
                <a:ext cx="3455786" cy="234448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Figure.2.31. South – East, Elevation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0" y="3391314"/>
              <a:ext cx="4830765" cy="3208727"/>
              <a:chOff x="0" y="-571086"/>
              <a:chExt cx="4830765" cy="3208727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31" y="-571086"/>
                <a:ext cx="4750434" cy="2799933"/>
              </a:xfrm>
              <a:prstGeom prst="rect">
                <a:avLst/>
              </a:prstGeom>
            </p:spPr>
          </p:pic>
          <p:sp>
            <p:nvSpPr>
              <p:cNvPr id="20" name="Text Box 960"/>
              <p:cNvSpPr txBox="1"/>
              <p:nvPr/>
            </p:nvSpPr>
            <p:spPr>
              <a:xfrm>
                <a:off x="0" y="2291050"/>
                <a:ext cx="3424685" cy="34659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Figure.2.32. South – West, Elevation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196400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25747" y="449522"/>
          <a:ext cx="8793915" cy="57956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2067">
                  <a:extLst>
                    <a:ext uri="{9D8B030D-6E8A-4147-A177-3AD203B41FA5}">
                      <a16:colId xmlns:a16="http://schemas.microsoft.com/office/drawing/2014/main" val="1259165540"/>
                    </a:ext>
                  </a:extLst>
                </a:gridCol>
                <a:gridCol w="1852558">
                  <a:extLst>
                    <a:ext uri="{9D8B030D-6E8A-4147-A177-3AD203B41FA5}">
                      <a16:colId xmlns:a16="http://schemas.microsoft.com/office/drawing/2014/main" val="174535913"/>
                    </a:ext>
                  </a:extLst>
                </a:gridCol>
                <a:gridCol w="1192067">
                  <a:extLst>
                    <a:ext uri="{9D8B030D-6E8A-4147-A177-3AD203B41FA5}">
                      <a16:colId xmlns:a16="http://schemas.microsoft.com/office/drawing/2014/main" val="3052180273"/>
                    </a:ext>
                  </a:extLst>
                </a:gridCol>
                <a:gridCol w="1502003">
                  <a:extLst>
                    <a:ext uri="{9D8B030D-6E8A-4147-A177-3AD203B41FA5}">
                      <a16:colId xmlns:a16="http://schemas.microsoft.com/office/drawing/2014/main" val="2822970291"/>
                    </a:ext>
                  </a:extLst>
                </a:gridCol>
                <a:gridCol w="1527610">
                  <a:extLst>
                    <a:ext uri="{9D8B030D-6E8A-4147-A177-3AD203B41FA5}">
                      <a16:colId xmlns:a16="http://schemas.microsoft.com/office/drawing/2014/main" val="2590085658"/>
                    </a:ext>
                  </a:extLst>
                </a:gridCol>
                <a:gridCol w="1527610">
                  <a:extLst>
                    <a:ext uri="{9D8B030D-6E8A-4147-A177-3AD203B41FA5}">
                      <a16:colId xmlns:a16="http://schemas.microsoft.com/office/drawing/2014/main" val="1699948352"/>
                    </a:ext>
                  </a:extLst>
                </a:gridCol>
              </a:tblGrid>
              <a:tr h="61122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Season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Time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Shadowing effect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505331"/>
                  </a:ext>
                </a:extLst>
              </a:tr>
              <a:tr h="10439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South-west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elevation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North-east 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elevation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South-east Elevation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North-west elevation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7091385"/>
                  </a:ext>
                </a:extLst>
              </a:tr>
              <a:tr h="690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Winter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8:00 am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1.01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0.89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8623552"/>
                  </a:ext>
                </a:extLst>
              </a:tr>
              <a:tr h="690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12:00 Pm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1.18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0.84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1.02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0.71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72321849"/>
                  </a:ext>
                </a:extLst>
              </a:tr>
              <a:tr h="690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2:00 Pm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671847"/>
                  </a:ext>
                </a:extLst>
              </a:tr>
              <a:tr h="6900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summer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8:00 am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7163610"/>
                  </a:ext>
                </a:extLst>
              </a:tr>
              <a:tr h="690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12:00 Pm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598887"/>
                  </a:ext>
                </a:extLst>
              </a:tr>
              <a:tr h="690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2:00 Pm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9503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95255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9571" y="266255"/>
            <a:ext cx="71514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heat gain </a:t>
            </a:r>
          </a:p>
          <a:p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Winter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21.1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166836" y="1594638"/>
            <a:ext cx="4909500" cy="4627368"/>
            <a:chOff x="0" y="0"/>
            <a:chExt cx="4554220" cy="44386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032" r="8859"/>
            <a:stretch/>
          </p:blipFill>
          <p:spPr bwMode="auto">
            <a:xfrm>
              <a:off x="0" y="0"/>
              <a:ext cx="4554220" cy="230441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95550"/>
              <a:ext cx="2800350" cy="182753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03"/>
            <a:stretch/>
          </p:blipFill>
          <p:spPr bwMode="auto">
            <a:xfrm>
              <a:off x="2876550" y="2305050"/>
              <a:ext cx="1676400" cy="21336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cxnSp>
        <p:nvCxnSpPr>
          <p:cNvPr id="8" name="Straight Connector 7"/>
          <p:cNvCxnSpPr/>
          <p:nvPr/>
        </p:nvCxnSpPr>
        <p:spPr>
          <a:xfrm flipH="1">
            <a:off x="6430297" y="1327355"/>
            <a:ext cx="14748" cy="5161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166836" y="6300783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Roof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956976" y="218733"/>
            <a:ext cx="3880889" cy="3221294"/>
            <a:chOff x="0" y="0"/>
            <a:chExt cx="4593590" cy="433197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7" r="4388"/>
            <a:stretch/>
          </p:blipFill>
          <p:spPr bwMode="auto">
            <a:xfrm>
              <a:off x="0" y="0"/>
              <a:ext cx="4593590" cy="22479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602"/>
            <a:stretch/>
          </p:blipFill>
          <p:spPr bwMode="auto">
            <a:xfrm>
              <a:off x="0" y="2343150"/>
              <a:ext cx="2953385" cy="173355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4650" y="2343150"/>
              <a:ext cx="1676400" cy="1988820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6617474" y="3403531"/>
            <a:ext cx="3708783" cy="3184710"/>
            <a:chOff x="0" y="0"/>
            <a:chExt cx="3952153" cy="3753704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0"/>
              <a:ext cx="3783725" cy="3752192"/>
              <a:chOff x="0" y="0"/>
              <a:chExt cx="3877945" cy="4129493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898" b="9360"/>
              <a:stretch/>
            </p:blipFill>
            <p:spPr bwMode="auto">
              <a:xfrm>
                <a:off x="0" y="0"/>
                <a:ext cx="3877945" cy="236664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2364828"/>
                <a:ext cx="2727325" cy="1764665"/>
              </a:xfrm>
              <a:prstGeom prst="rect">
                <a:avLst/>
              </a:prstGeom>
            </p:spPr>
          </p:pic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4373" y="2254469"/>
              <a:ext cx="1287780" cy="1499235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6551715" y="266255"/>
            <a:ext cx="1338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North-West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350335" y="3627698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North-East,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8876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810958" y="1187771"/>
            <a:ext cx="4161790" cy="3783330"/>
            <a:chOff x="0" y="0"/>
            <a:chExt cx="3373448" cy="340092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342005" cy="201676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54924"/>
              <a:ext cx="2238375" cy="144208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8703" y="1939158"/>
              <a:ext cx="1134745" cy="1461770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6756548" y="1277430"/>
            <a:ext cx="3956132" cy="3689312"/>
            <a:chOff x="0" y="0"/>
            <a:chExt cx="3547745" cy="352383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795"/>
            <a:stretch/>
          </p:blipFill>
          <p:spPr bwMode="auto">
            <a:xfrm>
              <a:off x="0" y="0"/>
              <a:ext cx="3547745" cy="21209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95" y="2115403"/>
              <a:ext cx="2142490" cy="140843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1881" y="2115403"/>
              <a:ext cx="1186815" cy="1285875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6786985" y="4966742"/>
            <a:ext cx="1326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South-West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810958" y="4984281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South-East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9719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22837" y="341403"/>
            <a:ext cx="1546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Summer 21.6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63926" y="1323514"/>
            <a:ext cx="4561769" cy="4309715"/>
            <a:chOff x="0" y="0"/>
            <a:chExt cx="4552950" cy="430276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226"/>
            <a:stretch/>
          </p:blipFill>
          <p:spPr bwMode="auto">
            <a:xfrm>
              <a:off x="0" y="2381250"/>
              <a:ext cx="3028950" cy="176911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4552950" cy="226250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8950" y="2266950"/>
              <a:ext cx="1523365" cy="2035810"/>
            </a:xfrm>
            <a:prstGeom prst="rect">
              <a:avLst/>
            </a:prstGeom>
          </p:spPr>
        </p:pic>
      </p:grpSp>
      <p:cxnSp>
        <p:nvCxnSpPr>
          <p:cNvPr id="10" name="Straight Connector 9"/>
          <p:cNvCxnSpPr/>
          <p:nvPr/>
        </p:nvCxnSpPr>
        <p:spPr>
          <a:xfrm flipH="1">
            <a:off x="6110315" y="1323514"/>
            <a:ext cx="14748" cy="5161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63926" y="5704180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Roof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551715" y="266255"/>
            <a:ext cx="1338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North-West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350335" y="3627698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North-East, 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8200104" y="308415"/>
            <a:ext cx="3553180" cy="2933845"/>
            <a:chOff x="0" y="0"/>
            <a:chExt cx="4559300" cy="426720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702"/>
            <a:stretch/>
          </p:blipFill>
          <p:spPr bwMode="auto">
            <a:xfrm>
              <a:off x="0" y="2324100"/>
              <a:ext cx="2891790" cy="169545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77" b="8767"/>
            <a:stretch/>
          </p:blipFill>
          <p:spPr bwMode="auto">
            <a:xfrm>
              <a:off x="0" y="0"/>
              <a:ext cx="4551045" cy="23241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0850" y="2324100"/>
              <a:ext cx="1568450" cy="1943100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6309824" y="3504211"/>
            <a:ext cx="3780560" cy="3247029"/>
            <a:chOff x="0" y="0"/>
            <a:chExt cx="4118479" cy="414059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12124"/>
              <a:ext cx="2648585" cy="172847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50" b="19022"/>
            <a:stretch/>
          </p:blipFill>
          <p:spPr bwMode="auto">
            <a:xfrm>
              <a:off x="0" y="0"/>
              <a:ext cx="4104640" cy="230124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3559" y="2364828"/>
              <a:ext cx="1264920" cy="16078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02567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28160" y="4969481"/>
            <a:ext cx="1326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South-West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78077" y="4969481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South-East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578077" y="1054266"/>
            <a:ext cx="4308945" cy="3849379"/>
            <a:chOff x="0" y="0"/>
            <a:chExt cx="3991128" cy="389375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8248" y="2112580"/>
              <a:ext cx="1452880" cy="178117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112580"/>
              <a:ext cx="2537460" cy="178117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33"/>
            <a:stretch/>
          </p:blipFill>
          <p:spPr bwMode="auto">
            <a:xfrm>
              <a:off x="0" y="0"/>
              <a:ext cx="3991128" cy="209423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6828160" y="973630"/>
            <a:ext cx="3793490" cy="3930015"/>
            <a:chOff x="0" y="0"/>
            <a:chExt cx="3793490" cy="393046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03" b="6785"/>
            <a:stretch/>
          </p:blipFill>
          <p:spPr bwMode="auto">
            <a:xfrm>
              <a:off x="0" y="0"/>
              <a:ext cx="3793490" cy="238379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374710"/>
              <a:ext cx="2407920" cy="15557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3892" y="2374710"/>
              <a:ext cx="1309370" cy="1475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751627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87004" y="710779"/>
          <a:ext cx="9810261" cy="30353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2067">
                  <a:extLst>
                    <a:ext uri="{9D8B030D-6E8A-4147-A177-3AD203B41FA5}">
                      <a16:colId xmlns:a16="http://schemas.microsoft.com/office/drawing/2014/main" val="1259165540"/>
                    </a:ext>
                  </a:extLst>
                </a:gridCol>
                <a:gridCol w="1852558">
                  <a:extLst>
                    <a:ext uri="{9D8B030D-6E8A-4147-A177-3AD203B41FA5}">
                      <a16:colId xmlns:a16="http://schemas.microsoft.com/office/drawing/2014/main" val="174535913"/>
                    </a:ext>
                  </a:extLst>
                </a:gridCol>
                <a:gridCol w="1192067">
                  <a:extLst>
                    <a:ext uri="{9D8B030D-6E8A-4147-A177-3AD203B41FA5}">
                      <a16:colId xmlns:a16="http://schemas.microsoft.com/office/drawing/2014/main" val="3052180273"/>
                    </a:ext>
                  </a:extLst>
                </a:gridCol>
                <a:gridCol w="1502003">
                  <a:extLst>
                    <a:ext uri="{9D8B030D-6E8A-4147-A177-3AD203B41FA5}">
                      <a16:colId xmlns:a16="http://schemas.microsoft.com/office/drawing/2014/main" val="2822970291"/>
                    </a:ext>
                  </a:extLst>
                </a:gridCol>
                <a:gridCol w="1527610">
                  <a:extLst>
                    <a:ext uri="{9D8B030D-6E8A-4147-A177-3AD203B41FA5}">
                      <a16:colId xmlns:a16="http://schemas.microsoft.com/office/drawing/2014/main" val="2590085658"/>
                    </a:ext>
                  </a:extLst>
                </a:gridCol>
                <a:gridCol w="1527610">
                  <a:extLst>
                    <a:ext uri="{9D8B030D-6E8A-4147-A177-3AD203B41FA5}">
                      <a16:colId xmlns:a16="http://schemas.microsoft.com/office/drawing/2014/main" val="1699948352"/>
                    </a:ext>
                  </a:extLst>
                </a:gridCol>
                <a:gridCol w="1016346">
                  <a:extLst>
                    <a:ext uri="{9D8B030D-6E8A-4147-A177-3AD203B41FA5}">
                      <a16:colId xmlns:a16="http://schemas.microsoft.com/office/drawing/2014/main" val="3166167370"/>
                    </a:ext>
                  </a:extLst>
                </a:gridCol>
              </a:tblGrid>
              <a:tr h="61122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Season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Time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Solar heat gain(KWh/m</a:t>
                      </a:r>
                      <a:r>
                        <a:rPr lang="ar-SA" sz="1600" baseline="30000" dirty="0">
                          <a:effectLst/>
                        </a:rPr>
                        <a:t>2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6505331"/>
                  </a:ext>
                </a:extLst>
              </a:tr>
              <a:tr h="10439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South-west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elevation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North-east 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elevation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South-east Elevation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North-west elevation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Roof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7091385"/>
                  </a:ext>
                </a:extLst>
              </a:tr>
              <a:tr h="690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Winter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8:00Am-2:00 Pm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1.01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0.89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1.13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8623552"/>
                  </a:ext>
                </a:extLst>
              </a:tr>
              <a:tr h="690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summer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8:00Am-2:00 Pm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1.18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0.84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1.02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0.71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3.89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72321849"/>
                  </a:ext>
                </a:extLst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24"/>
          <a:stretch/>
        </p:blipFill>
        <p:spPr bwMode="auto">
          <a:xfrm>
            <a:off x="8554065" y="4293399"/>
            <a:ext cx="2743200" cy="22237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132077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4052" y="266928"/>
            <a:ext cx="4217670" cy="308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1F4D7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Before - modification  </a:t>
            </a:r>
            <a:endParaRPr lang="en-US" sz="14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ProBook\Documents\DesignBuilder Data\Backup\Before modification\no edit\#12\Captur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92" y="881424"/>
            <a:ext cx="6890293" cy="1716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ProBook\Documents\DesignBuilder Data\Backup\Before modification\no edit\#12\before 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" t="14700" r="18189" b="11772"/>
          <a:stretch/>
        </p:blipFill>
        <p:spPr bwMode="auto">
          <a:xfrm>
            <a:off x="7934143" y="3247889"/>
            <a:ext cx="4033520" cy="25107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C:\Users\ProBook\Documents\DesignBuilder Data\Backup\Before modification\no edit\#12\sswewdw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0"/>
          <a:stretch/>
        </p:blipFill>
        <p:spPr bwMode="auto">
          <a:xfrm>
            <a:off x="7937953" y="488813"/>
            <a:ext cx="4029710" cy="24352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 Box 709"/>
          <p:cNvSpPr txBox="1"/>
          <p:nvPr/>
        </p:nvSpPr>
        <p:spPr>
          <a:xfrm>
            <a:off x="1034052" y="7909742"/>
            <a:ext cx="4216400" cy="6096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Heating Load = 265.80 Kw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Cooling Load = 315.50 Kw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709"/>
          <p:cNvSpPr txBox="1"/>
          <p:nvPr/>
        </p:nvSpPr>
        <p:spPr>
          <a:xfrm>
            <a:off x="918392" y="2897050"/>
            <a:ext cx="4216400" cy="1094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 Site Energy = 163.46 KWh/m2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Heating Load = 265.80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Cooling Load = 315.50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9588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840753" y="1200740"/>
          <a:ext cx="6409781" cy="4735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81096" y="441032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modification </a:t>
            </a:r>
          </a:p>
        </p:txBody>
      </p:sp>
    </p:spTree>
    <p:extLst>
      <p:ext uri="{BB962C8B-B14F-4D97-AF65-F5344CB8AC3E}">
        <p14:creationId xmlns:p14="http://schemas.microsoft.com/office/powerpoint/2010/main" val="1338249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85861" y="-1951627"/>
            <a:ext cx="4217670" cy="308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1F4D7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Before modification  </a:t>
            </a:r>
            <a:endParaRPr lang="en-US" sz="11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8392" y="385445"/>
            <a:ext cx="4217670" cy="308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1F4D7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 school function and HVAC system.</a:t>
            </a:r>
            <a:endParaRPr lang="en-US" sz="14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C:\Users\ProBook\Documents\DesignBuilder Data\Backup\Before modification\no edit\#12\11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948" y="539750"/>
            <a:ext cx="3987165" cy="2501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ProBook\Documents\DesignBuilder Data\Backup\Before modification\no edit\#12\3333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570" y="3528377"/>
            <a:ext cx="3931920" cy="246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26" y="1069340"/>
            <a:ext cx="6719888" cy="1442084"/>
          </a:xfrm>
          <a:prstGeom prst="rect">
            <a:avLst/>
          </a:prstGeom>
        </p:spPr>
      </p:pic>
      <p:sp>
        <p:nvSpPr>
          <p:cNvPr id="11" name="Text Box 709"/>
          <p:cNvSpPr txBox="1"/>
          <p:nvPr/>
        </p:nvSpPr>
        <p:spPr>
          <a:xfrm>
            <a:off x="918392" y="2897050"/>
            <a:ext cx="4216400" cy="1094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 Site Energy = 122.71 KWh/m2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Heating Load = 207.49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Cooling Load = 328.35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912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153FACB-9C84-4D68-A1F2-A110C233A432}"/>
              </a:ext>
            </a:extLst>
          </p:cNvPr>
          <p:cNvSpPr/>
          <p:nvPr/>
        </p:nvSpPr>
        <p:spPr>
          <a:xfrm rot="5400000">
            <a:off x="5911330" y="-4944236"/>
            <a:ext cx="369333" cy="12192003"/>
          </a:xfrm>
          <a:prstGeom prst="rect">
            <a:avLst/>
          </a:pr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A995C0-73D9-4BB5-A811-99C9BE065173}"/>
              </a:ext>
            </a:extLst>
          </p:cNvPr>
          <p:cNvSpPr/>
          <p:nvPr/>
        </p:nvSpPr>
        <p:spPr>
          <a:xfrm rot="5400000">
            <a:off x="5469987" y="-5469988"/>
            <a:ext cx="1252023" cy="12192003"/>
          </a:xfrm>
          <a:prstGeom prst="rect">
            <a:avLst/>
          </a:pr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9E924E-7D4F-4375-93A3-8A1C4C818B0B}"/>
              </a:ext>
            </a:extLst>
          </p:cNvPr>
          <p:cNvSpPr txBox="1"/>
          <p:nvPr/>
        </p:nvSpPr>
        <p:spPr>
          <a:xfrm>
            <a:off x="687651" y="448072"/>
            <a:ext cx="4922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The first floor </a:t>
            </a:r>
            <a:r>
              <a:rPr lang="en-US" sz="2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before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 re-design:  </a:t>
            </a:r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28269517-988F-477D-A351-32D01BB8CC27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B33971-436B-4278-B581-93ED08B07826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4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A8C571D-93C9-4EEE-B4E4-33EE20F425D7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E674EB-C25A-427A-B88C-D61641A0822F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E9F5B62-2697-43DF-9220-C851202B4CD1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D5EE577-D924-4FF7-8269-DDBB5F522B8F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7A5A73-E8FA-4D7B-B223-5B36C137DFA5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5685E09-6D18-4F2D-90EE-7D85A214BD5E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0DCACA2-EE83-4E60-BB9F-CF45645B1025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PROJECT 2</a:t>
            </a:r>
          </a:p>
        </p:txBody>
      </p:sp>
      <p:pic>
        <p:nvPicPr>
          <p:cNvPr id="18" name="Picture 17"/>
          <p:cNvPicPr/>
          <p:nvPr/>
        </p:nvPicPr>
        <p:blipFill>
          <a:blip r:embed="rId2"/>
          <a:stretch>
            <a:fillRect/>
          </a:stretch>
        </p:blipFill>
        <p:spPr>
          <a:xfrm>
            <a:off x="2577718" y="1393794"/>
            <a:ext cx="7036556" cy="546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9462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1467" y="279627"/>
            <a:ext cx="4217670" cy="3735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1F4D7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Applying shading system and revel only.</a:t>
            </a:r>
            <a:endParaRPr lang="en-US" sz="16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C:\Users\ProBook\Documents\DesignBuilder Data\Backup\Before modification\no edit\Revel. First edit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52" y="749912"/>
            <a:ext cx="7138534" cy="16852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709"/>
          <p:cNvSpPr txBox="1"/>
          <p:nvPr/>
        </p:nvSpPr>
        <p:spPr>
          <a:xfrm>
            <a:off x="8335192" y="1184364"/>
            <a:ext cx="4216400" cy="1094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 Site Energy = 112.93 KWh/m2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Heating Load = 199.33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Cooling Load = 319.37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26609" y="2656115"/>
            <a:ext cx="72836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31467" y="3152845"/>
            <a:ext cx="4217776" cy="3091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1F4D7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Wall insulation only.</a:t>
            </a:r>
            <a:endParaRPr lang="en-US" sz="16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C:\Users\ProBook\Documents\DesignBuilder Data\Backup\Before modification\no edit\Wall insulated. 3rd edit\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51" y="3786410"/>
            <a:ext cx="7138535" cy="159838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 Box 709"/>
          <p:cNvSpPr txBox="1"/>
          <p:nvPr/>
        </p:nvSpPr>
        <p:spPr>
          <a:xfrm>
            <a:off x="8335192" y="4287177"/>
            <a:ext cx="4216400" cy="1094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 Site Energy = 103.40 KWh/m2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Heating Load = 170.1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Cooling Load =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267.46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2906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roBook\Documents\DesignBuilder Data\Backup\Before modification\no edit\Roof insulated. 4th edit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97" y="793748"/>
            <a:ext cx="7179946" cy="16301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1031467" y="279627"/>
            <a:ext cx="4217670" cy="3735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1F4D7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Roof Insulation only.</a:t>
            </a:r>
            <a:endParaRPr lang="en-US" sz="16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709"/>
          <p:cNvSpPr txBox="1"/>
          <p:nvPr/>
        </p:nvSpPr>
        <p:spPr>
          <a:xfrm>
            <a:off x="8335192" y="1184364"/>
            <a:ext cx="4216400" cy="1094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 Site Energy = 108.03 KWh/m2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Heating Load = 183.82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Cooling Load = 286.84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83066" y="2728686"/>
            <a:ext cx="72836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031467" y="3033487"/>
            <a:ext cx="4745219" cy="4466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15000"/>
              </a:lnSpc>
            </a:pPr>
            <a:r>
              <a:rPr lang="en-US" sz="1600" b="1" dirty="0">
                <a:solidFill>
                  <a:srgbClr val="002060"/>
                </a:solidFill>
              </a:rPr>
              <a:t>Inside curtain louvers with medium reflectivity </a:t>
            </a:r>
            <a:r>
              <a:rPr lang="en-US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only.</a:t>
            </a:r>
            <a:endParaRPr lang="en-US" sz="1600" b="1" dirty="0">
              <a:solidFill>
                <a:srgbClr val="002060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solidFill>
                <a:srgbClr val="00206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709"/>
          <p:cNvSpPr txBox="1"/>
          <p:nvPr/>
        </p:nvSpPr>
        <p:spPr>
          <a:xfrm>
            <a:off x="8335192" y="4287177"/>
            <a:ext cx="4216400" cy="1094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 Site Energy = 110.98 KWh/m2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Heating Load = 191.08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Cooling Load =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303.10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C:\Users\ProBook\Documents\DesignBuilder Data\Backup\Before modification\no edit\Louvers. 5th edit\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97" y="3784984"/>
            <a:ext cx="7179946" cy="1788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00742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1467" y="279627"/>
            <a:ext cx="4217670" cy="3154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1F4D7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Glazing treated only.</a:t>
            </a:r>
            <a:endParaRPr lang="en-US" sz="16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709"/>
          <p:cNvSpPr txBox="1"/>
          <p:nvPr/>
        </p:nvSpPr>
        <p:spPr>
          <a:xfrm>
            <a:off x="8335192" y="1184364"/>
            <a:ext cx="4216400" cy="1094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 Site Energy = 105.69 KWh/m2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Heating Load = 176.35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Cooling Load =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307.65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83066" y="2728686"/>
            <a:ext cx="72836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031467" y="3033487"/>
            <a:ext cx="4745219" cy="333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15000"/>
              </a:lnSpc>
            </a:pPr>
            <a:r>
              <a:rPr lang="en-US" sz="1600" b="1" dirty="0">
                <a:solidFill>
                  <a:srgbClr val="002060"/>
                </a:solidFill>
              </a:rPr>
              <a:t>Photovoltaics</a:t>
            </a:r>
            <a:r>
              <a:rPr lang="en-US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b="1" dirty="0">
              <a:solidFill>
                <a:srgbClr val="002060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solidFill>
                <a:srgbClr val="00206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709"/>
          <p:cNvSpPr txBox="1"/>
          <p:nvPr/>
        </p:nvSpPr>
        <p:spPr>
          <a:xfrm>
            <a:off x="8335192" y="4287177"/>
            <a:ext cx="4216400" cy="1094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 Site Energy = 83.84 KWh/m2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Heating Load =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199.4 Kw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Cooling Load = 296 Kw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C:\Users\ProBook\Documents\DesignBuilder Data\Backup\Before modification\no edit\Double low e glass. 2nd edit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319" y="732382"/>
            <a:ext cx="6999424" cy="1691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:\Users\ProBook\Documents\DesignBuilder Data\Backup\Before modification\no edit\Pv system #9\3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39" y="3784984"/>
            <a:ext cx="6949304" cy="17304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95679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4052" y="266928"/>
            <a:ext cx="4217670" cy="308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1F4D7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all modifications  </a:t>
            </a:r>
            <a:endParaRPr lang="en-US" sz="14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709"/>
          <p:cNvSpPr txBox="1"/>
          <p:nvPr/>
        </p:nvSpPr>
        <p:spPr>
          <a:xfrm>
            <a:off x="816792" y="2903943"/>
            <a:ext cx="4216400" cy="1094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 Site Energy = 45.92 KWh/m2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Heating Load = 75.13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Cooling Load = 149.90 Kw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 descr="C:\Users\ProBook\Documents\DesignBuilder Data\After\3\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0" t="23062" r="11126" b="12920"/>
          <a:stretch/>
        </p:blipFill>
        <p:spPr bwMode="auto">
          <a:xfrm>
            <a:off x="8391932" y="386852"/>
            <a:ext cx="3334385" cy="18522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 descr="C:\Users\ProBook\Documents\DesignBuilder Data\After\3\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4" t="13471" r="16011" b="19171"/>
          <a:stretch/>
        </p:blipFill>
        <p:spPr bwMode="auto">
          <a:xfrm>
            <a:off x="8426857" y="2412410"/>
            <a:ext cx="3299460" cy="20072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 descr="C:\Users\ProBook\Documents\DesignBuilder Data\After\3\4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7" t="35923" r="34826" b="15026"/>
          <a:stretch/>
        </p:blipFill>
        <p:spPr bwMode="auto">
          <a:xfrm>
            <a:off x="7576231" y="4592908"/>
            <a:ext cx="1967865" cy="18465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 descr="C:\Users\ProBook\Documents\DesignBuilder Data\After\3\4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7" t="35923" r="9585" b="15026"/>
          <a:stretch/>
        </p:blipFill>
        <p:spPr bwMode="auto">
          <a:xfrm>
            <a:off x="9758452" y="4592908"/>
            <a:ext cx="1967865" cy="19123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92" y="946989"/>
            <a:ext cx="6962865" cy="158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294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2449" y="303129"/>
            <a:ext cx="4217670" cy="308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1F4D7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Detailing </a:t>
            </a:r>
            <a:endParaRPr lang="en-US" sz="14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069" y="1602557"/>
            <a:ext cx="3440430" cy="319722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327989" y="5090245"/>
            <a:ext cx="3197225" cy="685800"/>
            <a:chOff x="0" y="0"/>
            <a:chExt cx="3121103" cy="51308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710"/>
            <a:stretch/>
          </p:blipFill>
          <p:spPr bwMode="auto">
            <a:xfrm>
              <a:off x="0" y="0"/>
              <a:ext cx="2194560" cy="51308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562"/>
            <a:stretch/>
          </p:blipFill>
          <p:spPr bwMode="auto">
            <a:xfrm>
              <a:off x="2121613" y="0"/>
              <a:ext cx="999490" cy="51308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5" name="Text Box 2097"/>
          <p:cNvSpPr txBox="1"/>
          <p:nvPr/>
        </p:nvSpPr>
        <p:spPr>
          <a:xfrm>
            <a:off x="1422672" y="911275"/>
            <a:ext cx="2080895" cy="400819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400050" algn="l"/>
              </a:tabLst>
            </a:pPr>
            <a:r>
              <a:rPr lang="en-US" sz="1600" b="1" dirty="0">
                <a:solidFill>
                  <a:srgbClr val="7F7F7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Walls detailing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5781856" y="611739"/>
            <a:ext cx="0" cy="5672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701" y="1697806"/>
            <a:ext cx="3389630" cy="300672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038499" y="5090243"/>
            <a:ext cx="3038158" cy="700355"/>
            <a:chOff x="0" y="0"/>
            <a:chExt cx="2944283" cy="54927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907"/>
            <a:stretch/>
          </p:blipFill>
          <p:spPr bwMode="auto">
            <a:xfrm>
              <a:off x="0" y="0"/>
              <a:ext cx="2125980" cy="54927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822"/>
            <a:stretch/>
          </p:blipFill>
          <p:spPr bwMode="auto">
            <a:xfrm>
              <a:off x="2074333" y="0"/>
              <a:ext cx="869950" cy="54927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4" name="Text Box 2097"/>
          <p:cNvSpPr txBox="1"/>
          <p:nvPr/>
        </p:nvSpPr>
        <p:spPr>
          <a:xfrm>
            <a:off x="6902701" y="911275"/>
            <a:ext cx="2080895" cy="400819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400050" algn="l"/>
              </a:tabLst>
            </a:pPr>
            <a:r>
              <a:rPr lang="en-US" sz="1600" b="1" dirty="0">
                <a:solidFill>
                  <a:srgbClr val="7F7F7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Roof detailing </a:t>
            </a:r>
          </a:p>
        </p:txBody>
      </p:sp>
    </p:spTree>
    <p:extLst>
      <p:ext uri="{BB962C8B-B14F-4D97-AF65-F5344CB8AC3E}">
        <p14:creationId xmlns:p14="http://schemas.microsoft.com/office/powerpoint/2010/main" val="39307076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097"/>
          <p:cNvSpPr txBox="1"/>
          <p:nvPr/>
        </p:nvSpPr>
        <p:spPr>
          <a:xfrm>
            <a:off x="1524343" y="878463"/>
            <a:ext cx="2080895" cy="400819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400050" algn="l"/>
              </a:tabLst>
            </a:pPr>
            <a:r>
              <a:rPr lang="en-US" sz="1600" b="1" dirty="0">
                <a:solidFill>
                  <a:srgbClr val="7F7F7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Glazing system </a:t>
            </a:r>
          </a:p>
        </p:txBody>
      </p:sp>
      <p:sp>
        <p:nvSpPr>
          <p:cNvPr id="3" name="Text Box 1575"/>
          <p:cNvSpPr txBox="1"/>
          <p:nvPr/>
        </p:nvSpPr>
        <p:spPr>
          <a:xfrm>
            <a:off x="1293695" y="1534915"/>
            <a:ext cx="3441700" cy="32321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Dbl LoE Spec Sel Clr 6mm/13mm Arg</a:t>
            </a:r>
            <a:endParaRPr lang="en-US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75831" y="2111097"/>
            <a:ext cx="4457312" cy="3302732"/>
            <a:chOff x="0" y="0"/>
            <a:chExt cx="4370070" cy="2743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" y="0"/>
              <a:ext cx="4357370" cy="141033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62100"/>
              <a:ext cx="3846830" cy="1181100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>
            <a:off x="6144713" y="582710"/>
            <a:ext cx="0" cy="5672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2097"/>
          <p:cNvSpPr txBox="1"/>
          <p:nvPr/>
        </p:nvSpPr>
        <p:spPr>
          <a:xfrm>
            <a:off x="6836637" y="917074"/>
            <a:ext cx="2080895" cy="400819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400050" algn="l"/>
              </a:tabLst>
            </a:pPr>
            <a:r>
              <a:rPr lang="en-US" sz="1600" b="1" dirty="0">
                <a:solidFill>
                  <a:srgbClr val="7F7F7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Shading system </a:t>
            </a:r>
          </a:p>
        </p:txBody>
      </p:sp>
      <p:sp>
        <p:nvSpPr>
          <p:cNvPr id="9" name="Text Box 1575"/>
          <p:cNvSpPr txBox="1"/>
          <p:nvPr/>
        </p:nvSpPr>
        <p:spPr>
          <a:xfrm>
            <a:off x="6829243" y="1420631"/>
            <a:ext cx="3441700" cy="20804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Long-wide alucobond cantilever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Aluminum cantilever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Horizontal louvers </a:t>
            </a:r>
            <a:endParaRPr lang="en-US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30 cm revel With 20 cm frame window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610427" y="3046730"/>
            <a:ext cx="4817746" cy="3208927"/>
            <a:chOff x="0" y="0"/>
            <a:chExt cx="5670366" cy="3677551"/>
          </a:xfrm>
        </p:grpSpPr>
        <p:pic>
          <p:nvPicPr>
            <p:cNvPr id="11" name="Picture 10" descr="D:\مشروع التخرج\جميع لوازم مشروع1\shoots\Enscape_2021-05-04-16-39-44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79"/>
            <a:stretch/>
          </p:blipFill>
          <p:spPr bwMode="auto">
            <a:xfrm>
              <a:off x="0" y="0"/>
              <a:ext cx="3400425" cy="185991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Picture 11" descr="D:\مشروع التخرج\جميع لوازم مشروع1\shoots\Enscape_2021-05-29-15-50-00.pn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56" t="24393" r="32102" b="29463"/>
            <a:stretch/>
          </p:blipFill>
          <p:spPr bwMode="auto">
            <a:xfrm>
              <a:off x="0" y="1977656"/>
              <a:ext cx="3400425" cy="169989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Picture 12" descr="D:\مشروع التخرج\جميع لوازم مشروع1\shoots\Enscape_2021-05-04-19-14-33_لقطه اماميه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99" t="35744" r="60379" b="26368"/>
            <a:stretch/>
          </p:blipFill>
          <p:spPr bwMode="auto">
            <a:xfrm>
              <a:off x="3529781" y="0"/>
              <a:ext cx="2140585" cy="185991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4" name="Picture 13" descr="D:\مشروع التخرج\جميع لوازم مشروع1\shoots\Enscape_2021-05-13-03-32-37.pn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419" t="9234" r="16678" b="42872"/>
            <a:stretch/>
          </p:blipFill>
          <p:spPr bwMode="auto">
            <a:xfrm>
              <a:off x="3538033" y="1977656"/>
              <a:ext cx="2132330" cy="164655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610076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8022" y="434386"/>
            <a:ext cx="4010025" cy="3098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i="0" dirty="0">
                <a:solidFill>
                  <a:srgbClr val="2E74B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Thermal comfort  </a:t>
            </a:r>
            <a:endParaRPr lang="en-US" sz="16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Box 72"/>
          <p:cNvSpPr txBox="1"/>
          <p:nvPr/>
        </p:nvSpPr>
        <p:spPr>
          <a:xfrm>
            <a:off x="1048022" y="939067"/>
            <a:ext cx="5651500" cy="58505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nnual comfort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is in the range of 0.1 to -0.1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C:\Users\ProBook\Documents\DesignBuilder Data\Backup\Before modification\no edit\#12\111.pn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64" y="1455237"/>
            <a:ext cx="8570822" cy="5276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08472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2"/>
          <p:cNvSpPr txBox="1"/>
          <p:nvPr/>
        </p:nvSpPr>
        <p:spPr>
          <a:xfrm>
            <a:off x="1062537" y="589691"/>
            <a:ext cx="4931864" cy="54242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monthly comfort 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 in the range of 0.5 to -0.5, </a:t>
            </a:r>
          </a:p>
        </p:txBody>
      </p:sp>
      <p:pic>
        <p:nvPicPr>
          <p:cNvPr id="3" name="Picture 2" descr="C:\Users\ProBook\Documents\DesignBuilder Data\Backup\Before modification\no edit\#12\simulation, comfort - monthly.pn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431" y="1132114"/>
            <a:ext cx="8594226" cy="52986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69493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2"/>
          <p:cNvSpPr txBox="1"/>
          <p:nvPr/>
        </p:nvSpPr>
        <p:spPr>
          <a:xfrm>
            <a:off x="946422" y="560662"/>
            <a:ext cx="5651500" cy="155842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finally that daily comfort 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 in the range of 1 to -0.5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C:\Users\ProBook\Documents\DesignBuilder Data\Backup\Before modification\no edit\#12\simulation, comfort - daily.pn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286" y="1223759"/>
            <a:ext cx="9205481" cy="52350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09022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030" y="1045513"/>
            <a:ext cx="71514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</a:t>
            </a:r>
          </a:p>
        </p:txBody>
      </p:sp>
      <p:pic>
        <p:nvPicPr>
          <p:cNvPr id="3" name="Picture 2" descr="لا يتوفر وصف.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" t="14628" r="1046" b="3724"/>
          <a:stretch/>
        </p:blipFill>
        <p:spPr bwMode="auto">
          <a:xfrm>
            <a:off x="6749377" y="4242669"/>
            <a:ext cx="4486893" cy="2245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Box 1231"/>
          <p:cNvSpPr txBox="1"/>
          <p:nvPr/>
        </p:nvSpPr>
        <p:spPr>
          <a:xfrm>
            <a:off x="1266030" y="1445623"/>
            <a:ext cx="9970240" cy="311186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(according to the mechanical and electrical equipment book N 40).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1.5 % * 9000 (the solar radiation reached from sun) = </a:t>
            </a:r>
            <a:r>
              <a:rPr lang="ar-S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135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lux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2.5 % * 9000 (the solar radiation reached from sun) = 225lux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Teaching spaces, art room, library and offices need nearly: 300 -350 lux  (3.90 % : DF)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Corridors and stair case need nearly: 100 lux with white floor tiles and wall paints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Entrances: 200 lux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6030" y="395438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</a:t>
            </a:r>
          </a:p>
        </p:txBody>
      </p:sp>
    </p:spTree>
    <p:extLst>
      <p:ext uri="{BB962C8B-B14F-4D97-AF65-F5344CB8AC3E}">
        <p14:creationId xmlns:p14="http://schemas.microsoft.com/office/powerpoint/2010/main" val="566592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05EBBF27-DDA3-4DEC-A830-7B286EA5B90C}"/>
              </a:ext>
            </a:extLst>
          </p:cNvPr>
          <p:cNvSpPr/>
          <p:nvPr/>
        </p:nvSpPr>
        <p:spPr>
          <a:xfrm rot="5400000">
            <a:off x="3193369" y="-3193369"/>
            <a:ext cx="1252023" cy="7638760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C4C58C-A591-4FB4-9556-AF00A39E009D}"/>
              </a:ext>
            </a:extLst>
          </p:cNvPr>
          <p:cNvSpPr/>
          <p:nvPr/>
        </p:nvSpPr>
        <p:spPr>
          <a:xfrm rot="5400000">
            <a:off x="3115994" y="-3115993"/>
            <a:ext cx="1252023" cy="7484012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CBEB42-078D-4C67-9562-B44F7C601DA5}"/>
              </a:ext>
            </a:extLst>
          </p:cNvPr>
          <p:cNvSpPr txBox="1"/>
          <p:nvPr/>
        </p:nvSpPr>
        <p:spPr>
          <a:xfrm>
            <a:off x="687651" y="448072"/>
            <a:ext cx="466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The first floor </a:t>
            </a:r>
            <a:r>
              <a:rPr lang="en-US" sz="2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after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 re-design:  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2571151" y="1252023"/>
            <a:ext cx="6534212" cy="560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334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6741" y="374393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– Before 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221899" y="111817"/>
            <a:ext cx="3678952" cy="2079522"/>
            <a:chOff x="0" y="0"/>
            <a:chExt cx="6230753" cy="3571919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0"/>
              <a:ext cx="6230753" cy="3499884"/>
              <a:chOff x="0" y="0"/>
              <a:chExt cx="6230753" cy="3499884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0" y="0"/>
                <a:ext cx="5731510" cy="3107055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3274828" y="2052084"/>
                <a:ext cx="2955925" cy="1447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3795823" y="1701209"/>
              <a:ext cx="1807535" cy="350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6819" y="1701209"/>
              <a:ext cx="1352550" cy="1870710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8168138" y="4699716"/>
            <a:ext cx="3280237" cy="1960642"/>
            <a:chOff x="0" y="0"/>
            <a:chExt cx="5821045" cy="364652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770"/>
            <a:stretch/>
          </p:blipFill>
          <p:spPr bwMode="auto">
            <a:xfrm rot="10800000">
              <a:off x="0" y="0"/>
              <a:ext cx="5736590" cy="333819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8" t="7285" r="38" b="19"/>
            <a:stretch/>
          </p:blipFill>
          <p:spPr>
            <a:xfrm>
              <a:off x="4412109" y="1743738"/>
              <a:ext cx="1408936" cy="1623423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3636335" y="1616149"/>
              <a:ext cx="495300" cy="20303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221899" y="2535522"/>
            <a:ext cx="3280237" cy="1960642"/>
            <a:chOff x="0" y="0"/>
            <a:chExt cx="5821045" cy="364652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770"/>
            <a:stretch/>
          </p:blipFill>
          <p:spPr bwMode="auto">
            <a:xfrm rot="10800000">
              <a:off x="0" y="0"/>
              <a:ext cx="5736590" cy="333819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8" t="7285" r="38" b="19"/>
            <a:stretch/>
          </p:blipFill>
          <p:spPr>
            <a:xfrm>
              <a:off x="4412109" y="1743738"/>
              <a:ext cx="1408936" cy="1623423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3636335" y="1616149"/>
              <a:ext cx="495300" cy="20303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176741" y="5727242"/>
            <a:ext cx="205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3D Mass by Revit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499635" y="1940311"/>
            <a:ext cx="1596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GF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28168" y="4274836"/>
            <a:ext cx="1596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FF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328168" y="6465285"/>
            <a:ext cx="1596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SF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978877" y="374393"/>
            <a:ext cx="29497" cy="5740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صورة 2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76" y="1627481"/>
            <a:ext cx="7049578" cy="369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4432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04037" y="184369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– After   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62" b="18636"/>
          <a:stretch/>
        </p:blipFill>
        <p:spPr bwMode="auto">
          <a:xfrm>
            <a:off x="1065583" y="932766"/>
            <a:ext cx="6208332" cy="31310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67650" y="4190359"/>
            <a:ext cx="1596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3D Mass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99635" y="1940311"/>
            <a:ext cx="1596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28168" y="4274836"/>
            <a:ext cx="1596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28168" y="6465285"/>
            <a:ext cx="1596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SF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7978877" y="374393"/>
            <a:ext cx="29497" cy="5740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8328168" y="231436"/>
            <a:ext cx="3318668" cy="2067165"/>
            <a:chOff x="0" y="0"/>
            <a:chExt cx="5965825" cy="3722370"/>
          </a:xfrm>
        </p:grpSpPr>
        <p:grpSp>
          <p:nvGrpSpPr>
            <p:cNvPr id="19" name="Group 18"/>
            <p:cNvGrpSpPr/>
            <p:nvPr/>
          </p:nvGrpSpPr>
          <p:grpSpPr>
            <a:xfrm>
              <a:off x="0" y="0"/>
              <a:ext cx="5965825" cy="3600450"/>
              <a:chOff x="0" y="0"/>
              <a:chExt cx="5965825" cy="3600450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76" t="16026" r="41234" b="20513"/>
              <a:stretch/>
            </p:blipFill>
            <p:spPr bwMode="auto">
              <a:xfrm>
                <a:off x="0" y="95250"/>
                <a:ext cx="5506720" cy="302895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5257800" y="0"/>
                <a:ext cx="708025" cy="3371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352800" y="1790700"/>
                <a:ext cx="2613025" cy="15811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714500" y="2057400"/>
                <a:ext cx="2686050" cy="15430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8150" y="1790700"/>
              <a:ext cx="1257300" cy="1931670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8355464" y="2390024"/>
            <a:ext cx="3159777" cy="2144501"/>
            <a:chOff x="0" y="0"/>
            <a:chExt cx="5581650" cy="3761105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9" t="12963" r="40800" b="25304"/>
            <a:stretch/>
          </p:blipFill>
          <p:spPr bwMode="auto">
            <a:xfrm>
              <a:off x="0" y="0"/>
              <a:ext cx="5520690" cy="31623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7700" y="1809750"/>
              <a:ext cx="1123950" cy="1951355"/>
            </a:xfrm>
            <a:prstGeom prst="rect">
              <a:avLst/>
            </a:prstGeom>
          </p:spPr>
        </p:pic>
      </p:grpSp>
      <p:grpSp>
        <p:nvGrpSpPr>
          <p:cNvPr id="30" name="Group 29"/>
          <p:cNvGrpSpPr/>
          <p:nvPr/>
        </p:nvGrpSpPr>
        <p:grpSpPr>
          <a:xfrm>
            <a:off x="8355464" y="4713499"/>
            <a:ext cx="3159777" cy="2144501"/>
            <a:chOff x="0" y="0"/>
            <a:chExt cx="5581650" cy="3761105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9" t="12963" r="40800" b="25304"/>
            <a:stretch/>
          </p:blipFill>
          <p:spPr bwMode="auto">
            <a:xfrm>
              <a:off x="0" y="0"/>
              <a:ext cx="5520690" cy="31623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7700" y="1809750"/>
              <a:ext cx="1123950" cy="1951355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4482905" y="4394898"/>
            <a:ext cx="3293055" cy="2423294"/>
            <a:chOff x="0" y="0"/>
            <a:chExt cx="5560695" cy="3935845"/>
          </a:xfrm>
        </p:grpSpPr>
        <p:grpSp>
          <p:nvGrpSpPr>
            <p:cNvPr id="34" name="Group 33"/>
            <p:cNvGrpSpPr/>
            <p:nvPr/>
          </p:nvGrpSpPr>
          <p:grpSpPr>
            <a:xfrm>
              <a:off x="0" y="0"/>
              <a:ext cx="5560695" cy="3790951"/>
              <a:chOff x="0" y="0"/>
              <a:chExt cx="5560695" cy="3790951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0" y="228600"/>
                <a:ext cx="5200650" cy="3562351"/>
                <a:chOff x="114300" y="-247650"/>
                <a:chExt cx="3790950" cy="2810422"/>
              </a:xfrm>
            </p:grpSpPr>
            <p:pic>
              <p:nvPicPr>
                <p:cNvPr id="39" name="Picture 38"/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1642" b="23101"/>
                <a:stretch/>
              </p:blipFill>
              <p:spPr>
                <a:xfrm>
                  <a:off x="114300" y="-247650"/>
                  <a:ext cx="3790950" cy="2207172"/>
                </a:xfrm>
                <a:prstGeom prst="rect">
                  <a:avLst/>
                </a:prstGeom>
              </p:spPr>
            </p:pic>
            <p:sp>
              <p:nvSpPr>
                <p:cNvPr id="40" name="Rectangle 39"/>
                <p:cNvSpPr/>
                <p:nvPr/>
              </p:nvSpPr>
              <p:spPr>
                <a:xfrm>
                  <a:off x="555734" y="1959522"/>
                  <a:ext cx="1905000" cy="6032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38" name="Rectangle 37"/>
              <p:cNvSpPr/>
              <p:nvPr/>
            </p:nvSpPr>
            <p:spPr>
              <a:xfrm>
                <a:off x="1447800" y="0"/>
                <a:ext cx="4112895" cy="5353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8951" y="2171701"/>
              <a:ext cx="1152819" cy="1764144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3543300" y="2324100"/>
              <a:ext cx="533400" cy="7022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532592" y="6406833"/>
            <a:ext cx="1596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BF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3791606" y="4348318"/>
            <a:ext cx="34823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7166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31564" y="395175"/>
            <a:ext cx="5379301" cy="4117831"/>
            <a:chOff x="0" y="0"/>
            <a:chExt cx="6096090" cy="4578169"/>
          </a:xfrm>
        </p:grpSpPr>
        <p:pic>
          <p:nvPicPr>
            <p:cNvPr id="4" name="Picture 3" descr="D:\مشروع التخرج\مشروع 2\Enviromental Design\Thermal Comfort\Simulation\Daylight factor\Summer case\21 Jun. 12 pm\Glazing and shading\Secone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5085" y="2416629"/>
              <a:ext cx="2961005" cy="21615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4" descr="D:\مشروع التخرج\مشروع 2\Enviromental Design\Thermal Comfort\Simulation\Daylight factor\Summer case\21 Jun. 12 pm\Glazing and shading\Ground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5085" y="0"/>
              <a:ext cx="2933700" cy="21615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Picture 5" descr="D:\مشروع التخرج\مشروع 2\Enviromental Design\Thermal Comfort\Simulation\Daylight factor\Summer case\21 Jun. 12 pm\Glazing and shading\First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16629"/>
              <a:ext cx="2982595" cy="2146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D:\مشروع التخرج\مشروع 2\Enviromental Design\Thermal Comfort\Simulation\Daylight factor\Summer case\21 Jun. 12 pm\Glazing and shading\Basment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41955" cy="21463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" name="Picture 2" descr="D:\مشروع التخرج\مشروع 2\Enviromental Design\Thermal Comfort\Simulation\Daylight factor\Summer case\21 Jun. 12 pm\Glazing and shading\First.PNG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983" t="44899" r="3078" b="12465"/>
          <a:stretch/>
        </p:blipFill>
        <p:spPr bwMode="auto">
          <a:xfrm>
            <a:off x="623293" y="4962484"/>
            <a:ext cx="942842" cy="16990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6185811" y="408883"/>
            <a:ext cx="5347427" cy="4104123"/>
            <a:chOff x="0" y="0"/>
            <a:chExt cx="5828714" cy="4280096"/>
          </a:xfrm>
        </p:grpSpPr>
        <p:pic>
          <p:nvPicPr>
            <p:cNvPr id="10" name="Picture 9" descr="D:\مشروع التخرج\مشروع 2\Enviromental Design\Thermal Comfort\Simulation\Daylight factor\Winter case\21Jan. 8 am\glazing and shading\First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04" y="2222696"/>
              <a:ext cx="2799715" cy="2057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 descr="D:\مشروع التخرج\مشروع 2\Enviromental Design\Thermal Comfort\Simulation\Daylight factor\Winter case\21Jan. 8 am\glazing and shading\Ground.PN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554" y="112542"/>
              <a:ext cx="2777490" cy="19589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11" descr="D:\مشروع التخرج\مشروع 2\Enviromental Design\Thermal Comfort\Simulation\Daylight factor\Winter case\21Jan. 8 am\glazing and shading\Basement.PN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24480" cy="20859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 descr="D:\مشروع التخرج\مشروع 2\Enviromental Design\Thermal Comfort\Simulation\Daylight factor\Winter case\21Jan. 8 am\glazing and shading\Seconed.PNG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554" y="2194560"/>
              <a:ext cx="2804160" cy="204597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" name="Picture 8" descr="D:\مشروع التخرج\مشروع 2\Enviromental Design\Thermal Comfort\Simulation\Daylight factor\Winter case\21Jan. 12 pm\Glazing &amp; shading\seconed.PNG"/>
          <p:cNvPicPr/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43" t="43133" r="2945" b="15969"/>
          <a:stretch/>
        </p:blipFill>
        <p:spPr bwMode="auto">
          <a:xfrm>
            <a:off x="6362792" y="4962484"/>
            <a:ext cx="819673" cy="14825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1607324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22487" y="1563224"/>
          <a:ext cx="6368484" cy="4692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8807">
                  <a:extLst>
                    <a:ext uri="{9D8B030D-6E8A-4147-A177-3AD203B41FA5}">
                      <a16:colId xmlns:a16="http://schemas.microsoft.com/office/drawing/2014/main" val="980808091"/>
                    </a:ext>
                  </a:extLst>
                </a:gridCol>
                <a:gridCol w="1529381">
                  <a:extLst>
                    <a:ext uri="{9D8B030D-6E8A-4147-A177-3AD203B41FA5}">
                      <a16:colId xmlns:a16="http://schemas.microsoft.com/office/drawing/2014/main" val="41074896"/>
                    </a:ext>
                  </a:extLst>
                </a:gridCol>
                <a:gridCol w="1227822">
                  <a:extLst>
                    <a:ext uri="{9D8B030D-6E8A-4147-A177-3AD203B41FA5}">
                      <a16:colId xmlns:a16="http://schemas.microsoft.com/office/drawing/2014/main" val="2860813406"/>
                    </a:ext>
                  </a:extLst>
                </a:gridCol>
                <a:gridCol w="1393780">
                  <a:extLst>
                    <a:ext uri="{9D8B030D-6E8A-4147-A177-3AD203B41FA5}">
                      <a16:colId xmlns:a16="http://schemas.microsoft.com/office/drawing/2014/main" val="4021396984"/>
                    </a:ext>
                  </a:extLst>
                </a:gridCol>
                <a:gridCol w="1188694">
                  <a:extLst>
                    <a:ext uri="{9D8B030D-6E8A-4147-A177-3AD203B41FA5}">
                      <a16:colId xmlns:a16="http://schemas.microsoft.com/office/drawing/2014/main" val="201692521"/>
                    </a:ext>
                  </a:extLst>
                </a:gridCol>
              </a:tblGrid>
              <a:tr h="391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Zone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Design Capacity (kW)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Heating load (W/m2)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heating load (KW)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765581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Ground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Entrance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39.840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62.646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6160077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Ground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Kg-3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45.059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70.851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1099640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Ground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Library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1.83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39.933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62.792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9227979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Ground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Corridor  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23.374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36.754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31906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Ground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Multi-purpose room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4.41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55.772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87.697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9677181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Ground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Dining room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6.61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102.513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161.193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62964989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Ground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Secretary room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34.965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54.979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0643621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Ground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Food preparation area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0.93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30.760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48.368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1486853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Ground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Wc's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27.249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42.847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9454399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29.023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45.636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5635976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Kg-2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36.746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57.780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7978805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Kg-1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52.688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82.847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8623530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Wc's 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16.076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25.278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7154850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Accountant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32.964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51.833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8540361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Regression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34.588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54.387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5088643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Manger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45.697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71.855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1282985"/>
                  </a:ext>
                </a:extLst>
              </a:tr>
              <a:tr h="23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Lobby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63.333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99.587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0568204"/>
                  </a:ext>
                </a:extLst>
              </a:tr>
              <a:tr h="2509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Parents meeting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57.399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90.255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406662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22487" y="366410"/>
            <a:ext cx="7151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and Cooling Loads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22487" y="1010983"/>
            <a:ext cx="3930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Heating load </a:t>
            </a:r>
          </a:p>
        </p:txBody>
      </p:sp>
    </p:spTree>
    <p:extLst>
      <p:ext uri="{BB962C8B-B14F-4D97-AF65-F5344CB8AC3E}">
        <p14:creationId xmlns:p14="http://schemas.microsoft.com/office/powerpoint/2010/main" val="69768939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95951" y="250440"/>
          <a:ext cx="6049010" cy="2993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7590">
                  <a:extLst>
                    <a:ext uri="{9D8B030D-6E8A-4147-A177-3AD203B41FA5}">
                      <a16:colId xmlns:a16="http://schemas.microsoft.com/office/drawing/2014/main" val="2671124229"/>
                    </a:ext>
                  </a:extLst>
                </a:gridCol>
                <a:gridCol w="1183005">
                  <a:extLst>
                    <a:ext uri="{9D8B030D-6E8A-4147-A177-3AD203B41FA5}">
                      <a16:colId xmlns:a16="http://schemas.microsoft.com/office/drawing/2014/main" val="3013108871"/>
                    </a:ext>
                  </a:extLst>
                </a:gridCol>
                <a:gridCol w="1183005">
                  <a:extLst>
                    <a:ext uri="{9D8B030D-6E8A-4147-A177-3AD203B41FA5}">
                      <a16:colId xmlns:a16="http://schemas.microsoft.com/office/drawing/2014/main" val="1578927502"/>
                    </a:ext>
                  </a:extLst>
                </a:gridCol>
                <a:gridCol w="1342390">
                  <a:extLst>
                    <a:ext uri="{9D8B030D-6E8A-4147-A177-3AD203B41FA5}">
                      <a16:colId xmlns:a16="http://schemas.microsoft.com/office/drawing/2014/main" val="1547756554"/>
                    </a:ext>
                  </a:extLst>
                </a:gridCol>
                <a:gridCol w="1303020">
                  <a:extLst>
                    <a:ext uri="{9D8B030D-6E8A-4147-A177-3AD203B41FA5}">
                      <a16:colId xmlns:a16="http://schemas.microsoft.com/office/drawing/2014/main" val="4008791471"/>
                    </a:ext>
                  </a:extLst>
                </a:gridCol>
              </a:tblGrid>
              <a:tr h="2533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Design Capacity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Heating load (W/m2)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heating load (KW)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8294296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22.735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35.749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3144691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23.403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36.800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95038152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50.480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79.375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763682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44.122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69.378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2614773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52.000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81.766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66461067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38.272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60.180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2349416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53.445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84.038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1395408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40.384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63.501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74740177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47.297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74.370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6706960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53.843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84.663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37596013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41.161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64.722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34515777"/>
                  </a:ext>
                </a:extLst>
              </a:tr>
              <a:tr h="202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53.419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83.996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07280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Teachers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34.906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54.887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67882096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480866" y="3375411"/>
          <a:ext cx="6049010" cy="3214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1430">
                  <a:extLst>
                    <a:ext uri="{9D8B030D-6E8A-4147-A177-3AD203B41FA5}">
                      <a16:colId xmlns:a16="http://schemas.microsoft.com/office/drawing/2014/main" val="4125284963"/>
                    </a:ext>
                  </a:extLst>
                </a:gridCol>
                <a:gridCol w="1107083">
                  <a:extLst>
                    <a:ext uri="{9D8B030D-6E8A-4147-A177-3AD203B41FA5}">
                      <a16:colId xmlns:a16="http://schemas.microsoft.com/office/drawing/2014/main" val="2518049492"/>
                    </a:ext>
                  </a:extLst>
                </a:gridCol>
                <a:gridCol w="1318862">
                  <a:extLst>
                    <a:ext uri="{9D8B030D-6E8A-4147-A177-3AD203B41FA5}">
                      <a16:colId xmlns:a16="http://schemas.microsoft.com/office/drawing/2014/main" val="2685206627"/>
                    </a:ext>
                  </a:extLst>
                </a:gridCol>
                <a:gridCol w="1377196">
                  <a:extLst>
                    <a:ext uri="{9D8B030D-6E8A-4147-A177-3AD203B41FA5}">
                      <a16:colId xmlns:a16="http://schemas.microsoft.com/office/drawing/2014/main" val="2947233334"/>
                    </a:ext>
                  </a:extLst>
                </a:gridCol>
                <a:gridCol w="1184439">
                  <a:extLst>
                    <a:ext uri="{9D8B030D-6E8A-4147-A177-3AD203B41FA5}">
                      <a16:colId xmlns:a16="http://schemas.microsoft.com/office/drawing/2014/main" val="2645376860"/>
                    </a:ext>
                  </a:extLst>
                </a:gridCol>
              </a:tblGrid>
              <a:tr h="376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Design Capacity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Heating load (W/m2)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heating load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5756997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35.154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55.277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4295597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Teachers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46.344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72.872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5212683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62.679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98.557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4196730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63.646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100.079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41711141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61.553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96.787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49484716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62.203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97.810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60592056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57.410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90.272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6969211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43.218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67.957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2546726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57.630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90.619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0542001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58.409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91.844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26589645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61.109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96.089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4875753"/>
                  </a:ext>
                </a:extLst>
              </a:tr>
              <a:tr h="212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62.985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99.038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59791452"/>
                  </a:ext>
                </a:extLst>
              </a:tr>
              <a:tr h="2861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63.078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99.185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34092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39655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84980" y="1014593"/>
          <a:ext cx="6322106" cy="45153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3149">
                  <a:extLst>
                    <a:ext uri="{9D8B030D-6E8A-4147-A177-3AD203B41FA5}">
                      <a16:colId xmlns:a16="http://schemas.microsoft.com/office/drawing/2014/main" val="440116491"/>
                    </a:ext>
                  </a:extLst>
                </a:gridCol>
                <a:gridCol w="1479910">
                  <a:extLst>
                    <a:ext uri="{9D8B030D-6E8A-4147-A177-3AD203B41FA5}">
                      <a16:colId xmlns:a16="http://schemas.microsoft.com/office/drawing/2014/main" val="1551329326"/>
                    </a:ext>
                  </a:extLst>
                </a:gridCol>
                <a:gridCol w="1427530">
                  <a:extLst>
                    <a:ext uri="{9D8B030D-6E8A-4147-A177-3AD203B41FA5}">
                      <a16:colId xmlns:a16="http://schemas.microsoft.com/office/drawing/2014/main" val="3382223354"/>
                    </a:ext>
                  </a:extLst>
                </a:gridCol>
                <a:gridCol w="930248">
                  <a:extLst>
                    <a:ext uri="{9D8B030D-6E8A-4147-A177-3AD203B41FA5}">
                      <a16:colId xmlns:a16="http://schemas.microsoft.com/office/drawing/2014/main" val="1124635745"/>
                    </a:ext>
                  </a:extLst>
                </a:gridCol>
                <a:gridCol w="1231269">
                  <a:extLst>
                    <a:ext uri="{9D8B030D-6E8A-4147-A177-3AD203B41FA5}">
                      <a16:colId xmlns:a16="http://schemas.microsoft.com/office/drawing/2014/main" val="560278452"/>
                    </a:ext>
                  </a:extLst>
                </a:gridCol>
              </a:tblGrid>
              <a:tr h="5870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Zone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Design Capacity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Cooling Load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Design Cooling (W/m2)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96110841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Entrance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52.2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3170954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Kg-3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9324865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Library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23124032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Corridor 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8903907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Multipurpose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4987362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Dining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2320538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Secretary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7628547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Food preparation area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164.1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2364786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0151180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5015528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Kg-2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2355234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Kg-1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1385873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Wc's 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72.2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1506559"/>
                  </a:ext>
                </a:extLst>
              </a:tr>
              <a:tr h="3219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Accountant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84050513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Regression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90342403"/>
                  </a:ext>
                </a:extLst>
              </a:tr>
              <a:tr h="210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Manger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103.2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8513873"/>
                  </a:ext>
                </a:extLst>
              </a:tr>
              <a:tr h="221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Lobby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493419"/>
                  </a:ext>
                </a:extLst>
              </a:tr>
              <a:tr h="221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Parents meeting room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43.8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5632392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84980" y="386868"/>
            <a:ext cx="3930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Cooling load </a:t>
            </a:r>
          </a:p>
        </p:txBody>
      </p:sp>
    </p:spTree>
    <p:extLst>
      <p:ext uri="{BB962C8B-B14F-4D97-AF65-F5344CB8AC3E}">
        <p14:creationId xmlns:p14="http://schemas.microsoft.com/office/powerpoint/2010/main" val="324073911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221921" y="259101"/>
          <a:ext cx="6601279" cy="29340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4341">
                  <a:extLst>
                    <a:ext uri="{9D8B030D-6E8A-4147-A177-3AD203B41FA5}">
                      <a16:colId xmlns:a16="http://schemas.microsoft.com/office/drawing/2014/main" val="52677987"/>
                    </a:ext>
                  </a:extLst>
                </a:gridCol>
                <a:gridCol w="1473871">
                  <a:extLst>
                    <a:ext uri="{9D8B030D-6E8A-4147-A177-3AD203B41FA5}">
                      <a16:colId xmlns:a16="http://schemas.microsoft.com/office/drawing/2014/main" val="3325523205"/>
                    </a:ext>
                  </a:extLst>
                </a:gridCol>
                <a:gridCol w="1390835">
                  <a:extLst>
                    <a:ext uri="{9D8B030D-6E8A-4147-A177-3AD203B41FA5}">
                      <a16:colId xmlns:a16="http://schemas.microsoft.com/office/drawing/2014/main" val="1954748766"/>
                    </a:ext>
                  </a:extLst>
                </a:gridCol>
                <a:gridCol w="1188784">
                  <a:extLst>
                    <a:ext uri="{9D8B030D-6E8A-4147-A177-3AD203B41FA5}">
                      <a16:colId xmlns:a16="http://schemas.microsoft.com/office/drawing/2014/main" val="704298059"/>
                    </a:ext>
                  </a:extLst>
                </a:gridCol>
                <a:gridCol w="1243448">
                  <a:extLst>
                    <a:ext uri="{9D8B030D-6E8A-4147-A177-3AD203B41FA5}">
                      <a16:colId xmlns:a16="http://schemas.microsoft.com/office/drawing/2014/main" val="697842613"/>
                    </a:ext>
                  </a:extLst>
                </a:gridCol>
              </a:tblGrid>
              <a:tr h="44965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Zone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Design Capacity (kW)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Cooling Load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Design Cooling (W/m2)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9804314"/>
                  </a:ext>
                </a:extLst>
              </a:tr>
              <a:tr h="189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1.88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2576215"/>
                  </a:ext>
                </a:extLst>
              </a:tr>
              <a:tr h="189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1.83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1.59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6363146"/>
                  </a:ext>
                </a:extLst>
              </a:tr>
              <a:tr h="189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2.65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108.2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7040903"/>
                  </a:ext>
                </a:extLst>
              </a:tr>
              <a:tr h="189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94.9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8463698"/>
                  </a:ext>
                </a:extLst>
              </a:tr>
              <a:tr h="189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90.1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6429570"/>
                  </a:ext>
                </a:extLst>
              </a:tr>
              <a:tr h="189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114.6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34270512"/>
                  </a:ext>
                </a:extLst>
              </a:tr>
              <a:tr h="189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101.6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42743457"/>
                  </a:ext>
                </a:extLst>
              </a:tr>
              <a:tr h="189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185.8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5778248"/>
                  </a:ext>
                </a:extLst>
              </a:tr>
              <a:tr h="189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139.2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56647387"/>
                  </a:ext>
                </a:extLst>
              </a:tr>
              <a:tr h="189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126.9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2475412"/>
                  </a:ext>
                </a:extLst>
              </a:tr>
              <a:tr h="189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135.3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4714159"/>
                  </a:ext>
                </a:extLst>
              </a:tr>
              <a:tr h="198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178.3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1562321"/>
                  </a:ext>
                </a:extLst>
              </a:tr>
              <a:tr h="198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Teachers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44.7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2476882"/>
                  </a:ext>
                </a:extLst>
              </a:tr>
            </a:tbl>
          </a:graphicData>
        </a:graphic>
      </p:graphicFrame>
      <p:sp>
        <p:nvSpPr>
          <p:cNvPr id="9" name="Text Box 2201"/>
          <p:cNvSpPr txBox="1"/>
          <p:nvPr/>
        </p:nvSpPr>
        <p:spPr>
          <a:xfrm>
            <a:off x="3819525" y="7975600"/>
            <a:ext cx="3609975" cy="3048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400050" algn="l"/>
              </a:tabLst>
            </a:pPr>
            <a:r>
              <a:rPr lang="en-US" sz="1100" b="1">
                <a:solidFill>
                  <a:srgbClr val="7F7F7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Table 2.36 Heating and Cooling Load (KW) 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624512" y="3381828"/>
          <a:ext cx="5900420" cy="33687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4610">
                  <a:extLst>
                    <a:ext uri="{9D8B030D-6E8A-4147-A177-3AD203B41FA5}">
                      <a16:colId xmlns:a16="http://schemas.microsoft.com/office/drawing/2014/main" val="2034073967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2936211832"/>
                    </a:ext>
                  </a:extLst>
                </a:gridCol>
                <a:gridCol w="1429385">
                  <a:extLst>
                    <a:ext uri="{9D8B030D-6E8A-4147-A177-3AD203B41FA5}">
                      <a16:colId xmlns:a16="http://schemas.microsoft.com/office/drawing/2014/main" val="380200950"/>
                    </a:ext>
                  </a:extLst>
                </a:gridCol>
                <a:gridCol w="930910">
                  <a:extLst>
                    <a:ext uri="{9D8B030D-6E8A-4147-A177-3AD203B41FA5}">
                      <a16:colId xmlns:a16="http://schemas.microsoft.com/office/drawing/2014/main" val="1061938075"/>
                    </a:ext>
                  </a:extLst>
                </a:gridCol>
                <a:gridCol w="1232535">
                  <a:extLst>
                    <a:ext uri="{9D8B030D-6E8A-4147-A177-3AD203B41FA5}">
                      <a16:colId xmlns:a16="http://schemas.microsoft.com/office/drawing/2014/main" val="3069237187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Design Capacity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Cooling Load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Design Cooling (W/m2)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889134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105.3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2219038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Teachers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76.3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351246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3.98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157.2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3399460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9123271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135.3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25080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155.1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7539029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Art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136.9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105378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Wc's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291171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6347946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7894935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113.9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345468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037796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Class1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127.1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1170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2965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90238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568" y="476674"/>
            <a:ext cx="7774632" cy="1008111"/>
          </a:xfrm>
        </p:spPr>
        <p:txBody>
          <a:bodyPr>
            <a:normAutofit/>
          </a:bodyPr>
          <a:lstStyle/>
          <a:p>
            <a:r>
              <a:rPr lang="en-US" dirty="0"/>
              <a:t>Structural Analysis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7568" y="1628800"/>
            <a:ext cx="7560840" cy="460851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ar-SA" sz="2800" b="1" i="1" u="sng" dirty="0">
                <a:cs typeface="+mj-cs"/>
              </a:rPr>
              <a:t>:</a:t>
            </a:r>
            <a:r>
              <a:rPr lang="en-US" sz="2800" b="1" i="1" u="sng" dirty="0">
                <a:cs typeface="+mj-cs"/>
              </a:rPr>
              <a:t>General Information</a:t>
            </a:r>
          </a:p>
          <a:p>
            <a:pPr algn="l"/>
            <a:r>
              <a:rPr lang="en-US" sz="2400" i="1" u="sng" dirty="0">
                <a:solidFill>
                  <a:srgbClr val="002060"/>
                </a:solidFill>
                <a:cs typeface="Times New Roman" panose="02020603050405020304" pitchFamily="18" charset="0"/>
              </a:rPr>
              <a:t>Design code: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>
                <a:cs typeface="Times New Roman" panose="02020603050405020304" pitchFamily="18" charset="0"/>
              </a:rPr>
              <a:t>American Concrete Institute ACI 2014 for design.</a:t>
            </a:r>
          </a:p>
          <a:p>
            <a:pPr marL="342900" indent="-342900" algn="l" rtl="0">
              <a:buFont typeface="Arial" pitchFamily="34" charset="0"/>
              <a:buChar char="•"/>
            </a:pPr>
            <a:endParaRPr lang="en-US" dirty="0"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>
                <a:cs typeface="Times New Roman" panose="02020603050405020304" pitchFamily="18" charset="0"/>
              </a:rPr>
              <a:t>Uniform Building Code (UBC 97) is adopted the code in Earthquake Analysis.</a:t>
            </a:r>
          </a:p>
          <a:p>
            <a:pPr algn="l" rtl="0"/>
            <a:r>
              <a:rPr lang="en-US" i="1" u="sng" dirty="0">
                <a:solidFill>
                  <a:srgbClr val="002060"/>
                </a:solidFill>
                <a:cs typeface="Times New Roman" panose="02020603050405020304" pitchFamily="18" charset="0"/>
              </a:rPr>
              <a:t>Materials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1800" dirty="0"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Concrete.</a:t>
            </a:r>
          </a:p>
          <a:p>
            <a:pPr algn="l" rtl="0"/>
            <a:r>
              <a:rPr lang="en-US" dirty="0">
                <a:cs typeface="Times New Roman" panose="02020603050405020304" pitchFamily="18" charset="0"/>
              </a:rPr>
              <a:t>  </a:t>
            </a:r>
            <a:r>
              <a:rPr lang="en-US" dirty="0" err="1">
                <a:cs typeface="Times New Roman" panose="02020603050405020304" pitchFamily="18" charset="0"/>
              </a:rPr>
              <a:t>f´c</a:t>
            </a:r>
            <a:r>
              <a:rPr lang="en-US" dirty="0">
                <a:cs typeface="Times New Roman" panose="02020603050405020304" pitchFamily="18" charset="0"/>
              </a:rPr>
              <a:t> = 32 </a:t>
            </a:r>
            <a:r>
              <a:rPr lang="en-US" dirty="0" err="1">
                <a:cs typeface="Times New Roman" panose="02020603050405020304" pitchFamily="18" charset="0"/>
              </a:rPr>
              <a:t>Mpa</a:t>
            </a:r>
            <a:r>
              <a:rPr lang="en-US" dirty="0">
                <a:cs typeface="Times New Roman" panose="02020603050405020304" pitchFamily="18" charset="0"/>
              </a:rPr>
              <a:t> for columns, walls and footings</a:t>
            </a:r>
          </a:p>
          <a:p>
            <a:pPr algn="l" rtl="0"/>
            <a:r>
              <a:rPr lang="en-US" dirty="0">
                <a:cs typeface="Times New Roman" panose="02020603050405020304" pitchFamily="18" charset="0"/>
              </a:rPr>
              <a:t>  </a:t>
            </a:r>
            <a:r>
              <a:rPr lang="en-US" dirty="0" err="1">
                <a:cs typeface="Times New Roman" panose="02020603050405020304" pitchFamily="18" charset="0"/>
              </a:rPr>
              <a:t>f´c</a:t>
            </a:r>
            <a:r>
              <a:rPr lang="en-US" dirty="0">
                <a:cs typeface="Times New Roman" panose="02020603050405020304" pitchFamily="18" charset="0"/>
              </a:rPr>
              <a:t> = 24 </a:t>
            </a:r>
            <a:r>
              <a:rPr lang="en-US" dirty="0" err="1">
                <a:cs typeface="Times New Roman" panose="02020603050405020304" pitchFamily="18" charset="0"/>
              </a:rPr>
              <a:t>Mpa</a:t>
            </a:r>
            <a:r>
              <a:rPr lang="en-US" dirty="0">
                <a:cs typeface="Times New Roman" panose="02020603050405020304" pitchFamily="18" charset="0"/>
              </a:rPr>
              <a:t> for slabs and beams</a:t>
            </a:r>
          </a:p>
          <a:p>
            <a:pPr algn="l" rtl="0"/>
            <a:endParaRPr lang="en-US" dirty="0"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>
                <a:cs typeface="Times New Roman" panose="02020603050405020304" pitchFamily="18" charset="0"/>
              </a:rPr>
              <a:t> Reinforcement steel (</a:t>
            </a:r>
            <a:r>
              <a:rPr lang="en-US" dirty="0" err="1">
                <a:cs typeface="Times New Roman" panose="02020603050405020304" pitchFamily="18" charset="0"/>
              </a:rPr>
              <a:t>Fy</a:t>
            </a:r>
            <a:r>
              <a:rPr lang="en-US" dirty="0">
                <a:cs typeface="Times New Roman" panose="02020603050405020304" pitchFamily="18" charset="0"/>
              </a:rPr>
              <a:t> = 420 </a:t>
            </a:r>
            <a:r>
              <a:rPr lang="en-US" dirty="0" err="1">
                <a:cs typeface="Times New Roman" panose="02020603050405020304" pitchFamily="18" charset="0"/>
              </a:rPr>
              <a:t>Mpa</a:t>
            </a:r>
            <a:r>
              <a:rPr lang="en-US" dirty="0">
                <a:cs typeface="Times New Roman" panose="02020603050405020304" pitchFamily="18" charset="0"/>
              </a:rPr>
              <a:t>)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en-US" dirty="0"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 algn="l" rtl="0">
              <a:buFont typeface="Arial" pitchFamily="34" charset="0"/>
              <a:buChar char="•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557423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b="1" i="1" u="sng" dirty="0"/>
              <a:t>General </a:t>
            </a:r>
            <a:r>
              <a:rPr lang="en-US" sz="2800" b="1" i="1" u="sng" dirty="0"/>
              <a:t>Information</a:t>
            </a:r>
            <a:r>
              <a:rPr lang="en-US" b="1" i="1" u="sng" dirty="0"/>
              <a:t>:</a:t>
            </a:r>
          </a:p>
          <a:p>
            <a:pPr marL="0" indent="0" algn="l" rtl="0">
              <a:buNone/>
            </a:pPr>
            <a:r>
              <a:rPr lang="en-US" sz="24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Load= 5 KN/m²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dead load = 4 KN/m²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load=</a:t>
            </a:r>
            <a:r>
              <a:rPr lang="en-US" sz="2000" dirty="0"/>
              <a:t>5.74 KN / m².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000" dirty="0"/>
              <a:t>External wall Load =20 KN /m.</a:t>
            </a:r>
          </a:p>
          <a:p>
            <a:pPr marL="0" indent="0" algn="l" rtl="0">
              <a:buNone/>
            </a:pPr>
            <a:endParaRPr lang="en-US" b="1" i="1" u="sng" dirty="0"/>
          </a:p>
          <a:p>
            <a:pPr marL="0" indent="0" algn="l" rtl="0">
              <a:buNone/>
            </a:pPr>
            <a:r>
              <a:rPr lang="en-US" sz="2000" dirty="0"/>
              <a:t>One-way and two-way of 32cm-thickness ribbed slab will be used in this project according to every panel dimension.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58364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153FACB-9C84-4D68-A1F2-A110C233A432}"/>
              </a:ext>
            </a:extLst>
          </p:cNvPr>
          <p:cNvSpPr/>
          <p:nvPr/>
        </p:nvSpPr>
        <p:spPr>
          <a:xfrm rot="5400000">
            <a:off x="5911330" y="-4944236"/>
            <a:ext cx="369333" cy="12192003"/>
          </a:xfrm>
          <a:prstGeom prst="rect">
            <a:avLst/>
          </a:pr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A995C0-73D9-4BB5-A811-99C9BE065173}"/>
              </a:ext>
            </a:extLst>
          </p:cNvPr>
          <p:cNvSpPr/>
          <p:nvPr/>
        </p:nvSpPr>
        <p:spPr>
          <a:xfrm rot="5400000">
            <a:off x="5469987" y="-5469988"/>
            <a:ext cx="1252023" cy="12192003"/>
          </a:xfrm>
          <a:prstGeom prst="rect">
            <a:avLst/>
          </a:pr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9E924E-7D4F-4375-93A3-8A1C4C818B0B}"/>
              </a:ext>
            </a:extLst>
          </p:cNvPr>
          <p:cNvSpPr txBox="1"/>
          <p:nvPr/>
        </p:nvSpPr>
        <p:spPr>
          <a:xfrm>
            <a:off x="687651" y="448072"/>
            <a:ext cx="4490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The second floor </a:t>
            </a:r>
            <a:r>
              <a:rPr lang="en-US" sz="2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before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 re-design:  </a:t>
            </a:r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28269517-988F-477D-A351-32D01BB8CC27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B33971-436B-4278-B581-93ED08B07826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6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A8C571D-93C9-4EEE-B4E4-33EE20F425D7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E674EB-C25A-427A-B88C-D61641A0822F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E9F5B62-2697-43DF-9220-C851202B4CD1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D5EE577-D924-4FF7-8269-DDBB5F522B8F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7A5A73-E8FA-4D7B-B223-5B36C137DFA5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5685E09-6D18-4F2D-90EE-7D85A214BD5E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0DCACA2-EE83-4E60-BB9F-CF45645B1025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PROJECT 2</a:t>
            </a:r>
          </a:p>
        </p:txBody>
      </p:sp>
      <p:pic>
        <p:nvPicPr>
          <p:cNvPr id="17" name="Picture 16"/>
          <p:cNvPicPr/>
          <p:nvPr/>
        </p:nvPicPr>
        <p:blipFill>
          <a:blip r:embed="rId2"/>
          <a:stretch>
            <a:fillRect/>
          </a:stretch>
        </p:blipFill>
        <p:spPr>
          <a:xfrm>
            <a:off x="2983063" y="1336432"/>
            <a:ext cx="6225866" cy="546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2347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100" y="505311"/>
            <a:ext cx="7729728" cy="1188720"/>
          </a:xfrm>
        </p:spPr>
        <p:txBody>
          <a:bodyPr/>
          <a:lstStyle/>
          <a:p>
            <a:r>
              <a:rPr lang="en-US" dirty="0"/>
              <a:t>Structural Analysis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analysis:</a:t>
            </a:r>
          </a:p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zone : 2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(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= 0.15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: S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Acceleration-dependent seismic coefficients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=0.15.</a:t>
            </a:r>
          </a:p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Velocity-dependent seismic coefficients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0.25.  </a:t>
            </a:r>
          </a:p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 I=1.</a:t>
            </a:r>
          </a:p>
          <a:p>
            <a:pPr marL="285750" indent="-285750" algn="l" rtl="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 reduction factor R=5.5 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541" y="1938738"/>
            <a:ext cx="2810267" cy="450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7139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l" rtl="0">
              <a:lnSpc>
                <a:spcPct val="20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Compatibility  check      </a:t>
            </a:r>
          </a:p>
          <a:p>
            <a:pPr algn="l" rtl="0">
              <a:lnSpc>
                <a:spcPct val="20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Equilibrium  check    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20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Forces check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20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Deflection check </a:t>
            </a:r>
          </a:p>
          <a:p>
            <a:pPr algn="l" rtl="0">
              <a:lnSpc>
                <a:spcPct val="20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 check</a:t>
            </a:r>
          </a:p>
          <a:p>
            <a:pPr algn="l" rtl="0">
              <a:lnSpc>
                <a:spcPct val="20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Base shear check </a:t>
            </a:r>
          </a:p>
          <a:p>
            <a:pPr algn="l" rtl="0">
              <a:lnSpc>
                <a:spcPct val="20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Drift check</a:t>
            </a:r>
          </a:p>
          <a:p>
            <a:pPr algn="l">
              <a:lnSpc>
                <a:spcPct val="20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checks OK</a:t>
            </a: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305" y="2385152"/>
            <a:ext cx="4836392" cy="38771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013566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Slab Structural System </a:t>
            </a:r>
            <a:b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000" dirty="0"/>
              <a:t>One way ribbed and two way ribbed</a:t>
            </a:r>
          </a:p>
          <a:p>
            <a:pPr algn="l" rtl="0"/>
            <a:r>
              <a:rPr lang="en-US" sz="2000" dirty="0"/>
              <a:t>Thickness 32cm </a:t>
            </a:r>
          </a:p>
          <a:p>
            <a:pPr algn="l" rtl="0"/>
            <a:r>
              <a:rPr lang="en-US" sz="2000" dirty="0"/>
              <a:t>Hidden beams and drop beams.</a:t>
            </a:r>
            <a:endParaRPr lang="ar-SA" sz="2000" dirty="0"/>
          </a:p>
          <a:p>
            <a:pPr marL="0" indent="0" algn="l" rtl="0">
              <a:buNone/>
            </a:pPr>
            <a:r>
              <a:rPr lang="en-US" sz="2000" dirty="0"/>
              <a:t>  </a:t>
            </a:r>
            <a:endParaRPr lang="ar-SA" sz="2000" dirty="0"/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434" y="3564867"/>
            <a:ext cx="401955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8" y="3577167"/>
            <a:ext cx="3816424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99740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Basement Slab</a:t>
            </a:r>
            <a:b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06896" y="2261901"/>
            <a:ext cx="5378208" cy="402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2624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Slab</a:t>
            </a:r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4100" y="2356894"/>
            <a:ext cx="7543800" cy="3971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795868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Replicated Slab</a:t>
            </a:r>
            <a:br>
              <a:rPr lang="en-US" dirty="0"/>
            </a:br>
            <a:endParaRPr lang="ar-S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4100" y="2562984"/>
            <a:ext cx="7543800" cy="3198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611312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b="1" dirty="0"/>
                  <a:t>Moment design</a:t>
                </a:r>
              </a:p>
              <a:p>
                <a:pPr algn="l" rtl="0">
                  <a:buFont typeface="Wingdings" pitchFamily="2" charset="2"/>
                  <a:buChar char="Ø"/>
                </a:pPr>
                <a:r>
                  <a:rPr lang="en-GB" dirty="0"/>
                  <a:t>use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𝑟𝑖𝑏</m:t>
                        </m:r>
                      </m:den>
                    </m:f>
                  </m:oMath>
                </a14:m>
                <a:r>
                  <a:rPr lang="en-US" dirty="0"/>
                  <a:t> as bottom steel in X-direction.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17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𝐾𝑁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𝐾𝑁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𝑟𝑖𝑏</m:t>
                        </m:r>
                      </m:den>
                    </m:f>
                  </m:oMath>
                </a14:m>
                <a:endParaRPr lang="en-US" dirty="0"/>
              </a:p>
              <a:p>
                <a:pPr algn="l" rtl="0">
                  <a:buFont typeface="Wingdings" pitchFamily="2" charset="2"/>
                  <a:buChar char="Ø"/>
                </a:pPr>
                <a:r>
                  <a:rPr lang="en-GB" dirty="0"/>
                  <a:t>use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𝑟𝑖𝑏</m:t>
                        </m:r>
                      </m:den>
                    </m:f>
                  </m:oMath>
                </a14:m>
                <a:r>
                  <a:rPr lang="en-US" dirty="0"/>
                  <a:t> as top steel in X-direction.</a:t>
                </a:r>
              </a:p>
              <a:p>
                <a:pPr marL="0" indent="0" algn="l" rtl="0">
                  <a:buNone/>
                </a:pPr>
                <a:r>
                  <a:rPr lang="en-US" dirty="0"/>
                  <a:t>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𝐾𝑁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𝐾𝑁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𝑟𝑖𝑏</m:t>
                        </m:r>
                      </m:den>
                    </m:f>
                  </m:oMath>
                </a14:m>
                <a:endParaRPr lang="en-US" dirty="0"/>
              </a:p>
              <a:p>
                <a:pPr algn="l" rtl="0"/>
                <a:endParaRPr lang="en-US" b="1" dirty="0"/>
              </a:p>
              <a:p>
                <a:pPr algn="l" rtl="0"/>
                <a:r>
                  <a:rPr lang="en-US" b="1" dirty="0"/>
                  <a:t>Shear design </a:t>
                </a:r>
              </a:p>
              <a:p>
                <a:pPr algn="l" rtl="0">
                  <a:buFont typeface="Wingdings" pitchFamily="2" charset="2"/>
                  <a:buChar char="Ø"/>
                </a:pPr>
                <a:r>
                  <a:rPr lang="en-US" dirty="0"/>
                  <a:t>ᴓ</a:t>
                </a:r>
                <a:r>
                  <a:rPr lang="en-US" dirty="0" err="1"/>
                  <a:t>Vc</a:t>
                </a:r>
                <a:r>
                  <a:rPr lang="en-US" dirty="0"/>
                  <a:t>&gt;Vu </a:t>
                </a:r>
                <a:endParaRPr lang="en-US" b="1" dirty="0"/>
              </a:p>
              <a:p>
                <a:pPr marL="0" indent="0" algn="l" rtl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189440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System</a:t>
            </a:r>
            <a:b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136" y="2638044"/>
            <a:ext cx="7410450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816932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Detailing </a:t>
            </a:r>
            <a:b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6325" y="2249124"/>
            <a:ext cx="7543800" cy="3217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25532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7064" y="2576653"/>
            <a:ext cx="7543800" cy="3670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7405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05EBBF27-DDA3-4DEC-A830-7B286EA5B90C}"/>
              </a:ext>
            </a:extLst>
          </p:cNvPr>
          <p:cNvSpPr/>
          <p:nvPr/>
        </p:nvSpPr>
        <p:spPr>
          <a:xfrm rot="5400000">
            <a:off x="3193369" y="-3193369"/>
            <a:ext cx="1252023" cy="7638760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C4C58C-A591-4FB4-9556-AF00A39E009D}"/>
              </a:ext>
            </a:extLst>
          </p:cNvPr>
          <p:cNvSpPr/>
          <p:nvPr/>
        </p:nvSpPr>
        <p:spPr>
          <a:xfrm rot="5400000">
            <a:off x="3115994" y="-3115993"/>
            <a:ext cx="1252023" cy="7484012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CBEB42-078D-4C67-9562-B44F7C601DA5}"/>
              </a:ext>
            </a:extLst>
          </p:cNvPr>
          <p:cNvSpPr txBox="1"/>
          <p:nvPr/>
        </p:nvSpPr>
        <p:spPr>
          <a:xfrm>
            <a:off x="687651" y="448072"/>
            <a:ext cx="427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The second floor </a:t>
            </a:r>
            <a:r>
              <a:rPr lang="en-US" sz="2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after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 re-design:  </a:t>
            </a: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841903" y="1252023"/>
            <a:ext cx="6444803" cy="560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7572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 Detailing 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6325" y="2235076"/>
            <a:ext cx="7543800" cy="3245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797127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080" y="16416"/>
            <a:ext cx="7729728" cy="1188720"/>
          </a:xfrm>
        </p:spPr>
        <p:txBody>
          <a:bodyPr/>
          <a:lstStyle/>
          <a:p>
            <a:r>
              <a:rPr lang="en-US" dirty="0"/>
              <a:t>Column Detailing </a:t>
            </a:r>
            <a:endParaRPr lang="ar-SA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908" y="1674164"/>
            <a:ext cx="1885748" cy="4493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384" y="1465784"/>
            <a:ext cx="3552825" cy="422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253208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94651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Shear Wall Design </a:t>
            </a:r>
            <a:br>
              <a:rPr lang="en-US" dirty="0"/>
            </a:br>
            <a:endParaRPr lang="ar-SA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98150" y="1846264"/>
            <a:ext cx="3840150" cy="402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8953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258110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Shear Wall Design </a:t>
            </a:r>
            <a:br>
              <a:rPr lang="en-US" dirty="0"/>
            </a:br>
            <a:endParaRPr lang="ar-SA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1600201"/>
            <a:ext cx="69127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15254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94651"/>
            <a:ext cx="7729728" cy="118872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Footing &amp; Tie Beam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33697" y="1846264"/>
            <a:ext cx="6569056" cy="402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355745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94651"/>
            <a:ext cx="7729728" cy="1188720"/>
          </a:xfrm>
        </p:spPr>
        <p:txBody>
          <a:bodyPr/>
          <a:lstStyle/>
          <a:p>
            <a:r>
              <a:rPr lang="en-US" dirty="0"/>
              <a:t>Footing </a:t>
            </a:r>
            <a:endParaRPr lang="ar-SA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21378" y="1846264"/>
            <a:ext cx="6393694" cy="402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14073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3361" y="394651"/>
            <a:ext cx="7729728" cy="118872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Footings Reinforcement</a:t>
            </a:r>
            <a:endParaRPr lang="ar-SA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15923" y="1846264"/>
            <a:ext cx="7004605" cy="402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838687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Footings Detailing</a:t>
            </a:r>
            <a:endParaRPr lang="ar-SA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1588" y="2409825"/>
            <a:ext cx="715327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805499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94651"/>
            <a:ext cx="7729728" cy="118872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Footings Detailing</a:t>
            </a:r>
            <a:endParaRPr lang="ar-SA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4153" y="1846264"/>
            <a:ext cx="4448145" cy="402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577740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Footings Detailing</a:t>
            </a:r>
            <a:endParaRPr lang="ar-SA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7064" y="2393163"/>
            <a:ext cx="7543800" cy="3898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4998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05EBBF27-DDA3-4DEC-A830-7B286EA5B90C}"/>
              </a:ext>
            </a:extLst>
          </p:cNvPr>
          <p:cNvSpPr/>
          <p:nvPr/>
        </p:nvSpPr>
        <p:spPr>
          <a:xfrm rot="5400000">
            <a:off x="3193369" y="-3193369"/>
            <a:ext cx="1252023" cy="7638760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C4C58C-A591-4FB4-9556-AF00A39E009D}"/>
              </a:ext>
            </a:extLst>
          </p:cNvPr>
          <p:cNvSpPr/>
          <p:nvPr/>
        </p:nvSpPr>
        <p:spPr>
          <a:xfrm rot="5400000">
            <a:off x="3115994" y="-3115993"/>
            <a:ext cx="1252023" cy="7484012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CBEB42-078D-4C67-9562-B44F7C601DA5}"/>
              </a:ext>
            </a:extLst>
          </p:cNvPr>
          <p:cNvSpPr txBox="1"/>
          <p:nvPr/>
        </p:nvSpPr>
        <p:spPr>
          <a:xfrm>
            <a:off x="687651" y="448072"/>
            <a:ext cx="3977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C000"/>
                </a:solidFill>
                <a:latin typeface="Lato" panose="020F0502020204030203"/>
                <a:cs typeface="Times New Roman" panose="02020603050405020304" pitchFamily="18" charset="0"/>
              </a:rPr>
              <a:t>Basement 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Floor – As a modifier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3026536" y="1252023"/>
            <a:ext cx="6130342" cy="560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82266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94651"/>
            <a:ext cx="7729728" cy="118872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Footings Detailing</a:t>
            </a:r>
            <a:endParaRPr lang="ar-SA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27948" y="1846264"/>
            <a:ext cx="5780554" cy="402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989643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Wall Footings Detailing </a:t>
            </a:r>
            <a:endParaRPr lang="ar-SA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6325" y="2364719"/>
            <a:ext cx="7543800" cy="29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50775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 beams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desing</a:t>
            </a:r>
            <a:endParaRPr lang="ar-SA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6325" y="2771882"/>
            <a:ext cx="7543800" cy="2171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453635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 beams Detailing</a:t>
            </a:r>
            <a:endParaRPr lang="ar-SA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6325" y="2839053"/>
            <a:ext cx="7543800" cy="203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92466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  stair Detailing</a:t>
            </a:r>
            <a:endParaRPr lang="ar-SA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7436" y="2400446"/>
            <a:ext cx="6918232" cy="402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746241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water tank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Volume= 550 m</a:t>
            </a:r>
            <a:r>
              <a:rPr lang="en-US" baseline="30000" dirty="0"/>
              <a:t>3</a:t>
            </a: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859711" y="2449526"/>
            <a:ext cx="2658110" cy="246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25269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tank Detailing</a:t>
            </a:r>
            <a:endParaRPr lang="ar-SA" dirty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685" y="2412861"/>
            <a:ext cx="4886300" cy="3928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7" y="3029471"/>
            <a:ext cx="417646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126575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beams of water tank</a:t>
            </a:r>
            <a:endParaRPr lang="ar-SA" dirty="0"/>
          </a:p>
        </p:txBody>
      </p:sp>
      <p:pic>
        <p:nvPicPr>
          <p:cNvPr id="2458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75780" y="2275755"/>
            <a:ext cx="6869255" cy="402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78878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tank Detailing</a:t>
            </a:r>
            <a:endParaRPr lang="ar-SA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7064" y="2675998"/>
            <a:ext cx="7543800" cy="3443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947646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5769-86A5-4F05-A4B3-CCC0462CB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13" y="193964"/>
            <a:ext cx="10694504" cy="1897507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4 : Electro-Mechanical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chapter of the project includes all the details and requirements related to the electrical and mechanical aspect; they are: </a:t>
            </a:r>
            <a:endParaRPr lang="ar-P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BFAF471-EB16-4DFB-A760-00545E533D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65" y="2420888"/>
            <a:ext cx="10204174" cy="3847390"/>
          </a:xfrm>
        </p:spPr>
      </p:pic>
    </p:spTree>
    <p:extLst>
      <p:ext uri="{BB962C8B-B14F-4D97-AF65-F5344CB8AC3E}">
        <p14:creationId xmlns:p14="http://schemas.microsoft.com/office/powerpoint/2010/main" val="146213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A1BBD15-BD5E-4C24-9DF8-02641DB0DB20}"/>
              </a:ext>
            </a:extLst>
          </p:cNvPr>
          <p:cNvSpPr txBox="1"/>
          <p:nvPr/>
        </p:nvSpPr>
        <p:spPr>
          <a:xfrm>
            <a:off x="494919" y="3002834"/>
            <a:ext cx="17964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Lato" panose="020F0502020204030203"/>
              </a:rPr>
              <a:t>Areas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B773C22-CF4B-4099-81E0-D8C0470DB349}"/>
              </a:ext>
            </a:extLst>
          </p:cNvPr>
          <p:cNvSpPr/>
          <p:nvPr/>
        </p:nvSpPr>
        <p:spPr>
          <a:xfrm>
            <a:off x="4060205" y="1084689"/>
            <a:ext cx="723331" cy="723331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Graphic 12" descr="Pencil with solid fill">
            <a:extLst>
              <a:ext uri="{FF2B5EF4-FFF2-40B4-BE49-F238E27FC236}">
                <a16:creationId xmlns:a16="http://schemas.microsoft.com/office/drawing/2014/main" id="{216F6C0D-3000-4420-8911-13AE407BC3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06064" y="1230548"/>
            <a:ext cx="431612" cy="4316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9C1067D-AF93-4A4C-BE40-791F70A2A967}"/>
              </a:ext>
            </a:extLst>
          </p:cNvPr>
          <p:cNvSpPr txBox="1"/>
          <p:nvPr/>
        </p:nvSpPr>
        <p:spPr>
          <a:xfrm>
            <a:off x="5328682" y="1195123"/>
            <a:ext cx="632669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Lato" panose="020F0502020204030203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Lato" panose="020F0502020204030203"/>
              </a:rPr>
              <a:t> Total budgeted cost equal (without landscape) 1,242,786.37 JD. 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Lato" panose="020F0502020204030203"/>
              </a:rPr>
              <a:t>Land area = 4727 m2.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Lato" panose="020F0502020204030203"/>
              </a:rPr>
              <a:t> Building area = 3466 m2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Lato" panose="020F0502020204030203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FA02618-51E4-41C9-AEDE-CF7A7DD85530}"/>
              </a:ext>
            </a:extLst>
          </p:cNvPr>
          <p:cNvSpPr/>
          <p:nvPr/>
        </p:nvSpPr>
        <p:spPr>
          <a:xfrm>
            <a:off x="11972545" y="0"/>
            <a:ext cx="219456" cy="6858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7B2750C-2FBC-477E-AF1C-925C27193895}"/>
              </a:ext>
            </a:extLst>
          </p:cNvPr>
          <p:cNvSpPr/>
          <p:nvPr/>
        </p:nvSpPr>
        <p:spPr>
          <a:xfrm>
            <a:off x="3301338" y="11875"/>
            <a:ext cx="225630" cy="6858000"/>
          </a:xfrm>
          <a:prstGeom prst="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44C7319-8AF7-4641-87E0-DC860EEB4D53}"/>
              </a:ext>
            </a:extLst>
          </p:cNvPr>
          <p:cNvGrpSpPr/>
          <p:nvPr/>
        </p:nvGrpSpPr>
        <p:grpSpPr>
          <a:xfrm>
            <a:off x="0" y="-23907"/>
            <a:ext cx="4163350" cy="6858000"/>
            <a:chOff x="-1" y="0"/>
            <a:chExt cx="4163350" cy="68580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A257EDE-B4A0-41F0-9274-3F33D566B724}"/>
                </a:ext>
              </a:extLst>
            </p:cNvPr>
            <p:cNvSpPr/>
            <p:nvPr/>
          </p:nvSpPr>
          <p:spPr>
            <a:xfrm>
              <a:off x="-1" y="0"/>
              <a:ext cx="3431969" cy="6858000"/>
            </a:xfrm>
            <a:prstGeom prst="rect">
              <a:avLst/>
            </a:prstGeom>
            <a:solidFill>
              <a:srgbClr val="19185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Shape 682">
              <a:extLst>
                <a:ext uri="{FF2B5EF4-FFF2-40B4-BE49-F238E27FC236}">
                  <a16:creationId xmlns:a16="http://schemas.microsoft.com/office/drawing/2014/main" id="{0E9D8172-798D-42CF-AA6A-5ED0AE90B3CF}"/>
                </a:ext>
              </a:extLst>
            </p:cNvPr>
            <p:cNvSpPr/>
            <p:nvPr/>
          </p:nvSpPr>
          <p:spPr>
            <a:xfrm rot="5400000">
              <a:off x="3219139" y="3059350"/>
              <a:ext cx="1149120" cy="739301"/>
            </a:xfrm>
            <a:prstGeom prst="triangle">
              <a:avLst/>
            </a:prstGeom>
            <a:solidFill>
              <a:srgbClr val="19185C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3200"/>
              </a:pPr>
              <a:endParaRPr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4063D90-982C-4047-88F5-B47AC485A422}"/>
              </a:ext>
            </a:extLst>
          </p:cNvPr>
          <p:cNvSpPr txBox="1"/>
          <p:nvPr/>
        </p:nvSpPr>
        <p:spPr>
          <a:xfrm>
            <a:off x="514425" y="2779155"/>
            <a:ext cx="25731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19185C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Cost </a:t>
            </a:r>
            <a:r>
              <a:rPr lang="en-US" sz="4000" dirty="0">
                <a:solidFill>
                  <a:schemeClr val="accent4"/>
                </a:solidFill>
              </a:rPr>
              <a:t>Estimate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4C98B1B-4FBD-4FE8-A70B-805D6647B9BA}"/>
              </a:ext>
            </a:extLst>
          </p:cNvPr>
          <p:cNvSpPr/>
          <p:nvPr/>
        </p:nvSpPr>
        <p:spPr>
          <a:xfrm>
            <a:off x="5034571" y="1410291"/>
            <a:ext cx="214648" cy="2088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4C98B1B-4FBD-4FE8-A70B-805D6647B9BA}"/>
              </a:ext>
            </a:extLst>
          </p:cNvPr>
          <p:cNvSpPr/>
          <p:nvPr/>
        </p:nvSpPr>
        <p:spPr>
          <a:xfrm>
            <a:off x="5029828" y="1827215"/>
            <a:ext cx="214648" cy="2088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4C98B1B-4FBD-4FE8-A70B-805D6647B9BA}"/>
              </a:ext>
            </a:extLst>
          </p:cNvPr>
          <p:cNvSpPr/>
          <p:nvPr/>
        </p:nvSpPr>
        <p:spPr>
          <a:xfrm>
            <a:off x="5029828" y="2244140"/>
            <a:ext cx="214648" cy="2088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344219" y="1283141"/>
            <a:ext cx="6403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Lato" panose="020F0502020204030203"/>
              </a:rPr>
              <a:t>Total budgeted cost equal (building with landscape) 1,388,193.87 JD.</a:t>
            </a:r>
            <a:endParaRPr lang="en-US" dirty="0">
              <a:solidFill>
                <a:schemeClr val="bg2">
                  <a:lumMod val="25000"/>
                </a:schemeClr>
              </a:solidFill>
              <a:latin typeface="Lato" panose="020F0502020204030203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98B1B-4FBD-4FE8-A70B-805D6647B9BA}"/>
              </a:ext>
            </a:extLst>
          </p:cNvPr>
          <p:cNvSpPr/>
          <p:nvPr/>
        </p:nvSpPr>
        <p:spPr>
          <a:xfrm>
            <a:off x="5029828" y="2661065"/>
            <a:ext cx="214648" cy="2088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/>
          <p:cNvPicPr/>
          <p:nvPr/>
        </p:nvPicPr>
        <p:blipFill>
          <a:blip r:embed="rId4"/>
          <a:stretch>
            <a:fillRect/>
          </a:stretch>
        </p:blipFill>
        <p:spPr>
          <a:xfrm>
            <a:off x="5976606" y="3452966"/>
            <a:ext cx="3737594" cy="219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248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7D86F-6864-4D73-9675-2A7E27D24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662" y="394546"/>
            <a:ext cx="9142675" cy="1188720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ftfcTimes New Roman (Headings)"/>
              </a:rPr>
              <a:t>4.1 Artificial lighting design</a:t>
            </a:r>
            <a:endParaRPr lang="ar-PS" b="1" dirty="0">
              <a:solidFill>
                <a:schemeClr val="tx1"/>
              </a:solidFill>
              <a:latin typeface="tftfcTimes New Roman (Headings)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61FFB16-56A2-4BF3-B3AE-67AF2809E6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9432682"/>
              </p:ext>
            </p:extLst>
          </p:nvPr>
        </p:nvGraphicFramePr>
        <p:xfrm>
          <a:off x="2346960" y="2564904"/>
          <a:ext cx="7543801" cy="3304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079C2F5-5C48-4072-AABF-B5A8C6188FFF}"/>
              </a:ext>
            </a:extLst>
          </p:cNvPr>
          <p:cNvSpPr txBox="1"/>
          <p:nvPr/>
        </p:nvSpPr>
        <p:spPr>
          <a:xfrm>
            <a:off x="2639616" y="2060848"/>
            <a:ext cx="4993636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lvl="0" rtl="1"/>
            <a:r>
              <a:rPr lang="en-US" sz="2000" i="1" u="sng" dirty="0">
                <a:cs typeface="+mj-cs"/>
              </a:rPr>
              <a:t>artificial lighting design factor </a:t>
            </a:r>
            <a:endParaRPr lang="ar-PS" sz="2000" i="1" u="sng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2850888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3E0BE-624F-4060-A643-2B67137E5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855" y="425518"/>
            <a:ext cx="7729728" cy="753271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Types of luminaires </a:t>
            </a:r>
            <a:endParaRPr lang="ar-P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021ACD-9D7F-4028-BC79-BC997A5EC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6912" y="1480185"/>
            <a:ext cx="3086100" cy="18764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FE4F4D-24B0-48E7-BAF1-C948E5D3A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7699" y="1871229"/>
            <a:ext cx="2801620" cy="33775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23E890-CA49-4CD9-A159-FE64EF4B8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364" y="1871229"/>
            <a:ext cx="2517140" cy="33172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53EBB0-FB15-44D0-90A8-DA72AC4015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4350" y="4347469"/>
            <a:ext cx="3543300" cy="9810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47C087-851C-4B00-86E7-898C6CB55F50}"/>
              </a:ext>
            </a:extLst>
          </p:cNvPr>
          <p:cNvSpPr txBox="1"/>
          <p:nvPr/>
        </p:nvSpPr>
        <p:spPr>
          <a:xfrm>
            <a:off x="5433347" y="5377815"/>
            <a:ext cx="115322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parking</a:t>
            </a:r>
            <a:endParaRPr lang="ar-P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55E99A-1528-4FA5-9F9F-D292827316C5}"/>
              </a:ext>
            </a:extLst>
          </p:cNvPr>
          <p:cNvSpPr txBox="1"/>
          <p:nvPr/>
        </p:nvSpPr>
        <p:spPr>
          <a:xfrm>
            <a:off x="637309" y="5377815"/>
            <a:ext cx="166254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storage rooms</a:t>
            </a:r>
            <a:endParaRPr lang="ar-P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2FCB26-0916-4197-AF76-0007EE3E7242}"/>
              </a:ext>
            </a:extLst>
          </p:cNvPr>
          <p:cNvSpPr txBox="1"/>
          <p:nvPr/>
        </p:nvSpPr>
        <p:spPr>
          <a:xfrm>
            <a:off x="9850582" y="5377815"/>
            <a:ext cx="128847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Bathroom</a:t>
            </a:r>
            <a:endParaRPr lang="ar-P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FF018F-13B3-4570-AECC-32BA32CC3A10}"/>
              </a:ext>
            </a:extLst>
          </p:cNvPr>
          <p:cNvSpPr txBox="1"/>
          <p:nvPr/>
        </p:nvSpPr>
        <p:spPr>
          <a:xfrm>
            <a:off x="5310447" y="3375345"/>
            <a:ext cx="78555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rooms</a:t>
            </a:r>
            <a:endParaRPr lang="ar-P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C762101-9B9C-439D-BDDE-6F8B3CF292C2}"/>
              </a:ext>
            </a:extLst>
          </p:cNvPr>
          <p:cNvCxnSpPr>
            <a:cxnSpLocks/>
          </p:cNvCxnSpPr>
          <p:nvPr/>
        </p:nvCxnSpPr>
        <p:spPr>
          <a:xfrm flipH="1">
            <a:off x="3524688" y="1616765"/>
            <a:ext cx="53399" cy="4585252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4F7FAD6-E439-4B05-B997-AB5FEA75247B}"/>
              </a:ext>
            </a:extLst>
          </p:cNvPr>
          <p:cNvCxnSpPr>
            <a:cxnSpLocks/>
          </p:cNvCxnSpPr>
          <p:nvPr/>
        </p:nvCxnSpPr>
        <p:spPr>
          <a:xfrm flipH="1">
            <a:off x="8388437" y="1871229"/>
            <a:ext cx="53399" cy="4585252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06809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1F113-D660-4324-87AC-114DF7B1D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2188" y="231607"/>
            <a:ext cx="6317118" cy="118872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luminaires distribution </a:t>
            </a:r>
            <a:endParaRPr lang="ar-P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3CAA23-04B2-468A-A284-A5F089553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527" y="1642023"/>
            <a:ext cx="8672946" cy="42461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FBFF42-EA84-44DA-B543-9D71239D092B}"/>
              </a:ext>
            </a:extLst>
          </p:cNvPr>
          <p:cNvSpPr txBox="1"/>
          <p:nvPr/>
        </p:nvSpPr>
        <p:spPr>
          <a:xfrm>
            <a:off x="3394364" y="5888182"/>
            <a:ext cx="5292436" cy="4633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ground floor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13300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8B02A8-8890-4900-8AA2-48EC1B9B9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563" y="236219"/>
            <a:ext cx="6470073" cy="31927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6F8CB2-502C-4ABA-AC15-7E5EB24AD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891" y="3546764"/>
            <a:ext cx="6470073" cy="30750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5E6177-B27D-4EBE-B5ED-B38DEEBEB34E}"/>
              </a:ext>
            </a:extLst>
          </p:cNvPr>
          <p:cNvSpPr txBox="1"/>
          <p:nvPr/>
        </p:nvSpPr>
        <p:spPr>
          <a:xfrm>
            <a:off x="7273636" y="5995921"/>
            <a:ext cx="3765425" cy="4633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second floor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59A77E-BEA4-4324-A772-CEBE8E6DD413}"/>
              </a:ext>
            </a:extLst>
          </p:cNvPr>
          <p:cNvSpPr txBox="1"/>
          <p:nvPr/>
        </p:nvSpPr>
        <p:spPr>
          <a:xfrm>
            <a:off x="3514837" y="2792787"/>
            <a:ext cx="3278107" cy="4633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First floor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92284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DB73972-4CA2-40D7-878E-744A3C987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163" y="415636"/>
            <a:ext cx="7079673" cy="48421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A8D8A0-53B0-4547-AA8D-B86A3869E48F}"/>
              </a:ext>
            </a:extLst>
          </p:cNvPr>
          <p:cNvSpPr txBox="1"/>
          <p:nvPr/>
        </p:nvSpPr>
        <p:spPr>
          <a:xfrm>
            <a:off x="4048538" y="5522843"/>
            <a:ext cx="4094921" cy="4633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basement floor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38480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204D9-C1CF-4D19-816E-4839C43BE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557" y="240011"/>
            <a:ext cx="9201225" cy="877962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3D Views</a:t>
            </a:r>
            <a:endParaRPr lang="ar-P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7A3A4C-F2F3-4C80-A408-664C283C41C7}"/>
              </a:ext>
            </a:extLst>
          </p:cNvPr>
          <p:cNvSpPr txBox="1"/>
          <p:nvPr/>
        </p:nvSpPr>
        <p:spPr>
          <a:xfrm>
            <a:off x="1260764" y="5373801"/>
            <a:ext cx="243840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Parents meeting room </a:t>
            </a:r>
            <a:endParaRPr lang="ar-P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B706D3-F3DF-4C22-97FE-C6E54F3FC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30" y="1484199"/>
            <a:ext cx="5118735" cy="36099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AACA77-B935-4879-A7D2-2608CC2C87ED}"/>
              </a:ext>
            </a:extLst>
          </p:cNvPr>
          <p:cNvSpPr txBox="1"/>
          <p:nvPr/>
        </p:nvSpPr>
        <p:spPr>
          <a:xfrm>
            <a:off x="7495310" y="5373801"/>
            <a:ext cx="2687781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kindergarten room </a:t>
            </a:r>
            <a:endParaRPr lang="ar-P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2C7474-00BA-474E-893B-09ED41F842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868" y="1484199"/>
            <a:ext cx="5375563" cy="360997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EAA7149-E8A8-4D30-A5BA-6C1AB6028703}"/>
              </a:ext>
            </a:extLst>
          </p:cNvPr>
          <p:cNvCxnSpPr>
            <a:cxnSpLocks/>
          </p:cNvCxnSpPr>
          <p:nvPr/>
        </p:nvCxnSpPr>
        <p:spPr>
          <a:xfrm>
            <a:off x="5936974" y="1285461"/>
            <a:ext cx="0" cy="4996069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86292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59E62A-ECA7-486A-9679-4D8456EE5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50" y="96982"/>
            <a:ext cx="5187950" cy="31473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72166D-CD63-4BCC-A53C-D14C1A3F0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2641" y="1784350"/>
            <a:ext cx="5306060" cy="3289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6172FD-5475-4560-B59D-7A9E15E0151E}"/>
              </a:ext>
            </a:extLst>
          </p:cNvPr>
          <p:cNvSpPr txBox="1"/>
          <p:nvPr/>
        </p:nvSpPr>
        <p:spPr>
          <a:xfrm>
            <a:off x="8617526" y="1262619"/>
            <a:ext cx="1496291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library</a:t>
            </a:r>
            <a:endParaRPr lang="ar-P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D91915-95AB-4A92-9C63-79B581C134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534" y="3719051"/>
            <a:ext cx="4668981" cy="25183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877D00A-23B3-4DD4-92B8-5F025673E1CF}"/>
              </a:ext>
            </a:extLst>
          </p:cNvPr>
          <p:cNvSpPr txBox="1"/>
          <p:nvPr/>
        </p:nvSpPr>
        <p:spPr>
          <a:xfrm>
            <a:off x="2743200" y="6237433"/>
            <a:ext cx="117763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parking</a:t>
            </a:r>
            <a:endParaRPr lang="ar-P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B5656E-0DB4-4D10-AF16-0B84E7A40D6C}"/>
              </a:ext>
            </a:extLst>
          </p:cNvPr>
          <p:cNvSpPr txBox="1"/>
          <p:nvPr/>
        </p:nvSpPr>
        <p:spPr>
          <a:xfrm>
            <a:off x="3048000" y="3244334"/>
            <a:ext cx="1908313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dining room 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71834139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C800C-43DD-4DC3-BBBC-3D8066273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518" y="328263"/>
            <a:ext cx="10764427" cy="1098755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indent="457200">
              <a:spcBef>
                <a:spcPts val="400"/>
              </a:spcBef>
            </a:pPr>
            <a:br>
              <a:rPr lang="en-US" sz="2000" b="1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ar-SA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 Design</a:t>
            </a:r>
            <a:r>
              <a:rPr lang="ar-SA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4.2</a:t>
            </a:r>
            <a:br>
              <a:rPr lang="en-US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PS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5720A3-8F1C-45AB-BD1C-7120E35DFD67}"/>
              </a:ext>
            </a:extLst>
          </p:cNvPr>
          <p:cNvSpPr txBox="1"/>
          <p:nvPr/>
        </p:nvSpPr>
        <p:spPr>
          <a:xfrm>
            <a:off x="956518" y="17896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Components of the electrical system</a:t>
            </a:r>
            <a:endParaRPr lang="ar-PS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3A4F284-BA2B-4903-A0F6-DC16A8BAE3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7092295"/>
              </p:ext>
            </p:extLst>
          </p:nvPr>
        </p:nvGraphicFramePr>
        <p:xfrm>
          <a:off x="2733963" y="2521528"/>
          <a:ext cx="6724073" cy="2618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249310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DA75EE-B503-45E0-9453-84DC81E859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2" y="1648691"/>
            <a:ext cx="2105025" cy="26600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272164-A561-464E-B0D9-38AE24BB4F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181" y="1219202"/>
            <a:ext cx="8236527" cy="42579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F323A1-E493-4518-9862-AEA895DABAAF}"/>
              </a:ext>
            </a:extLst>
          </p:cNvPr>
          <p:cNvSpPr txBox="1"/>
          <p:nvPr/>
        </p:nvSpPr>
        <p:spPr>
          <a:xfrm>
            <a:off x="3373581" y="777527"/>
            <a:ext cx="609600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distribution of the main and branch distribution boards </a:t>
            </a:r>
            <a:endParaRPr lang="ar-P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4A17B3-E5ED-4BDD-A465-3CFF4B9BD097}"/>
              </a:ext>
            </a:extLst>
          </p:cNvPr>
          <p:cNvSpPr txBox="1"/>
          <p:nvPr/>
        </p:nvSpPr>
        <p:spPr>
          <a:xfrm>
            <a:off x="435985" y="4526430"/>
            <a:ext cx="2396838" cy="136575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position of the main distribution boards (basement)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16024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3F7A0D0-3B8C-4622-8529-F3908B1EFAFB}"/>
              </a:ext>
            </a:extLst>
          </p:cNvPr>
          <p:cNvSpPr txBox="1"/>
          <p:nvPr/>
        </p:nvSpPr>
        <p:spPr>
          <a:xfrm>
            <a:off x="914400" y="390297"/>
            <a:ext cx="609600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lighting power and electrical load Calculation </a:t>
            </a:r>
            <a:endParaRPr lang="ar-P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07B664-BFAE-481C-9853-1450C6F1A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054" y="1216886"/>
            <a:ext cx="7994073" cy="24545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D49077-94B2-4B2C-B2FC-5124DA522DF5}"/>
              </a:ext>
            </a:extLst>
          </p:cNvPr>
          <p:cNvSpPr txBox="1"/>
          <p:nvPr/>
        </p:nvSpPr>
        <p:spPr>
          <a:xfrm>
            <a:off x="1828800" y="80359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B</a:t>
            </a:r>
            <a:r>
              <a:rPr lang="en-US" sz="1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asement</a:t>
            </a:r>
            <a:endParaRPr lang="ar-PS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EDD8BF-0E4F-459E-B66C-2618A47B19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054" y="4223321"/>
            <a:ext cx="7994073" cy="24545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792899-AAC7-43CF-9EEB-99879CB5133A}"/>
              </a:ext>
            </a:extLst>
          </p:cNvPr>
          <p:cNvSpPr txBox="1"/>
          <p:nvPr/>
        </p:nvSpPr>
        <p:spPr>
          <a:xfrm>
            <a:off x="1995054" y="385398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ground floor</a:t>
            </a:r>
            <a:endParaRPr lang="ar-PS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3060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3598</Words>
  <Application>Microsoft Office PowerPoint</Application>
  <PresentationFormat>Widescreen</PresentationFormat>
  <Paragraphs>1461</Paragraphs>
  <Slides>129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129</vt:i4>
      </vt:variant>
    </vt:vector>
  </HeadingPairs>
  <TitlesOfParts>
    <vt:vector size="140" baseType="lpstr">
      <vt:lpstr>Arial</vt:lpstr>
      <vt:lpstr>Calibri</vt:lpstr>
      <vt:lpstr>Calibri Light</vt:lpstr>
      <vt:lpstr>Cambria Math</vt:lpstr>
      <vt:lpstr>Gill Sans MT</vt:lpstr>
      <vt:lpstr>Lato</vt:lpstr>
      <vt:lpstr>tftfcTimes New Roman (Headings)</vt:lpstr>
      <vt:lpstr>Times New Roman</vt:lpstr>
      <vt:lpstr>Wingdings</vt:lpstr>
      <vt:lpstr>Office Theme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Analysis </vt:lpstr>
      <vt:lpstr>Structural Analysis </vt:lpstr>
      <vt:lpstr>Structural Analysis </vt:lpstr>
      <vt:lpstr>Checks</vt:lpstr>
      <vt:lpstr>Slab Structural System  </vt:lpstr>
      <vt:lpstr>Basement Slab </vt:lpstr>
      <vt:lpstr>Slab</vt:lpstr>
      <vt:lpstr>Replicated Slab </vt:lpstr>
      <vt:lpstr>PowerPoint Presentation</vt:lpstr>
      <vt:lpstr>Beam System </vt:lpstr>
      <vt:lpstr>Beam Detailing  </vt:lpstr>
      <vt:lpstr>Column</vt:lpstr>
      <vt:lpstr>Column Detailing </vt:lpstr>
      <vt:lpstr>Column Detailing </vt:lpstr>
      <vt:lpstr>Shear Wall Design  </vt:lpstr>
      <vt:lpstr>Shear Wall Design  </vt:lpstr>
      <vt:lpstr> Footing &amp; Tie Beam</vt:lpstr>
      <vt:lpstr>Footing </vt:lpstr>
      <vt:lpstr>Footings Reinforcement</vt:lpstr>
      <vt:lpstr>Footings Detailing</vt:lpstr>
      <vt:lpstr>Footings Detailing</vt:lpstr>
      <vt:lpstr>Footings Detailing</vt:lpstr>
      <vt:lpstr>Footings Detailing</vt:lpstr>
      <vt:lpstr>Wall Footings Detailing </vt:lpstr>
      <vt:lpstr>Tie beams desing</vt:lpstr>
      <vt:lpstr>Tie beams Detailing</vt:lpstr>
      <vt:lpstr>  stair Detailing</vt:lpstr>
      <vt:lpstr>Design of water tank</vt:lpstr>
      <vt:lpstr>water tank Detailing</vt:lpstr>
      <vt:lpstr>Design beams of water tank</vt:lpstr>
      <vt:lpstr>water tank Detailing</vt:lpstr>
      <vt:lpstr>Chapter 4 : Electro-Mechanical This chapter of the project includes all the details and requirements related to the electrical and mechanical aspect; they are: </vt:lpstr>
      <vt:lpstr>4.1 Artificial lighting design</vt:lpstr>
      <vt:lpstr>Types of luminaires </vt:lpstr>
      <vt:lpstr>luminaires distribution </vt:lpstr>
      <vt:lpstr>PowerPoint Presentation</vt:lpstr>
      <vt:lpstr>PowerPoint Presentation</vt:lpstr>
      <vt:lpstr>3D Views</vt:lpstr>
      <vt:lpstr>PowerPoint Presentation</vt:lpstr>
      <vt:lpstr>  power Design 4.2  </vt:lpstr>
      <vt:lpstr>PowerPoint Presentation</vt:lpstr>
      <vt:lpstr>PowerPoint Presentation</vt:lpstr>
      <vt:lpstr>PowerPoint Presentation</vt:lpstr>
      <vt:lpstr>PowerPoint Presentation</vt:lpstr>
      <vt:lpstr>4.3Acoustic design </vt:lpstr>
      <vt:lpstr>Multipurpose hall </vt:lpstr>
      <vt:lpstr>PowerPoint Presentation</vt:lpstr>
      <vt:lpstr>Art/ music room </vt:lpstr>
      <vt:lpstr>Classroom </vt:lpstr>
      <vt:lpstr>4.4 Fire alarm and Firefighting systems </vt:lpstr>
      <vt:lpstr>Fire alarm systems</vt:lpstr>
      <vt:lpstr>PowerPoint Presentation</vt:lpstr>
      <vt:lpstr>PowerPoint Presentation</vt:lpstr>
      <vt:lpstr>PowerPoint Presentation</vt:lpstr>
      <vt:lpstr>4.5 Water supply</vt:lpstr>
      <vt:lpstr>4.6 Drainage system  </vt:lpstr>
      <vt:lpstr>4.7storm water tank</vt:lpstr>
      <vt:lpstr>4.8 Vertical transportation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jc</dc:creator>
  <cp:lastModifiedBy>Aseel Thouqan</cp:lastModifiedBy>
  <cp:revision>12</cp:revision>
  <dcterms:created xsi:type="dcterms:W3CDTF">2021-12-29T18:07:37Z</dcterms:created>
  <dcterms:modified xsi:type="dcterms:W3CDTF">2021-12-30T07:18:09Z</dcterms:modified>
</cp:coreProperties>
</file>