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9144000"/>
  <p:notesSz cx="6858000" cy="9144000"/>
  <p:embeddedFontLst>
    <p:embeddedFont>
      <p:font typeface="Gill Sans"/>
      <p:regular r:id="rId19"/>
      <p:bold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GillSans-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GillSans-regular.fnt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شريحة عنوان" type="title">
  <p:cSld name="TITLE">
    <p:spTree>
      <p:nvGrpSpPr>
        <p:cNvPr id="16" name="Shape 16"/>
        <p:cNvGrpSpPr/>
        <p:nvPr/>
      </p:nvGrpSpPr>
      <p:grpSpPr>
        <a:xfrm>
          <a:off x="0" y="0"/>
          <a:ext cx="0" cy="0"/>
          <a:chOff x="0" y="0"/>
          <a:chExt cx="0" cy="0"/>
        </a:xfrm>
      </p:grpSpPr>
      <p:sp>
        <p:nvSpPr>
          <p:cNvPr id="17" name="Google Shape;17;p2"/>
          <p:cNvSpPr txBox="1"/>
          <p:nvPr>
            <p:ph type="ctrTitle"/>
          </p:nvPr>
        </p:nvSpPr>
        <p:spPr>
          <a:xfrm>
            <a:off x="1432560" y="359898"/>
            <a:ext cx="7406640" cy="147218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2"/>
              </a:buClr>
              <a:buSzPts val="4300"/>
              <a:buFont typeface="Bookman Old Style"/>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2"/>
          <p:cNvSpPr txBox="1"/>
          <p:nvPr>
            <p:ph idx="1" type="subTitle"/>
          </p:nvPr>
        </p:nvSpPr>
        <p:spPr>
          <a:xfrm>
            <a:off x="1432560" y="1850064"/>
            <a:ext cx="7406640" cy="1752600"/>
          </a:xfrm>
          <a:prstGeom prst="rect">
            <a:avLst/>
          </a:prstGeom>
          <a:noFill/>
          <a:ln>
            <a:noFill/>
          </a:ln>
        </p:spPr>
        <p:txBody>
          <a:bodyPr anchorCtr="0" anchor="t" bIns="45700" lIns="91425" spcFirstLastPara="1" rIns="91425" wrap="square" tIns="0">
            <a:normAutofit/>
          </a:bodyPr>
          <a:lstStyle>
            <a:lvl1pPr lvl="0" algn="l">
              <a:lnSpc>
                <a:spcPct val="100000"/>
              </a:lnSpc>
              <a:spcBef>
                <a:spcPts val="600"/>
              </a:spcBef>
              <a:spcAft>
                <a:spcPts val="0"/>
              </a:spcAft>
              <a:buSzPts val="2080"/>
              <a:buNone/>
              <a:defRPr sz="2600">
                <a:solidFill>
                  <a:srgbClr val="1C1C1C"/>
                </a:solidFill>
              </a:defRPr>
            </a:lvl1pPr>
            <a:lvl2pPr lvl="1" algn="ctr">
              <a:lnSpc>
                <a:spcPct val="100000"/>
              </a:lnSpc>
              <a:spcBef>
                <a:spcPts val="550"/>
              </a:spcBef>
              <a:spcAft>
                <a:spcPts val="0"/>
              </a:spcAft>
              <a:buSzPts val="1800"/>
              <a:buNone/>
              <a:defRPr/>
            </a:lvl2pPr>
            <a:lvl3pPr lvl="2" algn="ctr">
              <a:lnSpc>
                <a:spcPct val="100000"/>
              </a:lnSpc>
              <a:spcBef>
                <a:spcPts val="360"/>
              </a:spcBef>
              <a:spcAft>
                <a:spcPts val="0"/>
              </a:spcAft>
              <a:buSzPts val="1800"/>
              <a:buNone/>
              <a:defRPr/>
            </a:lvl3pPr>
            <a:lvl4pPr lvl="3" algn="ctr">
              <a:lnSpc>
                <a:spcPct val="100000"/>
              </a:lnSpc>
              <a:spcBef>
                <a:spcPts val="360"/>
              </a:spcBef>
              <a:spcAft>
                <a:spcPts val="0"/>
              </a:spcAft>
              <a:buSzPts val="1800"/>
              <a:buNone/>
              <a:defRPr/>
            </a:lvl4pPr>
            <a:lvl5pPr lvl="4" algn="ctr">
              <a:lnSpc>
                <a:spcPct val="100000"/>
              </a:lnSpc>
              <a:spcBef>
                <a:spcPts val="360"/>
              </a:spcBef>
              <a:spcAft>
                <a:spcPts val="0"/>
              </a:spcAft>
              <a:buSzPts val="1800"/>
              <a:buNone/>
              <a:defRPr/>
            </a:lvl5pPr>
            <a:lvl6pPr lvl="5" algn="ctr">
              <a:lnSpc>
                <a:spcPct val="100000"/>
              </a:lnSpc>
              <a:spcBef>
                <a:spcPts val="360"/>
              </a:spcBef>
              <a:spcAft>
                <a:spcPts val="0"/>
              </a:spcAft>
              <a:buSzPts val="1800"/>
              <a:buNone/>
              <a:defRPr/>
            </a:lvl6pPr>
            <a:lvl7pPr lvl="6" algn="ctr">
              <a:lnSpc>
                <a:spcPct val="100000"/>
              </a:lnSpc>
              <a:spcBef>
                <a:spcPts val="360"/>
              </a:spcBef>
              <a:spcAft>
                <a:spcPts val="0"/>
              </a:spcAft>
              <a:buSzPts val="1800"/>
              <a:buNone/>
              <a:defRPr/>
            </a:lvl7pPr>
            <a:lvl8pPr lvl="7" algn="ctr">
              <a:lnSpc>
                <a:spcPct val="100000"/>
              </a:lnSpc>
              <a:spcBef>
                <a:spcPts val="360"/>
              </a:spcBef>
              <a:spcAft>
                <a:spcPts val="0"/>
              </a:spcAft>
              <a:buSzPts val="1800"/>
              <a:buNone/>
              <a:defRPr/>
            </a:lvl8pPr>
            <a:lvl9pPr lvl="8" algn="ctr">
              <a:lnSpc>
                <a:spcPct val="100000"/>
              </a:lnSpc>
              <a:spcBef>
                <a:spcPts val="360"/>
              </a:spcBef>
              <a:spcAft>
                <a:spcPts val="0"/>
              </a:spcAft>
              <a:buSzPts val="1800"/>
              <a:buNone/>
              <a:defRPr/>
            </a:lvl9pPr>
          </a:lstStyle>
          <a:p/>
        </p:txBody>
      </p:sp>
      <p:sp>
        <p:nvSpPr>
          <p:cNvPr id="19" name="Google Shape;19;p2"/>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22" name="Google Shape;22;p2"/>
          <p:cNvSpPr/>
          <p:nvPr/>
        </p:nvSpPr>
        <p:spPr>
          <a:xfrm>
            <a:off x="921433" y="1413802"/>
            <a:ext cx="210312" cy="210312"/>
          </a:xfrm>
          <a:prstGeom prst="ellipse">
            <a:avLst/>
          </a:prstGeom>
          <a:gradFill>
            <a:gsLst>
              <a:gs pos="0">
                <a:srgbClr val="FFDABF">
                  <a:alpha val="94901"/>
                </a:srgbClr>
              </a:gs>
              <a:gs pos="50000">
                <a:srgbClr val="FFCAAC">
                  <a:alpha val="89803"/>
                </a:srgbClr>
              </a:gs>
              <a:gs pos="95000">
                <a:srgbClr val="FF8B34">
                  <a:alpha val="87843"/>
                </a:srgbClr>
              </a:gs>
              <a:gs pos="100000">
                <a:srgbClr val="FF7D00">
                  <a:alpha val="84705"/>
                </a:srgbClr>
              </a:gs>
            </a:gsLst>
            <a:path path="circle">
              <a:fillToRect b="100%" r="100%"/>
            </a:path>
            <a:tileRect l="-100%" t="-100%"/>
          </a:gradFill>
          <a:ln cap="rnd" cmpd="sng" w="9525">
            <a:solidFill>
              <a:srgbClr val="EF7900">
                <a:alpha val="60000"/>
              </a:srgbClr>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Gill Sans"/>
              <a:ea typeface="Gill Sans"/>
              <a:cs typeface="Gill Sans"/>
              <a:sym typeface="Gill Sans"/>
            </a:endParaRPr>
          </a:p>
        </p:txBody>
      </p:sp>
      <p:sp>
        <p:nvSpPr>
          <p:cNvPr id="23" name="Google Shape;23;p2"/>
          <p:cNvSpPr/>
          <p:nvPr/>
        </p:nvSpPr>
        <p:spPr>
          <a:xfrm>
            <a:off x="1157176" y="1345016"/>
            <a:ext cx="64008" cy="64008"/>
          </a:xfrm>
          <a:prstGeom prst="ellipse">
            <a:avLst/>
          </a:prstGeom>
          <a:noFill/>
          <a:ln cap="rnd" cmpd="sng" w="12700">
            <a:solidFill>
              <a:srgbClr val="D26F07">
                <a:alpha val="60000"/>
              </a:srgbClr>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Gill Sans"/>
              <a:ea typeface="Gill Sans"/>
              <a:cs typeface="Gill Sans"/>
              <a:sym typeface="Gill San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ونص عمودي" type="vertTx">
  <p:cSld name="VERTICAL_TEXT">
    <p:spTree>
      <p:nvGrpSpPr>
        <p:cNvPr id="84" name="Shape 84"/>
        <p:cNvGrpSpPr/>
        <p:nvPr/>
      </p:nvGrpSpPr>
      <p:grpSpPr>
        <a:xfrm>
          <a:off x="0" y="0"/>
          <a:ext cx="0" cy="0"/>
          <a:chOff x="0" y="0"/>
          <a:chExt cx="0" cy="0"/>
        </a:xfrm>
      </p:grpSpPr>
      <p:sp>
        <p:nvSpPr>
          <p:cNvPr id="85" name="Google Shape;85;p11"/>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6" name="Google Shape;86;p11"/>
          <p:cNvSpPr txBox="1"/>
          <p:nvPr>
            <p:ph idx="1" type="body"/>
          </p:nvPr>
        </p:nvSpPr>
        <p:spPr>
          <a:xfrm rot="5400000">
            <a:off x="2784348" y="99060"/>
            <a:ext cx="4800600" cy="7498080"/>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600"/>
              </a:spcBef>
              <a:spcAft>
                <a:spcPts val="0"/>
              </a:spcAft>
              <a:buSzPts val="1440"/>
              <a:buChar char="⚫"/>
              <a:defRPr/>
            </a:lvl1pPr>
            <a:lvl2pPr indent="-342900" lvl="1" marL="914400" algn="l">
              <a:lnSpc>
                <a:spcPct val="100000"/>
              </a:lnSpc>
              <a:spcBef>
                <a:spcPts val="55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7" name="Google Shape;87;p11"/>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1"/>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1"/>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ونص عموديان" type="vertTitleAndTx">
  <p:cSld name="VERTICAL_TITLE_AND_VERTICAL_TEXT">
    <p:spTree>
      <p:nvGrpSpPr>
        <p:cNvPr id="90" name="Shape 90"/>
        <p:cNvGrpSpPr/>
        <p:nvPr/>
      </p:nvGrpSpPr>
      <p:grpSpPr>
        <a:xfrm>
          <a:off x="0" y="0"/>
          <a:ext cx="0" cy="0"/>
          <a:chOff x="0" y="0"/>
          <a:chExt cx="0" cy="0"/>
        </a:xfrm>
      </p:grpSpPr>
      <p:sp>
        <p:nvSpPr>
          <p:cNvPr id="91" name="Google Shape;91;p12"/>
          <p:cNvSpPr txBox="1"/>
          <p:nvPr>
            <p:ph type="title"/>
          </p:nvPr>
        </p:nvSpPr>
        <p:spPr>
          <a:xfrm rot="5400000">
            <a:off x="4846637" y="2286002"/>
            <a:ext cx="5851525" cy="18288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12"/>
          <p:cNvSpPr txBox="1"/>
          <p:nvPr>
            <p:ph idx="1" type="body"/>
          </p:nvPr>
        </p:nvSpPr>
        <p:spPr>
          <a:xfrm rot="5400000">
            <a:off x="998537" y="419103"/>
            <a:ext cx="5851525" cy="5562600"/>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600"/>
              </a:spcBef>
              <a:spcAft>
                <a:spcPts val="0"/>
              </a:spcAft>
              <a:buSzPts val="1440"/>
              <a:buChar char="⚫"/>
              <a:defRPr/>
            </a:lvl1pPr>
            <a:lvl2pPr indent="-342900" lvl="1" marL="914400" algn="l">
              <a:lnSpc>
                <a:spcPct val="100000"/>
              </a:lnSpc>
              <a:spcBef>
                <a:spcPts val="55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93" name="Google Shape;93;p12"/>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2"/>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2"/>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ومحتوى" type="obj">
  <p:cSld name="OBJECT">
    <p:spTree>
      <p:nvGrpSpPr>
        <p:cNvPr id="24" name="Shape 24"/>
        <p:cNvGrpSpPr/>
        <p:nvPr/>
      </p:nvGrpSpPr>
      <p:grpSpPr>
        <a:xfrm>
          <a:off x="0" y="0"/>
          <a:ext cx="0" cy="0"/>
          <a:chOff x="0" y="0"/>
          <a:chExt cx="0" cy="0"/>
        </a:xfrm>
      </p:grpSpPr>
      <p:sp>
        <p:nvSpPr>
          <p:cNvPr id="25" name="Google Shape;25;p3"/>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 name="Google Shape;26;p3"/>
          <p:cNvSpPr txBox="1"/>
          <p:nvPr>
            <p:ph idx="1" type="body"/>
          </p:nvPr>
        </p:nvSpPr>
        <p:spPr>
          <a:xfrm>
            <a:off x="1435608" y="1447800"/>
            <a:ext cx="7498080" cy="4800600"/>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600"/>
              </a:spcBef>
              <a:spcAft>
                <a:spcPts val="0"/>
              </a:spcAft>
              <a:buSzPts val="1440"/>
              <a:buChar char="⚫"/>
              <a:defRPr/>
            </a:lvl1pPr>
            <a:lvl2pPr indent="-342900" lvl="1" marL="914400" algn="l">
              <a:lnSpc>
                <a:spcPct val="100000"/>
              </a:lnSpc>
              <a:spcBef>
                <a:spcPts val="55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27" name="Google Shape;27;p3"/>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3"/>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3"/>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فارغ" showMasterSp="0" type="blank">
  <p:cSld name="BLANK">
    <p:spTree>
      <p:nvGrpSpPr>
        <p:cNvPr id="30" name="Shape 30"/>
        <p:cNvGrpSpPr/>
        <p:nvPr/>
      </p:nvGrpSpPr>
      <p:grpSpPr>
        <a:xfrm>
          <a:off x="0" y="0"/>
          <a:ext cx="0" cy="0"/>
          <a:chOff x="0" y="0"/>
          <a:chExt cx="0" cy="0"/>
        </a:xfrm>
      </p:grpSpPr>
      <p:sp>
        <p:nvSpPr>
          <p:cNvPr id="31" name="Google Shape;31;p4"/>
          <p:cNvSpPr/>
          <p:nvPr/>
        </p:nvSpPr>
        <p:spPr>
          <a:xfrm>
            <a:off x="1014984" y="0"/>
            <a:ext cx="8129016"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32" name="Google Shape;32;p4"/>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4"/>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4"/>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35" name="Google Shape;35;p4"/>
          <p:cNvSpPr/>
          <p:nvPr/>
        </p:nvSpPr>
        <p:spPr>
          <a:xfrm>
            <a:off x="1014984" y="-54"/>
            <a:ext cx="73152" cy="6858054"/>
          </a:xfrm>
          <a:prstGeom prst="rect">
            <a:avLst/>
          </a:prstGeom>
          <a:solidFill>
            <a:schemeClr val="lt1"/>
          </a:solidFill>
          <a:ln>
            <a:noFill/>
          </a:ln>
          <a:effectLst>
            <a:outerShdw blurRad="38550" rotWithShape="0" algn="tl" dir="10800000" dist="38000">
              <a:srgbClr val="6D6A63">
                <a:alpha val="2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حتويين" type="twoObj">
  <p:cSld name="TWO_OBJECTS">
    <p:spTree>
      <p:nvGrpSpPr>
        <p:cNvPr id="36" name="Shape 36"/>
        <p:cNvGrpSpPr/>
        <p:nvPr/>
      </p:nvGrpSpPr>
      <p:grpSpPr>
        <a:xfrm>
          <a:off x="0" y="0"/>
          <a:ext cx="0" cy="0"/>
          <a:chOff x="0" y="0"/>
          <a:chExt cx="0" cy="0"/>
        </a:xfrm>
      </p:grpSpPr>
      <p:sp>
        <p:nvSpPr>
          <p:cNvPr id="37" name="Google Shape;37;p5"/>
          <p:cNvSpPr txBox="1"/>
          <p:nvPr>
            <p:ph type="title"/>
          </p:nvPr>
        </p:nvSpPr>
        <p:spPr>
          <a:xfrm>
            <a:off x="1435608" y="274320"/>
            <a:ext cx="749808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5"/>
          <p:cNvSpPr txBox="1"/>
          <p:nvPr>
            <p:ph idx="1" type="body"/>
          </p:nvPr>
        </p:nvSpPr>
        <p:spPr>
          <a:xfrm>
            <a:off x="1435608" y="1524000"/>
            <a:ext cx="3657600" cy="4663440"/>
          </a:xfrm>
          <a:prstGeom prst="rect">
            <a:avLst/>
          </a:prstGeom>
          <a:noFill/>
          <a:ln>
            <a:noFill/>
          </a:ln>
        </p:spPr>
        <p:txBody>
          <a:bodyPr anchorCtr="0" anchor="t" bIns="45700" lIns="91425" spcFirstLastPara="1" rIns="91425" wrap="square" tIns="45700">
            <a:normAutofit/>
          </a:bodyPr>
          <a:lstStyle>
            <a:lvl1pPr indent="-370840" lvl="0" marL="457200" algn="l">
              <a:lnSpc>
                <a:spcPct val="100000"/>
              </a:lnSpc>
              <a:spcBef>
                <a:spcPts val="600"/>
              </a:spcBef>
              <a:spcAft>
                <a:spcPts val="0"/>
              </a:spcAft>
              <a:buSzPts val="2240"/>
              <a:buChar char="⚫"/>
              <a:defRPr sz="2800"/>
            </a:lvl1pPr>
            <a:lvl2pPr indent="-381000" lvl="1" marL="914400" algn="l">
              <a:lnSpc>
                <a:spcPct val="100000"/>
              </a:lnSpc>
              <a:spcBef>
                <a:spcPts val="550"/>
              </a:spcBef>
              <a:spcAft>
                <a:spcPts val="0"/>
              </a:spcAft>
              <a:buSzPts val="2400"/>
              <a:buChar char="◦"/>
              <a:defRPr sz="2400"/>
            </a:lvl2pPr>
            <a:lvl3pPr indent="-355600" lvl="2" marL="1371600" algn="l">
              <a:lnSpc>
                <a:spcPct val="100000"/>
              </a:lnSpc>
              <a:spcBef>
                <a:spcPts val="400"/>
              </a:spcBef>
              <a:spcAft>
                <a:spcPts val="0"/>
              </a:spcAft>
              <a:buSzPts val="2000"/>
              <a:buChar char="●"/>
              <a:defRPr sz="2000"/>
            </a:lvl3pPr>
            <a:lvl4pPr indent="-342900" lvl="3" marL="1828800" algn="l">
              <a:lnSpc>
                <a:spcPct val="100000"/>
              </a:lnSpc>
              <a:spcBef>
                <a:spcPts val="360"/>
              </a:spcBef>
              <a:spcAft>
                <a:spcPts val="0"/>
              </a:spcAft>
              <a:buSzPts val="1800"/>
              <a:buChar char="●"/>
              <a:defRPr sz="1800"/>
            </a:lvl4pPr>
            <a:lvl5pPr indent="-342900" lvl="4" marL="2286000" algn="l">
              <a:lnSpc>
                <a:spcPct val="100000"/>
              </a:lnSpc>
              <a:spcBef>
                <a:spcPts val="360"/>
              </a:spcBef>
              <a:spcAft>
                <a:spcPts val="0"/>
              </a:spcAft>
              <a:buSzPts val="1800"/>
              <a:buChar char="●"/>
              <a:defRPr sz="18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39" name="Google Shape;39;p5"/>
          <p:cNvSpPr txBox="1"/>
          <p:nvPr>
            <p:ph idx="2" type="body"/>
          </p:nvPr>
        </p:nvSpPr>
        <p:spPr>
          <a:xfrm>
            <a:off x="5276088" y="1524000"/>
            <a:ext cx="3657600" cy="4663440"/>
          </a:xfrm>
          <a:prstGeom prst="rect">
            <a:avLst/>
          </a:prstGeom>
          <a:noFill/>
          <a:ln>
            <a:noFill/>
          </a:ln>
        </p:spPr>
        <p:txBody>
          <a:bodyPr anchorCtr="0" anchor="t" bIns="45700" lIns="91425" spcFirstLastPara="1" rIns="91425" wrap="square" tIns="45700">
            <a:normAutofit/>
          </a:bodyPr>
          <a:lstStyle>
            <a:lvl1pPr indent="-370840" lvl="0" marL="457200" algn="l">
              <a:lnSpc>
                <a:spcPct val="100000"/>
              </a:lnSpc>
              <a:spcBef>
                <a:spcPts val="600"/>
              </a:spcBef>
              <a:spcAft>
                <a:spcPts val="0"/>
              </a:spcAft>
              <a:buSzPts val="2240"/>
              <a:buChar char="⚫"/>
              <a:defRPr sz="2800"/>
            </a:lvl1pPr>
            <a:lvl2pPr indent="-381000" lvl="1" marL="914400" algn="l">
              <a:lnSpc>
                <a:spcPct val="100000"/>
              </a:lnSpc>
              <a:spcBef>
                <a:spcPts val="550"/>
              </a:spcBef>
              <a:spcAft>
                <a:spcPts val="0"/>
              </a:spcAft>
              <a:buSzPts val="2400"/>
              <a:buChar char="◦"/>
              <a:defRPr sz="2400"/>
            </a:lvl2pPr>
            <a:lvl3pPr indent="-355600" lvl="2" marL="1371600" algn="l">
              <a:lnSpc>
                <a:spcPct val="100000"/>
              </a:lnSpc>
              <a:spcBef>
                <a:spcPts val="400"/>
              </a:spcBef>
              <a:spcAft>
                <a:spcPts val="0"/>
              </a:spcAft>
              <a:buSzPts val="2000"/>
              <a:buChar char="●"/>
              <a:defRPr sz="2000"/>
            </a:lvl3pPr>
            <a:lvl4pPr indent="-342900" lvl="3" marL="1828800" algn="l">
              <a:lnSpc>
                <a:spcPct val="100000"/>
              </a:lnSpc>
              <a:spcBef>
                <a:spcPts val="360"/>
              </a:spcBef>
              <a:spcAft>
                <a:spcPts val="0"/>
              </a:spcAft>
              <a:buSzPts val="1800"/>
              <a:buChar char="●"/>
              <a:defRPr sz="1800"/>
            </a:lvl4pPr>
            <a:lvl5pPr indent="-342900" lvl="4" marL="2286000" algn="l">
              <a:lnSpc>
                <a:spcPct val="100000"/>
              </a:lnSpc>
              <a:spcBef>
                <a:spcPts val="360"/>
              </a:spcBef>
              <a:spcAft>
                <a:spcPts val="0"/>
              </a:spcAft>
              <a:buSzPts val="1800"/>
              <a:buChar char="●"/>
              <a:defRPr sz="18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0" name="Google Shape;40;p5"/>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5"/>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5"/>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فقط" type="titleOnly">
  <p:cSld name="TITLE_ONLY">
    <p:spTree>
      <p:nvGrpSpPr>
        <p:cNvPr id="43" name="Shape 43"/>
        <p:cNvGrpSpPr/>
        <p:nvPr/>
      </p:nvGrpSpPr>
      <p:grpSpPr>
        <a:xfrm>
          <a:off x="0" y="0"/>
          <a:ext cx="0" cy="0"/>
          <a:chOff x="0" y="0"/>
          <a:chExt cx="0" cy="0"/>
        </a:xfrm>
      </p:grpSpPr>
      <p:sp>
        <p:nvSpPr>
          <p:cNvPr id="44" name="Google Shape;44;p6"/>
          <p:cNvSpPr txBox="1"/>
          <p:nvPr>
            <p:ph type="title"/>
          </p:nvPr>
        </p:nvSpPr>
        <p:spPr>
          <a:xfrm>
            <a:off x="1435608" y="274320"/>
            <a:ext cx="749808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6"/>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6"/>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6"/>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المقطع" showMasterSp="0" type="secHead">
  <p:cSld name="SECTION_HEADER">
    <p:spTree>
      <p:nvGrpSpPr>
        <p:cNvPr id="48" name="Shape 48"/>
        <p:cNvGrpSpPr/>
        <p:nvPr/>
      </p:nvGrpSpPr>
      <p:grpSpPr>
        <a:xfrm>
          <a:off x="0" y="0"/>
          <a:ext cx="0" cy="0"/>
          <a:chOff x="0" y="0"/>
          <a:chExt cx="0" cy="0"/>
        </a:xfrm>
      </p:grpSpPr>
      <p:sp>
        <p:nvSpPr>
          <p:cNvPr id="49" name="Google Shape;49;p7"/>
          <p:cNvSpPr/>
          <p:nvPr/>
        </p:nvSpPr>
        <p:spPr>
          <a:xfrm>
            <a:off x="2282890" y="-54"/>
            <a:ext cx="6858000" cy="685805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ill Sans"/>
              <a:ea typeface="Gill Sans"/>
              <a:cs typeface="Gill Sans"/>
              <a:sym typeface="Gill Sans"/>
            </a:endParaRPr>
          </a:p>
        </p:txBody>
      </p:sp>
      <p:sp>
        <p:nvSpPr>
          <p:cNvPr id="50" name="Google Shape;50;p7"/>
          <p:cNvSpPr txBox="1"/>
          <p:nvPr>
            <p:ph type="title"/>
          </p:nvPr>
        </p:nvSpPr>
        <p:spPr>
          <a:xfrm>
            <a:off x="2578392" y="2600325"/>
            <a:ext cx="6400800" cy="2286000"/>
          </a:xfrm>
          <a:prstGeom prst="rect">
            <a:avLst/>
          </a:prstGeom>
          <a:noFill/>
          <a:ln>
            <a:noFill/>
          </a:ln>
        </p:spPr>
        <p:txBody>
          <a:bodyPr anchorCtr="0" anchor="t" bIns="45700" lIns="91425" spcFirstLastPara="1" rIns="91425" wrap="square" tIns="45700">
            <a:normAutofit/>
          </a:bodyPr>
          <a:lstStyle>
            <a:lvl1pPr lvl="0" algn="l">
              <a:lnSpc>
                <a:spcPct val="112500"/>
              </a:lnSpc>
              <a:spcBef>
                <a:spcPts val="0"/>
              </a:spcBef>
              <a:spcAft>
                <a:spcPts val="0"/>
              </a:spcAft>
              <a:buClr>
                <a:schemeClr val="dk2"/>
              </a:buClr>
              <a:buSzPts val="4000"/>
              <a:buFont typeface="Bookman Old Style"/>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7"/>
          <p:cNvSpPr txBox="1"/>
          <p:nvPr>
            <p:ph idx="1" type="body"/>
          </p:nvPr>
        </p:nvSpPr>
        <p:spPr>
          <a:xfrm>
            <a:off x="2578392" y="1066800"/>
            <a:ext cx="6400800" cy="1509712"/>
          </a:xfrm>
          <a:prstGeom prst="rect">
            <a:avLst/>
          </a:prstGeom>
          <a:noFill/>
          <a:ln>
            <a:noFill/>
          </a:ln>
        </p:spPr>
        <p:txBody>
          <a:bodyPr anchorCtr="0" anchor="b" bIns="45700" lIns="91425" spcFirstLastPara="1" rIns="91425" wrap="square" tIns="45700">
            <a:normAutofit/>
          </a:bodyPr>
          <a:lstStyle>
            <a:lvl1pPr indent="-228600" lvl="0" marL="457200" algn="l">
              <a:lnSpc>
                <a:spcPct val="115000"/>
              </a:lnSpc>
              <a:spcBef>
                <a:spcPts val="0"/>
              </a:spcBef>
              <a:spcAft>
                <a:spcPts val="0"/>
              </a:spcAft>
              <a:buSzPts val="1600"/>
              <a:buNone/>
              <a:defRPr sz="2000">
                <a:solidFill>
                  <a:srgbClr val="1C1C1C"/>
                </a:solidFill>
              </a:defRPr>
            </a:lvl1pPr>
            <a:lvl2pPr indent="-228600" lvl="1" marL="914400" algn="l">
              <a:lnSpc>
                <a:spcPct val="100000"/>
              </a:lnSpc>
              <a:spcBef>
                <a:spcPts val="550"/>
              </a:spcBef>
              <a:spcAft>
                <a:spcPts val="0"/>
              </a:spcAft>
              <a:buSzPts val="1800"/>
              <a:buNone/>
              <a:defRPr sz="1800">
                <a:solidFill>
                  <a:srgbClr val="888888"/>
                </a:solidFill>
              </a:defRPr>
            </a:lvl2pPr>
            <a:lvl3pPr indent="-228600" lvl="2" marL="1371600" algn="l">
              <a:lnSpc>
                <a:spcPct val="100000"/>
              </a:lnSpc>
              <a:spcBef>
                <a:spcPts val="320"/>
              </a:spcBef>
              <a:spcAft>
                <a:spcPts val="0"/>
              </a:spcAft>
              <a:buSzPts val="1600"/>
              <a:buNone/>
              <a:defRPr sz="1600">
                <a:solidFill>
                  <a:srgbClr val="888888"/>
                </a:solidFill>
              </a:defRPr>
            </a:lvl3pPr>
            <a:lvl4pPr indent="-228600" lvl="3" marL="1828800" algn="l">
              <a:lnSpc>
                <a:spcPct val="100000"/>
              </a:lnSpc>
              <a:spcBef>
                <a:spcPts val="280"/>
              </a:spcBef>
              <a:spcAft>
                <a:spcPts val="0"/>
              </a:spcAft>
              <a:buSzPts val="1400"/>
              <a:buNone/>
              <a:defRPr sz="1400">
                <a:solidFill>
                  <a:srgbClr val="888888"/>
                </a:solidFill>
              </a:defRPr>
            </a:lvl4pPr>
            <a:lvl5pPr indent="-228600" lvl="4" marL="2286000" algn="l">
              <a:lnSpc>
                <a:spcPct val="100000"/>
              </a:lnSpc>
              <a:spcBef>
                <a:spcPts val="280"/>
              </a:spcBef>
              <a:spcAft>
                <a:spcPts val="0"/>
              </a:spcAft>
              <a:buSzPts val="1400"/>
              <a:buNone/>
              <a:defRPr sz="1400">
                <a:solidFill>
                  <a:srgbClr val="888888"/>
                </a:solidFill>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2" name="Google Shape;52;p7"/>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7"/>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7"/>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55" name="Google Shape;55;p7"/>
          <p:cNvSpPr/>
          <p:nvPr/>
        </p:nvSpPr>
        <p:spPr>
          <a:xfrm>
            <a:off x="2286000" y="0"/>
            <a:ext cx="76200" cy="6858054"/>
          </a:xfrm>
          <a:prstGeom prst="rect">
            <a:avLst/>
          </a:prstGeom>
          <a:solidFill>
            <a:schemeClr val="lt1"/>
          </a:solidFill>
          <a:ln>
            <a:noFill/>
          </a:ln>
          <a:effectLst>
            <a:outerShdw blurRad="38550" rotWithShape="0" algn="tl" dir="10800000" dist="38000">
              <a:srgbClr val="6D6A63">
                <a:alpha val="2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ill Sans"/>
              <a:ea typeface="Gill Sans"/>
              <a:cs typeface="Gill Sans"/>
              <a:sym typeface="Gill Sans"/>
            </a:endParaRPr>
          </a:p>
        </p:txBody>
      </p:sp>
      <p:sp>
        <p:nvSpPr>
          <p:cNvPr id="56" name="Google Shape;56;p7"/>
          <p:cNvSpPr/>
          <p:nvPr/>
        </p:nvSpPr>
        <p:spPr>
          <a:xfrm>
            <a:off x="2172321" y="2814656"/>
            <a:ext cx="210312" cy="210312"/>
          </a:xfrm>
          <a:prstGeom prst="ellipse">
            <a:avLst/>
          </a:prstGeom>
          <a:gradFill>
            <a:gsLst>
              <a:gs pos="0">
                <a:srgbClr val="FFDABF">
                  <a:alpha val="94901"/>
                </a:srgbClr>
              </a:gs>
              <a:gs pos="50000">
                <a:srgbClr val="FFCAAC">
                  <a:alpha val="89803"/>
                </a:srgbClr>
              </a:gs>
              <a:gs pos="95000">
                <a:srgbClr val="FF8B34">
                  <a:alpha val="87843"/>
                </a:srgbClr>
              </a:gs>
              <a:gs pos="100000">
                <a:srgbClr val="FF7D00">
                  <a:alpha val="84705"/>
                </a:srgbClr>
              </a:gs>
            </a:gsLst>
            <a:path path="circle">
              <a:fillToRect b="100%" r="100%"/>
            </a:path>
            <a:tileRect l="-100%" t="-100%"/>
          </a:gradFill>
          <a:ln cap="rnd" cmpd="sng" w="9525">
            <a:solidFill>
              <a:srgbClr val="EF7900">
                <a:alpha val="60000"/>
              </a:srgbClr>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57" name="Google Shape;57;p7"/>
          <p:cNvSpPr/>
          <p:nvPr/>
        </p:nvSpPr>
        <p:spPr>
          <a:xfrm>
            <a:off x="2408064" y="2745870"/>
            <a:ext cx="64008" cy="64008"/>
          </a:xfrm>
          <a:prstGeom prst="ellipse">
            <a:avLst/>
          </a:prstGeom>
          <a:noFill/>
          <a:ln cap="rnd" cmpd="sng" w="12700">
            <a:solidFill>
              <a:srgbClr val="D26F07">
                <a:alpha val="60000"/>
              </a:srgbClr>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Gill Sans"/>
              <a:ea typeface="Gill Sans"/>
              <a:cs typeface="Gill Sans"/>
              <a:sym typeface="Gill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قارنة" showMasterSp="0" type="twoTxTwoObj">
  <p:cSld name="TWO_OBJECTS_WITH_TEXT">
    <p:spTree>
      <p:nvGrpSpPr>
        <p:cNvPr id="58" name="Shape 58"/>
        <p:cNvGrpSpPr/>
        <p:nvPr/>
      </p:nvGrpSpPr>
      <p:grpSpPr>
        <a:xfrm>
          <a:off x="0" y="0"/>
          <a:ext cx="0" cy="0"/>
          <a:chOff x="0" y="0"/>
          <a:chExt cx="0" cy="0"/>
        </a:xfrm>
      </p:grpSpPr>
      <p:sp>
        <p:nvSpPr>
          <p:cNvPr id="59" name="Google Shape;59;p8"/>
          <p:cNvSpPr txBox="1"/>
          <p:nvPr>
            <p:ph type="title"/>
          </p:nvPr>
        </p:nvSpPr>
        <p:spPr>
          <a:xfrm>
            <a:off x="457200" y="5160336"/>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2"/>
              </a:buClr>
              <a:buSzPts val="4500"/>
              <a:buFont typeface="Bookman Old Style"/>
              <a:buNone/>
              <a:defRPr b="1" sz="45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8"/>
          <p:cNvSpPr txBox="1"/>
          <p:nvPr>
            <p:ph idx="1" type="body"/>
          </p:nvPr>
        </p:nvSpPr>
        <p:spPr>
          <a:xfrm>
            <a:off x="457200" y="328278"/>
            <a:ext cx="4023360" cy="640080"/>
          </a:xfrm>
          <a:prstGeom prst="rect">
            <a:avLst/>
          </a:prstGeom>
          <a:solidFill>
            <a:schemeClr val="lt1"/>
          </a:solidFill>
          <a:ln cap="flat" cmpd="sng" w="10775">
            <a:solidFill>
              <a:schemeClr val="lt1"/>
            </a:solidFill>
            <a:prstDash val="solid"/>
            <a:miter lim="800000"/>
            <a:headEnd len="sm" w="sm" type="none"/>
            <a:tailEnd len="sm" w="sm" type="none"/>
          </a:ln>
        </p:spPr>
        <p:txBody>
          <a:bodyPr anchorCtr="0" anchor="ctr" bIns="45700" lIns="91425" spcFirstLastPara="1" rIns="91425" wrap="square" tIns="45700">
            <a:normAutofit/>
          </a:bodyPr>
          <a:lstStyle>
            <a:lvl1pPr indent="-228600" lvl="0" marL="457200" algn="l">
              <a:lnSpc>
                <a:spcPct val="100000"/>
              </a:lnSpc>
              <a:spcBef>
                <a:spcPts val="100"/>
              </a:spcBef>
              <a:spcAft>
                <a:spcPts val="0"/>
              </a:spcAft>
              <a:buSzPts val="1520"/>
              <a:buNone/>
              <a:defRPr b="0" sz="1900">
                <a:solidFill>
                  <a:schemeClr val="dk1"/>
                </a:solidFill>
              </a:defRPr>
            </a:lvl1pPr>
            <a:lvl2pPr indent="-228600" lvl="1" marL="914400" algn="l">
              <a:lnSpc>
                <a:spcPct val="100000"/>
              </a:lnSpc>
              <a:spcBef>
                <a:spcPts val="550"/>
              </a:spcBef>
              <a:spcAft>
                <a:spcPts val="0"/>
              </a:spcAft>
              <a:buSzPts val="2000"/>
              <a:buNone/>
              <a:defRPr b="1" sz="2000"/>
            </a:lvl2pPr>
            <a:lvl3pPr indent="-228600" lvl="2" marL="1371600" algn="l">
              <a:lnSpc>
                <a:spcPct val="100000"/>
              </a:lnSpc>
              <a:spcBef>
                <a:spcPts val="360"/>
              </a:spcBef>
              <a:spcAft>
                <a:spcPts val="0"/>
              </a:spcAft>
              <a:buSzPts val="1800"/>
              <a:buNone/>
              <a:defRPr b="1" sz="1800"/>
            </a:lvl3pPr>
            <a:lvl4pPr indent="-228600" lvl="3" marL="1828800" algn="l">
              <a:lnSpc>
                <a:spcPct val="100000"/>
              </a:lnSpc>
              <a:spcBef>
                <a:spcPts val="320"/>
              </a:spcBef>
              <a:spcAft>
                <a:spcPts val="0"/>
              </a:spcAft>
              <a:buSzPts val="1600"/>
              <a:buNone/>
              <a:defRPr b="1" sz="1600"/>
            </a:lvl4pPr>
            <a:lvl5pPr indent="-228600" lvl="4" marL="2286000" algn="l">
              <a:lnSpc>
                <a:spcPct val="100000"/>
              </a:lnSpc>
              <a:spcBef>
                <a:spcPts val="320"/>
              </a:spcBef>
              <a:spcAft>
                <a:spcPts val="0"/>
              </a:spcAft>
              <a:buSzPts val="1600"/>
              <a:buNone/>
              <a:defRPr b="1" sz="16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61" name="Google Shape;61;p8"/>
          <p:cNvSpPr txBox="1"/>
          <p:nvPr>
            <p:ph idx="2" type="body"/>
          </p:nvPr>
        </p:nvSpPr>
        <p:spPr>
          <a:xfrm>
            <a:off x="4663440" y="328278"/>
            <a:ext cx="4023360" cy="640080"/>
          </a:xfrm>
          <a:prstGeom prst="rect">
            <a:avLst/>
          </a:prstGeom>
          <a:solidFill>
            <a:schemeClr val="lt1"/>
          </a:solidFill>
          <a:ln cap="flat" cmpd="sng" w="10775">
            <a:solidFill>
              <a:schemeClr val="lt1"/>
            </a:solidFill>
            <a:prstDash val="solid"/>
            <a:miter lim="800000"/>
            <a:headEnd len="sm" w="sm" type="none"/>
            <a:tailEnd len="sm" w="sm" type="none"/>
          </a:ln>
        </p:spPr>
        <p:txBody>
          <a:bodyPr anchorCtr="0" anchor="ctr" bIns="45700" lIns="91425" spcFirstLastPara="1" rIns="91425" wrap="square" tIns="45700">
            <a:normAutofit/>
          </a:bodyPr>
          <a:lstStyle>
            <a:lvl1pPr indent="-228600" lvl="0" marL="457200" algn="l">
              <a:lnSpc>
                <a:spcPct val="100000"/>
              </a:lnSpc>
              <a:spcBef>
                <a:spcPts val="100"/>
              </a:spcBef>
              <a:spcAft>
                <a:spcPts val="0"/>
              </a:spcAft>
              <a:buSzPts val="1520"/>
              <a:buNone/>
              <a:defRPr b="0" sz="1900">
                <a:solidFill>
                  <a:schemeClr val="dk1"/>
                </a:solidFill>
              </a:defRPr>
            </a:lvl1pPr>
            <a:lvl2pPr indent="-228600" lvl="1" marL="914400" algn="l">
              <a:lnSpc>
                <a:spcPct val="100000"/>
              </a:lnSpc>
              <a:spcBef>
                <a:spcPts val="550"/>
              </a:spcBef>
              <a:spcAft>
                <a:spcPts val="0"/>
              </a:spcAft>
              <a:buSzPts val="2000"/>
              <a:buNone/>
              <a:defRPr b="1" sz="2000"/>
            </a:lvl2pPr>
            <a:lvl3pPr indent="-228600" lvl="2" marL="1371600" algn="l">
              <a:lnSpc>
                <a:spcPct val="100000"/>
              </a:lnSpc>
              <a:spcBef>
                <a:spcPts val="360"/>
              </a:spcBef>
              <a:spcAft>
                <a:spcPts val="0"/>
              </a:spcAft>
              <a:buSzPts val="1800"/>
              <a:buNone/>
              <a:defRPr b="1" sz="1800"/>
            </a:lvl3pPr>
            <a:lvl4pPr indent="-228600" lvl="3" marL="1828800" algn="l">
              <a:lnSpc>
                <a:spcPct val="100000"/>
              </a:lnSpc>
              <a:spcBef>
                <a:spcPts val="320"/>
              </a:spcBef>
              <a:spcAft>
                <a:spcPts val="0"/>
              </a:spcAft>
              <a:buSzPts val="1600"/>
              <a:buNone/>
              <a:defRPr b="1" sz="1600"/>
            </a:lvl4pPr>
            <a:lvl5pPr indent="-228600" lvl="4" marL="2286000" algn="l">
              <a:lnSpc>
                <a:spcPct val="100000"/>
              </a:lnSpc>
              <a:spcBef>
                <a:spcPts val="320"/>
              </a:spcBef>
              <a:spcAft>
                <a:spcPts val="0"/>
              </a:spcAft>
              <a:buSzPts val="1600"/>
              <a:buNone/>
              <a:defRPr b="1" sz="16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62" name="Google Shape;62;p8"/>
          <p:cNvSpPr txBox="1"/>
          <p:nvPr>
            <p:ph idx="3" type="body"/>
          </p:nvPr>
        </p:nvSpPr>
        <p:spPr>
          <a:xfrm>
            <a:off x="457200" y="969336"/>
            <a:ext cx="4023360" cy="4114800"/>
          </a:xfrm>
          <a:prstGeom prst="rect">
            <a:avLst/>
          </a:prstGeom>
          <a:noFill/>
          <a:ln cap="flat" cmpd="sng" w="10775">
            <a:solidFill>
              <a:schemeClr val="lt1"/>
            </a:solidFill>
            <a:prstDash val="dash"/>
            <a:miter lim="800000"/>
            <a:headEnd len="sm" w="sm" type="none"/>
            <a:tailEnd len="sm" w="sm" type="none"/>
          </a:ln>
        </p:spPr>
        <p:txBody>
          <a:bodyPr anchorCtr="0" anchor="t" bIns="45700" lIns="91425" spcFirstLastPara="1" rIns="91425" wrap="square" tIns="45700">
            <a:normAutofit/>
          </a:bodyPr>
          <a:lstStyle>
            <a:lvl1pPr indent="-350520" lvl="0" marL="457200" algn="l">
              <a:lnSpc>
                <a:spcPct val="100000"/>
              </a:lnSpc>
              <a:spcBef>
                <a:spcPts val="700"/>
              </a:spcBef>
              <a:spcAft>
                <a:spcPts val="0"/>
              </a:spcAft>
              <a:buSzPts val="1920"/>
              <a:buChar char="⚫"/>
              <a:defRPr sz="2400"/>
            </a:lvl1pPr>
            <a:lvl2pPr indent="-355600" lvl="1" marL="914400" algn="l">
              <a:lnSpc>
                <a:spcPct val="100000"/>
              </a:lnSpc>
              <a:spcBef>
                <a:spcPts val="700"/>
              </a:spcBef>
              <a:spcAft>
                <a:spcPts val="0"/>
              </a:spcAft>
              <a:buSzPts val="2000"/>
              <a:buChar char="◦"/>
              <a:defRPr sz="2000"/>
            </a:lvl2pPr>
            <a:lvl3pPr indent="-342900" lvl="2" marL="1371600" algn="l">
              <a:lnSpc>
                <a:spcPct val="100000"/>
              </a:lnSpc>
              <a:spcBef>
                <a:spcPts val="700"/>
              </a:spcBef>
              <a:spcAft>
                <a:spcPts val="0"/>
              </a:spcAft>
              <a:buSzPts val="1800"/>
              <a:buChar char="●"/>
              <a:defRPr sz="1800"/>
            </a:lvl3pPr>
            <a:lvl4pPr indent="-330200" lvl="3" marL="1828800" algn="l">
              <a:lnSpc>
                <a:spcPct val="100000"/>
              </a:lnSpc>
              <a:spcBef>
                <a:spcPts val="700"/>
              </a:spcBef>
              <a:spcAft>
                <a:spcPts val="0"/>
              </a:spcAft>
              <a:buSzPts val="1600"/>
              <a:buChar char="●"/>
              <a:defRPr sz="1600"/>
            </a:lvl4pPr>
            <a:lvl5pPr indent="-330200" lvl="4" marL="2286000" algn="l">
              <a:lnSpc>
                <a:spcPct val="100000"/>
              </a:lnSpc>
              <a:spcBef>
                <a:spcPts val="700"/>
              </a:spcBef>
              <a:spcAft>
                <a:spcPts val="0"/>
              </a:spcAft>
              <a:buSzPts val="1600"/>
              <a:buChar char="●"/>
              <a:defRPr sz="16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63" name="Google Shape;63;p8"/>
          <p:cNvSpPr txBox="1"/>
          <p:nvPr>
            <p:ph idx="4" type="body"/>
          </p:nvPr>
        </p:nvSpPr>
        <p:spPr>
          <a:xfrm>
            <a:off x="4663440" y="969336"/>
            <a:ext cx="4023360" cy="4114800"/>
          </a:xfrm>
          <a:prstGeom prst="rect">
            <a:avLst/>
          </a:prstGeom>
          <a:noFill/>
          <a:ln cap="flat" cmpd="sng" w="10775">
            <a:solidFill>
              <a:schemeClr val="lt1"/>
            </a:solidFill>
            <a:prstDash val="dash"/>
            <a:miter lim="800000"/>
            <a:headEnd len="sm" w="sm" type="none"/>
            <a:tailEnd len="sm" w="sm" type="none"/>
          </a:ln>
        </p:spPr>
        <p:txBody>
          <a:bodyPr anchorCtr="0" anchor="t" bIns="45700" lIns="91425" spcFirstLastPara="1" rIns="91425" wrap="square" tIns="45700">
            <a:normAutofit/>
          </a:bodyPr>
          <a:lstStyle>
            <a:lvl1pPr indent="-350520" lvl="0" marL="457200" algn="l">
              <a:lnSpc>
                <a:spcPct val="100000"/>
              </a:lnSpc>
              <a:spcBef>
                <a:spcPts val="700"/>
              </a:spcBef>
              <a:spcAft>
                <a:spcPts val="0"/>
              </a:spcAft>
              <a:buSzPts val="1920"/>
              <a:buChar char="⚫"/>
              <a:defRPr sz="2400"/>
            </a:lvl1pPr>
            <a:lvl2pPr indent="-355600" lvl="1" marL="914400" algn="l">
              <a:lnSpc>
                <a:spcPct val="100000"/>
              </a:lnSpc>
              <a:spcBef>
                <a:spcPts val="700"/>
              </a:spcBef>
              <a:spcAft>
                <a:spcPts val="0"/>
              </a:spcAft>
              <a:buSzPts val="2000"/>
              <a:buChar char="◦"/>
              <a:defRPr sz="2000"/>
            </a:lvl2pPr>
            <a:lvl3pPr indent="-342900" lvl="2" marL="1371600" algn="l">
              <a:lnSpc>
                <a:spcPct val="100000"/>
              </a:lnSpc>
              <a:spcBef>
                <a:spcPts val="700"/>
              </a:spcBef>
              <a:spcAft>
                <a:spcPts val="0"/>
              </a:spcAft>
              <a:buSzPts val="1800"/>
              <a:buChar char="●"/>
              <a:defRPr sz="1800"/>
            </a:lvl3pPr>
            <a:lvl4pPr indent="-330200" lvl="3" marL="1828800" algn="l">
              <a:lnSpc>
                <a:spcPct val="100000"/>
              </a:lnSpc>
              <a:spcBef>
                <a:spcPts val="700"/>
              </a:spcBef>
              <a:spcAft>
                <a:spcPts val="0"/>
              </a:spcAft>
              <a:buSzPts val="1600"/>
              <a:buChar char="●"/>
              <a:defRPr sz="1600"/>
            </a:lvl4pPr>
            <a:lvl5pPr indent="-330200" lvl="4" marL="2286000" algn="l">
              <a:lnSpc>
                <a:spcPct val="100000"/>
              </a:lnSpc>
              <a:spcBef>
                <a:spcPts val="700"/>
              </a:spcBef>
              <a:spcAft>
                <a:spcPts val="0"/>
              </a:spcAft>
              <a:buSzPts val="1600"/>
              <a:buChar char="●"/>
              <a:defRPr sz="16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64" name="Google Shape;64;p8"/>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8"/>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8"/>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حتوى ذو تسمية توضيحية" showMasterSp="0" type="objTx">
  <p:cSld name="OBJECT_WITH_CAPTION_TEXT">
    <p:spTree>
      <p:nvGrpSpPr>
        <p:cNvPr id="67" name="Shape 67"/>
        <p:cNvGrpSpPr/>
        <p:nvPr/>
      </p:nvGrpSpPr>
      <p:grpSpPr>
        <a:xfrm>
          <a:off x="0" y="0"/>
          <a:ext cx="0" cy="0"/>
          <a:chOff x="0" y="0"/>
          <a:chExt cx="0" cy="0"/>
        </a:xfrm>
      </p:grpSpPr>
      <p:sp>
        <p:nvSpPr>
          <p:cNvPr id="68" name="Google Shape;68;p9"/>
          <p:cNvSpPr txBox="1"/>
          <p:nvPr>
            <p:ph type="title"/>
          </p:nvPr>
        </p:nvSpPr>
        <p:spPr>
          <a:xfrm>
            <a:off x="457200" y="216778"/>
            <a:ext cx="3810000" cy="1162050"/>
          </a:xfrm>
          <a:prstGeom prst="rect">
            <a:avLst/>
          </a:prstGeom>
          <a:noFill/>
          <a:ln>
            <a:noFill/>
          </a:ln>
        </p:spPr>
        <p:txBody>
          <a:bodyPr anchorCtr="0" anchor="b" bIns="45700" lIns="91425" spcFirstLastPara="1" rIns="91425" wrap="square" tIns="45700">
            <a:normAutofit/>
          </a:bodyPr>
          <a:lstStyle>
            <a:lvl1pPr lvl="0" algn="l">
              <a:lnSpc>
                <a:spcPct val="90909"/>
              </a:lnSpc>
              <a:spcBef>
                <a:spcPts val="0"/>
              </a:spcBef>
              <a:spcAft>
                <a:spcPts val="0"/>
              </a:spcAft>
              <a:buClr>
                <a:schemeClr val="dk2"/>
              </a:buClr>
              <a:buSzPts val="2200"/>
              <a:buFont typeface="Bookman Old Style"/>
              <a:buNone/>
              <a:defRPr b="1" sz="2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9"/>
          <p:cNvSpPr txBox="1"/>
          <p:nvPr>
            <p:ph idx="1" type="body"/>
          </p:nvPr>
        </p:nvSpPr>
        <p:spPr>
          <a:xfrm>
            <a:off x="457200" y="1406964"/>
            <a:ext cx="3810000" cy="6985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0"/>
              </a:spcBef>
              <a:spcAft>
                <a:spcPts val="0"/>
              </a:spcAft>
              <a:buSzPts val="1120"/>
              <a:buNone/>
              <a:defRPr sz="1400"/>
            </a:lvl1pPr>
            <a:lvl2pPr indent="-228600" lvl="1" marL="914400" algn="l">
              <a:lnSpc>
                <a:spcPct val="100000"/>
              </a:lnSpc>
              <a:spcBef>
                <a:spcPts val="550"/>
              </a:spcBef>
              <a:spcAft>
                <a:spcPts val="0"/>
              </a:spcAft>
              <a:buSzPts val="1200"/>
              <a:buNone/>
              <a:defRPr sz="1200"/>
            </a:lvl2pPr>
            <a:lvl3pPr indent="-228600" lvl="2" marL="1371600" algn="l">
              <a:lnSpc>
                <a:spcPct val="100000"/>
              </a:lnSpc>
              <a:spcBef>
                <a:spcPts val="200"/>
              </a:spcBef>
              <a:spcAft>
                <a:spcPts val="0"/>
              </a:spcAft>
              <a:buSzPts val="1000"/>
              <a:buNone/>
              <a:defRPr sz="1000"/>
            </a:lvl3pPr>
            <a:lvl4pPr indent="-228600" lvl="3" marL="1828800" algn="l">
              <a:lnSpc>
                <a:spcPct val="100000"/>
              </a:lnSpc>
              <a:spcBef>
                <a:spcPts val="180"/>
              </a:spcBef>
              <a:spcAft>
                <a:spcPts val="0"/>
              </a:spcAft>
              <a:buSzPts val="900"/>
              <a:buNone/>
              <a:defRPr sz="900"/>
            </a:lvl4pPr>
            <a:lvl5pPr indent="-228600" lvl="4" marL="2286000" algn="l">
              <a:lnSpc>
                <a:spcPct val="100000"/>
              </a:lnSpc>
              <a:spcBef>
                <a:spcPts val="180"/>
              </a:spcBef>
              <a:spcAft>
                <a:spcPts val="0"/>
              </a:spcAft>
              <a:buSzPts val="900"/>
              <a:buNone/>
              <a:defRPr sz="9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0" name="Google Shape;70;p9"/>
          <p:cNvSpPr txBox="1"/>
          <p:nvPr>
            <p:ph idx="2" type="body"/>
          </p:nvPr>
        </p:nvSpPr>
        <p:spPr>
          <a:xfrm>
            <a:off x="457200" y="2133600"/>
            <a:ext cx="8153400" cy="3992563"/>
          </a:xfrm>
          <a:prstGeom prst="rect">
            <a:avLst/>
          </a:prstGeom>
          <a:noFill/>
          <a:ln>
            <a:noFill/>
          </a:ln>
        </p:spPr>
        <p:txBody>
          <a:bodyPr anchorCtr="0" anchor="t" bIns="45700" lIns="91425" spcFirstLastPara="1" rIns="91425" wrap="square" tIns="45700">
            <a:normAutofit/>
          </a:bodyPr>
          <a:lstStyle>
            <a:lvl1pPr indent="-391160" lvl="0" marL="457200" algn="l">
              <a:lnSpc>
                <a:spcPct val="100000"/>
              </a:lnSpc>
              <a:spcBef>
                <a:spcPts val="600"/>
              </a:spcBef>
              <a:spcAft>
                <a:spcPts val="0"/>
              </a:spcAft>
              <a:buSzPts val="2560"/>
              <a:buChar char="⚫"/>
              <a:defRPr sz="3200"/>
            </a:lvl1pPr>
            <a:lvl2pPr indent="-406400" lvl="1" marL="914400" algn="l">
              <a:lnSpc>
                <a:spcPct val="100000"/>
              </a:lnSpc>
              <a:spcBef>
                <a:spcPts val="550"/>
              </a:spcBef>
              <a:spcAft>
                <a:spcPts val="0"/>
              </a:spcAft>
              <a:buSzPts val="2800"/>
              <a:buChar char="◦"/>
              <a:defRPr sz="2800"/>
            </a:lvl2pPr>
            <a:lvl3pPr indent="-381000" lvl="2" marL="1371600" algn="l">
              <a:lnSpc>
                <a:spcPct val="100000"/>
              </a:lnSpc>
              <a:spcBef>
                <a:spcPts val="480"/>
              </a:spcBef>
              <a:spcAft>
                <a:spcPts val="0"/>
              </a:spcAft>
              <a:buSzPts val="2400"/>
              <a:buChar char="●"/>
              <a:defRPr sz="2400"/>
            </a:lvl3pPr>
            <a:lvl4pPr indent="-355600" lvl="3" marL="1828800" algn="l">
              <a:lnSpc>
                <a:spcPct val="100000"/>
              </a:lnSpc>
              <a:spcBef>
                <a:spcPts val="400"/>
              </a:spcBef>
              <a:spcAft>
                <a:spcPts val="0"/>
              </a:spcAft>
              <a:buSzPts val="2000"/>
              <a:buChar char="●"/>
              <a:defRPr sz="2000"/>
            </a:lvl4pPr>
            <a:lvl5pPr indent="-355600" lvl="4" marL="2286000" algn="l">
              <a:lnSpc>
                <a:spcPct val="100000"/>
              </a:lnSpc>
              <a:spcBef>
                <a:spcPts val="400"/>
              </a:spcBef>
              <a:spcAft>
                <a:spcPts val="0"/>
              </a:spcAft>
              <a:buSzPts val="2000"/>
              <a:buChar char="●"/>
              <a:defRPr sz="20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1" name="Google Shape;71;p9"/>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9"/>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9"/>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صورة ذو تسمية توضيحية" showMasterSp="0" type="picTx">
  <p:cSld name="PICTURE_WITH_CAPTION_TEXT">
    <p:spTree>
      <p:nvGrpSpPr>
        <p:cNvPr id="74" name="Shape 74"/>
        <p:cNvGrpSpPr/>
        <p:nvPr/>
      </p:nvGrpSpPr>
      <p:grpSpPr>
        <a:xfrm>
          <a:off x="0" y="0"/>
          <a:ext cx="0" cy="0"/>
          <a:chOff x="0" y="0"/>
          <a:chExt cx="0" cy="0"/>
        </a:xfrm>
      </p:grpSpPr>
      <p:sp>
        <p:nvSpPr>
          <p:cNvPr id="75" name="Google Shape;75;p10"/>
          <p:cNvSpPr txBox="1"/>
          <p:nvPr>
            <p:ph type="title"/>
          </p:nvPr>
        </p:nvSpPr>
        <p:spPr>
          <a:xfrm>
            <a:off x="5886896" y="1066800"/>
            <a:ext cx="2743200" cy="19812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dk2"/>
              </a:buClr>
              <a:buSzPts val="2100"/>
              <a:buFont typeface="Bookman Old Style"/>
              <a:buNone/>
              <a:defRPr b="1" sz="21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0"/>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0"/>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0"/>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79" name="Google Shape;79;p10"/>
          <p:cNvSpPr/>
          <p:nvPr/>
        </p:nvSpPr>
        <p:spPr>
          <a:xfrm>
            <a:off x="762000" y="1066800"/>
            <a:ext cx="4572000" cy="4572000"/>
          </a:xfrm>
          <a:prstGeom prst="rect">
            <a:avLst/>
          </a:prstGeom>
          <a:solidFill>
            <a:srgbClr val="FFFFFF"/>
          </a:solidFill>
          <a:ln cap="sq" cmpd="sng" w="88900">
            <a:solidFill>
              <a:srgbClr val="FFFFFF"/>
            </a:solidFill>
            <a:prstDash val="solid"/>
            <a:miter lim="800000"/>
            <a:headEnd len="sm" w="sm" type="none"/>
            <a:tailEnd len="sm" w="sm" type="none"/>
          </a:ln>
          <a:effectLst>
            <a:outerShdw blurRad="55500" rotWithShape="0" algn="tl" dir="5400000" dist="18500">
              <a:srgbClr val="000000">
                <a:alpha val="34901"/>
              </a:srgbClr>
            </a:outerShdw>
          </a:effectLst>
        </p:spPr>
        <p:txBody>
          <a:bodyPr anchorCtr="0" anchor="t" bIns="45700" lIns="91425" spcFirstLastPara="1" rIns="91425" wrap="square" tIns="274300">
            <a:noAutofit/>
          </a:bodyPr>
          <a:lstStyle/>
          <a:p>
            <a:pPr indent="0" lvl="0" marL="0" marR="0" rtl="0" algn="l">
              <a:lnSpc>
                <a:spcPct val="93750"/>
              </a:lnSpc>
              <a:spcBef>
                <a:spcPts val="0"/>
              </a:spcBef>
              <a:spcAft>
                <a:spcPts val="0"/>
              </a:spcAft>
              <a:buClr>
                <a:schemeClr val="accent1"/>
              </a:buClr>
              <a:buSzPts val="2560"/>
              <a:buFont typeface="Noto Sans Symbols"/>
              <a:buNone/>
            </a:pPr>
            <a:r>
              <a:t/>
            </a:r>
            <a:endParaRPr sz="3200">
              <a:solidFill>
                <a:schemeClr val="dk1"/>
              </a:solidFill>
              <a:latin typeface="Gill Sans"/>
              <a:ea typeface="Gill Sans"/>
              <a:cs typeface="Gill Sans"/>
              <a:sym typeface="Gill Sans"/>
            </a:endParaRPr>
          </a:p>
        </p:txBody>
      </p:sp>
      <p:sp>
        <p:nvSpPr>
          <p:cNvPr id="80" name="Google Shape;80;p10"/>
          <p:cNvSpPr/>
          <p:nvPr>
            <p:ph idx="2" type="pic"/>
          </p:nvPr>
        </p:nvSpPr>
        <p:spPr>
          <a:xfrm>
            <a:off x="838200" y="1143003"/>
            <a:ext cx="4419600" cy="3514531"/>
          </a:xfrm>
          <a:prstGeom prst="roundRect">
            <a:avLst>
              <a:gd fmla="val 783" name="adj"/>
            </a:avLst>
          </a:prstGeom>
          <a:solidFill>
            <a:schemeClr val="lt2"/>
          </a:solidFill>
          <a:ln>
            <a:noFill/>
          </a:ln>
        </p:spPr>
        <p:txBody>
          <a:bodyPr anchorCtr="0" anchor="t" bIns="45700" lIns="91425" spcFirstLastPara="1" rIns="91425" wrap="square" tIns="274300">
            <a:noAutofit/>
          </a:bodyPr>
          <a:lstStyle>
            <a:lvl1pPr lvl="0" marR="0" rtl="0" algn="l">
              <a:lnSpc>
                <a:spcPct val="100000"/>
              </a:lnSpc>
              <a:spcBef>
                <a:spcPts val="600"/>
              </a:spcBef>
              <a:spcAft>
                <a:spcPts val="0"/>
              </a:spcAft>
              <a:buClr>
                <a:schemeClr val="accent1"/>
              </a:buClr>
              <a:buSzPts val="2560"/>
              <a:buFont typeface="Noto Sans Symbols"/>
              <a:buNone/>
              <a:defRPr b="0" i="0" sz="3200" u="none" cap="none" strike="noStrike">
                <a:solidFill>
                  <a:schemeClr val="dk1"/>
                </a:solidFill>
                <a:latin typeface="Gill Sans"/>
                <a:ea typeface="Gill Sans"/>
                <a:cs typeface="Gill Sans"/>
                <a:sym typeface="Gill Sans"/>
              </a:defRPr>
            </a:lvl1pPr>
            <a:lvl2pPr lvl="1" marR="0" rtl="0" algn="l">
              <a:lnSpc>
                <a:spcPct val="100000"/>
              </a:lnSpc>
              <a:spcBef>
                <a:spcPts val="550"/>
              </a:spcBef>
              <a:spcAft>
                <a:spcPts val="0"/>
              </a:spcAft>
              <a:buClr>
                <a:schemeClr val="accent1"/>
              </a:buClr>
              <a:buSzPts val="2800"/>
              <a:buFont typeface="Verdana"/>
              <a:buChar char="◦"/>
              <a:defRPr b="0" i="0" sz="2800" u="none" cap="none" strike="noStrike">
                <a:solidFill>
                  <a:schemeClr val="dk1"/>
                </a:solidFill>
                <a:latin typeface="Gill Sans"/>
                <a:ea typeface="Gill Sans"/>
                <a:cs typeface="Gill Sans"/>
                <a:sym typeface="Gill Sans"/>
              </a:defRPr>
            </a:lvl2pPr>
            <a:lvl3pPr lvl="2" marR="0" rtl="0" algn="l">
              <a:lnSpc>
                <a:spcPct val="100000"/>
              </a:lnSpc>
              <a:spcBef>
                <a:spcPts val="480"/>
              </a:spcBef>
              <a:spcAft>
                <a:spcPts val="0"/>
              </a:spcAft>
              <a:buClr>
                <a:schemeClr val="accent2"/>
              </a:buClr>
              <a:buSzPts val="2400"/>
              <a:buFont typeface="Noto Sans Symbols"/>
              <a:buChar char="●"/>
              <a:defRPr b="0" i="0" sz="2400" u="none" cap="none" strike="noStrike">
                <a:solidFill>
                  <a:schemeClr val="dk1"/>
                </a:solidFill>
                <a:latin typeface="Gill Sans"/>
                <a:ea typeface="Gill Sans"/>
                <a:cs typeface="Gill Sans"/>
                <a:sym typeface="Gill Sans"/>
              </a:defRPr>
            </a:lvl3pPr>
            <a:lvl4pPr lvl="3" marR="0" rtl="0" algn="l">
              <a:lnSpc>
                <a:spcPct val="100000"/>
              </a:lnSpc>
              <a:spcBef>
                <a:spcPts val="400"/>
              </a:spcBef>
              <a:spcAft>
                <a:spcPts val="0"/>
              </a:spcAft>
              <a:buClr>
                <a:schemeClr val="accent3"/>
              </a:buClr>
              <a:buSzPts val="2000"/>
              <a:buFont typeface="Noto Sans Symbols"/>
              <a:buChar char="●"/>
              <a:defRPr b="0" i="0" sz="2000" u="none" cap="none" strike="noStrike">
                <a:solidFill>
                  <a:schemeClr val="dk1"/>
                </a:solidFill>
                <a:latin typeface="Gill Sans"/>
                <a:ea typeface="Gill Sans"/>
                <a:cs typeface="Gill Sans"/>
                <a:sym typeface="Gill Sans"/>
              </a:defRPr>
            </a:lvl4pPr>
            <a:lvl5pPr lvl="4" marR="0" rtl="0" algn="l">
              <a:lnSpc>
                <a:spcPct val="100000"/>
              </a:lnSpc>
              <a:spcBef>
                <a:spcPts val="400"/>
              </a:spcBef>
              <a:spcAft>
                <a:spcPts val="0"/>
              </a:spcAft>
              <a:buClr>
                <a:schemeClr val="accent4"/>
              </a:buClr>
              <a:buSzPts val="2000"/>
              <a:buFont typeface="Noto Sans Symbols"/>
              <a:buChar char="●"/>
              <a:defRPr b="0" i="0" sz="2000" u="none" cap="none" strike="noStrike">
                <a:solidFill>
                  <a:schemeClr val="dk1"/>
                </a:solidFill>
                <a:latin typeface="Gill Sans"/>
                <a:ea typeface="Gill Sans"/>
                <a:cs typeface="Gill Sans"/>
                <a:sym typeface="Gill Sans"/>
              </a:defRPr>
            </a:lvl5pPr>
            <a:lvl6pPr lvl="5" marR="0" rtl="0" algn="l">
              <a:lnSpc>
                <a:spcPct val="100000"/>
              </a:lnSpc>
              <a:spcBef>
                <a:spcPts val="400"/>
              </a:spcBef>
              <a:spcAft>
                <a:spcPts val="0"/>
              </a:spcAft>
              <a:buClr>
                <a:schemeClr val="accent5"/>
              </a:buClr>
              <a:buSzPts val="2000"/>
              <a:buFont typeface="Noto Sans Symbols"/>
              <a:buChar char="●"/>
              <a:defRPr b="0" i="0" sz="2000" u="none" cap="none" strike="noStrike">
                <a:solidFill>
                  <a:schemeClr val="dk1"/>
                </a:solidFill>
                <a:latin typeface="Gill Sans"/>
                <a:ea typeface="Gill Sans"/>
                <a:cs typeface="Gill Sans"/>
                <a:sym typeface="Gill Sans"/>
              </a:defRPr>
            </a:lvl6pPr>
            <a:lvl7pPr lvl="6" marR="0" rtl="0" algn="l">
              <a:lnSpc>
                <a:spcPct val="100000"/>
              </a:lnSpc>
              <a:spcBef>
                <a:spcPts val="400"/>
              </a:spcBef>
              <a:spcAft>
                <a:spcPts val="0"/>
              </a:spcAft>
              <a:buClr>
                <a:schemeClr val="accent6"/>
              </a:buClr>
              <a:buSzPts val="2000"/>
              <a:buFont typeface="Noto Sans Symbols"/>
              <a:buChar char="●"/>
              <a:defRPr b="0" i="0" sz="2000" u="none" cap="none" strike="noStrike">
                <a:solidFill>
                  <a:schemeClr val="dk1"/>
                </a:solidFill>
                <a:latin typeface="Gill Sans"/>
                <a:ea typeface="Gill Sans"/>
                <a:cs typeface="Gill Sans"/>
                <a:sym typeface="Gill Sans"/>
              </a:defRPr>
            </a:lvl7pPr>
            <a:lvl8pPr lvl="7" marR="0" rtl="0" algn="l">
              <a:lnSpc>
                <a:spcPct val="100000"/>
              </a:lnSpc>
              <a:spcBef>
                <a:spcPts val="400"/>
              </a:spcBef>
              <a:spcAft>
                <a:spcPts val="0"/>
              </a:spcAft>
              <a:buClr>
                <a:schemeClr val="accent6"/>
              </a:buClr>
              <a:buSzPts val="2000"/>
              <a:buFont typeface="Noto Sans Symbols"/>
              <a:buChar char="●"/>
              <a:defRPr b="0" i="0" sz="2000" u="none" cap="none" strike="noStrike">
                <a:solidFill>
                  <a:schemeClr val="dk1"/>
                </a:solidFill>
                <a:latin typeface="Gill Sans"/>
                <a:ea typeface="Gill Sans"/>
                <a:cs typeface="Gill Sans"/>
                <a:sym typeface="Gill Sans"/>
              </a:defRPr>
            </a:lvl8pPr>
            <a:lvl9pPr lvl="8" marR="0" rtl="0" algn="l">
              <a:lnSpc>
                <a:spcPct val="100000"/>
              </a:lnSpc>
              <a:spcBef>
                <a:spcPts val="400"/>
              </a:spcBef>
              <a:spcAft>
                <a:spcPts val="0"/>
              </a:spcAft>
              <a:buClr>
                <a:schemeClr val="accent6"/>
              </a:buClr>
              <a:buSzPts val="2000"/>
              <a:buFont typeface="Noto Sans Symbols"/>
              <a:buChar char="●"/>
              <a:defRPr b="0" i="0" sz="2000" u="none" cap="none" strike="noStrike">
                <a:solidFill>
                  <a:schemeClr val="dk1"/>
                </a:solidFill>
                <a:latin typeface="Gill Sans"/>
                <a:ea typeface="Gill Sans"/>
                <a:cs typeface="Gill Sans"/>
                <a:sym typeface="Gill Sans"/>
              </a:defRPr>
            </a:lvl9pPr>
          </a:lstStyle>
          <a:p/>
        </p:txBody>
      </p:sp>
      <p:sp>
        <p:nvSpPr>
          <p:cNvPr id="81" name="Google Shape;81;p10"/>
          <p:cNvSpPr/>
          <p:nvPr/>
        </p:nvSpPr>
        <p:spPr>
          <a:xfrm rot="-2131329">
            <a:off x="396725" y="954341"/>
            <a:ext cx="685800" cy="204310"/>
          </a:xfrm>
          <a:prstGeom prst="flowChartProcess">
            <a:avLst/>
          </a:prstGeom>
          <a:solidFill>
            <a:srgbClr val="FBFBFB">
              <a:alpha val="44705"/>
            </a:srgbClr>
          </a:solidFill>
          <a:ln cap="rnd" cmpd="sng" w="9525">
            <a:solidFill>
              <a:srgbClr val="FFFFFF"/>
            </a:solidFill>
            <a:prstDash val="solid"/>
            <a:round/>
            <a:headEnd len="sm" w="sm" type="none"/>
            <a:tailEnd len="sm" w="sm" type="none"/>
          </a:ln>
          <a:effectLst>
            <a:outerShdw blurRad="25400" sx="96000" rotWithShape="0" algn="tl" dir="3300000" dist="25400" sy="96000">
              <a:srgbClr val="E0D6BE">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ill Sans"/>
              <a:ea typeface="Gill Sans"/>
              <a:cs typeface="Gill Sans"/>
              <a:sym typeface="Gill Sans"/>
            </a:endParaRPr>
          </a:p>
        </p:txBody>
      </p:sp>
      <p:sp>
        <p:nvSpPr>
          <p:cNvPr id="82" name="Google Shape;82;p10"/>
          <p:cNvSpPr/>
          <p:nvPr/>
        </p:nvSpPr>
        <p:spPr>
          <a:xfrm flipH="1" rot="2103354">
            <a:off x="5003667" y="936786"/>
            <a:ext cx="649224" cy="204310"/>
          </a:xfrm>
          <a:prstGeom prst="flowChartProcess">
            <a:avLst/>
          </a:prstGeom>
          <a:solidFill>
            <a:srgbClr val="FBFBFB">
              <a:alpha val="44705"/>
            </a:srgbClr>
          </a:solidFill>
          <a:ln cap="rnd" cmpd="sng" w="9525">
            <a:solidFill>
              <a:srgbClr val="FFFFFF"/>
            </a:solidFill>
            <a:prstDash val="solid"/>
            <a:round/>
            <a:headEnd len="sm" w="sm" type="none"/>
            <a:tailEnd len="sm" w="sm" type="none"/>
          </a:ln>
          <a:effectLst>
            <a:outerShdw blurRad="25400" sx="96000" rotWithShape="0" algn="tl" dir="3300000" dist="25400" sy="96000">
              <a:schemeClr val="lt2">
                <a:alpha val="20000"/>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ill Sans"/>
              <a:ea typeface="Gill Sans"/>
              <a:cs typeface="Gill Sans"/>
              <a:sym typeface="Gill Sans"/>
            </a:endParaRPr>
          </a:p>
        </p:txBody>
      </p:sp>
      <p:sp>
        <p:nvSpPr>
          <p:cNvPr id="83" name="Google Shape;83;p10"/>
          <p:cNvSpPr txBox="1"/>
          <p:nvPr>
            <p:ph idx="1" type="body"/>
          </p:nvPr>
        </p:nvSpPr>
        <p:spPr>
          <a:xfrm>
            <a:off x="838200" y="4800600"/>
            <a:ext cx="4419600" cy="762000"/>
          </a:xfrm>
          <a:prstGeom prst="rect">
            <a:avLst/>
          </a:prstGeom>
          <a:noFill/>
          <a:ln>
            <a:noFill/>
          </a:ln>
        </p:spPr>
        <p:txBody>
          <a:bodyPr anchorCtr="0" anchor="ctr" bIns="45700" lIns="91425" spcFirstLastPara="1" rIns="91425" wrap="square" tIns="45700">
            <a:normAutofit/>
          </a:bodyPr>
          <a:lstStyle>
            <a:lvl1pPr indent="-228600" lvl="0" marL="457200" algn="l">
              <a:lnSpc>
                <a:spcPct val="114285"/>
              </a:lnSpc>
              <a:spcBef>
                <a:spcPts val="0"/>
              </a:spcBef>
              <a:spcAft>
                <a:spcPts val="0"/>
              </a:spcAft>
              <a:buSzPts val="1120"/>
              <a:buNone/>
              <a:defRPr sz="1400">
                <a:solidFill>
                  <a:srgbClr val="777777"/>
                </a:solidFill>
              </a:defRPr>
            </a:lvl1pPr>
            <a:lvl2pPr indent="-304800" lvl="1" marL="914400" algn="l">
              <a:lnSpc>
                <a:spcPct val="100000"/>
              </a:lnSpc>
              <a:spcBef>
                <a:spcPts val="550"/>
              </a:spcBef>
              <a:spcAft>
                <a:spcPts val="0"/>
              </a:spcAft>
              <a:buSzPts val="1200"/>
              <a:buChar char="◦"/>
              <a:defRPr sz="1200"/>
            </a:lvl2pPr>
            <a:lvl3pPr indent="-292100" lvl="2" marL="1371600" algn="l">
              <a:lnSpc>
                <a:spcPct val="100000"/>
              </a:lnSpc>
              <a:spcBef>
                <a:spcPts val="200"/>
              </a:spcBef>
              <a:spcAft>
                <a:spcPts val="0"/>
              </a:spcAft>
              <a:buSzPts val="1000"/>
              <a:buChar char="●"/>
              <a:defRPr sz="1000"/>
            </a:lvl3pPr>
            <a:lvl4pPr indent="-285750" lvl="3" marL="1828800" algn="l">
              <a:lnSpc>
                <a:spcPct val="100000"/>
              </a:lnSpc>
              <a:spcBef>
                <a:spcPts val="180"/>
              </a:spcBef>
              <a:spcAft>
                <a:spcPts val="0"/>
              </a:spcAft>
              <a:buSzPts val="900"/>
              <a:buChar char="●"/>
              <a:defRPr sz="900"/>
            </a:lvl4pPr>
            <a:lvl5pPr indent="-285750" lvl="4" marL="2286000" algn="l">
              <a:lnSpc>
                <a:spcPct val="100000"/>
              </a:lnSpc>
              <a:spcBef>
                <a:spcPts val="180"/>
              </a:spcBef>
              <a:spcAft>
                <a:spcPts val="0"/>
              </a:spcAft>
              <a:buSzPts val="900"/>
              <a:buChar char="●"/>
              <a:defRPr sz="900"/>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3.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1">
            <a:alphaModFix/>
          </a:blip>
          <a:tile algn="tl" flip="xy" tx="0" sx="90000" ty="0" sy="90000"/>
        </a:blipFill>
      </p:bgPr>
    </p:bg>
    <p:spTree>
      <p:nvGrpSpPr>
        <p:cNvPr id="5" name="Shape 5"/>
        <p:cNvGrpSpPr/>
        <p:nvPr/>
      </p:nvGrpSpPr>
      <p:grpSpPr>
        <a:xfrm>
          <a:off x="0" y="0"/>
          <a:ext cx="0" cy="0"/>
          <a:chOff x="0" y="0"/>
          <a:chExt cx="0" cy="0"/>
        </a:xfrm>
      </p:grpSpPr>
      <p:sp>
        <p:nvSpPr>
          <p:cNvPr id="6" name="Google Shape;6;p1"/>
          <p:cNvSpPr/>
          <p:nvPr/>
        </p:nvSpPr>
        <p:spPr>
          <a:xfrm>
            <a:off x="-815927" y="-815922"/>
            <a:ext cx="1638887" cy="1638887"/>
          </a:xfrm>
          <a:prstGeom prst="pie">
            <a:avLst>
              <a:gd fmla="val 0" name="adj1"/>
              <a:gd fmla="val 5402120" name="adj2"/>
            </a:avLst>
          </a:prstGeom>
          <a:solidFill>
            <a:srgbClr val="FBF9F5">
              <a:alpha val="32941"/>
            </a:srgbClr>
          </a:solidFill>
          <a:ln cap="rnd" cmpd="sng" w="9525">
            <a:solidFill>
              <a:srgbClr val="C9BFA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7" name="Google Shape;7;p1"/>
          <p:cNvSpPr/>
          <p:nvPr/>
        </p:nvSpPr>
        <p:spPr>
          <a:xfrm>
            <a:off x="168816" y="21102"/>
            <a:ext cx="1702191" cy="1702191"/>
          </a:xfrm>
          <a:prstGeom prst="ellipse">
            <a:avLst/>
          </a:prstGeom>
          <a:noFill/>
          <a:ln cap="rnd" cmpd="sng" w="27300">
            <a:solidFill>
              <a:srgbClr val="FAF4E4"/>
            </a:solidFill>
            <a:prstDash val="solid"/>
            <a:round/>
            <a:headEnd len="sm" w="sm" type="none"/>
            <a:tailEnd len="sm" w="sm" type="none"/>
          </a:ln>
          <a:effectLst>
            <a:outerShdw blurRad="25400" rotWithShape="0" algn="tl" dir="5400000" dist="25400">
              <a:srgbClr val="A8A394">
                <a:alpha val="8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8" name="Google Shape;8;p1"/>
          <p:cNvSpPr/>
          <p:nvPr/>
        </p:nvSpPr>
        <p:spPr>
          <a:xfrm rot="2315675">
            <a:off x="182881" y="1055077"/>
            <a:ext cx="1125717" cy="1102624"/>
          </a:xfrm>
          <a:prstGeom prst="donut">
            <a:avLst>
              <a:gd fmla="val 11833" name="adj"/>
            </a:avLst>
          </a:prstGeom>
          <a:gradFill>
            <a:gsLst>
              <a:gs pos="0">
                <a:srgbClr val="FBFBF7">
                  <a:alpha val="69803"/>
                </a:srgbClr>
              </a:gs>
              <a:gs pos="70000">
                <a:srgbClr val="FDFDFD">
                  <a:alpha val="54901"/>
                </a:srgbClr>
              </a:gs>
              <a:gs pos="100000">
                <a:srgbClr val="DCCAA1">
                  <a:alpha val="60000"/>
                </a:srgbClr>
              </a:gs>
            </a:gsLst>
            <a:path path="circle">
              <a:fillToRect b="100%" r="100%"/>
            </a:path>
            <a:tileRect l="-100%" t="-100%"/>
          </a:gradFill>
          <a:ln cap="rnd" cmpd="sng" w="9525">
            <a:solidFill>
              <a:srgbClr val="BBB29C"/>
            </a:solidFill>
            <a:prstDash val="solid"/>
            <a:round/>
            <a:headEnd len="sm" w="sm" type="none"/>
            <a:tailEnd len="sm" w="sm" type="none"/>
          </a:ln>
          <a:effectLst>
            <a:outerShdw blurRad="12700" rotWithShape="0" algn="tl" dir="4500000" dist="15000">
              <a:srgbClr val="514E46">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9" name="Google Shape;9;p1"/>
          <p:cNvSpPr/>
          <p:nvPr/>
        </p:nvSpPr>
        <p:spPr>
          <a:xfrm>
            <a:off x="1012873" y="-54"/>
            <a:ext cx="8131127" cy="685805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10" name="Google Shape;10;p1"/>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lvl1pPr lvl="0" marR="0" rtl="0" algn="l">
              <a:spcBef>
                <a:spcPts val="0"/>
              </a:spcBef>
              <a:spcAft>
                <a:spcPts val="0"/>
              </a:spcAft>
              <a:buClr>
                <a:schemeClr val="dk2"/>
              </a:buClr>
              <a:buSzPts val="4300"/>
              <a:buFont typeface="Bookman Old Style"/>
              <a:buNone/>
              <a:defRPr b="0" i="0" sz="4300" u="none" cap="none" strike="noStrike">
                <a:solidFill>
                  <a:schemeClr val="dk2"/>
                </a:solidFill>
                <a:latin typeface="Bookman Old Style"/>
                <a:ea typeface="Bookman Old Style"/>
                <a:cs typeface="Bookman Old Style"/>
                <a:sym typeface="Bookman Old Styl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1435608" y="1447800"/>
            <a:ext cx="7498080" cy="4800600"/>
          </a:xfrm>
          <a:prstGeom prst="rect">
            <a:avLst/>
          </a:prstGeom>
          <a:noFill/>
          <a:ln>
            <a:noFill/>
          </a:ln>
        </p:spPr>
        <p:txBody>
          <a:bodyPr anchorCtr="0" anchor="t" bIns="45700" lIns="91425" spcFirstLastPara="1" rIns="91425" wrap="square" tIns="45700">
            <a:normAutofit/>
          </a:bodyPr>
          <a:lstStyle>
            <a:lvl1pPr indent="-391160" lvl="0" marL="457200" marR="0" rtl="0" algn="l">
              <a:lnSpc>
                <a:spcPct val="100000"/>
              </a:lnSpc>
              <a:spcBef>
                <a:spcPts val="600"/>
              </a:spcBef>
              <a:spcAft>
                <a:spcPts val="0"/>
              </a:spcAft>
              <a:buClr>
                <a:schemeClr val="accent1"/>
              </a:buClr>
              <a:buSzPts val="2560"/>
              <a:buFont typeface="Noto Sans Symbols"/>
              <a:buChar char="⚫"/>
              <a:defRPr b="0" i="0" sz="3200" u="none" cap="none" strike="noStrike">
                <a:solidFill>
                  <a:schemeClr val="dk1"/>
                </a:solidFill>
                <a:latin typeface="Gill Sans"/>
                <a:ea typeface="Gill Sans"/>
                <a:cs typeface="Gill Sans"/>
                <a:sym typeface="Gill Sans"/>
              </a:defRPr>
            </a:lvl1pPr>
            <a:lvl2pPr indent="-406400" lvl="1" marL="914400" marR="0" rtl="0" algn="l">
              <a:lnSpc>
                <a:spcPct val="100000"/>
              </a:lnSpc>
              <a:spcBef>
                <a:spcPts val="550"/>
              </a:spcBef>
              <a:spcAft>
                <a:spcPts val="0"/>
              </a:spcAft>
              <a:buClr>
                <a:schemeClr val="accent1"/>
              </a:buClr>
              <a:buSzPts val="2800"/>
              <a:buFont typeface="Verdana"/>
              <a:buChar char="◦"/>
              <a:defRPr b="0" i="0" sz="2800" u="none" cap="none" strike="noStrike">
                <a:solidFill>
                  <a:schemeClr val="dk1"/>
                </a:solidFill>
                <a:latin typeface="Gill Sans"/>
                <a:ea typeface="Gill Sans"/>
                <a:cs typeface="Gill Sans"/>
                <a:sym typeface="Gill Sans"/>
              </a:defRPr>
            </a:lvl2pPr>
            <a:lvl3pPr indent="-381000" lvl="2" marL="1371600" marR="0" rtl="0" algn="l">
              <a:lnSpc>
                <a:spcPct val="100000"/>
              </a:lnSpc>
              <a:spcBef>
                <a:spcPts val="480"/>
              </a:spcBef>
              <a:spcAft>
                <a:spcPts val="0"/>
              </a:spcAft>
              <a:buClr>
                <a:schemeClr val="accent2"/>
              </a:buClr>
              <a:buSzPts val="2400"/>
              <a:buFont typeface="Noto Sans Symbols"/>
              <a:buChar char="●"/>
              <a:defRPr b="0" i="0" sz="2400" u="none" cap="none" strike="noStrike">
                <a:solidFill>
                  <a:schemeClr val="dk1"/>
                </a:solidFill>
                <a:latin typeface="Gill Sans"/>
                <a:ea typeface="Gill Sans"/>
                <a:cs typeface="Gill Sans"/>
                <a:sym typeface="Gill Sans"/>
              </a:defRPr>
            </a:lvl3pPr>
            <a:lvl4pPr indent="-355600" lvl="3" marL="1828800" marR="0" rtl="0" algn="l">
              <a:lnSpc>
                <a:spcPct val="100000"/>
              </a:lnSpc>
              <a:spcBef>
                <a:spcPts val="400"/>
              </a:spcBef>
              <a:spcAft>
                <a:spcPts val="0"/>
              </a:spcAft>
              <a:buClr>
                <a:schemeClr val="accent3"/>
              </a:buClr>
              <a:buSzPts val="2000"/>
              <a:buFont typeface="Noto Sans Symbols"/>
              <a:buChar char="●"/>
              <a:defRPr b="0" i="0" sz="2000" u="none" cap="none" strike="noStrike">
                <a:solidFill>
                  <a:schemeClr val="dk1"/>
                </a:solidFill>
                <a:latin typeface="Gill Sans"/>
                <a:ea typeface="Gill Sans"/>
                <a:cs typeface="Gill Sans"/>
                <a:sym typeface="Gill Sans"/>
              </a:defRPr>
            </a:lvl4pPr>
            <a:lvl5pPr indent="-355600" lvl="4" marL="2286000" marR="0" rtl="0" algn="l">
              <a:lnSpc>
                <a:spcPct val="100000"/>
              </a:lnSpc>
              <a:spcBef>
                <a:spcPts val="400"/>
              </a:spcBef>
              <a:spcAft>
                <a:spcPts val="0"/>
              </a:spcAft>
              <a:buClr>
                <a:schemeClr val="accent4"/>
              </a:buClr>
              <a:buSzPts val="2000"/>
              <a:buFont typeface="Noto Sans Symbols"/>
              <a:buChar char="●"/>
              <a:defRPr b="0" i="0" sz="2000" u="none" cap="none" strike="noStrike">
                <a:solidFill>
                  <a:schemeClr val="dk1"/>
                </a:solidFill>
                <a:latin typeface="Gill Sans"/>
                <a:ea typeface="Gill Sans"/>
                <a:cs typeface="Gill Sans"/>
                <a:sym typeface="Gill Sans"/>
              </a:defRPr>
            </a:lvl5pPr>
            <a:lvl6pPr indent="-355600" lvl="5" marL="2743200" marR="0" rtl="0" algn="l">
              <a:lnSpc>
                <a:spcPct val="100000"/>
              </a:lnSpc>
              <a:spcBef>
                <a:spcPts val="400"/>
              </a:spcBef>
              <a:spcAft>
                <a:spcPts val="0"/>
              </a:spcAft>
              <a:buClr>
                <a:schemeClr val="accent5"/>
              </a:buClr>
              <a:buSzPts val="2000"/>
              <a:buFont typeface="Noto Sans Symbols"/>
              <a:buChar char="●"/>
              <a:defRPr b="0" i="0" sz="2000" u="none" cap="none" strike="noStrike">
                <a:solidFill>
                  <a:schemeClr val="dk1"/>
                </a:solidFill>
                <a:latin typeface="Gill Sans"/>
                <a:ea typeface="Gill Sans"/>
                <a:cs typeface="Gill Sans"/>
                <a:sym typeface="Gill Sans"/>
              </a:defRPr>
            </a:lvl6pPr>
            <a:lvl7pPr indent="-355600" lvl="6" marL="3200400" marR="0" rtl="0" algn="l">
              <a:lnSpc>
                <a:spcPct val="100000"/>
              </a:lnSpc>
              <a:spcBef>
                <a:spcPts val="400"/>
              </a:spcBef>
              <a:spcAft>
                <a:spcPts val="0"/>
              </a:spcAft>
              <a:buClr>
                <a:schemeClr val="accent6"/>
              </a:buClr>
              <a:buSzPts val="2000"/>
              <a:buFont typeface="Noto Sans Symbols"/>
              <a:buChar char="●"/>
              <a:defRPr b="0" i="0" sz="2000" u="none" cap="none" strike="noStrike">
                <a:solidFill>
                  <a:schemeClr val="dk1"/>
                </a:solidFill>
                <a:latin typeface="Gill Sans"/>
                <a:ea typeface="Gill Sans"/>
                <a:cs typeface="Gill Sans"/>
                <a:sym typeface="Gill Sans"/>
              </a:defRPr>
            </a:lvl7pPr>
            <a:lvl8pPr indent="-355600" lvl="7" marL="3657600" marR="0" rtl="0" algn="l">
              <a:lnSpc>
                <a:spcPct val="100000"/>
              </a:lnSpc>
              <a:spcBef>
                <a:spcPts val="400"/>
              </a:spcBef>
              <a:spcAft>
                <a:spcPts val="0"/>
              </a:spcAft>
              <a:buClr>
                <a:schemeClr val="accent6"/>
              </a:buClr>
              <a:buSzPts val="2000"/>
              <a:buFont typeface="Noto Sans Symbols"/>
              <a:buChar char="●"/>
              <a:defRPr b="0" i="0" sz="2000" u="none" cap="none" strike="noStrike">
                <a:solidFill>
                  <a:schemeClr val="dk1"/>
                </a:solidFill>
                <a:latin typeface="Gill Sans"/>
                <a:ea typeface="Gill Sans"/>
                <a:cs typeface="Gill Sans"/>
                <a:sym typeface="Gill Sans"/>
              </a:defRPr>
            </a:lvl8pPr>
            <a:lvl9pPr indent="-355600" lvl="8" marL="4114800" marR="0" rtl="0" algn="l">
              <a:lnSpc>
                <a:spcPct val="100000"/>
              </a:lnSpc>
              <a:spcBef>
                <a:spcPts val="400"/>
              </a:spcBef>
              <a:spcAft>
                <a:spcPts val="0"/>
              </a:spcAft>
              <a:buClr>
                <a:schemeClr val="accent6"/>
              </a:buClr>
              <a:buSzPts val="2000"/>
              <a:buFont typeface="Noto Sans Symbols"/>
              <a:buChar char="●"/>
              <a:defRPr b="0" i="0" sz="2000" u="none" cap="none" strike="noStrike">
                <a:solidFill>
                  <a:schemeClr val="dk1"/>
                </a:solidFill>
                <a:latin typeface="Gill Sans"/>
                <a:ea typeface="Gill Sans"/>
                <a:cs typeface="Gill Sans"/>
                <a:sym typeface="Gill Sans"/>
              </a:defRPr>
            </a:lvl9pPr>
          </a:lstStyle>
          <a:p/>
        </p:txBody>
      </p:sp>
      <p:sp>
        <p:nvSpPr>
          <p:cNvPr id="12" name="Google Shape;12;p1"/>
          <p:cNvSpPr txBox="1"/>
          <p:nvPr>
            <p:ph idx="10" type="dt"/>
          </p:nvPr>
        </p:nvSpPr>
        <p:spPr>
          <a:xfrm>
            <a:off x="3581400" y="6305550"/>
            <a:ext cx="2133600" cy="476250"/>
          </a:xfrm>
          <a:prstGeom prst="rect">
            <a:avLst/>
          </a:prstGeom>
          <a:noFill/>
          <a:ln>
            <a:noFill/>
          </a:ln>
        </p:spPr>
        <p:txBody>
          <a:bodyPr anchorCtr="0" anchor="b" bIns="45700" lIns="91425" spcFirstLastPara="1" rIns="91425" wrap="square" tIns="45700">
            <a:noAutofit/>
          </a:bodyPr>
          <a:lstStyle>
            <a:lvl1pPr lvl="0" marR="0" rtl="0" algn="r">
              <a:spcBef>
                <a:spcPts val="0"/>
              </a:spcBef>
              <a:spcAft>
                <a:spcPts val="0"/>
              </a:spcAft>
              <a:buSzPts val="1400"/>
              <a:buNone/>
              <a:defRPr b="0" i="0" sz="1200" u="none" cap="none" strike="noStrike">
                <a:solidFill>
                  <a:srgbClr val="ABA59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3" name="Google Shape;13;p1"/>
          <p:cNvSpPr txBox="1"/>
          <p:nvPr>
            <p:ph idx="11" type="ftr"/>
          </p:nvPr>
        </p:nvSpPr>
        <p:spPr>
          <a:xfrm>
            <a:off x="5715000" y="6305550"/>
            <a:ext cx="2895600" cy="47625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ABA591"/>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4" name="Google Shape;14;p1"/>
          <p:cNvSpPr txBox="1"/>
          <p:nvPr>
            <p:ph idx="12" type="sldNum"/>
          </p:nvPr>
        </p:nvSpPr>
        <p:spPr>
          <a:xfrm>
            <a:off x="8613648" y="6305550"/>
            <a:ext cx="457200" cy="476250"/>
          </a:xfrm>
          <a:prstGeom prst="rect">
            <a:avLst/>
          </a:prstGeom>
          <a:noFill/>
          <a:ln>
            <a:noFill/>
          </a:ln>
        </p:spPr>
        <p:txBody>
          <a:bodyPr anchorCtr="0" anchor="b" bIns="45700" lIns="91425" spcFirstLastPara="1" rIns="91425" wrap="square" tIns="45700">
            <a:noAutofit/>
          </a:bodyPr>
          <a:lstStyle>
            <a:lvl1pPr indent="0" lvl="0" marL="0" marR="0" rtl="0" algn="ctr">
              <a:spcBef>
                <a:spcPts val="0"/>
              </a:spcBef>
              <a:buNone/>
              <a:defRPr b="0" i="0" sz="1200" u="none" cap="none" strike="noStrike">
                <a:solidFill>
                  <a:srgbClr val="ABA591"/>
                </a:solidFill>
                <a:latin typeface="Gill Sans"/>
                <a:ea typeface="Gill Sans"/>
                <a:cs typeface="Gill Sans"/>
                <a:sym typeface="Gill Sans"/>
              </a:defRPr>
            </a:lvl1pPr>
            <a:lvl2pPr indent="0" lvl="1" marL="0" marR="0" rtl="0" algn="ctr">
              <a:spcBef>
                <a:spcPts val="0"/>
              </a:spcBef>
              <a:buNone/>
              <a:defRPr b="0" i="0" sz="1200" u="none" cap="none" strike="noStrike">
                <a:solidFill>
                  <a:srgbClr val="ABA591"/>
                </a:solidFill>
                <a:latin typeface="Gill Sans"/>
                <a:ea typeface="Gill Sans"/>
                <a:cs typeface="Gill Sans"/>
                <a:sym typeface="Gill Sans"/>
              </a:defRPr>
            </a:lvl2pPr>
            <a:lvl3pPr indent="0" lvl="2" marL="0" marR="0" rtl="0" algn="ctr">
              <a:spcBef>
                <a:spcPts val="0"/>
              </a:spcBef>
              <a:buNone/>
              <a:defRPr b="0" i="0" sz="1200" u="none" cap="none" strike="noStrike">
                <a:solidFill>
                  <a:srgbClr val="ABA591"/>
                </a:solidFill>
                <a:latin typeface="Gill Sans"/>
                <a:ea typeface="Gill Sans"/>
                <a:cs typeface="Gill Sans"/>
                <a:sym typeface="Gill Sans"/>
              </a:defRPr>
            </a:lvl3pPr>
            <a:lvl4pPr indent="0" lvl="3" marL="0" marR="0" rtl="0" algn="ctr">
              <a:spcBef>
                <a:spcPts val="0"/>
              </a:spcBef>
              <a:buNone/>
              <a:defRPr b="0" i="0" sz="1200" u="none" cap="none" strike="noStrike">
                <a:solidFill>
                  <a:srgbClr val="ABA591"/>
                </a:solidFill>
                <a:latin typeface="Gill Sans"/>
                <a:ea typeface="Gill Sans"/>
                <a:cs typeface="Gill Sans"/>
                <a:sym typeface="Gill Sans"/>
              </a:defRPr>
            </a:lvl4pPr>
            <a:lvl5pPr indent="0" lvl="4" marL="0" marR="0" rtl="0" algn="ctr">
              <a:spcBef>
                <a:spcPts val="0"/>
              </a:spcBef>
              <a:buNone/>
              <a:defRPr b="0" i="0" sz="1200" u="none" cap="none" strike="noStrike">
                <a:solidFill>
                  <a:srgbClr val="ABA591"/>
                </a:solidFill>
                <a:latin typeface="Gill Sans"/>
                <a:ea typeface="Gill Sans"/>
                <a:cs typeface="Gill Sans"/>
                <a:sym typeface="Gill Sans"/>
              </a:defRPr>
            </a:lvl5pPr>
            <a:lvl6pPr indent="0" lvl="5" marL="0" marR="0" rtl="0" algn="ctr">
              <a:spcBef>
                <a:spcPts val="0"/>
              </a:spcBef>
              <a:buNone/>
              <a:defRPr b="0" i="0" sz="1200" u="none" cap="none" strike="noStrike">
                <a:solidFill>
                  <a:srgbClr val="ABA591"/>
                </a:solidFill>
                <a:latin typeface="Gill Sans"/>
                <a:ea typeface="Gill Sans"/>
                <a:cs typeface="Gill Sans"/>
                <a:sym typeface="Gill Sans"/>
              </a:defRPr>
            </a:lvl6pPr>
            <a:lvl7pPr indent="0" lvl="6" marL="0" marR="0" rtl="0" algn="ctr">
              <a:spcBef>
                <a:spcPts val="0"/>
              </a:spcBef>
              <a:buNone/>
              <a:defRPr b="0" i="0" sz="1200" u="none" cap="none" strike="noStrike">
                <a:solidFill>
                  <a:srgbClr val="ABA591"/>
                </a:solidFill>
                <a:latin typeface="Gill Sans"/>
                <a:ea typeface="Gill Sans"/>
                <a:cs typeface="Gill Sans"/>
                <a:sym typeface="Gill Sans"/>
              </a:defRPr>
            </a:lvl7pPr>
            <a:lvl8pPr indent="0" lvl="7" marL="0" marR="0" rtl="0" algn="ctr">
              <a:spcBef>
                <a:spcPts val="0"/>
              </a:spcBef>
              <a:buNone/>
              <a:defRPr b="0" i="0" sz="1200" u="none" cap="none" strike="noStrike">
                <a:solidFill>
                  <a:srgbClr val="ABA591"/>
                </a:solidFill>
                <a:latin typeface="Gill Sans"/>
                <a:ea typeface="Gill Sans"/>
                <a:cs typeface="Gill Sans"/>
                <a:sym typeface="Gill Sans"/>
              </a:defRPr>
            </a:lvl8pPr>
            <a:lvl9pPr indent="0" lvl="8" marL="0" marR="0" rtl="0" algn="ctr">
              <a:spcBef>
                <a:spcPts val="0"/>
              </a:spcBef>
              <a:buNone/>
              <a:defRPr b="0" i="0" sz="1200" u="none" cap="none" strike="noStrike">
                <a:solidFill>
                  <a:srgbClr val="ABA591"/>
                </a:solidFill>
                <a:latin typeface="Gill Sans"/>
                <a:ea typeface="Gill Sans"/>
                <a:cs typeface="Gill Sans"/>
                <a:sym typeface="Gill Sans"/>
              </a:defRPr>
            </a:lvl9pPr>
          </a:lstStyle>
          <a:p>
            <a:pPr indent="0" lvl="0" marL="0" rtl="0" algn="ctr">
              <a:spcBef>
                <a:spcPts val="0"/>
              </a:spcBef>
              <a:spcAft>
                <a:spcPts val="0"/>
              </a:spcAft>
              <a:buNone/>
            </a:pPr>
            <a:fld id="{00000000-1234-1234-1234-123412341234}" type="slidenum">
              <a:rPr lang="en-US"/>
              <a:t>‹#›</a:t>
            </a:fld>
            <a:endParaRPr/>
          </a:p>
        </p:txBody>
      </p:sp>
      <p:sp>
        <p:nvSpPr>
          <p:cNvPr id="15" name="Google Shape;15;p1"/>
          <p:cNvSpPr/>
          <p:nvPr/>
        </p:nvSpPr>
        <p:spPr>
          <a:xfrm>
            <a:off x="1014984" y="-54"/>
            <a:ext cx="73152" cy="6858054"/>
          </a:xfrm>
          <a:prstGeom prst="rect">
            <a:avLst/>
          </a:prstGeom>
          <a:solidFill>
            <a:schemeClr val="lt1"/>
          </a:solidFill>
          <a:ln>
            <a:noFill/>
          </a:ln>
          <a:effectLst>
            <a:outerShdw blurRad="38550" rotWithShape="0" algn="tl" dir="10800000" dist="38000">
              <a:srgbClr val="6D6A63">
                <a:alpha val="2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7.jpg"/><Relationship Id="rId4" Type="http://schemas.openxmlformats.org/officeDocument/2006/relationships/image" Target="../media/image1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6.jpg"/><Relationship Id="rId4" Type="http://schemas.openxmlformats.org/officeDocument/2006/relationships/image" Target="../media/image6.jpg"/><Relationship Id="rId5" Type="http://schemas.openxmlformats.org/officeDocument/2006/relationships/image" Target="../media/image11.jpg"/><Relationship Id="rId6" Type="http://schemas.openxmlformats.org/officeDocument/2006/relationships/image" Target="../media/image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19.jpg"/><Relationship Id="rId5" Type="http://schemas.openxmlformats.org/officeDocument/2006/relationships/image" Target="../media/image2.jpg"/><Relationship Id="rId6" Type="http://schemas.openxmlformats.org/officeDocument/2006/relationships/image" Target="../media/image15.jpg"/><Relationship Id="rId7" Type="http://schemas.openxmlformats.org/officeDocument/2006/relationships/image" Target="../media/image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21.jpg"/><Relationship Id="rId5" Type="http://schemas.openxmlformats.org/officeDocument/2006/relationships/image" Target="../media/image18.png"/><Relationship Id="rId6" Type="http://schemas.openxmlformats.org/officeDocument/2006/relationships/image" Target="../media/image14.png"/><Relationship Id="rId7" Type="http://schemas.openxmlformats.org/officeDocument/2006/relationships/image" Target="../media/image10.png"/><Relationship Id="rId8" Type="http://schemas.openxmlformats.org/officeDocument/2006/relationships/image" Target="../media/image1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7.jpg"/><Relationship Id="rId4" Type="http://schemas.openxmlformats.org/officeDocument/2006/relationships/image" Target="../media/image5.png"/><Relationship Id="rId5" Type="http://schemas.openxmlformats.org/officeDocument/2006/relationships/image" Target="../media/image26.png"/><Relationship Id="rId6" Type="http://schemas.openxmlformats.org/officeDocument/2006/relationships/image" Target="../media/image23.png"/><Relationship Id="rId7" Type="http://schemas.openxmlformats.org/officeDocument/2006/relationships/image" Target="../media/image20.jpg"/><Relationship Id="rId8" Type="http://schemas.openxmlformats.org/officeDocument/2006/relationships/image" Target="../media/image2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2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3"/>
          <p:cNvSpPr txBox="1"/>
          <p:nvPr>
            <p:ph type="ctrTitle"/>
          </p:nvPr>
        </p:nvSpPr>
        <p:spPr>
          <a:xfrm>
            <a:off x="1066800" y="1371600"/>
            <a:ext cx="7772400" cy="1905000"/>
          </a:xfrm>
          <a:prstGeom prst="rect">
            <a:avLst/>
          </a:prstGeom>
          <a:noFill/>
          <a:ln>
            <a:noFill/>
          </a:ln>
        </p:spPr>
        <p:txBody>
          <a:bodyPr anchorCtr="0" anchor="b" bIns="45700" lIns="91425" spcFirstLastPara="1" rIns="91425" wrap="square" tIns="45700">
            <a:normAutofit fontScale="90000"/>
          </a:bodyPr>
          <a:lstStyle/>
          <a:p>
            <a:pPr indent="0" lvl="0" marL="0" rtl="0" algn="ctr">
              <a:spcBef>
                <a:spcPts val="0"/>
              </a:spcBef>
              <a:spcAft>
                <a:spcPts val="0"/>
              </a:spcAft>
              <a:buClr>
                <a:schemeClr val="dk2"/>
              </a:buClr>
              <a:buSzPct val="100000"/>
              <a:buFont typeface="Bookman Old Style"/>
              <a:buNone/>
            </a:pPr>
            <a:r>
              <a:rPr b="1" lang="en-US" sz="4000"/>
              <a:t>Omnspector </a:t>
            </a:r>
            <a:br>
              <a:rPr b="1" lang="en-US" sz="4000"/>
            </a:br>
            <a:r>
              <a:rPr b="1" lang="en-US" sz="4000"/>
              <a:t>Omni Environment Inspector</a:t>
            </a:r>
            <a:br>
              <a:rPr lang="en-US" sz="6000"/>
            </a:br>
            <a:br>
              <a:rPr lang="en-US" sz="5400"/>
            </a:br>
            <a:endParaRPr sz="5400"/>
          </a:p>
        </p:txBody>
      </p:sp>
      <p:sp>
        <p:nvSpPr>
          <p:cNvPr id="101" name="Google Shape;101;p13"/>
          <p:cNvSpPr txBox="1"/>
          <p:nvPr>
            <p:ph idx="1" type="subTitle"/>
          </p:nvPr>
        </p:nvSpPr>
        <p:spPr>
          <a:xfrm>
            <a:off x="1295400" y="2514600"/>
            <a:ext cx="7406640" cy="1752600"/>
          </a:xfrm>
          <a:prstGeom prst="rect">
            <a:avLst/>
          </a:prstGeom>
          <a:noFill/>
          <a:ln>
            <a:noFill/>
          </a:ln>
        </p:spPr>
        <p:txBody>
          <a:bodyPr anchorCtr="0" anchor="t" bIns="45700" lIns="91425" spcFirstLastPara="1" rIns="91425" wrap="square" tIns="0">
            <a:noAutofit/>
          </a:bodyPr>
          <a:lstStyle/>
          <a:p>
            <a:pPr indent="0" lvl="0" marL="27432" rtl="0" algn="ctr">
              <a:lnSpc>
                <a:spcPct val="100000"/>
              </a:lnSpc>
              <a:spcBef>
                <a:spcPts val="0"/>
              </a:spcBef>
              <a:spcAft>
                <a:spcPts val="0"/>
              </a:spcAft>
              <a:buSzPts val="2240"/>
              <a:buNone/>
            </a:pPr>
            <a:r>
              <a:rPr lang="en-US" sz="2800"/>
              <a:t>Prepared by:</a:t>
            </a:r>
            <a:br>
              <a:rPr lang="en-US" sz="2800"/>
            </a:br>
            <a:r>
              <a:rPr lang="en-US" sz="2800"/>
              <a:t>Noor Sadaqa &amp; Alia Tuqan</a:t>
            </a:r>
            <a:br>
              <a:rPr lang="en-US" sz="2800"/>
            </a:br>
            <a:br>
              <a:rPr lang="en-US" sz="2800"/>
            </a:br>
            <a:r>
              <a:rPr lang="en-US" sz="2800"/>
              <a:t>Supervised by:</a:t>
            </a:r>
            <a:br>
              <a:rPr lang="en-US" sz="2800"/>
            </a:br>
            <a:r>
              <a:rPr lang="en-US" sz="2800"/>
              <a:t>Dr. Suleiman Abu Kharmeh</a:t>
            </a:r>
            <a:endParaRPr sz="2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2"/>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300"/>
              <a:buFont typeface="Bookman Old Style"/>
              <a:buNone/>
            </a:pPr>
            <a:r>
              <a:rPr lang="en-US"/>
              <a:t>Constraints</a:t>
            </a:r>
            <a:endParaRPr/>
          </a:p>
        </p:txBody>
      </p:sp>
      <p:sp>
        <p:nvSpPr>
          <p:cNvPr id="198" name="Google Shape;198;p22"/>
          <p:cNvSpPr txBox="1"/>
          <p:nvPr>
            <p:ph idx="1" type="body"/>
          </p:nvPr>
        </p:nvSpPr>
        <p:spPr>
          <a:xfrm>
            <a:off x="1435608" y="1447800"/>
            <a:ext cx="7498080" cy="4800600"/>
          </a:xfrm>
          <a:prstGeom prst="rect">
            <a:avLst/>
          </a:prstGeom>
          <a:noFill/>
          <a:ln>
            <a:noFill/>
          </a:ln>
        </p:spPr>
        <p:txBody>
          <a:bodyPr anchorCtr="0" anchor="t" bIns="45700" lIns="91425" spcFirstLastPara="1" rIns="91425" wrap="square" tIns="45700">
            <a:normAutofit/>
          </a:bodyPr>
          <a:lstStyle/>
          <a:p>
            <a:pPr indent="-283464" lvl="0" marL="365760" rtl="0" algn="l">
              <a:lnSpc>
                <a:spcPct val="100000"/>
              </a:lnSpc>
              <a:spcBef>
                <a:spcPts val="0"/>
              </a:spcBef>
              <a:spcAft>
                <a:spcPts val="0"/>
              </a:spcAft>
              <a:buSzPts val="2240"/>
              <a:buChar char="⚫"/>
            </a:pPr>
            <a:r>
              <a:rPr lang="en-US" sz="2800"/>
              <a:t>Mechanical part</a:t>
            </a:r>
            <a:br>
              <a:rPr lang="en-US" sz="2800"/>
            </a:br>
            <a:endParaRPr sz="2800"/>
          </a:p>
          <a:p>
            <a:pPr indent="-283464" lvl="0" marL="365760" rtl="0" algn="l">
              <a:lnSpc>
                <a:spcPct val="100000"/>
              </a:lnSpc>
              <a:spcBef>
                <a:spcPts val="600"/>
              </a:spcBef>
              <a:spcAft>
                <a:spcPts val="0"/>
              </a:spcAft>
              <a:buSzPts val="2240"/>
              <a:buChar char="⚫"/>
            </a:pPr>
            <a:r>
              <a:rPr lang="en-US" sz="2800"/>
              <a:t>Difficulties to find the desired threaded rods with fixed diameter.</a:t>
            </a:r>
            <a:br>
              <a:rPr lang="en-US" sz="2800"/>
            </a:br>
            <a:endParaRPr sz="2800"/>
          </a:p>
          <a:p>
            <a:pPr indent="-283464" lvl="0" marL="365760" rtl="0" algn="l">
              <a:lnSpc>
                <a:spcPct val="100000"/>
              </a:lnSpc>
              <a:spcBef>
                <a:spcPts val="600"/>
              </a:spcBef>
              <a:spcAft>
                <a:spcPts val="0"/>
              </a:spcAft>
              <a:buSzPts val="2240"/>
              <a:buChar char="⚫"/>
            </a:pPr>
            <a:r>
              <a:rPr lang="en-US" sz="2800"/>
              <a:t>Controlling speed of stepper motors.</a:t>
            </a:r>
            <a:br>
              <a:rPr lang="en-US" sz="2800"/>
            </a:br>
            <a:endParaRPr sz="2800"/>
          </a:p>
          <a:p>
            <a:pPr indent="-283464" lvl="0" marL="365760" rtl="0" algn="l">
              <a:lnSpc>
                <a:spcPct val="100000"/>
              </a:lnSpc>
              <a:spcBef>
                <a:spcPts val="600"/>
              </a:spcBef>
              <a:spcAft>
                <a:spcPts val="0"/>
              </a:spcAft>
              <a:buSzPts val="2240"/>
              <a:buChar char="⚫"/>
            </a:pPr>
            <a:r>
              <a:rPr lang="en-US" sz="2800"/>
              <a:t>3D printed wheels couldn’t move on every type of floor.</a:t>
            </a:r>
            <a:endParaRPr/>
          </a:p>
          <a:p>
            <a:pPr indent="-120903" lvl="0" marL="365760" rtl="0" algn="l">
              <a:lnSpc>
                <a:spcPct val="100000"/>
              </a:lnSpc>
              <a:spcBef>
                <a:spcPts val="600"/>
              </a:spcBef>
              <a:spcAft>
                <a:spcPts val="0"/>
              </a:spcAft>
              <a:buSzPts val="2560"/>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3"/>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300"/>
              <a:buFont typeface="Bookman Old Style"/>
              <a:buNone/>
            </a:pPr>
            <a:r>
              <a:rPr lang="en-US"/>
              <a:t>Future work</a:t>
            </a:r>
            <a:endParaRPr/>
          </a:p>
        </p:txBody>
      </p:sp>
      <p:sp>
        <p:nvSpPr>
          <p:cNvPr id="204" name="Google Shape;204;p23"/>
          <p:cNvSpPr txBox="1"/>
          <p:nvPr>
            <p:ph idx="1" type="body"/>
          </p:nvPr>
        </p:nvSpPr>
        <p:spPr>
          <a:xfrm>
            <a:off x="1435608" y="1447800"/>
            <a:ext cx="7498080" cy="4800600"/>
          </a:xfrm>
          <a:prstGeom prst="rect">
            <a:avLst/>
          </a:prstGeom>
          <a:noFill/>
          <a:ln>
            <a:noFill/>
          </a:ln>
        </p:spPr>
        <p:txBody>
          <a:bodyPr anchorCtr="0" anchor="t" bIns="45700" lIns="91425" spcFirstLastPara="1" rIns="91425" wrap="square" tIns="45700">
            <a:normAutofit/>
          </a:bodyPr>
          <a:lstStyle/>
          <a:p>
            <a:pPr indent="-283464" lvl="0" marL="365760" rtl="0" algn="l">
              <a:lnSpc>
                <a:spcPct val="100000"/>
              </a:lnSpc>
              <a:spcBef>
                <a:spcPts val="0"/>
              </a:spcBef>
              <a:spcAft>
                <a:spcPts val="0"/>
              </a:spcAft>
              <a:buSzPts val="2240"/>
              <a:buChar char="⚫"/>
            </a:pPr>
            <a:r>
              <a:rPr lang="en-US" sz="2800"/>
              <a:t>Providing image processing and an arm for moving goods from the desired source to the desired destination.</a:t>
            </a:r>
            <a:br>
              <a:rPr lang="en-US" sz="2800"/>
            </a:br>
            <a:endParaRPr sz="2800"/>
          </a:p>
          <a:p>
            <a:pPr indent="-283464" lvl="0" marL="365760" rtl="0" algn="l">
              <a:lnSpc>
                <a:spcPct val="100000"/>
              </a:lnSpc>
              <a:spcBef>
                <a:spcPts val="600"/>
              </a:spcBef>
              <a:spcAft>
                <a:spcPts val="0"/>
              </a:spcAft>
              <a:buSzPts val="2240"/>
              <a:buChar char="⚫"/>
            </a:pPr>
            <a:r>
              <a:rPr lang="en-US" sz="2800"/>
              <a:t>Adding some more advanced sensors.</a:t>
            </a:r>
            <a:br>
              <a:rPr lang="en-US" sz="2800"/>
            </a:br>
            <a:endParaRPr sz="2800"/>
          </a:p>
          <a:p>
            <a:pPr indent="-283464" lvl="0" marL="365760" rtl="0" algn="l">
              <a:lnSpc>
                <a:spcPct val="100000"/>
              </a:lnSpc>
              <a:spcBef>
                <a:spcPts val="600"/>
              </a:spcBef>
              <a:spcAft>
                <a:spcPts val="0"/>
              </a:spcAft>
              <a:buSzPts val="2240"/>
              <a:buChar char="⚫"/>
            </a:pPr>
            <a:r>
              <a:rPr lang="en-US" sz="2800"/>
              <a:t>Apply the idea on ambulance cars to help in not getting stuck in traffic.</a:t>
            </a:r>
            <a:endParaRPr sz="28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24"/>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300"/>
              <a:buFont typeface="Bookman Old Style"/>
              <a:buNone/>
            </a:pPr>
            <a:r>
              <a:rPr lang="en-US"/>
              <a:t>Conclusion</a:t>
            </a:r>
            <a:endParaRPr/>
          </a:p>
        </p:txBody>
      </p:sp>
      <p:sp>
        <p:nvSpPr>
          <p:cNvPr id="210" name="Google Shape;210;p24"/>
          <p:cNvSpPr txBox="1"/>
          <p:nvPr>
            <p:ph idx="1" type="body"/>
          </p:nvPr>
        </p:nvSpPr>
        <p:spPr>
          <a:xfrm>
            <a:off x="1066800" y="1371600"/>
            <a:ext cx="7866888" cy="4876800"/>
          </a:xfrm>
          <a:prstGeom prst="rect">
            <a:avLst/>
          </a:prstGeom>
          <a:noFill/>
          <a:ln>
            <a:noFill/>
          </a:ln>
        </p:spPr>
        <p:txBody>
          <a:bodyPr anchorCtr="0" anchor="t" bIns="45700" lIns="91425" spcFirstLastPara="1" rIns="91425" wrap="square" tIns="45700">
            <a:normAutofit/>
          </a:bodyPr>
          <a:lstStyle/>
          <a:p>
            <a:pPr indent="-283464" lvl="0" marL="365760" rtl="0" algn="l">
              <a:lnSpc>
                <a:spcPct val="100000"/>
              </a:lnSpc>
              <a:spcBef>
                <a:spcPts val="0"/>
              </a:spcBef>
              <a:spcAft>
                <a:spcPts val="0"/>
              </a:spcAft>
              <a:buSzPts val="2240"/>
              <a:buChar char="⚫"/>
            </a:pPr>
            <a:r>
              <a:rPr lang="en-US" sz="2800"/>
              <a:t>In our project, we designed an Arduino-controlled robot that mainly focuses on keeping an eye on air conditions and hazardous situations and moves freely without being an obstacle and make it hard for workers to stumble and it also can move in any direction.</a:t>
            </a:r>
            <a:endParaRPr sz="2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25"/>
          <p:cNvSpPr txBox="1"/>
          <p:nvPr>
            <p:ph type="title"/>
          </p:nvPr>
        </p:nvSpPr>
        <p:spPr>
          <a:xfrm>
            <a:off x="1066800" y="2590800"/>
            <a:ext cx="749808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4300"/>
              <a:buFont typeface="Bookman Old Style"/>
              <a:buNone/>
            </a:pPr>
            <a:r>
              <a:rPr lang="en-US"/>
              <a:t>Thank  You</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4"/>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300"/>
              <a:buFont typeface="Bookman Old Style"/>
              <a:buNone/>
            </a:pPr>
            <a:r>
              <a:rPr lang="en-US"/>
              <a:t>Outlines</a:t>
            </a:r>
            <a:endParaRPr/>
          </a:p>
        </p:txBody>
      </p:sp>
      <p:sp>
        <p:nvSpPr>
          <p:cNvPr id="107" name="Google Shape;107;p14"/>
          <p:cNvSpPr txBox="1"/>
          <p:nvPr>
            <p:ph idx="1" type="body"/>
          </p:nvPr>
        </p:nvSpPr>
        <p:spPr>
          <a:xfrm>
            <a:off x="1435608" y="1447800"/>
            <a:ext cx="7498080" cy="4800600"/>
          </a:xfrm>
          <a:prstGeom prst="rect">
            <a:avLst/>
          </a:prstGeom>
          <a:noFill/>
          <a:ln>
            <a:noFill/>
          </a:ln>
        </p:spPr>
        <p:txBody>
          <a:bodyPr anchorCtr="0" anchor="t" bIns="45700" lIns="91425" spcFirstLastPara="1" rIns="91425" wrap="square" tIns="45700">
            <a:normAutofit/>
          </a:bodyPr>
          <a:lstStyle/>
          <a:p>
            <a:pPr indent="-283464" lvl="0" marL="365760" rtl="0" algn="l">
              <a:lnSpc>
                <a:spcPct val="100000"/>
              </a:lnSpc>
              <a:spcBef>
                <a:spcPts val="0"/>
              </a:spcBef>
              <a:spcAft>
                <a:spcPts val="0"/>
              </a:spcAft>
              <a:buSzPts val="2560"/>
              <a:buChar char="⚫"/>
            </a:pPr>
            <a:r>
              <a:rPr lang="en-US"/>
              <a:t>Main features</a:t>
            </a:r>
            <a:endParaRPr/>
          </a:p>
          <a:p>
            <a:pPr indent="-283464" lvl="0" marL="365760" rtl="0" algn="l">
              <a:lnSpc>
                <a:spcPct val="100000"/>
              </a:lnSpc>
              <a:spcBef>
                <a:spcPts val="600"/>
              </a:spcBef>
              <a:spcAft>
                <a:spcPts val="0"/>
              </a:spcAft>
              <a:buSzPts val="2560"/>
              <a:buChar char="⚫"/>
            </a:pPr>
            <a:r>
              <a:rPr lang="en-US"/>
              <a:t>Tools</a:t>
            </a:r>
            <a:endParaRPr/>
          </a:p>
          <a:p>
            <a:pPr indent="-283464" lvl="0" marL="365760" rtl="0" algn="l">
              <a:lnSpc>
                <a:spcPct val="100000"/>
              </a:lnSpc>
              <a:spcBef>
                <a:spcPts val="600"/>
              </a:spcBef>
              <a:spcAft>
                <a:spcPts val="0"/>
              </a:spcAft>
              <a:buSzPts val="2560"/>
              <a:buChar char="⚫"/>
            </a:pPr>
            <a:r>
              <a:rPr lang="en-US"/>
              <a:t>Project structure</a:t>
            </a:r>
            <a:endParaRPr/>
          </a:p>
          <a:p>
            <a:pPr indent="-283464" lvl="0" marL="365760" rtl="0" algn="l">
              <a:lnSpc>
                <a:spcPct val="100000"/>
              </a:lnSpc>
              <a:spcBef>
                <a:spcPts val="600"/>
              </a:spcBef>
              <a:spcAft>
                <a:spcPts val="0"/>
              </a:spcAft>
              <a:buSzPts val="2560"/>
              <a:buChar char="⚫"/>
            </a:pPr>
            <a:r>
              <a:rPr lang="en-US"/>
              <a:t>Constraints</a:t>
            </a:r>
            <a:endParaRPr/>
          </a:p>
          <a:p>
            <a:pPr indent="-283464" lvl="0" marL="365760" rtl="0" algn="l">
              <a:lnSpc>
                <a:spcPct val="100000"/>
              </a:lnSpc>
              <a:spcBef>
                <a:spcPts val="600"/>
              </a:spcBef>
              <a:spcAft>
                <a:spcPts val="0"/>
              </a:spcAft>
              <a:buSzPts val="2560"/>
              <a:buChar char="⚫"/>
            </a:pPr>
            <a:r>
              <a:rPr lang="en-US"/>
              <a:t>Future work</a:t>
            </a:r>
            <a:endParaRPr/>
          </a:p>
          <a:p>
            <a:pPr indent="-283464" lvl="0" marL="365760" rtl="0" algn="l">
              <a:lnSpc>
                <a:spcPct val="100000"/>
              </a:lnSpc>
              <a:spcBef>
                <a:spcPts val="600"/>
              </a:spcBef>
              <a:spcAft>
                <a:spcPts val="0"/>
              </a:spcAft>
              <a:buSzPts val="2560"/>
              <a:buChar char="⚫"/>
            </a:pPr>
            <a:r>
              <a:rPr lang="en-US"/>
              <a:t>Conclusion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5"/>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300"/>
              <a:buFont typeface="Bookman Old Style"/>
              <a:buNone/>
            </a:pPr>
            <a:r>
              <a:rPr lang="en-US"/>
              <a:t>Main features</a:t>
            </a:r>
            <a:endParaRPr/>
          </a:p>
        </p:txBody>
      </p:sp>
      <p:sp>
        <p:nvSpPr>
          <p:cNvPr id="113" name="Google Shape;113;p15"/>
          <p:cNvSpPr txBox="1"/>
          <p:nvPr>
            <p:ph idx="1" type="body"/>
          </p:nvPr>
        </p:nvSpPr>
        <p:spPr>
          <a:xfrm>
            <a:off x="1371600" y="1447800"/>
            <a:ext cx="7498080" cy="4800600"/>
          </a:xfrm>
          <a:prstGeom prst="rect">
            <a:avLst/>
          </a:prstGeom>
          <a:noFill/>
          <a:ln>
            <a:noFill/>
          </a:ln>
        </p:spPr>
        <p:txBody>
          <a:bodyPr anchorCtr="0" anchor="t" bIns="45700" lIns="91425" spcFirstLastPara="1" rIns="91425" wrap="square" tIns="45700">
            <a:normAutofit/>
          </a:bodyPr>
          <a:lstStyle/>
          <a:p>
            <a:pPr indent="-283464" lvl="0" marL="365760" rtl="0" algn="l">
              <a:lnSpc>
                <a:spcPct val="100000"/>
              </a:lnSpc>
              <a:spcBef>
                <a:spcPts val="0"/>
              </a:spcBef>
              <a:spcAft>
                <a:spcPts val="0"/>
              </a:spcAft>
              <a:buSzPts val="2560"/>
              <a:buChar char="⚫"/>
            </a:pPr>
            <a:r>
              <a:rPr lang="en-US"/>
              <a:t>Omnspector is a robot with special 3D printed wheels that enable it to move in all directions. </a:t>
            </a:r>
            <a:br>
              <a:rPr lang="en-US"/>
            </a:br>
            <a:endParaRPr/>
          </a:p>
        </p:txBody>
      </p:sp>
      <p:pic>
        <p:nvPicPr>
          <p:cNvPr descr="WhatsApp Image 2021-06-05 at 1.53.50 PM.jpeg" id="114" name="Google Shape;114;p15"/>
          <p:cNvPicPr preferRelativeResize="0"/>
          <p:nvPr/>
        </p:nvPicPr>
        <p:blipFill rotWithShape="1">
          <a:blip r:embed="rId3">
            <a:alphaModFix/>
          </a:blip>
          <a:srcRect b="0" l="0" r="0" t="0"/>
          <a:stretch/>
        </p:blipFill>
        <p:spPr>
          <a:xfrm>
            <a:off x="5105400" y="3124200"/>
            <a:ext cx="2979429" cy="3429000"/>
          </a:xfrm>
          <a:prstGeom prst="rect">
            <a:avLst/>
          </a:prstGeom>
          <a:noFill/>
          <a:ln>
            <a:noFill/>
          </a:ln>
        </p:spPr>
      </p:pic>
      <p:pic>
        <p:nvPicPr>
          <p:cNvPr descr="WhatsApp Image 2021-06-05 at 1.53.49 PM (1).jpeg" id="115" name="Google Shape;115;p15"/>
          <p:cNvPicPr preferRelativeResize="0"/>
          <p:nvPr/>
        </p:nvPicPr>
        <p:blipFill rotWithShape="1">
          <a:blip r:embed="rId4">
            <a:alphaModFix/>
          </a:blip>
          <a:srcRect b="0" l="0" r="0" t="0"/>
          <a:stretch/>
        </p:blipFill>
        <p:spPr>
          <a:xfrm>
            <a:off x="1752600" y="3124200"/>
            <a:ext cx="3358107" cy="34290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6"/>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300"/>
              <a:buFont typeface="Bookman Old Style"/>
              <a:buNone/>
            </a:pPr>
            <a:r>
              <a:rPr lang="en-US"/>
              <a:t>Main features</a:t>
            </a:r>
            <a:endParaRPr/>
          </a:p>
        </p:txBody>
      </p:sp>
      <p:sp>
        <p:nvSpPr>
          <p:cNvPr id="121" name="Google Shape;121;p16"/>
          <p:cNvSpPr txBox="1"/>
          <p:nvPr>
            <p:ph idx="1" type="body"/>
          </p:nvPr>
        </p:nvSpPr>
        <p:spPr>
          <a:xfrm>
            <a:off x="1435608" y="1447800"/>
            <a:ext cx="7498080" cy="4800600"/>
          </a:xfrm>
          <a:prstGeom prst="rect">
            <a:avLst/>
          </a:prstGeom>
          <a:noFill/>
          <a:ln>
            <a:noFill/>
          </a:ln>
        </p:spPr>
        <p:txBody>
          <a:bodyPr anchorCtr="0" anchor="t" bIns="45700" lIns="91425" spcFirstLastPara="1" rIns="91425" wrap="square" tIns="45700">
            <a:normAutofit/>
          </a:bodyPr>
          <a:lstStyle/>
          <a:p>
            <a:pPr indent="-283464" lvl="0" marL="365760" rtl="0" algn="l">
              <a:lnSpc>
                <a:spcPct val="100000"/>
              </a:lnSpc>
              <a:spcBef>
                <a:spcPts val="0"/>
              </a:spcBef>
              <a:spcAft>
                <a:spcPts val="0"/>
              </a:spcAft>
              <a:buSzPts val="2560"/>
              <a:buChar char="⚫"/>
            </a:pPr>
            <a:r>
              <a:rPr lang="en-US"/>
              <a:t>Measure the gas concentration, temperature, humidity and indicate if there is a danger.</a:t>
            </a:r>
            <a:endParaRPr/>
          </a:p>
          <a:p>
            <a:pPr indent="-120903" lvl="0" marL="365760" rtl="0" algn="l">
              <a:lnSpc>
                <a:spcPct val="100000"/>
              </a:lnSpc>
              <a:spcBef>
                <a:spcPts val="600"/>
              </a:spcBef>
              <a:spcAft>
                <a:spcPts val="0"/>
              </a:spcAft>
              <a:buSzPts val="2560"/>
              <a:buNone/>
            </a:pPr>
            <a:r>
              <a:t/>
            </a:r>
            <a:endParaRPr/>
          </a:p>
        </p:txBody>
      </p:sp>
      <p:pic>
        <p:nvPicPr>
          <p:cNvPr descr="WhatsApp Image 2021-06-05 at 8.32.23 PM.jpeg" id="122" name="Google Shape;122;p16"/>
          <p:cNvPicPr preferRelativeResize="0"/>
          <p:nvPr/>
        </p:nvPicPr>
        <p:blipFill rotWithShape="1">
          <a:blip r:embed="rId3">
            <a:alphaModFix/>
          </a:blip>
          <a:srcRect b="0" l="0" r="0" t="0"/>
          <a:stretch/>
        </p:blipFill>
        <p:spPr>
          <a:xfrm>
            <a:off x="5105399" y="3124200"/>
            <a:ext cx="3882455" cy="1447800"/>
          </a:xfrm>
          <a:prstGeom prst="rect">
            <a:avLst/>
          </a:prstGeom>
          <a:noFill/>
          <a:ln>
            <a:noFill/>
          </a:ln>
        </p:spPr>
      </p:pic>
      <p:pic>
        <p:nvPicPr>
          <p:cNvPr descr="WhatsApp Image 2021-06-07 at 11.22.01 AM.jpeg" id="123" name="Google Shape;123;p16"/>
          <p:cNvPicPr preferRelativeResize="0"/>
          <p:nvPr/>
        </p:nvPicPr>
        <p:blipFill rotWithShape="1">
          <a:blip r:embed="rId4">
            <a:alphaModFix/>
          </a:blip>
          <a:srcRect b="0" l="0" r="0" t="0"/>
          <a:stretch/>
        </p:blipFill>
        <p:spPr>
          <a:xfrm>
            <a:off x="5105400" y="4571999"/>
            <a:ext cx="3886200" cy="1607473"/>
          </a:xfrm>
          <a:prstGeom prst="rect">
            <a:avLst/>
          </a:prstGeom>
          <a:noFill/>
          <a:ln>
            <a:noFill/>
          </a:ln>
        </p:spPr>
      </p:pic>
      <p:pic>
        <p:nvPicPr>
          <p:cNvPr descr="20210605_194627.jpg" id="124" name="Google Shape;124;p16"/>
          <p:cNvPicPr preferRelativeResize="0"/>
          <p:nvPr/>
        </p:nvPicPr>
        <p:blipFill rotWithShape="1">
          <a:blip r:embed="rId5">
            <a:alphaModFix/>
          </a:blip>
          <a:srcRect b="0" l="0" r="0" t="0"/>
          <a:stretch/>
        </p:blipFill>
        <p:spPr>
          <a:xfrm>
            <a:off x="1066800" y="3429000"/>
            <a:ext cx="3950208" cy="1066800"/>
          </a:xfrm>
          <a:prstGeom prst="rect">
            <a:avLst/>
          </a:prstGeom>
          <a:noFill/>
          <a:ln>
            <a:noFill/>
          </a:ln>
        </p:spPr>
      </p:pic>
      <p:pic>
        <p:nvPicPr>
          <p:cNvPr descr="20210605_194803.jpg" id="125" name="Google Shape;125;p16"/>
          <p:cNvPicPr preferRelativeResize="0"/>
          <p:nvPr/>
        </p:nvPicPr>
        <p:blipFill rotWithShape="1">
          <a:blip r:embed="rId6">
            <a:alphaModFix/>
          </a:blip>
          <a:srcRect b="0" l="0" r="0" t="0"/>
          <a:stretch/>
        </p:blipFill>
        <p:spPr>
          <a:xfrm>
            <a:off x="1066800" y="4495800"/>
            <a:ext cx="3962400" cy="101167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17"/>
          <p:cNvSpPr txBox="1"/>
          <p:nvPr>
            <p:ph idx="4294967295" type="title"/>
          </p:nvPr>
        </p:nvSpPr>
        <p:spPr>
          <a:xfrm>
            <a:off x="1644650" y="274638"/>
            <a:ext cx="749935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300"/>
              <a:buFont typeface="Bookman Old Style"/>
              <a:buNone/>
            </a:pPr>
            <a:r>
              <a:rPr lang="en-US"/>
              <a:t>Tools</a:t>
            </a:r>
            <a:endParaRPr/>
          </a:p>
        </p:txBody>
      </p:sp>
      <p:pic>
        <p:nvPicPr>
          <p:cNvPr id="131" name="Google Shape;131;p17"/>
          <p:cNvPicPr preferRelativeResize="0"/>
          <p:nvPr>
            <p:ph idx="4294967295" type="body"/>
          </p:nvPr>
        </p:nvPicPr>
        <p:blipFill rotWithShape="1">
          <a:blip r:embed="rId3">
            <a:alphaModFix/>
          </a:blip>
          <a:srcRect b="0" l="0" r="0" t="0"/>
          <a:stretch/>
        </p:blipFill>
        <p:spPr>
          <a:xfrm>
            <a:off x="3276600" y="1143000"/>
            <a:ext cx="3857320" cy="2092268"/>
          </a:xfrm>
          <a:prstGeom prst="rect">
            <a:avLst/>
          </a:prstGeom>
          <a:noFill/>
          <a:ln>
            <a:noFill/>
          </a:ln>
        </p:spPr>
      </p:pic>
      <p:pic>
        <p:nvPicPr>
          <p:cNvPr descr="Nuts, Bolts and Washers | Somerset Timbers" id="132" name="Google Shape;132;p17"/>
          <p:cNvPicPr preferRelativeResize="0"/>
          <p:nvPr/>
        </p:nvPicPr>
        <p:blipFill rotWithShape="1">
          <a:blip r:embed="rId4">
            <a:alphaModFix/>
          </a:blip>
          <a:srcRect b="0" l="0" r="0" t="0"/>
          <a:stretch/>
        </p:blipFill>
        <p:spPr>
          <a:xfrm>
            <a:off x="1066800" y="4648200"/>
            <a:ext cx="1827886" cy="1219200"/>
          </a:xfrm>
          <a:prstGeom prst="rect">
            <a:avLst/>
          </a:prstGeom>
          <a:noFill/>
          <a:ln>
            <a:noFill/>
          </a:ln>
        </p:spPr>
      </p:pic>
      <p:pic>
        <p:nvPicPr>
          <p:cNvPr descr="rollers.JPG" id="133" name="Google Shape;133;p17"/>
          <p:cNvPicPr preferRelativeResize="0"/>
          <p:nvPr/>
        </p:nvPicPr>
        <p:blipFill rotWithShape="1">
          <a:blip r:embed="rId5">
            <a:alphaModFix/>
          </a:blip>
          <a:srcRect b="0" l="0" r="0" t="0"/>
          <a:stretch/>
        </p:blipFill>
        <p:spPr>
          <a:xfrm>
            <a:off x="3048000" y="4495800"/>
            <a:ext cx="1799435" cy="1569720"/>
          </a:xfrm>
          <a:prstGeom prst="rect">
            <a:avLst/>
          </a:prstGeom>
          <a:noFill/>
          <a:ln>
            <a:noFill/>
          </a:ln>
        </p:spPr>
      </p:pic>
      <p:pic>
        <p:nvPicPr>
          <p:cNvPr descr="circumference.JPG" id="134" name="Google Shape;134;p17"/>
          <p:cNvPicPr preferRelativeResize="0"/>
          <p:nvPr/>
        </p:nvPicPr>
        <p:blipFill rotWithShape="1">
          <a:blip r:embed="rId6">
            <a:alphaModFix/>
          </a:blip>
          <a:srcRect b="0" l="0" r="0" t="0"/>
          <a:stretch/>
        </p:blipFill>
        <p:spPr>
          <a:xfrm>
            <a:off x="5029200" y="4495800"/>
            <a:ext cx="2194204" cy="1565551"/>
          </a:xfrm>
          <a:prstGeom prst="rect">
            <a:avLst/>
          </a:prstGeom>
          <a:noFill/>
          <a:ln>
            <a:noFill/>
          </a:ln>
        </p:spPr>
      </p:pic>
      <p:pic>
        <p:nvPicPr>
          <p:cNvPr descr="Stainless Steel Rods And Bars - Stainless Steel Rod Wholesaler from Nagpur" id="135" name="Google Shape;135;p17"/>
          <p:cNvPicPr preferRelativeResize="0"/>
          <p:nvPr/>
        </p:nvPicPr>
        <p:blipFill rotWithShape="1">
          <a:blip r:embed="rId7">
            <a:alphaModFix/>
          </a:blip>
          <a:srcRect b="0" l="0" r="0" t="0"/>
          <a:stretch/>
        </p:blipFill>
        <p:spPr>
          <a:xfrm>
            <a:off x="7391400" y="4495800"/>
            <a:ext cx="1524000" cy="1524000"/>
          </a:xfrm>
          <a:prstGeom prst="rect">
            <a:avLst/>
          </a:prstGeom>
          <a:noFill/>
          <a:ln>
            <a:noFill/>
          </a:ln>
        </p:spPr>
      </p:pic>
      <p:sp>
        <p:nvSpPr>
          <p:cNvPr id="136" name="Google Shape;136;p17"/>
          <p:cNvSpPr txBox="1"/>
          <p:nvPr/>
        </p:nvSpPr>
        <p:spPr>
          <a:xfrm>
            <a:off x="8077200" y="6172200"/>
            <a:ext cx="9144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cap="none" strike="noStrike">
                <a:solidFill>
                  <a:schemeClr val="dk1"/>
                </a:solidFill>
                <a:latin typeface="Gill Sans"/>
                <a:ea typeface="Gill Sans"/>
                <a:cs typeface="Gill Sans"/>
                <a:sym typeface="Gill Sans"/>
              </a:rPr>
              <a:t>Rods</a:t>
            </a:r>
            <a:endParaRPr sz="1800">
              <a:solidFill>
                <a:schemeClr val="dk1"/>
              </a:solidFill>
              <a:latin typeface="Gill Sans"/>
              <a:ea typeface="Gill Sans"/>
              <a:cs typeface="Gill Sans"/>
              <a:sym typeface="Gill Sans"/>
            </a:endParaRPr>
          </a:p>
        </p:txBody>
      </p:sp>
      <p:sp>
        <p:nvSpPr>
          <p:cNvPr id="137" name="Google Shape;137;p17"/>
          <p:cNvSpPr txBox="1"/>
          <p:nvPr/>
        </p:nvSpPr>
        <p:spPr>
          <a:xfrm>
            <a:off x="3276600" y="6096000"/>
            <a:ext cx="1219200"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Gill Sans"/>
                <a:ea typeface="Gill Sans"/>
                <a:cs typeface="Gill Sans"/>
                <a:sym typeface="Gill Sans"/>
              </a:rPr>
              <a:t>3D printed Rollers</a:t>
            </a:r>
            <a:endParaRPr sz="1800">
              <a:solidFill>
                <a:schemeClr val="dk1"/>
              </a:solidFill>
              <a:latin typeface="Gill Sans"/>
              <a:ea typeface="Gill Sans"/>
              <a:cs typeface="Gill Sans"/>
              <a:sym typeface="Gill Sans"/>
            </a:endParaRPr>
          </a:p>
        </p:txBody>
      </p:sp>
      <p:sp>
        <p:nvSpPr>
          <p:cNvPr id="138" name="Google Shape;138;p17"/>
          <p:cNvSpPr txBox="1"/>
          <p:nvPr/>
        </p:nvSpPr>
        <p:spPr>
          <a:xfrm>
            <a:off x="1371600" y="6096000"/>
            <a:ext cx="1143000"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Gill Sans"/>
                <a:ea typeface="Gill Sans"/>
                <a:cs typeface="Gill Sans"/>
                <a:sym typeface="Gill Sans"/>
              </a:rPr>
              <a:t>Bolts and nuts</a:t>
            </a:r>
            <a:endParaRPr sz="1800">
              <a:solidFill>
                <a:schemeClr val="dk1"/>
              </a:solidFill>
              <a:latin typeface="Gill Sans"/>
              <a:ea typeface="Gill Sans"/>
              <a:cs typeface="Gill Sans"/>
              <a:sym typeface="Gill Sans"/>
            </a:endParaRPr>
          </a:p>
        </p:txBody>
      </p:sp>
      <p:sp>
        <p:nvSpPr>
          <p:cNvPr id="139" name="Google Shape;139;p17"/>
          <p:cNvSpPr txBox="1"/>
          <p:nvPr/>
        </p:nvSpPr>
        <p:spPr>
          <a:xfrm>
            <a:off x="5334000" y="6096000"/>
            <a:ext cx="1600200"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Gill Sans"/>
                <a:ea typeface="Gill Sans"/>
                <a:cs typeface="Gill Sans"/>
                <a:sym typeface="Gill Sans"/>
              </a:rPr>
              <a:t>3D printed circumference</a:t>
            </a:r>
            <a:endParaRPr sz="1800">
              <a:solidFill>
                <a:schemeClr val="dk1"/>
              </a:solidFill>
              <a:latin typeface="Gill Sans"/>
              <a:ea typeface="Gill Sans"/>
              <a:cs typeface="Gill Sans"/>
              <a:sym typeface="Gill Sans"/>
            </a:endParaRPr>
          </a:p>
        </p:txBody>
      </p:sp>
      <p:cxnSp>
        <p:nvCxnSpPr>
          <p:cNvPr id="140" name="Google Shape;140;p17"/>
          <p:cNvCxnSpPr>
            <a:stCxn id="131" idx="2"/>
          </p:cNvCxnSpPr>
          <p:nvPr/>
        </p:nvCxnSpPr>
        <p:spPr>
          <a:xfrm flipH="1">
            <a:off x="2028560" y="3235268"/>
            <a:ext cx="3176700" cy="1219200"/>
          </a:xfrm>
          <a:prstGeom prst="straightConnector1">
            <a:avLst/>
          </a:prstGeom>
          <a:noFill/>
          <a:ln cap="flat" cmpd="sng" w="25400">
            <a:solidFill>
              <a:schemeClr val="dk1"/>
            </a:solidFill>
            <a:prstDash val="solid"/>
            <a:round/>
            <a:headEnd len="sm" w="sm" type="none"/>
            <a:tailEnd len="med" w="med" type="stealth"/>
          </a:ln>
          <a:effectLst>
            <a:outerShdw blurRad="63500" rotWithShape="0" dir="5400000" dist="25400">
              <a:srgbClr val="000000">
                <a:alpha val="42745"/>
              </a:srgbClr>
            </a:outerShdw>
          </a:effectLst>
        </p:spPr>
      </p:cxnSp>
      <p:cxnSp>
        <p:nvCxnSpPr>
          <p:cNvPr id="141" name="Google Shape;141;p17"/>
          <p:cNvCxnSpPr>
            <a:stCxn id="131" idx="2"/>
            <a:endCxn id="133" idx="0"/>
          </p:cNvCxnSpPr>
          <p:nvPr/>
        </p:nvCxnSpPr>
        <p:spPr>
          <a:xfrm flipH="1">
            <a:off x="3947660" y="3235268"/>
            <a:ext cx="1257600" cy="1260600"/>
          </a:xfrm>
          <a:prstGeom prst="straightConnector1">
            <a:avLst/>
          </a:prstGeom>
          <a:noFill/>
          <a:ln cap="flat" cmpd="sng" w="25400">
            <a:solidFill>
              <a:schemeClr val="dk1"/>
            </a:solidFill>
            <a:prstDash val="solid"/>
            <a:round/>
            <a:headEnd len="sm" w="sm" type="none"/>
            <a:tailEnd len="med" w="med" type="stealth"/>
          </a:ln>
          <a:effectLst>
            <a:outerShdw blurRad="63500" rotWithShape="0" dir="5400000" dist="25400">
              <a:srgbClr val="000000">
                <a:alpha val="42745"/>
              </a:srgbClr>
            </a:outerShdw>
          </a:effectLst>
        </p:spPr>
      </p:cxnSp>
      <p:cxnSp>
        <p:nvCxnSpPr>
          <p:cNvPr id="142" name="Google Shape;142;p17"/>
          <p:cNvCxnSpPr>
            <a:stCxn id="131" idx="2"/>
            <a:endCxn id="134" idx="0"/>
          </p:cNvCxnSpPr>
          <p:nvPr/>
        </p:nvCxnSpPr>
        <p:spPr>
          <a:xfrm>
            <a:off x="5205260" y="3235268"/>
            <a:ext cx="921000" cy="1260600"/>
          </a:xfrm>
          <a:prstGeom prst="straightConnector1">
            <a:avLst/>
          </a:prstGeom>
          <a:noFill/>
          <a:ln cap="flat" cmpd="sng" w="25400">
            <a:solidFill>
              <a:schemeClr val="dk1"/>
            </a:solidFill>
            <a:prstDash val="solid"/>
            <a:round/>
            <a:headEnd len="sm" w="sm" type="none"/>
            <a:tailEnd len="med" w="med" type="stealth"/>
          </a:ln>
          <a:effectLst>
            <a:outerShdw blurRad="63500" rotWithShape="0" dir="5400000" dist="25400">
              <a:srgbClr val="000000">
                <a:alpha val="42745"/>
              </a:srgbClr>
            </a:outerShdw>
          </a:effectLst>
        </p:spPr>
      </p:cxnSp>
      <p:cxnSp>
        <p:nvCxnSpPr>
          <p:cNvPr id="143" name="Google Shape;143;p17"/>
          <p:cNvCxnSpPr>
            <a:stCxn id="131" idx="2"/>
            <a:endCxn id="135" idx="0"/>
          </p:cNvCxnSpPr>
          <p:nvPr/>
        </p:nvCxnSpPr>
        <p:spPr>
          <a:xfrm>
            <a:off x="5205260" y="3235268"/>
            <a:ext cx="2948100" cy="1260600"/>
          </a:xfrm>
          <a:prstGeom prst="straightConnector1">
            <a:avLst/>
          </a:prstGeom>
          <a:noFill/>
          <a:ln cap="flat" cmpd="sng" w="25400">
            <a:solidFill>
              <a:schemeClr val="dk1"/>
            </a:solidFill>
            <a:prstDash val="solid"/>
            <a:round/>
            <a:headEnd len="sm" w="sm" type="none"/>
            <a:tailEnd len="med" w="med" type="stealth"/>
          </a:ln>
          <a:effectLst>
            <a:outerShdw blurRad="63500" rotWithShape="0" dir="5400000" dist="25400">
              <a:srgbClr val="000000">
                <a:alpha val="42745"/>
              </a:srgbClr>
            </a:outerShdw>
          </a:effectLst>
        </p:spPr>
      </p:cxnSp>
      <p:sp>
        <p:nvSpPr>
          <p:cNvPr id="144" name="Google Shape;144;p17"/>
          <p:cNvSpPr txBox="1"/>
          <p:nvPr/>
        </p:nvSpPr>
        <p:spPr>
          <a:xfrm>
            <a:off x="7162800" y="1676400"/>
            <a:ext cx="914400"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Gill Sans"/>
                <a:ea typeface="Gill Sans"/>
                <a:cs typeface="Gill Sans"/>
                <a:sym typeface="Gill Sans"/>
              </a:rPr>
              <a:t>3D printed wheels</a:t>
            </a:r>
            <a:endParaRPr sz="1800">
              <a:solidFill>
                <a:schemeClr val="dk1"/>
              </a:solidFill>
              <a:latin typeface="Gill Sans"/>
              <a:ea typeface="Gill Sans"/>
              <a:cs typeface="Gill Sans"/>
              <a:sym typeface="Gill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8"/>
          <p:cNvSpPr txBox="1"/>
          <p:nvPr>
            <p:ph idx="4294967295" type="title"/>
          </p:nvPr>
        </p:nvSpPr>
        <p:spPr>
          <a:xfrm>
            <a:off x="1644650" y="274638"/>
            <a:ext cx="749935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300"/>
              <a:buFont typeface="Bookman Old Style"/>
              <a:buNone/>
            </a:pPr>
            <a:r>
              <a:rPr lang="en-US"/>
              <a:t>Tools</a:t>
            </a:r>
            <a:endParaRPr/>
          </a:p>
        </p:txBody>
      </p:sp>
      <p:pic>
        <p:nvPicPr>
          <p:cNvPr descr="Arduino MEGA 2560 Microcontroller Rev 3" id="150" name="Google Shape;150;p18"/>
          <p:cNvPicPr preferRelativeResize="0"/>
          <p:nvPr/>
        </p:nvPicPr>
        <p:blipFill rotWithShape="1">
          <a:blip r:embed="rId3">
            <a:alphaModFix/>
          </a:blip>
          <a:srcRect b="0" l="0" r="0" t="0"/>
          <a:stretch/>
        </p:blipFill>
        <p:spPr>
          <a:xfrm>
            <a:off x="1143000" y="1295400"/>
            <a:ext cx="2757714" cy="1447800"/>
          </a:xfrm>
          <a:prstGeom prst="rect">
            <a:avLst/>
          </a:prstGeom>
          <a:noFill/>
          <a:ln>
            <a:noFill/>
          </a:ln>
        </p:spPr>
      </p:pic>
      <p:pic>
        <p:nvPicPr>
          <p:cNvPr descr="The Best Applications for Stepper Motors" id="151" name="Google Shape;151;p18"/>
          <p:cNvPicPr preferRelativeResize="0"/>
          <p:nvPr/>
        </p:nvPicPr>
        <p:blipFill rotWithShape="1">
          <a:blip r:embed="rId4">
            <a:alphaModFix/>
          </a:blip>
          <a:srcRect b="0" l="0" r="0" t="0"/>
          <a:stretch/>
        </p:blipFill>
        <p:spPr>
          <a:xfrm>
            <a:off x="4038600" y="1066800"/>
            <a:ext cx="2717007" cy="1811338"/>
          </a:xfrm>
          <a:prstGeom prst="rect">
            <a:avLst/>
          </a:prstGeom>
          <a:noFill/>
          <a:ln>
            <a:noFill/>
          </a:ln>
        </p:spPr>
      </p:pic>
      <p:pic>
        <p:nvPicPr>
          <p:cNvPr id="152" name="Google Shape;152;p18"/>
          <p:cNvPicPr preferRelativeResize="0"/>
          <p:nvPr/>
        </p:nvPicPr>
        <p:blipFill rotWithShape="1">
          <a:blip r:embed="rId5">
            <a:alphaModFix/>
          </a:blip>
          <a:srcRect b="0" l="0" r="0" t="0"/>
          <a:stretch/>
        </p:blipFill>
        <p:spPr>
          <a:xfrm>
            <a:off x="6553200" y="838200"/>
            <a:ext cx="2202334" cy="2209800"/>
          </a:xfrm>
          <a:prstGeom prst="rect">
            <a:avLst/>
          </a:prstGeom>
          <a:noFill/>
          <a:ln>
            <a:noFill/>
          </a:ln>
        </p:spPr>
      </p:pic>
      <p:pic>
        <p:nvPicPr>
          <p:cNvPr id="153" name="Google Shape;153;p18"/>
          <p:cNvPicPr preferRelativeResize="0"/>
          <p:nvPr/>
        </p:nvPicPr>
        <p:blipFill rotWithShape="1">
          <a:blip r:embed="rId6">
            <a:alphaModFix/>
          </a:blip>
          <a:srcRect b="0" l="0" r="0" t="0"/>
          <a:stretch/>
        </p:blipFill>
        <p:spPr>
          <a:xfrm>
            <a:off x="3733800" y="3733800"/>
            <a:ext cx="2743200" cy="2057400"/>
          </a:xfrm>
          <a:prstGeom prst="rect">
            <a:avLst/>
          </a:prstGeom>
          <a:noFill/>
          <a:ln>
            <a:noFill/>
          </a:ln>
        </p:spPr>
      </p:pic>
      <p:pic>
        <p:nvPicPr>
          <p:cNvPr id="154" name="Google Shape;154;p18"/>
          <p:cNvPicPr preferRelativeResize="0"/>
          <p:nvPr/>
        </p:nvPicPr>
        <p:blipFill rotWithShape="1">
          <a:blip r:embed="rId7">
            <a:alphaModFix/>
          </a:blip>
          <a:srcRect b="0" l="0" r="0" t="0"/>
          <a:stretch/>
        </p:blipFill>
        <p:spPr>
          <a:xfrm>
            <a:off x="6172200" y="3200400"/>
            <a:ext cx="2743200" cy="2743200"/>
          </a:xfrm>
          <a:prstGeom prst="rect">
            <a:avLst/>
          </a:prstGeom>
          <a:noFill/>
          <a:ln>
            <a:noFill/>
          </a:ln>
        </p:spPr>
      </p:pic>
      <p:sp>
        <p:nvSpPr>
          <p:cNvPr id="155" name="Google Shape;155;p18"/>
          <p:cNvSpPr txBox="1"/>
          <p:nvPr/>
        </p:nvSpPr>
        <p:spPr>
          <a:xfrm>
            <a:off x="1524000" y="2895600"/>
            <a:ext cx="1905000"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Gill Sans"/>
                <a:ea typeface="Gill Sans"/>
                <a:cs typeface="Gill Sans"/>
                <a:sym typeface="Gill Sans"/>
              </a:rPr>
              <a:t>Arduino Mega</a:t>
            </a:r>
            <a:endParaRPr sz="1800">
              <a:solidFill>
                <a:schemeClr val="dk1"/>
              </a:solidFill>
              <a:latin typeface="Gill Sans"/>
              <a:ea typeface="Gill Sans"/>
              <a:cs typeface="Gill Sans"/>
              <a:sym typeface="Gill Sans"/>
            </a:endParaRPr>
          </a:p>
        </p:txBody>
      </p:sp>
      <p:sp>
        <p:nvSpPr>
          <p:cNvPr id="156" name="Google Shape;156;p18"/>
          <p:cNvSpPr txBox="1"/>
          <p:nvPr/>
        </p:nvSpPr>
        <p:spPr>
          <a:xfrm>
            <a:off x="4495800" y="2895600"/>
            <a:ext cx="1752600"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Gill Sans"/>
                <a:ea typeface="Gill Sans"/>
                <a:cs typeface="Gill Sans"/>
                <a:sym typeface="Gill Sans"/>
              </a:rPr>
              <a:t>Stepper Motors</a:t>
            </a:r>
            <a:endParaRPr sz="1800">
              <a:solidFill>
                <a:schemeClr val="dk1"/>
              </a:solidFill>
              <a:latin typeface="Gill Sans"/>
              <a:ea typeface="Gill Sans"/>
              <a:cs typeface="Gill Sans"/>
              <a:sym typeface="Gill Sans"/>
            </a:endParaRPr>
          </a:p>
        </p:txBody>
      </p:sp>
      <p:sp>
        <p:nvSpPr>
          <p:cNvPr id="157" name="Google Shape;157;p18"/>
          <p:cNvSpPr txBox="1"/>
          <p:nvPr/>
        </p:nvSpPr>
        <p:spPr>
          <a:xfrm>
            <a:off x="6934200" y="2895600"/>
            <a:ext cx="1600200"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Gill Sans"/>
                <a:ea typeface="Gill Sans"/>
                <a:cs typeface="Gill Sans"/>
                <a:sym typeface="Gill Sans"/>
              </a:rPr>
              <a:t>Stepper Motor Driver</a:t>
            </a:r>
            <a:endParaRPr sz="1800">
              <a:solidFill>
                <a:schemeClr val="dk1"/>
              </a:solidFill>
              <a:latin typeface="Gill Sans"/>
              <a:ea typeface="Gill Sans"/>
              <a:cs typeface="Gill Sans"/>
              <a:sym typeface="Gill Sans"/>
            </a:endParaRPr>
          </a:p>
        </p:txBody>
      </p:sp>
      <p:sp>
        <p:nvSpPr>
          <p:cNvPr id="158" name="Google Shape;158;p18"/>
          <p:cNvSpPr txBox="1"/>
          <p:nvPr/>
        </p:nvSpPr>
        <p:spPr>
          <a:xfrm>
            <a:off x="4419600" y="5791200"/>
            <a:ext cx="1371600"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Gill Sans"/>
                <a:ea typeface="Gill Sans"/>
                <a:cs typeface="Gill Sans"/>
                <a:sym typeface="Gill Sans"/>
              </a:rPr>
              <a:t>Bluetooth Module (HC-06)</a:t>
            </a:r>
            <a:endParaRPr sz="1800">
              <a:solidFill>
                <a:schemeClr val="dk1"/>
              </a:solidFill>
              <a:latin typeface="Gill Sans"/>
              <a:ea typeface="Gill Sans"/>
              <a:cs typeface="Gill Sans"/>
              <a:sym typeface="Gill Sans"/>
            </a:endParaRPr>
          </a:p>
        </p:txBody>
      </p:sp>
      <p:sp>
        <p:nvSpPr>
          <p:cNvPr id="159" name="Google Shape;159;p18"/>
          <p:cNvSpPr txBox="1"/>
          <p:nvPr/>
        </p:nvSpPr>
        <p:spPr>
          <a:xfrm>
            <a:off x="6781800" y="5715000"/>
            <a:ext cx="1600200"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Gill Sans"/>
                <a:ea typeface="Gill Sans"/>
                <a:cs typeface="Gill Sans"/>
                <a:sym typeface="Gill Sans"/>
              </a:rPr>
              <a:t>Stepper Motor Expansion Board</a:t>
            </a:r>
            <a:endParaRPr sz="1800">
              <a:solidFill>
                <a:schemeClr val="dk1"/>
              </a:solidFill>
              <a:latin typeface="Gill Sans"/>
              <a:ea typeface="Gill Sans"/>
              <a:cs typeface="Gill Sans"/>
              <a:sym typeface="Gill Sans"/>
            </a:endParaRPr>
          </a:p>
        </p:txBody>
      </p:sp>
      <p:pic>
        <p:nvPicPr>
          <p:cNvPr descr="SIM900A sim900 V4.0 Kit Wireless Extension Module GSM GPRS Board Antenna  Tested Worldwide Store for arduino|antenna led|antenna gpsantenna amp -  AliExpress" id="160" name="Google Shape;160;p18"/>
          <p:cNvPicPr preferRelativeResize="0"/>
          <p:nvPr/>
        </p:nvPicPr>
        <p:blipFill rotWithShape="1">
          <a:blip r:embed="rId8">
            <a:alphaModFix/>
          </a:blip>
          <a:srcRect b="0" l="0" r="0" t="0"/>
          <a:stretch/>
        </p:blipFill>
        <p:spPr>
          <a:xfrm>
            <a:off x="1524000" y="3733800"/>
            <a:ext cx="2209800" cy="2209800"/>
          </a:xfrm>
          <a:prstGeom prst="rect">
            <a:avLst/>
          </a:prstGeom>
          <a:noFill/>
          <a:ln>
            <a:noFill/>
          </a:ln>
        </p:spPr>
      </p:pic>
      <p:sp>
        <p:nvSpPr>
          <p:cNvPr id="161" name="Google Shape;161;p18"/>
          <p:cNvSpPr txBox="1"/>
          <p:nvPr/>
        </p:nvSpPr>
        <p:spPr>
          <a:xfrm>
            <a:off x="1600200" y="5943600"/>
            <a:ext cx="1905000"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Gill Sans"/>
                <a:ea typeface="Gill Sans"/>
                <a:cs typeface="Gill Sans"/>
                <a:sym typeface="Gill Sans"/>
              </a:rPr>
              <a:t>Sim900 gsm module</a:t>
            </a:r>
            <a:endParaRPr sz="1800">
              <a:solidFill>
                <a:schemeClr val="dk1"/>
              </a:solidFill>
              <a:latin typeface="Gill Sans"/>
              <a:ea typeface="Gill Sans"/>
              <a:cs typeface="Gill Sans"/>
              <a:sym typeface="Gill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19"/>
          <p:cNvSpPr txBox="1"/>
          <p:nvPr>
            <p:ph idx="4294967295" type="title"/>
          </p:nvPr>
        </p:nvSpPr>
        <p:spPr>
          <a:xfrm>
            <a:off x="1644650" y="274638"/>
            <a:ext cx="749935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300"/>
              <a:buFont typeface="Bookman Old Style"/>
              <a:buNone/>
            </a:pPr>
            <a:r>
              <a:rPr lang="en-US"/>
              <a:t>Tools</a:t>
            </a:r>
            <a:endParaRPr/>
          </a:p>
        </p:txBody>
      </p:sp>
      <p:pic>
        <p:nvPicPr>
          <p:cNvPr descr="1602a 16x2 LCD 16 x 2 GREEN DISPLAY ARDUINO - Prayog India" id="167" name="Google Shape;167;p19"/>
          <p:cNvPicPr preferRelativeResize="0"/>
          <p:nvPr/>
        </p:nvPicPr>
        <p:blipFill rotWithShape="1">
          <a:blip r:embed="rId3">
            <a:alphaModFix/>
          </a:blip>
          <a:srcRect b="0" l="0" r="0" t="0"/>
          <a:stretch/>
        </p:blipFill>
        <p:spPr>
          <a:xfrm>
            <a:off x="1066800" y="1219200"/>
            <a:ext cx="2286000" cy="2286000"/>
          </a:xfrm>
          <a:prstGeom prst="rect">
            <a:avLst/>
          </a:prstGeom>
          <a:noFill/>
          <a:ln>
            <a:noFill/>
          </a:ln>
        </p:spPr>
      </p:pic>
      <p:pic>
        <p:nvPicPr>
          <p:cNvPr id="168" name="Google Shape;168;p19"/>
          <p:cNvPicPr preferRelativeResize="0"/>
          <p:nvPr/>
        </p:nvPicPr>
        <p:blipFill rotWithShape="1">
          <a:blip r:embed="rId4">
            <a:alphaModFix/>
          </a:blip>
          <a:srcRect b="0" l="0" r="0" t="0"/>
          <a:stretch/>
        </p:blipFill>
        <p:spPr>
          <a:xfrm>
            <a:off x="6477000" y="1524000"/>
            <a:ext cx="1719263" cy="1719263"/>
          </a:xfrm>
          <a:prstGeom prst="rect">
            <a:avLst/>
          </a:prstGeom>
          <a:noFill/>
          <a:ln>
            <a:noFill/>
          </a:ln>
        </p:spPr>
      </p:pic>
      <p:pic>
        <p:nvPicPr>
          <p:cNvPr id="169" name="Google Shape;169;p19"/>
          <p:cNvPicPr preferRelativeResize="0"/>
          <p:nvPr/>
        </p:nvPicPr>
        <p:blipFill rotWithShape="1">
          <a:blip r:embed="rId5">
            <a:alphaModFix/>
          </a:blip>
          <a:srcRect b="0" l="0" r="0" t="0"/>
          <a:stretch/>
        </p:blipFill>
        <p:spPr>
          <a:xfrm>
            <a:off x="3886200" y="4038600"/>
            <a:ext cx="2209800" cy="2209800"/>
          </a:xfrm>
          <a:prstGeom prst="rect">
            <a:avLst/>
          </a:prstGeom>
          <a:noFill/>
          <a:ln>
            <a:noFill/>
          </a:ln>
        </p:spPr>
      </p:pic>
      <p:pic>
        <p:nvPicPr>
          <p:cNvPr id="170" name="Google Shape;170;p19"/>
          <p:cNvPicPr preferRelativeResize="0"/>
          <p:nvPr/>
        </p:nvPicPr>
        <p:blipFill rotWithShape="1">
          <a:blip r:embed="rId6">
            <a:alphaModFix/>
          </a:blip>
          <a:srcRect b="0" l="0" r="0" t="0"/>
          <a:stretch/>
        </p:blipFill>
        <p:spPr>
          <a:xfrm rot="2513840">
            <a:off x="1447588" y="4190788"/>
            <a:ext cx="1847850" cy="1847850"/>
          </a:xfrm>
          <a:prstGeom prst="rect">
            <a:avLst/>
          </a:prstGeom>
          <a:noFill/>
          <a:ln>
            <a:noFill/>
          </a:ln>
        </p:spPr>
      </p:pic>
      <p:sp>
        <p:nvSpPr>
          <p:cNvPr id="171" name="Google Shape;171;p19"/>
          <p:cNvSpPr txBox="1"/>
          <p:nvPr/>
        </p:nvSpPr>
        <p:spPr>
          <a:xfrm>
            <a:off x="1676400" y="3048000"/>
            <a:ext cx="990600"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Gill Sans"/>
                <a:ea typeface="Gill Sans"/>
                <a:cs typeface="Gill Sans"/>
                <a:sym typeface="Gill Sans"/>
              </a:rPr>
              <a:t>LCD</a:t>
            </a:r>
            <a:endParaRPr sz="1800">
              <a:solidFill>
                <a:schemeClr val="dk1"/>
              </a:solidFill>
              <a:latin typeface="Gill Sans"/>
              <a:ea typeface="Gill Sans"/>
              <a:cs typeface="Gill Sans"/>
              <a:sym typeface="Gill Sans"/>
            </a:endParaRPr>
          </a:p>
        </p:txBody>
      </p:sp>
      <p:sp>
        <p:nvSpPr>
          <p:cNvPr id="172" name="Google Shape;172;p19"/>
          <p:cNvSpPr txBox="1"/>
          <p:nvPr/>
        </p:nvSpPr>
        <p:spPr>
          <a:xfrm>
            <a:off x="3962400" y="6019800"/>
            <a:ext cx="1295400"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Gill Sans"/>
                <a:ea typeface="Gill Sans"/>
                <a:cs typeface="Gill Sans"/>
                <a:sym typeface="Gill Sans"/>
              </a:rPr>
              <a:t>MQ gas sensor</a:t>
            </a:r>
            <a:endParaRPr sz="1800">
              <a:solidFill>
                <a:schemeClr val="dk1"/>
              </a:solidFill>
              <a:latin typeface="Gill Sans"/>
              <a:ea typeface="Gill Sans"/>
              <a:cs typeface="Gill Sans"/>
              <a:sym typeface="Gill Sans"/>
            </a:endParaRPr>
          </a:p>
        </p:txBody>
      </p:sp>
      <p:sp>
        <p:nvSpPr>
          <p:cNvPr id="173" name="Google Shape;173;p19"/>
          <p:cNvSpPr txBox="1"/>
          <p:nvPr/>
        </p:nvSpPr>
        <p:spPr>
          <a:xfrm>
            <a:off x="7086600" y="3200400"/>
            <a:ext cx="9906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Gill Sans"/>
                <a:ea typeface="Gill Sans"/>
                <a:cs typeface="Gill Sans"/>
                <a:sym typeface="Gill Sans"/>
              </a:rPr>
              <a:t>Buzzer</a:t>
            </a:r>
            <a:endParaRPr sz="1800">
              <a:solidFill>
                <a:schemeClr val="dk1"/>
              </a:solidFill>
              <a:latin typeface="Gill Sans"/>
              <a:ea typeface="Gill Sans"/>
              <a:cs typeface="Gill Sans"/>
              <a:sym typeface="Gill Sans"/>
            </a:endParaRPr>
          </a:p>
        </p:txBody>
      </p:sp>
      <p:sp>
        <p:nvSpPr>
          <p:cNvPr id="174" name="Google Shape;174;p19"/>
          <p:cNvSpPr txBox="1"/>
          <p:nvPr/>
        </p:nvSpPr>
        <p:spPr>
          <a:xfrm>
            <a:off x="1600200" y="5943600"/>
            <a:ext cx="1143000"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Gill Sans"/>
                <a:ea typeface="Gill Sans"/>
                <a:cs typeface="Gill Sans"/>
                <a:sym typeface="Gill Sans"/>
              </a:rPr>
              <a:t>DHT11 sensor</a:t>
            </a:r>
            <a:endParaRPr sz="1800">
              <a:solidFill>
                <a:schemeClr val="dk1"/>
              </a:solidFill>
              <a:latin typeface="Gill Sans"/>
              <a:ea typeface="Gill Sans"/>
              <a:cs typeface="Gill Sans"/>
              <a:sym typeface="Gill Sans"/>
            </a:endParaRPr>
          </a:p>
        </p:txBody>
      </p:sp>
      <p:pic>
        <p:nvPicPr>
          <p:cNvPr descr="WhatsApp Image 2021-06-05 at 8.32.2311 PM.jpeg" id="175" name="Google Shape;175;p19"/>
          <p:cNvPicPr preferRelativeResize="0"/>
          <p:nvPr/>
        </p:nvPicPr>
        <p:blipFill rotWithShape="1">
          <a:blip r:embed="rId7">
            <a:alphaModFix/>
          </a:blip>
          <a:srcRect b="0" l="0" r="0" t="0"/>
          <a:stretch/>
        </p:blipFill>
        <p:spPr>
          <a:xfrm>
            <a:off x="6553200" y="3886200"/>
            <a:ext cx="1644908" cy="2286000"/>
          </a:xfrm>
          <a:prstGeom prst="rect">
            <a:avLst/>
          </a:prstGeom>
          <a:noFill/>
          <a:ln>
            <a:noFill/>
          </a:ln>
        </p:spPr>
      </p:pic>
      <p:sp>
        <p:nvSpPr>
          <p:cNvPr id="176" name="Google Shape;176;p19"/>
          <p:cNvSpPr txBox="1"/>
          <p:nvPr/>
        </p:nvSpPr>
        <p:spPr>
          <a:xfrm>
            <a:off x="7086600" y="6248400"/>
            <a:ext cx="762000" cy="381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Gill Sans"/>
                <a:ea typeface="Gill Sans"/>
                <a:cs typeface="Gill Sans"/>
                <a:sym typeface="Gill Sans"/>
              </a:rPr>
              <a:t>LED</a:t>
            </a:r>
            <a:endParaRPr sz="1800">
              <a:solidFill>
                <a:schemeClr val="dk1"/>
              </a:solidFill>
              <a:latin typeface="Gill Sans"/>
              <a:ea typeface="Gill Sans"/>
              <a:cs typeface="Gill Sans"/>
              <a:sym typeface="Gill Sans"/>
            </a:endParaRPr>
          </a:p>
        </p:txBody>
      </p:sp>
      <p:pic>
        <p:nvPicPr>
          <p:cNvPr descr="Variable resistor 1k | Microchip.lk" id="177" name="Google Shape;177;p19"/>
          <p:cNvPicPr preferRelativeResize="0"/>
          <p:nvPr/>
        </p:nvPicPr>
        <p:blipFill rotWithShape="1">
          <a:blip r:embed="rId8">
            <a:alphaModFix/>
          </a:blip>
          <a:srcRect b="0" l="0" r="0" t="0"/>
          <a:stretch/>
        </p:blipFill>
        <p:spPr>
          <a:xfrm>
            <a:off x="3810000" y="1219200"/>
            <a:ext cx="2133600" cy="2133600"/>
          </a:xfrm>
          <a:prstGeom prst="rect">
            <a:avLst/>
          </a:prstGeom>
          <a:noFill/>
          <a:ln>
            <a:noFill/>
          </a:ln>
        </p:spPr>
      </p:pic>
      <p:sp>
        <p:nvSpPr>
          <p:cNvPr id="178" name="Google Shape;178;p19"/>
          <p:cNvSpPr txBox="1"/>
          <p:nvPr/>
        </p:nvSpPr>
        <p:spPr>
          <a:xfrm>
            <a:off x="4267200" y="3124200"/>
            <a:ext cx="1295400"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Gill Sans"/>
                <a:ea typeface="Gill Sans"/>
                <a:cs typeface="Gill Sans"/>
                <a:sym typeface="Gill Sans"/>
              </a:rPr>
              <a:t>Variable resistor</a:t>
            </a:r>
            <a:endParaRPr sz="1800">
              <a:solidFill>
                <a:schemeClr val="dk1"/>
              </a:solidFill>
              <a:latin typeface="Gill Sans"/>
              <a:ea typeface="Gill Sans"/>
              <a:cs typeface="Gill Sans"/>
              <a:sym typeface="Gill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0"/>
          <p:cNvSpPr txBox="1"/>
          <p:nvPr>
            <p:ph type="title"/>
          </p:nvPr>
        </p:nvSpPr>
        <p:spPr>
          <a:xfrm>
            <a:off x="1435608" y="274320"/>
            <a:ext cx="749808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300"/>
              <a:buFont typeface="Bookman Old Style"/>
              <a:buNone/>
            </a:pPr>
            <a:r>
              <a:rPr lang="en-US"/>
              <a:t>Project Structure</a:t>
            </a:r>
            <a:endParaRPr/>
          </a:p>
        </p:txBody>
      </p:sp>
      <p:sp>
        <p:nvSpPr>
          <p:cNvPr id="184" name="Google Shape;184;p20"/>
          <p:cNvSpPr txBox="1"/>
          <p:nvPr>
            <p:ph idx="1" type="body"/>
          </p:nvPr>
        </p:nvSpPr>
        <p:spPr>
          <a:xfrm>
            <a:off x="1435608" y="1524000"/>
            <a:ext cx="3657600" cy="4663440"/>
          </a:xfrm>
          <a:prstGeom prst="rect">
            <a:avLst/>
          </a:prstGeom>
          <a:noFill/>
          <a:ln>
            <a:noFill/>
          </a:ln>
        </p:spPr>
        <p:txBody>
          <a:bodyPr anchorCtr="0" anchor="t" bIns="45700" lIns="91425" spcFirstLastPara="1" rIns="91425" wrap="square" tIns="45700">
            <a:normAutofit/>
          </a:bodyPr>
          <a:lstStyle/>
          <a:p>
            <a:pPr indent="-283464" lvl="0" marL="365760" rtl="0" algn="l">
              <a:lnSpc>
                <a:spcPct val="100000"/>
              </a:lnSpc>
              <a:spcBef>
                <a:spcPts val="0"/>
              </a:spcBef>
              <a:spcAft>
                <a:spcPts val="0"/>
              </a:spcAft>
              <a:buSzPts val="2240"/>
              <a:buChar char="⚫"/>
            </a:pPr>
            <a:r>
              <a:rPr lang="en-US" sz="2800"/>
              <a:t>The structure of our project is divided into three phases which are mechanical part, electrical part and software part.</a:t>
            </a:r>
            <a:endParaRPr/>
          </a:p>
          <a:p>
            <a:pPr indent="-283464" lvl="0" marL="365760" rtl="0" algn="l">
              <a:lnSpc>
                <a:spcPct val="100000"/>
              </a:lnSpc>
              <a:spcBef>
                <a:spcPts val="600"/>
              </a:spcBef>
              <a:spcAft>
                <a:spcPts val="0"/>
              </a:spcAft>
              <a:buSzPts val="2240"/>
              <a:buNone/>
            </a:pPr>
            <a:r>
              <a:t/>
            </a:r>
            <a:endParaRPr sz="2800"/>
          </a:p>
        </p:txBody>
      </p:sp>
      <p:pic>
        <p:nvPicPr>
          <p:cNvPr descr="WhatsApp Image 2021-06-05 at 1.53.50 PM (1).jpeg" id="185" name="Google Shape;185;p20"/>
          <p:cNvPicPr preferRelativeResize="0"/>
          <p:nvPr>
            <p:ph idx="2" type="body"/>
          </p:nvPr>
        </p:nvPicPr>
        <p:blipFill rotWithShape="1">
          <a:blip r:embed="rId3">
            <a:alphaModFix/>
          </a:blip>
          <a:srcRect b="0" l="0" r="0" t="0"/>
          <a:stretch/>
        </p:blipFill>
        <p:spPr>
          <a:xfrm>
            <a:off x="5181600" y="1524000"/>
            <a:ext cx="3657600" cy="351882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21"/>
          <p:cNvSpPr txBox="1"/>
          <p:nvPr>
            <p:ph type="title"/>
          </p:nvPr>
        </p:nvSpPr>
        <p:spPr>
          <a:xfrm>
            <a:off x="1435608" y="274638"/>
            <a:ext cx="749808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4300"/>
              <a:buFont typeface="Bookman Old Style"/>
              <a:buNone/>
            </a:pPr>
            <a:r>
              <a:rPr lang="en-US"/>
              <a:t>Project Structure</a:t>
            </a:r>
            <a:endParaRPr/>
          </a:p>
        </p:txBody>
      </p:sp>
      <p:sp>
        <p:nvSpPr>
          <p:cNvPr id="191" name="Google Shape;191;p21"/>
          <p:cNvSpPr txBox="1"/>
          <p:nvPr>
            <p:ph idx="1" type="body"/>
          </p:nvPr>
        </p:nvSpPr>
        <p:spPr>
          <a:xfrm>
            <a:off x="1435608" y="1447800"/>
            <a:ext cx="7498080" cy="4800600"/>
          </a:xfrm>
          <a:prstGeom prst="rect">
            <a:avLst/>
          </a:prstGeom>
          <a:noFill/>
          <a:ln>
            <a:noFill/>
          </a:ln>
        </p:spPr>
        <p:txBody>
          <a:bodyPr anchorCtr="0" anchor="t" bIns="45700" lIns="91425" spcFirstLastPara="1" rIns="91425" wrap="square" tIns="45700">
            <a:normAutofit/>
          </a:bodyPr>
          <a:lstStyle/>
          <a:p>
            <a:pPr indent="-283464" lvl="0" marL="365760" rtl="0" algn="l">
              <a:lnSpc>
                <a:spcPct val="100000"/>
              </a:lnSpc>
              <a:spcBef>
                <a:spcPts val="0"/>
              </a:spcBef>
              <a:spcAft>
                <a:spcPts val="0"/>
              </a:spcAft>
              <a:buSzPts val="2240"/>
              <a:buChar char="⚫"/>
            </a:pPr>
            <a:r>
              <a:rPr lang="en-US" sz="2800"/>
              <a:t>In software part we use Bluetooth RC Controller application to control robot movement.</a:t>
            </a:r>
            <a:endParaRPr sz="2800"/>
          </a:p>
        </p:txBody>
      </p:sp>
      <p:pic>
        <p:nvPicPr>
          <p:cNvPr descr="WhatsApp Image 2021-06-05 at 9.04.31 PM.jpeg" id="192" name="Google Shape;192;p21"/>
          <p:cNvPicPr preferRelativeResize="0"/>
          <p:nvPr/>
        </p:nvPicPr>
        <p:blipFill rotWithShape="1">
          <a:blip r:embed="rId3">
            <a:alphaModFix/>
          </a:blip>
          <a:srcRect b="0" l="0" r="0" t="0"/>
          <a:stretch/>
        </p:blipFill>
        <p:spPr>
          <a:xfrm>
            <a:off x="1676400" y="2971800"/>
            <a:ext cx="6781800" cy="321664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انقلاب">
  <a:themeElements>
    <a:clrScheme name="واجهة">
      <a:dk1>
        <a:srgbClr val="000000"/>
      </a:dk1>
      <a:lt1>
        <a:srgbClr val="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