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359" r:id="rId4"/>
    <p:sldId id="258" r:id="rId5"/>
    <p:sldId id="360" r:id="rId6"/>
    <p:sldId id="259" r:id="rId7"/>
    <p:sldId id="361" r:id="rId8"/>
    <p:sldId id="283" r:id="rId9"/>
    <p:sldId id="291" r:id="rId10"/>
    <p:sldId id="284" r:id="rId11"/>
    <p:sldId id="285" r:id="rId12"/>
    <p:sldId id="292" r:id="rId13"/>
    <p:sldId id="286" r:id="rId14"/>
    <p:sldId id="287" r:id="rId15"/>
    <p:sldId id="288" r:id="rId16"/>
    <p:sldId id="289" r:id="rId17"/>
    <p:sldId id="261" r:id="rId18"/>
    <p:sldId id="362" r:id="rId19"/>
    <p:sldId id="266" r:id="rId20"/>
    <p:sldId id="354" r:id="rId21"/>
    <p:sldId id="267" r:id="rId22"/>
    <p:sldId id="355" r:id="rId23"/>
    <p:sldId id="308" r:id="rId24"/>
    <p:sldId id="309" r:id="rId25"/>
    <p:sldId id="262" r:id="rId26"/>
    <p:sldId id="293" r:id="rId27"/>
    <p:sldId id="294" r:id="rId28"/>
    <p:sldId id="295" r:id="rId29"/>
    <p:sldId id="296" r:id="rId30"/>
    <p:sldId id="297" r:id="rId31"/>
    <p:sldId id="298" r:id="rId32"/>
    <p:sldId id="365" r:id="rId33"/>
    <p:sldId id="299" r:id="rId34"/>
    <p:sldId id="263" r:id="rId35"/>
    <p:sldId id="264" r:id="rId36"/>
    <p:sldId id="300" r:id="rId37"/>
    <p:sldId id="301" r:id="rId38"/>
    <p:sldId id="302" r:id="rId39"/>
    <p:sldId id="303" r:id="rId40"/>
    <p:sldId id="304" r:id="rId41"/>
    <p:sldId id="305" r:id="rId42"/>
    <p:sldId id="306" r:id="rId43"/>
    <p:sldId id="356" r:id="rId44"/>
    <p:sldId id="265" r:id="rId45"/>
    <p:sldId id="307" r:id="rId46"/>
    <p:sldId id="312" r:id="rId47"/>
    <p:sldId id="328" r:id="rId48"/>
    <p:sldId id="310" r:id="rId49"/>
    <p:sldId id="318" r:id="rId50"/>
    <p:sldId id="311" r:id="rId51"/>
    <p:sldId id="326" r:id="rId52"/>
    <p:sldId id="327" r:id="rId53"/>
    <p:sldId id="319" r:id="rId54"/>
    <p:sldId id="363" r:id="rId55"/>
    <p:sldId id="321" r:id="rId56"/>
    <p:sldId id="322" r:id="rId57"/>
    <p:sldId id="323" r:id="rId58"/>
    <p:sldId id="324" r:id="rId59"/>
    <p:sldId id="325" r:id="rId60"/>
    <p:sldId id="320" r:id="rId61"/>
    <p:sldId id="314" r:id="rId62"/>
    <p:sldId id="329" r:id="rId63"/>
    <p:sldId id="315" r:id="rId64"/>
    <p:sldId id="317" r:id="rId65"/>
    <p:sldId id="332" r:id="rId66"/>
    <p:sldId id="333" r:id="rId67"/>
    <p:sldId id="334" r:id="rId68"/>
    <p:sldId id="335" r:id="rId69"/>
    <p:sldId id="338" r:id="rId70"/>
    <p:sldId id="336" r:id="rId71"/>
    <p:sldId id="337" r:id="rId72"/>
    <p:sldId id="339" r:id="rId73"/>
    <p:sldId id="340" r:id="rId74"/>
    <p:sldId id="341" r:id="rId75"/>
    <p:sldId id="343" r:id="rId76"/>
    <p:sldId id="342" r:id="rId77"/>
    <p:sldId id="345" r:id="rId78"/>
    <p:sldId id="344" r:id="rId79"/>
    <p:sldId id="316" r:id="rId80"/>
    <p:sldId id="346" r:id="rId81"/>
    <p:sldId id="364" r:id="rId82"/>
    <p:sldId id="347" r:id="rId83"/>
    <p:sldId id="357" r:id="rId84"/>
    <p:sldId id="269" r:id="rId85"/>
    <p:sldId id="270" r:id="rId86"/>
    <p:sldId id="271" r:id="rId87"/>
    <p:sldId id="358" r:id="rId88"/>
  </p:sldIdLst>
  <p:sldSz cx="12192000" cy="6858000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1BB2"/>
    <a:srgbClr val="E949C7"/>
    <a:srgbClr val="9A0000"/>
    <a:srgbClr val="C01A85"/>
    <a:srgbClr val="C456F0"/>
    <a:srgbClr val="BD42EE"/>
    <a:srgbClr val="9D137F"/>
    <a:srgbClr val="E527BC"/>
    <a:srgbClr val="B52CEC"/>
    <a:srgbClr val="EB57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93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eemayou\Desktop\graduation%20project\wooooork\&#1606;&#1605;&#1608;&#1608;&#1608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eemayou\Desktop\graduation%20project\wooooork\Book1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ar-JO"/>
              <a:t>القوى العاملة في منطقة شمال غرب نابلس</a:t>
            </a:r>
            <a:endParaRPr lang="en-US"/>
          </a:p>
        </c:rich>
      </c:tx>
      <c:layout>
        <c:manualLayout>
          <c:xMode val="edge"/>
          <c:yMode val="edge"/>
          <c:x val="0.15002560783423485"/>
          <c:y val="1.581219593427355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JO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Sheet1!$B$60</c:f>
              <c:strCache>
                <c:ptCount val="1"/>
                <c:pt idx="0">
                  <c:v>نشطون اقتصاديا ذكور</c:v>
                </c:pt>
              </c:strCache>
            </c:strRef>
          </c:tx>
          <c:spPr>
            <a:solidFill>
              <a:srgbClr val="3605AF"/>
            </a:solidFill>
            <a:ln>
              <a:noFill/>
            </a:ln>
            <a:effectLst/>
          </c:spPr>
          <c:invertIfNegative val="0"/>
          <c:cat>
            <c:strRef>
              <c:f>Sheet1!$A$61:$A$66</c:f>
              <c:strCache>
                <c:ptCount val="6"/>
                <c:pt idx="0">
                  <c:v>برقة </c:v>
                </c:pt>
                <c:pt idx="1">
                  <c:v>بيت امرين</c:v>
                </c:pt>
                <c:pt idx="2">
                  <c:v>نصف اجبيل</c:v>
                </c:pt>
                <c:pt idx="3">
                  <c:v>سبسطية</c:v>
                </c:pt>
                <c:pt idx="4">
                  <c:v>اجنيسينيا</c:v>
                </c:pt>
                <c:pt idx="5">
                  <c:v>الناقورة</c:v>
                </c:pt>
              </c:strCache>
            </c:strRef>
          </c:cat>
          <c:val>
            <c:numRef>
              <c:f>Sheet1!$B$61:$B$66</c:f>
              <c:numCache>
                <c:formatCode>General</c:formatCode>
                <c:ptCount val="6"/>
                <c:pt idx="0">
                  <c:v>779</c:v>
                </c:pt>
                <c:pt idx="1">
                  <c:v>582</c:v>
                </c:pt>
                <c:pt idx="2">
                  <c:v>82</c:v>
                </c:pt>
                <c:pt idx="3">
                  <c:v>524</c:v>
                </c:pt>
                <c:pt idx="4">
                  <c:v>115</c:v>
                </c:pt>
                <c:pt idx="5">
                  <c:v>558</c:v>
                </c:pt>
              </c:numCache>
            </c:numRef>
          </c:val>
        </c:ser>
        <c:ser>
          <c:idx val="1"/>
          <c:order val="1"/>
          <c:tx>
            <c:strRef>
              <c:f>Sheet1!$C$60</c:f>
              <c:strCache>
                <c:ptCount val="1"/>
                <c:pt idx="0">
                  <c:v>نشيطون اقتصاديا اناث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Sheet1!$A$61:$A$66</c:f>
              <c:strCache>
                <c:ptCount val="6"/>
                <c:pt idx="0">
                  <c:v>برقة </c:v>
                </c:pt>
                <c:pt idx="1">
                  <c:v>بيت امرين</c:v>
                </c:pt>
                <c:pt idx="2">
                  <c:v>نصف اجبيل</c:v>
                </c:pt>
                <c:pt idx="3">
                  <c:v>سبسطية</c:v>
                </c:pt>
                <c:pt idx="4">
                  <c:v>اجنيسينيا</c:v>
                </c:pt>
                <c:pt idx="5">
                  <c:v>الناقورة</c:v>
                </c:pt>
              </c:strCache>
            </c:strRef>
          </c:cat>
          <c:val>
            <c:numRef>
              <c:f>Sheet1!$C$61:$C$66</c:f>
              <c:numCache>
                <c:formatCode>General</c:formatCode>
                <c:ptCount val="6"/>
                <c:pt idx="0">
                  <c:v>121</c:v>
                </c:pt>
                <c:pt idx="1">
                  <c:v>108</c:v>
                </c:pt>
                <c:pt idx="2">
                  <c:v>9</c:v>
                </c:pt>
                <c:pt idx="3">
                  <c:v>118</c:v>
                </c:pt>
                <c:pt idx="4">
                  <c:v>25</c:v>
                </c:pt>
                <c:pt idx="5">
                  <c:v>83</c:v>
                </c:pt>
              </c:numCache>
            </c:numRef>
          </c:val>
        </c:ser>
        <c:ser>
          <c:idx val="2"/>
          <c:order val="2"/>
          <c:tx>
            <c:strRef>
              <c:f>Sheet1!$D$60</c:f>
              <c:strCache>
                <c:ptCount val="1"/>
                <c:pt idx="0">
                  <c:v>غير نشيطون اقتصاديا ذكور</c:v>
                </c:pt>
              </c:strCache>
            </c:strRef>
          </c:tx>
          <c:spPr>
            <a:solidFill>
              <a:srgbClr val="EB19DC"/>
            </a:solidFill>
            <a:ln>
              <a:noFill/>
            </a:ln>
            <a:effectLst/>
          </c:spPr>
          <c:invertIfNegative val="0"/>
          <c:cat>
            <c:strRef>
              <c:f>Sheet1!$A$61:$A$66</c:f>
              <c:strCache>
                <c:ptCount val="6"/>
                <c:pt idx="0">
                  <c:v>برقة </c:v>
                </c:pt>
                <c:pt idx="1">
                  <c:v>بيت امرين</c:v>
                </c:pt>
                <c:pt idx="2">
                  <c:v>نصف اجبيل</c:v>
                </c:pt>
                <c:pt idx="3">
                  <c:v>سبسطية</c:v>
                </c:pt>
                <c:pt idx="4">
                  <c:v>اجنيسينيا</c:v>
                </c:pt>
                <c:pt idx="5">
                  <c:v>الناقورة</c:v>
                </c:pt>
              </c:strCache>
            </c:strRef>
          </c:cat>
          <c:val>
            <c:numRef>
              <c:f>Sheet1!$D$61:$D$66</c:f>
              <c:numCache>
                <c:formatCode>General</c:formatCode>
                <c:ptCount val="6"/>
                <c:pt idx="0">
                  <c:v>585</c:v>
                </c:pt>
                <c:pt idx="1">
                  <c:v>442</c:v>
                </c:pt>
                <c:pt idx="2">
                  <c:v>62</c:v>
                </c:pt>
                <c:pt idx="3">
                  <c:v>458</c:v>
                </c:pt>
                <c:pt idx="4">
                  <c:v>78</c:v>
                </c:pt>
                <c:pt idx="5">
                  <c:v>381</c:v>
                </c:pt>
              </c:numCache>
            </c:numRef>
          </c:val>
        </c:ser>
        <c:ser>
          <c:idx val="3"/>
          <c:order val="3"/>
          <c:tx>
            <c:strRef>
              <c:f>Sheet1!$E$60</c:f>
              <c:strCache>
                <c:ptCount val="1"/>
                <c:pt idx="0">
                  <c:v>غير نشيطون اقتصاديا اناث</c:v>
                </c:pt>
              </c:strCache>
            </c:strRef>
          </c:tx>
          <c:spPr>
            <a:solidFill>
              <a:srgbClr val="D17DC5"/>
            </a:solidFill>
            <a:ln>
              <a:noFill/>
            </a:ln>
            <a:effectLst/>
          </c:spPr>
          <c:invertIfNegative val="0"/>
          <c:cat>
            <c:strRef>
              <c:f>Sheet1!$A$61:$A$66</c:f>
              <c:strCache>
                <c:ptCount val="6"/>
                <c:pt idx="0">
                  <c:v>برقة </c:v>
                </c:pt>
                <c:pt idx="1">
                  <c:v>بيت امرين</c:v>
                </c:pt>
                <c:pt idx="2">
                  <c:v>نصف اجبيل</c:v>
                </c:pt>
                <c:pt idx="3">
                  <c:v>سبسطية</c:v>
                </c:pt>
                <c:pt idx="4">
                  <c:v>اجنيسينيا</c:v>
                </c:pt>
                <c:pt idx="5">
                  <c:v>الناقورة</c:v>
                </c:pt>
              </c:strCache>
            </c:strRef>
          </c:cat>
          <c:val>
            <c:numRef>
              <c:f>Sheet1!$E$61:$E$66</c:f>
              <c:numCache>
                <c:formatCode>General</c:formatCode>
                <c:ptCount val="6"/>
                <c:pt idx="0">
                  <c:v>1195</c:v>
                </c:pt>
                <c:pt idx="1">
                  <c:v>911</c:v>
                </c:pt>
                <c:pt idx="2">
                  <c:v>147</c:v>
                </c:pt>
                <c:pt idx="3">
                  <c:v>829</c:v>
                </c:pt>
                <c:pt idx="4">
                  <c:v>167</c:v>
                </c:pt>
                <c:pt idx="5">
                  <c:v>807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7218576"/>
        <c:axId val="157217008"/>
      </c:barChart>
      <c:catAx>
        <c:axId val="157218576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JO"/>
          </a:p>
        </c:txPr>
        <c:crossAx val="157217008"/>
        <c:crosses val="autoZero"/>
        <c:auto val="1"/>
        <c:lblAlgn val="ctr"/>
        <c:lblOffset val="100"/>
        <c:noMultiLvlLbl val="0"/>
      </c:catAx>
      <c:valAx>
        <c:axId val="157217008"/>
        <c:scaling>
          <c:orientation val="minMax"/>
        </c:scaling>
        <c:delete val="0"/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JO"/>
          </a:p>
        </c:txPr>
        <c:crossAx val="157218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JO"/>
        </a:p>
      </c:txPr>
    </c:legend>
    <c:plotVisOnly val="1"/>
    <c:dispBlanksAs val="gap"/>
    <c:showDLblsOverMax val="0"/>
  </c:chart>
  <c:spPr>
    <a:solidFill>
      <a:schemeClr val="bg1">
        <a:lumMod val="85000"/>
      </a:schemeClr>
    </a:solidFill>
    <a:ln>
      <a:noFill/>
    </a:ln>
    <a:effectLst/>
  </c:spPr>
  <c:txPr>
    <a:bodyPr/>
    <a:lstStyle/>
    <a:p>
      <a:pPr>
        <a:defRPr sz="1200" b="1"/>
      </a:pPr>
      <a:endParaRPr lang="ar-J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6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ar-JO" sz="1460" b="1" i="0" u="none" strike="noStrike" baseline="0" dirty="0" smtClean="0">
                <a:effectLst/>
              </a:rPr>
              <a:t>توزيع القوى العاملة لمنطقة شمال غرب نابلس </a:t>
            </a:r>
            <a:endParaRPr lang="en-US" sz="146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6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JO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السوق الاسرائيلي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الناقورة</c:v>
                </c:pt>
                <c:pt idx="1">
                  <c:v>بيت امرين</c:v>
                </c:pt>
                <c:pt idx="2">
                  <c:v>اجنيسينيا</c:v>
                </c:pt>
                <c:pt idx="3">
                  <c:v>سبسطية</c:v>
                </c:pt>
                <c:pt idx="4">
                  <c:v>برقة</c:v>
                </c:pt>
                <c:pt idx="5">
                  <c:v>نصف جبيل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40</c:v>
                </c:pt>
                <c:pt idx="1">
                  <c:v>50</c:v>
                </c:pt>
                <c:pt idx="2">
                  <c:v>10</c:v>
                </c:pt>
                <c:pt idx="3">
                  <c:v>4</c:v>
                </c:pt>
                <c:pt idx="4">
                  <c:v>6</c:v>
                </c:pt>
                <c:pt idx="5">
                  <c:v>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الزراعة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الناقورة</c:v>
                </c:pt>
                <c:pt idx="1">
                  <c:v>بيت امرين</c:v>
                </c:pt>
                <c:pt idx="2">
                  <c:v>اجنيسينيا</c:v>
                </c:pt>
                <c:pt idx="3">
                  <c:v>سبسطية</c:v>
                </c:pt>
                <c:pt idx="4">
                  <c:v>برقة</c:v>
                </c:pt>
                <c:pt idx="5">
                  <c:v>نصف جبيل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35</c:v>
                </c:pt>
                <c:pt idx="1">
                  <c:v>20</c:v>
                </c:pt>
                <c:pt idx="2">
                  <c:v>20</c:v>
                </c:pt>
                <c:pt idx="3">
                  <c:v>55</c:v>
                </c:pt>
                <c:pt idx="4">
                  <c:v>50</c:v>
                </c:pt>
                <c:pt idx="5">
                  <c:v>80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الصناعة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الناقورة</c:v>
                </c:pt>
                <c:pt idx="1">
                  <c:v>بيت امرين</c:v>
                </c:pt>
                <c:pt idx="2">
                  <c:v>اجنيسينيا</c:v>
                </c:pt>
                <c:pt idx="3">
                  <c:v>سبسطية</c:v>
                </c:pt>
                <c:pt idx="4">
                  <c:v>برقة</c:v>
                </c:pt>
                <c:pt idx="5">
                  <c:v>نصف جبيل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</c:v>
                </c:pt>
                <c:pt idx="1">
                  <c:v>15</c:v>
                </c:pt>
                <c:pt idx="2">
                  <c:v>3</c:v>
                </c:pt>
                <c:pt idx="3">
                  <c:v>2</c:v>
                </c:pt>
                <c:pt idx="4">
                  <c:v>10</c:v>
                </c:pt>
                <c:pt idx="5">
                  <c:v>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موظفين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الناقورة</c:v>
                </c:pt>
                <c:pt idx="1">
                  <c:v>بيت امرين</c:v>
                </c:pt>
                <c:pt idx="2">
                  <c:v>اجنيسينيا</c:v>
                </c:pt>
                <c:pt idx="3">
                  <c:v>سبسطية</c:v>
                </c:pt>
                <c:pt idx="4">
                  <c:v>برقة</c:v>
                </c:pt>
                <c:pt idx="5">
                  <c:v>نصف جبيل</c:v>
                </c:pt>
              </c:strCache>
            </c:strRef>
          </c:cat>
          <c:val>
            <c:numRef>
              <c:f>Sheet1!$E$2:$E$7</c:f>
              <c:numCache>
                <c:formatCode>General</c:formatCode>
                <c:ptCount val="6"/>
                <c:pt idx="0">
                  <c:v>16</c:v>
                </c:pt>
                <c:pt idx="1">
                  <c:v>5</c:v>
                </c:pt>
                <c:pt idx="2">
                  <c:v>60</c:v>
                </c:pt>
                <c:pt idx="3">
                  <c:v>33</c:v>
                </c:pt>
                <c:pt idx="4">
                  <c:v>10</c:v>
                </c:pt>
                <c:pt idx="5">
                  <c:v>10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تجارة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الناقورة</c:v>
                </c:pt>
                <c:pt idx="1">
                  <c:v>بيت امرين</c:v>
                </c:pt>
                <c:pt idx="2">
                  <c:v>اجنيسينيا</c:v>
                </c:pt>
                <c:pt idx="3">
                  <c:v>سبسطية</c:v>
                </c:pt>
                <c:pt idx="4">
                  <c:v>برقة</c:v>
                </c:pt>
                <c:pt idx="5">
                  <c:v>نصف جبيل</c:v>
                </c:pt>
              </c:strCache>
            </c:strRef>
          </c:cat>
          <c:val>
            <c:numRef>
              <c:f>Sheet1!$F$2:$F$7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2</c:v>
                </c:pt>
                <c:pt idx="3">
                  <c:v>2</c:v>
                </c:pt>
                <c:pt idx="4">
                  <c:v>14</c:v>
                </c:pt>
                <c:pt idx="5">
                  <c:v>2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خدمات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الناقورة</c:v>
                </c:pt>
                <c:pt idx="1">
                  <c:v>بيت امرين</c:v>
                </c:pt>
                <c:pt idx="2">
                  <c:v>اجنيسينيا</c:v>
                </c:pt>
                <c:pt idx="3">
                  <c:v>سبسطية</c:v>
                </c:pt>
                <c:pt idx="4">
                  <c:v>برقة</c:v>
                </c:pt>
                <c:pt idx="5">
                  <c:v>نصف جبيل</c:v>
                </c:pt>
              </c:strCache>
            </c:strRef>
          </c:cat>
          <c:val>
            <c:numRef>
              <c:f>Sheet1!$G$2:$G$7</c:f>
              <c:numCache>
                <c:formatCode>General</c:formatCode>
                <c:ptCount val="6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4</c:v>
                </c:pt>
                <c:pt idx="4">
                  <c:v>10</c:v>
                </c:pt>
                <c:pt idx="5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39315992"/>
        <c:axId val="239307368"/>
        <c:axId val="0"/>
      </c:bar3DChart>
      <c:catAx>
        <c:axId val="239315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JO"/>
          </a:p>
        </c:txPr>
        <c:crossAx val="239307368"/>
        <c:crosses val="autoZero"/>
        <c:auto val="1"/>
        <c:lblAlgn val="ctr"/>
        <c:lblOffset val="100"/>
        <c:noMultiLvlLbl val="0"/>
      </c:catAx>
      <c:valAx>
        <c:axId val="239307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JO"/>
          </a:p>
        </c:txPr>
        <c:crossAx val="2393159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JO"/>
        </a:p>
      </c:txPr>
    </c:legend>
    <c:plotVisOnly val="1"/>
    <c:dispBlanksAs val="gap"/>
    <c:showDLblsOverMax val="0"/>
  </c:chart>
  <c:spPr>
    <a:solidFill>
      <a:schemeClr val="bg1"/>
    </a:solidFill>
    <a:ln w="12700">
      <a:solidFill>
        <a:schemeClr val="tx1"/>
      </a:solidFill>
    </a:ln>
    <a:effectLst/>
  </c:spPr>
  <c:txPr>
    <a:bodyPr/>
    <a:lstStyle/>
    <a:p>
      <a:pPr>
        <a:defRPr/>
      </a:pPr>
      <a:endParaRPr lang="ar-J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6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ar-JO" sz="1460" b="1" i="0" u="none" strike="noStrike" baseline="0" dirty="0" smtClean="0">
                <a:effectLst/>
              </a:rPr>
              <a:t>توزيع القوى العاملة لمنطقة شمال غرب نابلس </a:t>
            </a:r>
            <a:endParaRPr lang="en-US" sz="146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6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JO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السوق الاسرائيلي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الناقورة</c:v>
                </c:pt>
                <c:pt idx="1">
                  <c:v>بيت امرين</c:v>
                </c:pt>
                <c:pt idx="2">
                  <c:v>اجنيسينيا</c:v>
                </c:pt>
                <c:pt idx="3">
                  <c:v>سبسطية</c:v>
                </c:pt>
                <c:pt idx="4">
                  <c:v>برقة</c:v>
                </c:pt>
                <c:pt idx="5">
                  <c:v>نصف جبيل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40</c:v>
                </c:pt>
                <c:pt idx="1">
                  <c:v>50</c:v>
                </c:pt>
                <c:pt idx="2">
                  <c:v>10</c:v>
                </c:pt>
                <c:pt idx="3">
                  <c:v>4</c:v>
                </c:pt>
                <c:pt idx="4">
                  <c:v>6</c:v>
                </c:pt>
                <c:pt idx="5">
                  <c:v>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الزراعة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الناقورة</c:v>
                </c:pt>
                <c:pt idx="1">
                  <c:v>بيت امرين</c:v>
                </c:pt>
                <c:pt idx="2">
                  <c:v>اجنيسينيا</c:v>
                </c:pt>
                <c:pt idx="3">
                  <c:v>سبسطية</c:v>
                </c:pt>
                <c:pt idx="4">
                  <c:v>برقة</c:v>
                </c:pt>
                <c:pt idx="5">
                  <c:v>نصف جبيل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35</c:v>
                </c:pt>
                <c:pt idx="1">
                  <c:v>20</c:v>
                </c:pt>
                <c:pt idx="2">
                  <c:v>20</c:v>
                </c:pt>
                <c:pt idx="3">
                  <c:v>55</c:v>
                </c:pt>
                <c:pt idx="4">
                  <c:v>50</c:v>
                </c:pt>
                <c:pt idx="5">
                  <c:v>80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الصناعة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الناقورة</c:v>
                </c:pt>
                <c:pt idx="1">
                  <c:v>بيت امرين</c:v>
                </c:pt>
                <c:pt idx="2">
                  <c:v>اجنيسينيا</c:v>
                </c:pt>
                <c:pt idx="3">
                  <c:v>سبسطية</c:v>
                </c:pt>
                <c:pt idx="4">
                  <c:v>برقة</c:v>
                </c:pt>
                <c:pt idx="5">
                  <c:v>نصف جبيل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</c:v>
                </c:pt>
                <c:pt idx="1">
                  <c:v>15</c:v>
                </c:pt>
                <c:pt idx="2">
                  <c:v>3</c:v>
                </c:pt>
                <c:pt idx="3">
                  <c:v>2</c:v>
                </c:pt>
                <c:pt idx="4">
                  <c:v>10</c:v>
                </c:pt>
                <c:pt idx="5">
                  <c:v>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موظفين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الناقورة</c:v>
                </c:pt>
                <c:pt idx="1">
                  <c:v>بيت امرين</c:v>
                </c:pt>
                <c:pt idx="2">
                  <c:v>اجنيسينيا</c:v>
                </c:pt>
                <c:pt idx="3">
                  <c:v>سبسطية</c:v>
                </c:pt>
                <c:pt idx="4">
                  <c:v>برقة</c:v>
                </c:pt>
                <c:pt idx="5">
                  <c:v>نصف جبيل</c:v>
                </c:pt>
              </c:strCache>
            </c:strRef>
          </c:cat>
          <c:val>
            <c:numRef>
              <c:f>Sheet1!$E$2:$E$7</c:f>
              <c:numCache>
                <c:formatCode>General</c:formatCode>
                <c:ptCount val="6"/>
                <c:pt idx="0">
                  <c:v>16</c:v>
                </c:pt>
                <c:pt idx="1">
                  <c:v>5</c:v>
                </c:pt>
                <c:pt idx="2">
                  <c:v>60</c:v>
                </c:pt>
                <c:pt idx="3">
                  <c:v>33</c:v>
                </c:pt>
                <c:pt idx="4">
                  <c:v>10</c:v>
                </c:pt>
                <c:pt idx="5">
                  <c:v>10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تجارة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الناقورة</c:v>
                </c:pt>
                <c:pt idx="1">
                  <c:v>بيت امرين</c:v>
                </c:pt>
                <c:pt idx="2">
                  <c:v>اجنيسينيا</c:v>
                </c:pt>
                <c:pt idx="3">
                  <c:v>سبسطية</c:v>
                </c:pt>
                <c:pt idx="4">
                  <c:v>برقة</c:v>
                </c:pt>
                <c:pt idx="5">
                  <c:v>نصف جبيل</c:v>
                </c:pt>
              </c:strCache>
            </c:strRef>
          </c:cat>
          <c:val>
            <c:numRef>
              <c:f>Sheet1!$F$2:$F$7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2</c:v>
                </c:pt>
                <c:pt idx="3">
                  <c:v>2</c:v>
                </c:pt>
                <c:pt idx="4">
                  <c:v>14</c:v>
                </c:pt>
                <c:pt idx="5">
                  <c:v>2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خدمات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الناقورة</c:v>
                </c:pt>
                <c:pt idx="1">
                  <c:v>بيت امرين</c:v>
                </c:pt>
                <c:pt idx="2">
                  <c:v>اجنيسينيا</c:v>
                </c:pt>
                <c:pt idx="3">
                  <c:v>سبسطية</c:v>
                </c:pt>
                <c:pt idx="4">
                  <c:v>برقة</c:v>
                </c:pt>
                <c:pt idx="5">
                  <c:v>نصف جبيل</c:v>
                </c:pt>
              </c:strCache>
            </c:strRef>
          </c:cat>
          <c:val>
            <c:numRef>
              <c:f>Sheet1!$G$2:$G$7</c:f>
              <c:numCache>
                <c:formatCode>General</c:formatCode>
                <c:ptCount val="6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4</c:v>
                </c:pt>
                <c:pt idx="4">
                  <c:v>10</c:v>
                </c:pt>
                <c:pt idx="5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57219752"/>
        <c:axId val="157219360"/>
        <c:axId val="0"/>
      </c:bar3DChart>
      <c:catAx>
        <c:axId val="157219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JO"/>
          </a:p>
        </c:txPr>
        <c:crossAx val="157219360"/>
        <c:crosses val="autoZero"/>
        <c:auto val="1"/>
        <c:lblAlgn val="ctr"/>
        <c:lblOffset val="100"/>
        <c:noMultiLvlLbl val="0"/>
      </c:catAx>
      <c:valAx>
        <c:axId val="157219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JO"/>
          </a:p>
        </c:txPr>
        <c:crossAx val="157219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JO"/>
        </a:p>
      </c:txPr>
    </c:legend>
    <c:plotVisOnly val="1"/>
    <c:dispBlanksAs val="gap"/>
    <c:showDLblsOverMax val="0"/>
  </c:chart>
  <c:spPr>
    <a:solidFill>
      <a:schemeClr val="bg1"/>
    </a:solidFill>
    <a:ln w="12700">
      <a:solidFill>
        <a:schemeClr val="tx1"/>
      </a:solidFill>
    </a:ln>
    <a:effectLst/>
  </c:spPr>
  <c:txPr>
    <a:bodyPr/>
    <a:lstStyle/>
    <a:p>
      <a:pPr>
        <a:defRPr/>
      </a:pPr>
      <a:endParaRPr lang="ar-J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ar-JO" sz="1400" b="1" dirty="0"/>
              <a:t>المهن السائدة في منطقة الدراسة</a:t>
            </a:r>
            <a:endParaRPr lang="en-US" sz="14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JO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tx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rgbClr val="7030A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Sheet1!$B$1:$G$1</c:f>
              <c:strCache>
                <c:ptCount val="6"/>
                <c:pt idx="0">
                  <c:v>السوق الاسرائيلي</c:v>
                </c:pt>
                <c:pt idx="1">
                  <c:v>الزراعة</c:v>
                </c:pt>
                <c:pt idx="2">
                  <c:v>الصناعة</c:v>
                </c:pt>
                <c:pt idx="3">
                  <c:v>موظفين</c:v>
                </c:pt>
                <c:pt idx="4">
                  <c:v>تجارة</c:v>
                </c:pt>
                <c:pt idx="5">
                  <c:v>خدمات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40</c:v>
                </c:pt>
                <c:pt idx="1">
                  <c:v>35</c:v>
                </c:pt>
                <c:pt idx="2">
                  <c:v>1</c:v>
                </c:pt>
                <c:pt idx="3">
                  <c:v>16</c:v>
                </c:pt>
                <c:pt idx="4">
                  <c:v>3</c:v>
                </c:pt>
                <c:pt idx="5">
                  <c:v>5</c:v>
                </c:pt>
              </c:numCache>
            </c:numRef>
          </c:val>
        </c:ser>
        <c:ser>
          <c:idx val="1"/>
          <c:order val="1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Sheet1!$B$1:$G$1</c:f>
              <c:strCache>
                <c:ptCount val="6"/>
                <c:pt idx="0">
                  <c:v>السوق الاسرائيلي</c:v>
                </c:pt>
                <c:pt idx="1">
                  <c:v>الزراعة</c:v>
                </c:pt>
                <c:pt idx="2">
                  <c:v>الصناعة</c:v>
                </c:pt>
                <c:pt idx="3">
                  <c:v>موظفين</c:v>
                </c:pt>
                <c:pt idx="4">
                  <c:v>تجارة</c:v>
                </c:pt>
                <c:pt idx="5">
                  <c:v>خدمات</c:v>
                </c:pt>
              </c:strCache>
            </c:strRef>
          </c:cat>
          <c:val>
            <c:numRef>
              <c:f>Sheet1!$B$3:$G$3</c:f>
              <c:numCache>
                <c:formatCode>General</c:formatCode>
                <c:ptCount val="6"/>
                <c:pt idx="0">
                  <c:v>50</c:v>
                </c:pt>
                <c:pt idx="1">
                  <c:v>20</c:v>
                </c:pt>
                <c:pt idx="2">
                  <c:v>15</c:v>
                </c:pt>
                <c:pt idx="3">
                  <c:v>5</c:v>
                </c:pt>
                <c:pt idx="4">
                  <c:v>5</c:v>
                </c:pt>
                <c:pt idx="5">
                  <c:v>5</c:v>
                </c:pt>
              </c:numCache>
            </c:numRef>
          </c:val>
        </c:ser>
        <c:ser>
          <c:idx val="2"/>
          <c:order val="2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Sheet1!$B$1:$G$1</c:f>
              <c:strCache>
                <c:ptCount val="6"/>
                <c:pt idx="0">
                  <c:v>السوق الاسرائيلي</c:v>
                </c:pt>
                <c:pt idx="1">
                  <c:v>الزراعة</c:v>
                </c:pt>
                <c:pt idx="2">
                  <c:v>الصناعة</c:v>
                </c:pt>
                <c:pt idx="3">
                  <c:v>موظفين</c:v>
                </c:pt>
                <c:pt idx="4">
                  <c:v>تجارة</c:v>
                </c:pt>
                <c:pt idx="5">
                  <c:v>خدمات</c:v>
                </c:pt>
              </c:strCache>
            </c:strRef>
          </c:cat>
          <c:val>
            <c:numRef>
              <c:f>Sheet1!$B$4:$G$4</c:f>
              <c:numCache>
                <c:formatCode>General</c:formatCode>
                <c:ptCount val="6"/>
                <c:pt idx="0">
                  <c:v>10</c:v>
                </c:pt>
                <c:pt idx="1">
                  <c:v>20</c:v>
                </c:pt>
                <c:pt idx="2">
                  <c:v>3</c:v>
                </c:pt>
                <c:pt idx="3">
                  <c:v>60</c:v>
                </c:pt>
                <c:pt idx="4">
                  <c:v>2</c:v>
                </c:pt>
                <c:pt idx="5">
                  <c:v>5</c:v>
                </c:pt>
              </c:numCache>
            </c:numRef>
          </c:val>
        </c:ser>
        <c:ser>
          <c:idx val="3"/>
          <c:order val="3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Sheet1!$B$1:$G$1</c:f>
              <c:strCache>
                <c:ptCount val="6"/>
                <c:pt idx="0">
                  <c:v>السوق الاسرائيلي</c:v>
                </c:pt>
                <c:pt idx="1">
                  <c:v>الزراعة</c:v>
                </c:pt>
                <c:pt idx="2">
                  <c:v>الصناعة</c:v>
                </c:pt>
                <c:pt idx="3">
                  <c:v>موظفين</c:v>
                </c:pt>
                <c:pt idx="4">
                  <c:v>تجارة</c:v>
                </c:pt>
                <c:pt idx="5">
                  <c:v>خدمات</c:v>
                </c:pt>
              </c:strCache>
            </c:strRef>
          </c:cat>
          <c:val>
            <c:numRef>
              <c:f>Sheet1!$B$5:$G$5</c:f>
              <c:numCache>
                <c:formatCode>General</c:formatCode>
                <c:ptCount val="6"/>
                <c:pt idx="0">
                  <c:v>4</c:v>
                </c:pt>
                <c:pt idx="1">
                  <c:v>55</c:v>
                </c:pt>
                <c:pt idx="2">
                  <c:v>2</c:v>
                </c:pt>
                <c:pt idx="3">
                  <c:v>33</c:v>
                </c:pt>
                <c:pt idx="4">
                  <c:v>2</c:v>
                </c:pt>
                <c:pt idx="5">
                  <c:v>4</c:v>
                </c:pt>
              </c:numCache>
            </c:numRef>
          </c:val>
        </c:ser>
        <c:ser>
          <c:idx val="4"/>
          <c:order val="4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Sheet1!$B$1:$G$1</c:f>
              <c:strCache>
                <c:ptCount val="6"/>
                <c:pt idx="0">
                  <c:v>السوق الاسرائيلي</c:v>
                </c:pt>
                <c:pt idx="1">
                  <c:v>الزراعة</c:v>
                </c:pt>
                <c:pt idx="2">
                  <c:v>الصناعة</c:v>
                </c:pt>
                <c:pt idx="3">
                  <c:v>موظفين</c:v>
                </c:pt>
                <c:pt idx="4">
                  <c:v>تجارة</c:v>
                </c:pt>
                <c:pt idx="5">
                  <c:v>خدمات</c:v>
                </c:pt>
              </c:strCache>
            </c:strRef>
          </c:cat>
          <c:val>
            <c:numRef>
              <c:f>Sheet1!$B$6:$G$6</c:f>
              <c:numCache>
                <c:formatCode>General</c:formatCode>
                <c:ptCount val="6"/>
                <c:pt idx="0">
                  <c:v>6</c:v>
                </c:pt>
                <c:pt idx="1">
                  <c:v>50</c:v>
                </c:pt>
                <c:pt idx="2">
                  <c:v>10</c:v>
                </c:pt>
                <c:pt idx="3">
                  <c:v>10</c:v>
                </c:pt>
                <c:pt idx="4">
                  <c:v>14</c:v>
                </c:pt>
                <c:pt idx="5">
                  <c:v>10</c:v>
                </c:pt>
              </c:numCache>
            </c:numRef>
          </c:val>
        </c:ser>
        <c:ser>
          <c:idx val="5"/>
          <c:order val="5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Sheet1!$B$1:$G$1</c:f>
              <c:strCache>
                <c:ptCount val="6"/>
                <c:pt idx="0">
                  <c:v>السوق الاسرائيلي</c:v>
                </c:pt>
                <c:pt idx="1">
                  <c:v>الزراعة</c:v>
                </c:pt>
                <c:pt idx="2">
                  <c:v>الصناعة</c:v>
                </c:pt>
                <c:pt idx="3">
                  <c:v>موظفين</c:v>
                </c:pt>
                <c:pt idx="4">
                  <c:v>تجارة</c:v>
                </c:pt>
                <c:pt idx="5">
                  <c:v>خدمات</c:v>
                </c:pt>
              </c:strCache>
            </c:strRef>
          </c:cat>
          <c:val>
            <c:numRef>
              <c:f>Sheet1!$B$7:$G$7</c:f>
              <c:numCache>
                <c:formatCode>General</c:formatCode>
                <c:ptCount val="6"/>
                <c:pt idx="0">
                  <c:v>2</c:v>
                </c:pt>
                <c:pt idx="1">
                  <c:v>80</c:v>
                </c:pt>
                <c:pt idx="2">
                  <c:v>3</c:v>
                </c:pt>
                <c:pt idx="3">
                  <c:v>10</c:v>
                </c:pt>
                <c:pt idx="4">
                  <c:v>2</c:v>
                </c:pt>
                <c:pt idx="5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JO"/>
        </a:p>
      </c:txPr>
    </c:legend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  <a:effectLst/>
  </c:spPr>
  <c:txPr>
    <a:bodyPr/>
    <a:lstStyle/>
    <a:p>
      <a:pPr>
        <a:defRPr/>
      </a:pPr>
      <a:endParaRPr lang="ar-J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1ECA5D-8A7A-4F95-BA01-3D379A313CB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JO"/>
        </a:p>
      </dgm:t>
    </dgm:pt>
    <dgm:pt modelId="{8CB3CB47-51A1-42CB-8304-7AE0C668FA7A}">
      <dgm:prSet phldrT="[Text]" custT="1"/>
      <dgm:spPr>
        <a:solidFill>
          <a:srgbClr val="9D137F"/>
        </a:solidFill>
      </dgm:spPr>
      <dgm:t>
        <a:bodyPr/>
        <a:lstStyle/>
        <a:p>
          <a:pPr rtl="1"/>
          <a:r>
            <a:rPr lang="ar-JO" sz="2800" b="0" dirty="0" smtClean="0">
              <a:latin typeface="Andalus" panose="02020603050405020304" pitchFamily="18" charset="-78"/>
              <a:cs typeface="Andalus" panose="02020603050405020304" pitchFamily="18" charset="-78"/>
            </a:rPr>
            <a:t>محتويات العرض</a:t>
          </a:r>
          <a:endParaRPr lang="ar-JO" sz="2800" b="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78A67553-9C3F-4D89-AA73-FA8C80DB7426}" type="parTrans" cxnId="{AF7470BD-9BA3-42E9-BC64-5D2201563652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D702AAC4-351F-441C-B49F-45C56CAEBF9E}" type="sibTrans" cxnId="{AF7470BD-9BA3-42E9-BC64-5D2201563652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6BF6D268-6AB4-4835-9063-67DA79172483}">
      <dgm:prSet phldrT="[Text]" custT="1"/>
      <dgm:spPr>
        <a:solidFill>
          <a:srgbClr val="EB57CB"/>
        </a:solidFill>
      </dgm:spPr>
      <dgm:t>
        <a:bodyPr/>
        <a:lstStyle/>
        <a:p>
          <a:pPr rtl="1"/>
          <a:r>
            <a:rPr lang="ar-JO" sz="2400" b="0" dirty="0" smtClean="0">
              <a:latin typeface="Andalus" panose="02020603050405020304" pitchFamily="18" charset="-78"/>
              <a:cs typeface="Andalus" panose="02020603050405020304" pitchFamily="18" charset="-78"/>
            </a:rPr>
            <a:t>موقع المشروع</a:t>
          </a:r>
          <a:endParaRPr lang="ar-JO" sz="2400" b="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FE17BF83-46EE-45DE-BCEE-E34ADB9C353D}" type="parTrans" cxnId="{25EB0899-017A-493D-A78C-D02A5E802A16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178243F3-00BE-43F6-B245-048D85FA5C1C}" type="sibTrans" cxnId="{25EB0899-017A-493D-A78C-D02A5E802A16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F40BD5CB-293D-47BE-A033-C60251392732}">
      <dgm:prSet phldrT="[Text]" custT="1"/>
      <dgm:spPr>
        <a:solidFill>
          <a:srgbClr val="EB57CB"/>
        </a:solidFill>
      </dgm:spPr>
      <dgm:t>
        <a:bodyPr/>
        <a:lstStyle/>
        <a:p>
          <a:pPr rtl="1"/>
          <a:r>
            <a:rPr lang="ar-JO" sz="2400" b="0" dirty="0" smtClean="0">
              <a:latin typeface="Andalus" panose="02020603050405020304" pitchFamily="18" charset="-78"/>
              <a:cs typeface="Andalus" panose="02020603050405020304" pitchFamily="18" charset="-78"/>
            </a:rPr>
            <a:t>مفهوم التنمية الاقتصادية المحلية</a:t>
          </a:r>
          <a:endParaRPr lang="ar-JO" sz="2400" b="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F6DBEA5F-E3B2-46A5-91B9-B5A212C50A87}" type="parTrans" cxnId="{E6C2775E-AECC-4EEE-A776-ED8588F81328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38339067-8040-490B-A9AD-2E112716F4A0}" type="sibTrans" cxnId="{E6C2775E-AECC-4EEE-A776-ED8588F81328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DF6B81C1-A99C-43DA-A3CA-63DCA5FC08E7}">
      <dgm:prSet phldrT="[Text]" custT="1"/>
      <dgm:spPr>
        <a:solidFill>
          <a:srgbClr val="EB57CB"/>
        </a:solidFill>
      </dgm:spPr>
      <dgm:t>
        <a:bodyPr/>
        <a:lstStyle/>
        <a:p>
          <a:pPr rtl="1"/>
          <a:r>
            <a:rPr lang="ar-JO" sz="2400" b="0" dirty="0" smtClean="0">
              <a:latin typeface="Andalus" panose="02020603050405020304" pitchFamily="18" charset="-78"/>
              <a:cs typeface="Andalus" panose="02020603050405020304" pitchFamily="18" charset="-78"/>
            </a:rPr>
            <a:t>منهجية العمل</a:t>
          </a:r>
          <a:endParaRPr lang="ar-JO" sz="2400" b="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AB130A0-3E54-4924-80DD-C133C556BB6B}" type="parTrans" cxnId="{90A00D70-F6BC-46C8-9124-8740A0C56D14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1674846C-7C07-48F2-A4BA-5DB705577538}" type="sibTrans" cxnId="{90A00D70-F6BC-46C8-9124-8740A0C56D14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BF385268-73D6-4602-BFB2-30FAF6D1CF7B}">
      <dgm:prSet phldrT="[Text]" custT="1"/>
      <dgm:spPr>
        <a:solidFill>
          <a:srgbClr val="EB57CB"/>
        </a:solidFill>
      </dgm:spPr>
      <dgm:t>
        <a:bodyPr/>
        <a:lstStyle/>
        <a:p>
          <a:pPr rtl="1"/>
          <a:r>
            <a:rPr lang="ar-JO" sz="2400" b="0" dirty="0" smtClean="0">
              <a:latin typeface="Andalus" panose="02020603050405020304" pitchFamily="18" charset="-78"/>
              <a:cs typeface="Andalus" panose="02020603050405020304" pitchFamily="18" charset="-78"/>
            </a:rPr>
            <a:t>مبررات اختيار الموقع</a:t>
          </a:r>
          <a:endParaRPr lang="ar-JO" sz="2400" b="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E4B7B940-C728-4714-A619-E6A93F22CC81}" type="parTrans" cxnId="{5FC09A5D-6B77-4EDC-9B69-467B6A024F26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C58BEB1F-724A-4A50-AB49-1D98278228EF}" type="sibTrans" cxnId="{5FC09A5D-6B77-4EDC-9B69-467B6A024F26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B9000BE0-EDAA-43E2-A7B6-AE5BD5347807}" type="pres">
      <dgm:prSet presAssocID="{6B1ECA5D-8A7A-4F95-BA01-3D379A313CB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JO"/>
        </a:p>
      </dgm:t>
    </dgm:pt>
    <dgm:pt modelId="{F872A31C-F2ED-4BC4-B804-007647493F82}" type="pres">
      <dgm:prSet presAssocID="{8CB3CB47-51A1-42CB-8304-7AE0C668FA7A}" presName="hierRoot1" presStyleCnt="0">
        <dgm:presLayoutVars>
          <dgm:hierBranch val="init"/>
        </dgm:presLayoutVars>
      </dgm:prSet>
      <dgm:spPr/>
    </dgm:pt>
    <dgm:pt modelId="{1CC41A79-FF5B-430F-9791-286558DE911B}" type="pres">
      <dgm:prSet presAssocID="{8CB3CB47-51A1-42CB-8304-7AE0C668FA7A}" presName="rootComposite1" presStyleCnt="0"/>
      <dgm:spPr/>
    </dgm:pt>
    <dgm:pt modelId="{16F0941F-3DCB-4471-B425-A4BA0C26881C}" type="pres">
      <dgm:prSet presAssocID="{8CB3CB47-51A1-42CB-8304-7AE0C668FA7A}" presName="rootText1" presStyleLbl="node0" presStyleIdx="0" presStyleCnt="1" custScaleX="212262" custScaleY="88643" custLinFactNeighborX="3104" custLinFactNeighborY="-81321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AA34F231-BE2D-4BF9-9500-B582B4145738}" type="pres">
      <dgm:prSet presAssocID="{8CB3CB47-51A1-42CB-8304-7AE0C668FA7A}" presName="rootConnector1" presStyleLbl="node1" presStyleIdx="0" presStyleCnt="0"/>
      <dgm:spPr/>
      <dgm:t>
        <a:bodyPr/>
        <a:lstStyle/>
        <a:p>
          <a:pPr rtl="1"/>
          <a:endParaRPr lang="ar-JO"/>
        </a:p>
      </dgm:t>
    </dgm:pt>
    <dgm:pt modelId="{561E68E4-D9CC-46DA-A5A4-BD86CCD13143}" type="pres">
      <dgm:prSet presAssocID="{8CB3CB47-51A1-42CB-8304-7AE0C668FA7A}" presName="hierChild2" presStyleCnt="0"/>
      <dgm:spPr/>
    </dgm:pt>
    <dgm:pt modelId="{BB9D0C0D-DEEE-4039-8065-2462B0A9AEBB}" type="pres">
      <dgm:prSet presAssocID="{AAB130A0-3E54-4924-80DD-C133C556BB6B}" presName="Name37" presStyleLbl="parChTrans1D2" presStyleIdx="0" presStyleCnt="4"/>
      <dgm:spPr/>
      <dgm:t>
        <a:bodyPr/>
        <a:lstStyle/>
        <a:p>
          <a:pPr rtl="1"/>
          <a:endParaRPr lang="ar-JO"/>
        </a:p>
      </dgm:t>
    </dgm:pt>
    <dgm:pt modelId="{0CDAF29C-B95E-4399-847D-91D02BD318D6}" type="pres">
      <dgm:prSet presAssocID="{DF6B81C1-A99C-43DA-A3CA-63DCA5FC08E7}" presName="hierRoot2" presStyleCnt="0">
        <dgm:presLayoutVars>
          <dgm:hierBranch val="init"/>
        </dgm:presLayoutVars>
      </dgm:prSet>
      <dgm:spPr/>
    </dgm:pt>
    <dgm:pt modelId="{8D2B4511-F859-4675-89C8-4F47F6B8DF60}" type="pres">
      <dgm:prSet presAssocID="{DF6B81C1-A99C-43DA-A3CA-63DCA5FC08E7}" presName="rootComposite" presStyleCnt="0"/>
      <dgm:spPr/>
    </dgm:pt>
    <dgm:pt modelId="{C15AB5A2-3025-48A5-AEC9-3BAB5B27828F}" type="pres">
      <dgm:prSet presAssocID="{DF6B81C1-A99C-43DA-A3CA-63DCA5FC08E7}" presName="rootText" presStyleLbl="node2" presStyleIdx="0" presStyleCnt="4" custLinFactNeighborY="1251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1D06048C-D092-4EC7-810B-E18799695800}" type="pres">
      <dgm:prSet presAssocID="{DF6B81C1-A99C-43DA-A3CA-63DCA5FC08E7}" presName="rootConnector" presStyleLbl="node2" presStyleIdx="0" presStyleCnt="4"/>
      <dgm:spPr/>
      <dgm:t>
        <a:bodyPr/>
        <a:lstStyle/>
        <a:p>
          <a:pPr rtl="1"/>
          <a:endParaRPr lang="ar-JO"/>
        </a:p>
      </dgm:t>
    </dgm:pt>
    <dgm:pt modelId="{2CAD3B7D-D960-4BB6-AE43-D017F4697611}" type="pres">
      <dgm:prSet presAssocID="{DF6B81C1-A99C-43DA-A3CA-63DCA5FC08E7}" presName="hierChild4" presStyleCnt="0"/>
      <dgm:spPr/>
    </dgm:pt>
    <dgm:pt modelId="{62A051D1-CD0E-420A-8664-F757AA0D52E1}" type="pres">
      <dgm:prSet presAssocID="{DF6B81C1-A99C-43DA-A3CA-63DCA5FC08E7}" presName="hierChild5" presStyleCnt="0"/>
      <dgm:spPr/>
    </dgm:pt>
    <dgm:pt modelId="{69C90222-A892-4670-A1F9-C0486A5CFB5F}" type="pres">
      <dgm:prSet presAssocID="{E4B7B940-C728-4714-A619-E6A93F22CC81}" presName="Name37" presStyleLbl="parChTrans1D2" presStyleIdx="1" presStyleCnt="4"/>
      <dgm:spPr/>
      <dgm:t>
        <a:bodyPr/>
        <a:lstStyle/>
        <a:p>
          <a:pPr rtl="1"/>
          <a:endParaRPr lang="ar-JO"/>
        </a:p>
      </dgm:t>
    </dgm:pt>
    <dgm:pt modelId="{C63724A4-18D9-458B-A742-CB6987D2BD5D}" type="pres">
      <dgm:prSet presAssocID="{BF385268-73D6-4602-BFB2-30FAF6D1CF7B}" presName="hierRoot2" presStyleCnt="0">
        <dgm:presLayoutVars>
          <dgm:hierBranch val="init"/>
        </dgm:presLayoutVars>
      </dgm:prSet>
      <dgm:spPr/>
    </dgm:pt>
    <dgm:pt modelId="{E61DB2FF-CC67-4645-A96E-504EE9B23BE5}" type="pres">
      <dgm:prSet presAssocID="{BF385268-73D6-4602-BFB2-30FAF6D1CF7B}" presName="rootComposite" presStyleCnt="0"/>
      <dgm:spPr/>
    </dgm:pt>
    <dgm:pt modelId="{DE7803C1-B52D-4518-87B8-6E8A47179889}" type="pres">
      <dgm:prSet presAssocID="{BF385268-73D6-4602-BFB2-30FAF6D1CF7B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492E93F3-853D-405F-B257-481DAC4BBEAB}" type="pres">
      <dgm:prSet presAssocID="{BF385268-73D6-4602-BFB2-30FAF6D1CF7B}" presName="rootConnector" presStyleLbl="node2" presStyleIdx="1" presStyleCnt="4"/>
      <dgm:spPr/>
      <dgm:t>
        <a:bodyPr/>
        <a:lstStyle/>
        <a:p>
          <a:pPr rtl="1"/>
          <a:endParaRPr lang="ar-JO"/>
        </a:p>
      </dgm:t>
    </dgm:pt>
    <dgm:pt modelId="{5814B548-BE38-465D-9635-BF6070E49D89}" type="pres">
      <dgm:prSet presAssocID="{BF385268-73D6-4602-BFB2-30FAF6D1CF7B}" presName="hierChild4" presStyleCnt="0"/>
      <dgm:spPr/>
    </dgm:pt>
    <dgm:pt modelId="{9D51AEFF-A34A-43EB-8A27-46A957303566}" type="pres">
      <dgm:prSet presAssocID="{BF385268-73D6-4602-BFB2-30FAF6D1CF7B}" presName="hierChild5" presStyleCnt="0"/>
      <dgm:spPr/>
    </dgm:pt>
    <dgm:pt modelId="{203433C5-F879-49B0-881E-EDA4BBAAB179}" type="pres">
      <dgm:prSet presAssocID="{FE17BF83-46EE-45DE-BCEE-E34ADB9C353D}" presName="Name37" presStyleLbl="parChTrans1D2" presStyleIdx="2" presStyleCnt="4"/>
      <dgm:spPr/>
      <dgm:t>
        <a:bodyPr/>
        <a:lstStyle/>
        <a:p>
          <a:pPr rtl="1"/>
          <a:endParaRPr lang="ar-JO"/>
        </a:p>
      </dgm:t>
    </dgm:pt>
    <dgm:pt modelId="{596A8E8D-64AE-4D78-B954-E8142A2BD65C}" type="pres">
      <dgm:prSet presAssocID="{6BF6D268-6AB4-4835-9063-67DA79172483}" presName="hierRoot2" presStyleCnt="0">
        <dgm:presLayoutVars>
          <dgm:hierBranch val="init"/>
        </dgm:presLayoutVars>
      </dgm:prSet>
      <dgm:spPr/>
    </dgm:pt>
    <dgm:pt modelId="{E66D2565-952B-4667-92B0-CF88E8AB4053}" type="pres">
      <dgm:prSet presAssocID="{6BF6D268-6AB4-4835-9063-67DA79172483}" presName="rootComposite" presStyleCnt="0"/>
      <dgm:spPr/>
    </dgm:pt>
    <dgm:pt modelId="{9E368328-3E92-4FD2-9AB2-0FE7DCE61BE4}" type="pres">
      <dgm:prSet presAssocID="{6BF6D268-6AB4-4835-9063-67DA79172483}" presName="rootText" presStyleLbl="node2" presStyleIdx="2" presStyleCnt="4" custLinFactNeighborX="3325" custLinFactNeighborY="2034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5D1388C2-4117-4B10-9B0C-32A8AF2B886E}" type="pres">
      <dgm:prSet presAssocID="{6BF6D268-6AB4-4835-9063-67DA79172483}" presName="rootConnector" presStyleLbl="node2" presStyleIdx="2" presStyleCnt="4"/>
      <dgm:spPr/>
      <dgm:t>
        <a:bodyPr/>
        <a:lstStyle/>
        <a:p>
          <a:pPr rtl="1"/>
          <a:endParaRPr lang="ar-JO"/>
        </a:p>
      </dgm:t>
    </dgm:pt>
    <dgm:pt modelId="{8C1D032F-9D80-4D75-A75F-1ECE3392ED38}" type="pres">
      <dgm:prSet presAssocID="{6BF6D268-6AB4-4835-9063-67DA79172483}" presName="hierChild4" presStyleCnt="0"/>
      <dgm:spPr/>
    </dgm:pt>
    <dgm:pt modelId="{38A51026-94D7-4B33-ADD8-99A63E2E02CA}" type="pres">
      <dgm:prSet presAssocID="{6BF6D268-6AB4-4835-9063-67DA79172483}" presName="hierChild5" presStyleCnt="0"/>
      <dgm:spPr/>
    </dgm:pt>
    <dgm:pt modelId="{FDB86C11-7B32-427C-8ECF-1B1D55FA00F8}" type="pres">
      <dgm:prSet presAssocID="{F6DBEA5F-E3B2-46A5-91B9-B5A212C50A87}" presName="Name37" presStyleLbl="parChTrans1D2" presStyleIdx="3" presStyleCnt="4"/>
      <dgm:spPr/>
      <dgm:t>
        <a:bodyPr/>
        <a:lstStyle/>
        <a:p>
          <a:pPr rtl="1"/>
          <a:endParaRPr lang="ar-JO"/>
        </a:p>
      </dgm:t>
    </dgm:pt>
    <dgm:pt modelId="{551C9BD1-3F62-4C18-A825-700896608C00}" type="pres">
      <dgm:prSet presAssocID="{F40BD5CB-293D-47BE-A033-C60251392732}" presName="hierRoot2" presStyleCnt="0">
        <dgm:presLayoutVars>
          <dgm:hierBranch val="init"/>
        </dgm:presLayoutVars>
      </dgm:prSet>
      <dgm:spPr/>
    </dgm:pt>
    <dgm:pt modelId="{E2D03102-3FB1-4557-9EBE-CEFDE5A0C3F0}" type="pres">
      <dgm:prSet presAssocID="{F40BD5CB-293D-47BE-A033-C60251392732}" presName="rootComposite" presStyleCnt="0"/>
      <dgm:spPr/>
    </dgm:pt>
    <dgm:pt modelId="{EF3F0D5F-9D9F-4E82-AE65-45607BB55B04}" type="pres">
      <dgm:prSet presAssocID="{F40BD5CB-293D-47BE-A033-C60251392732}" presName="rootText" presStyleLbl="node2" presStyleIdx="3" presStyleCnt="4" custScaleX="107491" custLinFactNeighborY="2033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2F1A822B-E71B-4E34-AEB9-CF45C82E934B}" type="pres">
      <dgm:prSet presAssocID="{F40BD5CB-293D-47BE-A033-C60251392732}" presName="rootConnector" presStyleLbl="node2" presStyleIdx="3" presStyleCnt="4"/>
      <dgm:spPr/>
      <dgm:t>
        <a:bodyPr/>
        <a:lstStyle/>
        <a:p>
          <a:pPr rtl="1"/>
          <a:endParaRPr lang="ar-JO"/>
        </a:p>
      </dgm:t>
    </dgm:pt>
    <dgm:pt modelId="{364C6366-D8A0-4C3F-9FDE-407CE697ABCF}" type="pres">
      <dgm:prSet presAssocID="{F40BD5CB-293D-47BE-A033-C60251392732}" presName="hierChild4" presStyleCnt="0"/>
      <dgm:spPr/>
    </dgm:pt>
    <dgm:pt modelId="{FAC5B634-9E6F-4CC1-9163-D1464215A637}" type="pres">
      <dgm:prSet presAssocID="{F40BD5CB-293D-47BE-A033-C60251392732}" presName="hierChild5" presStyleCnt="0"/>
      <dgm:spPr/>
    </dgm:pt>
    <dgm:pt modelId="{3A35120E-ABB0-44C2-B1A9-114283DAE9D3}" type="pres">
      <dgm:prSet presAssocID="{8CB3CB47-51A1-42CB-8304-7AE0C668FA7A}" presName="hierChild3" presStyleCnt="0"/>
      <dgm:spPr/>
    </dgm:pt>
  </dgm:ptLst>
  <dgm:cxnLst>
    <dgm:cxn modelId="{25B19C40-6464-4544-A746-2F19B8BCEBE4}" type="presOf" srcId="{8CB3CB47-51A1-42CB-8304-7AE0C668FA7A}" destId="{16F0941F-3DCB-4471-B425-A4BA0C26881C}" srcOrd="0" destOrd="0" presId="urn:microsoft.com/office/officeart/2005/8/layout/orgChart1"/>
    <dgm:cxn modelId="{077C13BE-04B5-41EF-BC69-82B1363188B2}" type="presOf" srcId="{6BF6D268-6AB4-4835-9063-67DA79172483}" destId="{9E368328-3E92-4FD2-9AB2-0FE7DCE61BE4}" srcOrd="0" destOrd="0" presId="urn:microsoft.com/office/officeart/2005/8/layout/orgChart1"/>
    <dgm:cxn modelId="{25EB0899-017A-493D-A78C-D02A5E802A16}" srcId="{8CB3CB47-51A1-42CB-8304-7AE0C668FA7A}" destId="{6BF6D268-6AB4-4835-9063-67DA79172483}" srcOrd="2" destOrd="0" parTransId="{FE17BF83-46EE-45DE-BCEE-E34ADB9C353D}" sibTransId="{178243F3-00BE-43F6-B245-048D85FA5C1C}"/>
    <dgm:cxn modelId="{4A635430-7278-43A6-A76F-8885AEDF75A9}" type="presOf" srcId="{6BF6D268-6AB4-4835-9063-67DA79172483}" destId="{5D1388C2-4117-4B10-9B0C-32A8AF2B886E}" srcOrd="1" destOrd="0" presId="urn:microsoft.com/office/officeart/2005/8/layout/orgChart1"/>
    <dgm:cxn modelId="{703AE40D-8417-45B7-9EC7-F65631A5D330}" type="presOf" srcId="{BF385268-73D6-4602-BFB2-30FAF6D1CF7B}" destId="{492E93F3-853D-405F-B257-481DAC4BBEAB}" srcOrd="1" destOrd="0" presId="urn:microsoft.com/office/officeart/2005/8/layout/orgChart1"/>
    <dgm:cxn modelId="{5FC09A5D-6B77-4EDC-9B69-467B6A024F26}" srcId="{8CB3CB47-51A1-42CB-8304-7AE0C668FA7A}" destId="{BF385268-73D6-4602-BFB2-30FAF6D1CF7B}" srcOrd="1" destOrd="0" parTransId="{E4B7B940-C728-4714-A619-E6A93F22CC81}" sibTransId="{C58BEB1F-724A-4A50-AB49-1D98278228EF}"/>
    <dgm:cxn modelId="{D2737783-85AF-4902-AB75-C4DFD6DD300C}" type="presOf" srcId="{BF385268-73D6-4602-BFB2-30FAF6D1CF7B}" destId="{DE7803C1-B52D-4518-87B8-6E8A47179889}" srcOrd="0" destOrd="0" presId="urn:microsoft.com/office/officeart/2005/8/layout/orgChart1"/>
    <dgm:cxn modelId="{AF7470BD-9BA3-42E9-BC64-5D2201563652}" srcId="{6B1ECA5D-8A7A-4F95-BA01-3D379A313CBC}" destId="{8CB3CB47-51A1-42CB-8304-7AE0C668FA7A}" srcOrd="0" destOrd="0" parTransId="{78A67553-9C3F-4D89-AA73-FA8C80DB7426}" sibTransId="{D702AAC4-351F-441C-B49F-45C56CAEBF9E}"/>
    <dgm:cxn modelId="{D3F47111-AB08-4EDD-8621-3274FDDB1A93}" type="presOf" srcId="{8CB3CB47-51A1-42CB-8304-7AE0C668FA7A}" destId="{AA34F231-BE2D-4BF9-9500-B582B4145738}" srcOrd="1" destOrd="0" presId="urn:microsoft.com/office/officeart/2005/8/layout/orgChart1"/>
    <dgm:cxn modelId="{0EF82A93-8D25-47A4-BC44-9CD1128E49CA}" type="presOf" srcId="{DF6B81C1-A99C-43DA-A3CA-63DCA5FC08E7}" destId="{1D06048C-D092-4EC7-810B-E18799695800}" srcOrd="1" destOrd="0" presId="urn:microsoft.com/office/officeart/2005/8/layout/orgChart1"/>
    <dgm:cxn modelId="{E6C2775E-AECC-4EEE-A776-ED8588F81328}" srcId="{8CB3CB47-51A1-42CB-8304-7AE0C668FA7A}" destId="{F40BD5CB-293D-47BE-A033-C60251392732}" srcOrd="3" destOrd="0" parTransId="{F6DBEA5F-E3B2-46A5-91B9-B5A212C50A87}" sibTransId="{38339067-8040-490B-A9AD-2E112716F4A0}"/>
    <dgm:cxn modelId="{37F70D13-C2C3-41D6-BA14-012DADA2A51D}" type="presOf" srcId="{F6DBEA5F-E3B2-46A5-91B9-B5A212C50A87}" destId="{FDB86C11-7B32-427C-8ECF-1B1D55FA00F8}" srcOrd="0" destOrd="0" presId="urn:microsoft.com/office/officeart/2005/8/layout/orgChart1"/>
    <dgm:cxn modelId="{E33127F2-B0DA-4DDB-85E2-47B6306AE638}" type="presOf" srcId="{FE17BF83-46EE-45DE-BCEE-E34ADB9C353D}" destId="{203433C5-F879-49B0-881E-EDA4BBAAB179}" srcOrd="0" destOrd="0" presId="urn:microsoft.com/office/officeart/2005/8/layout/orgChart1"/>
    <dgm:cxn modelId="{77E41C34-2B08-4662-8C3C-1C8FA1AD73BC}" type="presOf" srcId="{AAB130A0-3E54-4924-80DD-C133C556BB6B}" destId="{BB9D0C0D-DEEE-4039-8065-2462B0A9AEBB}" srcOrd="0" destOrd="0" presId="urn:microsoft.com/office/officeart/2005/8/layout/orgChart1"/>
    <dgm:cxn modelId="{FC14A587-7380-4353-8662-1F7CB2D91216}" type="presOf" srcId="{F40BD5CB-293D-47BE-A033-C60251392732}" destId="{2F1A822B-E71B-4E34-AEB9-CF45C82E934B}" srcOrd="1" destOrd="0" presId="urn:microsoft.com/office/officeart/2005/8/layout/orgChart1"/>
    <dgm:cxn modelId="{BD4DE4C9-B297-4DF8-85AB-E6E0F3DF2239}" type="presOf" srcId="{DF6B81C1-A99C-43DA-A3CA-63DCA5FC08E7}" destId="{C15AB5A2-3025-48A5-AEC9-3BAB5B27828F}" srcOrd="0" destOrd="0" presId="urn:microsoft.com/office/officeart/2005/8/layout/orgChart1"/>
    <dgm:cxn modelId="{0B12ABF1-C300-4195-95A8-71E1FB01774E}" type="presOf" srcId="{F40BD5CB-293D-47BE-A033-C60251392732}" destId="{EF3F0D5F-9D9F-4E82-AE65-45607BB55B04}" srcOrd="0" destOrd="0" presId="urn:microsoft.com/office/officeart/2005/8/layout/orgChart1"/>
    <dgm:cxn modelId="{A08F6EAC-99D6-468C-BDB0-482B54257F34}" type="presOf" srcId="{E4B7B940-C728-4714-A619-E6A93F22CC81}" destId="{69C90222-A892-4670-A1F9-C0486A5CFB5F}" srcOrd="0" destOrd="0" presId="urn:microsoft.com/office/officeart/2005/8/layout/orgChart1"/>
    <dgm:cxn modelId="{90A00D70-F6BC-46C8-9124-8740A0C56D14}" srcId="{8CB3CB47-51A1-42CB-8304-7AE0C668FA7A}" destId="{DF6B81C1-A99C-43DA-A3CA-63DCA5FC08E7}" srcOrd="0" destOrd="0" parTransId="{AAB130A0-3E54-4924-80DD-C133C556BB6B}" sibTransId="{1674846C-7C07-48F2-A4BA-5DB705577538}"/>
    <dgm:cxn modelId="{FB0CC30F-E719-4492-A241-96ED6C18D01A}" type="presOf" srcId="{6B1ECA5D-8A7A-4F95-BA01-3D379A313CBC}" destId="{B9000BE0-EDAA-43E2-A7B6-AE5BD5347807}" srcOrd="0" destOrd="0" presId="urn:microsoft.com/office/officeart/2005/8/layout/orgChart1"/>
    <dgm:cxn modelId="{37DE6136-4829-4DF2-B271-73B8CDFF8E65}" type="presParOf" srcId="{B9000BE0-EDAA-43E2-A7B6-AE5BD5347807}" destId="{F872A31C-F2ED-4BC4-B804-007647493F82}" srcOrd="0" destOrd="0" presId="urn:microsoft.com/office/officeart/2005/8/layout/orgChart1"/>
    <dgm:cxn modelId="{B14FE278-CE97-4E55-B992-60567DA2D5AD}" type="presParOf" srcId="{F872A31C-F2ED-4BC4-B804-007647493F82}" destId="{1CC41A79-FF5B-430F-9791-286558DE911B}" srcOrd="0" destOrd="0" presId="urn:microsoft.com/office/officeart/2005/8/layout/orgChart1"/>
    <dgm:cxn modelId="{824298A3-050F-4298-AB38-40A22CD83182}" type="presParOf" srcId="{1CC41A79-FF5B-430F-9791-286558DE911B}" destId="{16F0941F-3DCB-4471-B425-A4BA0C26881C}" srcOrd="0" destOrd="0" presId="urn:microsoft.com/office/officeart/2005/8/layout/orgChart1"/>
    <dgm:cxn modelId="{AC413875-45A3-4EF3-B262-81680ACA9FA4}" type="presParOf" srcId="{1CC41A79-FF5B-430F-9791-286558DE911B}" destId="{AA34F231-BE2D-4BF9-9500-B582B4145738}" srcOrd="1" destOrd="0" presId="urn:microsoft.com/office/officeart/2005/8/layout/orgChart1"/>
    <dgm:cxn modelId="{AF87C009-67AB-476A-8937-06F1CAA5F248}" type="presParOf" srcId="{F872A31C-F2ED-4BC4-B804-007647493F82}" destId="{561E68E4-D9CC-46DA-A5A4-BD86CCD13143}" srcOrd="1" destOrd="0" presId="urn:microsoft.com/office/officeart/2005/8/layout/orgChart1"/>
    <dgm:cxn modelId="{53EEDCC9-20E3-47FD-9AD1-07157F286D28}" type="presParOf" srcId="{561E68E4-D9CC-46DA-A5A4-BD86CCD13143}" destId="{BB9D0C0D-DEEE-4039-8065-2462B0A9AEBB}" srcOrd="0" destOrd="0" presId="urn:microsoft.com/office/officeart/2005/8/layout/orgChart1"/>
    <dgm:cxn modelId="{8931C5C8-F90E-446F-A2BD-B478293E7752}" type="presParOf" srcId="{561E68E4-D9CC-46DA-A5A4-BD86CCD13143}" destId="{0CDAF29C-B95E-4399-847D-91D02BD318D6}" srcOrd="1" destOrd="0" presId="urn:microsoft.com/office/officeart/2005/8/layout/orgChart1"/>
    <dgm:cxn modelId="{205C0F87-2572-4BBE-A6F8-F4F04B6650E4}" type="presParOf" srcId="{0CDAF29C-B95E-4399-847D-91D02BD318D6}" destId="{8D2B4511-F859-4675-89C8-4F47F6B8DF60}" srcOrd="0" destOrd="0" presId="urn:microsoft.com/office/officeart/2005/8/layout/orgChart1"/>
    <dgm:cxn modelId="{43CD83F0-498E-487F-BCAC-EBDDBFC84FBD}" type="presParOf" srcId="{8D2B4511-F859-4675-89C8-4F47F6B8DF60}" destId="{C15AB5A2-3025-48A5-AEC9-3BAB5B27828F}" srcOrd="0" destOrd="0" presId="urn:microsoft.com/office/officeart/2005/8/layout/orgChart1"/>
    <dgm:cxn modelId="{0DF1F61B-912F-4E24-8C1F-4DA6CDFE9D62}" type="presParOf" srcId="{8D2B4511-F859-4675-89C8-4F47F6B8DF60}" destId="{1D06048C-D092-4EC7-810B-E18799695800}" srcOrd="1" destOrd="0" presId="urn:microsoft.com/office/officeart/2005/8/layout/orgChart1"/>
    <dgm:cxn modelId="{A74CA037-BB79-4E13-B105-F60B8E459AC1}" type="presParOf" srcId="{0CDAF29C-B95E-4399-847D-91D02BD318D6}" destId="{2CAD3B7D-D960-4BB6-AE43-D017F4697611}" srcOrd="1" destOrd="0" presId="urn:microsoft.com/office/officeart/2005/8/layout/orgChart1"/>
    <dgm:cxn modelId="{CAE18B5E-3172-4E7D-8AF9-A8A65FA27386}" type="presParOf" srcId="{0CDAF29C-B95E-4399-847D-91D02BD318D6}" destId="{62A051D1-CD0E-420A-8664-F757AA0D52E1}" srcOrd="2" destOrd="0" presId="urn:microsoft.com/office/officeart/2005/8/layout/orgChart1"/>
    <dgm:cxn modelId="{B8EFDD32-65D8-449C-A849-EC50E67D3A01}" type="presParOf" srcId="{561E68E4-D9CC-46DA-A5A4-BD86CCD13143}" destId="{69C90222-A892-4670-A1F9-C0486A5CFB5F}" srcOrd="2" destOrd="0" presId="urn:microsoft.com/office/officeart/2005/8/layout/orgChart1"/>
    <dgm:cxn modelId="{C598330D-CE2F-49FC-BBFE-37574B3923FE}" type="presParOf" srcId="{561E68E4-D9CC-46DA-A5A4-BD86CCD13143}" destId="{C63724A4-18D9-458B-A742-CB6987D2BD5D}" srcOrd="3" destOrd="0" presId="urn:microsoft.com/office/officeart/2005/8/layout/orgChart1"/>
    <dgm:cxn modelId="{F6B41BC7-C38F-492F-A07F-49B308EF38E4}" type="presParOf" srcId="{C63724A4-18D9-458B-A742-CB6987D2BD5D}" destId="{E61DB2FF-CC67-4645-A96E-504EE9B23BE5}" srcOrd="0" destOrd="0" presId="urn:microsoft.com/office/officeart/2005/8/layout/orgChart1"/>
    <dgm:cxn modelId="{5D7C3B4F-A78A-41F9-9C89-19B2BA881405}" type="presParOf" srcId="{E61DB2FF-CC67-4645-A96E-504EE9B23BE5}" destId="{DE7803C1-B52D-4518-87B8-6E8A47179889}" srcOrd="0" destOrd="0" presId="urn:microsoft.com/office/officeart/2005/8/layout/orgChart1"/>
    <dgm:cxn modelId="{059748A9-6740-463F-829A-3F4212C22846}" type="presParOf" srcId="{E61DB2FF-CC67-4645-A96E-504EE9B23BE5}" destId="{492E93F3-853D-405F-B257-481DAC4BBEAB}" srcOrd="1" destOrd="0" presId="urn:microsoft.com/office/officeart/2005/8/layout/orgChart1"/>
    <dgm:cxn modelId="{252E2C85-85A7-46CE-809E-BF09FA3535C2}" type="presParOf" srcId="{C63724A4-18D9-458B-A742-CB6987D2BD5D}" destId="{5814B548-BE38-465D-9635-BF6070E49D89}" srcOrd="1" destOrd="0" presId="urn:microsoft.com/office/officeart/2005/8/layout/orgChart1"/>
    <dgm:cxn modelId="{2EDC4773-2101-499E-9473-BFB432CDCD7E}" type="presParOf" srcId="{C63724A4-18D9-458B-A742-CB6987D2BD5D}" destId="{9D51AEFF-A34A-43EB-8A27-46A957303566}" srcOrd="2" destOrd="0" presId="urn:microsoft.com/office/officeart/2005/8/layout/orgChart1"/>
    <dgm:cxn modelId="{573F665E-AA96-4C3F-883E-DC91DE69E1A5}" type="presParOf" srcId="{561E68E4-D9CC-46DA-A5A4-BD86CCD13143}" destId="{203433C5-F879-49B0-881E-EDA4BBAAB179}" srcOrd="4" destOrd="0" presId="urn:microsoft.com/office/officeart/2005/8/layout/orgChart1"/>
    <dgm:cxn modelId="{68438AF0-D2E7-4ED4-87A5-7FF1B4FB5A2E}" type="presParOf" srcId="{561E68E4-D9CC-46DA-A5A4-BD86CCD13143}" destId="{596A8E8D-64AE-4D78-B954-E8142A2BD65C}" srcOrd="5" destOrd="0" presId="urn:microsoft.com/office/officeart/2005/8/layout/orgChart1"/>
    <dgm:cxn modelId="{73F2DCF0-80C0-485B-99AF-03E17965B270}" type="presParOf" srcId="{596A8E8D-64AE-4D78-B954-E8142A2BD65C}" destId="{E66D2565-952B-4667-92B0-CF88E8AB4053}" srcOrd="0" destOrd="0" presId="urn:microsoft.com/office/officeart/2005/8/layout/orgChart1"/>
    <dgm:cxn modelId="{7D6CAFC2-5577-44F2-A978-B7EAFD834894}" type="presParOf" srcId="{E66D2565-952B-4667-92B0-CF88E8AB4053}" destId="{9E368328-3E92-4FD2-9AB2-0FE7DCE61BE4}" srcOrd="0" destOrd="0" presId="urn:microsoft.com/office/officeart/2005/8/layout/orgChart1"/>
    <dgm:cxn modelId="{8A2F9F03-106E-47B9-9C1B-946A613FE868}" type="presParOf" srcId="{E66D2565-952B-4667-92B0-CF88E8AB4053}" destId="{5D1388C2-4117-4B10-9B0C-32A8AF2B886E}" srcOrd="1" destOrd="0" presId="urn:microsoft.com/office/officeart/2005/8/layout/orgChart1"/>
    <dgm:cxn modelId="{A6620BC2-85C5-45E9-9735-81089C5660C0}" type="presParOf" srcId="{596A8E8D-64AE-4D78-B954-E8142A2BD65C}" destId="{8C1D032F-9D80-4D75-A75F-1ECE3392ED38}" srcOrd="1" destOrd="0" presId="urn:microsoft.com/office/officeart/2005/8/layout/orgChart1"/>
    <dgm:cxn modelId="{5953B9AF-BD8B-4C79-ADD8-3C400DAFDB48}" type="presParOf" srcId="{596A8E8D-64AE-4D78-B954-E8142A2BD65C}" destId="{38A51026-94D7-4B33-ADD8-99A63E2E02CA}" srcOrd="2" destOrd="0" presId="urn:microsoft.com/office/officeart/2005/8/layout/orgChart1"/>
    <dgm:cxn modelId="{05BE198F-DA26-4FEB-AE22-C9B6ADE4F99D}" type="presParOf" srcId="{561E68E4-D9CC-46DA-A5A4-BD86CCD13143}" destId="{FDB86C11-7B32-427C-8ECF-1B1D55FA00F8}" srcOrd="6" destOrd="0" presId="urn:microsoft.com/office/officeart/2005/8/layout/orgChart1"/>
    <dgm:cxn modelId="{8007ABC7-8644-43E8-9C18-908ED47F42D2}" type="presParOf" srcId="{561E68E4-D9CC-46DA-A5A4-BD86CCD13143}" destId="{551C9BD1-3F62-4C18-A825-700896608C00}" srcOrd="7" destOrd="0" presId="urn:microsoft.com/office/officeart/2005/8/layout/orgChart1"/>
    <dgm:cxn modelId="{A66FF800-632C-4172-AAD9-833D2DD539D9}" type="presParOf" srcId="{551C9BD1-3F62-4C18-A825-700896608C00}" destId="{E2D03102-3FB1-4557-9EBE-CEFDE5A0C3F0}" srcOrd="0" destOrd="0" presId="urn:microsoft.com/office/officeart/2005/8/layout/orgChart1"/>
    <dgm:cxn modelId="{DE114186-A71D-4C78-A40D-09116650EC76}" type="presParOf" srcId="{E2D03102-3FB1-4557-9EBE-CEFDE5A0C3F0}" destId="{EF3F0D5F-9D9F-4E82-AE65-45607BB55B04}" srcOrd="0" destOrd="0" presId="urn:microsoft.com/office/officeart/2005/8/layout/orgChart1"/>
    <dgm:cxn modelId="{1C3DCF55-2CBD-4EAF-A01F-F44FED18DA39}" type="presParOf" srcId="{E2D03102-3FB1-4557-9EBE-CEFDE5A0C3F0}" destId="{2F1A822B-E71B-4E34-AEB9-CF45C82E934B}" srcOrd="1" destOrd="0" presId="urn:microsoft.com/office/officeart/2005/8/layout/orgChart1"/>
    <dgm:cxn modelId="{2AC3C499-9575-4B0F-A0DD-83001E2D8D53}" type="presParOf" srcId="{551C9BD1-3F62-4C18-A825-700896608C00}" destId="{364C6366-D8A0-4C3F-9FDE-407CE697ABCF}" srcOrd="1" destOrd="0" presId="urn:microsoft.com/office/officeart/2005/8/layout/orgChart1"/>
    <dgm:cxn modelId="{096102A0-C4C9-45B9-86ED-F85B3C1143ED}" type="presParOf" srcId="{551C9BD1-3F62-4C18-A825-700896608C00}" destId="{FAC5B634-9E6F-4CC1-9163-D1464215A637}" srcOrd="2" destOrd="0" presId="urn:microsoft.com/office/officeart/2005/8/layout/orgChart1"/>
    <dgm:cxn modelId="{8D8640D3-5177-4A3D-9C29-2699A5E8B460}" type="presParOf" srcId="{F872A31C-F2ED-4BC4-B804-007647493F82}" destId="{3A35120E-ABB0-44C2-B1A9-114283DAE9D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6E91ECD-4F3C-483F-98F8-8C242171955B}" type="doc">
      <dgm:prSet loTypeId="urn:microsoft.com/office/officeart/2005/8/layout/cycle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F77184C9-9DD1-4CC1-A2DB-A5DEC7BE1818}">
      <dgm:prSet phldrT="[Text]" custT="1"/>
      <dgm:spPr>
        <a:solidFill>
          <a:srgbClr val="E949C7"/>
        </a:solidFill>
      </dgm:spPr>
      <dgm:t>
        <a:bodyPr/>
        <a:lstStyle/>
        <a:p>
          <a:pPr rtl="1"/>
          <a:r>
            <a:rPr lang="ar-JO" sz="2000" b="0" dirty="0">
              <a:solidFill>
                <a:sysClr val="windowText" lastClr="000000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المرحلة الاولى: تنظيم الجهود</a:t>
          </a:r>
          <a:endParaRPr lang="ar-SA" sz="2000" b="0" dirty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62B2EBE2-55AD-4ED0-8C47-F9FC02F2D19F}" type="parTrans" cxnId="{607097AB-907D-476A-A2F4-0E343E3D3C91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26AC4F6-A582-4B8B-A2DB-37CB457762E2}" type="sibTrans" cxnId="{607097AB-907D-476A-A2F4-0E343E3D3C91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B3B70F46-880D-4A00-A6B2-0785641DFBB6}">
      <dgm:prSet phldrT="[Text]" custT="1"/>
      <dgm:spPr>
        <a:solidFill>
          <a:srgbClr val="FFFF00"/>
        </a:solidFill>
      </dgm:spPr>
      <dgm:t>
        <a:bodyPr/>
        <a:lstStyle/>
        <a:p>
          <a:pPr rtl="1"/>
          <a:r>
            <a:rPr lang="ar-JO" sz="2000" b="0" dirty="0">
              <a:solidFill>
                <a:sysClr val="windowText" lastClr="000000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المرحلة الثانية: </a:t>
          </a:r>
          <a:r>
            <a:rPr lang="ar-JO" sz="2000" b="0" dirty="0" smtClean="0">
              <a:solidFill>
                <a:sysClr val="windowText" lastClr="000000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التحليل وتقييم </a:t>
          </a:r>
          <a:r>
            <a:rPr lang="ar-JO" sz="2000" b="0" dirty="0">
              <a:solidFill>
                <a:sysClr val="windowText" lastClr="000000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الاقتصاد المحلي</a:t>
          </a:r>
          <a:endParaRPr lang="ar-SA" sz="2000" b="0" dirty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C19477D1-503D-40A8-B53D-4EDD357061D3}" type="parTrans" cxnId="{3D0069E7-9DC2-4D41-B1F2-3283210E9BCA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ECB48440-5A59-49B0-8924-DD04118F7334}" type="sibTrans" cxnId="{3D0069E7-9DC2-4D41-B1F2-3283210E9BCA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FDF2C033-CBAC-4A7F-8DB4-3F787938E328}">
      <dgm:prSet phldrT="[Text]" custT="1"/>
      <dgm:spPr>
        <a:solidFill>
          <a:srgbClr val="FF5050"/>
        </a:solidFill>
      </dgm:spPr>
      <dgm:t>
        <a:bodyPr/>
        <a:lstStyle/>
        <a:p>
          <a:pPr rtl="1"/>
          <a:r>
            <a:rPr lang="ar-JO" sz="2000" b="0" dirty="0">
              <a:solidFill>
                <a:sysClr val="windowText" lastClr="000000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المرحلة الثالثة: إعداد الاستراتيجية</a:t>
          </a:r>
          <a:endParaRPr lang="ar-SA" sz="2000" b="0" dirty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74F3541B-0C73-46D0-BF18-A009055FFBB0}" type="parTrans" cxnId="{E2B5C052-41F8-4CA4-9F1B-E8E37C3C2BFD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6A222C06-A331-471B-ABBD-7DF1C284120A}" type="sibTrans" cxnId="{E2B5C052-41F8-4CA4-9F1B-E8E37C3C2BFD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7A0A807C-168C-4AFC-83FD-B0D6E0FB0650}">
      <dgm:prSet phldrT="[Text]" custT="1"/>
      <dgm:spPr>
        <a:solidFill>
          <a:srgbClr val="00B0F0"/>
        </a:solidFill>
      </dgm:spPr>
      <dgm:t>
        <a:bodyPr/>
        <a:lstStyle/>
        <a:p>
          <a:pPr rtl="1"/>
          <a:r>
            <a:rPr lang="ar-JO" sz="2000" b="0">
              <a:solidFill>
                <a:sysClr val="windowText" lastClr="000000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المرحلة الرابعة: تنفيذ الاستراتيجية</a:t>
          </a:r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18FBD4E0-5A18-4BAD-89F2-AA55D425184A}" type="parTrans" cxnId="{4771FB42-3057-4940-A4A7-91EBBF27BFD7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0CC5AAC8-6D56-4F62-8F69-2E5B041E7384}" type="sibTrans" cxnId="{4771FB42-3057-4940-A4A7-91EBBF27BFD7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975D2FCC-14EF-487A-920D-81AB27F8E549}">
      <dgm:prSet phldrT="[Text]" custT="1"/>
      <dgm:spPr>
        <a:solidFill>
          <a:srgbClr val="FFABFF"/>
        </a:solidFill>
      </dgm:spPr>
      <dgm:t>
        <a:bodyPr/>
        <a:lstStyle/>
        <a:p>
          <a:pPr rtl="1"/>
          <a:r>
            <a:rPr lang="ar-JO" sz="2000" b="0" dirty="0">
              <a:solidFill>
                <a:sysClr val="windowText" lastClr="000000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المرحلة الخامسة: مراجعة الاستراتيجية</a:t>
          </a:r>
          <a:endParaRPr lang="ar-SA" sz="2000" b="0" dirty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73587C2-E96D-44D5-88FE-9C9875B626F9}" type="parTrans" cxnId="{461E01FD-6321-4675-A7B7-EC5F2BD55F1E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05175E0E-80AC-4ECE-92B9-431E0B1A7C91}" type="sibTrans" cxnId="{461E01FD-6321-4675-A7B7-EC5F2BD55F1E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B427B96-1C30-49E5-B9E7-29FAC3D01FE0}" type="pres">
      <dgm:prSet presAssocID="{26E91ECD-4F3C-483F-98F8-8C242171955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48F1CD0-B25C-4E3B-B05C-2AF30FAE7C47}" type="pres">
      <dgm:prSet presAssocID="{26E91ECD-4F3C-483F-98F8-8C242171955B}" presName="cycle" presStyleCnt="0"/>
      <dgm:spPr/>
    </dgm:pt>
    <dgm:pt modelId="{6E538827-A1F4-4590-A2EE-668D99A66ED0}" type="pres">
      <dgm:prSet presAssocID="{F77184C9-9DD1-4CC1-A2DB-A5DEC7BE1818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730F087-C212-4E59-853B-ECA8CFB3AEF8}" type="pres">
      <dgm:prSet presAssocID="{A26AC4F6-A582-4B8B-A2DB-37CB457762E2}" presName="sibTransFirstNode" presStyleLbl="bgShp" presStyleIdx="0" presStyleCnt="1"/>
      <dgm:spPr/>
      <dgm:t>
        <a:bodyPr/>
        <a:lstStyle/>
        <a:p>
          <a:pPr rtl="1"/>
          <a:endParaRPr lang="ar-SA"/>
        </a:p>
      </dgm:t>
    </dgm:pt>
    <dgm:pt modelId="{713C74B5-90DF-49A6-8CE6-9EC8123B00B5}" type="pres">
      <dgm:prSet presAssocID="{B3B70F46-880D-4A00-A6B2-0785641DFBB6}" presName="nodeFollowingNodes" presStyleLbl="node1" presStyleIdx="1" presStyleCnt="5" custScaleX="10631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AE19876-96F7-4194-8ABF-B94B81B9A315}" type="pres">
      <dgm:prSet presAssocID="{FDF2C033-CBAC-4A7F-8DB4-3F787938E328}" presName="nodeFollowingNodes" presStyleLbl="node1" presStyleIdx="2" presStyleCnt="5" custRadScaleRad="90213" custRadScaleInc="-2069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329FFE0-FA0A-4A0E-882B-DFCCC93B66F6}" type="pres">
      <dgm:prSet presAssocID="{7A0A807C-168C-4AFC-83FD-B0D6E0FB0650}" presName="nodeFollowingNodes" presStyleLbl="node1" presStyleIdx="3" presStyleCnt="5" custRadScaleRad="92401" custRadScaleInc="2268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69DB48F-7D5E-4FF3-8BA0-6748FA33D879}" type="pres">
      <dgm:prSet presAssocID="{975D2FCC-14EF-487A-920D-81AB27F8E549}" presName="nodeFollowingNodes" presStyleLbl="node1" presStyleIdx="4" presStyleCnt="5" custScaleX="11194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A9ECDCA-A7F7-4C18-9E7A-3FBD67FC2BA0}" type="presOf" srcId="{B3B70F46-880D-4A00-A6B2-0785641DFBB6}" destId="{713C74B5-90DF-49A6-8CE6-9EC8123B00B5}" srcOrd="0" destOrd="0" presId="urn:microsoft.com/office/officeart/2005/8/layout/cycle3"/>
    <dgm:cxn modelId="{3D0069E7-9DC2-4D41-B1F2-3283210E9BCA}" srcId="{26E91ECD-4F3C-483F-98F8-8C242171955B}" destId="{B3B70F46-880D-4A00-A6B2-0785641DFBB6}" srcOrd="1" destOrd="0" parTransId="{C19477D1-503D-40A8-B53D-4EDD357061D3}" sibTransId="{ECB48440-5A59-49B0-8924-DD04118F7334}"/>
    <dgm:cxn modelId="{4771FB42-3057-4940-A4A7-91EBBF27BFD7}" srcId="{26E91ECD-4F3C-483F-98F8-8C242171955B}" destId="{7A0A807C-168C-4AFC-83FD-B0D6E0FB0650}" srcOrd="3" destOrd="0" parTransId="{18FBD4E0-5A18-4BAD-89F2-AA55D425184A}" sibTransId="{0CC5AAC8-6D56-4F62-8F69-2E5B041E7384}"/>
    <dgm:cxn modelId="{BAD3E754-E3DD-477F-BD27-7A9B7DE79A23}" type="presOf" srcId="{FDF2C033-CBAC-4A7F-8DB4-3F787938E328}" destId="{0AE19876-96F7-4194-8ABF-B94B81B9A315}" srcOrd="0" destOrd="0" presId="urn:microsoft.com/office/officeart/2005/8/layout/cycle3"/>
    <dgm:cxn modelId="{03F9A81A-26CD-446F-9B58-102DEA00E1CA}" type="presOf" srcId="{26E91ECD-4F3C-483F-98F8-8C242171955B}" destId="{AB427B96-1C30-49E5-B9E7-29FAC3D01FE0}" srcOrd="0" destOrd="0" presId="urn:microsoft.com/office/officeart/2005/8/layout/cycle3"/>
    <dgm:cxn modelId="{62600CB9-FDA1-4A84-B210-479A1417A4DB}" type="presOf" srcId="{F77184C9-9DD1-4CC1-A2DB-A5DEC7BE1818}" destId="{6E538827-A1F4-4590-A2EE-668D99A66ED0}" srcOrd="0" destOrd="0" presId="urn:microsoft.com/office/officeart/2005/8/layout/cycle3"/>
    <dgm:cxn modelId="{607097AB-907D-476A-A2F4-0E343E3D3C91}" srcId="{26E91ECD-4F3C-483F-98F8-8C242171955B}" destId="{F77184C9-9DD1-4CC1-A2DB-A5DEC7BE1818}" srcOrd="0" destOrd="0" parTransId="{62B2EBE2-55AD-4ED0-8C47-F9FC02F2D19F}" sibTransId="{A26AC4F6-A582-4B8B-A2DB-37CB457762E2}"/>
    <dgm:cxn modelId="{9DD77E45-3C62-4D52-A24D-466BEBA144CC}" type="presOf" srcId="{975D2FCC-14EF-487A-920D-81AB27F8E549}" destId="{A69DB48F-7D5E-4FF3-8BA0-6748FA33D879}" srcOrd="0" destOrd="0" presId="urn:microsoft.com/office/officeart/2005/8/layout/cycle3"/>
    <dgm:cxn modelId="{BB0FD6FD-05E0-4B44-959F-01BA303BFE44}" type="presOf" srcId="{7A0A807C-168C-4AFC-83FD-B0D6E0FB0650}" destId="{8329FFE0-FA0A-4A0E-882B-DFCCC93B66F6}" srcOrd="0" destOrd="0" presId="urn:microsoft.com/office/officeart/2005/8/layout/cycle3"/>
    <dgm:cxn modelId="{461E01FD-6321-4675-A7B7-EC5F2BD55F1E}" srcId="{26E91ECD-4F3C-483F-98F8-8C242171955B}" destId="{975D2FCC-14EF-487A-920D-81AB27F8E549}" srcOrd="4" destOrd="0" parTransId="{A73587C2-E96D-44D5-88FE-9C9875B626F9}" sibTransId="{05175E0E-80AC-4ECE-92B9-431E0B1A7C91}"/>
    <dgm:cxn modelId="{E2B5C052-41F8-4CA4-9F1B-E8E37C3C2BFD}" srcId="{26E91ECD-4F3C-483F-98F8-8C242171955B}" destId="{FDF2C033-CBAC-4A7F-8DB4-3F787938E328}" srcOrd="2" destOrd="0" parTransId="{74F3541B-0C73-46D0-BF18-A009055FFBB0}" sibTransId="{6A222C06-A331-471B-ABBD-7DF1C284120A}"/>
    <dgm:cxn modelId="{7CBA745B-BF86-4B98-9384-1B5118B3B294}" type="presOf" srcId="{A26AC4F6-A582-4B8B-A2DB-37CB457762E2}" destId="{8730F087-C212-4E59-853B-ECA8CFB3AEF8}" srcOrd="0" destOrd="0" presId="urn:microsoft.com/office/officeart/2005/8/layout/cycle3"/>
    <dgm:cxn modelId="{53AB88FA-5AF4-4073-B875-DD55314F5B56}" type="presParOf" srcId="{AB427B96-1C30-49E5-B9E7-29FAC3D01FE0}" destId="{448F1CD0-B25C-4E3B-B05C-2AF30FAE7C47}" srcOrd="0" destOrd="0" presId="urn:microsoft.com/office/officeart/2005/8/layout/cycle3"/>
    <dgm:cxn modelId="{23235EED-9578-48CE-8B6A-9A6A724FC8C2}" type="presParOf" srcId="{448F1CD0-B25C-4E3B-B05C-2AF30FAE7C47}" destId="{6E538827-A1F4-4590-A2EE-668D99A66ED0}" srcOrd="0" destOrd="0" presId="urn:microsoft.com/office/officeart/2005/8/layout/cycle3"/>
    <dgm:cxn modelId="{5E11DAD6-D410-43A5-8BA1-B69C17A4E814}" type="presParOf" srcId="{448F1CD0-B25C-4E3B-B05C-2AF30FAE7C47}" destId="{8730F087-C212-4E59-853B-ECA8CFB3AEF8}" srcOrd="1" destOrd="0" presId="urn:microsoft.com/office/officeart/2005/8/layout/cycle3"/>
    <dgm:cxn modelId="{1285D484-E04F-4709-A410-2F3B28D82326}" type="presParOf" srcId="{448F1CD0-B25C-4E3B-B05C-2AF30FAE7C47}" destId="{713C74B5-90DF-49A6-8CE6-9EC8123B00B5}" srcOrd="2" destOrd="0" presId="urn:microsoft.com/office/officeart/2005/8/layout/cycle3"/>
    <dgm:cxn modelId="{A77BABBA-6920-4D8E-9955-661FD72D2545}" type="presParOf" srcId="{448F1CD0-B25C-4E3B-B05C-2AF30FAE7C47}" destId="{0AE19876-96F7-4194-8ABF-B94B81B9A315}" srcOrd="3" destOrd="0" presId="urn:microsoft.com/office/officeart/2005/8/layout/cycle3"/>
    <dgm:cxn modelId="{C084F2FE-F2E4-4001-B746-EFD29B1F1EAA}" type="presParOf" srcId="{448F1CD0-B25C-4E3B-B05C-2AF30FAE7C47}" destId="{8329FFE0-FA0A-4A0E-882B-DFCCC93B66F6}" srcOrd="4" destOrd="0" presId="urn:microsoft.com/office/officeart/2005/8/layout/cycle3"/>
    <dgm:cxn modelId="{62E3797F-1CCE-4571-B394-98EE354AFD1D}" type="presParOf" srcId="{448F1CD0-B25C-4E3B-B05C-2AF30FAE7C47}" destId="{A69DB48F-7D5E-4FF3-8BA0-6748FA33D879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6E91ECD-4F3C-483F-98F8-8C242171955B}" type="doc">
      <dgm:prSet loTypeId="urn:microsoft.com/office/officeart/2005/8/layout/cycle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F77184C9-9DD1-4CC1-A2DB-A5DEC7BE1818}">
      <dgm:prSet phldrT="[Text]" custT="1"/>
      <dgm:spPr>
        <a:solidFill>
          <a:srgbClr val="E949C7"/>
        </a:solidFill>
      </dgm:spPr>
      <dgm:t>
        <a:bodyPr/>
        <a:lstStyle/>
        <a:p>
          <a:pPr rtl="1"/>
          <a:r>
            <a:rPr lang="ar-JO" sz="2000" b="0" dirty="0">
              <a:solidFill>
                <a:sysClr val="windowText" lastClr="000000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المرحلة الاولى: تنظيم الجهود</a:t>
          </a:r>
          <a:endParaRPr lang="ar-SA" sz="2000" b="0" dirty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62B2EBE2-55AD-4ED0-8C47-F9FC02F2D19F}" type="parTrans" cxnId="{607097AB-907D-476A-A2F4-0E343E3D3C91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26AC4F6-A582-4B8B-A2DB-37CB457762E2}" type="sibTrans" cxnId="{607097AB-907D-476A-A2F4-0E343E3D3C91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B3B70F46-880D-4A00-A6B2-0785641DFBB6}">
      <dgm:prSet phldrT="[Text]" custT="1"/>
      <dgm:spPr>
        <a:solidFill>
          <a:srgbClr val="FFFF00"/>
        </a:solidFill>
      </dgm:spPr>
      <dgm:t>
        <a:bodyPr/>
        <a:lstStyle/>
        <a:p>
          <a:pPr rtl="1"/>
          <a:r>
            <a:rPr lang="ar-JO" sz="2000" b="0" dirty="0">
              <a:solidFill>
                <a:sysClr val="windowText" lastClr="000000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المرحلة الثانية: </a:t>
          </a:r>
          <a:r>
            <a:rPr lang="ar-JO" sz="2000" b="0" dirty="0" smtClean="0">
              <a:solidFill>
                <a:sysClr val="windowText" lastClr="000000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التحليل وتقييم </a:t>
          </a:r>
          <a:r>
            <a:rPr lang="ar-JO" sz="2000" b="0" dirty="0">
              <a:solidFill>
                <a:sysClr val="windowText" lastClr="000000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الاقتصاد المحلي</a:t>
          </a:r>
          <a:endParaRPr lang="ar-SA" sz="2000" b="0" dirty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C19477D1-503D-40A8-B53D-4EDD357061D3}" type="parTrans" cxnId="{3D0069E7-9DC2-4D41-B1F2-3283210E9BCA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ECB48440-5A59-49B0-8924-DD04118F7334}" type="sibTrans" cxnId="{3D0069E7-9DC2-4D41-B1F2-3283210E9BCA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FDF2C033-CBAC-4A7F-8DB4-3F787938E328}">
      <dgm:prSet phldrT="[Text]" custT="1"/>
      <dgm:spPr>
        <a:solidFill>
          <a:srgbClr val="FF5050"/>
        </a:solidFill>
      </dgm:spPr>
      <dgm:t>
        <a:bodyPr/>
        <a:lstStyle/>
        <a:p>
          <a:pPr rtl="1"/>
          <a:r>
            <a:rPr lang="ar-JO" sz="2000" b="0" dirty="0">
              <a:solidFill>
                <a:sysClr val="windowText" lastClr="000000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المرحلة الثالثة: إعداد الاستراتيجية</a:t>
          </a:r>
          <a:endParaRPr lang="ar-SA" sz="2000" b="0" dirty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74F3541B-0C73-46D0-BF18-A009055FFBB0}" type="parTrans" cxnId="{E2B5C052-41F8-4CA4-9F1B-E8E37C3C2BFD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6A222C06-A331-471B-ABBD-7DF1C284120A}" type="sibTrans" cxnId="{E2B5C052-41F8-4CA4-9F1B-E8E37C3C2BFD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7A0A807C-168C-4AFC-83FD-B0D6E0FB0650}">
      <dgm:prSet phldrT="[Text]" custT="1"/>
      <dgm:spPr>
        <a:solidFill>
          <a:srgbClr val="00B0F0"/>
        </a:solidFill>
      </dgm:spPr>
      <dgm:t>
        <a:bodyPr/>
        <a:lstStyle/>
        <a:p>
          <a:pPr rtl="1"/>
          <a:r>
            <a:rPr lang="ar-JO" sz="2000" b="0">
              <a:solidFill>
                <a:sysClr val="windowText" lastClr="000000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المرحلة الرابعة: تنفيذ الاستراتيجية</a:t>
          </a:r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18FBD4E0-5A18-4BAD-89F2-AA55D425184A}" type="parTrans" cxnId="{4771FB42-3057-4940-A4A7-91EBBF27BFD7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0CC5AAC8-6D56-4F62-8F69-2E5B041E7384}" type="sibTrans" cxnId="{4771FB42-3057-4940-A4A7-91EBBF27BFD7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975D2FCC-14EF-487A-920D-81AB27F8E549}">
      <dgm:prSet phldrT="[Text]" custT="1"/>
      <dgm:spPr>
        <a:solidFill>
          <a:srgbClr val="FFABFF"/>
        </a:solidFill>
      </dgm:spPr>
      <dgm:t>
        <a:bodyPr/>
        <a:lstStyle/>
        <a:p>
          <a:pPr rtl="1"/>
          <a:r>
            <a:rPr lang="ar-JO" sz="2000" b="0" dirty="0">
              <a:solidFill>
                <a:sysClr val="windowText" lastClr="000000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المرحلة الخامسة: مراجعة الاستراتيجية</a:t>
          </a:r>
          <a:endParaRPr lang="ar-SA" sz="2000" b="0" dirty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73587C2-E96D-44D5-88FE-9C9875B626F9}" type="parTrans" cxnId="{461E01FD-6321-4675-A7B7-EC5F2BD55F1E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05175E0E-80AC-4ECE-92B9-431E0B1A7C91}" type="sibTrans" cxnId="{461E01FD-6321-4675-A7B7-EC5F2BD55F1E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B427B96-1C30-49E5-B9E7-29FAC3D01FE0}" type="pres">
      <dgm:prSet presAssocID="{26E91ECD-4F3C-483F-98F8-8C242171955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48F1CD0-B25C-4E3B-B05C-2AF30FAE7C47}" type="pres">
      <dgm:prSet presAssocID="{26E91ECD-4F3C-483F-98F8-8C242171955B}" presName="cycle" presStyleCnt="0"/>
      <dgm:spPr/>
    </dgm:pt>
    <dgm:pt modelId="{6E538827-A1F4-4590-A2EE-668D99A66ED0}" type="pres">
      <dgm:prSet presAssocID="{F77184C9-9DD1-4CC1-A2DB-A5DEC7BE1818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730F087-C212-4E59-853B-ECA8CFB3AEF8}" type="pres">
      <dgm:prSet presAssocID="{A26AC4F6-A582-4B8B-A2DB-37CB457762E2}" presName="sibTransFirstNode" presStyleLbl="bgShp" presStyleIdx="0" presStyleCnt="1"/>
      <dgm:spPr/>
      <dgm:t>
        <a:bodyPr/>
        <a:lstStyle/>
        <a:p>
          <a:pPr rtl="1"/>
          <a:endParaRPr lang="ar-SA"/>
        </a:p>
      </dgm:t>
    </dgm:pt>
    <dgm:pt modelId="{713C74B5-90DF-49A6-8CE6-9EC8123B00B5}" type="pres">
      <dgm:prSet presAssocID="{B3B70F46-880D-4A00-A6B2-0785641DFBB6}" presName="nodeFollowingNodes" presStyleLbl="node1" presStyleIdx="1" presStyleCnt="5" custScaleX="10631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AE19876-96F7-4194-8ABF-B94B81B9A315}" type="pres">
      <dgm:prSet presAssocID="{FDF2C033-CBAC-4A7F-8DB4-3F787938E328}" presName="nodeFollowingNodes" presStyleLbl="node1" presStyleIdx="2" presStyleCnt="5" custRadScaleRad="90213" custRadScaleInc="-2069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329FFE0-FA0A-4A0E-882B-DFCCC93B66F6}" type="pres">
      <dgm:prSet presAssocID="{7A0A807C-168C-4AFC-83FD-B0D6E0FB0650}" presName="nodeFollowingNodes" presStyleLbl="node1" presStyleIdx="3" presStyleCnt="5" custRadScaleRad="92401" custRadScaleInc="2268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69DB48F-7D5E-4FF3-8BA0-6748FA33D879}" type="pres">
      <dgm:prSet presAssocID="{975D2FCC-14EF-487A-920D-81AB27F8E549}" presName="nodeFollowingNodes" presStyleLbl="node1" presStyleIdx="4" presStyleCnt="5" custScaleX="11194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D0069E7-9DC2-4D41-B1F2-3283210E9BCA}" srcId="{26E91ECD-4F3C-483F-98F8-8C242171955B}" destId="{B3B70F46-880D-4A00-A6B2-0785641DFBB6}" srcOrd="1" destOrd="0" parTransId="{C19477D1-503D-40A8-B53D-4EDD357061D3}" sibTransId="{ECB48440-5A59-49B0-8924-DD04118F7334}"/>
    <dgm:cxn modelId="{4771FB42-3057-4940-A4A7-91EBBF27BFD7}" srcId="{26E91ECD-4F3C-483F-98F8-8C242171955B}" destId="{7A0A807C-168C-4AFC-83FD-B0D6E0FB0650}" srcOrd="3" destOrd="0" parTransId="{18FBD4E0-5A18-4BAD-89F2-AA55D425184A}" sibTransId="{0CC5AAC8-6D56-4F62-8F69-2E5B041E7384}"/>
    <dgm:cxn modelId="{EE099F56-F735-416B-A81C-14F08AADC551}" type="presOf" srcId="{26E91ECD-4F3C-483F-98F8-8C242171955B}" destId="{AB427B96-1C30-49E5-B9E7-29FAC3D01FE0}" srcOrd="0" destOrd="0" presId="urn:microsoft.com/office/officeart/2005/8/layout/cycle3"/>
    <dgm:cxn modelId="{A5A4A1B1-BC07-41F3-98BA-D510F3BC4E6A}" type="presOf" srcId="{FDF2C033-CBAC-4A7F-8DB4-3F787938E328}" destId="{0AE19876-96F7-4194-8ABF-B94B81B9A315}" srcOrd="0" destOrd="0" presId="urn:microsoft.com/office/officeart/2005/8/layout/cycle3"/>
    <dgm:cxn modelId="{607097AB-907D-476A-A2F4-0E343E3D3C91}" srcId="{26E91ECD-4F3C-483F-98F8-8C242171955B}" destId="{F77184C9-9DD1-4CC1-A2DB-A5DEC7BE1818}" srcOrd="0" destOrd="0" parTransId="{62B2EBE2-55AD-4ED0-8C47-F9FC02F2D19F}" sibTransId="{A26AC4F6-A582-4B8B-A2DB-37CB457762E2}"/>
    <dgm:cxn modelId="{98DBBB31-962C-47B1-9872-37A6BAB37060}" type="presOf" srcId="{F77184C9-9DD1-4CC1-A2DB-A5DEC7BE1818}" destId="{6E538827-A1F4-4590-A2EE-668D99A66ED0}" srcOrd="0" destOrd="0" presId="urn:microsoft.com/office/officeart/2005/8/layout/cycle3"/>
    <dgm:cxn modelId="{41925124-D061-4291-9569-2D737E481C0A}" type="presOf" srcId="{7A0A807C-168C-4AFC-83FD-B0D6E0FB0650}" destId="{8329FFE0-FA0A-4A0E-882B-DFCCC93B66F6}" srcOrd="0" destOrd="0" presId="urn:microsoft.com/office/officeart/2005/8/layout/cycle3"/>
    <dgm:cxn modelId="{04D38527-2701-4B0B-8BA4-69D2A0870C29}" type="presOf" srcId="{A26AC4F6-A582-4B8B-A2DB-37CB457762E2}" destId="{8730F087-C212-4E59-853B-ECA8CFB3AEF8}" srcOrd="0" destOrd="0" presId="urn:microsoft.com/office/officeart/2005/8/layout/cycle3"/>
    <dgm:cxn modelId="{461E01FD-6321-4675-A7B7-EC5F2BD55F1E}" srcId="{26E91ECD-4F3C-483F-98F8-8C242171955B}" destId="{975D2FCC-14EF-487A-920D-81AB27F8E549}" srcOrd="4" destOrd="0" parTransId="{A73587C2-E96D-44D5-88FE-9C9875B626F9}" sibTransId="{05175E0E-80AC-4ECE-92B9-431E0B1A7C91}"/>
    <dgm:cxn modelId="{2642AFFA-A4C9-4DF4-B401-B765C27B561B}" type="presOf" srcId="{B3B70F46-880D-4A00-A6B2-0785641DFBB6}" destId="{713C74B5-90DF-49A6-8CE6-9EC8123B00B5}" srcOrd="0" destOrd="0" presId="urn:microsoft.com/office/officeart/2005/8/layout/cycle3"/>
    <dgm:cxn modelId="{E2B5C052-41F8-4CA4-9F1B-E8E37C3C2BFD}" srcId="{26E91ECD-4F3C-483F-98F8-8C242171955B}" destId="{FDF2C033-CBAC-4A7F-8DB4-3F787938E328}" srcOrd="2" destOrd="0" parTransId="{74F3541B-0C73-46D0-BF18-A009055FFBB0}" sibTransId="{6A222C06-A331-471B-ABBD-7DF1C284120A}"/>
    <dgm:cxn modelId="{B9E56A7E-0114-463C-AC83-ABF406021B0B}" type="presOf" srcId="{975D2FCC-14EF-487A-920D-81AB27F8E549}" destId="{A69DB48F-7D5E-4FF3-8BA0-6748FA33D879}" srcOrd="0" destOrd="0" presId="urn:microsoft.com/office/officeart/2005/8/layout/cycle3"/>
    <dgm:cxn modelId="{E29862ED-C55E-47E3-BC70-24E1637D02A0}" type="presParOf" srcId="{AB427B96-1C30-49E5-B9E7-29FAC3D01FE0}" destId="{448F1CD0-B25C-4E3B-B05C-2AF30FAE7C47}" srcOrd="0" destOrd="0" presId="urn:microsoft.com/office/officeart/2005/8/layout/cycle3"/>
    <dgm:cxn modelId="{9B712CE0-DDBC-4310-AC04-886EF6AC7A30}" type="presParOf" srcId="{448F1CD0-B25C-4E3B-B05C-2AF30FAE7C47}" destId="{6E538827-A1F4-4590-A2EE-668D99A66ED0}" srcOrd="0" destOrd="0" presId="urn:microsoft.com/office/officeart/2005/8/layout/cycle3"/>
    <dgm:cxn modelId="{F65C6513-0E24-4BA2-A403-48702AE53BF0}" type="presParOf" srcId="{448F1CD0-B25C-4E3B-B05C-2AF30FAE7C47}" destId="{8730F087-C212-4E59-853B-ECA8CFB3AEF8}" srcOrd="1" destOrd="0" presId="urn:microsoft.com/office/officeart/2005/8/layout/cycle3"/>
    <dgm:cxn modelId="{ECD03993-DBD6-4727-B22B-1CBBFA003165}" type="presParOf" srcId="{448F1CD0-B25C-4E3B-B05C-2AF30FAE7C47}" destId="{713C74B5-90DF-49A6-8CE6-9EC8123B00B5}" srcOrd="2" destOrd="0" presId="urn:microsoft.com/office/officeart/2005/8/layout/cycle3"/>
    <dgm:cxn modelId="{CA9ABE45-C790-4A50-A884-2158F59D7C46}" type="presParOf" srcId="{448F1CD0-B25C-4E3B-B05C-2AF30FAE7C47}" destId="{0AE19876-96F7-4194-8ABF-B94B81B9A315}" srcOrd="3" destOrd="0" presId="urn:microsoft.com/office/officeart/2005/8/layout/cycle3"/>
    <dgm:cxn modelId="{B07B8162-C054-42ED-9C52-EB6ADC62ADE9}" type="presParOf" srcId="{448F1CD0-B25C-4E3B-B05C-2AF30FAE7C47}" destId="{8329FFE0-FA0A-4A0E-882B-DFCCC93B66F6}" srcOrd="4" destOrd="0" presId="urn:microsoft.com/office/officeart/2005/8/layout/cycle3"/>
    <dgm:cxn modelId="{EA828F1A-A232-4DA8-B980-4EC49671D827}" type="presParOf" srcId="{448F1CD0-B25C-4E3B-B05C-2AF30FAE7C47}" destId="{A69DB48F-7D5E-4FF3-8BA0-6748FA33D879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DDE7D82-FDF7-4FB3-959F-D941AF1FB217}" type="doc">
      <dgm:prSet loTypeId="urn:microsoft.com/office/officeart/2005/8/layout/cycle6" loCatId="relationship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pPr rtl="1"/>
          <a:endParaRPr lang="ar-JO"/>
        </a:p>
      </dgm:t>
    </dgm:pt>
    <dgm:pt modelId="{D5340497-DD63-4552-BCBC-AD5C62419AD4}">
      <dgm:prSet phldrT="[Text]" custT="1"/>
      <dgm:spPr>
        <a:ln w="25400">
          <a:solidFill>
            <a:schemeClr val="tx1"/>
          </a:solidFill>
        </a:ln>
      </dgm:spPr>
      <dgm:t>
        <a:bodyPr/>
        <a:lstStyle/>
        <a:p>
          <a:pPr rtl="1"/>
          <a:r>
            <a:rPr lang="ar-JO" sz="2400" b="0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القطاع العام</a:t>
          </a:r>
          <a:endParaRPr lang="ar-JO" sz="2400" b="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53447CE5-8B1E-4B84-B92E-C0ADF17F3D38}" type="parTrans" cxnId="{4DDD123E-CE40-4374-BF1C-FEFC313DD17A}">
      <dgm:prSet/>
      <dgm:spPr/>
      <dgm:t>
        <a:bodyPr/>
        <a:lstStyle/>
        <a:p>
          <a:pPr rtl="1"/>
          <a:endParaRPr lang="ar-JO" sz="2400" b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BD291D1E-92C0-4550-B7F7-76DE46F3170F}" type="sibTrans" cxnId="{4DDD123E-CE40-4374-BF1C-FEFC313DD17A}">
      <dgm:prSet/>
      <dgm:spPr>
        <a:ln w="25400">
          <a:solidFill>
            <a:schemeClr val="tx1"/>
          </a:solidFill>
        </a:ln>
      </dgm:spPr>
      <dgm:t>
        <a:bodyPr/>
        <a:lstStyle/>
        <a:p>
          <a:pPr rtl="1"/>
          <a:endParaRPr lang="ar-JO" sz="2400" b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6D51747F-12C7-4C9C-B2BF-34B96074854B}">
      <dgm:prSet phldrT="[Text]" custT="1"/>
      <dgm:spPr>
        <a:ln w="25400">
          <a:solidFill>
            <a:schemeClr val="tx1"/>
          </a:solidFill>
        </a:ln>
      </dgm:spPr>
      <dgm:t>
        <a:bodyPr/>
        <a:lstStyle/>
        <a:p>
          <a:pPr rtl="1"/>
          <a:r>
            <a:rPr lang="ar-JO" sz="2400" b="0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القطاع غير الحكومي</a:t>
          </a:r>
          <a:endParaRPr lang="ar-JO" sz="2400" b="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487D928F-38AC-456B-86D5-8F43D2341CE2}" type="parTrans" cxnId="{8A79A495-92ED-44E3-AFE2-39AF7E4F99AE}">
      <dgm:prSet/>
      <dgm:spPr/>
      <dgm:t>
        <a:bodyPr/>
        <a:lstStyle/>
        <a:p>
          <a:pPr rtl="1"/>
          <a:endParaRPr lang="ar-JO" sz="2400" b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77FCF342-8FE2-4BD7-BD77-648BE0891A75}" type="sibTrans" cxnId="{8A79A495-92ED-44E3-AFE2-39AF7E4F99AE}">
      <dgm:prSet/>
      <dgm:spPr>
        <a:ln w="25400"/>
      </dgm:spPr>
      <dgm:t>
        <a:bodyPr/>
        <a:lstStyle/>
        <a:p>
          <a:pPr rtl="1"/>
          <a:endParaRPr lang="ar-JO" sz="2400" b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87B05E16-E02D-4BB3-B385-077D68F78EC6}">
      <dgm:prSet phldrT="[Text]" custT="1"/>
      <dgm:spPr>
        <a:ln w="25400">
          <a:solidFill>
            <a:schemeClr val="tx1"/>
          </a:solidFill>
        </a:ln>
      </dgm:spPr>
      <dgm:t>
        <a:bodyPr/>
        <a:lstStyle/>
        <a:p>
          <a:pPr rtl="1"/>
          <a:r>
            <a:rPr lang="ar-JO" sz="2400" b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القطاع الخاص</a:t>
          </a:r>
          <a:endParaRPr lang="ar-JO" sz="2400" b="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FEFB1441-B09F-4798-A44D-2D2FCE99A854}" type="parTrans" cxnId="{7770A7E0-4F05-4802-95E3-CCB5384E2A59}">
      <dgm:prSet/>
      <dgm:spPr/>
      <dgm:t>
        <a:bodyPr/>
        <a:lstStyle/>
        <a:p>
          <a:pPr rtl="1"/>
          <a:endParaRPr lang="ar-JO" sz="2400" b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EAFD50AE-DDC6-4608-84A0-4C880F4AA7A8}" type="sibTrans" cxnId="{7770A7E0-4F05-4802-95E3-CCB5384E2A59}">
      <dgm:prSet/>
      <dgm:spPr>
        <a:ln w="25400"/>
      </dgm:spPr>
      <dgm:t>
        <a:bodyPr/>
        <a:lstStyle/>
        <a:p>
          <a:pPr rtl="1"/>
          <a:endParaRPr lang="ar-JO" sz="2400" b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837943C7-532D-42CD-BC8F-2F00D12E9F27}">
      <dgm:prSet phldrT="[Text]" custT="1"/>
      <dgm:spPr>
        <a:ln w="25400">
          <a:solidFill>
            <a:schemeClr val="tx1"/>
          </a:solidFill>
        </a:ln>
      </dgm:spPr>
      <dgm:t>
        <a:bodyPr/>
        <a:lstStyle/>
        <a:p>
          <a:pPr rtl="1"/>
          <a:r>
            <a:rPr lang="ar-JO" sz="2400" b="0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المجتمع المدني</a:t>
          </a:r>
          <a:endParaRPr lang="ar-JO" sz="2400" b="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25EC2448-79D3-49D1-B28B-D1EE905F8B3A}" type="parTrans" cxnId="{CC31BEC5-C693-4745-B32C-E0EF2E6C8C0B}">
      <dgm:prSet/>
      <dgm:spPr/>
      <dgm:t>
        <a:bodyPr/>
        <a:lstStyle/>
        <a:p>
          <a:pPr rtl="1"/>
          <a:endParaRPr lang="ar-JO" sz="2400" b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80293415-4EF6-431B-AD36-60C3C7126958}" type="sibTrans" cxnId="{CC31BEC5-C693-4745-B32C-E0EF2E6C8C0B}">
      <dgm:prSet/>
      <dgm:spPr>
        <a:ln w="25400"/>
      </dgm:spPr>
      <dgm:t>
        <a:bodyPr/>
        <a:lstStyle/>
        <a:p>
          <a:pPr rtl="1"/>
          <a:endParaRPr lang="ar-JO" sz="2400" b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55A0314B-6467-40E9-9FAA-C6690572DB09}" type="pres">
      <dgm:prSet presAssocID="{1DDE7D82-FDF7-4FB3-959F-D941AF1FB21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DEFC9DEE-8B2C-433F-BF1D-C14626D52F18}" type="pres">
      <dgm:prSet presAssocID="{D5340497-DD63-4552-BCBC-AD5C62419AD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5F454F55-B6EE-45CD-A66E-70935E1173CC}" type="pres">
      <dgm:prSet presAssocID="{D5340497-DD63-4552-BCBC-AD5C62419AD4}" presName="spNode" presStyleCnt="0"/>
      <dgm:spPr/>
      <dgm:t>
        <a:bodyPr/>
        <a:lstStyle/>
        <a:p>
          <a:pPr rtl="1"/>
          <a:endParaRPr lang="ar-JO"/>
        </a:p>
      </dgm:t>
    </dgm:pt>
    <dgm:pt modelId="{52C39E44-8D94-4F9F-B9E1-0909810C7ED8}" type="pres">
      <dgm:prSet presAssocID="{BD291D1E-92C0-4550-B7F7-76DE46F3170F}" presName="sibTrans" presStyleLbl="sibTrans1D1" presStyleIdx="0" presStyleCnt="4"/>
      <dgm:spPr/>
      <dgm:t>
        <a:bodyPr/>
        <a:lstStyle/>
        <a:p>
          <a:pPr rtl="1"/>
          <a:endParaRPr lang="ar-JO"/>
        </a:p>
      </dgm:t>
    </dgm:pt>
    <dgm:pt modelId="{D862C100-1921-4A4E-AA9C-35D827D3F888}" type="pres">
      <dgm:prSet presAssocID="{6D51747F-12C7-4C9C-B2BF-34B96074854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A24BDADC-AED9-4284-A6C6-2348E6D532BF}" type="pres">
      <dgm:prSet presAssocID="{6D51747F-12C7-4C9C-B2BF-34B96074854B}" presName="spNode" presStyleCnt="0"/>
      <dgm:spPr/>
      <dgm:t>
        <a:bodyPr/>
        <a:lstStyle/>
        <a:p>
          <a:pPr rtl="1"/>
          <a:endParaRPr lang="ar-JO"/>
        </a:p>
      </dgm:t>
    </dgm:pt>
    <dgm:pt modelId="{029DBB2E-2186-4819-B0D3-1A39749B9663}" type="pres">
      <dgm:prSet presAssocID="{77FCF342-8FE2-4BD7-BD77-648BE0891A75}" presName="sibTrans" presStyleLbl="sibTrans1D1" presStyleIdx="1" presStyleCnt="4"/>
      <dgm:spPr/>
      <dgm:t>
        <a:bodyPr/>
        <a:lstStyle/>
        <a:p>
          <a:pPr rtl="1"/>
          <a:endParaRPr lang="ar-JO"/>
        </a:p>
      </dgm:t>
    </dgm:pt>
    <dgm:pt modelId="{A1D4AB20-DB6C-4757-BE28-B120714E5397}" type="pres">
      <dgm:prSet presAssocID="{87B05E16-E02D-4BB3-B385-077D68F78EC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F82038B5-8584-4372-A424-CA2457BAFC5C}" type="pres">
      <dgm:prSet presAssocID="{87B05E16-E02D-4BB3-B385-077D68F78EC6}" presName="spNode" presStyleCnt="0"/>
      <dgm:spPr/>
      <dgm:t>
        <a:bodyPr/>
        <a:lstStyle/>
        <a:p>
          <a:pPr rtl="1"/>
          <a:endParaRPr lang="ar-JO"/>
        </a:p>
      </dgm:t>
    </dgm:pt>
    <dgm:pt modelId="{D80A7B06-682D-4D2B-83B2-558331A3EEE5}" type="pres">
      <dgm:prSet presAssocID="{EAFD50AE-DDC6-4608-84A0-4C880F4AA7A8}" presName="sibTrans" presStyleLbl="sibTrans1D1" presStyleIdx="2" presStyleCnt="4"/>
      <dgm:spPr/>
      <dgm:t>
        <a:bodyPr/>
        <a:lstStyle/>
        <a:p>
          <a:pPr rtl="1"/>
          <a:endParaRPr lang="ar-JO"/>
        </a:p>
      </dgm:t>
    </dgm:pt>
    <dgm:pt modelId="{ED6F7018-ABCE-4E3C-96F9-168F412DFED2}" type="pres">
      <dgm:prSet presAssocID="{837943C7-532D-42CD-BC8F-2F00D12E9F2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2563AB5F-9EE5-40B1-B1DE-8013A139EAC7}" type="pres">
      <dgm:prSet presAssocID="{837943C7-532D-42CD-BC8F-2F00D12E9F27}" presName="spNode" presStyleCnt="0"/>
      <dgm:spPr/>
      <dgm:t>
        <a:bodyPr/>
        <a:lstStyle/>
        <a:p>
          <a:pPr rtl="1"/>
          <a:endParaRPr lang="ar-JO"/>
        </a:p>
      </dgm:t>
    </dgm:pt>
    <dgm:pt modelId="{89876CC1-3B2B-47E4-9D30-633402F89B31}" type="pres">
      <dgm:prSet presAssocID="{80293415-4EF6-431B-AD36-60C3C7126958}" presName="sibTrans" presStyleLbl="sibTrans1D1" presStyleIdx="3" presStyleCnt="4"/>
      <dgm:spPr/>
      <dgm:t>
        <a:bodyPr/>
        <a:lstStyle/>
        <a:p>
          <a:pPr rtl="1"/>
          <a:endParaRPr lang="ar-JO"/>
        </a:p>
      </dgm:t>
    </dgm:pt>
  </dgm:ptLst>
  <dgm:cxnLst>
    <dgm:cxn modelId="{BF90952E-0860-441A-AFD0-C3C15FBED33E}" type="presOf" srcId="{D5340497-DD63-4552-BCBC-AD5C62419AD4}" destId="{DEFC9DEE-8B2C-433F-BF1D-C14626D52F18}" srcOrd="0" destOrd="0" presId="urn:microsoft.com/office/officeart/2005/8/layout/cycle6"/>
    <dgm:cxn modelId="{CC31BEC5-C693-4745-B32C-E0EF2E6C8C0B}" srcId="{1DDE7D82-FDF7-4FB3-959F-D941AF1FB217}" destId="{837943C7-532D-42CD-BC8F-2F00D12E9F27}" srcOrd="3" destOrd="0" parTransId="{25EC2448-79D3-49D1-B28B-D1EE905F8B3A}" sibTransId="{80293415-4EF6-431B-AD36-60C3C7126958}"/>
    <dgm:cxn modelId="{8A79A495-92ED-44E3-AFE2-39AF7E4F99AE}" srcId="{1DDE7D82-FDF7-4FB3-959F-D941AF1FB217}" destId="{6D51747F-12C7-4C9C-B2BF-34B96074854B}" srcOrd="1" destOrd="0" parTransId="{487D928F-38AC-456B-86D5-8F43D2341CE2}" sibTransId="{77FCF342-8FE2-4BD7-BD77-648BE0891A75}"/>
    <dgm:cxn modelId="{9A4CC8BA-DC93-45F0-8C01-B8D1EB692D3C}" type="presOf" srcId="{837943C7-532D-42CD-BC8F-2F00D12E9F27}" destId="{ED6F7018-ABCE-4E3C-96F9-168F412DFED2}" srcOrd="0" destOrd="0" presId="urn:microsoft.com/office/officeart/2005/8/layout/cycle6"/>
    <dgm:cxn modelId="{FFA74195-FDEA-44DD-86A4-488C003552DE}" type="presOf" srcId="{80293415-4EF6-431B-AD36-60C3C7126958}" destId="{89876CC1-3B2B-47E4-9D30-633402F89B31}" srcOrd="0" destOrd="0" presId="urn:microsoft.com/office/officeart/2005/8/layout/cycle6"/>
    <dgm:cxn modelId="{73609351-6502-408C-9AA9-53F494BB7BCC}" type="presOf" srcId="{77FCF342-8FE2-4BD7-BD77-648BE0891A75}" destId="{029DBB2E-2186-4819-B0D3-1A39749B9663}" srcOrd="0" destOrd="0" presId="urn:microsoft.com/office/officeart/2005/8/layout/cycle6"/>
    <dgm:cxn modelId="{7770A7E0-4F05-4802-95E3-CCB5384E2A59}" srcId="{1DDE7D82-FDF7-4FB3-959F-D941AF1FB217}" destId="{87B05E16-E02D-4BB3-B385-077D68F78EC6}" srcOrd="2" destOrd="0" parTransId="{FEFB1441-B09F-4798-A44D-2D2FCE99A854}" sibTransId="{EAFD50AE-DDC6-4608-84A0-4C880F4AA7A8}"/>
    <dgm:cxn modelId="{547EC9AE-46D1-4490-B472-B7C610EC9795}" type="presOf" srcId="{87B05E16-E02D-4BB3-B385-077D68F78EC6}" destId="{A1D4AB20-DB6C-4757-BE28-B120714E5397}" srcOrd="0" destOrd="0" presId="urn:microsoft.com/office/officeart/2005/8/layout/cycle6"/>
    <dgm:cxn modelId="{197E74B2-82CB-4BFB-852C-8F4342D8DFB8}" type="presOf" srcId="{EAFD50AE-DDC6-4608-84A0-4C880F4AA7A8}" destId="{D80A7B06-682D-4D2B-83B2-558331A3EEE5}" srcOrd="0" destOrd="0" presId="urn:microsoft.com/office/officeart/2005/8/layout/cycle6"/>
    <dgm:cxn modelId="{4DDD123E-CE40-4374-BF1C-FEFC313DD17A}" srcId="{1DDE7D82-FDF7-4FB3-959F-D941AF1FB217}" destId="{D5340497-DD63-4552-BCBC-AD5C62419AD4}" srcOrd="0" destOrd="0" parTransId="{53447CE5-8B1E-4B84-B92E-C0ADF17F3D38}" sibTransId="{BD291D1E-92C0-4550-B7F7-76DE46F3170F}"/>
    <dgm:cxn modelId="{58256F54-A261-4C1C-A15F-3C076682F5B9}" type="presOf" srcId="{6D51747F-12C7-4C9C-B2BF-34B96074854B}" destId="{D862C100-1921-4A4E-AA9C-35D827D3F888}" srcOrd="0" destOrd="0" presId="urn:microsoft.com/office/officeart/2005/8/layout/cycle6"/>
    <dgm:cxn modelId="{2BE948C3-297A-426A-AB4C-CBA9E327A2F1}" type="presOf" srcId="{BD291D1E-92C0-4550-B7F7-76DE46F3170F}" destId="{52C39E44-8D94-4F9F-B9E1-0909810C7ED8}" srcOrd="0" destOrd="0" presId="urn:microsoft.com/office/officeart/2005/8/layout/cycle6"/>
    <dgm:cxn modelId="{6459E753-B3B2-4D7B-BA60-3A92A8130A3D}" type="presOf" srcId="{1DDE7D82-FDF7-4FB3-959F-D941AF1FB217}" destId="{55A0314B-6467-40E9-9FAA-C6690572DB09}" srcOrd="0" destOrd="0" presId="urn:microsoft.com/office/officeart/2005/8/layout/cycle6"/>
    <dgm:cxn modelId="{DA679FEC-81B0-48AA-91F4-1DF4E376A5F7}" type="presParOf" srcId="{55A0314B-6467-40E9-9FAA-C6690572DB09}" destId="{DEFC9DEE-8B2C-433F-BF1D-C14626D52F18}" srcOrd="0" destOrd="0" presId="urn:microsoft.com/office/officeart/2005/8/layout/cycle6"/>
    <dgm:cxn modelId="{49EA9B75-A7DB-460F-BE03-F347C983A3A3}" type="presParOf" srcId="{55A0314B-6467-40E9-9FAA-C6690572DB09}" destId="{5F454F55-B6EE-45CD-A66E-70935E1173CC}" srcOrd="1" destOrd="0" presId="urn:microsoft.com/office/officeart/2005/8/layout/cycle6"/>
    <dgm:cxn modelId="{06615CEA-69D6-445B-A163-1DC224BD8EDA}" type="presParOf" srcId="{55A0314B-6467-40E9-9FAA-C6690572DB09}" destId="{52C39E44-8D94-4F9F-B9E1-0909810C7ED8}" srcOrd="2" destOrd="0" presId="urn:microsoft.com/office/officeart/2005/8/layout/cycle6"/>
    <dgm:cxn modelId="{1A2AFEA0-D4D2-4754-9E98-66756884E1A3}" type="presParOf" srcId="{55A0314B-6467-40E9-9FAA-C6690572DB09}" destId="{D862C100-1921-4A4E-AA9C-35D827D3F888}" srcOrd="3" destOrd="0" presId="urn:microsoft.com/office/officeart/2005/8/layout/cycle6"/>
    <dgm:cxn modelId="{E9DB29E0-EBA4-412B-90EE-0EE90D303A71}" type="presParOf" srcId="{55A0314B-6467-40E9-9FAA-C6690572DB09}" destId="{A24BDADC-AED9-4284-A6C6-2348E6D532BF}" srcOrd="4" destOrd="0" presId="urn:microsoft.com/office/officeart/2005/8/layout/cycle6"/>
    <dgm:cxn modelId="{9C462E3E-6D58-4572-9D64-DD2BBA9CD8F3}" type="presParOf" srcId="{55A0314B-6467-40E9-9FAA-C6690572DB09}" destId="{029DBB2E-2186-4819-B0D3-1A39749B9663}" srcOrd="5" destOrd="0" presId="urn:microsoft.com/office/officeart/2005/8/layout/cycle6"/>
    <dgm:cxn modelId="{45BA5014-AC21-4B1A-AD6F-6F7A753BF163}" type="presParOf" srcId="{55A0314B-6467-40E9-9FAA-C6690572DB09}" destId="{A1D4AB20-DB6C-4757-BE28-B120714E5397}" srcOrd="6" destOrd="0" presId="urn:microsoft.com/office/officeart/2005/8/layout/cycle6"/>
    <dgm:cxn modelId="{0E31F7C1-4CE1-447F-B24D-B54F836A3999}" type="presParOf" srcId="{55A0314B-6467-40E9-9FAA-C6690572DB09}" destId="{F82038B5-8584-4372-A424-CA2457BAFC5C}" srcOrd="7" destOrd="0" presId="urn:microsoft.com/office/officeart/2005/8/layout/cycle6"/>
    <dgm:cxn modelId="{0A8A1135-23E2-4D97-ABF3-3E19315DA162}" type="presParOf" srcId="{55A0314B-6467-40E9-9FAA-C6690572DB09}" destId="{D80A7B06-682D-4D2B-83B2-558331A3EEE5}" srcOrd="8" destOrd="0" presId="urn:microsoft.com/office/officeart/2005/8/layout/cycle6"/>
    <dgm:cxn modelId="{02E7E2B3-B620-477F-9E4D-E99D718DD66C}" type="presParOf" srcId="{55A0314B-6467-40E9-9FAA-C6690572DB09}" destId="{ED6F7018-ABCE-4E3C-96F9-168F412DFED2}" srcOrd="9" destOrd="0" presId="urn:microsoft.com/office/officeart/2005/8/layout/cycle6"/>
    <dgm:cxn modelId="{050A95FC-6E30-44C0-8A86-4C74E4A9D0CF}" type="presParOf" srcId="{55A0314B-6467-40E9-9FAA-C6690572DB09}" destId="{2563AB5F-9EE5-40B1-B1DE-8013A139EAC7}" srcOrd="10" destOrd="0" presId="urn:microsoft.com/office/officeart/2005/8/layout/cycle6"/>
    <dgm:cxn modelId="{27C2C923-41FA-4A04-BB53-E7351F75F2FA}" type="presParOf" srcId="{55A0314B-6467-40E9-9FAA-C6690572DB09}" destId="{89876CC1-3B2B-47E4-9D30-633402F89B31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6E91ECD-4F3C-483F-98F8-8C242171955B}" type="doc">
      <dgm:prSet loTypeId="urn:microsoft.com/office/officeart/2005/8/layout/cycle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F77184C9-9DD1-4CC1-A2DB-A5DEC7BE1818}">
      <dgm:prSet phldrT="[Text]" custT="1"/>
      <dgm:spPr>
        <a:solidFill>
          <a:srgbClr val="E949C7"/>
        </a:solidFill>
      </dgm:spPr>
      <dgm:t>
        <a:bodyPr/>
        <a:lstStyle/>
        <a:p>
          <a:pPr rtl="1"/>
          <a:r>
            <a:rPr lang="ar-JO" sz="2000" b="0" dirty="0">
              <a:solidFill>
                <a:sysClr val="windowText" lastClr="000000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المرحلة الاولى: تنظيم الجهود</a:t>
          </a:r>
          <a:endParaRPr lang="ar-SA" sz="2000" b="0" dirty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62B2EBE2-55AD-4ED0-8C47-F9FC02F2D19F}" type="parTrans" cxnId="{607097AB-907D-476A-A2F4-0E343E3D3C91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26AC4F6-A582-4B8B-A2DB-37CB457762E2}" type="sibTrans" cxnId="{607097AB-907D-476A-A2F4-0E343E3D3C91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B3B70F46-880D-4A00-A6B2-0785641DFBB6}">
      <dgm:prSet phldrT="[Text]" custT="1"/>
      <dgm:spPr>
        <a:solidFill>
          <a:srgbClr val="FFFF00"/>
        </a:solidFill>
      </dgm:spPr>
      <dgm:t>
        <a:bodyPr/>
        <a:lstStyle/>
        <a:p>
          <a:pPr rtl="1"/>
          <a:r>
            <a:rPr lang="ar-JO" sz="2000" b="0" dirty="0">
              <a:solidFill>
                <a:sysClr val="windowText" lastClr="000000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المرحلة الثانية: </a:t>
          </a:r>
          <a:r>
            <a:rPr lang="ar-JO" sz="2000" b="0" dirty="0" smtClean="0">
              <a:solidFill>
                <a:sysClr val="windowText" lastClr="000000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التحليل وتقييم </a:t>
          </a:r>
          <a:r>
            <a:rPr lang="ar-JO" sz="2000" b="0" dirty="0">
              <a:solidFill>
                <a:sysClr val="windowText" lastClr="000000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الاقتصاد المحلي</a:t>
          </a:r>
          <a:endParaRPr lang="ar-SA" sz="2000" b="0" dirty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C19477D1-503D-40A8-B53D-4EDD357061D3}" type="parTrans" cxnId="{3D0069E7-9DC2-4D41-B1F2-3283210E9BCA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ECB48440-5A59-49B0-8924-DD04118F7334}" type="sibTrans" cxnId="{3D0069E7-9DC2-4D41-B1F2-3283210E9BCA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FDF2C033-CBAC-4A7F-8DB4-3F787938E328}">
      <dgm:prSet phldrT="[Text]" custT="1"/>
      <dgm:spPr>
        <a:solidFill>
          <a:srgbClr val="FF5050"/>
        </a:solidFill>
      </dgm:spPr>
      <dgm:t>
        <a:bodyPr/>
        <a:lstStyle/>
        <a:p>
          <a:pPr rtl="1"/>
          <a:r>
            <a:rPr lang="ar-JO" sz="2000" b="0" dirty="0">
              <a:solidFill>
                <a:sysClr val="windowText" lastClr="000000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المرحلة الثالثة: إعداد الاستراتيجية</a:t>
          </a:r>
          <a:endParaRPr lang="ar-SA" sz="2000" b="0" dirty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74F3541B-0C73-46D0-BF18-A009055FFBB0}" type="parTrans" cxnId="{E2B5C052-41F8-4CA4-9F1B-E8E37C3C2BFD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6A222C06-A331-471B-ABBD-7DF1C284120A}" type="sibTrans" cxnId="{E2B5C052-41F8-4CA4-9F1B-E8E37C3C2BFD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7A0A807C-168C-4AFC-83FD-B0D6E0FB0650}">
      <dgm:prSet phldrT="[Text]" custT="1"/>
      <dgm:spPr>
        <a:solidFill>
          <a:srgbClr val="00B0F0"/>
        </a:solidFill>
      </dgm:spPr>
      <dgm:t>
        <a:bodyPr/>
        <a:lstStyle/>
        <a:p>
          <a:pPr rtl="1"/>
          <a:r>
            <a:rPr lang="ar-JO" sz="2000" b="0">
              <a:solidFill>
                <a:sysClr val="windowText" lastClr="000000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المرحلة الرابعة: تنفيذ الاستراتيجية</a:t>
          </a:r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18FBD4E0-5A18-4BAD-89F2-AA55D425184A}" type="parTrans" cxnId="{4771FB42-3057-4940-A4A7-91EBBF27BFD7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0CC5AAC8-6D56-4F62-8F69-2E5B041E7384}" type="sibTrans" cxnId="{4771FB42-3057-4940-A4A7-91EBBF27BFD7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975D2FCC-14EF-487A-920D-81AB27F8E549}">
      <dgm:prSet phldrT="[Text]" custT="1"/>
      <dgm:spPr>
        <a:solidFill>
          <a:srgbClr val="FFABFF"/>
        </a:solidFill>
      </dgm:spPr>
      <dgm:t>
        <a:bodyPr/>
        <a:lstStyle/>
        <a:p>
          <a:pPr rtl="1"/>
          <a:r>
            <a:rPr lang="ar-JO" sz="2000" b="0" dirty="0">
              <a:solidFill>
                <a:sysClr val="windowText" lastClr="000000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المرحلة الخامسة: مراجعة الاستراتيجية</a:t>
          </a:r>
          <a:endParaRPr lang="ar-SA" sz="2000" b="0" dirty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73587C2-E96D-44D5-88FE-9C9875B626F9}" type="parTrans" cxnId="{461E01FD-6321-4675-A7B7-EC5F2BD55F1E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05175E0E-80AC-4ECE-92B9-431E0B1A7C91}" type="sibTrans" cxnId="{461E01FD-6321-4675-A7B7-EC5F2BD55F1E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B427B96-1C30-49E5-B9E7-29FAC3D01FE0}" type="pres">
      <dgm:prSet presAssocID="{26E91ECD-4F3C-483F-98F8-8C242171955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48F1CD0-B25C-4E3B-B05C-2AF30FAE7C47}" type="pres">
      <dgm:prSet presAssocID="{26E91ECD-4F3C-483F-98F8-8C242171955B}" presName="cycle" presStyleCnt="0"/>
      <dgm:spPr/>
    </dgm:pt>
    <dgm:pt modelId="{6E538827-A1F4-4590-A2EE-668D99A66ED0}" type="pres">
      <dgm:prSet presAssocID="{F77184C9-9DD1-4CC1-A2DB-A5DEC7BE1818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730F087-C212-4E59-853B-ECA8CFB3AEF8}" type="pres">
      <dgm:prSet presAssocID="{A26AC4F6-A582-4B8B-A2DB-37CB457762E2}" presName="sibTransFirstNode" presStyleLbl="bgShp" presStyleIdx="0" presStyleCnt="1"/>
      <dgm:spPr/>
      <dgm:t>
        <a:bodyPr/>
        <a:lstStyle/>
        <a:p>
          <a:pPr rtl="1"/>
          <a:endParaRPr lang="ar-SA"/>
        </a:p>
      </dgm:t>
    </dgm:pt>
    <dgm:pt modelId="{713C74B5-90DF-49A6-8CE6-9EC8123B00B5}" type="pres">
      <dgm:prSet presAssocID="{B3B70F46-880D-4A00-A6B2-0785641DFBB6}" presName="nodeFollowingNodes" presStyleLbl="node1" presStyleIdx="1" presStyleCnt="5" custScaleX="10631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AE19876-96F7-4194-8ABF-B94B81B9A315}" type="pres">
      <dgm:prSet presAssocID="{FDF2C033-CBAC-4A7F-8DB4-3F787938E328}" presName="nodeFollowingNodes" presStyleLbl="node1" presStyleIdx="2" presStyleCnt="5" custRadScaleRad="90213" custRadScaleInc="-2069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329FFE0-FA0A-4A0E-882B-DFCCC93B66F6}" type="pres">
      <dgm:prSet presAssocID="{7A0A807C-168C-4AFC-83FD-B0D6E0FB0650}" presName="nodeFollowingNodes" presStyleLbl="node1" presStyleIdx="3" presStyleCnt="5" custRadScaleRad="92401" custRadScaleInc="2268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69DB48F-7D5E-4FF3-8BA0-6748FA33D879}" type="pres">
      <dgm:prSet presAssocID="{975D2FCC-14EF-487A-920D-81AB27F8E549}" presName="nodeFollowingNodes" presStyleLbl="node1" presStyleIdx="4" presStyleCnt="5" custScaleX="11194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BACA310-BE57-4E8D-8AEA-38CCFD192C67}" type="presOf" srcId="{7A0A807C-168C-4AFC-83FD-B0D6E0FB0650}" destId="{8329FFE0-FA0A-4A0E-882B-DFCCC93B66F6}" srcOrd="0" destOrd="0" presId="urn:microsoft.com/office/officeart/2005/8/layout/cycle3"/>
    <dgm:cxn modelId="{F6A4087D-B219-4539-B603-260C6DADB64A}" type="presOf" srcId="{B3B70F46-880D-4A00-A6B2-0785641DFBB6}" destId="{713C74B5-90DF-49A6-8CE6-9EC8123B00B5}" srcOrd="0" destOrd="0" presId="urn:microsoft.com/office/officeart/2005/8/layout/cycle3"/>
    <dgm:cxn modelId="{3D0069E7-9DC2-4D41-B1F2-3283210E9BCA}" srcId="{26E91ECD-4F3C-483F-98F8-8C242171955B}" destId="{B3B70F46-880D-4A00-A6B2-0785641DFBB6}" srcOrd="1" destOrd="0" parTransId="{C19477D1-503D-40A8-B53D-4EDD357061D3}" sibTransId="{ECB48440-5A59-49B0-8924-DD04118F7334}"/>
    <dgm:cxn modelId="{4771FB42-3057-4940-A4A7-91EBBF27BFD7}" srcId="{26E91ECD-4F3C-483F-98F8-8C242171955B}" destId="{7A0A807C-168C-4AFC-83FD-B0D6E0FB0650}" srcOrd="3" destOrd="0" parTransId="{18FBD4E0-5A18-4BAD-89F2-AA55D425184A}" sibTransId="{0CC5AAC8-6D56-4F62-8F69-2E5B041E7384}"/>
    <dgm:cxn modelId="{5EB67C6C-9C84-4B35-87D9-2D0458D62A9D}" type="presOf" srcId="{FDF2C033-CBAC-4A7F-8DB4-3F787938E328}" destId="{0AE19876-96F7-4194-8ABF-B94B81B9A315}" srcOrd="0" destOrd="0" presId="urn:microsoft.com/office/officeart/2005/8/layout/cycle3"/>
    <dgm:cxn modelId="{607097AB-907D-476A-A2F4-0E343E3D3C91}" srcId="{26E91ECD-4F3C-483F-98F8-8C242171955B}" destId="{F77184C9-9DD1-4CC1-A2DB-A5DEC7BE1818}" srcOrd="0" destOrd="0" parTransId="{62B2EBE2-55AD-4ED0-8C47-F9FC02F2D19F}" sibTransId="{A26AC4F6-A582-4B8B-A2DB-37CB457762E2}"/>
    <dgm:cxn modelId="{4CB7D091-F2B9-48F8-AC12-B7D7598C4827}" type="presOf" srcId="{975D2FCC-14EF-487A-920D-81AB27F8E549}" destId="{A69DB48F-7D5E-4FF3-8BA0-6748FA33D879}" srcOrd="0" destOrd="0" presId="urn:microsoft.com/office/officeart/2005/8/layout/cycle3"/>
    <dgm:cxn modelId="{461E01FD-6321-4675-A7B7-EC5F2BD55F1E}" srcId="{26E91ECD-4F3C-483F-98F8-8C242171955B}" destId="{975D2FCC-14EF-487A-920D-81AB27F8E549}" srcOrd="4" destOrd="0" parTransId="{A73587C2-E96D-44D5-88FE-9C9875B626F9}" sibTransId="{05175E0E-80AC-4ECE-92B9-431E0B1A7C91}"/>
    <dgm:cxn modelId="{E2B5C052-41F8-4CA4-9F1B-E8E37C3C2BFD}" srcId="{26E91ECD-4F3C-483F-98F8-8C242171955B}" destId="{FDF2C033-CBAC-4A7F-8DB4-3F787938E328}" srcOrd="2" destOrd="0" parTransId="{74F3541B-0C73-46D0-BF18-A009055FFBB0}" sibTransId="{6A222C06-A331-471B-ABBD-7DF1C284120A}"/>
    <dgm:cxn modelId="{95B7EC16-045D-45E6-A2B1-1896CAE83D23}" type="presOf" srcId="{26E91ECD-4F3C-483F-98F8-8C242171955B}" destId="{AB427B96-1C30-49E5-B9E7-29FAC3D01FE0}" srcOrd="0" destOrd="0" presId="urn:microsoft.com/office/officeart/2005/8/layout/cycle3"/>
    <dgm:cxn modelId="{F5D1E093-9DD8-4D92-B787-01A042559C99}" type="presOf" srcId="{F77184C9-9DD1-4CC1-A2DB-A5DEC7BE1818}" destId="{6E538827-A1F4-4590-A2EE-668D99A66ED0}" srcOrd="0" destOrd="0" presId="urn:microsoft.com/office/officeart/2005/8/layout/cycle3"/>
    <dgm:cxn modelId="{F0CC5644-1F75-4BCD-8997-EE370D0C5E89}" type="presOf" srcId="{A26AC4F6-A582-4B8B-A2DB-37CB457762E2}" destId="{8730F087-C212-4E59-853B-ECA8CFB3AEF8}" srcOrd="0" destOrd="0" presId="urn:microsoft.com/office/officeart/2005/8/layout/cycle3"/>
    <dgm:cxn modelId="{A3E130AA-0722-4668-BF6C-FDD6A08CBAD6}" type="presParOf" srcId="{AB427B96-1C30-49E5-B9E7-29FAC3D01FE0}" destId="{448F1CD0-B25C-4E3B-B05C-2AF30FAE7C47}" srcOrd="0" destOrd="0" presId="urn:microsoft.com/office/officeart/2005/8/layout/cycle3"/>
    <dgm:cxn modelId="{9418E38B-EE34-4B57-974A-E4B20CA10834}" type="presParOf" srcId="{448F1CD0-B25C-4E3B-B05C-2AF30FAE7C47}" destId="{6E538827-A1F4-4590-A2EE-668D99A66ED0}" srcOrd="0" destOrd="0" presId="urn:microsoft.com/office/officeart/2005/8/layout/cycle3"/>
    <dgm:cxn modelId="{6FB327A6-768B-4230-B528-538EF7279829}" type="presParOf" srcId="{448F1CD0-B25C-4E3B-B05C-2AF30FAE7C47}" destId="{8730F087-C212-4E59-853B-ECA8CFB3AEF8}" srcOrd="1" destOrd="0" presId="urn:microsoft.com/office/officeart/2005/8/layout/cycle3"/>
    <dgm:cxn modelId="{17D2A760-1E12-4F27-968D-1E3863F116B1}" type="presParOf" srcId="{448F1CD0-B25C-4E3B-B05C-2AF30FAE7C47}" destId="{713C74B5-90DF-49A6-8CE6-9EC8123B00B5}" srcOrd="2" destOrd="0" presId="urn:microsoft.com/office/officeart/2005/8/layout/cycle3"/>
    <dgm:cxn modelId="{B4A859B8-CDE1-45DD-B9C4-1317877281A7}" type="presParOf" srcId="{448F1CD0-B25C-4E3B-B05C-2AF30FAE7C47}" destId="{0AE19876-96F7-4194-8ABF-B94B81B9A315}" srcOrd="3" destOrd="0" presId="urn:microsoft.com/office/officeart/2005/8/layout/cycle3"/>
    <dgm:cxn modelId="{FE607653-F24B-4274-A5BA-EE4D26EB319C}" type="presParOf" srcId="{448F1CD0-B25C-4E3B-B05C-2AF30FAE7C47}" destId="{8329FFE0-FA0A-4A0E-882B-DFCCC93B66F6}" srcOrd="4" destOrd="0" presId="urn:microsoft.com/office/officeart/2005/8/layout/cycle3"/>
    <dgm:cxn modelId="{6A1A6009-F713-4055-8DB0-774B91FBA849}" type="presParOf" srcId="{448F1CD0-B25C-4E3B-B05C-2AF30FAE7C47}" destId="{A69DB48F-7D5E-4FF3-8BA0-6748FA33D879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1D078EE-DB4C-4E5D-BC7B-403F7F215D8C}" type="doc">
      <dgm:prSet loTypeId="urn:microsoft.com/office/officeart/2009/3/layout/PlusandMinus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JO"/>
        </a:p>
      </dgm:t>
    </dgm:pt>
    <dgm:pt modelId="{271E624C-9CB5-472D-9E06-57BF184A0855}">
      <dgm:prSet phldrT="[Text]" custT="1"/>
      <dgm:spPr/>
      <dgm:t>
        <a:bodyPr/>
        <a:lstStyle/>
        <a:p>
          <a:pPr algn="r" rtl="1"/>
          <a:r>
            <a:rPr lang="ar-JO" sz="2000" b="1" dirty="0" smtClean="0"/>
            <a:t>وجود مناطق للتوسع المستقبلي</a:t>
          </a:r>
        </a:p>
        <a:p>
          <a:pPr algn="r" rtl="1"/>
          <a:r>
            <a:rPr lang="ar-JO" sz="2000" b="1" dirty="0" smtClean="0"/>
            <a:t>وجود مشاريع اسكان مقترحة وقائمة</a:t>
          </a:r>
        </a:p>
        <a:p>
          <a:pPr algn="r" rtl="1"/>
          <a:r>
            <a:rPr lang="ar-JO" sz="2000" b="1" dirty="0" smtClean="0"/>
            <a:t>وجود المصانع وورشات العمل </a:t>
          </a:r>
        </a:p>
        <a:p>
          <a:pPr algn="r" rtl="1"/>
          <a:r>
            <a:rPr lang="ar-JO" sz="2000" b="1" dirty="0" smtClean="0"/>
            <a:t>وجود بعض الجمعيات الناشطة</a:t>
          </a:r>
        </a:p>
        <a:p>
          <a:pPr algn="r" rtl="1"/>
          <a:r>
            <a:rPr lang="ar-JO" sz="2000" b="1" dirty="0" smtClean="0"/>
            <a:t>الثروة الحيوانية</a:t>
          </a:r>
        </a:p>
        <a:p>
          <a:pPr algn="r" rtl="1"/>
          <a:r>
            <a:rPr lang="ar-JO" sz="2000" b="1" dirty="0" smtClean="0"/>
            <a:t>المرافق والخدمات</a:t>
          </a:r>
        </a:p>
        <a:p>
          <a:pPr algn="r" rtl="1"/>
          <a:r>
            <a:rPr lang="ar-JO" sz="2000" b="1" dirty="0" smtClean="0"/>
            <a:t>وجود حدائق مهمة</a:t>
          </a:r>
        </a:p>
        <a:p>
          <a:pPr algn="r" rtl="1"/>
          <a:r>
            <a:rPr lang="ar-JO" sz="2000" b="1" dirty="0" smtClean="0"/>
            <a:t>وجود مركز محلي في المنطقة</a:t>
          </a:r>
        </a:p>
        <a:p>
          <a:pPr algn="r" rtl="1"/>
          <a:r>
            <a:rPr lang="ar-JO" sz="2000" b="1" dirty="0" smtClean="0"/>
            <a:t>توافر مصادر المياه</a:t>
          </a:r>
        </a:p>
        <a:p>
          <a:pPr algn="r" rtl="1"/>
          <a:r>
            <a:rPr lang="ar-JO" sz="2000" b="1" dirty="0" smtClean="0"/>
            <a:t>المشهد الطبيعي والموروث الثقافي</a:t>
          </a:r>
        </a:p>
        <a:p>
          <a:pPr algn="r" rtl="1"/>
          <a:r>
            <a:rPr lang="ar-JO" sz="2000" b="1" dirty="0" smtClean="0"/>
            <a:t>قوة الربط بين القرى</a:t>
          </a:r>
        </a:p>
        <a:p>
          <a:pPr algn="r" rtl="1"/>
          <a:r>
            <a:rPr lang="ar-JO" sz="2000" b="1" dirty="0" smtClean="0"/>
            <a:t>وجود اراضي زراعية وعالية القيمة</a:t>
          </a:r>
        </a:p>
        <a:p>
          <a:pPr algn="r" rtl="1"/>
          <a:r>
            <a:rPr lang="ar-JO" sz="2000" b="1" dirty="0" smtClean="0"/>
            <a:t>وجود اراضي ملك للدولة</a:t>
          </a:r>
        </a:p>
        <a:p>
          <a:pPr algn="r" rtl="1"/>
          <a:r>
            <a:rPr lang="ar-JO" sz="2000" b="1" dirty="0" smtClean="0"/>
            <a:t>مرور مسارات مهمة وسكة الحجاز</a:t>
          </a:r>
        </a:p>
        <a:p>
          <a:pPr algn="r" rtl="1"/>
          <a:endParaRPr lang="ar-JO" sz="2000" b="1" dirty="0" smtClean="0"/>
        </a:p>
        <a:p>
          <a:pPr algn="r" rtl="1"/>
          <a:endParaRPr lang="ar-JO" sz="2000" b="1" dirty="0"/>
        </a:p>
      </dgm:t>
    </dgm:pt>
    <dgm:pt modelId="{6A7CAF80-6498-43CE-A6CF-A37DAB4B876A}" type="parTrans" cxnId="{C7F0FF14-A9AD-4CDB-9247-2D6154064405}">
      <dgm:prSet/>
      <dgm:spPr/>
      <dgm:t>
        <a:bodyPr/>
        <a:lstStyle/>
        <a:p>
          <a:pPr rtl="1"/>
          <a:endParaRPr lang="ar-JO"/>
        </a:p>
      </dgm:t>
    </dgm:pt>
    <dgm:pt modelId="{B6C5AA25-3F1F-4C56-8293-ED55D6B3279D}" type="sibTrans" cxnId="{C7F0FF14-A9AD-4CDB-9247-2D6154064405}">
      <dgm:prSet/>
      <dgm:spPr/>
      <dgm:t>
        <a:bodyPr/>
        <a:lstStyle/>
        <a:p>
          <a:pPr rtl="1"/>
          <a:endParaRPr lang="ar-JO"/>
        </a:p>
      </dgm:t>
    </dgm:pt>
    <dgm:pt modelId="{A0595EB2-6F51-4708-8599-94F3607061C1}">
      <dgm:prSet phldrT="[Text]" custT="1"/>
      <dgm:spPr/>
      <dgm:t>
        <a:bodyPr/>
        <a:lstStyle/>
        <a:p>
          <a:pPr algn="r" rtl="1"/>
          <a:r>
            <a:rPr lang="ar-JO" sz="2000" b="1" dirty="0" smtClean="0">
              <a:cs typeface="+mj-cs"/>
            </a:rPr>
            <a:t>طرق بحاجة الى اصلاح </a:t>
          </a:r>
        </a:p>
        <a:p>
          <a:pPr algn="r" rtl="1"/>
          <a:r>
            <a:rPr lang="ar-JO" sz="2000" b="1" dirty="0" smtClean="0">
              <a:cs typeface="+mj-cs"/>
            </a:rPr>
            <a:t>التلوث اصادر عن المصانع</a:t>
          </a:r>
        </a:p>
        <a:p>
          <a:pPr algn="r" rtl="1"/>
          <a:r>
            <a:rPr lang="ar-JO" sz="2000" b="1" dirty="0" smtClean="0">
              <a:cs typeface="+mj-cs"/>
            </a:rPr>
            <a:t>انتشار المصانع بشكل عشوائي</a:t>
          </a:r>
        </a:p>
        <a:p>
          <a:pPr algn="r" rtl="1"/>
          <a:r>
            <a:rPr lang="ar-JO" sz="2000" b="1" dirty="0" smtClean="0">
              <a:cs typeface="+mj-cs"/>
            </a:rPr>
            <a:t>التلوث الصادر عن الاسطبلات</a:t>
          </a:r>
        </a:p>
        <a:p>
          <a:pPr algn="r" rtl="1"/>
          <a:r>
            <a:rPr lang="ar-JO" sz="2000" b="1" dirty="0" smtClean="0">
              <a:cs typeface="+mj-cs"/>
            </a:rPr>
            <a:t>وجود منحدرات حادة</a:t>
          </a:r>
        </a:p>
        <a:p>
          <a:pPr algn="r" rtl="1"/>
          <a:r>
            <a:rPr lang="ar-JO" sz="2000" b="1" dirty="0" smtClean="0">
              <a:cs typeface="+mj-cs"/>
            </a:rPr>
            <a:t>وجود اراضي صلاحيات ج</a:t>
          </a:r>
        </a:p>
        <a:p>
          <a:pPr algn="r" rtl="1"/>
          <a:r>
            <a:rPr lang="ar-JO" sz="2000" b="1" dirty="0" smtClean="0">
              <a:cs typeface="+mj-cs"/>
            </a:rPr>
            <a:t>سوق العمل الاسرائيلي</a:t>
          </a:r>
        </a:p>
        <a:p>
          <a:pPr algn="r" rtl="1"/>
          <a:r>
            <a:rPr lang="ar-JO" sz="2000" b="1" dirty="0" smtClean="0">
              <a:cs typeface="+mj-cs"/>
            </a:rPr>
            <a:t>الاراضي الزراعية المهملة</a:t>
          </a:r>
        </a:p>
        <a:p>
          <a:pPr algn="r" rtl="1"/>
          <a:endParaRPr lang="ar-JO" sz="2000" b="1" dirty="0">
            <a:cs typeface="+mj-cs"/>
          </a:endParaRPr>
        </a:p>
      </dgm:t>
    </dgm:pt>
    <dgm:pt modelId="{CBCADE71-2E7C-4888-8773-5839238766D9}" type="parTrans" cxnId="{E812840F-0B5D-4E07-9C55-7690FED0912D}">
      <dgm:prSet/>
      <dgm:spPr/>
      <dgm:t>
        <a:bodyPr/>
        <a:lstStyle/>
        <a:p>
          <a:pPr rtl="1"/>
          <a:endParaRPr lang="ar-JO"/>
        </a:p>
      </dgm:t>
    </dgm:pt>
    <dgm:pt modelId="{59561DD5-C908-4D75-B7E6-0097AABF714D}" type="sibTrans" cxnId="{E812840F-0B5D-4E07-9C55-7690FED0912D}">
      <dgm:prSet/>
      <dgm:spPr/>
      <dgm:t>
        <a:bodyPr/>
        <a:lstStyle/>
        <a:p>
          <a:pPr rtl="1"/>
          <a:endParaRPr lang="ar-JO"/>
        </a:p>
      </dgm:t>
    </dgm:pt>
    <dgm:pt modelId="{646E5576-8B25-46B8-B254-74A1ED66AF94}" type="pres">
      <dgm:prSet presAssocID="{91D078EE-DB4C-4E5D-BC7B-403F7F215D8C}" presName="Name0" presStyleCnt="0">
        <dgm:presLayoutVars>
          <dgm:chMax val="2"/>
          <dgm:chPref val="2"/>
          <dgm:dir val="rev"/>
          <dgm:animOne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7C286067-97AA-4DA5-8370-95E916BD2459}" type="pres">
      <dgm:prSet presAssocID="{91D078EE-DB4C-4E5D-BC7B-403F7F215D8C}" presName="Background" presStyleLbl="bgImgPlace1" presStyleIdx="0" presStyleCnt="1" custScaleY="121951" custLinFactNeighborX="-874" custLinFactNeighborY="-8370"/>
      <dgm:spPr>
        <a:solidFill>
          <a:schemeClr val="bg1">
            <a:lumMod val="75000"/>
            <a:alpha val="54000"/>
          </a:schemeClr>
        </a:solidFill>
      </dgm:spPr>
    </dgm:pt>
    <dgm:pt modelId="{33E41E37-E2DD-4F3E-9BDE-2A778CFFC12D}" type="pres">
      <dgm:prSet presAssocID="{91D078EE-DB4C-4E5D-BC7B-403F7F215D8C}" presName="ParentText1" presStyleLbl="revTx" presStyleIdx="0" presStyleCnt="2" custScaleY="126255" custLinFactNeighborX="-14186" custLinFactNeighborY="-1051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7E9711F3-B253-4DCE-B907-4374EFBA31BC}" type="pres">
      <dgm:prSet presAssocID="{91D078EE-DB4C-4E5D-BC7B-403F7F215D8C}" presName="ParentText2" presStyleLbl="revTx" presStyleIdx="1" presStyleCnt="2" custScaleX="96667" custLinFactNeighborX="-3366" custLinFactNeighborY="-9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F727AD12-75AA-4D2B-A0E0-E636C63A0E76}" type="pres">
      <dgm:prSet presAssocID="{91D078EE-DB4C-4E5D-BC7B-403F7F215D8C}" presName="Plus" presStyleLbl="alignNode1" presStyleIdx="0" presStyleCnt="2" custLinFactNeighborX="7220" custLinFactNeighborY="-10179"/>
      <dgm:spPr>
        <a:solidFill>
          <a:srgbClr val="92D050"/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ar-JO"/>
        </a:p>
      </dgm:t>
    </dgm:pt>
    <dgm:pt modelId="{43210410-9AD3-4F31-86C5-483BC3790D02}" type="pres">
      <dgm:prSet presAssocID="{91D078EE-DB4C-4E5D-BC7B-403F7F215D8C}" presName="Minus" presStyleLbl="alignNode1" presStyleIdx="1" presStyleCnt="2" custLinFactNeighborY="-15863"/>
      <dgm:spPr>
        <a:solidFill>
          <a:srgbClr val="C00000"/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ar-JO"/>
        </a:p>
      </dgm:t>
    </dgm:pt>
    <dgm:pt modelId="{7C449C90-6471-4E4F-A460-1F2760AAD75C}" type="pres">
      <dgm:prSet presAssocID="{91D078EE-DB4C-4E5D-BC7B-403F7F215D8C}" presName="Divider" presStyleLbl="parChTrans1D1" presStyleIdx="0" presStyleCnt="1" custFlipHor="1" custScaleX="2000000" custScaleY="140627" custLinFactNeighborY="-8985"/>
      <dgm:spPr>
        <a:ln w="25400">
          <a:solidFill>
            <a:schemeClr val="tx1"/>
          </a:solidFill>
        </a:ln>
      </dgm:spPr>
    </dgm:pt>
  </dgm:ptLst>
  <dgm:cxnLst>
    <dgm:cxn modelId="{92F95A12-E5A4-4F10-84E8-F1EB6E78BF21}" type="presOf" srcId="{91D078EE-DB4C-4E5D-BC7B-403F7F215D8C}" destId="{646E5576-8B25-46B8-B254-74A1ED66AF94}" srcOrd="0" destOrd="0" presId="urn:microsoft.com/office/officeart/2009/3/layout/PlusandMinus"/>
    <dgm:cxn modelId="{304F1C14-0AC5-4469-AD01-0BCFAD900CEF}" type="presOf" srcId="{271E624C-9CB5-472D-9E06-57BF184A0855}" destId="{33E41E37-E2DD-4F3E-9BDE-2A778CFFC12D}" srcOrd="0" destOrd="0" presId="urn:microsoft.com/office/officeart/2009/3/layout/PlusandMinus"/>
    <dgm:cxn modelId="{612F610B-4C8D-413C-BABF-899A2EBF286E}" type="presOf" srcId="{A0595EB2-6F51-4708-8599-94F3607061C1}" destId="{7E9711F3-B253-4DCE-B907-4374EFBA31BC}" srcOrd="0" destOrd="0" presId="urn:microsoft.com/office/officeart/2009/3/layout/PlusandMinus"/>
    <dgm:cxn modelId="{C7F0FF14-A9AD-4CDB-9247-2D6154064405}" srcId="{91D078EE-DB4C-4E5D-BC7B-403F7F215D8C}" destId="{271E624C-9CB5-472D-9E06-57BF184A0855}" srcOrd="0" destOrd="0" parTransId="{6A7CAF80-6498-43CE-A6CF-A37DAB4B876A}" sibTransId="{B6C5AA25-3F1F-4C56-8293-ED55D6B3279D}"/>
    <dgm:cxn modelId="{E812840F-0B5D-4E07-9C55-7690FED0912D}" srcId="{91D078EE-DB4C-4E5D-BC7B-403F7F215D8C}" destId="{A0595EB2-6F51-4708-8599-94F3607061C1}" srcOrd="1" destOrd="0" parTransId="{CBCADE71-2E7C-4888-8773-5839238766D9}" sibTransId="{59561DD5-C908-4D75-B7E6-0097AABF714D}"/>
    <dgm:cxn modelId="{52093E6B-D306-4FAD-9958-48AAFCBF707C}" type="presParOf" srcId="{646E5576-8B25-46B8-B254-74A1ED66AF94}" destId="{7C286067-97AA-4DA5-8370-95E916BD2459}" srcOrd="0" destOrd="0" presId="urn:microsoft.com/office/officeart/2009/3/layout/PlusandMinus"/>
    <dgm:cxn modelId="{9CDD69BD-6165-4AE1-BC8D-1810388239EF}" type="presParOf" srcId="{646E5576-8B25-46B8-B254-74A1ED66AF94}" destId="{33E41E37-E2DD-4F3E-9BDE-2A778CFFC12D}" srcOrd="1" destOrd="0" presId="urn:microsoft.com/office/officeart/2009/3/layout/PlusandMinus"/>
    <dgm:cxn modelId="{2968DEFF-DFE2-48D9-9D6F-EBC6B512059F}" type="presParOf" srcId="{646E5576-8B25-46B8-B254-74A1ED66AF94}" destId="{7E9711F3-B253-4DCE-B907-4374EFBA31BC}" srcOrd="2" destOrd="0" presId="urn:microsoft.com/office/officeart/2009/3/layout/PlusandMinus"/>
    <dgm:cxn modelId="{801E1D99-1E26-4981-A55D-134A6FDCE064}" type="presParOf" srcId="{646E5576-8B25-46B8-B254-74A1ED66AF94}" destId="{F727AD12-75AA-4D2B-A0E0-E636C63A0E76}" srcOrd="3" destOrd="0" presId="urn:microsoft.com/office/officeart/2009/3/layout/PlusandMinus"/>
    <dgm:cxn modelId="{FBEC3020-49CC-478F-A018-6CDA175E2002}" type="presParOf" srcId="{646E5576-8B25-46B8-B254-74A1ED66AF94}" destId="{43210410-9AD3-4F31-86C5-483BC3790D02}" srcOrd="4" destOrd="0" presId="urn:microsoft.com/office/officeart/2009/3/layout/PlusandMinus"/>
    <dgm:cxn modelId="{0C5871C6-14DB-4637-AE69-77F3674F7F33}" type="presParOf" srcId="{646E5576-8B25-46B8-B254-74A1ED66AF94}" destId="{7C449C90-6471-4E4F-A460-1F2760AAD75C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26E91ECD-4F3C-483F-98F8-8C242171955B}" type="doc">
      <dgm:prSet loTypeId="urn:microsoft.com/office/officeart/2005/8/layout/cycle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F77184C9-9DD1-4CC1-A2DB-A5DEC7BE1818}">
      <dgm:prSet phldrT="[Text]" custT="1"/>
      <dgm:spPr>
        <a:solidFill>
          <a:srgbClr val="E949C7"/>
        </a:solidFill>
      </dgm:spPr>
      <dgm:t>
        <a:bodyPr/>
        <a:lstStyle/>
        <a:p>
          <a:pPr rtl="1"/>
          <a:r>
            <a:rPr lang="ar-JO" sz="2000" b="0" dirty="0">
              <a:solidFill>
                <a:sysClr val="windowText" lastClr="000000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المرحلة الاولى: تنظيم الجهود</a:t>
          </a:r>
          <a:endParaRPr lang="ar-SA" sz="2000" b="0" dirty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62B2EBE2-55AD-4ED0-8C47-F9FC02F2D19F}" type="parTrans" cxnId="{607097AB-907D-476A-A2F4-0E343E3D3C91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26AC4F6-A582-4B8B-A2DB-37CB457762E2}" type="sibTrans" cxnId="{607097AB-907D-476A-A2F4-0E343E3D3C91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B3B70F46-880D-4A00-A6B2-0785641DFBB6}">
      <dgm:prSet phldrT="[Text]" custT="1"/>
      <dgm:spPr>
        <a:solidFill>
          <a:srgbClr val="FFFF00"/>
        </a:solidFill>
      </dgm:spPr>
      <dgm:t>
        <a:bodyPr/>
        <a:lstStyle/>
        <a:p>
          <a:pPr rtl="1"/>
          <a:r>
            <a:rPr lang="ar-JO" sz="2000" b="0" dirty="0">
              <a:solidFill>
                <a:sysClr val="windowText" lastClr="000000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المرحلة الثانية: </a:t>
          </a:r>
          <a:r>
            <a:rPr lang="ar-JO" sz="2000" b="0" dirty="0" smtClean="0">
              <a:solidFill>
                <a:sysClr val="windowText" lastClr="000000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التحليل وتقييم </a:t>
          </a:r>
          <a:r>
            <a:rPr lang="ar-JO" sz="2000" b="0" dirty="0">
              <a:solidFill>
                <a:sysClr val="windowText" lastClr="000000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الاقتصاد المحلي</a:t>
          </a:r>
          <a:endParaRPr lang="ar-SA" sz="2000" b="0" dirty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C19477D1-503D-40A8-B53D-4EDD357061D3}" type="parTrans" cxnId="{3D0069E7-9DC2-4D41-B1F2-3283210E9BCA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ECB48440-5A59-49B0-8924-DD04118F7334}" type="sibTrans" cxnId="{3D0069E7-9DC2-4D41-B1F2-3283210E9BCA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FDF2C033-CBAC-4A7F-8DB4-3F787938E328}">
      <dgm:prSet phldrT="[Text]" custT="1"/>
      <dgm:spPr>
        <a:solidFill>
          <a:srgbClr val="FF5050"/>
        </a:solidFill>
      </dgm:spPr>
      <dgm:t>
        <a:bodyPr/>
        <a:lstStyle/>
        <a:p>
          <a:pPr rtl="1"/>
          <a:r>
            <a:rPr lang="ar-JO" sz="2000" b="0" dirty="0">
              <a:solidFill>
                <a:sysClr val="windowText" lastClr="000000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المرحلة الثالثة: إعداد الاستراتيجية</a:t>
          </a:r>
          <a:endParaRPr lang="ar-SA" sz="2000" b="0" dirty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74F3541B-0C73-46D0-BF18-A009055FFBB0}" type="parTrans" cxnId="{E2B5C052-41F8-4CA4-9F1B-E8E37C3C2BFD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6A222C06-A331-471B-ABBD-7DF1C284120A}" type="sibTrans" cxnId="{E2B5C052-41F8-4CA4-9F1B-E8E37C3C2BFD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7A0A807C-168C-4AFC-83FD-B0D6E0FB0650}">
      <dgm:prSet phldrT="[Text]" custT="1"/>
      <dgm:spPr>
        <a:solidFill>
          <a:srgbClr val="00B0F0"/>
        </a:solidFill>
      </dgm:spPr>
      <dgm:t>
        <a:bodyPr/>
        <a:lstStyle/>
        <a:p>
          <a:pPr rtl="1"/>
          <a:r>
            <a:rPr lang="ar-JO" sz="2000" b="0">
              <a:solidFill>
                <a:sysClr val="windowText" lastClr="000000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المرحلة الرابعة: تنفيذ الاستراتيجية</a:t>
          </a:r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18FBD4E0-5A18-4BAD-89F2-AA55D425184A}" type="parTrans" cxnId="{4771FB42-3057-4940-A4A7-91EBBF27BFD7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0CC5AAC8-6D56-4F62-8F69-2E5B041E7384}" type="sibTrans" cxnId="{4771FB42-3057-4940-A4A7-91EBBF27BFD7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975D2FCC-14EF-487A-920D-81AB27F8E549}">
      <dgm:prSet phldrT="[Text]" custT="1"/>
      <dgm:spPr>
        <a:solidFill>
          <a:srgbClr val="FFABFF"/>
        </a:solidFill>
      </dgm:spPr>
      <dgm:t>
        <a:bodyPr/>
        <a:lstStyle/>
        <a:p>
          <a:pPr rtl="1"/>
          <a:r>
            <a:rPr lang="ar-JO" sz="2000" b="0" dirty="0">
              <a:solidFill>
                <a:sysClr val="windowText" lastClr="000000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المرحلة الخامسة: مراجعة الاستراتيجية</a:t>
          </a:r>
          <a:endParaRPr lang="ar-SA" sz="2000" b="0" dirty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73587C2-E96D-44D5-88FE-9C9875B626F9}" type="parTrans" cxnId="{461E01FD-6321-4675-A7B7-EC5F2BD55F1E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05175E0E-80AC-4ECE-92B9-431E0B1A7C91}" type="sibTrans" cxnId="{461E01FD-6321-4675-A7B7-EC5F2BD55F1E}">
      <dgm:prSet/>
      <dgm:spPr/>
      <dgm:t>
        <a:bodyPr/>
        <a:lstStyle/>
        <a:p>
          <a:pPr rtl="1"/>
          <a:endParaRPr lang="ar-SA" sz="2000" b="0">
            <a:solidFill>
              <a:sysClr val="windowText" lastClr="000000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B427B96-1C30-49E5-B9E7-29FAC3D01FE0}" type="pres">
      <dgm:prSet presAssocID="{26E91ECD-4F3C-483F-98F8-8C242171955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48F1CD0-B25C-4E3B-B05C-2AF30FAE7C47}" type="pres">
      <dgm:prSet presAssocID="{26E91ECD-4F3C-483F-98F8-8C242171955B}" presName="cycle" presStyleCnt="0"/>
      <dgm:spPr/>
    </dgm:pt>
    <dgm:pt modelId="{6E538827-A1F4-4590-A2EE-668D99A66ED0}" type="pres">
      <dgm:prSet presAssocID="{F77184C9-9DD1-4CC1-A2DB-A5DEC7BE1818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730F087-C212-4E59-853B-ECA8CFB3AEF8}" type="pres">
      <dgm:prSet presAssocID="{A26AC4F6-A582-4B8B-A2DB-37CB457762E2}" presName="sibTransFirstNode" presStyleLbl="bgShp" presStyleIdx="0" presStyleCnt="1"/>
      <dgm:spPr/>
      <dgm:t>
        <a:bodyPr/>
        <a:lstStyle/>
        <a:p>
          <a:pPr rtl="1"/>
          <a:endParaRPr lang="ar-SA"/>
        </a:p>
      </dgm:t>
    </dgm:pt>
    <dgm:pt modelId="{713C74B5-90DF-49A6-8CE6-9EC8123B00B5}" type="pres">
      <dgm:prSet presAssocID="{B3B70F46-880D-4A00-A6B2-0785641DFBB6}" presName="nodeFollowingNodes" presStyleLbl="node1" presStyleIdx="1" presStyleCnt="5" custScaleX="10631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AE19876-96F7-4194-8ABF-B94B81B9A315}" type="pres">
      <dgm:prSet presAssocID="{FDF2C033-CBAC-4A7F-8DB4-3F787938E328}" presName="nodeFollowingNodes" presStyleLbl="node1" presStyleIdx="2" presStyleCnt="5" custRadScaleRad="90213" custRadScaleInc="-2069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329FFE0-FA0A-4A0E-882B-DFCCC93B66F6}" type="pres">
      <dgm:prSet presAssocID="{7A0A807C-168C-4AFC-83FD-B0D6E0FB0650}" presName="nodeFollowingNodes" presStyleLbl="node1" presStyleIdx="3" presStyleCnt="5" custRadScaleRad="92401" custRadScaleInc="2268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69DB48F-7D5E-4FF3-8BA0-6748FA33D879}" type="pres">
      <dgm:prSet presAssocID="{975D2FCC-14EF-487A-920D-81AB27F8E549}" presName="nodeFollowingNodes" presStyleLbl="node1" presStyleIdx="4" presStyleCnt="5" custScaleX="11194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12FAC53-7F66-4EA8-A7DD-B507CE43B8E3}" type="presOf" srcId="{FDF2C033-CBAC-4A7F-8DB4-3F787938E328}" destId="{0AE19876-96F7-4194-8ABF-B94B81B9A315}" srcOrd="0" destOrd="0" presId="urn:microsoft.com/office/officeart/2005/8/layout/cycle3"/>
    <dgm:cxn modelId="{3D0069E7-9DC2-4D41-B1F2-3283210E9BCA}" srcId="{26E91ECD-4F3C-483F-98F8-8C242171955B}" destId="{B3B70F46-880D-4A00-A6B2-0785641DFBB6}" srcOrd="1" destOrd="0" parTransId="{C19477D1-503D-40A8-B53D-4EDD357061D3}" sibTransId="{ECB48440-5A59-49B0-8924-DD04118F7334}"/>
    <dgm:cxn modelId="{4771FB42-3057-4940-A4A7-91EBBF27BFD7}" srcId="{26E91ECD-4F3C-483F-98F8-8C242171955B}" destId="{7A0A807C-168C-4AFC-83FD-B0D6E0FB0650}" srcOrd="3" destOrd="0" parTransId="{18FBD4E0-5A18-4BAD-89F2-AA55D425184A}" sibTransId="{0CC5AAC8-6D56-4F62-8F69-2E5B041E7384}"/>
    <dgm:cxn modelId="{02BDCEEF-9F81-4872-B5B3-9C4DB6D6338B}" type="presOf" srcId="{B3B70F46-880D-4A00-A6B2-0785641DFBB6}" destId="{713C74B5-90DF-49A6-8CE6-9EC8123B00B5}" srcOrd="0" destOrd="0" presId="urn:microsoft.com/office/officeart/2005/8/layout/cycle3"/>
    <dgm:cxn modelId="{0B1FD40D-B175-4A24-AF04-FB5160403D53}" type="presOf" srcId="{A26AC4F6-A582-4B8B-A2DB-37CB457762E2}" destId="{8730F087-C212-4E59-853B-ECA8CFB3AEF8}" srcOrd="0" destOrd="0" presId="urn:microsoft.com/office/officeart/2005/8/layout/cycle3"/>
    <dgm:cxn modelId="{45097D5A-AD83-4B8F-B28F-AE4B49945519}" type="presOf" srcId="{975D2FCC-14EF-487A-920D-81AB27F8E549}" destId="{A69DB48F-7D5E-4FF3-8BA0-6748FA33D879}" srcOrd="0" destOrd="0" presId="urn:microsoft.com/office/officeart/2005/8/layout/cycle3"/>
    <dgm:cxn modelId="{6D59BDE1-89C4-4E2F-8328-C34A4269F49F}" type="presOf" srcId="{7A0A807C-168C-4AFC-83FD-B0D6E0FB0650}" destId="{8329FFE0-FA0A-4A0E-882B-DFCCC93B66F6}" srcOrd="0" destOrd="0" presId="urn:microsoft.com/office/officeart/2005/8/layout/cycle3"/>
    <dgm:cxn modelId="{F1477CC0-6179-4C8F-ACCA-EACDF3320FD7}" type="presOf" srcId="{26E91ECD-4F3C-483F-98F8-8C242171955B}" destId="{AB427B96-1C30-49E5-B9E7-29FAC3D01FE0}" srcOrd="0" destOrd="0" presId="urn:microsoft.com/office/officeart/2005/8/layout/cycle3"/>
    <dgm:cxn modelId="{607097AB-907D-476A-A2F4-0E343E3D3C91}" srcId="{26E91ECD-4F3C-483F-98F8-8C242171955B}" destId="{F77184C9-9DD1-4CC1-A2DB-A5DEC7BE1818}" srcOrd="0" destOrd="0" parTransId="{62B2EBE2-55AD-4ED0-8C47-F9FC02F2D19F}" sibTransId="{A26AC4F6-A582-4B8B-A2DB-37CB457762E2}"/>
    <dgm:cxn modelId="{461E01FD-6321-4675-A7B7-EC5F2BD55F1E}" srcId="{26E91ECD-4F3C-483F-98F8-8C242171955B}" destId="{975D2FCC-14EF-487A-920D-81AB27F8E549}" srcOrd="4" destOrd="0" parTransId="{A73587C2-E96D-44D5-88FE-9C9875B626F9}" sibTransId="{05175E0E-80AC-4ECE-92B9-431E0B1A7C91}"/>
    <dgm:cxn modelId="{E2B5C052-41F8-4CA4-9F1B-E8E37C3C2BFD}" srcId="{26E91ECD-4F3C-483F-98F8-8C242171955B}" destId="{FDF2C033-CBAC-4A7F-8DB4-3F787938E328}" srcOrd="2" destOrd="0" parTransId="{74F3541B-0C73-46D0-BF18-A009055FFBB0}" sibTransId="{6A222C06-A331-471B-ABBD-7DF1C284120A}"/>
    <dgm:cxn modelId="{DC2B06DE-2BC4-4468-8ABA-0B9D33C3DDBE}" type="presOf" srcId="{F77184C9-9DD1-4CC1-A2DB-A5DEC7BE1818}" destId="{6E538827-A1F4-4590-A2EE-668D99A66ED0}" srcOrd="0" destOrd="0" presId="urn:microsoft.com/office/officeart/2005/8/layout/cycle3"/>
    <dgm:cxn modelId="{E6BC1E03-5320-4C28-A6CB-6AC9D668F792}" type="presParOf" srcId="{AB427B96-1C30-49E5-B9E7-29FAC3D01FE0}" destId="{448F1CD0-B25C-4E3B-B05C-2AF30FAE7C47}" srcOrd="0" destOrd="0" presId="urn:microsoft.com/office/officeart/2005/8/layout/cycle3"/>
    <dgm:cxn modelId="{E00AC8D3-2797-419B-BD8E-DD229123DBD5}" type="presParOf" srcId="{448F1CD0-B25C-4E3B-B05C-2AF30FAE7C47}" destId="{6E538827-A1F4-4590-A2EE-668D99A66ED0}" srcOrd="0" destOrd="0" presId="urn:microsoft.com/office/officeart/2005/8/layout/cycle3"/>
    <dgm:cxn modelId="{2D7A90BD-ED4A-4556-8170-FD0F5C304147}" type="presParOf" srcId="{448F1CD0-B25C-4E3B-B05C-2AF30FAE7C47}" destId="{8730F087-C212-4E59-853B-ECA8CFB3AEF8}" srcOrd="1" destOrd="0" presId="urn:microsoft.com/office/officeart/2005/8/layout/cycle3"/>
    <dgm:cxn modelId="{964D716F-8AD3-4ECE-8A5B-177D3CECE0B4}" type="presParOf" srcId="{448F1CD0-B25C-4E3B-B05C-2AF30FAE7C47}" destId="{713C74B5-90DF-49A6-8CE6-9EC8123B00B5}" srcOrd="2" destOrd="0" presId="urn:microsoft.com/office/officeart/2005/8/layout/cycle3"/>
    <dgm:cxn modelId="{46C94B33-676F-4DEA-8A0F-586BA58FE2FA}" type="presParOf" srcId="{448F1CD0-B25C-4E3B-B05C-2AF30FAE7C47}" destId="{0AE19876-96F7-4194-8ABF-B94B81B9A315}" srcOrd="3" destOrd="0" presId="urn:microsoft.com/office/officeart/2005/8/layout/cycle3"/>
    <dgm:cxn modelId="{ADEFC868-68DC-4A22-8CD1-6378BA0C586B}" type="presParOf" srcId="{448F1CD0-B25C-4E3B-B05C-2AF30FAE7C47}" destId="{8329FFE0-FA0A-4A0E-882B-DFCCC93B66F6}" srcOrd="4" destOrd="0" presId="urn:microsoft.com/office/officeart/2005/8/layout/cycle3"/>
    <dgm:cxn modelId="{90219BDC-73DB-4970-B704-355BCCF67AF0}" type="presParOf" srcId="{448F1CD0-B25C-4E3B-B05C-2AF30FAE7C47}" destId="{A69DB48F-7D5E-4FF3-8BA0-6748FA33D879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897B509-BE77-4566-9F65-49578F1E654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JO"/>
        </a:p>
      </dgm:t>
    </dgm:pt>
    <dgm:pt modelId="{E616684B-C80A-446C-B888-3CCAAD2E2D82}">
      <dgm:prSet phldrT="[Text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rtl="1"/>
          <a:r>
            <a:rPr lang="ar-JO" sz="2000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مجلس الخدمات المشترك</a:t>
          </a:r>
          <a:endParaRPr lang="ar-JO" sz="200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8FC2BDB-C0BC-49D8-B569-AC5B7638DBE3}" type="parTrans" cxnId="{6C28F368-5B94-4867-A19C-CB21B6ECBDD1}">
      <dgm:prSet/>
      <dgm:spPr/>
      <dgm:t>
        <a:bodyPr/>
        <a:lstStyle/>
        <a:p>
          <a:pPr rtl="1"/>
          <a:endParaRPr lang="ar-JO" sz="200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988BEF63-669E-4F8F-8467-A7F5AEDFFA8A}" type="sibTrans" cxnId="{6C28F368-5B94-4867-A19C-CB21B6ECBDD1}">
      <dgm:prSet/>
      <dgm:spPr/>
      <dgm:t>
        <a:bodyPr/>
        <a:lstStyle/>
        <a:p>
          <a:pPr rtl="1"/>
          <a:endParaRPr lang="ar-JO" sz="200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4E722FF7-E3CE-4585-A6BD-128457B16E9A}">
      <dgm:prSet phldrT="[Text]" custT="1"/>
      <dgm:spPr>
        <a:solidFill>
          <a:srgbClr val="E949C7"/>
        </a:solidFill>
      </dgm:spPr>
      <dgm:t>
        <a:bodyPr/>
        <a:lstStyle/>
        <a:p>
          <a:pPr rtl="1"/>
          <a:r>
            <a:rPr lang="ar-JO" sz="2000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وحدة التنمية الاقتصادية المحلية</a:t>
          </a:r>
          <a:endParaRPr lang="ar-JO" sz="200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78884D34-5101-4F8F-858B-666FE81983F6}" type="parTrans" cxnId="{0FE0D298-5A55-41FA-9BF4-220E7FC1CD97}">
      <dgm:prSet/>
      <dgm:spPr/>
      <dgm:t>
        <a:bodyPr/>
        <a:lstStyle/>
        <a:p>
          <a:pPr rtl="1"/>
          <a:endParaRPr lang="ar-JO" sz="200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60960F78-F3B0-42E1-B8E0-E84C922F22C7}" type="sibTrans" cxnId="{0FE0D298-5A55-41FA-9BF4-220E7FC1CD97}">
      <dgm:prSet/>
      <dgm:spPr/>
      <dgm:t>
        <a:bodyPr/>
        <a:lstStyle/>
        <a:p>
          <a:pPr rtl="1"/>
          <a:endParaRPr lang="ar-JO" sz="200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8FB034DD-234B-46A0-B86C-EB1E10A1B253}">
      <dgm:prSet phldrT="[Text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rtl="1"/>
          <a:r>
            <a:rPr lang="ar-JO" sz="2000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خدمة المياه والكهرباء</a:t>
          </a:r>
          <a:endParaRPr lang="ar-JO" sz="200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3C5DCBD2-F73C-4984-99A3-4C0C97FFFF9D}" type="parTrans" cxnId="{E9D99D20-D286-4E9B-8706-D1D7B0C26751}">
      <dgm:prSet/>
      <dgm:spPr/>
      <dgm:t>
        <a:bodyPr/>
        <a:lstStyle/>
        <a:p>
          <a:pPr rtl="1"/>
          <a:endParaRPr lang="ar-JO" sz="200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D05014CB-8439-421D-B4A2-6B26617B3D99}" type="sibTrans" cxnId="{E9D99D20-D286-4E9B-8706-D1D7B0C26751}">
      <dgm:prSet/>
      <dgm:spPr/>
      <dgm:t>
        <a:bodyPr/>
        <a:lstStyle/>
        <a:p>
          <a:pPr rtl="1"/>
          <a:endParaRPr lang="ar-JO" sz="200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9D9968B6-23DA-4271-96A4-5603A990AD55}">
      <dgm:prSet phldrT="[Text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rtl="1"/>
          <a:r>
            <a:rPr lang="ar-JO" sz="2000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لجنة التنظيم</a:t>
          </a:r>
          <a:endParaRPr lang="ar-JO" sz="200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159A629C-8366-405E-9301-621BCA9B97D0}" type="parTrans" cxnId="{657AAC5B-02FE-4CEB-BE70-D1939434E694}">
      <dgm:prSet/>
      <dgm:spPr/>
      <dgm:t>
        <a:bodyPr/>
        <a:lstStyle/>
        <a:p>
          <a:pPr rtl="1"/>
          <a:endParaRPr lang="ar-JO" sz="200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8347207C-49BB-4D67-9E03-6A59B5D63A38}" type="sibTrans" cxnId="{657AAC5B-02FE-4CEB-BE70-D1939434E694}">
      <dgm:prSet/>
      <dgm:spPr/>
      <dgm:t>
        <a:bodyPr/>
        <a:lstStyle/>
        <a:p>
          <a:pPr rtl="1"/>
          <a:endParaRPr lang="ar-JO" sz="200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9554BF17-BF7B-48AA-AD16-90DBEDFF10A2}">
      <dgm:prSet phldrT="[Text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rtl="1"/>
          <a:r>
            <a:rPr lang="ar-JO" sz="2000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تأجير معدات خفيفة</a:t>
          </a:r>
          <a:endParaRPr lang="ar-JO" sz="200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05DFEF36-B296-4379-9C7D-C26E06EE3F05}" type="parTrans" cxnId="{8F240D5F-35C2-4834-8DB7-E1AC517CAA8D}">
      <dgm:prSet/>
      <dgm:spPr/>
      <dgm:t>
        <a:bodyPr/>
        <a:lstStyle/>
        <a:p>
          <a:pPr rtl="1"/>
          <a:endParaRPr lang="ar-JO" sz="200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8478609D-FD65-40CE-B023-9C3C89BD64FC}" type="sibTrans" cxnId="{8F240D5F-35C2-4834-8DB7-E1AC517CAA8D}">
      <dgm:prSet/>
      <dgm:spPr/>
      <dgm:t>
        <a:bodyPr/>
        <a:lstStyle/>
        <a:p>
          <a:pPr rtl="1"/>
          <a:endParaRPr lang="ar-JO" sz="200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E01EF0BF-FE5C-4A89-9CA9-B2F2EA53FBAC}">
      <dgm:prSet phldrT="[Text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rtl="1"/>
          <a:r>
            <a:rPr lang="ar-JO" sz="2000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خدمة المساحة ومراقبة الابنية</a:t>
          </a:r>
          <a:endParaRPr lang="ar-JO" sz="200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81155B56-6B7C-4CF8-A2E7-133445F53020}" type="parTrans" cxnId="{1EAE40D2-6A87-46BC-BF9D-3BAAD93D4EDA}">
      <dgm:prSet/>
      <dgm:spPr/>
      <dgm:t>
        <a:bodyPr/>
        <a:lstStyle/>
        <a:p>
          <a:pPr rtl="1"/>
          <a:endParaRPr lang="ar-JO" sz="200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5094362-B907-46CF-A43C-D3FC71729AC5}" type="sibTrans" cxnId="{1EAE40D2-6A87-46BC-BF9D-3BAAD93D4EDA}">
      <dgm:prSet/>
      <dgm:spPr/>
      <dgm:t>
        <a:bodyPr/>
        <a:lstStyle/>
        <a:p>
          <a:pPr rtl="1"/>
          <a:endParaRPr lang="ar-JO" sz="200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FE3A1F6C-10E1-4B22-BAB3-F023EAB48220}" type="pres">
      <dgm:prSet presAssocID="{9897B509-BE77-4566-9F65-49578F1E654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JO"/>
        </a:p>
      </dgm:t>
    </dgm:pt>
    <dgm:pt modelId="{9B785C22-71EA-44F4-A625-F602699A4190}" type="pres">
      <dgm:prSet presAssocID="{E616684B-C80A-446C-B888-3CCAAD2E2D82}" presName="hierRoot1" presStyleCnt="0">
        <dgm:presLayoutVars>
          <dgm:hierBranch val="init"/>
        </dgm:presLayoutVars>
      </dgm:prSet>
      <dgm:spPr/>
    </dgm:pt>
    <dgm:pt modelId="{4EC0BFC0-0E3E-4D6B-BF0D-95381774DA20}" type="pres">
      <dgm:prSet presAssocID="{E616684B-C80A-446C-B888-3CCAAD2E2D82}" presName="rootComposite1" presStyleCnt="0"/>
      <dgm:spPr/>
    </dgm:pt>
    <dgm:pt modelId="{3AB9E64E-341E-49EE-9C30-054E8A572E5C}" type="pres">
      <dgm:prSet presAssocID="{E616684B-C80A-446C-B888-3CCAAD2E2D8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58BA7894-FC63-4DD6-AA7B-98EE156AE27C}" type="pres">
      <dgm:prSet presAssocID="{E616684B-C80A-446C-B888-3CCAAD2E2D82}" presName="rootConnector1" presStyleLbl="node1" presStyleIdx="0" presStyleCnt="0"/>
      <dgm:spPr/>
      <dgm:t>
        <a:bodyPr/>
        <a:lstStyle/>
        <a:p>
          <a:pPr rtl="1"/>
          <a:endParaRPr lang="ar-JO"/>
        </a:p>
      </dgm:t>
    </dgm:pt>
    <dgm:pt modelId="{08C42D99-0DB0-4585-9BA4-EA4DF1EBBDE0}" type="pres">
      <dgm:prSet presAssocID="{E616684B-C80A-446C-B888-3CCAAD2E2D82}" presName="hierChild2" presStyleCnt="0"/>
      <dgm:spPr/>
    </dgm:pt>
    <dgm:pt modelId="{ECBC9C23-DB70-4F18-A46C-F49DFFDB3F6F}" type="pres">
      <dgm:prSet presAssocID="{78884D34-5101-4F8F-858B-666FE81983F6}" presName="Name37" presStyleLbl="parChTrans1D2" presStyleIdx="0" presStyleCnt="5"/>
      <dgm:spPr/>
      <dgm:t>
        <a:bodyPr/>
        <a:lstStyle/>
        <a:p>
          <a:pPr rtl="1"/>
          <a:endParaRPr lang="ar-JO"/>
        </a:p>
      </dgm:t>
    </dgm:pt>
    <dgm:pt modelId="{C7DE895C-6886-438C-8D14-0E91831A9389}" type="pres">
      <dgm:prSet presAssocID="{4E722FF7-E3CE-4585-A6BD-128457B16E9A}" presName="hierRoot2" presStyleCnt="0">
        <dgm:presLayoutVars>
          <dgm:hierBranch val="init"/>
        </dgm:presLayoutVars>
      </dgm:prSet>
      <dgm:spPr/>
    </dgm:pt>
    <dgm:pt modelId="{876379AA-F4BA-4347-BB33-E28E36409E6A}" type="pres">
      <dgm:prSet presAssocID="{4E722FF7-E3CE-4585-A6BD-128457B16E9A}" presName="rootComposite" presStyleCnt="0"/>
      <dgm:spPr/>
    </dgm:pt>
    <dgm:pt modelId="{42BCD9C8-4740-47DB-9203-A8CACDB559A3}" type="pres">
      <dgm:prSet presAssocID="{4E722FF7-E3CE-4585-A6BD-128457B16E9A}" presName="rootText" presStyleLbl="node2" presStyleIdx="0" presStyleCnt="5" custScaleX="104336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52BACDC8-E395-414D-8E69-A23C1A547373}" type="pres">
      <dgm:prSet presAssocID="{4E722FF7-E3CE-4585-A6BD-128457B16E9A}" presName="rootConnector" presStyleLbl="node2" presStyleIdx="0" presStyleCnt="5"/>
      <dgm:spPr/>
      <dgm:t>
        <a:bodyPr/>
        <a:lstStyle/>
        <a:p>
          <a:pPr rtl="1"/>
          <a:endParaRPr lang="ar-JO"/>
        </a:p>
      </dgm:t>
    </dgm:pt>
    <dgm:pt modelId="{E4F32316-DE90-4754-8B80-D95D02C48FCC}" type="pres">
      <dgm:prSet presAssocID="{4E722FF7-E3CE-4585-A6BD-128457B16E9A}" presName="hierChild4" presStyleCnt="0"/>
      <dgm:spPr/>
    </dgm:pt>
    <dgm:pt modelId="{19081251-F231-4219-B03C-F53CF4B4B0DB}" type="pres">
      <dgm:prSet presAssocID="{4E722FF7-E3CE-4585-A6BD-128457B16E9A}" presName="hierChild5" presStyleCnt="0"/>
      <dgm:spPr/>
    </dgm:pt>
    <dgm:pt modelId="{908273DE-8AF5-4356-8A76-E8FF09DDFF3D}" type="pres">
      <dgm:prSet presAssocID="{05DFEF36-B296-4379-9C7D-C26E06EE3F05}" presName="Name37" presStyleLbl="parChTrans1D2" presStyleIdx="1" presStyleCnt="5"/>
      <dgm:spPr/>
      <dgm:t>
        <a:bodyPr/>
        <a:lstStyle/>
        <a:p>
          <a:pPr rtl="1"/>
          <a:endParaRPr lang="ar-JO"/>
        </a:p>
      </dgm:t>
    </dgm:pt>
    <dgm:pt modelId="{CC63ECFA-3738-4091-8B1D-53EA3E5FABB0}" type="pres">
      <dgm:prSet presAssocID="{9554BF17-BF7B-48AA-AD16-90DBEDFF10A2}" presName="hierRoot2" presStyleCnt="0">
        <dgm:presLayoutVars>
          <dgm:hierBranch val="init"/>
        </dgm:presLayoutVars>
      </dgm:prSet>
      <dgm:spPr/>
    </dgm:pt>
    <dgm:pt modelId="{4999DE7D-520C-4C55-8325-0071A4D64179}" type="pres">
      <dgm:prSet presAssocID="{9554BF17-BF7B-48AA-AD16-90DBEDFF10A2}" presName="rootComposite" presStyleCnt="0"/>
      <dgm:spPr/>
    </dgm:pt>
    <dgm:pt modelId="{209A1D08-2A53-45C5-81FB-3D377225329E}" type="pres">
      <dgm:prSet presAssocID="{9554BF17-BF7B-48AA-AD16-90DBEDFF10A2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AB4A80D9-5315-4B2A-9102-E8A47315139C}" type="pres">
      <dgm:prSet presAssocID="{9554BF17-BF7B-48AA-AD16-90DBEDFF10A2}" presName="rootConnector" presStyleLbl="node2" presStyleIdx="1" presStyleCnt="5"/>
      <dgm:spPr/>
      <dgm:t>
        <a:bodyPr/>
        <a:lstStyle/>
        <a:p>
          <a:pPr rtl="1"/>
          <a:endParaRPr lang="ar-JO"/>
        </a:p>
      </dgm:t>
    </dgm:pt>
    <dgm:pt modelId="{069FEF4C-AE1D-4386-9ACB-CDAC597BCBC8}" type="pres">
      <dgm:prSet presAssocID="{9554BF17-BF7B-48AA-AD16-90DBEDFF10A2}" presName="hierChild4" presStyleCnt="0"/>
      <dgm:spPr/>
    </dgm:pt>
    <dgm:pt modelId="{CC13759B-D72E-47C2-8356-98A958D96238}" type="pres">
      <dgm:prSet presAssocID="{9554BF17-BF7B-48AA-AD16-90DBEDFF10A2}" presName="hierChild5" presStyleCnt="0"/>
      <dgm:spPr/>
    </dgm:pt>
    <dgm:pt modelId="{A9ADCE40-4DA8-4780-AD08-C0FBFA60263F}" type="pres">
      <dgm:prSet presAssocID="{81155B56-6B7C-4CF8-A2E7-133445F53020}" presName="Name37" presStyleLbl="parChTrans1D2" presStyleIdx="2" presStyleCnt="5"/>
      <dgm:spPr/>
      <dgm:t>
        <a:bodyPr/>
        <a:lstStyle/>
        <a:p>
          <a:pPr rtl="1"/>
          <a:endParaRPr lang="ar-JO"/>
        </a:p>
      </dgm:t>
    </dgm:pt>
    <dgm:pt modelId="{DC08F923-0055-4E0F-BEF6-B700FB6FA18B}" type="pres">
      <dgm:prSet presAssocID="{E01EF0BF-FE5C-4A89-9CA9-B2F2EA53FBAC}" presName="hierRoot2" presStyleCnt="0">
        <dgm:presLayoutVars>
          <dgm:hierBranch val="init"/>
        </dgm:presLayoutVars>
      </dgm:prSet>
      <dgm:spPr/>
    </dgm:pt>
    <dgm:pt modelId="{5F055617-A46C-4CE4-BDA7-177CBC0C76D6}" type="pres">
      <dgm:prSet presAssocID="{E01EF0BF-FE5C-4A89-9CA9-B2F2EA53FBAC}" presName="rootComposite" presStyleCnt="0"/>
      <dgm:spPr/>
    </dgm:pt>
    <dgm:pt modelId="{A8069789-18E6-4C61-9DA6-6C36A10A5182}" type="pres">
      <dgm:prSet presAssocID="{E01EF0BF-FE5C-4A89-9CA9-B2F2EA53FBAC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67FF9DC8-F336-4D81-9FAD-AD16FE47CFD0}" type="pres">
      <dgm:prSet presAssocID="{E01EF0BF-FE5C-4A89-9CA9-B2F2EA53FBAC}" presName="rootConnector" presStyleLbl="node2" presStyleIdx="2" presStyleCnt="5"/>
      <dgm:spPr/>
      <dgm:t>
        <a:bodyPr/>
        <a:lstStyle/>
        <a:p>
          <a:pPr rtl="1"/>
          <a:endParaRPr lang="ar-JO"/>
        </a:p>
      </dgm:t>
    </dgm:pt>
    <dgm:pt modelId="{419D6F83-119D-4F41-AA7F-EF65AAA84C0C}" type="pres">
      <dgm:prSet presAssocID="{E01EF0BF-FE5C-4A89-9CA9-B2F2EA53FBAC}" presName="hierChild4" presStyleCnt="0"/>
      <dgm:spPr/>
    </dgm:pt>
    <dgm:pt modelId="{0CC21DFA-A4F0-41D3-8615-0F0218746279}" type="pres">
      <dgm:prSet presAssocID="{E01EF0BF-FE5C-4A89-9CA9-B2F2EA53FBAC}" presName="hierChild5" presStyleCnt="0"/>
      <dgm:spPr/>
    </dgm:pt>
    <dgm:pt modelId="{4E08446C-A699-4325-BACF-263FC6A75975}" type="pres">
      <dgm:prSet presAssocID="{3C5DCBD2-F73C-4984-99A3-4C0C97FFFF9D}" presName="Name37" presStyleLbl="parChTrans1D2" presStyleIdx="3" presStyleCnt="5"/>
      <dgm:spPr/>
      <dgm:t>
        <a:bodyPr/>
        <a:lstStyle/>
        <a:p>
          <a:pPr rtl="1"/>
          <a:endParaRPr lang="ar-JO"/>
        </a:p>
      </dgm:t>
    </dgm:pt>
    <dgm:pt modelId="{E243CFEF-DC6D-49C5-93C0-91A5FDAA4D9E}" type="pres">
      <dgm:prSet presAssocID="{8FB034DD-234B-46A0-B86C-EB1E10A1B253}" presName="hierRoot2" presStyleCnt="0">
        <dgm:presLayoutVars>
          <dgm:hierBranch val="init"/>
        </dgm:presLayoutVars>
      </dgm:prSet>
      <dgm:spPr/>
    </dgm:pt>
    <dgm:pt modelId="{6058C10B-E51D-4653-AE79-D2F9108C438F}" type="pres">
      <dgm:prSet presAssocID="{8FB034DD-234B-46A0-B86C-EB1E10A1B253}" presName="rootComposite" presStyleCnt="0"/>
      <dgm:spPr/>
    </dgm:pt>
    <dgm:pt modelId="{31D70FA9-206A-4467-BE74-0797E880BBC4}" type="pres">
      <dgm:prSet presAssocID="{8FB034DD-234B-46A0-B86C-EB1E10A1B253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214A1A51-BBAB-4B5F-A511-F2BDA4057AF5}" type="pres">
      <dgm:prSet presAssocID="{8FB034DD-234B-46A0-B86C-EB1E10A1B253}" presName="rootConnector" presStyleLbl="node2" presStyleIdx="3" presStyleCnt="5"/>
      <dgm:spPr/>
      <dgm:t>
        <a:bodyPr/>
        <a:lstStyle/>
        <a:p>
          <a:pPr rtl="1"/>
          <a:endParaRPr lang="ar-JO"/>
        </a:p>
      </dgm:t>
    </dgm:pt>
    <dgm:pt modelId="{B0EC1EE3-4FD3-475B-8163-63B207C68187}" type="pres">
      <dgm:prSet presAssocID="{8FB034DD-234B-46A0-B86C-EB1E10A1B253}" presName="hierChild4" presStyleCnt="0"/>
      <dgm:spPr/>
    </dgm:pt>
    <dgm:pt modelId="{BE36219D-5EC4-427E-845A-6B57E04D7114}" type="pres">
      <dgm:prSet presAssocID="{8FB034DD-234B-46A0-B86C-EB1E10A1B253}" presName="hierChild5" presStyleCnt="0"/>
      <dgm:spPr/>
    </dgm:pt>
    <dgm:pt modelId="{668F5580-AAA1-4B61-93F7-52E98CD9CE8E}" type="pres">
      <dgm:prSet presAssocID="{159A629C-8366-405E-9301-621BCA9B97D0}" presName="Name37" presStyleLbl="parChTrans1D2" presStyleIdx="4" presStyleCnt="5"/>
      <dgm:spPr/>
      <dgm:t>
        <a:bodyPr/>
        <a:lstStyle/>
        <a:p>
          <a:pPr rtl="1"/>
          <a:endParaRPr lang="ar-JO"/>
        </a:p>
      </dgm:t>
    </dgm:pt>
    <dgm:pt modelId="{A432F628-B475-4771-BEC7-35D14298189C}" type="pres">
      <dgm:prSet presAssocID="{9D9968B6-23DA-4271-96A4-5603A990AD55}" presName="hierRoot2" presStyleCnt="0">
        <dgm:presLayoutVars>
          <dgm:hierBranch val="init"/>
        </dgm:presLayoutVars>
      </dgm:prSet>
      <dgm:spPr/>
    </dgm:pt>
    <dgm:pt modelId="{58A3BB97-A4C6-4754-A882-05F52252A5B6}" type="pres">
      <dgm:prSet presAssocID="{9D9968B6-23DA-4271-96A4-5603A990AD55}" presName="rootComposite" presStyleCnt="0"/>
      <dgm:spPr/>
    </dgm:pt>
    <dgm:pt modelId="{BEA27AE4-9368-48E6-8595-74B82257AD28}" type="pres">
      <dgm:prSet presAssocID="{9D9968B6-23DA-4271-96A4-5603A990AD55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8F0AC25E-C4F5-4887-B6C2-FFB7D82BEFCC}" type="pres">
      <dgm:prSet presAssocID="{9D9968B6-23DA-4271-96A4-5603A990AD55}" presName="rootConnector" presStyleLbl="node2" presStyleIdx="4" presStyleCnt="5"/>
      <dgm:spPr/>
      <dgm:t>
        <a:bodyPr/>
        <a:lstStyle/>
        <a:p>
          <a:pPr rtl="1"/>
          <a:endParaRPr lang="ar-JO"/>
        </a:p>
      </dgm:t>
    </dgm:pt>
    <dgm:pt modelId="{847D4CE1-7396-4681-87D2-A32FB384155E}" type="pres">
      <dgm:prSet presAssocID="{9D9968B6-23DA-4271-96A4-5603A990AD55}" presName="hierChild4" presStyleCnt="0"/>
      <dgm:spPr/>
    </dgm:pt>
    <dgm:pt modelId="{A55ED890-847A-44EE-AE56-AD252A571AD0}" type="pres">
      <dgm:prSet presAssocID="{9D9968B6-23DA-4271-96A4-5603A990AD55}" presName="hierChild5" presStyleCnt="0"/>
      <dgm:spPr/>
    </dgm:pt>
    <dgm:pt modelId="{7D2AA408-06E9-47C8-BB0B-0DC2D55AEF04}" type="pres">
      <dgm:prSet presAssocID="{E616684B-C80A-446C-B888-3CCAAD2E2D82}" presName="hierChild3" presStyleCnt="0"/>
      <dgm:spPr/>
    </dgm:pt>
  </dgm:ptLst>
  <dgm:cxnLst>
    <dgm:cxn modelId="{AF8D8072-6A49-476E-A51B-7CD617DF8EE7}" type="presOf" srcId="{159A629C-8366-405E-9301-621BCA9B97D0}" destId="{668F5580-AAA1-4B61-93F7-52E98CD9CE8E}" srcOrd="0" destOrd="0" presId="urn:microsoft.com/office/officeart/2005/8/layout/orgChart1"/>
    <dgm:cxn modelId="{0FE0D298-5A55-41FA-9BF4-220E7FC1CD97}" srcId="{E616684B-C80A-446C-B888-3CCAAD2E2D82}" destId="{4E722FF7-E3CE-4585-A6BD-128457B16E9A}" srcOrd="0" destOrd="0" parTransId="{78884D34-5101-4F8F-858B-666FE81983F6}" sibTransId="{60960F78-F3B0-42E1-B8E0-E84C922F22C7}"/>
    <dgm:cxn modelId="{E9D99D20-D286-4E9B-8706-D1D7B0C26751}" srcId="{E616684B-C80A-446C-B888-3CCAAD2E2D82}" destId="{8FB034DD-234B-46A0-B86C-EB1E10A1B253}" srcOrd="3" destOrd="0" parTransId="{3C5DCBD2-F73C-4984-99A3-4C0C97FFFF9D}" sibTransId="{D05014CB-8439-421D-B4A2-6B26617B3D99}"/>
    <dgm:cxn modelId="{657AAC5B-02FE-4CEB-BE70-D1939434E694}" srcId="{E616684B-C80A-446C-B888-3CCAAD2E2D82}" destId="{9D9968B6-23DA-4271-96A4-5603A990AD55}" srcOrd="4" destOrd="0" parTransId="{159A629C-8366-405E-9301-621BCA9B97D0}" sibTransId="{8347207C-49BB-4D67-9E03-6A59B5D63A38}"/>
    <dgm:cxn modelId="{77B90A97-CCE2-4BC4-A916-ADE1AF51F0D6}" type="presOf" srcId="{9D9968B6-23DA-4271-96A4-5603A990AD55}" destId="{BEA27AE4-9368-48E6-8595-74B82257AD28}" srcOrd="0" destOrd="0" presId="urn:microsoft.com/office/officeart/2005/8/layout/orgChart1"/>
    <dgm:cxn modelId="{1828C3CB-D157-4007-99AD-4EF56C8BA6A0}" type="presOf" srcId="{9D9968B6-23DA-4271-96A4-5603A990AD55}" destId="{8F0AC25E-C4F5-4887-B6C2-FFB7D82BEFCC}" srcOrd="1" destOrd="0" presId="urn:microsoft.com/office/officeart/2005/8/layout/orgChart1"/>
    <dgm:cxn modelId="{3B5299D2-F704-4072-85A7-A7CDC6848277}" type="presOf" srcId="{8FB034DD-234B-46A0-B86C-EB1E10A1B253}" destId="{214A1A51-BBAB-4B5F-A511-F2BDA4057AF5}" srcOrd="1" destOrd="0" presId="urn:microsoft.com/office/officeart/2005/8/layout/orgChart1"/>
    <dgm:cxn modelId="{742B123D-FDE2-4D06-A63D-64A169F40431}" type="presOf" srcId="{4E722FF7-E3CE-4585-A6BD-128457B16E9A}" destId="{52BACDC8-E395-414D-8E69-A23C1A547373}" srcOrd="1" destOrd="0" presId="urn:microsoft.com/office/officeart/2005/8/layout/orgChart1"/>
    <dgm:cxn modelId="{9C23C66F-7D37-4E37-B819-477BACA5BCA8}" type="presOf" srcId="{8FB034DD-234B-46A0-B86C-EB1E10A1B253}" destId="{31D70FA9-206A-4467-BE74-0797E880BBC4}" srcOrd="0" destOrd="0" presId="urn:microsoft.com/office/officeart/2005/8/layout/orgChart1"/>
    <dgm:cxn modelId="{214EEAF4-BADE-4F32-8A19-093944DDA92D}" type="presOf" srcId="{E616684B-C80A-446C-B888-3CCAAD2E2D82}" destId="{3AB9E64E-341E-49EE-9C30-054E8A572E5C}" srcOrd="0" destOrd="0" presId="urn:microsoft.com/office/officeart/2005/8/layout/orgChart1"/>
    <dgm:cxn modelId="{EF41AF67-E028-427E-AE0E-DF8293C1E7E5}" type="presOf" srcId="{9554BF17-BF7B-48AA-AD16-90DBEDFF10A2}" destId="{AB4A80D9-5315-4B2A-9102-E8A47315139C}" srcOrd="1" destOrd="0" presId="urn:microsoft.com/office/officeart/2005/8/layout/orgChart1"/>
    <dgm:cxn modelId="{97287FB6-43CA-4F40-8F1D-4ADD4A46EB39}" type="presOf" srcId="{78884D34-5101-4F8F-858B-666FE81983F6}" destId="{ECBC9C23-DB70-4F18-A46C-F49DFFDB3F6F}" srcOrd="0" destOrd="0" presId="urn:microsoft.com/office/officeart/2005/8/layout/orgChart1"/>
    <dgm:cxn modelId="{872B5F40-782B-4035-B065-28BD10B3D571}" type="presOf" srcId="{4E722FF7-E3CE-4585-A6BD-128457B16E9A}" destId="{42BCD9C8-4740-47DB-9203-A8CACDB559A3}" srcOrd="0" destOrd="0" presId="urn:microsoft.com/office/officeart/2005/8/layout/orgChart1"/>
    <dgm:cxn modelId="{EBDD1FF6-A329-4142-96F1-56E9C8491F15}" type="presOf" srcId="{81155B56-6B7C-4CF8-A2E7-133445F53020}" destId="{A9ADCE40-4DA8-4780-AD08-C0FBFA60263F}" srcOrd="0" destOrd="0" presId="urn:microsoft.com/office/officeart/2005/8/layout/orgChart1"/>
    <dgm:cxn modelId="{6C28F368-5B94-4867-A19C-CB21B6ECBDD1}" srcId="{9897B509-BE77-4566-9F65-49578F1E6547}" destId="{E616684B-C80A-446C-B888-3CCAAD2E2D82}" srcOrd="0" destOrd="0" parTransId="{A8FC2BDB-C0BC-49D8-B569-AC5B7638DBE3}" sibTransId="{988BEF63-669E-4F8F-8467-A7F5AEDFFA8A}"/>
    <dgm:cxn modelId="{8F240D5F-35C2-4834-8DB7-E1AC517CAA8D}" srcId="{E616684B-C80A-446C-B888-3CCAAD2E2D82}" destId="{9554BF17-BF7B-48AA-AD16-90DBEDFF10A2}" srcOrd="1" destOrd="0" parTransId="{05DFEF36-B296-4379-9C7D-C26E06EE3F05}" sibTransId="{8478609D-FD65-40CE-B023-9C3C89BD64FC}"/>
    <dgm:cxn modelId="{E1F28D52-2FBA-4EF3-AF8C-49CC32DBFB7D}" type="presOf" srcId="{E616684B-C80A-446C-B888-3CCAAD2E2D82}" destId="{58BA7894-FC63-4DD6-AA7B-98EE156AE27C}" srcOrd="1" destOrd="0" presId="urn:microsoft.com/office/officeart/2005/8/layout/orgChart1"/>
    <dgm:cxn modelId="{1EAE40D2-6A87-46BC-BF9D-3BAAD93D4EDA}" srcId="{E616684B-C80A-446C-B888-3CCAAD2E2D82}" destId="{E01EF0BF-FE5C-4A89-9CA9-B2F2EA53FBAC}" srcOrd="2" destOrd="0" parTransId="{81155B56-6B7C-4CF8-A2E7-133445F53020}" sibTransId="{A5094362-B907-46CF-A43C-D3FC71729AC5}"/>
    <dgm:cxn modelId="{22A9A84A-3B52-4C0B-9C22-8FF6E0F5C073}" type="presOf" srcId="{3C5DCBD2-F73C-4984-99A3-4C0C97FFFF9D}" destId="{4E08446C-A699-4325-BACF-263FC6A75975}" srcOrd="0" destOrd="0" presId="urn:microsoft.com/office/officeart/2005/8/layout/orgChart1"/>
    <dgm:cxn modelId="{70ECEAB6-3AAE-46F7-891B-A0FE8B17A7F8}" type="presOf" srcId="{9554BF17-BF7B-48AA-AD16-90DBEDFF10A2}" destId="{209A1D08-2A53-45C5-81FB-3D377225329E}" srcOrd="0" destOrd="0" presId="urn:microsoft.com/office/officeart/2005/8/layout/orgChart1"/>
    <dgm:cxn modelId="{CB54D945-2A86-456A-8E27-A107F423A402}" type="presOf" srcId="{05DFEF36-B296-4379-9C7D-C26E06EE3F05}" destId="{908273DE-8AF5-4356-8A76-E8FF09DDFF3D}" srcOrd="0" destOrd="0" presId="urn:microsoft.com/office/officeart/2005/8/layout/orgChart1"/>
    <dgm:cxn modelId="{3ED2D136-1A3A-43FA-842C-840AE4DF100F}" type="presOf" srcId="{E01EF0BF-FE5C-4A89-9CA9-B2F2EA53FBAC}" destId="{67FF9DC8-F336-4D81-9FAD-AD16FE47CFD0}" srcOrd="1" destOrd="0" presId="urn:microsoft.com/office/officeart/2005/8/layout/orgChart1"/>
    <dgm:cxn modelId="{BA2E1F16-11EF-4B6A-8AE0-84BF69A89DD6}" type="presOf" srcId="{9897B509-BE77-4566-9F65-49578F1E6547}" destId="{FE3A1F6C-10E1-4B22-BAB3-F023EAB48220}" srcOrd="0" destOrd="0" presId="urn:microsoft.com/office/officeart/2005/8/layout/orgChart1"/>
    <dgm:cxn modelId="{E4976171-3760-44CB-91A9-A74BEEB9E91D}" type="presOf" srcId="{E01EF0BF-FE5C-4A89-9CA9-B2F2EA53FBAC}" destId="{A8069789-18E6-4C61-9DA6-6C36A10A5182}" srcOrd="0" destOrd="0" presId="urn:microsoft.com/office/officeart/2005/8/layout/orgChart1"/>
    <dgm:cxn modelId="{DEFEEF62-0919-4F6E-92D9-8D45B44ED2E4}" type="presParOf" srcId="{FE3A1F6C-10E1-4B22-BAB3-F023EAB48220}" destId="{9B785C22-71EA-44F4-A625-F602699A4190}" srcOrd="0" destOrd="0" presId="urn:microsoft.com/office/officeart/2005/8/layout/orgChart1"/>
    <dgm:cxn modelId="{363D1668-2344-482D-ABCD-3EF96219CB6F}" type="presParOf" srcId="{9B785C22-71EA-44F4-A625-F602699A4190}" destId="{4EC0BFC0-0E3E-4D6B-BF0D-95381774DA20}" srcOrd="0" destOrd="0" presId="urn:microsoft.com/office/officeart/2005/8/layout/orgChart1"/>
    <dgm:cxn modelId="{D5A3BCA7-9007-4E45-83B5-23FAAEFB343B}" type="presParOf" srcId="{4EC0BFC0-0E3E-4D6B-BF0D-95381774DA20}" destId="{3AB9E64E-341E-49EE-9C30-054E8A572E5C}" srcOrd="0" destOrd="0" presId="urn:microsoft.com/office/officeart/2005/8/layout/orgChart1"/>
    <dgm:cxn modelId="{AFCE3102-CB62-480B-B620-B8928983E6D4}" type="presParOf" srcId="{4EC0BFC0-0E3E-4D6B-BF0D-95381774DA20}" destId="{58BA7894-FC63-4DD6-AA7B-98EE156AE27C}" srcOrd="1" destOrd="0" presId="urn:microsoft.com/office/officeart/2005/8/layout/orgChart1"/>
    <dgm:cxn modelId="{C43AF30F-D77C-43D8-AD0E-D8D9DB47403C}" type="presParOf" srcId="{9B785C22-71EA-44F4-A625-F602699A4190}" destId="{08C42D99-0DB0-4585-9BA4-EA4DF1EBBDE0}" srcOrd="1" destOrd="0" presId="urn:microsoft.com/office/officeart/2005/8/layout/orgChart1"/>
    <dgm:cxn modelId="{24EBF5E8-EE2D-4354-8CEB-FA94C9584B12}" type="presParOf" srcId="{08C42D99-0DB0-4585-9BA4-EA4DF1EBBDE0}" destId="{ECBC9C23-DB70-4F18-A46C-F49DFFDB3F6F}" srcOrd="0" destOrd="0" presId="urn:microsoft.com/office/officeart/2005/8/layout/orgChart1"/>
    <dgm:cxn modelId="{ED0F30E8-074C-40EA-9F0D-0A3454E0A61C}" type="presParOf" srcId="{08C42D99-0DB0-4585-9BA4-EA4DF1EBBDE0}" destId="{C7DE895C-6886-438C-8D14-0E91831A9389}" srcOrd="1" destOrd="0" presId="urn:microsoft.com/office/officeart/2005/8/layout/orgChart1"/>
    <dgm:cxn modelId="{16AA3C3A-2FB7-43CB-88E8-5342E8BE8CD2}" type="presParOf" srcId="{C7DE895C-6886-438C-8D14-0E91831A9389}" destId="{876379AA-F4BA-4347-BB33-E28E36409E6A}" srcOrd="0" destOrd="0" presId="urn:microsoft.com/office/officeart/2005/8/layout/orgChart1"/>
    <dgm:cxn modelId="{0EDD4BE3-36B7-4622-9A8B-B0DA73D1A871}" type="presParOf" srcId="{876379AA-F4BA-4347-BB33-E28E36409E6A}" destId="{42BCD9C8-4740-47DB-9203-A8CACDB559A3}" srcOrd="0" destOrd="0" presId="urn:microsoft.com/office/officeart/2005/8/layout/orgChart1"/>
    <dgm:cxn modelId="{FB31826F-93E0-49EB-BA4F-A06FB523DE1E}" type="presParOf" srcId="{876379AA-F4BA-4347-BB33-E28E36409E6A}" destId="{52BACDC8-E395-414D-8E69-A23C1A547373}" srcOrd="1" destOrd="0" presId="urn:microsoft.com/office/officeart/2005/8/layout/orgChart1"/>
    <dgm:cxn modelId="{195665C4-5D00-4016-8CB6-8BBC97E73B2B}" type="presParOf" srcId="{C7DE895C-6886-438C-8D14-0E91831A9389}" destId="{E4F32316-DE90-4754-8B80-D95D02C48FCC}" srcOrd="1" destOrd="0" presId="urn:microsoft.com/office/officeart/2005/8/layout/orgChart1"/>
    <dgm:cxn modelId="{2A021127-4D11-4A98-B773-62843D488CE9}" type="presParOf" srcId="{C7DE895C-6886-438C-8D14-0E91831A9389}" destId="{19081251-F231-4219-B03C-F53CF4B4B0DB}" srcOrd="2" destOrd="0" presId="urn:microsoft.com/office/officeart/2005/8/layout/orgChart1"/>
    <dgm:cxn modelId="{DB818ED9-076F-41D6-8B1F-09495F11807B}" type="presParOf" srcId="{08C42D99-0DB0-4585-9BA4-EA4DF1EBBDE0}" destId="{908273DE-8AF5-4356-8A76-E8FF09DDFF3D}" srcOrd="2" destOrd="0" presId="urn:microsoft.com/office/officeart/2005/8/layout/orgChart1"/>
    <dgm:cxn modelId="{849ABB15-9F6E-4236-8026-78B6646A7BAB}" type="presParOf" srcId="{08C42D99-0DB0-4585-9BA4-EA4DF1EBBDE0}" destId="{CC63ECFA-3738-4091-8B1D-53EA3E5FABB0}" srcOrd="3" destOrd="0" presId="urn:microsoft.com/office/officeart/2005/8/layout/orgChart1"/>
    <dgm:cxn modelId="{B193A90C-1C2E-4B9F-9C73-8CEF90624B09}" type="presParOf" srcId="{CC63ECFA-3738-4091-8B1D-53EA3E5FABB0}" destId="{4999DE7D-520C-4C55-8325-0071A4D64179}" srcOrd="0" destOrd="0" presId="urn:microsoft.com/office/officeart/2005/8/layout/orgChart1"/>
    <dgm:cxn modelId="{82A461F5-E8A6-4D25-8194-86C720E29945}" type="presParOf" srcId="{4999DE7D-520C-4C55-8325-0071A4D64179}" destId="{209A1D08-2A53-45C5-81FB-3D377225329E}" srcOrd="0" destOrd="0" presId="urn:microsoft.com/office/officeart/2005/8/layout/orgChart1"/>
    <dgm:cxn modelId="{DA04B7FF-E46C-40F1-82E4-04AE401973F7}" type="presParOf" srcId="{4999DE7D-520C-4C55-8325-0071A4D64179}" destId="{AB4A80D9-5315-4B2A-9102-E8A47315139C}" srcOrd="1" destOrd="0" presId="urn:microsoft.com/office/officeart/2005/8/layout/orgChart1"/>
    <dgm:cxn modelId="{8B6F4B22-5691-4DB3-B16C-9BAD817076C0}" type="presParOf" srcId="{CC63ECFA-3738-4091-8B1D-53EA3E5FABB0}" destId="{069FEF4C-AE1D-4386-9ACB-CDAC597BCBC8}" srcOrd="1" destOrd="0" presId="urn:microsoft.com/office/officeart/2005/8/layout/orgChart1"/>
    <dgm:cxn modelId="{8D412876-C536-45F2-9A2B-750C09725C2C}" type="presParOf" srcId="{CC63ECFA-3738-4091-8B1D-53EA3E5FABB0}" destId="{CC13759B-D72E-47C2-8356-98A958D96238}" srcOrd="2" destOrd="0" presId="urn:microsoft.com/office/officeart/2005/8/layout/orgChart1"/>
    <dgm:cxn modelId="{26835649-6E46-4595-8CC7-E000562B22B4}" type="presParOf" srcId="{08C42D99-0DB0-4585-9BA4-EA4DF1EBBDE0}" destId="{A9ADCE40-4DA8-4780-AD08-C0FBFA60263F}" srcOrd="4" destOrd="0" presId="urn:microsoft.com/office/officeart/2005/8/layout/orgChart1"/>
    <dgm:cxn modelId="{8EEBD6E4-1A7F-43DF-B1B3-A9681C340048}" type="presParOf" srcId="{08C42D99-0DB0-4585-9BA4-EA4DF1EBBDE0}" destId="{DC08F923-0055-4E0F-BEF6-B700FB6FA18B}" srcOrd="5" destOrd="0" presId="urn:microsoft.com/office/officeart/2005/8/layout/orgChart1"/>
    <dgm:cxn modelId="{3157C588-7751-47C2-9EA7-D2CA1BB0EBB6}" type="presParOf" srcId="{DC08F923-0055-4E0F-BEF6-B700FB6FA18B}" destId="{5F055617-A46C-4CE4-BDA7-177CBC0C76D6}" srcOrd="0" destOrd="0" presId="urn:microsoft.com/office/officeart/2005/8/layout/orgChart1"/>
    <dgm:cxn modelId="{CC13531F-4152-4AC7-8A3B-DB38911FD180}" type="presParOf" srcId="{5F055617-A46C-4CE4-BDA7-177CBC0C76D6}" destId="{A8069789-18E6-4C61-9DA6-6C36A10A5182}" srcOrd="0" destOrd="0" presId="urn:microsoft.com/office/officeart/2005/8/layout/orgChart1"/>
    <dgm:cxn modelId="{B235AFA8-C507-4AC0-9145-C71938FB172F}" type="presParOf" srcId="{5F055617-A46C-4CE4-BDA7-177CBC0C76D6}" destId="{67FF9DC8-F336-4D81-9FAD-AD16FE47CFD0}" srcOrd="1" destOrd="0" presId="urn:microsoft.com/office/officeart/2005/8/layout/orgChart1"/>
    <dgm:cxn modelId="{28ADA666-18EE-4B78-9647-E7BF8AFE1BA7}" type="presParOf" srcId="{DC08F923-0055-4E0F-BEF6-B700FB6FA18B}" destId="{419D6F83-119D-4F41-AA7F-EF65AAA84C0C}" srcOrd="1" destOrd="0" presId="urn:microsoft.com/office/officeart/2005/8/layout/orgChart1"/>
    <dgm:cxn modelId="{C0029908-95AB-4987-AE2A-E63A77F6C901}" type="presParOf" srcId="{DC08F923-0055-4E0F-BEF6-B700FB6FA18B}" destId="{0CC21DFA-A4F0-41D3-8615-0F0218746279}" srcOrd="2" destOrd="0" presId="urn:microsoft.com/office/officeart/2005/8/layout/orgChart1"/>
    <dgm:cxn modelId="{FC645C63-5864-4E1C-B686-8863A214E0A8}" type="presParOf" srcId="{08C42D99-0DB0-4585-9BA4-EA4DF1EBBDE0}" destId="{4E08446C-A699-4325-BACF-263FC6A75975}" srcOrd="6" destOrd="0" presId="urn:microsoft.com/office/officeart/2005/8/layout/orgChart1"/>
    <dgm:cxn modelId="{9086A236-BD14-4303-907E-2418A0017683}" type="presParOf" srcId="{08C42D99-0DB0-4585-9BA4-EA4DF1EBBDE0}" destId="{E243CFEF-DC6D-49C5-93C0-91A5FDAA4D9E}" srcOrd="7" destOrd="0" presId="urn:microsoft.com/office/officeart/2005/8/layout/orgChart1"/>
    <dgm:cxn modelId="{FA677E06-1E75-4033-A3BD-162613C3742E}" type="presParOf" srcId="{E243CFEF-DC6D-49C5-93C0-91A5FDAA4D9E}" destId="{6058C10B-E51D-4653-AE79-D2F9108C438F}" srcOrd="0" destOrd="0" presId="urn:microsoft.com/office/officeart/2005/8/layout/orgChart1"/>
    <dgm:cxn modelId="{46FA1CC0-DF44-400B-9750-F42B4B58B04F}" type="presParOf" srcId="{6058C10B-E51D-4653-AE79-D2F9108C438F}" destId="{31D70FA9-206A-4467-BE74-0797E880BBC4}" srcOrd="0" destOrd="0" presId="urn:microsoft.com/office/officeart/2005/8/layout/orgChart1"/>
    <dgm:cxn modelId="{6D90205E-D536-4A4C-9B0D-324E5C859470}" type="presParOf" srcId="{6058C10B-E51D-4653-AE79-D2F9108C438F}" destId="{214A1A51-BBAB-4B5F-A511-F2BDA4057AF5}" srcOrd="1" destOrd="0" presId="urn:microsoft.com/office/officeart/2005/8/layout/orgChart1"/>
    <dgm:cxn modelId="{8645B948-E1F1-4957-B4EE-7FDD4270F185}" type="presParOf" srcId="{E243CFEF-DC6D-49C5-93C0-91A5FDAA4D9E}" destId="{B0EC1EE3-4FD3-475B-8163-63B207C68187}" srcOrd="1" destOrd="0" presId="urn:microsoft.com/office/officeart/2005/8/layout/orgChart1"/>
    <dgm:cxn modelId="{3F7602B5-C17A-4FE5-B6C1-38EBA42719DC}" type="presParOf" srcId="{E243CFEF-DC6D-49C5-93C0-91A5FDAA4D9E}" destId="{BE36219D-5EC4-427E-845A-6B57E04D7114}" srcOrd="2" destOrd="0" presId="urn:microsoft.com/office/officeart/2005/8/layout/orgChart1"/>
    <dgm:cxn modelId="{591BB9AB-A258-4081-8DAD-CE119ABE4D28}" type="presParOf" srcId="{08C42D99-0DB0-4585-9BA4-EA4DF1EBBDE0}" destId="{668F5580-AAA1-4B61-93F7-52E98CD9CE8E}" srcOrd="8" destOrd="0" presId="urn:microsoft.com/office/officeart/2005/8/layout/orgChart1"/>
    <dgm:cxn modelId="{C9F00F24-F0C2-42D8-8D68-2E120FE099C2}" type="presParOf" srcId="{08C42D99-0DB0-4585-9BA4-EA4DF1EBBDE0}" destId="{A432F628-B475-4771-BEC7-35D14298189C}" srcOrd="9" destOrd="0" presId="urn:microsoft.com/office/officeart/2005/8/layout/orgChart1"/>
    <dgm:cxn modelId="{5EDB260F-BB82-49B5-AB3F-EEA1BC1C25A7}" type="presParOf" srcId="{A432F628-B475-4771-BEC7-35D14298189C}" destId="{58A3BB97-A4C6-4754-A882-05F52252A5B6}" srcOrd="0" destOrd="0" presId="urn:microsoft.com/office/officeart/2005/8/layout/orgChart1"/>
    <dgm:cxn modelId="{E849A831-A3F3-4D83-9E1D-C9D936241BB2}" type="presParOf" srcId="{58A3BB97-A4C6-4754-A882-05F52252A5B6}" destId="{BEA27AE4-9368-48E6-8595-74B82257AD28}" srcOrd="0" destOrd="0" presId="urn:microsoft.com/office/officeart/2005/8/layout/orgChart1"/>
    <dgm:cxn modelId="{161EE54E-1304-40DE-B62A-9B2BA1EEAFA0}" type="presParOf" srcId="{58A3BB97-A4C6-4754-A882-05F52252A5B6}" destId="{8F0AC25E-C4F5-4887-B6C2-FFB7D82BEFCC}" srcOrd="1" destOrd="0" presId="urn:microsoft.com/office/officeart/2005/8/layout/orgChart1"/>
    <dgm:cxn modelId="{25EB396A-1ED2-4CBF-A60B-D37968E0C271}" type="presParOf" srcId="{A432F628-B475-4771-BEC7-35D14298189C}" destId="{847D4CE1-7396-4681-87D2-A32FB384155E}" srcOrd="1" destOrd="0" presId="urn:microsoft.com/office/officeart/2005/8/layout/orgChart1"/>
    <dgm:cxn modelId="{F855EB1B-4694-4458-A7CB-FAE6BCD52955}" type="presParOf" srcId="{A432F628-B475-4771-BEC7-35D14298189C}" destId="{A55ED890-847A-44EE-AE56-AD252A571AD0}" srcOrd="2" destOrd="0" presId="urn:microsoft.com/office/officeart/2005/8/layout/orgChart1"/>
    <dgm:cxn modelId="{16FBF919-E15D-45BA-B232-479C670D4781}" type="presParOf" srcId="{9B785C22-71EA-44F4-A625-F602699A4190}" destId="{7D2AA408-06E9-47C8-BB0B-0DC2D55AEF0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270BAAA7-FC9C-4728-B822-91ACB95291F6}" type="doc">
      <dgm:prSet loTypeId="urn:microsoft.com/office/officeart/2005/8/layout/process2" loCatId="process" qsTypeId="urn:microsoft.com/office/officeart/2005/8/quickstyle/simple1" qsCatId="simple" csTypeId="urn:microsoft.com/office/officeart/2005/8/colors/accent2_5" csCatId="accent2" phldr="1"/>
      <dgm:spPr/>
    </dgm:pt>
    <dgm:pt modelId="{DC09B00D-576C-42D8-AFAB-ED69C05B2B0E}">
      <dgm:prSet phldrT="[Text]" custT="1"/>
      <dgm:spPr>
        <a:solidFill>
          <a:srgbClr val="9A0000"/>
        </a:solidFill>
      </dgm:spPr>
      <dgm:t>
        <a:bodyPr/>
        <a:lstStyle/>
        <a:p>
          <a:pPr rtl="1"/>
          <a:r>
            <a:rPr lang="ar-JO" sz="2400" b="0" dirty="0" smtClean="0">
              <a:latin typeface="Andalus" panose="02020603050405020304" pitchFamily="18" charset="-78"/>
              <a:cs typeface="Andalus" panose="02020603050405020304" pitchFamily="18" charset="-78"/>
            </a:rPr>
            <a:t>مهمام وحدة التنمية الاقتصادية المحلية</a:t>
          </a:r>
          <a:endParaRPr lang="ar-JO" sz="2400" b="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FAA9D085-17C5-47B5-81A5-64EE67E93819}" type="parTrans" cxnId="{DFF62DBC-CEEB-45B5-8CA1-60EE78FFF728}">
      <dgm:prSet/>
      <dgm:spPr/>
      <dgm:t>
        <a:bodyPr/>
        <a:lstStyle/>
        <a:p>
          <a:pPr rtl="1"/>
          <a:endParaRPr lang="ar-JO" sz="20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D8317384-4A98-4B28-989D-5F1D604D2567}" type="sibTrans" cxnId="{DFF62DBC-CEEB-45B5-8CA1-60EE78FFF728}">
      <dgm:prSet custT="1"/>
      <dgm:spPr>
        <a:solidFill>
          <a:srgbClr val="FFABFF"/>
        </a:solidFill>
      </dgm:spPr>
      <dgm:t>
        <a:bodyPr/>
        <a:lstStyle/>
        <a:p>
          <a:pPr rtl="1"/>
          <a:endParaRPr lang="ar-JO" sz="20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9276573-4793-4B15-829D-BB271C8BF358}">
      <dgm:prSet phldrT="[Text]" custT="1"/>
      <dgm:spPr>
        <a:solidFill>
          <a:srgbClr val="9A0000">
            <a:alpha val="37000"/>
          </a:srgbClr>
        </a:solidFill>
        <a:ln>
          <a:solidFill>
            <a:srgbClr val="9A0000"/>
          </a:solidFill>
        </a:ln>
      </dgm:spPr>
      <dgm:t>
        <a:bodyPr/>
        <a:lstStyle/>
        <a:p>
          <a:pPr rtl="1"/>
          <a:r>
            <a:rPr lang="ar-JO" sz="2000" b="0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اجراء تقييم للقدرة على المنافسة</a:t>
          </a:r>
          <a:endParaRPr lang="ar-JO" sz="2000" b="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451ADAB8-1C65-4FE8-8472-59E172465450}" type="parTrans" cxnId="{7A6DF1A7-CA90-49C6-88D0-2607E0716A8E}">
      <dgm:prSet/>
      <dgm:spPr/>
      <dgm:t>
        <a:bodyPr/>
        <a:lstStyle/>
        <a:p>
          <a:pPr rtl="1"/>
          <a:endParaRPr lang="ar-JO" sz="20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234AAD56-4352-461A-9B8F-26E9A6927FE9}" type="sibTrans" cxnId="{7A6DF1A7-CA90-49C6-88D0-2607E0716A8E}">
      <dgm:prSet custT="1"/>
      <dgm:spPr>
        <a:solidFill>
          <a:srgbClr val="FFABFF"/>
        </a:solidFill>
      </dgm:spPr>
      <dgm:t>
        <a:bodyPr/>
        <a:lstStyle/>
        <a:p>
          <a:pPr rtl="1"/>
          <a:endParaRPr lang="ar-JO" sz="20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6FD46176-AAD4-4298-9C5E-DE24D9322B68}">
      <dgm:prSet phldrT="[Text]" custT="1"/>
      <dgm:spPr>
        <a:solidFill>
          <a:srgbClr val="9A0000">
            <a:alpha val="37000"/>
          </a:srgbClr>
        </a:solidFill>
        <a:ln>
          <a:solidFill>
            <a:srgbClr val="9A0000"/>
          </a:solidFill>
        </a:ln>
      </dgm:spPr>
      <dgm:t>
        <a:bodyPr/>
        <a:lstStyle/>
        <a:p>
          <a:pPr rtl="1"/>
          <a:r>
            <a:rPr lang="ar-JO" sz="2000" b="0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بلورة الاستراتيجيات </a:t>
          </a:r>
          <a:endParaRPr lang="ar-JO" sz="2000" b="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19B23703-82CC-4F8F-9CA3-7FF6F307D528}" type="parTrans" cxnId="{4811E3A1-36D1-4541-A7AA-711FF6230C73}">
      <dgm:prSet/>
      <dgm:spPr/>
      <dgm:t>
        <a:bodyPr/>
        <a:lstStyle/>
        <a:p>
          <a:pPr rtl="1"/>
          <a:endParaRPr lang="ar-JO" sz="20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D5DB2FB3-A1E1-4A72-81B1-A43972DB254A}" type="sibTrans" cxnId="{4811E3A1-36D1-4541-A7AA-711FF6230C73}">
      <dgm:prSet custT="1"/>
      <dgm:spPr>
        <a:solidFill>
          <a:srgbClr val="FFABFF"/>
        </a:solidFill>
      </dgm:spPr>
      <dgm:t>
        <a:bodyPr/>
        <a:lstStyle/>
        <a:p>
          <a:pPr rtl="1"/>
          <a:endParaRPr lang="ar-JO" sz="20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8274E567-3394-4418-8040-F58860D2EF25}">
      <dgm:prSet phldrT="[Text]" custT="1"/>
      <dgm:spPr>
        <a:solidFill>
          <a:srgbClr val="9A0000">
            <a:alpha val="37000"/>
          </a:srgbClr>
        </a:solidFill>
        <a:ln>
          <a:solidFill>
            <a:srgbClr val="9A0000"/>
          </a:solidFill>
        </a:ln>
      </dgm:spPr>
      <dgm:t>
        <a:bodyPr/>
        <a:lstStyle/>
        <a:p>
          <a:pPr rtl="1"/>
          <a:r>
            <a:rPr lang="ar-JO" sz="2000" b="0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تنفيذ الاستراتيجيات </a:t>
          </a:r>
          <a:endParaRPr lang="ar-JO" sz="2000" b="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F2A16CEE-B187-447C-ABFE-50B9C4619EEA}" type="parTrans" cxnId="{4EEE5CC0-A8FF-4455-A5F7-61F2A082D2A1}">
      <dgm:prSet/>
      <dgm:spPr/>
      <dgm:t>
        <a:bodyPr/>
        <a:lstStyle/>
        <a:p>
          <a:pPr rtl="1"/>
          <a:endParaRPr lang="ar-JO" sz="20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D3B27326-62A9-4EBB-90BA-B0219AFE41BF}" type="sibTrans" cxnId="{4EEE5CC0-A8FF-4455-A5F7-61F2A082D2A1}">
      <dgm:prSet custT="1"/>
      <dgm:spPr>
        <a:solidFill>
          <a:srgbClr val="FFABFF"/>
        </a:solidFill>
      </dgm:spPr>
      <dgm:t>
        <a:bodyPr/>
        <a:lstStyle/>
        <a:p>
          <a:pPr rtl="1"/>
          <a:endParaRPr lang="ar-JO" sz="20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423CF92C-36B7-42A5-BEDA-8D80FC364C39}">
      <dgm:prSet phldrT="[Text]" custT="1"/>
      <dgm:spPr>
        <a:solidFill>
          <a:srgbClr val="9A0000">
            <a:alpha val="37000"/>
          </a:srgbClr>
        </a:solidFill>
        <a:ln>
          <a:solidFill>
            <a:srgbClr val="9A0000"/>
          </a:solidFill>
        </a:ln>
      </dgm:spPr>
      <dgm:t>
        <a:bodyPr/>
        <a:lstStyle/>
        <a:p>
          <a:pPr rtl="1"/>
          <a:r>
            <a:rPr lang="ar-JO" sz="2000" b="0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مراجعة الاستراتيجيات</a:t>
          </a:r>
          <a:endParaRPr lang="ar-JO" sz="2000" b="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972E28F5-2920-486D-B424-94D4A5410185}" type="parTrans" cxnId="{4F8B84D5-F609-4445-B516-B0197DA7FFA1}">
      <dgm:prSet/>
      <dgm:spPr/>
      <dgm:t>
        <a:bodyPr/>
        <a:lstStyle/>
        <a:p>
          <a:pPr rtl="1"/>
          <a:endParaRPr lang="ar-JO" sz="20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F537079F-96A0-4F1C-A36F-EC67D05B0056}" type="sibTrans" cxnId="{4F8B84D5-F609-4445-B516-B0197DA7FFA1}">
      <dgm:prSet/>
      <dgm:spPr/>
      <dgm:t>
        <a:bodyPr/>
        <a:lstStyle/>
        <a:p>
          <a:pPr rtl="1"/>
          <a:endParaRPr lang="ar-JO" sz="20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05BFE0D8-574B-4B82-B994-76F5FDD5287E}" type="pres">
      <dgm:prSet presAssocID="{270BAAA7-FC9C-4728-B822-91ACB95291F6}" presName="linearFlow" presStyleCnt="0">
        <dgm:presLayoutVars>
          <dgm:resizeHandles val="exact"/>
        </dgm:presLayoutVars>
      </dgm:prSet>
      <dgm:spPr/>
    </dgm:pt>
    <dgm:pt modelId="{F1F909D1-D59B-4AA3-A30E-5876D189FBDD}" type="pres">
      <dgm:prSet presAssocID="{DC09B00D-576C-42D8-AFAB-ED69C05B2B0E}" presName="node" presStyleLbl="node1" presStyleIdx="0" presStyleCnt="5" custScaleX="219420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29D0936C-7711-48A8-95AE-F62F6CFE1C7E}" type="pres">
      <dgm:prSet presAssocID="{D8317384-4A98-4B28-989D-5F1D604D2567}" presName="sibTrans" presStyleLbl="sibTrans2D1" presStyleIdx="0" presStyleCnt="4"/>
      <dgm:spPr/>
      <dgm:t>
        <a:bodyPr/>
        <a:lstStyle/>
        <a:p>
          <a:pPr rtl="1"/>
          <a:endParaRPr lang="ar-JO"/>
        </a:p>
      </dgm:t>
    </dgm:pt>
    <dgm:pt modelId="{92C951B2-09E9-4741-9A6D-6C914847D2F3}" type="pres">
      <dgm:prSet presAssocID="{D8317384-4A98-4B28-989D-5F1D604D2567}" presName="connectorText" presStyleLbl="sibTrans2D1" presStyleIdx="0" presStyleCnt="4"/>
      <dgm:spPr/>
      <dgm:t>
        <a:bodyPr/>
        <a:lstStyle/>
        <a:p>
          <a:pPr rtl="1"/>
          <a:endParaRPr lang="ar-JO"/>
        </a:p>
      </dgm:t>
    </dgm:pt>
    <dgm:pt modelId="{CD087976-D084-49DE-8479-A3862D5FC9B4}" type="pres">
      <dgm:prSet presAssocID="{A9276573-4793-4B15-829D-BB271C8BF358}" presName="node" presStyleLbl="node1" presStyleIdx="1" presStyleCnt="5" custScaleX="200000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442D5730-D79A-4DB4-B1F6-E6F0EFA0C3D5}" type="pres">
      <dgm:prSet presAssocID="{234AAD56-4352-461A-9B8F-26E9A6927FE9}" presName="sibTrans" presStyleLbl="sibTrans2D1" presStyleIdx="1" presStyleCnt="4"/>
      <dgm:spPr/>
      <dgm:t>
        <a:bodyPr/>
        <a:lstStyle/>
        <a:p>
          <a:pPr rtl="1"/>
          <a:endParaRPr lang="ar-JO"/>
        </a:p>
      </dgm:t>
    </dgm:pt>
    <dgm:pt modelId="{50AA1B56-CC72-4F48-A2BA-FFC136873F87}" type="pres">
      <dgm:prSet presAssocID="{234AAD56-4352-461A-9B8F-26E9A6927FE9}" presName="connectorText" presStyleLbl="sibTrans2D1" presStyleIdx="1" presStyleCnt="4"/>
      <dgm:spPr/>
      <dgm:t>
        <a:bodyPr/>
        <a:lstStyle/>
        <a:p>
          <a:pPr rtl="1"/>
          <a:endParaRPr lang="ar-JO"/>
        </a:p>
      </dgm:t>
    </dgm:pt>
    <dgm:pt modelId="{E51A2F7D-D8B4-41FE-B9D3-E8DE6CA512DB}" type="pres">
      <dgm:prSet presAssocID="{6FD46176-AAD4-4298-9C5E-DE24D9322B68}" presName="node" presStyleLbl="node1" presStyleIdx="2" presStyleCnt="5" custScaleX="200000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B39B1F63-A25F-46AA-B38A-F770D05C0A49}" type="pres">
      <dgm:prSet presAssocID="{D5DB2FB3-A1E1-4A72-81B1-A43972DB254A}" presName="sibTrans" presStyleLbl="sibTrans2D1" presStyleIdx="2" presStyleCnt="4"/>
      <dgm:spPr/>
      <dgm:t>
        <a:bodyPr/>
        <a:lstStyle/>
        <a:p>
          <a:pPr rtl="1"/>
          <a:endParaRPr lang="ar-JO"/>
        </a:p>
      </dgm:t>
    </dgm:pt>
    <dgm:pt modelId="{32D8383A-BA97-4562-8D51-181452E4FECC}" type="pres">
      <dgm:prSet presAssocID="{D5DB2FB3-A1E1-4A72-81B1-A43972DB254A}" presName="connectorText" presStyleLbl="sibTrans2D1" presStyleIdx="2" presStyleCnt="4"/>
      <dgm:spPr/>
      <dgm:t>
        <a:bodyPr/>
        <a:lstStyle/>
        <a:p>
          <a:pPr rtl="1"/>
          <a:endParaRPr lang="ar-JO"/>
        </a:p>
      </dgm:t>
    </dgm:pt>
    <dgm:pt modelId="{936AC690-3CB9-4BB8-B7EA-FC79FD52BA3F}" type="pres">
      <dgm:prSet presAssocID="{8274E567-3394-4418-8040-F58860D2EF25}" presName="node" presStyleLbl="node1" presStyleIdx="3" presStyleCnt="5" custScaleX="200000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23FB87D2-D9F0-45AF-80C6-4306690A8CDF}" type="pres">
      <dgm:prSet presAssocID="{D3B27326-62A9-4EBB-90BA-B0219AFE41BF}" presName="sibTrans" presStyleLbl="sibTrans2D1" presStyleIdx="3" presStyleCnt="4"/>
      <dgm:spPr/>
      <dgm:t>
        <a:bodyPr/>
        <a:lstStyle/>
        <a:p>
          <a:pPr rtl="1"/>
          <a:endParaRPr lang="ar-JO"/>
        </a:p>
      </dgm:t>
    </dgm:pt>
    <dgm:pt modelId="{2D4B61EF-425B-4933-A096-C67AD1177003}" type="pres">
      <dgm:prSet presAssocID="{D3B27326-62A9-4EBB-90BA-B0219AFE41BF}" presName="connectorText" presStyleLbl="sibTrans2D1" presStyleIdx="3" presStyleCnt="4"/>
      <dgm:spPr/>
      <dgm:t>
        <a:bodyPr/>
        <a:lstStyle/>
        <a:p>
          <a:pPr rtl="1"/>
          <a:endParaRPr lang="ar-JO"/>
        </a:p>
      </dgm:t>
    </dgm:pt>
    <dgm:pt modelId="{4879CBAF-DFCE-4F12-81FA-DBA3BF51683B}" type="pres">
      <dgm:prSet presAssocID="{423CF92C-36B7-42A5-BEDA-8D80FC364C39}" presName="node" presStyleLbl="node1" presStyleIdx="4" presStyleCnt="5" custScaleX="200000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</dgm:ptLst>
  <dgm:cxnLst>
    <dgm:cxn modelId="{4F8B84D5-F609-4445-B516-B0197DA7FFA1}" srcId="{270BAAA7-FC9C-4728-B822-91ACB95291F6}" destId="{423CF92C-36B7-42A5-BEDA-8D80FC364C39}" srcOrd="4" destOrd="0" parTransId="{972E28F5-2920-486D-B424-94D4A5410185}" sibTransId="{F537079F-96A0-4F1C-A36F-EC67D05B0056}"/>
    <dgm:cxn modelId="{7A6DF1A7-CA90-49C6-88D0-2607E0716A8E}" srcId="{270BAAA7-FC9C-4728-B822-91ACB95291F6}" destId="{A9276573-4793-4B15-829D-BB271C8BF358}" srcOrd="1" destOrd="0" parTransId="{451ADAB8-1C65-4FE8-8472-59E172465450}" sibTransId="{234AAD56-4352-461A-9B8F-26E9A6927FE9}"/>
    <dgm:cxn modelId="{BDB3FF16-3634-4C5F-85DF-55D7D2464082}" type="presOf" srcId="{234AAD56-4352-461A-9B8F-26E9A6927FE9}" destId="{50AA1B56-CC72-4F48-A2BA-FFC136873F87}" srcOrd="1" destOrd="0" presId="urn:microsoft.com/office/officeart/2005/8/layout/process2"/>
    <dgm:cxn modelId="{282A2363-11A2-4FA1-9EB9-F3B61DFF5CD6}" type="presOf" srcId="{423CF92C-36B7-42A5-BEDA-8D80FC364C39}" destId="{4879CBAF-DFCE-4F12-81FA-DBA3BF51683B}" srcOrd="0" destOrd="0" presId="urn:microsoft.com/office/officeart/2005/8/layout/process2"/>
    <dgm:cxn modelId="{3E063471-8309-4209-92B6-4D229B60A4B4}" type="presOf" srcId="{6FD46176-AAD4-4298-9C5E-DE24D9322B68}" destId="{E51A2F7D-D8B4-41FE-B9D3-E8DE6CA512DB}" srcOrd="0" destOrd="0" presId="urn:microsoft.com/office/officeart/2005/8/layout/process2"/>
    <dgm:cxn modelId="{1EF77FA6-D811-44E1-A00A-293ED9C428B4}" type="presOf" srcId="{234AAD56-4352-461A-9B8F-26E9A6927FE9}" destId="{442D5730-D79A-4DB4-B1F6-E6F0EFA0C3D5}" srcOrd="0" destOrd="0" presId="urn:microsoft.com/office/officeart/2005/8/layout/process2"/>
    <dgm:cxn modelId="{4811E3A1-36D1-4541-A7AA-711FF6230C73}" srcId="{270BAAA7-FC9C-4728-B822-91ACB95291F6}" destId="{6FD46176-AAD4-4298-9C5E-DE24D9322B68}" srcOrd="2" destOrd="0" parTransId="{19B23703-82CC-4F8F-9CA3-7FF6F307D528}" sibTransId="{D5DB2FB3-A1E1-4A72-81B1-A43972DB254A}"/>
    <dgm:cxn modelId="{70E52F61-8437-47C1-81BF-2E20948864B3}" type="presOf" srcId="{D8317384-4A98-4B28-989D-5F1D604D2567}" destId="{29D0936C-7711-48A8-95AE-F62F6CFE1C7E}" srcOrd="0" destOrd="0" presId="urn:microsoft.com/office/officeart/2005/8/layout/process2"/>
    <dgm:cxn modelId="{A39C9007-150B-43C8-BC63-44047E839A25}" type="presOf" srcId="{D3B27326-62A9-4EBB-90BA-B0219AFE41BF}" destId="{23FB87D2-D9F0-45AF-80C6-4306690A8CDF}" srcOrd="0" destOrd="0" presId="urn:microsoft.com/office/officeart/2005/8/layout/process2"/>
    <dgm:cxn modelId="{DFF62DBC-CEEB-45B5-8CA1-60EE78FFF728}" srcId="{270BAAA7-FC9C-4728-B822-91ACB95291F6}" destId="{DC09B00D-576C-42D8-AFAB-ED69C05B2B0E}" srcOrd="0" destOrd="0" parTransId="{FAA9D085-17C5-47B5-81A5-64EE67E93819}" sibTransId="{D8317384-4A98-4B28-989D-5F1D604D2567}"/>
    <dgm:cxn modelId="{AE921798-6E2C-49F3-9CDD-711944F6694D}" type="presOf" srcId="{D5DB2FB3-A1E1-4A72-81B1-A43972DB254A}" destId="{B39B1F63-A25F-46AA-B38A-F770D05C0A49}" srcOrd="0" destOrd="0" presId="urn:microsoft.com/office/officeart/2005/8/layout/process2"/>
    <dgm:cxn modelId="{49CF0DC8-7798-463D-BC90-DAB4DBA7706F}" type="presOf" srcId="{D3B27326-62A9-4EBB-90BA-B0219AFE41BF}" destId="{2D4B61EF-425B-4933-A096-C67AD1177003}" srcOrd="1" destOrd="0" presId="urn:microsoft.com/office/officeart/2005/8/layout/process2"/>
    <dgm:cxn modelId="{88A257D9-81DC-4C4B-943F-170FB1C750E5}" type="presOf" srcId="{D8317384-4A98-4B28-989D-5F1D604D2567}" destId="{92C951B2-09E9-4741-9A6D-6C914847D2F3}" srcOrd="1" destOrd="0" presId="urn:microsoft.com/office/officeart/2005/8/layout/process2"/>
    <dgm:cxn modelId="{063D8615-957B-40C0-ACE5-04CDC601B261}" type="presOf" srcId="{DC09B00D-576C-42D8-AFAB-ED69C05B2B0E}" destId="{F1F909D1-D59B-4AA3-A30E-5876D189FBDD}" srcOrd="0" destOrd="0" presId="urn:microsoft.com/office/officeart/2005/8/layout/process2"/>
    <dgm:cxn modelId="{4EEE5CC0-A8FF-4455-A5F7-61F2A082D2A1}" srcId="{270BAAA7-FC9C-4728-B822-91ACB95291F6}" destId="{8274E567-3394-4418-8040-F58860D2EF25}" srcOrd="3" destOrd="0" parTransId="{F2A16CEE-B187-447C-ABFE-50B9C4619EEA}" sibTransId="{D3B27326-62A9-4EBB-90BA-B0219AFE41BF}"/>
    <dgm:cxn modelId="{6D92133D-D048-41CA-AF10-91545B581159}" type="presOf" srcId="{D5DB2FB3-A1E1-4A72-81B1-A43972DB254A}" destId="{32D8383A-BA97-4562-8D51-181452E4FECC}" srcOrd="1" destOrd="0" presId="urn:microsoft.com/office/officeart/2005/8/layout/process2"/>
    <dgm:cxn modelId="{F05A2681-3E4E-4C50-A86E-7FAAB79E432E}" type="presOf" srcId="{8274E567-3394-4418-8040-F58860D2EF25}" destId="{936AC690-3CB9-4BB8-B7EA-FC79FD52BA3F}" srcOrd="0" destOrd="0" presId="urn:microsoft.com/office/officeart/2005/8/layout/process2"/>
    <dgm:cxn modelId="{5129D1D4-A680-49DA-AFAD-CE9EB73D88B6}" type="presOf" srcId="{270BAAA7-FC9C-4728-B822-91ACB95291F6}" destId="{05BFE0D8-574B-4B82-B994-76F5FDD5287E}" srcOrd="0" destOrd="0" presId="urn:microsoft.com/office/officeart/2005/8/layout/process2"/>
    <dgm:cxn modelId="{76DB0B2E-3F36-40AE-B1F5-E275C957F9F4}" type="presOf" srcId="{A9276573-4793-4B15-829D-BB271C8BF358}" destId="{CD087976-D084-49DE-8479-A3862D5FC9B4}" srcOrd="0" destOrd="0" presId="urn:microsoft.com/office/officeart/2005/8/layout/process2"/>
    <dgm:cxn modelId="{36080DE5-48D1-4EAB-B29F-80120FB2643A}" type="presParOf" srcId="{05BFE0D8-574B-4B82-B994-76F5FDD5287E}" destId="{F1F909D1-D59B-4AA3-A30E-5876D189FBDD}" srcOrd="0" destOrd="0" presId="urn:microsoft.com/office/officeart/2005/8/layout/process2"/>
    <dgm:cxn modelId="{629F1ED1-07E1-45E4-9D68-8FD95F3A7EBB}" type="presParOf" srcId="{05BFE0D8-574B-4B82-B994-76F5FDD5287E}" destId="{29D0936C-7711-48A8-95AE-F62F6CFE1C7E}" srcOrd="1" destOrd="0" presId="urn:microsoft.com/office/officeart/2005/8/layout/process2"/>
    <dgm:cxn modelId="{8FAFB719-08D2-4925-B030-6EA525C97286}" type="presParOf" srcId="{29D0936C-7711-48A8-95AE-F62F6CFE1C7E}" destId="{92C951B2-09E9-4741-9A6D-6C914847D2F3}" srcOrd="0" destOrd="0" presId="urn:microsoft.com/office/officeart/2005/8/layout/process2"/>
    <dgm:cxn modelId="{B262FF59-29A6-4022-89F7-2AF2086B16CA}" type="presParOf" srcId="{05BFE0D8-574B-4B82-B994-76F5FDD5287E}" destId="{CD087976-D084-49DE-8479-A3862D5FC9B4}" srcOrd="2" destOrd="0" presId="urn:microsoft.com/office/officeart/2005/8/layout/process2"/>
    <dgm:cxn modelId="{11CAEB28-876D-4DC9-985B-DCD4BFA20405}" type="presParOf" srcId="{05BFE0D8-574B-4B82-B994-76F5FDD5287E}" destId="{442D5730-D79A-4DB4-B1F6-E6F0EFA0C3D5}" srcOrd="3" destOrd="0" presId="urn:microsoft.com/office/officeart/2005/8/layout/process2"/>
    <dgm:cxn modelId="{F81340E1-93ED-451E-8305-1B7A1C47EF4C}" type="presParOf" srcId="{442D5730-D79A-4DB4-B1F6-E6F0EFA0C3D5}" destId="{50AA1B56-CC72-4F48-A2BA-FFC136873F87}" srcOrd="0" destOrd="0" presId="urn:microsoft.com/office/officeart/2005/8/layout/process2"/>
    <dgm:cxn modelId="{88F80BFA-2283-4532-BF52-040AD8BEB3D6}" type="presParOf" srcId="{05BFE0D8-574B-4B82-B994-76F5FDD5287E}" destId="{E51A2F7D-D8B4-41FE-B9D3-E8DE6CA512DB}" srcOrd="4" destOrd="0" presId="urn:microsoft.com/office/officeart/2005/8/layout/process2"/>
    <dgm:cxn modelId="{97259E02-A855-404E-8A69-5C5DBBE71663}" type="presParOf" srcId="{05BFE0D8-574B-4B82-B994-76F5FDD5287E}" destId="{B39B1F63-A25F-46AA-B38A-F770D05C0A49}" srcOrd="5" destOrd="0" presId="urn:microsoft.com/office/officeart/2005/8/layout/process2"/>
    <dgm:cxn modelId="{1C3C04EF-0676-4F63-B01E-2769498BE2D0}" type="presParOf" srcId="{B39B1F63-A25F-46AA-B38A-F770D05C0A49}" destId="{32D8383A-BA97-4562-8D51-181452E4FECC}" srcOrd="0" destOrd="0" presId="urn:microsoft.com/office/officeart/2005/8/layout/process2"/>
    <dgm:cxn modelId="{0D9D71F9-32E4-4011-B780-926C38D44F53}" type="presParOf" srcId="{05BFE0D8-574B-4B82-B994-76F5FDD5287E}" destId="{936AC690-3CB9-4BB8-B7EA-FC79FD52BA3F}" srcOrd="6" destOrd="0" presId="urn:microsoft.com/office/officeart/2005/8/layout/process2"/>
    <dgm:cxn modelId="{FAADCDAD-9686-4CBA-9ADE-34A8B7D39DDF}" type="presParOf" srcId="{05BFE0D8-574B-4B82-B994-76F5FDD5287E}" destId="{23FB87D2-D9F0-45AF-80C6-4306690A8CDF}" srcOrd="7" destOrd="0" presId="urn:microsoft.com/office/officeart/2005/8/layout/process2"/>
    <dgm:cxn modelId="{9DFF9A99-7DE5-43C6-B556-5190F044BBD3}" type="presParOf" srcId="{23FB87D2-D9F0-45AF-80C6-4306690A8CDF}" destId="{2D4B61EF-425B-4933-A096-C67AD1177003}" srcOrd="0" destOrd="0" presId="urn:microsoft.com/office/officeart/2005/8/layout/process2"/>
    <dgm:cxn modelId="{0B5B4056-3E55-4389-8995-F284151C9EE1}" type="presParOf" srcId="{05BFE0D8-574B-4B82-B994-76F5FDD5287E}" destId="{4879CBAF-DFCE-4F12-81FA-DBA3BF51683B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8869E057-0028-4DFB-A782-E7B35F74F9C0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pPr rtl="1"/>
          <a:endParaRPr lang="ar-JO"/>
        </a:p>
      </dgm:t>
    </dgm:pt>
    <dgm:pt modelId="{C5DD06B1-297E-42A2-B39C-8D763B29F221}">
      <dgm:prSet phldrT="[Text]" custT="1"/>
      <dgm:spPr>
        <a:solidFill>
          <a:srgbClr val="7030A0"/>
        </a:solidFill>
      </dgm:spPr>
      <dgm:t>
        <a:bodyPr/>
        <a:lstStyle/>
        <a:p>
          <a:pPr rtl="1"/>
          <a:r>
            <a:rPr lang="ar-JO" sz="2400" dirty="0" smtClean="0">
              <a:latin typeface="Andalus" panose="02020603050405020304" pitchFamily="18" charset="-78"/>
              <a:cs typeface="Andalus" panose="02020603050405020304" pitchFamily="18" charset="-78"/>
            </a:rPr>
            <a:t>فريق التخطيط الرئيسي</a:t>
          </a:r>
          <a:endParaRPr lang="ar-JO" sz="240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178740F-819E-4255-AF8C-89F6F4B68F63}" type="parTrans" cxnId="{560FEC90-07EF-403A-9476-36E88B191D1F}">
      <dgm:prSet/>
      <dgm:spPr/>
      <dgm:t>
        <a:bodyPr/>
        <a:lstStyle/>
        <a:p>
          <a:pPr rtl="1"/>
          <a:endParaRPr lang="ar-JO" sz="240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E08C3314-1FEA-4444-B508-F78576F80F3A}" type="sibTrans" cxnId="{560FEC90-07EF-403A-9476-36E88B191D1F}">
      <dgm:prSet/>
      <dgm:spPr/>
      <dgm:t>
        <a:bodyPr/>
        <a:lstStyle/>
        <a:p>
          <a:pPr rtl="1"/>
          <a:endParaRPr lang="ar-JO" sz="240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9927AE1C-3E6A-41C8-B7A7-D8B16BB75D82}">
      <dgm:prSet phldrT="[Text]" custT="1"/>
      <dgm:spPr>
        <a:solidFill>
          <a:srgbClr val="C456F0"/>
        </a:solidFill>
      </dgm:spPr>
      <dgm:t>
        <a:bodyPr/>
        <a:lstStyle/>
        <a:p>
          <a:pPr rtl="1"/>
          <a:r>
            <a:rPr lang="ar-JO" sz="2400" dirty="0" smtClean="0">
              <a:latin typeface="Andalus" panose="02020603050405020304" pitchFamily="18" charset="-78"/>
              <a:cs typeface="Andalus" panose="02020603050405020304" pitchFamily="18" charset="-78"/>
            </a:rPr>
            <a:t>منسق الفريق</a:t>
          </a:r>
          <a:endParaRPr lang="ar-JO" sz="240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9F0208AD-6845-46B8-A19A-4BB4E20E0592}" type="parTrans" cxnId="{3F6C7876-9BBD-4616-BD74-01874C2E2229}">
      <dgm:prSet/>
      <dgm:spPr>
        <a:ln w="38100">
          <a:solidFill>
            <a:srgbClr val="7030A0"/>
          </a:solidFill>
        </a:ln>
      </dgm:spPr>
      <dgm:t>
        <a:bodyPr/>
        <a:lstStyle/>
        <a:p>
          <a:pPr rtl="1"/>
          <a:endParaRPr lang="ar-JO" sz="240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6D4550B7-2578-4E2A-8594-C46A493B5CE1}" type="sibTrans" cxnId="{3F6C7876-9BBD-4616-BD74-01874C2E2229}">
      <dgm:prSet/>
      <dgm:spPr/>
      <dgm:t>
        <a:bodyPr/>
        <a:lstStyle/>
        <a:p>
          <a:pPr rtl="1"/>
          <a:endParaRPr lang="ar-JO" sz="240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D248005-0AE7-42A4-A947-C2B87ABB2F62}">
      <dgm:prSet phldrT="[Text]" custT="1"/>
      <dgm:spPr>
        <a:solidFill>
          <a:srgbClr val="C456F0"/>
        </a:solidFill>
      </dgm:spPr>
      <dgm:t>
        <a:bodyPr/>
        <a:lstStyle/>
        <a:p>
          <a:pPr rtl="1"/>
          <a:r>
            <a:rPr lang="ar-JO" sz="2400" dirty="0" smtClean="0">
              <a:latin typeface="Andalus" panose="02020603050405020304" pitchFamily="18" charset="-78"/>
              <a:cs typeface="Andalus" panose="02020603050405020304" pitchFamily="18" charset="-78"/>
            </a:rPr>
            <a:t>عضو ممثل عن كل تجمع</a:t>
          </a:r>
          <a:endParaRPr lang="ar-JO" sz="240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FEFB12B7-61A0-4F55-A4CD-F6972B33573C}" type="parTrans" cxnId="{51E96B99-E69C-4E43-A4E2-878C6AFFCC3F}">
      <dgm:prSet/>
      <dgm:spPr>
        <a:ln w="38100">
          <a:solidFill>
            <a:srgbClr val="7030A0"/>
          </a:solidFill>
        </a:ln>
      </dgm:spPr>
      <dgm:t>
        <a:bodyPr/>
        <a:lstStyle/>
        <a:p>
          <a:pPr rtl="1"/>
          <a:endParaRPr lang="ar-JO" sz="240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1AFDED06-A3E8-42A9-9DFE-9152386AC638}" type="sibTrans" cxnId="{51E96B99-E69C-4E43-A4E2-878C6AFFCC3F}">
      <dgm:prSet/>
      <dgm:spPr/>
      <dgm:t>
        <a:bodyPr/>
        <a:lstStyle/>
        <a:p>
          <a:pPr rtl="1"/>
          <a:endParaRPr lang="ar-JO" sz="240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4619FCA9-BCAC-42CD-B6F3-9FBEBEAD3F73}">
      <dgm:prSet phldrT="[Text]" custT="1"/>
      <dgm:spPr>
        <a:solidFill>
          <a:srgbClr val="C456F0"/>
        </a:solidFill>
      </dgm:spPr>
      <dgm:t>
        <a:bodyPr/>
        <a:lstStyle/>
        <a:p>
          <a:pPr rtl="1"/>
          <a:r>
            <a:rPr lang="ar-JO" sz="2400" dirty="0" smtClean="0">
              <a:latin typeface="Andalus" panose="02020603050405020304" pitchFamily="18" charset="-78"/>
              <a:cs typeface="Andalus" panose="02020603050405020304" pitchFamily="18" charset="-78"/>
            </a:rPr>
            <a:t>قطاع غير حكومي</a:t>
          </a:r>
          <a:endParaRPr lang="ar-JO" sz="240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5B977B74-F92E-4513-B215-82B22A732C7A}" type="parTrans" cxnId="{1C12166A-0FBD-42D4-BA50-E7D35295CB33}">
      <dgm:prSet/>
      <dgm:spPr>
        <a:ln w="38100">
          <a:solidFill>
            <a:srgbClr val="7030A0"/>
          </a:solidFill>
        </a:ln>
      </dgm:spPr>
      <dgm:t>
        <a:bodyPr/>
        <a:lstStyle/>
        <a:p>
          <a:pPr rtl="1"/>
          <a:endParaRPr lang="ar-JO" sz="240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D4A8C607-EE09-48F7-BB13-6C30DFFBD0A2}" type="sibTrans" cxnId="{1C12166A-0FBD-42D4-BA50-E7D35295CB33}">
      <dgm:prSet/>
      <dgm:spPr/>
      <dgm:t>
        <a:bodyPr/>
        <a:lstStyle/>
        <a:p>
          <a:pPr rtl="1"/>
          <a:endParaRPr lang="ar-JO" sz="240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3006E906-E358-4697-A575-C0021AA5DD00}">
      <dgm:prSet phldrT="[Text]" custT="1"/>
      <dgm:spPr>
        <a:solidFill>
          <a:srgbClr val="C456F0"/>
        </a:solidFill>
      </dgm:spPr>
      <dgm:t>
        <a:bodyPr/>
        <a:lstStyle/>
        <a:p>
          <a:pPr rtl="1"/>
          <a:r>
            <a:rPr lang="ar-JO" sz="2400" dirty="0" smtClean="0">
              <a:latin typeface="Andalus" panose="02020603050405020304" pitchFamily="18" charset="-78"/>
              <a:cs typeface="Andalus" panose="02020603050405020304" pitchFamily="18" charset="-78"/>
            </a:rPr>
            <a:t>خبراء حسب الحاجة</a:t>
          </a:r>
          <a:endParaRPr lang="ar-JO" sz="240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30264D9D-F4A8-4E8E-8A03-B919034DEF68}" type="parTrans" cxnId="{6B6F4C1F-0D9B-4C81-B661-BA8D2541CFFE}">
      <dgm:prSet/>
      <dgm:spPr>
        <a:ln w="38100">
          <a:solidFill>
            <a:srgbClr val="7030A0"/>
          </a:solidFill>
        </a:ln>
      </dgm:spPr>
      <dgm:t>
        <a:bodyPr/>
        <a:lstStyle/>
        <a:p>
          <a:pPr rtl="1"/>
          <a:endParaRPr lang="ar-JO" sz="240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54943091-10B6-4856-8093-0F4CC8C1330F}" type="sibTrans" cxnId="{6B6F4C1F-0D9B-4C81-B661-BA8D2541CFFE}">
      <dgm:prSet/>
      <dgm:spPr/>
      <dgm:t>
        <a:bodyPr/>
        <a:lstStyle/>
        <a:p>
          <a:pPr rtl="1"/>
          <a:endParaRPr lang="ar-JO" sz="240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D1E1FAEE-8210-477D-8208-BBBBBFAFA3CB}">
      <dgm:prSet phldrT="[Text]" custT="1"/>
      <dgm:spPr>
        <a:solidFill>
          <a:srgbClr val="C456F0"/>
        </a:solidFill>
      </dgm:spPr>
      <dgm:t>
        <a:bodyPr/>
        <a:lstStyle/>
        <a:p>
          <a:pPr rtl="1"/>
          <a:r>
            <a:rPr lang="ar-JO" sz="2400" dirty="0" smtClean="0">
              <a:latin typeface="Andalus" panose="02020603050405020304" pitchFamily="18" charset="-78"/>
              <a:cs typeface="Andalus" panose="02020603050405020304" pitchFamily="18" charset="-78"/>
            </a:rPr>
            <a:t>قطاع خاص</a:t>
          </a:r>
          <a:endParaRPr lang="ar-JO" sz="240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80EE8109-D5D4-49DB-8922-ABC3BBF57D4D}" type="parTrans" cxnId="{BCC63B6A-7BE7-4B20-A78D-AD24B90CE71C}">
      <dgm:prSet/>
      <dgm:spPr>
        <a:ln w="38100">
          <a:solidFill>
            <a:srgbClr val="7030A0"/>
          </a:solidFill>
        </a:ln>
      </dgm:spPr>
      <dgm:t>
        <a:bodyPr/>
        <a:lstStyle/>
        <a:p>
          <a:pPr rtl="1"/>
          <a:endParaRPr lang="ar-JO" sz="240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499AC41C-59F1-4A9B-AF00-83832FB09D93}" type="sibTrans" cxnId="{BCC63B6A-7BE7-4B20-A78D-AD24B90CE71C}">
      <dgm:prSet/>
      <dgm:spPr/>
      <dgm:t>
        <a:bodyPr/>
        <a:lstStyle/>
        <a:p>
          <a:pPr rtl="1"/>
          <a:endParaRPr lang="ar-JO" sz="240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CD40F60F-376E-42D9-959B-7BBD62F788C0}">
      <dgm:prSet phldrT="[Text]" custT="1"/>
      <dgm:spPr>
        <a:solidFill>
          <a:srgbClr val="C456F0"/>
        </a:solidFill>
      </dgm:spPr>
      <dgm:t>
        <a:bodyPr/>
        <a:lstStyle/>
        <a:p>
          <a:pPr rtl="1"/>
          <a:r>
            <a:rPr lang="ar-JO" sz="2400" dirty="0" smtClean="0">
              <a:latin typeface="Andalus" panose="02020603050405020304" pitchFamily="18" charset="-78"/>
              <a:cs typeface="Andalus" panose="02020603050405020304" pitchFamily="18" charset="-78"/>
            </a:rPr>
            <a:t>قطاع حكومي</a:t>
          </a:r>
          <a:endParaRPr lang="ar-JO" sz="240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7DA7CCCE-BD25-4FC3-B636-4025B79F258F}" type="parTrans" cxnId="{3161F84D-F58D-46AF-A60E-427DF2E475DD}">
      <dgm:prSet/>
      <dgm:spPr>
        <a:ln w="38100">
          <a:solidFill>
            <a:srgbClr val="7030A0"/>
          </a:solidFill>
        </a:ln>
      </dgm:spPr>
      <dgm:t>
        <a:bodyPr/>
        <a:lstStyle/>
        <a:p>
          <a:pPr rtl="1"/>
          <a:endParaRPr lang="ar-JO" sz="240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91E389D8-0196-4228-AC2A-27871A2DCC17}" type="sibTrans" cxnId="{3161F84D-F58D-46AF-A60E-427DF2E475DD}">
      <dgm:prSet/>
      <dgm:spPr/>
      <dgm:t>
        <a:bodyPr/>
        <a:lstStyle/>
        <a:p>
          <a:pPr rtl="1"/>
          <a:endParaRPr lang="ar-JO" sz="240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BEA7DA2D-83DF-44B3-AD07-D8B5F548F69C}" type="pres">
      <dgm:prSet presAssocID="{8869E057-0028-4DFB-A782-E7B35F74F9C0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pPr rtl="1"/>
          <a:endParaRPr lang="ar-JO"/>
        </a:p>
      </dgm:t>
    </dgm:pt>
    <dgm:pt modelId="{25F41542-245F-4CF5-B5AA-7436A19A71A7}" type="pres">
      <dgm:prSet presAssocID="{C5DD06B1-297E-42A2-B39C-8D763B29F221}" presName="singleCycle" presStyleCnt="0"/>
      <dgm:spPr/>
    </dgm:pt>
    <dgm:pt modelId="{DCE00AAA-B91B-406C-B2DF-719AA0F69CA5}" type="pres">
      <dgm:prSet presAssocID="{C5DD06B1-297E-42A2-B39C-8D763B29F221}" presName="singleCenter" presStyleLbl="node1" presStyleIdx="0" presStyleCnt="7">
        <dgm:presLayoutVars>
          <dgm:chMax val="7"/>
          <dgm:chPref val="7"/>
        </dgm:presLayoutVars>
      </dgm:prSet>
      <dgm:spPr/>
      <dgm:t>
        <a:bodyPr/>
        <a:lstStyle/>
        <a:p>
          <a:pPr rtl="1"/>
          <a:endParaRPr lang="ar-JO"/>
        </a:p>
      </dgm:t>
    </dgm:pt>
    <dgm:pt modelId="{F5069E8A-6F54-4FA0-BCB1-7D474D86BB67}" type="pres">
      <dgm:prSet presAssocID="{9F0208AD-6845-46B8-A19A-4BB4E20E0592}" presName="Name56" presStyleLbl="parChTrans1D2" presStyleIdx="0" presStyleCnt="6"/>
      <dgm:spPr/>
      <dgm:t>
        <a:bodyPr/>
        <a:lstStyle/>
        <a:p>
          <a:pPr rtl="1"/>
          <a:endParaRPr lang="ar-JO"/>
        </a:p>
      </dgm:t>
    </dgm:pt>
    <dgm:pt modelId="{E0A0DCC5-1F53-4B18-A583-23498519C7AA}" type="pres">
      <dgm:prSet presAssocID="{9927AE1C-3E6A-41C8-B7A7-D8B16BB75D82}" presName="text0" presStyleLbl="node1" presStyleIdx="1" presStyleCnt="7" custScaleX="162202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5E45D78B-110F-4A02-A9B8-ED37530D8ACC}" type="pres">
      <dgm:prSet presAssocID="{FEFB12B7-61A0-4F55-A4CD-F6972B33573C}" presName="Name56" presStyleLbl="parChTrans1D2" presStyleIdx="1" presStyleCnt="6"/>
      <dgm:spPr/>
      <dgm:t>
        <a:bodyPr/>
        <a:lstStyle/>
        <a:p>
          <a:pPr rtl="1"/>
          <a:endParaRPr lang="ar-JO"/>
        </a:p>
      </dgm:t>
    </dgm:pt>
    <dgm:pt modelId="{CB9261C6-0D83-430B-9B45-69B3708660CE}" type="pres">
      <dgm:prSet presAssocID="{AD248005-0AE7-42A4-A947-C2B87ABB2F62}" presName="text0" presStyleLbl="node1" presStyleIdx="2" presStyleCnt="7" custScaleX="171676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43A50535-B6FA-47BC-B3F1-E8C5CC7C31C6}" type="pres">
      <dgm:prSet presAssocID="{30264D9D-F4A8-4E8E-8A03-B919034DEF68}" presName="Name56" presStyleLbl="parChTrans1D2" presStyleIdx="2" presStyleCnt="6"/>
      <dgm:spPr/>
      <dgm:t>
        <a:bodyPr/>
        <a:lstStyle/>
        <a:p>
          <a:pPr rtl="1"/>
          <a:endParaRPr lang="ar-JO"/>
        </a:p>
      </dgm:t>
    </dgm:pt>
    <dgm:pt modelId="{5452B8BB-5795-46BF-BADA-D5FABC9EA30C}" type="pres">
      <dgm:prSet presAssocID="{3006E906-E358-4697-A575-C0021AA5DD00}" presName="text0" presStyleLbl="node1" presStyleIdx="3" presStyleCnt="7" custScaleX="160974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1A499ACC-DA83-4AB1-8EC0-4AA5BEA2D5C9}" type="pres">
      <dgm:prSet presAssocID="{5B977B74-F92E-4513-B215-82B22A732C7A}" presName="Name56" presStyleLbl="parChTrans1D2" presStyleIdx="3" presStyleCnt="6"/>
      <dgm:spPr/>
      <dgm:t>
        <a:bodyPr/>
        <a:lstStyle/>
        <a:p>
          <a:pPr rtl="1"/>
          <a:endParaRPr lang="ar-JO"/>
        </a:p>
      </dgm:t>
    </dgm:pt>
    <dgm:pt modelId="{067C61FE-CE0F-4E79-B260-A5B338FC6DF0}" type="pres">
      <dgm:prSet presAssocID="{4619FCA9-BCAC-42CD-B6F3-9FBEBEAD3F73}" presName="text0" presStyleLbl="node1" presStyleIdx="4" presStyleCnt="7" custScaleX="151640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BF8C02E5-AD8E-49A2-8A50-2F2D66BA07D4}" type="pres">
      <dgm:prSet presAssocID="{80EE8109-D5D4-49DB-8922-ABC3BBF57D4D}" presName="Name56" presStyleLbl="parChTrans1D2" presStyleIdx="4" presStyleCnt="6"/>
      <dgm:spPr/>
      <dgm:t>
        <a:bodyPr/>
        <a:lstStyle/>
        <a:p>
          <a:pPr rtl="1"/>
          <a:endParaRPr lang="ar-JO"/>
        </a:p>
      </dgm:t>
    </dgm:pt>
    <dgm:pt modelId="{13D356FA-191C-487B-8000-01A2AD78F364}" type="pres">
      <dgm:prSet presAssocID="{D1E1FAEE-8210-477D-8208-BBBBBFAFA3CB}" presName="text0" presStyleLbl="node1" presStyleIdx="5" presStyleCnt="7" custScaleX="151640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53E81963-B8FE-43A4-BF25-FFE7A14BEC26}" type="pres">
      <dgm:prSet presAssocID="{7DA7CCCE-BD25-4FC3-B636-4025B79F258F}" presName="Name56" presStyleLbl="parChTrans1D2" presStyleIdx="5" presStyleCnt="6"/>
      <dgm:spPr/>
      <dgm:t>
        <a:bodyPr/>
        <a:lstStyle/>
        <a:p>
          <a:pPr rtl="1"/>
          <a:endParaRPr lang="ar-JO"/>
        </a:p>
      </dgm:t>
    </dgm:pt>
    <dgm:pt modelId="{75A4767F-5717-433D-BE77-A55AE523F051}" type="pres">
      <dgm:prSet presAssocID="{CD40F60F-376E-42D9-959B-7BBD62F788C0}" presName="text0" presStyleLbl="node1" presStyleIdx="6" presStyleCnt="7" custScaleX="151640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</dgm:ptLst>
  <dgm:cxnLst>
    <dgm:cxn modelId="{5B0657EC-B2DD-4B85-9B0D-14E7F8760220}" type="presOf" srcId="{D1E1FAEE-8210-477D-8208-BBBBBFAFA3CB}" destId="{13D356FA-191C-487B-8000-01A2AD78F364}" srcOrd="0" destOrd="0" presId="urn:microsoft.com/office/officeart/2008/layout/RadialCluster"/>
    <dgm:cxn modelId="{401BEC3E-4037-41C7-8DEB-4072144434DD}" type="presOf" srcId="{C5DD06B1-297E-42A2-B39C-8D763B29F221}" destId="{DCE00AAA-B91B-406C-B2DF-719AA0F69CA5}" srcOrd="0" destOrd="0" presId="urn:microsoft.com/office/officeart/2008/layout/RadialCluster"/>
    <dgm:cxn modelId="{3161F84D-F58D-46AF-A60E-427DF2E475DD}" srcId="{C5DD06B1-297E-42A2-B39C-8D763B29F221}" destId="{CD40F60F-376E-42D9-959B-7BBD62F788C0}" srcOrd="5" destOrd="0" parTransId="{7DA7CCCE-BD25-4FC3-B636-4025B79F258F}" sibTransId="{91E389D8-0196-4228-AC2A-27871A2DCC17}"/>
    <dgm:cxn modelId="{BCC63B6A-7BE7-4B20-A78D-AD24B90CE71C}" srcId="{C5DD06B1-297E-42A2-B39C-8D763B29F221}" destId="{D1E1FAEE-8210-477D-8208-BBBBBFAFA3CB}" srcOrd="4" destOrd="0" parTransId="{80EE8109-D5D4-49DB-8922-ABC3BBF57D4D}" sibTransId="{499AC41C-59F1-4A9B-AF00-83832FB09D93}"/>
    <dgm:cxn modelId="{51E96B99-E69C-4E43-A4E2-878C6AFFCC3F}" srcId="{C5DD06B1-297E-42A2-B39C-8D763B29F221}" destId="{AD248005-0AE7-42A4-A947-C2B87ABB2F62}" srcOrd="1" destOrd="0" parTransId="{FEFB12B7-61A0-4F55-A4CD-F6972B33573C}" sibTransId="{1AFDED06-A3E8-42A9-9DFE-9152386AC638}"/>
    <dgm:cxn modelId="{D0EE8B62-A10E-47AE-A4C8-EF0D35818383}" type="presOf" srcId="{9927AE1C-3E6A-41C8-B7A7-D8B16BB75D82}" destId="{E0A0DCC5-1F53-4B18-A583-23498519C7AA}" srcOrd="0" destOrd="0" presId="urn:microsoft.com/office/officeart/2008/layout/RadialCluster"/>
    <dgm:cxn modelId="{067D68C6-4C6A-4F19-B7FE-F9FB28DDBF9F}" type="presOf" srcId="{5B977B74-F92E-4513-B215-82B22A732C7A}" destId="{1A499ACC-DA83-4AB1-8EC0-4AA5BEA2D5C9}" srcOrd="0" destOrd="0" presId="urn:microsoft.com/office/officeart/2008/layout/RadialCluster"/>
    <dgm:cxn modelId="{21206634-D10D-494C-BFE8-18EC53722821}" type="presOf" srcId="{CD40F60F-376E-42D9-959B-7BBD62F788C0}" destId="{75A4767F-5717-433D-BE77-A55AE523F051}" srcOrd="0" destOrd="0" presId="urn:microsoft.com/office/officeart/2008/layout/RadialCluster"/>
    <dgm:cxn modelId="{D7934F39-9210-4E5A-B610-28B1B85AE773}" type="presOf" srcId="{7DA7CCCE-BD25-4FC3-B636-4025B79F258F}" destId="{53E81963-B8FE-43A4-BF25-FFE7A14BEC26}" srcOrd="0" destOrd="0" presId="urn:microsoft.com/office/officeart/2008/layout/RadialCluster"/>
    <dgm:cxn modelId="{6EFD77D2-4F26-4D6E-A996-B03D7F23B556}" type="presOf" srcId="{AD248005-0AE7-42A4-A947-C2B87ABB2F62}" destId="{CB9261C6-0D83-430B-9B45-69B3708660CE}" srcOrd="0" destOrd="0" presId="urn:microsoft.com/office/officeart/2008/layout/RadialCluster"/>
    <dgm:cxn modelId="{1F967D2D-FDF4-495B-8FF0-4415E8A78AA6}" type="presOf" srcId="{4619FCA9-BCAC-42CD-B6F3-9FBEBEAD3F73}" destId="{067C61FE-CE0F-4E79-B260-A5B338FC6DF0}" srcOrd="0" destOrd="0" presId="urn:microsoft.com/office/officeart/2008/layout/RadialCluster"/>
    <dgm:cxn modelId="{3F6C7876-9BBD-4616-BD74-01874C2E2229}" srcId="{C5DD06B1-297E-42A2-B39C-8D763B29F221}" destId="{9927AE1C-3E6A-41C8-B7A7-D8B16BB75D82}" srcOrd="0" destOrd="0" parTransId="{9F0208AD-6845-46B8-A19A-4BB4E20E0592}" sibTransId="{6D4550B7-2578-4E2A-8594-C46A493B5CE1}"/>
    <dgm:cxn modelId="{6B6F4C1F-0D9B-4C81-B661-BA8D2541CFFE}" srcId="{C5DD06B1-297E-42A2-B39C-8D763B29F221}" destId="{3006E906-E358-4697-A575-C0021AA5DD00}" srcOrd="2" destOrd="0" parTransId="{30264D9D-F4A8-4E8E-8A03-B919034DEF68}" sibTransId="{54943091-10B6-4856-8093-0F4CC8C1330F}"/>
    <dgm:cxn modelId="{29EF8FC9-E1BB-4AAF-AA7B-C2214B4D8D0B}" type="presOf" srcId="{80EE8109-D5D4-49DB-8922-ABC3BBF57D4D}" destId="{BF8C02E5-AD8E-49A2-8A50-2F2D66BA07D4}" srcOrd="0" destOrd="0" presId="urn:microsoft.com/office/officeart/2008/layout/RadialCluster"/>
    <dgm:cxn modelId="{07430451-CAE3-4B94-8C35-B6433FD9F645}" type="presOf" srcId="{3006E906-E358-4697-A575-C0021AA5DD00}" destId="{5452B8BB-5795-46BF-BADA-D5FABC9EA30C}" srcOrd="0" destOrd="0" presId="urn:microsoft.com/office/officeart/2008/layout/RadialCluster"/>
    <dgm:cxn modelId="{A902090F-F428-410F-A67E-09429000C975}" type="presOf" srcId="{8869E057-0028-4DFB-A782-E7B35F74F9C0}" destId="{BEA7DA2D-83DF-44B3-AD07-D8B5F548F69C}" srcOrd="0" destOrd="0" presId="urn:microsoft.com/office/officeart/2008/layout/RadialCluster"/>
    <dgm:cxn modelId="{560FEC90-07EF-403A-9476-36E88B191D1F}" srcId="{8869E057-0028-4DFB-A782-E7B35F74F9C0}" destId="{C5DD06B1-297E-42A2-B39C-8D763B29F221}" srcOrd="0" destOrd="0" parTransId="{A178740F-819E-4255-AF8C-89F6F4B68F63}" sibTransId="{E08C3314-1FEA-4444-B508-F78576F80F3A}"/>
    <dgm:cxn modelId="{A64CE184-1FF0-4AA8-BA0B-4FD4C20BF0B4}" type="presOf" srcId="{9F0208AD-6845-46B8-A19A-4BB4E20E0592}" destId="{F5069E8A-6F54-4FA0-BCB1-7D474D86BB67}" srcOrd="0" destOrd="0" presId="urn:microsoft.com/office/officeart/2008/layout/RadialCluster"/>
    <dgm:cxn modelId="{7CDF30EB-3EC8-49F4-8746-2E1DBB8A2A28}" type="presOf" srcId="{FEFB12B7-61A0-4F55-A4CD-F6972B33573C}" destId="{5E45D78B-110F-4A02-A9B8-ED37530D8ACC}" srcOrd="0" destOrd="0" presId="urn:microsoft.com/office/officeart/2008/layout/RadialCluster"/>
    <dgm:cxn modelId="{1C12166A-0FBD-42D4-BA50-E7D35295CB33}" srcId="{C5DD06B1-297E-42A2-B39C-8D763B29F221}" destId="{4619FCA9-BCAC-42CD-B6F3-9FBEBEAD3F73}" srcOrd="3" destOrd="0" parTransId="{5B977B74-F92E-4513-B215-82B22A732C7A}" sibTransId="{D4A8C607-EE09-48F7-BB13-6C30DFFBD0A2}"/>
    <dgm:cxn modelId="{E4D9F063-A702-4FC5-B16C-8484253DC261}" type="presOf" srcId="{30264D9D-F4A8-4E8E-8A03-B919034DEF68}" destId="{43A50535-B6FA-47BC-B3F1-E8C5CC7C31C6}" srcOrd="0" destOrd="0" presId="urn:microsoft.com/office/officeart/2008/layout/RadialCluster"/>
    <dgm:cxn modelId="{33B48A78-005C-4AC3-A3C2-ACCB18537A51}" type="presParOf" srcId="{BEA7DA2D-83DF-44B3-AD07-D8B5F548F69C}" destId="{25F41542-245F-4CF5-B5AA-7436A19A71A7}" srcOrd="0" destOrd="0" presId="urn:microsoft.com/office/officeart/2008/layout/RadialCluster"/>
    <dgm:cxn modelId="{DE2D0733-C51D-4DE7-A802-073AA621077A}" type="presParOf" srcId="{25F41542-245F-4CF5-B5AA-7436A19A71A7}" destId="{DCE00AAA-B91B-406C-B2DF-719AA0F69CA5}" srcOrd="0" destOrd="0" presId="urn:microsoft.com/office/officeart/2008/layout/RadialCluster"/>
    <dgm:cxn modelId="{F92F729A-CB73-4214-8E91-E4F7DF2A19A9}" type="presParOf" srcId="{25F41542-245F-4CF5-B5AA-7436A19A71A7}" destId="{F5069E8A-6F54-4FA0-BCB1-7D474D86BB67}" srcOrd="1" destOrd="0" presId="urn:microsoft.com/office/officeart/2008/layout/RadialCluster"/>
    <dgm:cxn modelId="{604BDA6F-4949-45B9-B202-ED9F9D75478D}" type="presParOf" srcId="{25F41542-245F-4CF5-B5AA-7436A19A71A7}" destId="{E0A0DCC5-1F53-4B18-A583-23498519C7AA}" srcOrd="2" destOrd="0" presId="urn:microsoft.com/office/officeart/2008/layout/RadialCluster"/>
    <dgm:cxn modelId="{B7687F73-10BB-4566-A1E3-A6C2793D4F4E}" type="presParOf" srcId="{25F41542-245F-4CF5-B5AA-7436A19A71A7}" destId="{5E45D78B-110F-4A02-A9B8-ED37530D8ACC}" srcOrd="3" destOrd="0" presId="urn:microsoft.com/office/officeart/2008/layout/RadialCluster"/>
    <dgm:cxn modelId="{DE72AF2F-ECBD-41CA-B890-D96FC5BA831B}" type="presParOf" srcId="{25F41542-245F-4CF5-B5AA-7436A19A71A7}" destId="{CB9261C6-0D83-430B-9B45-69B3708660CE}" srcOrd="4" destOrd="0" presId="urn:microsoft.com/office/officeart/2008/layout/RadialCluster"/>
    <dgm:cxn modelId="{6828F9E9-4673-4385-A376-21A9AA2F06E2}" type="presParOf" srcId="{25F41542-245F-4CF5-B5AA-7436A19A71A7}" destId="{43A50535-B6FA-47BC-B3F1-E8C5CC7C31C6}" srcOrd="5" destOrd="0" presId="urn:microsoft.com/office/officeart/2008/layout/RadialCluster"/>
    <dgm:cxn modelId="{AED69F19-E924-4014-AF29-007C4CF857F6}" type="presParOf" srcId="{25F41542-245F-4CF5-B5AA-7436A19A71A7}" destId="{5452B8BB-5795-46BF-BADA-D5FABC9EA30C}" srcOrd="6" destOrd="0" presId="urn:microsoft.com/office/officeart/2008/layout/RadialCluster"/>
    <dgm:cxn modelId="{735D3D9A-99D2-4D6F-A4CC-4FC6BCBFF5BB}" type="presParOf" srcId="{25F41542-245F-4CF5-B5AA-7436A19A71A7}" destId="{1A499ACC-DA83-4AB1-8EC0-4AA5BEA2D5C9}" srcOrd="7" destOrd="0" presId="urn:microsoft.com/office/officeart/2008/layout/RadialCluster"/>
    <dgm:cxn modelId="{ECA04285-0C42-46FC-884E-50E46D6A7DBD}" type="presParOf" srcId="{25F41542-245F-4CF5-B5AA-7436A19A71A7}" destId="{067C61FE-CE0F-4E79-B260-A5B338FC6DF0}" srcOrd="8" destOrd="0" presId="urn:microsoft.com/office/officeart/2008/layout/RadialCluster"/>
    <dgm:cxn modelId="{E139A5B7-AB80-4964-A32D-F5FFC173CE4A}" type="presParOf" srcId="{25F41542-245F-4CF5-B5AA-7436A19A71A7}" destId="{BF8C02E5-AD8E-49A2-8A50-2F2D66BA07D4}" srcOrd="9" destOrd="0" presId="urn:microsoft.com/office/officeart/2008/layout/RadialCluster"/>
    <dgm:cxn modelId="{7434F8E4-15B1-4B31-B8B1-CA300E332365}" type="presParOf" srcId="{25F41542-245F-4CF5-B5AA-7436A19A71A7}" destId="{13D356FA-191C-487B-8000-01A2AD78F364}" srcOrd="10" destOrd="0" presId="urn:microsoft.com/office/officeart/2008/layout/RadialCluster"/>
    <dgm:cxn modelId="{9B8EB81B-DB2B-48CB-9C59-90E368F42D81}" type="presParOf" srcId="{25F41542-245F-4CF5-B5AA-7436A19A71A7}" destId="{53E81963-B8FE-43A4-BF25-FFE7A14BEC26}" srcOrd="11" destOrd="0" presId="urn:microsoft.com/office/officeart/2008/layout/RadialCluster"/>
    <dgm:cxn modelId="{8BB3584A-87FC-474B-AF66-0A6917118ECF}" type="presParOf" srcId="{25F41542-245F-4CF5-B5AA-7436A19A71A7}" destId="{75A4767F-5717-433D-BE77-A55AE523F051}" srcOrd="12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1ECA5D-8A7A-4F95-BA01-3D379A313CB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JO"/>
        </a:p>
      </dgm:t>
    </dgm:pt>
    <dgm:pt modelId="{8CB3CB47-51A1-42CB-8304-7AE0C668FA7A}">
      <dgm:prSet phldrT="[Text]" custT="1"/>
      <dgm:spPr>
        <a:solidFill>
          <a:srgbClr val="9D137F"/>
        </a:solidFill>
      </dgm:spPr>
      <dgm:t>
        <a:bodyPr/>
        <a:lstStyle/>
        <a:p>
          <a:pPr rtl="1"/>
          <a:r>
            <a:rPr lang="ar-JO" sz="2800" b="0" dirty="0" smtClean="0">
              <a:latin typeface="Andalus" panose="02020603050405020304" pitchFamily="18" charset="-78"/>
              <a:cs typeface="Andalus" panose="02020603050405020304" pitchFamily="18" charset="-78"/>
            </a:rPr>
            <a:t>محتويات العرض</a:t>
          </a:r>
          <a:endParaRPr lang="ar-JO" sz="2800" b="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78A67553-9C3F-4D89-AA73-FA8C80DB7426}" type="parTrans" cxnId="{AF7470BD-9BA3-42E9-BC64-5D2201563652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D702AAC4-351F-441C-B49F-45C56CAEBF9E}" type="sibTrans" cxnId="{AF7470BD-9BA3-42E9-BC64-5D2201563652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6BF6D268-6AB4-4835-9063-67DA79172483}">
      <dgm:prSet phldrT="[Text]" custT="1"/>
      <dgm:spPr>
        <a:solidFill>
          <a:srgbClr val="EB57CB"/>
        </a:solidFill>
      </dgm:spPr>
      <dgm:t>
        <a:bodyPr/>
        <a:lstStyle/>
        <a:p>
          <a:pPr rtl="1"/>
          <a:r>
            <a:rPr lang="ar-JO" sz="2400" b="0" dirty="0" smtClean="0">
              <a:latin typeface="Andalus" panose="02020603050405020304" pitchFamily="18" charset="-78"/>
              <a:cs typeface="Andalus" panose="02020603050405020304" pitchFamily="18" charset="-78"/>
            </a:rPr>
            <a:t>موقع المشروع</a:t>
          </a:r>
          <a:endParaRPr lang="ar-JO" sz="2400" b="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FE17BF83-46EE-45DE-BCEE-E34ADB9C353D}" type="parTrans" cxnId="{25EB0899-017A-493D-A78C-D02A5E802A16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178243F3-00BE-43F6-B245-048D85FA5C1C}" type="sibTrans" cxnId="{25EB0899-017A-493D-A78C-D02A5E802A16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F40BD5CB-293D-47BE-A033-C60251392732}">
      <dgm:prSet phldrT="[Text]" custT="1"/>
      <dgm:spPr>
        <a:solidFill>
          <a:srgbClr val="EB57CB"/>
        </a:solidFill>
      </dgm:spPr>
      <dgm:t>
        <a:bodyPr/>
        <a:lstStyle/>
        <a:p>
          <a:pPr rtl="1"/>
          <a:r>
            <a:rPr lang="ar-JO" sz="2400" b="0" dirty="0" smtClean="0">
              <a:latin typeface="Andalus" panose="02020603050405020304" pitchFamily="18" charset="-78"/>
              <a:cs typeface="Andalus" panose="02020603050405020304" pitchFamily="18" charset="-78"/>
            </a:rPr>
            <a:t>مفهوم التنمية الاقتصادية المحلية</a:t>
          </a:r>
          <a:endParaRPr lang="ar-JO" sz="2400" b="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F6DBEA5F-E3B2-46A5-91B9-B5A212C50A87}" type="parTrans" cxnId="{E6C2775E-AECC-4EEE-A776-ED8588F81328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38339067-8040-490B-A9AD-2E112716F4A0}" type="sibTrans" cxnId="{E6C2775E-AECC-4EEE-A776-ED8588F81328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DF6B81C1-A99C-43DA-A3CA-63DCA5FC08E7}">
      <dgm:prSet phldrT="[Text]" custT="1"/>
      <dgm:spPr>
        <a:solidFill>
          <a:srgbClr val="EB57CB"/>
        </a:solidFill>
      </dgm:spPr>
      <dgm:t>
        <a:bodyPr/>
        <a:lstStyle/>
        <a:p>
          <a:pPr rtl="1"/>
          <a:r>
            <a:rPr lang="ar-JO" sz="2400" b="0" dirty="0" smtClean="0">
              <a:latin typeface="Andalus" panose="02020603050405020304" pitchFamily="18" charset="-78"/>
              <a:cs typeface="Andalus" panose="02020603050405020304" pitchFamily="18" charset="-78"/>
            </a:rPr>
            <a:t>منهجية العمل</a:t>
          </a:r>
          <a:endParaRPr lang="ar-JO" sz="2400" b="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AB130A0-3E54-4924-80DD-C133C556BB6B}" type="parTrans" cxnId="{90A00D70-F6BC-46C8-9124-8740A0C56D14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1674846C-7C07-48F2-A4BA-5DB705577538}" type="sibTrans" cxnId="{90A00D70-F6BC-46C8-9124-8740A0C56D14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BF385268-73D6-4602-BFB2-30FAF6D1CF7B}">
      <dgm:prSet phldrT="[Text]" custT="1"/>
      <dgm:spPr>
        <a:solidFill>
          <a:srgbClr val="EB57CB"/>
        </a:solidFill>
      </dgm:spPr>
      <dgm:t>
        <a:bodyPr/>
        <a:lstStyle/>
        <a:p>
          <a:pPr rtl="1"/>
          <a:r>
            <a:rPr lang="ar-JO" sz="2400" b="0" dirty="0" smtClean="0">
              <a:latin typeface="Andalus" panose="02020603050405020304" pitchFamily="18" charset="-78"/>
              <a:cs typeface="Andalus" panose="02020603050405020304" pitchFamily="18" charset="-78"/>
            </a:rPr>
            <a:t>مبررات اختيار الموقع</a:t>
          </a:r>
          <a:endParaRPr lang="ar-JO" sz="2400" b="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E4B7B940-C728-4714-A619-E6A93F22CC81}" type="parTrans" cxnId="{5FC09A5D-6B77-4EDC-9B69-467B6A024F26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C58BEB1F-724A-4A50-AB49-1D98278228EF}" type="sibTrans" cxnId="{5FC09A5D-6B77-4EDC-9B69-467B6A024F26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B9000BE0-EDAA-43E2-A7B6-AE5BD5347807}" type="pres">
      <dgm:prSet presAssocID="{6B1ECA5D-8A7A-4F95-BA01-3D379A313CB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JO"/>
        </a:p>
      </dgm:t>
    </dgm:pt>
    <dgm:pt modelId="{F872A31C-F2ED-4BC4-B804-007647493F82}" type="pres">
      <dgm:prSet presAssocID="{8CB3CB47-51A1-42CB-8304-7AE0C668FA7A}" presName="hierRoot1" presStyleCnt="0">
        <dgm:presLayoutVars>
          <dgm:hierBranch val="init"/>
        </dgm:presLayoutVars>
      </dgm:prSet>
      <dgm:spPr/>
    </dgm:pt>
    <dgm:pt modelId="{1CC41A79-FF5B-430F-9791-286558DE911B}" type="pres">
      <dgm:prSet presAssocID="{8CB3CB47-51A1-42CB-8304-7AE0C668FA7A}" presName="rootComposite1" presStyleCnt="0"/>
      <dgm:spPr/>
    </dgm:pt>
    <dgm:pt modelId="{16F0941F-3DCB-4471-B425-A4BA0C26881C}" type="pres">
      <dgm:prSet presAssocID="{8CB3CB47-51A1-42CB-8304-7AE0C668FA7A}" presName="rootText1" presStyleLbl="node0" presStyleIdx="0" presStyleCnt="1" custScaleX="212262" custScaleY="88643" custLinFactNeighborX="3104" custLinFactNeighborY="-81321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AA34F231-BE2D-4BF9-9500-B582B4145738}" type="pres">
      <dgm:prSet presAssocID="{8CB3CB47-51A1-42CB-8304-7AE0C668FA7A}" presName="rootConnector1" presStyleLbl="node1" presStyleIdx="0" presStyleCnt="0"/>
      <dgm:spPr/>
      <dgm:t>
        <a:bodyPr/>
        <a:lstStyle/>
        <a:p>
          <a:pPr rtl="1"/>
          <a:endParaRPr lang="ar-JO"/>
        </a:p>
      </dgm:t>
    </dgm:pt>
    <dgm:pt modelId="{561E68E4-D9CC-46DA-A5A4-BD86CCD13143}" type="pres">
      <dgm:prSet presAssocID="{8CB3CB47-51A1-42CB-8304-7AE0C668FA7A}" presName="hierChild2" presStyleCnt="0"/>
      <dgm:spPr/>
    </dgm:pt>
    <dgm:pt modelId="{BB9D0C0D-DEEE-4039-8065-2462B0A9AEBB}" type="pres">
      <dgm:prSet presAssocID="{AAB130A0-3E54-4924-80DD-C133C556BB6B}" presName="Name37" presStyleLbl="parChTrans1D2" presStyleIdx="0" presStyleCnt="4"/>
      <dgm:spPr/>
      <dgm:t>
        <a:bodyPr/>
        <a:lstStyle/>
        <a:p>
          <a:pPr rtl="1"/>
          <a:endParaRPr lang="ar-JO"/>
        </a:p>
      </dgm:t>
    </dgm:pt>
    <dgm:pt modelId="{0CDAF29C-B95E-4399-847D-91D02BD318D6}" type="pres">
      <dgm:prSet presAssocID="{DF6B81C1-A99C-43DA-A3CA-63DCA5FC08E7}" presName="hierRoot2" presStyleCnt="0">
        <dgm:presLayoutVars>
          <dgm:hierBranch val="init"/>
        </dgm:presLayoutVars>
      </dgm:prSet>
      <dgm:spPr/>
    </dgm:pt>
    <dgm:pt modelId="{8D2B4511-F859-4675-89C8-4F47F6B8DF60}" type="pres">
      <dgm:prSet presAssocID="{DF6B81C1-A99C-43DA-A3CA-63DCA5FC08E7}" presName="rootComposite" presStyleCnt="0"/>
      <dgm:spPr/>
    </dgm:pt>
    <dgm:pt modelId="{C15AB5A2-3025-48A5-AEC9-3BAB5B27828F}" type="pres">
      <dgm:prSet presAssocID="{DF6B81C1-A99C-43DA-A3CA-63DCA5FC08E7}" presName="rootText" presStyleLbl="node2" presStyleIdx="0" presStyleCnt="4" custLinFactNeighborY="1251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1D06048C-D092-4EC7-810B-E18799695800}" type="pres">
      <dgm:prSet presAssocID="{DF6B81C1-A99C-43DA-A3CA-63DCA5FC08E7}" presName="rootConnector" presStyleLbl="node2" presStyleIdx="0" presStyleCnt="4"/>
      <dgm:spPr/>
      <dgm:t>
        <a:bodyPr/>
        <a:lstStyle/>
        <a:p>
          <a:pPr rtl="1"/>
          <a:endParaRPr lang="ar-JO"/>
        </a:p>
      </dgm:t>
    </dgm:pt>
    <dgm:pt modelId="{2CAD3B7D-D960-4BB6-AE43-D017F4697611}" type="pres">
      <dgm:prSet presAssocID="{DF6B81C1-A99C-43DA-A3CA-63DCA5FC08E7}" presName="hierChild4" presStyleCnt="0"/>
      <dgm:spPr/>
    </dgm:pt>
    <dgm:pt modelId="{62A051D1-CD0E-420A-8664-F757AA0D52E1}" type="pres">
      <dgm:prSet presAssocID="{DF6B81C1-A99C-43DA-A3CA-63DCA5FC08E7}" presName="hierChild5" presStyleCnt="0"/>
      <dgm:spPr/>
    </dgm:pt>
    <dgm:pt modelId="{69C90222-A892-4670-A1F9-C0486A5CFB5F}" type="pres">
      <dgm:prSet presAssocID="{E4B7B940-C728-4714-A619-E6A93F22CC81}" presName="Name37" presStyleLbl="parChTrans1D2" presStyleIdx="1" presStyleCnt="4"/>
      <dgm:spPr/>
      <dgm:t>
        <a:bodyPr/>
        <a:lstStyle/>
        <a:p>
          <a:pPr rtl="1"/>
          <a:endParaRPr lang="ar-JO"/>
        </a:p>
      </dgm:t>
    </dgm:pt>
    <dgm:pt modelId="{C63724A4-18D9-458B-A742-CB6987D2BD5D}" type="pres">
      <dgm:prSet presAssocID="{BF385268-73D6-4602-BFB2-30FAF6D1CF7B}" presName="hierRoot2" presStyleCnt="0">
        <dgm:presLayoutVars>
          <dgm:hierBranch val="init"/>
        </dgm:presLayoutVars>
      </dgm:prSet>
      <dgm:spPr/>
    </dgm:pt>
    <dgm:pt modelId="{E61DB2FF-CC67-4645-A96E-504EE9B23BE5}" type="pres">
      <dgm:prSet presAssocID="{BF385268-73D6-4602-BFB2-30FAF6D1CF7B}" presName="rootComposite" presStyleCnt="0"/>
      <dgm:spPr/>
    </dgm:pt>
    <dgm:pt modelId="{DE7803C1-B52D-4518-87B8-6E8A47179889}" type="pres">
      <dgm:prSet presAssocID="{BF385268-73D6-4602-BFB2-30FAF6D1CF7B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492E93F3-853D-405F-B257-481DAC4BBEAB}" type="pres">
      <dgm:prSet presAssocID="{BF385268-73D6-4602-BFB2-30FAF6D1CF7B}" presName="rootConnector" presStyleLbl="node2" presStyleIdx="1" presStyleCnt="4"/>
      <dgm:spPr/>
      <dgm:t>
        <a:bodyPr/>
        <a:lstStyle/>
        <a:p>
          <a:pPr rtl="1"/>
          <a:endParaRPr lang="ar-JO"/>
        </a:p>
      </dgm:t>
    </dgm:pt>
    <dgm:pt modelId="{5814B548-BE38-465D-9635-BF6070E49D89}" type="pres">
      <dgm:prSet presAssocID="{BF385268-73D6-4602-BFB2-30FAF6D1CF7B}" presName="hierChild4" presStyleCnt="0"/>
      <dgm:spPr/>
    </dgm:pt>
    <dgm:pt modelId="{9D51AEFF-A34A-43EB-8A27-46A957303566}" type="pres">
      <dgm:prSet presAssocID="{BF385268-73D6-4602-BFB2-30FAF6D1CF7B}" presName="hierChild5" presStyleCnt="0"/>
      <dgm:spPr/>
    </dgm:pt>
    <dgm:pt modelId="{203433C5-F879-49B0-881E-EDA4BBAAB179}" type="pres">
      <dgm:prSet presAssocID="{FE17BF83-46EE-45DE-BCEE-E34ADB9C353D}" presName="Name37" presStyleLbl="parChTrans1D2" presStyleIdx="2" presStyleCnt="4"/>
      <dgm:spPr/>
      <dgm:t>
        <a:bodyPr/>
        <a:lstStyle/>
        <a:p>
          <a:pPr rtl="1"/>
          <a:endParaRPr lang="ar-JO"/>
        </a:p>
      </dgm:t>
    </dgm:pt>
    <dgm:pt modelId="{596A8E8D-64AE-4D78-B954-E8142A2BD65C}" type="pres">
      <dgm:prSet presAssocID="{6BF6D268-6AB4-4835-9063-67DA79172483}" presName="hierRoot2" presStyleCnt="0">
        <dgm:presLayoutVars>
          <dgm:hierBranch val="init"/>
        </dgm:presLayoutVars>
      </dgm:prSet>
      <dgm:spPr/>
    </dgm:pt>
    <dgm:pt modelId="{E66D2565-952B-4667-92B0-CF88E8AB4053}" type="pres">
      <dgm:prSet presAssocID="{6BF6D268-6AB4-4835-9063-67DA79172483}" presName="rootComposite" presStyleCnt="0"/>
      <dgm:spPr/>
    </dgm:pt>
    <dgm:pt modelId="{9E368328-3E92-4FD2-9AB2-0FE7DCE61BE4}" type="pres">
      <dgm:prSet presAssocID="{6BF6D268-6AB4-4835-9063-67DA79172483}" presName="rootText" presStyleLbl="node2" presStyleIdx="2" presStyleCnt="4" custLinFactNeighborX="3325" custLinFactNeighborY="2034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5D1388C2-4117-4B10-9B0C-32A8AF2B886E}" type="pres">
      <dgm:prSet presAssocID="{6BF6D268-6AB4-4835-9063-67DA79172483}" presName="rootConnector" presStyleLbl="node2" presStyleIdx="2" presStyleCnt="4"/>
      <dgm:spPr/>
      <dgm:t>
        <a:bodyPr/>
        <a:lstStyle/>
        <a:p>
          <a:pPr rtl="1"/>
          <a:endParaRPr lang="ar-JO"/>
        </a:p>
      </dgm:t>
    </dgm:pt>
    <dgm:pt modelId="{8C1D032F-9D80-4D75-A75F-1ECE3392ED38}" type="pres">
      <dgm:prSet presAssocID="{6BF6D268-6AB4-4835-9063-67DA79172483}" presName="hierChild4" presStyleCnt="0"/>
      <dgm:spPr/>
    </dgm:pt>
    <dgm:pt modelId="{38A51026-94D7-4B33-ADD8-99A63E2E02CA}" type="pres">
      <dgm:prSet presAssocID="{6BF6D268-6AB4-4835-9063-67DA79172483}" presName="hierChild5" presStyleCnt="0"/>
      <dgm:spPr/>
    </dgm:pt>
    <dgm:pt modelId="{FDB86C11-7B32-427C-8ECF-1B1D55FA00F8}" type="pres">
      <dgm:prSet presAssocID="{F6DBEA5F-E3B2-46A5-91B9-B5A212C50A87}" presName="Name37" presStyleLbl="parChTrans1D2" presStyleIdx="3" presStyleCnt="4"/>
      <dgm:spPr/>
      <dgm:t>
        <a:bodyPr/>
        <a:lstStyle/>
        <a:p>
          <a:pPr rtl="1"/>
          <a:endParaRPr lang="ar-JO"/>
        </a:p>
      </dgm:t>
    </dgm:pt>
    <dgm:pt modelId="{551C9BD1-3F62-4C18-A825-700896608C00}" type="pres">
      <dgm:prSet presAssocID="{F40BD5CB-293D-47BE-A033-C60251392732}" presName="hierRoot2" presStyleCnt="0">
        <dgm:presLayoutVars>
          <dgm:hierBranch val="init"/>
        </dgm:presLayoutVars>
      </dgm:prSet>
      <dgm:spPr/>
    </dgm:pt>
    <dgm:pt modelId="{E2D03102-3FB1-4557-9EBE-CEFDE5A0C3F0}" type="pres">
      <dgm:prSet presAssocID="{F40BD5CB-293D-47BE-A033-C60251392732}" presName="rootComposite" presStyleCnt="0"/>
      <dgm:spPr/>
    </dgm:pt>
    <dgm:pt modelId="{EF3F0D5F-9D9F-4E82-AE65-45607BB55B04}" type="pres">
      <dgm:prSet presAssocID="{F40BD5CB-293D-47BE-A033-C60251392732}" presName="rootText" presStyleLbl="node2" presStyleIdx="3" presStyleCnt="4" custScaleX="107491" custLinFactNeighborY="2033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2F1A822B-E71B-4E34-AEB9-CF45C82E934B}" type="pres">
      <dgm:prSet presAssocID="{F40BD5CB-293D-47BE-A033-C60251392732}" presName="rootConnector" presStyleLbl="node2" presStyleIdx="3" presStyleCnt="4"/>
      <dgm:spPr/>
      <dgm:t>
        <a:bodyPr/>
        <a:lstStyle/>
        <a:p>
          <a:pPr rtl="1"/>
          <a:endParaRPr lang="ar-JO"/>
        </a:p>
      </dgm:t>
    </dgm:pt>
    <dgm:pt modelId="{364C6366-D8A0-4C3F-9FDE-407CE697ABCF}" type="pres">
      <dgm:prSet presAssocID="{F40BD5CB-293D-47BE-A033-C60251392732}" presName="hierChild4" presStyleCnt="0"/>
      <dgm:spPr/>
    </dgm:pt>
    <dgm:pt modelId="{FAC5B634-9E6F-4CC1-9163-D1464215A637}" type="pres">
      <dgm:prSet presAssocID="{F40BD5CB-293D-47BE-A033-C60251392732}" presName="hierChild5" presStyleCnt="0"/>
      <dgm:spPr/>
    </dgm:pt>
    <dgm:pt modelId="{3A35120E-ABB0-44C2-B1A9-114283DAE9D3}" type="pres">
      <dgm:prSet presAssocID="{8CB3CB47-51A1-42CB-8304-7AE0C668FA7A}" presName="hierChild3" presStyleCnt="0"/>
      <dgm:spPr/>
    </dgm:pt>
  </dgm:ptLst>
  <dgm:cxnLst>
    <dgm:cxn modelId="{AA4292BF-B2F5-4337-98A5-3DB133B4C1A8}" type="presOf" srcId="{F6DBEA5F-E3B2-46A5-91B9-B5A212C50A87}" destId="{FDB86C11-7B32-427C-8ECF-1B1D55FA00F8}" srcOrd="0" destOrd="0" presId="urn:microsoft.com/office/officeart/2005/8/layout/orgChart1"/>
    <dgm:cxn modelId="{D02691BB-0A73-404D-84A2-BE735CC4BFF4}" type="presOf" srcId="{BF385268-73D6-4602-BFB2-30FAF6D1CF7B}" destId="{492E93F3-853D-405F-B257-481DAC4BBEAB}" srcOrd="1" destOrd="0" presId="urn:microsoft.com/office/officeart/2005/8/layout/orgChart1"/>
    <dgm:cxn modelId="{09F25B4E-08C6-4FD6-9126-A53478213C44}" type="presOf" srcId="{8CB3CB47-51A1-42CB-8304-7AE0C668FA7A}" destId="{16F0941F-3DCB-4471-B425-A4BA0C26881C}" srcOrd="0" destOrd="0" presId="urn:microsoft.com/office/officeart/2005/8/layout/orgChart1"/>
    <dgm:cxn modelId="{25EB0899-017A-493D-A78C-D02A5E802A16}" srcId="{8CB3CB47-51A1-42CB-8304-7AE0C668FA7A}" destId="{6BF6D268-6AB4-4835-9063-67DA79172483}" srcOrd="2" destOrd="0" parTransId="{FE17BF83-46EE-45DE-BCEE-E34ADB9C353D}" sibTransId="{178243F3-00BE-43F6-B245-048D85FA5C1C}"/>
    <dgm:cxn modelId="{90A00D70-F6BC-46C8-9124-8740A0C56D14}" srcId="{8CB3CB47-51A1-42CB-8304-7AE0C668FA7A}" destId="{DF6B81C1-A99C-43DA-A3CA-63DCA5FC08E7}" srcOrd="0" destOrd="0" parTransId="{AAB130A0-3E54-4924-80DD-C133C556BB6B}" sibTransId="{1674846C-7C07-48F2-A4BA-5DB705577538}"/>
    <dgm:cxn modelId="{524B76CE-4DED-4C07-A1FF-3BEA38227112}" type="presOf" srcId="{BF385268-73D6-4602-BFB2-30FAF6D1CF7B}" destId="{DE7803C1-B52D-4518-87B8-6E8A47179889}" srcOrd="0" destOrd="0" presId="urn:microsoft.com/office/officeart/2005/8/layout/orgChart1"/>
    <dgm:cxn modelId="{1C24E931-5EF9-43C2-B2F6-5D6717659BC0}" type="presOf" srcId="{E4B7B940-C728-4714-A619-E6A93F22CC81}" destId="{69C90222-A892-4670-A1F9-C0486A5CFB5F}" srcOrd="0" destOrd="0" presId="urn:microsoft.com/office/officeart/2005/8/layout/orgChart1"/>
    <dgm:cxn modelId="{E7202DAD-E05D-4FD4-8D68-71647F935FF9}" type="presOf" srcId="{AAB130A0-3E54-4924-80DD-C133C556BB6B}" destId="{BB9D0C0D-DEEE-4039-8065-2462B0A9AEBB}" srcOrd="0" destOrd="0" presId="urn:microsoft.com/office/officeart/2005/8/layout/orgChart1"/>
    <dgm:cxn modelId="{943F0B56-967A-4BB6-9C7D-30B20A3AE5A5}" type="presOf" srcId="{DF6B81C1-A99C-43DA-A3CA-63DCA5FC08E7}" destId="{C15AB5A2-3025-48A5-AEC9-3BAB5B27828F}" srcOrd="0" destOrd="0" presId="urn:microsoft.com/office/officeart/2005/8/layout/orgChart1"/>
    <dgm:cxn modelId="{AF7470BD-9BA3-42E9-BC64-5D2201563652}" srcId="{6B1ECA5D-8A7A-4F95-BA01-3D379A313CBC}" destId="{8CB3CB47-51A1-42CB-8304-7AE0C668FA7A}" srcOrd="0" destOrd="0" parTransId="{78A67553-9C3F-4D89-AA73-FA8C80DB7426}" sibTransId="{D702AAC4-351F-441C-B49F-45C56CAEBF9E}"/>
    <dgm:cxn modelId="{9BCCEA76-A41F-41DE-965D-32127593000B}" type="presOf" srcId="{6BF6D268-6AB4-4835-9063-67DA79172483}" destId="{9E368328-3E92-4FD2-9AB2-0FE7DCE61BE4}" srcOrd="0" destOrd="0" presId="urn:microsoft.com/office/officeart/2005/8/layout/orgChart1"/>
    <dgm:cxn modelId="{71BD9104-D540-40F2-B26E-1B360B82DD7B}" type="presOf" srcId="{6B1ECA5D-8A7A-4F95-BA01-3D379A313CBC}" destId="{B9000BE0-EDAA-43E2-A7B6-AE5BD5347807}" srcOrd="0" destOrd="0" presId="urn:microsoft.com/office/officeart/2005/8/layout/orgChart1"/>
    <dgm:cxn modelId="{E6C2775E-AECC-4EEE-A776-ED8588F81328}" srcId="{8CB3CB47-51A1-42CB-8304-7AE0C668FA7A}" destId="{F40BD5CB-293D-47BE-A033-C60251392732}" srcOrd="3" destOrd="0" parTransId="{F6DBEA5F-E3B2-46A5-91B9-B5A212C50A87}" sibTransId="{38339067-8040-490B-A9AD-2E112716F4A0}"/>
    <dgm:cxn modelId="{D857B22A-01A0-41EC-A616-F06E76DC6FAD}" type="presOf" srcId="{6BF6D268-6AB4-4835-9063-67DA79172483}" destId="{5D1388C2-4117-4B10-9B0C-32A8AF2B886E}" srcOrd="1" destOrd="0" presId="urn:microsoft.com/office/officeart/2005/8/layout/orgChart1"/>
    <dgm:cxn modelId="{8CDF0472-508D-48A5-B926-FC0ECC905B34}" type="presOf" srcId="{FE17BF83-46EE-45DE-BCEE-E34ADB9C353D}" destId="{203433C5-F879-49B0-881E-EDA4BBAAB179}" srcOrd="0" destOrd="0" presId="urn:microsoft.com/office/officeart/2005/8/layout/orgChart1"/>
    <dgm:cxn modelId="{5FC09A5D-6B77-4EDC-9B69-467B6A024F26}" srcId="{8CB3CB47-51A1-42CB-8304-7AE0C668FA7A}" destId="{BF385268-73D6-4602-BFB2-30FAF6D1CF7B}" srcOrd="1" destOrd="0" parTransId="{E4B7B940-C728-4714-A619-E6A93F22CC81}" sibTransId="{C58BEB1F-724A-4A50-AB49-1D98278228EF}"/>
    <dgm:cxn modelId="{01A96FED-40D7-4BAD-A821-FCCBAB9C9DBA}" type="presOf" srcId="{8CB3CB47-51A1-42CB-8304-7AE0C668FA7A}" destId="{AA34F231-BE2D-4BF9-9500-B582B4145738}" srcOrd="1" destOrd="0" presId="urn:microsoft.com/office/officeart/2005/8/layout/orgChart1"/>
    <dgm:cxn modelId="{AA23FF83-7BE6-4336-ADB9-8184EA5DE817}" type="presOf" srcId="{F40BD5CB-293D-47BE-A033-C60251392732}" destId="{EF3F0D5F-9D9F-4E82-AE65-45607BB55B04}" srcOrd="0" destOrd="0" presId="urn:microsoft.com/office/officeart/2005/8/layout/orgChart1"/>
    <dgm:cxn modelId="{A9C95E39-05F0-4276-97DF-DCCC5CD730D7}" type="presOf" srcId="{F40BD5CB-293D-47BE-A033-C60251392732}" destId="{2F1A822B-E71B-4E34-AEB9-CF45C82E934B}" srcOrd="1" destOrd="0" presId="urn:microsoft.com/office/officeart/2005/8/layout/orgChart1"/>
    <dgm:cxn modelId="{D21AFA15-98D2-484C-A08A-855DA9401378}" type="presOf" srcId="{DF6B81C1-A99C-43DA-A3CA-63DCA5FC08E7}" destId="{1D06048C-D092-4EC7-810B-E18799695800}" srcOrd="1" destOrd="0" presId="urn:microsoft.com/office/officeart/2005/8/layout/orgChart1"/>
    <dgm:cxn modelId="{913C9FED-7CF4-49A1-9CBC-B478DFD3D1ED}" type="presParOf" srcId="{B9000BE0-EDAA-43E2-A7B6-AE5BD5347807}" destId="{F872A31C-F2ED-4BC4-B804-007647493F82}" srcOrd="0" destOrd="0" presId="urn:microsoft.com/office/officeart/2005/8/layout/orgChart1"/>
    <dgm:cxn modelId="{CE1D56A4-2D95-41F6-9509-F68FF902E67F}" type="presParOf" srcId="{F872A31C-F2ED-4BC4-B804-007647493F82}" destId="{1CC41A79-FF5B-430F-9791-286558DE911B}" srcOrd="0" destOrd="0" presId="urn:microsoft.com/office/officeart/2005/8/layout/orgChart1"/>
    <dgm:cxn modelId="{99E0C43B-8A24-40EE-B96B-D69B2FB5F6D2}" type="presParOf" srcId="{1CC41A79-FF5B-430F-9791-286558DE911B}" destId="{16F0941F-3DCB-4471-B425-A4BA0C26881C}" srcOrd="0" destOrd="0" presId="urn:microsoft.com/office/officeart/2005/8/layout/orgChart1"/>
    <dgm:cxn modelId="{05E6A85E-681F-404B-AF98-6EF776C02EBC}" type="presParOf" srcId="{1CC41A79-FF5B-430F-9791-286558DE911B}" destId="{AA34F231-BE2D-4BF9-9500-B582B4145738}" srcOrd="1" destOrd="0" presId="urn:microsoft.com/office/officeart/2005/8/layout/orgChart1"/>
    <dgm:cxn modelId="{6DA5C532-414D-4A47-8A61-1EE3A9A8E572}" type="presParOf" srcId="{F872A31C-F2ED-4BC4-B804-007647493F82}" destId="{561E68E4-D9CC-46DA-A5A4-BD86CCD13143}" srcOrd="1" destOrd="0" presId="urn:microsoft.com/office/officeart/2005/8/layout/orgChart1"/>
    <dgm:cxn modelId="{051D7B5E-D9FE-4020-BFE0-F2723017A6AC}" type="presParOf" srcId="{561E68E4-D9CC-46DA-A5A4-BD86CCD13143}" destId="{BB9D0C0D-DEEE-4039-8065-2462B0A9AEBB}" srcOrd="0" destOrd="0" presId="urn:microsoft.com/office/officeart/2005/8/layout/orgChart1"/>
    <dgm:cxn modelId="{B14AB2B9-F890-4AAF-80BF-25BA5874D46D}" type="presParOf" srcId="{561E68E4-D9CC-46DA-A5A4-BD86CCD13143}" destId="{0CDAF29C-B95E-4399-847D-91D02BD318D6}" srcOrd="1" destOrd="0" presId="urn:microsoft.com/office/officeart/2005/8/layout/orgChart1"/>
    <dgm:cxn modelId="{3CAAEDA2-A4AE-4A43-B6F8-CCED667858F1}" type="presParOf" srcId="{0CDAF29C-B95E-4399-847D-91D02BD318D6}" destId="{8D2B4511-F859-4675-89C8-4F47F6B8DF60}" srcOrd="0" destOrd="0" presId="urn:microsoft.com/office/officeart/2005/8/layout/orgChart1"/>
    <dgm:cxn modelId="{698DA6CD-6C45-4296-A0D0-F26614CBB67F}" type="presParOf" srcId="{8D2B4511-F859-4675-89C8-4F47F6B8DF60}" destId="{C15AB5A2-3025-48A5-AEC9-3BAB5B27828F}" srcOrd="0" destOrd="0" presId="urn:microsoft.com/office/officeart/2005/8/layout/orgChart1"/>
    <dgm:cxn modelId="{17C53011-557B-4F3E-8C4A-8D97891826D2}" type="presParOf" srcId="{8D2B4511-F859-4675-89C8-4F47F6B8DF60}" destId="{1D06048C-D092-4EC7-810B-E18799695800}" srcOrd="1" destOrd="0" presId="urn:microsoft.com/office/officeart/2005/8/layout/orgChart1"/>
    <dgm:cxn modelId="{198C8675-6CB6-47D1-B641-EB9FCF4648ED}" type="presParOf" srcId="{0CDAF29C-B95E-4399-847D-91D02BD318D6}" destId="{2CAD3B7D-D960-4BB6-AE43-D017F4697611}" srcOrd="1" destOrd="0" presId="urn:microsoft.com/office/officeart/2005/8/layout/orgChart1"/>
    <dgm:cxn modelId="{0340AA0F-164E-42E5-BF42-0FA55259F6DF}" type="presParOf" srcId="{0CDAF29C-B95E-4399-847D-91D02BD318D6}" destId="{62A051D1-CD0E-420A-8664-F757AA0D52E1}" srcOrd="2" destOrd="0" presId="urn:microsoft.com/office/officeart/2005/8/layout/orgChart1"/>
    <dgm:cxn modelId="{D2BECD16-278C-4307-9143-3AA0F9BCB35A}" type="presParOf" srcId="{561E68E4-D9CC-46DA-A5A4-BD86CCD13143}" destId="{69C90222-A892-4670-A1F9-C0486A5CFB5F}" srcOrd="2" destOrd="0" presId="urn:microsoft.com/office/officeart/2005/8/layout/orgChart1"/>
    <dgm:cxn modelId="{0985CBDE-4B50-4FC7-8BF4-2DCBDF55E5B5}" type="presParOf" srcId="{561E68E4-D9CC-46DA-A5A4-BD86CCD13143}" destId="{C63724A4-18D9-458B-A742-CB6987D2BD5D}" srcOrd="3" destOrd="0" presId="urn:microsoft.com/office/officeart/2005/8/layout/orgChart1"/>
    <dgm:cxn modelId="{EF99FAEB-BD3A-481F-A5F3-CBA0DDFA8BBF}" type="presParOf" srcId="{C63724A4-18D9-458B-A742-CB6987D2BD5D}" destId="{E61DB2FF-CC67-4645-A96E-504EE9B23BE5}" srcOrd="0" destOrd="0" presId="urn:microsoft.com/office/officeart/2005/8/layout/orgChart1"/>
    <dgm:cxn modelId="{43F3F11B-8A07-427F-A0B7-9FD9C2CAA7DD}" type="presParOf" srcId="{E61DB2FF-CC67-4645-A96E-504EE9B23BE5}" destId="{DE7803C1-B52D-4518-87B8-6E8A47179889}" srcOrd="0" destOrd="0" presId="urn:microsoft.com/office/officeart/2005/8/layout/orgChart1"/>
    <dgm:cxn modelId="{1355C667-1EA3-4832-A2C2-2DD41CF9F601}" type="presParOf" srcId="{E61DB2FF-CC67-4645-A96E-504EE9B23BE5}" destId="{492E93F3-853D-405F-B257-481DAC4BBEAB}" srcOrd="1" destOrd="0" presId="urn:microsoft.com/office/officeart/2005/8/layout/orgChart1"/>
    <dgm:cxn modelId="{C9BE311F-3E54-45EF-A1B6-E40AE7F484F4}" type="presParOf" srcId="{C63724A4-18D9-458B-A742-CB6987D2BD5D}" destId="{5814B548-BE38-465D-9635-BF6070E49D89}" srcOrd="1" destOrd="0" presId="urn:microsoft.com/office/officeart/2005/8/layout/orgChart1"/>
    <dgm:cxn modelId="{9C798232-00E2-428F-B31A-A7F9A40D6A02}" type="presParOf" srcId="{C63724A4-18D9-458B-A742-CB6987D2BD5D}" destId="{9D51AEFF-A34A-43EB-8A27-46A957303566}" srcOrd="2" destOrd="0" presId="urn:microsoft.com/office/officeart/2005/8/layout/orgChart1"/>
    <dgm:cxn modelId="{2A820BC2-2E52-4BD9-8A8E-D569AED45EE3}" type="presParOf" srcId="{561E68E4-D9CC-46DA-A5A4-BD86CCD13143}" destId="{203433C5-F879-49B0-881E-EDA4BBAAB179}" srcOrd="4" destOrd="0" presId="urn:microsoft.com/office/officeart/2005/8/layout/orgChart1"/>
    <dgm:cxn modelId="{478B10E3-4983-4B6D-B470-8F1F2653F462}" type="presParOf" srcId="{561E68E4-D9CC-46DA-A5A4-BD86CCD13143}" destId="{596A8E8D-64AE-4D78-B954-E8142A2BD65C}" srcOrd="5" destOrd="0" presId="urn:microsoft.com/office/officeart/2005/8/layout/orgChart1"/>
    <dgm:cxn modelId="{D71E42D9-55A5-4B0B-A834-E16C03AE2608}" type="presParOf" srcId="{596A8E8D-64AE-4D78-B954-E8142A2BD65C}" destId="{E66D2565-952B-4667-92B0-CF88E8AB4053}" srcOrd="0" destOrd="0" presId="urn:microsoft.com/office/officeart/2005/8/layout/orgChart1"/>
    <dgm:cxn modelId="{6B1CF24E-FF39-49C7-B04D-7E097726FDE9}" type="presParOf" srcId="{E66D2565-952B-4667-92B0-CF88E8AB4053}" destId="{9E368328-3E92-4FD2-9AB2-0FE7DCE61BE4}" srcOrd="0" destOrd="0" presId="urn:microsoft.com/office/officeart/2005/8/layout/orgChart1"/>
    <dgm:cxn modelId="{0C8C5618-76E0-457D-8F25-06AD0DA8D0B7}" type="presParOf" srcId="{E66D2565-952B-4667-92B0-CF88E8AB4053}" destId="{5D1388C2-4117-4B10-9B0C-32A8AF2B886E}" srcOrd="1" destOrd="0" presId="urn:microsoft.com/office/officeart/2005/8/layout/orgChart1"/>
    <dgm:cxn modelId="{E5656DF1-8BE1-41F7-BA49-40E16D2B9171}" type="presParOf" srcId="{596A8E8D-64AE-4D78-B954-E8142A2BD65C}" destId="{8C1D032F-9D80-4D75-A75F-1ECE3392ED38}" srcOrd="1" destOrd="0" presId="urn:microsoft.com/office/officeart/2005/8/layout/orgChart1"/>
    <dgm:cxn modelId="{BBA3647C-4E11-43A2-B381-6856379B6D70}" type="presParOf" srcId="{596A8E8D-64AE-4D78-B954-E8142A2BD65C}" destId="{38A51026-94D7-4B33-ADD8-99A63E2E02CA}" srcOrd="2" destOrd="0" presId="urn:microsoft.com/office/officeart/2005/8/layout/orgChart1"/>
    <dgm:cxn modelId="{EBB892B0-0A2A-47C5-9677-FF2B7CCB8E26}" type="presParOf" srcId="{561E68E4-D9CC-46DA-A5A4-BD86CCD13143}" destId="{FDB86C11-7B32-427C-8ECF-1B1D55FA00F8}" srcOrd="6" destOrd="0" presId="urn:microsoft.com/office/officeart/2005/8/layout/orgChart1"/>
    <dgm:cxn modelId="{CA5BEDD2-F0E4-411F-BAE6-10FD0DF57924}" type="presParOf" srcId="{561E68E4-D9CC-46DA-A5A4-BD86CCD13143}" destId="{551C9BD1-3F62-4C18-A825-700896608C00}" srcOrd="7" destOrd="0" presId="urn:microsoft.com/office/officeart/2005/8/layout/orgChart1"/>
    <dgm:cxn modelId="{E63F863E-2EE8-4915-A590-04BD6FCAD78D}" type="presParOf" srcId="{551C9BD1-3F62-4C18-A825-700896608C00}" destId="{E2D03102-3FB1-4557-9EBE-CEFDE5A0C3F0}" srcOrd="0" destOrd="0" presId="urn:microsoft.com/office/officeart/2005/8/layout/orgChart1"/>
    <dgm:cxn modelId="{4F5C6465-0DA8-4C5F-B861-6772C86873BF}" type="presParOf" srcId="{E2D03102-3FB1-4557-9EBE-CEFDE5A0C3F0}" destId="{EF3F0D5F-9D9F-4E82-AE65-45607BB55B04}" srcOrd="0" destOrd="0" presId="urn:microsoft.com/office/officeart/2005/8/layout/orgChart1"/>
    <dgm:cxn modelId="{4A4E2048-AF3A-4B51-A6DC-02D165285468}" type="presParOf" srcId="{E2D03102-3FB1-4557-9EBE-CEFDE5A0C3F0}" destId="{2F1A822B-E71B-4E34-AEB9-CF45C82E934B}" srcOrd="1" destOrd="0" presId="urn:microsoft.com/office/officeart/2005/8/layout/orgChart1"/>
    <dgm:cxn modelId="{1BB6452D-B6AF-4B5F-8D42-7634AE9F6CC0}" type="presParOf" srcId="{551C9BD1-3F62-4C18-A825-700896608C00}" destId="{364C6366-D8A0-4C3F-9FDE-407CE697ABCF}" srcOrd="1" destOrd="0" presId="urn:microsoft.com/office/officeart/2005/8/layout/orgChart1"/>
    <dgm:cxn modelId="{2F06E97A-8735-4EBB-887F-14875EBD7370}" type="presParOf" srcId="{551C9BD1-3F62-4C18-A825-700896608C00}" destId="{FAC5B634-9E6F-4CC1-9163-D1464215A637}" srcOrd="2" destOrd="0" presId="urn:microsoft.com/office/officeart/2005/8/layout/orgChart1"/>
    <dgm:cxn modelId="{B7DDB9A2-1DFD-4E7F-A5F8-0A12C2F00B5F}" type="presParOf" srcId="{F872A31C-F2ED-4BC4-B804-007647493F82}" destId="{3A35120E-ABB0-44C2-B1A9-114283DAE9D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9B35239-1888-4609-910D-1D5EEE0254AB}" type="doc">
      <dgm:prSet loTypeId="urn:microsoft.com/office/officeart/2005/8/layout/radial5" loCatId="cycle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05F8FE9B-B93C-4B8C-8514-3A4B58260292}">
      <dgm:prSet phldrT="[Text]" custT="1"/>
      <dgm:spPr>
        <a:solidFill>
          <a:srgbClr val="FFABFF">
            <a:alpha val="64000"/>
          </a:srgbClr>
        </a:solidFill>
      </dgm:spPr>
      <dgm:t>
        <a:bodyPr/>
        <a:lstStyle/>
        <a:p>
          <a:r>
            <a:rPr lang="ar-JO" sz="2000" b="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تنمية الإقتصاد المحلي</a:t>
          </a:r>
          <a:endParaRPr lang="en-US" sz="2000" b="0" dirty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578AFC-2813-423B-BD85-0416D9C7BC64}" type="parTrans" cxnId="{32B27102-3A0D-44C1-9664-27B5ADC98FCE}">
      <dgm:prSet/>
      <dgm:spPr/>
      <dgm:t>
        <a:bodyPr/>
        <a:lstStyle/>
        <a:p>
          <a:endParaRPr lang="en-US" sz="2000" b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AD65AE9-9E8E-40B3-8CB3-47AD084A6CB0}" type="sibTrans" cxnId="{32B27102-3A0D-44C1-9664-27B5ADC98FCE}">
      <dgm:prSet/>
      <dgm:spPr/>
      <dgm:t>
        <a:bodyPr/>
        <a:lstStyle/>
        <a:p>
          <a:endParaRPr lang="en-US" sz="2000" b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0BEA4A8-74E7-4827-A064-65E47A0C5D51}">
      <dgm:prSet phldrT="[Text]" custT="1"/>
      <dgm:spPr>
        <a:solidFill>
          <a:srgbClr val="FFABFF">
            <a:alpha val="64000"/>
          </a:srgbClr>
        </a:solidFill>
      </dgm:spPr>
      <dgm:t>
        <a:bodyPr/>
        <a:lstStyle/>
        <a:p>
          <a:r>
            <a:rPr lang="ar-JO" sz="2000" b="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عملية تشاركية</a:t>
          </a:r>
          <a:endParaRPr lang="en-US" sz="2000" b="0" dirty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BAB62FC-D4E0-411E-8709-F1AB67951672}" type="parTrans" cxnId="{081E6B3A-EF60-4598-B4AA-421EDEFE8581}">
      <dgm:prSet custT="1"/>
      <dgm:spPr>
        <a:solidFill>
          <a:srgbClr val="E527BC">
            <a:alpha val="82000"/>
          </a:srgbClr>
        </a:solidFill>
      </dgm:spPr>
      <dgm:t>
        <a:bodyPr/>
        <a:lstStyle/>
        <a:p>
          <a:endParaRPr lang="en-US" sz="2000" b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963C1C9-07F9-4328-B627-FA9FA243EE58}" type="sibTrans" cxnId="{081E6B3A-EF60-4598-B4AA-421EDEFE8581}">
      <dgm:prSet/>
      <dgm:spPr/>
      <dgm:t>
        <a:bodyPr/>
        <a:lstStyle/>
        <a:p>
          <a:endParaRPr lang="en-US" sz="2000" b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FAE22DD-A20A-44DB-A2CF-597A83FC6181}">
      <dgm:prSet phldrT="[Text]" custT="1"/>
      <dgm:spPr>
        <a:solidFill>
          <a:srgbClr val="FFABFF">
            <a:alpha val="64000"/>
          </a:srgbClr>
        </a:solidFill>
      </dgm:spPr>
      <dgm:t>
        <a:bodyPr/>
        <a:lstStyle/>
        <a:p>
          <a:r>
            <a:rPr lang="ar-JO" sz="2000" b="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تحدث ضمن منطقة جغرافية محددة</a:t>
          </a:r>
          <a:endParaRPr lang="en-US" sz="2000" b="0" dirty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50C789-7500-4176-A441-F061F4B7CA43}" type="parTrans" cxnId="{34C28A57-F164-416D-9207-A43DD2A6773D}">
      <dgm:prSet custT="1"/>
      <dgm:spPr>
        <a:solidFill>
          <a:srgbClr val="E527BC">
            <a:alpha val="82000"/>
          </a:srgbClr>
        </a:solidFill>
      </dgm:spPr>
      <dgm:t>
        <a:bodyPr/>
        <a:lstStyle/>
        <a:p>
          <a:endParaRPr lang="en-US" sz="2000" b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1A38FB6-9FF2-4EA3-B022-46C58C19B205}" type="sibTrans" cxnId="{34C28A57-F164-416D-9207-A43DD2A6773D}">
      <dgm:prSet/>
      <dgm:spPr/>
      <dgm:t>
        <a:bodyPr/>
        <a:lstStyle/>
        <a:p>
          <a:endParaRPr lang="en-US" sz="2000" b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19587B-70E7-46AC-9311-5405DA580E9F}">
      <dgm:prSet phldrT="[Text]" custT="1"/>
      <dgm:spPr>
        <a:solidFill>
          <a:srgbClr val="FFABFF">
            <a:alpha val="64000"/>
          </a:srgbClr>
        </a:solidFill>
      </dgm:spPr>
      <dgm:t>
        <a:bodyPr/>
        <a:lstStyle/>
        <a:p>
          <a:r>
            <a:rPr lang="ar-SA" sz="2000" b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تنمية مع ومن أجل الناس المحليين</a:t>
          </a:r>
          <a:endParaRPr lang="en-US" sz="2000" b="0" dirty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0E68060-5C0D-43BD-84C7-192FC93C5A8B}" type="parTrans" cxnId="{0128BE13-4411-454E-9E12-E4C4F7E39C2F}">
      <dgm:prSet custT="1"/>
      <dgm:spPr>
        <a:solidFill>
          <a:srgbClr val="E527BC">
            <a:alpha val="82000"/>
          </a:srgbClr>
        </a:solidFill>
      </dgm:spPr>
      <dgm:t>
        <a:bodyPr/>
        <a:lstStyle/>
        <a:p>
          <a:endParaRPr lang="en-US" sz="2000" b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39F2E62-DCB6-4674-AC29-2244240DE8E5}" type="sibTrans" cxnId="{0128BE13-4411-454E-9E12-E4C4F7E39C2F}">
      <dgm:prSet/>
      <dgm:spPr/>
      <dgm:t>
        <a:bodyPr/>
        <a:lstStyle/>
        <a:p>
          <a:endParaRPr lang="en-US" sz="2000" b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16E71AD-C835-4AB8-ACAA-4BB6BD3FB871}">
      <dgm:prSet phldrT="[Text]" custT="1"/>
      <dgm:spPr>
        <a:solidFill>
          <a:srgbClr val="FFABFF">
            <a:alpha val="64000"/>
          </a:srgbClr>
        </a:solidFill>
      </dgm:spPr>
      <dgm:t>
        <a:bodyPr/>
        <a:lstStyle/>
        <a:p>
          <a:r>
            <a:rPr lang="ar-JO" sz="2000" b="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تحسين جودة الحياة للجميع</a:t>
          </a:r>
          <a:endParaRPr lang="en-US" sz="2000" b="0" dirty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183284-98E6-4D4B-9B01-C13B6352CE42}" type="parTrans" cxnId="{687FA949-D5D2-497A-AECB-5C835243D301}">
      <dgm:prSet custT="1"/>
      <dgm:spPr>
        <a:solidFill>
          <a:srgbClr val="E527BC">
            <a:alpha val="82000"/>
          </a:srgbClr>
        </a:solidFill>
      </dgm:spPr>
      <dgm:t>
        <a:bodyPr/>
        <a:lstStyle/>
        <a:p>
          <a:endParaRPr lang="en-US" sz="2000" b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2684FB5-8DC9-4B6E-A2AA-D76FBE271E40}" type="sibTrans" cxnId="{687FA949-D5D2-497A-AECB-5C835243D301}">
      <dgm:prSet/>
      <dgm:spPr/>
      <dgm:t>
        <a:bodyPr/>
        <a:lstStyle/>
        <a:p>
          <a:endParaRPr lang="en-US" sz="2000" b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3AEC6F3-BB78-4BF0-9A7A-292690A73D6C}">
      <dgm:prSet phldrT="[Text]" custT="1"/>
      <dgm:spPr>
        <a:solidFill>
          <a:srgbClr val="FFABFF">
            <a:alpha val="64000"/>
          </a:srgbClr>
        </a:solidFill>
      </dgm:spPr>
      <dgm:t>
        <a:bodyPr/>
        <a:lstStyle/>
        <a:p>
          <a:r>
            <a:rPr lang="ar-JO" sz="2000" b="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تكاملية</a:t>
          </a:r>
          <a:endParaRPr lang="en-US" sz="2000" b="0" dirty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6A1E0C1-1AF0-4524-9921-BB86EBE2658A}" type="parTrans" cxnId="{B93D4A32-C6BC-4D86-98AB-97BC9FB1A334}">
      <dgm:prSet custT="1"/>
      <dgm:spPr>
        <a:solidFill>
          <a:srgbClr val="E527BC">
            <a:alpha val="82000"/>
          </a:srgbClr>
        </a:solidFill>
      </dgm:spPr>
      <dgm:t>
        <a:bodyPr/>
        <a:lstStyle/>
        <a:p>
          <a:endParaRPr lang="en-US" sz="2000" b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EC0EB89-241A-41B0-A6FA-6B4B19F9A250}" type="sibTrans" cxnId="{B93D4A32-C6BC-4D86-98AB-97BC9FB1A334}">
      <dgm:prSet/>
      <dgm:spPr/>
      <dgm:t>
        <a:bodyPr/>
        <a:lstStyle/>
        <a:p>
          <a:endParaRPr lang="en-US" sz="2000" b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232D66-1244-48A6-B1B2-874238463C56}">
      <dgm:prSet phldrT="[Text]" custT="1"/>
      <dgm:spPr>
        <a:solidFill>
          <a:srgbClr val="FFABFF">
            <a:alpha val="64000"/>
          </a:srgbClr>
        </a:solidFill>
      </dgm:spPr>
      <dgm:t>
        <a:bodyPr/>
        <a:lstStyle/>
        <a:p>
          <a:r>
            <a:rPr lang="ar-JO" sz="2000" b="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إقتصادية-إجتماعية</a:t>
          </a:r>
          <a:endParaRPr lang="en-US" sz="2000" b="0" dirty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FDFF25-8B71-4D8A-A279-2A9511073DE4}" type="parTrans" cxnId="{977B8004-0007-4C02-BCC8-CE1B142F7B74}">
      <dgm:prSet custT="1"/>
      <dgm:spPr>
        <a:solidFill>
          <a:srgbClr val="E527BC">
            <a:alpha val="82000"/>
          </a:srgbClr>
        </a:solidFill>
      </dgm:spPr>
      <dgm:t>
        <a:bodyPr/>
        <a:lstStyle/>
        <a:p>
          <a:endParaRPr lang="en-US" sz="2000" b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5455B5-86AB-402E-AB83-B3A1CDA96E1A}" type="sibTrans" cxnId="{977B8004-0007-4C02-BCC8-CE1B142F7B74}">
      <dgm:prSet/>
      <dgm:spPr/>
      <dgm:t>
        <a:bodyPr/>
        <a:lstStyle/>
        <a:p>
          <a:endParaRPr lang="en-US" sz="2000" b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A7A7D1-A3DB-4458-AE13-7167EFC9DD46}">
      <dgm:prSet phldrT="[Text]" custT="1"/>
      <dgm:spPr>
        <a:solidFill>
          <a:srgbClr val="FFABFF">
            <a:alpha val="64000"/>
          </a:srgbClr>
        </a:solidFill>
      </dgm:spPr>
      <dgm:t>
        <a:bodyPr/>
        <a:lstStyle/>
        <a:p>
          <a:r>
            <a:rPr lang="ar-JO" sz="2000" b="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شاملة  لجميع فئات المجتمع</a:t>
          </a:r>
          <a:endParaRPr lang="en-US" sz="2000" b="0" dirty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7714E42-CD13-4387-A45C-244593AE7B3F}" type="parTrans" cxnId="{F8FE2C86-B9AB-4B95-B2AE-04BE75B29180}">
      <dgm:prSet custT="1"/>
      <dgm:spPr>
        <a:solidFill>
          <a:srgbClr val="E527BC">
            <a:alpha val="82000"/>
          </a:srgbClr>
        </a:solidFill>
      </dgm:spPr>
      <dgm:t>
        <a:bodyPr/>
        <a:lstStyle/>
        <a:p>
          <a:endParaRPr lang="en-US" sz="2000" b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960252-F3C1-418F-BBE4-9E1F06A3CACC}" type="sibTrans" cxnId="{F8FE2C86-B9AB-4B95-B2AE-04BE75B29180}">
      <dgm:prSet/>
      <dgm:spPr/>
      <dgm:t>
        <a:bodyPr/>
        <a:lstStyle/>
        <a:p>
          <a:endParaRPr lang="en-US" sz="2000" b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0AF4CD-C76D-4E9B-BD2C-B3451F4A4E72}" type="pres">
      <dgm:prSet presAssocID="{F9B35239-1888-4609-910D-1D5EEE0254A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98FC566E-ABF2-40E6-AB22-FE5C729C0ABB}" type="pres">
      <dgm:prSet presAssocID="{05F8FE9B-B93C-4B8C-8514-3A4B58260292}" presName="centerShape" presStyleLbl="node0" presStyleIdx="0" presStyleCnt="1"/>
      <dgm:spPr/>
      <dgm:t>
        <a:bodyPr/>
        <a:lstStyle/>
        <a:p>
          <a:pPr rtl="1"/>
          <a:endParaRPr lang="ar-JO"/>
        </a:p>
      </dgm:t>
    </dgm:pt>
    <dgm:pt modelId="{940F1C74-8BE8-4E30-883C-CFF289F2C8FD}" type="pres">
      <dgm:prSet presAssocID="{1BAB62FC-D4E0-411E-8709-F1AB67951672}" presName="parTrans" presStyleLbl="sibTrans2D1" presStyleIdx="0" presStyleCnt="7"/>
      <dgm:spPr/>
      <dgm:t>
        <a:bodyPr/>
        <a:lstStyle/>
        <a:p>
          <a:pPr rtl="1"/>
          <a:endParaRPr lang="ar-JO"/>
        </a:p>
      </dgm:t>
    </dgm:pt>
    <dgm:pt modelId="{E324A0B6-19CC-4C3A-B4DE-89F1CD1AE104}" type="pres">
      <dgm:prSet presAssocID="{1BAB62FC-D4E0-411E-8709-F1AB67951672}" presName="connectorText" presStyleLbl="sibTrans2D1" presStyleIdx="0" presStyleCnt="7"/>
      <dgm:spPr/>
      <dgm:t>
        <a:bodyPr/>
        <a:lstStyle/>
        <a:p>
          <a:pPr rtl="1"/>
          <a:endParaRPr lang="ar-JO"/>
        </a:p>
      </dgm:t>
    </dgm:pt>
    <dgm:pt modelId="{163C4C43-AF8C-4A19-82B0-BCED855FBF15}" type="pres">
      <dgm:prSet presAssocID="{10BEA4A8-74E7-4827-A064-65E47A0C5D51}" presName="node" presStyleLbl="node1" presStyleIdx="0" presStyleCnt="7" custScaleX="129117" custScaleY="107432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118241BD-BF34-4B7B-9B6B-552DFC8C13A5}" type="pres">
      <dgm:prSet presAssocID="{57714E42-CD13-4387-A45C-244593AE7B3F}" presName="parTrans" presStyleLbl="sibTrans2D1" presStyleIdx="1" presStyleCnt="7"/>
      <dgm:spPr/>
      <dgm:t>
        <a:bodyPr/>
        <a:lstStyle/>
        <a:p>
          <a:pPr rtl="1"/>
          <a:endParaRPr lang="ar-JO"/>
        </a:p>
      </dgm:t>
    </dgm:pt>
    <dgm:pt modelId="{CA7D68F2-87CF-46CB-89CE-ADF0E6046215}" type="pres">
      <dgm:prSet presAssocID="{57714E42-CD13-4387-A45C-244593AE7B3F}" presName="connectorText" presStyleLbl="sibTrans2D1" presStyleIdx="1" presStyleCnt="7"/>
      <dgm:spPr/>
      <dgm:t>
        <a:bodyPr/>
        <a:lstStyle/>
        <a:p>
          <a:pPr rtl="1"/>
          <a:endParaRPr lang="ar-JO"/>
        </a:p>
      </dgm:t>
    </dgm:pt>
    <dgm:pt modelId="{120DFF92-8ED4-4D1D-9D7F-28EEA651D25E}" type="pres">
      <dgm:prSet presAssocID="{94A7A7D1-A3DB-4458-AE13-7167EFC9DD46}" presName="node" presStyleLbl="node1" presStyleIdx="1" presStyleCnt="7" custScaleX="129117" custScaleY="107432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00CB71EA-115F-45F8-B706-74107998B945}" type="pres">
      <dgm:prSet presAssocID="{E6A1E0C1-1AF0-4524-9921-BB86EBE2658A}" presName="parTrans" presStyleLbl="sibTrans2D1" presStyleIdx="2" presStyleCnt="7"/>
      <dgm:spPr/>
      <dgm:t>
        <a:bodyPr/>
        <a:lstStyle/>
        <a:p>
          <a:pPr rtl="1"/>
          <a:endParaRPr lang="ar-JO"/>
        </a:p>
      </dgm:t>
    </dgm:pt>
    <dgm:pt modelId="{CADD94F5-9B55-4EE6-8521-DD869AAED3CE}" type="pres">
      <dgm:prSet presAssocID="{E6A1E0C1-1AF0-4524-9921-BB86EBE2658A}" presName="connectorText" presStyleLbl="sibTrans2D1" presStyleIdx="2" presStyleCnt="7"/>
      <dgm:spPr/>
      <dgm:t>
        <a:bodyPr/>
        <a:lstStyle/>
        <a:p>
          <a:pPr rtl="1"/>
          <a:endParaRPr lang="ar-JO"/>
        </a:p>
      </dgm:t>
    </dgm:pt>
    <dgm:pt modelId="{FD54002B-00EC-49E7-8802-DAB3EC5790EE}" type="pres">
      <dgm:prSet presAssocID="{43AEC6F3-BB78-4BF0-9A7A-292690A73D6C}" presName="node" presStyleLbl="node1" presStyleIdx="2" presStyleCnt="7" custScaleX="129117" custScaleY="107432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392C7BBE-CCCF-4E94-8BDC-4AF968AFEA9E}" type="pres">
      <dgm:prSet presAssocID="{DAFDFF25-8B71-4D8A-A279-2A9511073DE4}" presName="parTrans" presStyleLbl="sibTrans2D1" presStyleIdx="3" presStyleCnt="7"/>
      <dgm:spPr/>
      <dgm:t>
        <a:bodyPr/>
        <a:lstStyle/>
        <a:p>
          <a:pPr rtl="1"/>
          <a:endParaRPr lang="ar-JO"/>
        </a:p>
      </dgm:t>
    </dgm:pt>
    <dgm:pt modelId="{5AEF49B4-1B13-4E0B-84EB-A5CE9C81ECCB}" type="pres">
      <dgm:prSet presAssocID="{DAFDFF25-8B71-4D8A-A279-2A9511073DE4}" presName="connectorText" presStyleLbl="sibTrans2D1" presStyleIdx="3" presStyleCnt="7"/>
      <dgm:spPr/>
      <dgm:t>
        <a:bodyPr/>
        <a:lstStyle/>
        <a:p>
          <a:pPr rtl="1"/>
          <a:endParaRPr lang="ar-JO"/>
        </a:p>
      </dgm:t>
    </dgm:pt>
    <dgm:pt modelId="{8C2CE8A1-1098-4A8E-AFAE-4189BC0F4BFB}" type="pres">
      <dgm:prSet presAssocID="{94232D66-1244-48A6-B1B2-874238463C56}" presName="node" presStyleLbl="node1" presStyleIdx="3" presStyleCnt="7" custScaleX="129117" custScaleY="107432" custRadScaleRad="100847" custRadScaleInc="-7712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53CFE242-6CEA-4628-A3DD-92BF09B1A2AE}" type="pres">
      <dgm:prSet presAssocID="{0650C789-7500-4176-A441-F061F4B7CA43}" presName="parTrans" presStyleLbl="sibTrans2D1" presStyleIdx="4" presStyleCnt="7"/>
      <dgm:spPr/>
      <dgm:t>
        <a:bodyPr/>
        <a:lstStyle/>
        <a:p>
          <a:pPr rtl="1"/>
          <a:endParaRPr lang="ar-JO"/>
        </a:p>
      </dgm:t>
    </dgm:pt>
    <dgm:pt modelId="{81EBFC67-90E9-4226-B2DF-B667CD7861CE}" type="pres">
      <dgm:prSet presAssocID="{0650C789-7500-4176-A441-F061F4B7CA43}" presName="connectorText" presStyleLbl="sibTrans2D1" presStyleIdx="4" presStyleCnt="7"/>
      <dgm:spPr/>
      <dgm:t>
        <a:bodyPr/>
        <a:lstStyle/>
        <a:p>
          <a:pPr rtl="1"/>
          <a:endParaRPr lang="ar-JO"/>
        </a:p>
      </dgm:t>
    </dgm:pt>
    <dgm:pt modelId="{5B38EF92-8BD5-4B93-8996-4A5C10F04AB9}" type="pres">
      <dgm:prSet presAssocID="{0FAE22DD-A20A-44DB-A2CF-597A83FC6181}" presName="node" presStyleLbl="node1" presStyleIdx="4" presStyleCnt="7" custScaleX="129117" custScaleY="107432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A232D7E4-48F6-4C65-8810-030977013523}" type="pres">
      <dgm:prSet presAssocID="{80E68060-5C0D-43BD-84C7-192FC93C5A8B}" presName="parTrans" presStyleLbl="sibTrans2D1" presStyleIdx="5" presStyleCnt="7"/>
      <dgm:spPr/>
      <dgm:t>
        <a:bodyPr/>
        <a:lstStyle/>
        <a:p>
          <a:pPr rtl="1"/>
          <a:endParaRPr lang="ar-JO"/>
        </a:p>
      </dgm:t>
    </dgm:pt>
    <dgm:pt modelId="{0C005265-FBF0-48A8-AB59-B5097837816C}" type="pres">
      <dgm:prSet presAssocID="{80E68060-5C0D-43BD-84C7-192FC93C5A8B}" presName="connectorText" presStyleLbl="sibTrans2D1" presStyleIdx="5" presStyleCnt="7"/>
      <dgm:spPr/>
      <dgm:t>
        <a:bodyPr/>
        <a:lstStyle/>
        <a:p>
          <a:pPr rtl="1"/>
          <a:endParaRPr lang="ar-JO"/>
        </a:p>
      </dgm:t>
    </dgm:pt>
    <dgm:pt modelId="{26101398-8968-4BDD-8149-E53A769C8B28}" type="pres">
      <dgm:prSet presAssocID="{A419587B-70E7-46AC-9311-5405DA580E9F}" presName="node" presStyleLbl="node1" presStyleIdx="5" presStyleCnt="7" custScaleX="129117" custScaleY="107432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D6DE1410-399C-4994-9558-BBB6E5A74D56}" type="pres">
      <dgm:prSet presAssocID="{A4183284-98E6-4D4B-9B01-C13B6352CE42}" presName="parTrans" presStyleLbl="sibTrans2D1" presStyleIdx="6" presStyleCnt="7"/>
      <dgm:spPr/>
      <dgm:t>
        <a:bodyPr/>
        <a:lstStyle/>
        <a:p>
          <a:pPr rtl="1"/>
          <a:endParaRPr lang="ar-JO"/>
        </a:p>
      </dgm:t>
    </dgm:pt>
    <dgm:pt modelId="{EC724099-DB92-4270-9128-D3C4E0F06C2F}" type="pres">
      <dgm:prSet presAssocID="{A4183284-98E6-4D4B-9B01-C13B6352CE42}" presName="connectorText" presStyleLbl="sibTrans2D1" presStyleIdx="6" presStyleCnt="7"/>
      <dgm:spPr/>
      <dgm:t>
        <a:bodyPr/>
        <a:lstStyle/>
        <a:p>
          <a:pPr rtl="1"/>
          <a:endParaRPr lang="ar-JO"/>
        </a:p>
      </dgm:t>
    </dgm:pt>
    <dgm:pt modelId="{27248DE5-709E-45ED-AB02-D63290CB5A16}" type="pres">
      <dgm:prSet presAssocID="{C16E71AD-C835-4AB8-ACAA-4BB6BD3FB871}" presName="node" presStyleLbl="node1" presStyleIdx="6" presStyleCnt="7" custScaleX="129117" custScaleY="107432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</dgm:ptLst>
  <dgm:cxnLst>
    <dgm:cxn modelId="{3DD7E5B4-358D-4F41-9162-6F9F9E24034C}" type="presOf" srcId="{1BAB62FC-D4E0-411E-8709-F1AB67951672}" destId="{940F1C74-8BE8-4E30-883C-CFF289F2C8FD}" srcOrd="0" destOrd="0" presId="urn:microsoft.com/office/officeart/2005/8/layout/radial5"/>
    <dgm:cxn modelId="{F8FE2C86-B9AB-4B95-B2AE-04BE75B29180}" srcId="{05F8FE9B-B93C-4B8C-8514-3A4B58260292}" destId="{94A7A7D1-A3DB-4458-AE13-7167EFC9DD46}" srcOrd="1" destOrd="0" parTransId="{57714E42-CD13-4387-A45C-244593AE7B3F}" sibTransId="{4A960252-F3C1-418F-BBE4-9E1F06A3CACC}"/>
    <dgm:cxn modelId="{DA2A8679-9CC5-4E44-A2C3-BD50341BEEB7}" type="presOf" srcId="{1BAB62FC-D4E0-411E-8709-F1AB67951672}" destId="{E324A0B6-19CC-4C3A-B4DE-89F1CD1AE104}" srcOrd="1" destOrd="0" presId="urn:microsoft.com/office/officeart/2005/8/layout/radial5"/>
    <dgm:cxn modelId="{ACC6B250-20AC-439F-A6CC-F570C22D5203}" type="presOf" srcId="{43AEC6F3-BB78-4BF0-9A7A-292690A73D6C}" destId="{FD54002B-00EC-49E7-8802-DAB3EC5790EE}" srcOrd="0" destOrd="0" presId="urn:microsoft.com/office/officeart/2005/8/layout/radial5"/>
    <dgm:cxn modelId="{977B8004-0007-4C02-BCC8-CE1B142F7B74}" srcId="{05F8FE9B-B93C-4B8C-8514-3A4B58260292}" destId="{94232D66-1244-48A6-B1B2-874238463C56}" srcOrd="3" destOrd="0" parTransId="{DAFDFF25-8B71-4D8A-A279-2A9511073DE4}" sibTransId="{BE5455B5-86AB-402E-AB83-B3A1CDA96E1A}"/>
    <dgm:cxn modelId="{081E6B3A-EF60-4598-B4AA-421EDEFE8581}" srcId="{05F8FE9B-B93C-4B8C-8514-3A4B58260292}" destId="{10BEA4A8-74E7-4827-A064-65E47A0C5D51}" srcOrd="0" destOrd="0" parTransId="{1BAB62FC-D4E0-411E-8709-F1AB67951672}" sibTransId="{A963C1C9-07F9-4328-B627-FA9FA243EE58}"/>
    <dgm:cxn modelId="{23C704A4-6857-45DC-9B6F-E93EFEE82B04}" type="presOf" srcId="{0650C789-7500-4176-A441-F061F4B7CA43}" destId="{81EBFC67-90E9-4226-B2DF-B667CD7861CE}" srcOrd="1" destOrd="0" presId="urn:microsoft.com/office/officeart/2005/8/layout/radial5"/>
    <dgm:cxn modelId="{9ADA2E65-4815-41F3-ADAF-EE4852FE19D6}" type="presOf" srcId="{80E68060-5C0D-43BD-84C7-192FC93C5A8B}" destId="{0C005265-FBF0-48A8-AB59-B5097837816C}" srcOrd="1" destOrd="0" presId="urn:microsoft.com/office/officeart/2005/8/layout/radial5"/>
    <dgm:cxn modelId="{D7DF4A7B-2F09-4D5A-ABF0-2FFE73AADFA8}" type="presOf" srcId="{A4183284-98E6-4D4B-9B01-C13B6352CE42}" destId="{D6DE1410-399C-4994-9558-BBB6E5A74D56}" srcOrd="0" destOrd="0" presId="urn:microsoft.com/office/officeart/2005/8/layout/radial5"/>
    <dgm:cxn modelId="{0E0E82C7-D495-4EA8-8B1E-8085068E9B27}" type="presOf" srcId="{F9B35239-1888-4609-910D-1D5EEE0254AB}" destId="{BF0AF4CD-C76D-4E9B-BD2C-B3451F4A4E72}" srcOrd="0" destOrd="0" presId="urn:microsoft.com/office/officeart/2005/8/layout/radial5"/>
    <dgm:cxn modelId="{8D6AF4AE-A4B3-4AE0-9C79-C2732F4024FA}" type="presOf" srcId="{A419587B-70E7-46AC-9311-5405DA580E9F}" destId="{26101398-8968-4BDD-8149-E53A769C8B28}" srcOrd="0" destOrd="0" presId="urn:microsoft.com/office/officeart/2005/8/layout/radial5"/>
    <dgm:cxn modelId="{B29DEA5A-275F-46D9-BF71-B2A06F5FD01D}" type="presOf" srcId="{10BEA4A8-74E7-4827-A064-65E47A0C5D51}" destId="{163C4C43-AF8C-4A19-82B0-BCED855FBF15}" srcOrd="0" destOrd="0" presId="urn:microsoft.com/office/officeart/2005/8/layout/radial5"/>
    <dgm:cxn modelId="{B93D4A32-C6BC-4D86-98AB-97BC9FB1A334}" srcId="{05F8FE9B-B93C-4B8C-8514-3A4B58260292}" destId="{43AEC6F3-BB78-4BF0-9A7A-292690A73D6C}" srcOrd="2" destOrd="0" parTransId="{E6A1E0C1-1AF0-4524-9921-BB86EBE2658A}" sibTransId="{EEC0EB89-241A-41B0-A6FA-6B4B19F9A250}"/>
    <dgm:cxn modelId="{F7A8400A-5C8D-4A3B-90F9-3B46D923D9A9}" type="presOf" srcId="{80E68060-5C0D-43BD-84C7-192FC93C5A8B}" destId="{A232D7E4-48F6-4C65-8810-030977013523}" srcOrd="0" destOrd="0" presId="urn:microsoft.com/office/officeart/2005/8/layout/radial5"/>
    <dgm:cxn modelId="{687FA949-D5D2-497A-AECB-5C835243D301}" srcId="{05F8FE9B-B93C-4B8C-8514-3A4B58260292}" destId="{C16E71AD-C835-4AB8-ACAA-4BB6BD3FB871}" srcOrd="6" destOrd="0" parTransId="{A4183284-98E6-4D4B-9B01-C13B6352CE42}" sibTransId="{E2684FB5-8DC9-4B6E-A2AA-D76FBE271E40}"/>
    <dgm:cxn modelId="{DFFCEC3A-9AED-4C2B-AC6F-84A624305ED9}" type="presOf" srcId="{0FAE22DD-A20A-44DB-A2CF-597A83FC6181}" destId="{5B38EF92-8BD5-4B93-8996-4A5C10F04AB9}" srcOrd="0" destOrd="0" presId="urn:microsoft.com/office/officeart/2005/8/layout/radial5"/>
    <dgm:cxn modelId="{CEBC140B-D4D2-4DF4-81E1-084DC58A0EA2}" type="presOf" srcId="{E6A1E0C1-1AF0-4524-9921-BB86EBE2658A}" destId="{00CB71EA-115F-45F8-B706-74107998B945}" srcOrd="0" destOrd="0" presId="urn:microsoft.com/office/officeart/2005/8/layout/radial5"/>
    <dgm:cxn modelId="{0128BE13-4411-454E-9E12-E4C4F7E39C2F}" srcId="{05F8FE9B-B93C-4B8C-8514-3A4B58260292}" destId="{A419587B-70E7-46AC-9311-5405DA580E9F}" srcOrd="5" destOrd="0" parTransId="{80E68060-5C0D-43BD-84C7-192FC93C5A8B}" sibTransId="{E39F2E62-DCB6-4674-AC29-2244240DE8E5}"/>
    <dgm:cxn modelId="{34C28A57-F164-416D-9207-A43DD2A6773D}" srcId="{05F8FE9B-B93C-4B8C-8514-3A4B58260292}" destId="{0FAE22DD-A20A-44DB-A2CF-597A83FC6181}" srcOrd="4" destOrd="0" parTransId="{0650C789-7500-4176-A441-F061F4B7CA43}" sibTransId="{B1A38FB6-9FF2-4EA3-B022-46C58C19B205}"/>
    <dgm:cxn modelId="{41AE3604-ECD3-4E70-8803-D0D8D38264B7}" type="presOf" srcId="{E6A1E0C1-1AF0-4524-9921-BB86EBE2658A}" destId="{CADD94F5-9B55-4EE6-8521-DD869AAED3CE}" srcOrd="1" destOrd="0" presId="urn:microsoft.com/office/officeart/2005/8/layout/radial5"/>
    <dgm:cxn modelId="{DDCD910D-3868-44FC-8D23-8DFAF9BD87D4}" type="presOf" srcId="{0650C789-7500-4176-A441-F061F4B7CA43}" destId="{53CFE242-6CEA-4628-A3DD-92BF09B1A2AE}" srcOrd="0" destOrd="0" presId="urn:microsoft.com/office/officeart/2005/8/layout/radial5"/>
    <dgm:cxn modelId="{F8BE903B-A505-4943-8BC9-C4C0220C4B21}" type="presOf" srcId="{94232D66-1244-48A6-B1B2-874238463C56}" destId="{8C2CE8A1-1098-4A8E-AFAE-4189BC0F4BFB}" srcOrd="0" destOrd="0" presId="urn:microsoft.com/office/officeart/2005/8/layout/radial5"/>
    <dgm:cxn modelId="{EE9AE9A7-D101-40C7-AC45-5D883A220120}" type="presOf" srcId="{94A7A7D1-A3DB-4458-AE13-7167EFC9DD46}" destId="{120DFF92-8ED4-4D1D-9D7F-28EEA651D25E}" srcOrd="0" destOrd="0" presId="urn:microsoft.com/office/officeart/2005/8/layout/radial5"/>
    <dgm:cxn modelId="{99A46B37-2340-4FE3-8736-DE4479E10E20}" type="presOf" srcId="{C16E71AD-C835-4AB8-ACAA-4BB6BD3FB871}" destId="{27248DE5-709E-45ED-AB02-D63290CB5A16}" srcOrd="0" destOrd="0" presId="urn:microsoft.com/office/officeart/2005/8/layout/radial5"/>
    <dgm:cxn modelId="{1FCEE404-7D53-4CDF-91FD-3708349A6FC0}" type="presOf" srcId="{05F8FE9B-B93C-4B8C-8514-3A4B58260292}" destId="{98FC566E-ABF2-40E6-AB22-FE5C729C0ABB}" srcOrd="0" destOrd="0" presId="urn:microsoft.com/office/officeart/2005/8/layout/radial5"/>
    <dgm:cxn modelId="{32B27102-3A0D-44C1-9664-27B5ADC98FCE}" srcId="{F9B35239-1888-4609-910D-1D5EEE0254AB}" destId="{05F8FE9B-B93C-4B8C-8514-3A4B58260292}" srcOrd="0" destOrd="0" parTransId="{86578AFC-2813-423B-BD85-0416D9C7BC64}" sibTransId="{0AD65AE9-9E8E-40B3-8CB3-47AD084A6CB0}"/>
    <dgm:cxn modelId="{EAD603CE-5622-4C90-BCFB-BBC45699FE08}" type="presOf" srcId="{DAFDFF25-8B71-4D8A-A279-2A9511073DE4}" destId="{5AEF49B4-1B13-4E0B-84EB-A5CE9C81ECCB}" srcOrd="1" destOrd="0" presId="urn:microsoft.com/office/officeart/2005/8/layout/radial5"/>
    <dgm:cxn modelId="{412DBDB4-333A-4A89-8E4A-BACFB4115D9C}" type="presOf" srcId="{57714E42-CD13-4387-A45C-244593AE7B3F}" destId="{CA7D68F2-87CF-46CB-89CE-ADF0E6046215}" srcOrd="1" destOrd="0" presId="urn:microsoft.com/office/officeart/2005/8/layout/radial5"/>
    <dgm:cxn modelId="{06BA5E1C-B9D1-4A56-A008-2E2499D1E3CD}" type="presOf" srcId="{A4183284-98E6-4D4B-9B01-C13B6352CE42}" destId="{EC724099-DB92-4270-9128-D3C4E0F06C2F}" srcOrd="1" destOrd="0" presId="urn:microsoft.com/office/officeart/2005/8/layout/radial5"/>
    <dgm:cxn modelId="{A2F32C7E-733D-4877-848D-1B5E0DBB6787}" type="presOf" srcId="{57714E42-CD13-4387-A45C-244593AE7B3F}" destId="{118241BD-BF34-4B7B-9B6B-552DFC8C13A5}" srcOrd="0" destOrd="0" presId="urn:microsoft.com/office/officeart/2005/8/layout/radial5"/>
    <dgm:cxn modelId="{5A6501A9-1947-409A-A41C-8D764FFEBD4F}" type="presOf" srcId="{DAFDFF25-8B71-4D8A-A279-2A9511073DE4}" destId="{392C7BBE-CCCF-4E94-8BDC-4AF968AFEA9E}" srcOrd="0" destOrd="0" presId="urn:microsoft.com/office/officeart/2005/8/layout/radial5"/>
    <dgm:cxn modelId="{21AC74BC-1A21-436A-B1BD-5550A7CF9EF3}" type="presParOf" srcId="{BF0AF4CD-C76D-4E9B-BD2C-B3451F4A4E72}" destId="{98FC566E-ABF2-40E6-AB22-FE5C729C0ABB}" srcOrd="0" destOrd="0" presId="urn:microsoft.com/office/officeart/2005/8/layout/radial5"/>
    <dgm:cxn modelId="{B94FC39B-5A22-465C-B2EC-509994E2A676}" type="presParOf" srcId="{BF0AF4CD-C76D-4E9B-BD2C-B3451F4A4E72}" destId="{940F1C74-8BE8-4E30-883C-CFF289F2C8FD}" srcOrd="1" destOrd="0" presId="urn:microsoft.com/office/officeart/2005/8/layout/radial5"/>
    <dgm:cxn modelId="{E96D82F0-D239-4B4F-913C-BD53418C5C8F}" type="presParOf" srcId="{940F1C74-8BE8-4E30-883C-CFF289F2C8FD}" destId="{E324A0B6-19CC-4C3A-B4DE-89F1CD1AE104}" srcOrd="0" destOrd="0" presId="urn:microsoft.com/office/officeart/2005/8/layout/radial5"/>
    <dgm:cxn modelId="{66C10E4D-2D11-4091-98DE-BF7742A09C78}" type="presParOf" srcId="{BF0AF4CD-C76D-4E9B-BD2C-B3451F4A4E72}" destId="{163C4C43-AF8C-4A19-82B0-BCED855FBF15}" srcOrd="2" destOrd="0" presId="urn:microsoft.com/office/officeart/2005/8/layout/radial5"/>
    <dgm:cxn modelId="{5CC195B0-A59C-431D-8F53-C70D159C9A1D}" type="presParOf" srcId="{BF0AF4CD-C76D-4E9B-BD2C-B3451F4A4E72}" destId="{118241BD-BF34-4B7B-9B6B-552DFC8C13A5}" srcOrd="3" destOrd="0" presId="urn:microsoft.com/office/officeart/2005/8/layout/radial5"/>
    <dgm:cxn modelId="{55B1C768-4C74-41ED-B9E4-87DE3C8E0550}" type="presParOf" srcId="{118241BD-BF34-4B7B-9B6B-552DFC8C13A5}" destId="{CA7D68F2-87CF-46CB-89CE-ADF0E6046215}" srcOrd="0" destOrd="0" presId="urn:microsoft.com/office/officeart/2005/8/layout/radial5"/>
    <dgm:cxn modelId="{75D10CC1-0C68-49F3-B776-B361D429DF89}" type="presParOf" srcId="{BF0AF4CD-C76D-4E9B-BD2C-B3451F4A4E72}" destId="{120DFF92-8ED4-4D1D-9D7F-28EEA651D25E}" srcOrd="4" destOrd="0" presId="urn:microsoft.com/office/officeart/2005/8/layout/radial5"/>
    <dgm:cxn modelId="{308360A0-A9FB-4C65-BB39-A6787E91C6CF}" type="presParOf" srcId="{BF0AF4CD-C76D-4E9B-BD2C-B3451F4A4E72}" destId="{00CB71EA-115F-45F8-B706-74107998B945}" srcOrd="5" destOrd="0" presId="urn:microsoft.com/office/officeart/2005/8/layout/radial5"/>
    <dgm:cxn modelId="{5E84D49B-A3CB-46EE-9E11-8FAE1E2DD852}" type="presParOf" srcId="{00CB71EA-115F-45F8-B706-74107998B945}" destId="{CADD94F5-9B55-4EE6-8521-DD869AAED3CE}" srcOrd="0" destOrd="0" presId="urn:microsoft.com/office/officeart/2005/8/layout/radial5"/>
    <dgm:cxn modelId="{7E8B496C-1436-4865-A4B3-C2F8AF80EB06}" type="presParOf" srcId="{BF0AF4CD-C76D-4E9B-BD2C-B3451F4A4E72}" destId="{FD54002B-00EC-49E7-8802-DAB3EC5790EE}" srcOrd="6" destOrd="0" presId="urn:microsoft.com/office/officeart/2005/8/layout/radial5"/>
    <dgm:cxn modelId="{D2778EB3-125D-4080-A754-CB20E96A8DB4}" type="presParOf" srcId="{BF0AF4CD-C76D-4E9B-BD2C-B3451F4A4E72}" destId="{392C7BBE-CCCF-4E94-8BDC-4AF968AFEA9E}" srcOrd="7" destOrd="0" presId="urn:microsoft.com/office/officeart/2005/8/layout/radial5"/>
    <dgm:cxn modelId="{B704321F-CC4D-4768-B9F5-8CA88047F60A}" type="presParOf" srcId="{392C7BBE-CCCF-4E94-8BDC-4AF968AFEA9E}" destId="{5AEF49B4-1B13-4E0B-84EB-A5CE9C81ECCB}" srcOrd="0" destOrd="0" presId="urn:microsoft.com/office/officeart/2005/8/layout/radial5"/>
    <dgm:cxn modelId="{E341FFB4-C61A-46CE-90F7-ABADCA1A7CF1}" type="presParOf" srcId="{BF0AF4CD-C76D-4E9B-BD2C-B3451F4A4E72}" destId="{8C2CE8A1-1098-4A8E-AFAE-4189BC0F4BFB}" srcOrd="8" destOrd="0" presId="urn:microsoft.com/office/officeart/2005/8/layout/radial5"/>
    <dgm:cxn modelId="{ED286A4A-8E85-47A2-90C9-C3D731EA3B98}" type="presParOf" srcId="{BF0AF4CD-C76D-4E9B-BD2C-B3451F4A4E72}" destId="{53CFE242-6CEA-4628-A3DD-92BF09B1A2AE}" srcOrd="9" destOrd="0" presId="urn:microsoft.com/office/officeart/2005/8/layout/radial5"/>
    <dgm:cxn modelId="{A2A75029-76BF-419A-B51E-57E589292054}" type="presParOf" srcId="{53CFE242-6CEA-4628-A3DD-92BF09B1A2AE}" destId="{81EBFC67-90E9-4226-B2DF-B667CD7861CE}" srcOrd="0" destOrd="0" presId="urn:microsoft.com/office/officeart/2005/8/layout/radial5"/>
    <dgm:cxn modelId="{8D24CA34-ECF4-4CBD-B8AF-D5D0FE1FB5C0}" type="presParOf" srcId="{BF0AF4CD-C76D-4E9B-BD2C-B3451F4A4E72}" destId="{5B38EF92-8BD5-4B93-8996-4A5C10F04AB9}" srcOrd="10" destOrd="0" presId="urn:microsoft.com/office/officeart/2005/8/layout/radial5"/>
    <dgm:cxn modelId="{82DF6E77-C925-4EF9-B7F0-796F1B3B9440}" type="presParOf" srcId="{BF0AF4CD-C76D-4E9B-BD2C-B3451F4A4E72}" destId="{A232D7E4-48F6-4C65-8810-030977013523}" srcOrd="11" destOrd="0" presId="urn:microsoft.com/office/officeart/2005/8/layout/radial5"/>
    <dgm:cxn modelId="{C76564CB-CD9C-4BDB-B2B1-F289EC1E2148}" type="presParOf" srcId="{A232D7E4-48F6-4C65-8810-030977013523}" destId="{0C005265-FBF0-48A8-AB59-B5097837816C}" srcOrd="0" destOrd="0" presId="urn:microsoft.com/office/officeart/2005/8/layout/radial5"/>
    <dgm:cxn modelId="{4F23189F-DD06-4CED-881F-BA7F9EE646BD}" type="presParOf" srcId="{BF0AF4CD-C76D-4E9B-BD2C-B3451F4A4E72}" destId="{26101398-8968-4BDD-8149-E53A769C8B28}" srcOrd="12" destOrd="0" presId="urn:microsoft.com/office/officeart/2005/8/layout/radial5"/>
    <dgm:cxn modelId="{3FA28C0D-F31F-4045-9F43-F82758346AC9}" type="presParOf" srcId="{BF0AF4CD-C76D-4E9B-BD2C-B3451F4A4E72}" destId="{D6DE1410-399C-4994-9558-BBB6E5A74D56}" srcOrd="13" destOrd="0" presId="urn:microsoft.com/office/officeart/2005/8/layout/radial5"/>
    <dgm:cxn modelId="{9E3A4055-8DBA-439E-AB26-89BBCF674470}" type="presParOf" srcId="{D6DE1410-399C-4994-9558-BBB6E5A74D56}" destId="{EC724099-DB92-4270-9128-D3C4E0F06C2F}" srcOrd="0" destOrd="0" presId="urn:microsoft.com/office/officeart/2005/8/layout/radial5"/>
    <dgm:cxn modelId="{9B1AFF3B-3D93-4A72-BDCA-A4B25F895852}" type="presParOf" srcId="{BF0AF4CD-C76D-4E9B-BD2C-B3451F4A4E72}" destId="{27248DE5-709E-45ED-AB02-D63290CB5A16}" srcOrd="14" destOrd="0" presId="urn:microsoft.com/office/officeart/2005/8/layout/radial5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B1ECA5D-8A7A-4F95-BA01-3D379A313CB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JO"/>
        </a:p>
      </dgm:t>
    </dgm:pt>
    <dgm:pt modelId="{8CB3CB47-51A1-42CB-8304-7AE0C668FA7A}">
      <dgm:prSet phldrT="[Text]" custT="1"/>
      <dgm:spPr>
        <a:solidFill>
          <a:srgbClr val="9D137F"/>
        </a:solidFill>
      </dgm:spPr>
      <dgm:t>
        <a:bodyPr/>
        <a:lstStyle/>
        <a:p>
          <a:pPr rtl="1"/>
          <a:r>
            <a:rPr lang="ar-JO" sz="2800" b="0" dirty="0" smtClean="0">
              <a:latin typeface="Andalus" panose="02020603050405020304" pitchFamily="18" charset="-78"/>
              <a:cs typeface="Andalus" panose="02020603050405020304" pitchFamily="18" charset="-78"/>
            </a:rPr>
            <a:t>محتويات العرض</a:t>
          </a:r>
          <a:endParaRPr lang="ar-JO" sz="2800" b="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78A67553-9C3F-4D89-AA73-FA8C80DB7426}" type="parTrans" cxnId="{AF7470BD-9BA3-42E9-BC64-5D2201563652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D702AAC4-351F-441C-B49F-45C56CAEBF9E}" type="sibTrans" cxnId="{AF7470BD-9BA3-42E9-BC64-5D2201563652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6BF6D268-6AB4-4835-9063-67DA79172483}">
      <dgm:prSet phldrT="[Text]" custT="1"/>
      <dgm:spPr>
        <a:solidFill>
          <a:srgbClr val="EB57CB"/>
        </a:solidFill>
      </dgm:spPr>
      <dgm:t>
        <a:bodyPr/>
        <a:lstStyle/>
        <a:p>
          <a:pPr rtl="1"/>
          <a:r>
            <a:rPr lang="ar-JO" sz="2400" b="0" dirty="0" smtClean="0">
              <a:latin typeface="Andalus" panose="02020603050405020304" pitchFamily="18" charset="-78"/>
              <a:cs typeface="Andalus" panose="02020603050405020304" pitchFamily="18" charset="-78"/>
            </a:rPr>
            <a:t>موقع المشروع</a:t>
          </a:r>
          <a:endParaRPr lang="ar-JO" sz="2400" b="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FE17BF83-46EE-45DE-BCEE-E34ADB9C353D}" type="parTrans" cxnId="{25EB0899-017A-493D-A78C-D02A5E802A16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178243F3-00BE-43F6-B245-048D85FA5C1C}" type="sibTrans" cxnId="{25EB0899-017A-493D-A78C-D02A5E802A16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F40BD5CB-293D-47BE-A033-C60251392732}">
      <dgm:prSet phldrT="[Text]" custT="1"/>
      <dgm:spPr>
        <a:solidFill>
          <a:srgbClr val="EB57CB"/>
        </a:solidFill>
      </dgm:spPr>
      <dgm:t>
        <a:bodyPr/>
        <a:lstStyle/>
        <a:p>
          <a:pPr rtl="1"/>
          <a:r>
            <a:rPr lang="ar-JO" sz="2400" b="0" dirty="0" smtClean="0">
              <a:latin typeface="Andalus" panose="02020603050405020304" pitchFamily="18" charset="-78"/>
              <a:cs typeface="Andalus" panose="02020603050405020304" pitchFamily="18" charset="-78"/>
            </a:rPr>
            <a:t>مفهوم التنمية الاقتصادية المحلية</a:t>
          </a:r>
          <a:endParaRPr lang="ar-JO" sz="2400" b="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F6DBEA5F-E3B2-46A5-91B9-B5A212C50A87}" type="parTrans" cxnId="{E6C2775E-AECC-4EEE-A776-ED8588F81328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38339067-8040-490B-A9AD-2E112716F4A0}" type="sibTrans" cxnId="{E6C2775E-AECC-4EEE-A776-ED8588F81328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DF6B81C1-A99C-43DA-A3CA-63DCA5FC08E7}">
      <dgm:prSet phldrT="[Text]" custT="1"/>
      <dgm:spPr>
        <a:solidFill>
          <a:srgbClr val="EB57CB"/>
        </a:solidFill>
      </dgm:spPr>
      <dgm:t>
        <a:bodyPr/>
        <a:lstStyle/>
        <a:p>
          <a:pPr rtl="1"/>
          <a:r>
            <a:rPr lang="ar-JO" sz="2400" b="0" dirty="0" smtClean="0">
              <a:latin typeface="Andalus" panose="02020603050405020304" pitchFamily="18" charset="-78"/>
              <a:cs typeface="Andalus" panose="02020603050405020304" pitchFamily="18" charset="-78"/>
            </a:rPr>
            <a:t>منهجية العمل</a:t>
          </a:r>
          <a:endParaRPr lang="ar-JO" sz="2400" b="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AB130A0-3E54-4924-80DD-C133C556BB6B}" type="parTrans" cxnId="{90A00D70-F6BC-46C8-9124-8740A0C56D14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1674846C-7C07-48F2-A4BA-5DB705577538}" type="sibTrans" cxnId="{90A00D70-F6BC-46C8-9124-8740A0C56D14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BF385268-73D6-4602-BFB2-30FAF6D1CF7B}">
      <dgm:prSet phldrT="[Text]" custT="1"/>
      <dgm:spPr>
        <a:solidFill>
          <a:srgbClr val="EB57CB"/>
        </a:solidFill>
      </dgm:spPr>
      <dgm:t>
        <a:bodyPr/>
        <a:lstStyle/>
        <a:p>
          <a:pPr rtl="1"/>
          <a:r>
            <a:rPr lang="ar-JO" sz="2400" b="0" dirty="0" smtClean="0">
              <a:latin typeface="Andalus" panose="02020603050405020304" pitchFamily="18" charset="-78"/>
              <a:cs typeface="Andalus" panose="02020603050405020304" pitchFamily="18" charset="-78"/>
            </a:rPr>
            <a:t>مبررات اختيار الموقع</a:t>
          </a:r>
          <a:endParaRPr lang="ar-JO" sz="2400" b="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E4B7B940-C728-4714-A619-E6A93F22CC81}" type="parTrans" cxnId="{5FC09A5D-6B77-4EDC-9B69-467B6A024F26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C58BEB1F-724A-4A50-AB49-1D98278228EF}" type="sibTrans" cxnId="{5FC09A5D-6B77-4EDC-9B69-467B6A024F26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B9000BE0-EDAA-43E2-A7B6-AE5BD5347807}" type="pres">
      <dgm:prSet presAssocID="{6B1ECA5D-8A7A-4F95-BA01-3D379A313CB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JO"/>
        </a:p>
      </dgm:t>
    </dgm:pt>
    <dgm:pt modelId="{F872A31C-F2ED-4BC4-B804-007647493F82}" type="pres">
      <dgm:prSet presAssocID="{8CB3CB47-51A1-42CB-8304-7AE0C668FA7A}" presName="hierRoot1" presStyleCnt="0">
        <dgm:presLayoutVars>
          <dgm:hierBranch val="init"/>
        </dgm:presLayoutVars>
      </dgm:prSet>
      <dgm:spPr/>
    </dgm:pt>
    <dgm:pt modelId="{1CC41A79-FF5B-430F-9791-286558DE911B}" type="pres">
      <dgm:prSet presAssocID="{8CB3CB47-51A1-42CB-8304-7AE0C668FA7A}" presName="rootComposite1" presStyleCnt="0"/>
      <dgm:spPr/>
    </dgm:pt>
    <dgm:pt modelId="{16F0941F-3DCB-4471-B425-A4BA0C26881C}" type="pres">
      <dgm:prSet presAssocID="{8CB3CB47-51A1-42CB-8304-7AE0C668FA7A}" presName="rootText1" presStyleLbl="node0" presStyleIdx="0" presStyleCnt="1" custScaleX="212262" custScaleY="88643" custLinFactNeighborX="3104" custLinFactNeighborY="-81321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AA34F231-BE2D-4BF9-9500-B582B4145738}" type="pres">
      <dgm:prSet presAssocID="{8CB3CB47-51A1-42CB-8304-7AE0C668FA7A}" presName="rootConnector1" presStyleLbl="node1" presStyleIdx="0" presStyleCnt="0"/>
      <dgm:spPr/>
      <dgm:t>
        <a:bodyPr/>
        <a:lstStyle/>
        <a:p>
          <a:pPr rtl="1"/>
          <a:endParaRPr lang="ar-JO"/>
        </a:p>
      </dgm:t>
    </dgm:pt>
    <dgm:pt modelId="{561E68E4-D9CC-46DA-A5A4-BD86CCD13143}" type="pres">
      <dgm:prSet presAssocID="{8CB3CB47-51A1-42CB-8304-7AE0C668FA7A}" presName="hierChild2" presStyleCnt="0"/>
      <dgm:spPr/>
    </dgm:pt>
    <dgm:pt modelId="{BB9D0C0D-DEEE-4039-8065-2462B0A9AEBB}" type="pres">
      <dgm:prSet presAssocID="{AAB130A0-3E54-4924-80DD-C133C556BB6B}" presName="Name37" presStyleLbl="parChTrans1D2" presStyleIdx="0" presStyleCnt="4"/>
      <dgm:spPr/>
      <dgm:t>
        <a:bodyPr/>
        <a:lstStyle/>
        <a:p>
          <a:pPr rtl="1"/>
          <a:endParaRPr lang="ar-JO"/>
        </a:p>
      </dgm:t>
    </dgm:pt>
    <dgm:pt modelId="{0CDAF29C-B95E-4399-847D-91D02BD318D6}" type="pres">
      <dgm:prSet presAssocID="{DF6B81C1-A99C-43DA-A3CA-63DCA5FC08E7}" presName="hierRoot2" presStyleCnt="0">
        <dgm:presLayoutVars>
          <dgm:hierBranch val="init"/>
        </dgm:presLayoutVars>
      </dgm:prSet>
      <dgm:spPr/>
    </dgm:pt>
    <dgm:pt modelId="{8D2B4511-F859-4675-89C8-4F47F6B8DF60}" type="pres">
      <dgm:prSet presAssocID="{DF6B81C1-A99C-43DA-A3CA-63DCA5FC08E7}" presName="rootComposite" presStyleCnt="0"/>
      <dgm:spPr/>
    </dgm:pt>
    <dgm:pt modelId="{C15AB5A2-3025-48A5-AEC9-3BAB5B27828F}" type="pres">
      <dgm:prSet presAssocID="{DF6B81C1-A99C-43DA-A3CA-63DCA5FC08E7}" presName="rootText" presStyleLbl="node2" presStyleIdx="0" presStyleCnt="4" custLinFactNeighborY="1251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1D06048C-D092-4EC7-810B-E18799695800}" type="pres">
      <dgm:prSet presAssocID="{DF6B81C1-A99C-43DA-A3CA-63DCA5FC08E7}" presName="rootConnector" presStyleLbl="node2" presStyleIdx="0" presStyleCnt="4"/>
      <dgm:spPr/>
      <dgm:t>
        <a:bodyPr/>
        <a:lstStyle/>
        <a:p>
          <a:pPr rtl="1"/>
          <a:endParaRPr lang="ar-JO"/>
        </a:p>
      </dgm:t>
    </dgm:pt>
    <dgm:pt modelId="{2CAD3B7D-D960-4BB6-AE43-D017F4697611}" type="pres">
      <dgm:prSet presAssocID="{DF6B81C1-A99C-43DA-A3CA-63DCA5FC08E7}" presName="hierChild4" presStyleCnt="0"/>
      <dgm:spPr/>
    </dgm:pt>
    <dgm:pt modelId="{62A051D1-CD0E-420A-8664-F757AA0D52E1}" type="pres">
      <dgm:prSet presAssocID="{DF6B81C1-A99C-43DA-A3CA-63DCA5FC08E7}" presName="hierChild5" presStyleCnt="0"/>
      <dgm:spPr/>
    </dgm:pt>
    <dgm:pt modelId="{69C90222-A892-4670-A1F9-C0486A5CFB5F}" type="pres">
      <dgm:prSet presAssocID="{E4B7B940-C728-4714-A619-E6A93F22CC81}" presName="Name37" presStyleLbl="parChTrans1D2" presStyleIdx="1" presStyleCnt="4"/>
      <dgm:spPr/>
      <dgm:t>
        <a:bodyPr/>
        <a:lstStyle/>
        <a:p>
          <a:pPr rtl="1"/>
          <a:endParaRPr lang="ar-JO"/>
        </a:p>
      </dgm:t>
    </dgm:pt>
    <dgm:pt modelId="{C63724A4-18D9-458B-A742-CB6987D2BD5D}" type="pres">
      <dgm:prSet presAssocID="{BF385268-73D6-4602-BFB2-30FAF6D1CF7B}" presName="hierRoot2" presStyleCnt="0">
        <dgm:presLayoutVars>
          <dgm:hierBranch val="init"/>
        </dgm:presLayoutVars>
      </dgm:prSet>
      <dgm:spPr/>
    </dgm:pt>
    <dgm:pt modelId="{E61DB2FF-CC67-4645-A96E-504EE9B23BE5}" type="pres">
      <dgm:prSet presAssocID="{BF385268-73D6-4602-BFB2-30FAF6D1CF7B}" presName="rootComposite" presStyleCnt="0"/>
      <dgm:spPr/>
    </dgm:pt>
    <dgm:pt modelId="{DE7803C1-B52D-4518-87B8-6E8A47179889}" type="pres">
      <dgm:prSet presAssocID="{BF385268-73D6-4602-BFB2-30FAF6D1CF7B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492E93F3-853D-405F-B257-481DAC4BBEAB}" type="pres">
      <dgm:prSet presAssocID="{BF385268-73D6-4602-BFB2-30FAF6D1CF7B}" presName="rootConnector" presStyleLbl="node2" presStyleIdx="1" presStyleCnt="4"/>
      <dgm:spPr/>
      <dgm:t>
        <a:bodyPr/>
        <a:lstStyle/>
        <a:p>
          <a:pPr rtl="1"/>
          <a:endParaRPr lang="ar-JO"/>
        </a:p>
      </dgm:t>
    </dgm:pt>
    <dgm:pt modelId="{5814B548-BE38-465D-9635-BF6070E49D89}" type="pres">
      <dgm:prSet presAssocID="{BF385268-73D6-4602-BFB2-30FAF6D1CF7B}" presName="hierChild4" presStyleCnt="0"/>
      <dgm:spPr/>
    </dgm:pt>
    <dgm:pt modelId="{9D51AEFF-A34A-43EB-8A27-46A957303566}" type="pres">
      <dgm:prSet presAssocID="{BF385268-73D6-4602-BFB2-30FAF6D1CF7B}" presName="hierChild5" presStyleCnt="0"/>
      <dgm:spPr/>
    </dgm:pt>
    <dgm:pt modelId="{203433C5-F879-49B0-881E-EDA4BBAAB179}" type="pres">
      <dgm:prSet presAssocID="{FE17BF83-46EE-45DE-BCEE-E34ADB9C353D}" presName="Name37" presStyleLbl="parChTrans1D2" presStyleIdx="2" presStyleCnt="4"/>
      <dgm:spPr/>
      <dgm:t>
        <a:bodyPr/>
        <a:lstStyle/>
        <a:p>
          <a:pPr rtl="1"/>
          <a:endParaRPr lang="ar-JO"/>
        </a:p>
      </dgm:t>
    </dgm:pt>
    <dgm:pt modelId="{596A8E8D-64AE-4D78-B954-E8142A2BD65C}" type="pres">
      <dgm:prSet presAssocID="{6BF6D268-6AB4-4835-9063-67DA79172483}" presName="hierRoot2" presStyleCnt="0">
        <dgm:presLayoutVars>
          <dgm:hierBranch val="init"/>
        </dgm:presLayoutVars>
      </dgm:prSet>
      <dgm:spPr/>
    </dgm:pt>
    <dgm:pt modelId="{E66D2565-952B-4667-92B0-CF88E8AB4053}" type="pres">
      <dgm:prSet presAssocID="{6BF6D268-6AB4-4835-9063-67DA79172483}" presName="rootComposite" presStyleCnt="0"/>
      <dgm:spPr/>
    </dgm:pt>
    <dgm:pt modelId="{9E368328-3E92-4FD2-9AB2-0FE7DCE61BE4}" type="pres">
      <dgm:prSet presAssocID="{6BF6D268-6AB4-4835-9063-67DA79172483}" presName="rootText" presStyleLbl="node2" presStyleIdx="2" presStyleCnt="4" custLinFactNeighborX="3325" custLinFactNeighborY="2034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5D1388C2-4117-4B10-9B0C-32A8AF2B886E}" type="pres">
      <dgm:prSet presAssocID="{6BF6D268-6AB4-4835-9063-67DA79172483}" presName="rootConnector" presStyleLbl="node2" presStyleIdx="2" presStyleCnt="4"/>
      <dgm:spPr/>
      <dgm:t>
        <a:bodyPr/>
        <a:lstStyle/>
        <a:p>
          <a:pPr rtl="1"/>
          <a:endParaRPr lang="ar-JO"/>
        </a:p>
      </dgm:t>
    </dgm:pt>
    <dgm:pt modelId="{8C1D032F-9D80-4D75-A75F-1ECE3392ED38}" type="pres">
      <dgm:prSet presAssocID="{6BF6D268-6AB4-4835-9063-67DA79172483}" presName="hierChild4" presStyleCnt="0"/>
      <dgm:spPr/>
    </dgm:pt>
    <dgm:pt modelId="{38A51026-94D7-4B33-ADD8-99A63E2E02CA}" type="pres">
      <dgm:prSet presAssocID="{6BF6D268-6AB4-4835-9063-67DA79172483}" presName="hierChild5" presStyleCnt="0"/>
      <dgm:spPr/>
    </dgm:pt>
    <dgm:pt modelId="{FDB86C11-7B32-427C-8ECF-1B1D55FA00F8}" type="pres">
      <dgm:prSet presAssocID="{F6DBEA5F-E3B2-46A5-91B9-B5A212C50A87}" presName="Name37" presStyleLbl="parChTrans1D2" presStyleIdx="3" presStyleCnt="4"/>
      <dgm:spPr/>
      <dgm:t>
        <a:bodyPr/>
        <a:lstStyle/>
        <a:p>
          <a:pPr rtl="1"/>
          <a:endParaRPr lang="ar-JO"/>
        </a:p>
      </dgm:t>
    </dgm:pt>
    <dgm:pt modelId="{551C9BD1-3F62-4C18-A825-700896608C00}" type="pres">
      <dgm:prSet presAssocID="{F40BD5CB-293D-47BE-A033-C60251392732}" presName="hierRoot2" presStyleCnt="0">
        <dgm:presLayoutVars>
          <dgm:hierBranch val="init"/>
        </dgm:presLayoutVars>
      </dgm:prSet>
      <dgm:spPr/>
    </dgm:pt>
    <dgm:pt modelId="{E2D03102-3FB1-4557-9EBE-CEFDE5A0C3F0}" type="pres">
      <dgm:prSet presAssocID="{F40BD5CB-293D-47BE-A033-C60251392732}" presName="rootComposite" presStyleCnt="0"/>
      <dgm:spPr/>
    </dgm:pt>
    <dgm:pt modelId="{EF3F0D5F-9D9F-4E82-AE65-45607BB55B04}" type="pres">
      <dgm:prSet presAssocID="{F40BD5CB-293D-47BE-A033-C60251392732}" presName="rootText" presStyleLbl="node2" presStyleIdx="3" presStyleCnt="4" custScaleX="107491" custLinFactNeighborY="2033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2F1A822B-E71B-4E34-AEB9-CF45C82E934B}" type="pres">
      <dgm:prSet presAssocID="{F40BD5CB-293D-47BE-A033-C60251392732}" presName="rootConnector" presStyleLbl="node2" presStyleIdx="3" presStyleCnt="4"/>
      <dgm:spPr/>
      <dgm:t>
        <a:bodyPr/>
        <a:lstStyle/>
        <a:p>
          <a:pPr rtl="1"/>
          <a:endParaRPr lang="ar-JO"/>
        </a:p>
      </dgm:t>
    </dgm:pt>
    <dgm:pt modelId="{364C6366-D8A0-4C3F-9FDE-407CE697ABCF}" type="pres">
      <dgm:prSet presAssocID="{F40BD5CB-293D-47BE-A033-C60251392732}" presName="hierChild4" presStyleCnt="0"/>
      <dgm:spPr/>
    </dgm:pt>
    <dgm:pt modelId="{FAC5B634-9E6F-4CC1-9163-D1464215A637}" type="pres">
      <dgm:prSet presAssocID="{F40BD5CB-293D-47BE-A033-C60251392732}" presName="hierChild5" presStyleCnt="0"/>
      <dgm:spPr/>
    </dgm:pt>
    <dgm:pt modelId="{3A35120E-ABB0-44C2-B1A9-114283DAE9D3}" type="pres">
      <dgm:prSet presAssocID="{8CB3CB47-51A1-42CB-8304-7AE0C668FA7A}" presName="hierChild3" presStyleCnt="0"/>
      <dgm:spPr/>
    </dgm:pt>
  </dgm:ptLst>
  <dgm:cxnLst>
    <dgm:cxn modelId="{3F236661-1D2E-45DC-ABEE-DFDD77FB18A8}" type="presOf" srcId="{8CB3CB47-51A1-42CB-8304-7AE0C668FA7A}" destId="{AA34F231-BE2D-4BF9-9500-B582B4145738}" srcOrd="1" destOrd="0" presId="urn:microsoft.com/office/officeart/2005/8/layout/orgChart1"/>
    <dgm:cxn modelId="{9F00D97E-95AC-441E-A758-8725DFFB563F}" type="presOf" srcId="{DF6B81C1-A99C-43DA-A3CA-63DCA5FC08E7}" destId="{C15AB5A2-3025-48A5-AEC9-3BAB5B27828F}" srcOrd="0" destOrd="0" presId="urn:microsoft.com/office/officeart/2005/8/layout/orgChart1"/>
    <dgm:cxn modelId="{25EB0899-017A-493D-A78C-D02A5E802A16}" srcId="{8CB3CB47-51A1-42CB-8304-7AE0C668FA7A}" destId="{6BF6D268-6AB4-4835-9063-67DA79172483}" srcOrd="2" destOrd="0" parTransId="{FE17BF83-46EE-45DE-BCEE-E34ADB9C353D}" sibTransId="{178243F3-00BE-43F6-B245-048D85FA5C1C}"/>
    <dgm:cxn modelId="{BB8BFC8B-25E6-4F0B-8181-D8CB3F455E84}" type="presOf" srcId="{BF385268-73D6-4602-BFB2-30FAF6D1CF7B}" destId="{DE7803C1-B52D-4518-87B8-6E8A47179889}" srcOrd="0" destOrd="0" presId="urn:microsoft.com/office/officeart/2005/8/layout/orgChart1"/>
    <dgm:cxn modelId="{5FC09A5D-6B77-4EDC-9B69-467B6A024F26}" srcId="{8CB3CB47-51A1-42CB-8304-7AE0C668FA7A}" destId="{BF385268-73D6-4602-BFB2-30FAF6D1CF7B}" srcOrd="1" destOrd="0" parTransId="{E4B7B940-C728-4714-A619-E6A93F22CC81}" sibTransId="{C58BEB1F-724A-4A50-AB49-1D98278228EF}"/>
    <dgm:cxn modelId="{AF7470BD-9BA3-42E9-BC64-5D2201563652}" srcId="{6B1ECA5D-8A7A-4F95-BA01-3D379A313CBC}" destId="{8CB3CB47-51A1-42CB-8304-7AE0C668FA7A}" srcOrd="0" destOrd="0" parTransId="{78A67553-9C3F-4D89-AA73-FA8C80DB7426}" sibTransId="{D702AAC4-351F-441C-B49F-45C56CAEBF9E}"/>
    <dgm:cxn modelId="{39856357-7707-42E8-B659-0757BD081D3D}" type="presOf" srcId="{FE17BF83-46EE-45DE-BCEE-E34ADB9C353D}" destId="{203433C5-F879-49B0-881E-EDA4BBAAB179}" srcOrd="0" destOrd="0" presId="urn:microsoft.com/office/officeart/2005/8/layout/orgChart1"/>
    <dgm:cxn modelId="{D4DFABE4-85DC-40D8-81D6-F112349FB40F}" type="presOf" srcId="{6BF6D268-6AB4-4835-9063-67DA79172483}" destId="{5D1388C2-4117-4B10-9B0C-32A8AF2B886E}" srcOrd="1" destOrd="0" presId="urn:microsoft.com/office/officeart/2005/8/layout/orgChart1"/>
    <dgm:cxn modelId="{E6C2775E-AECC-4EEE-A776-ED8588F81328}" srcId="{8CB3CB47-51A1-42CB-8304-7AE0C668FA7A}" destId="{F40BD5CB-293D-47BE-A033-C60251392732}" srcOrd="3" destOrd="0" parTransId="{F6DBEA5F-E3B2-46A5-91B9-B5A212C50A87}" sibTransId="{38339067-8040-490B-A9AD-2E112716F4A0}"/>
    <dgm:cxn modelId="{5C122D62-6ABE-4631-9A4D-F58FECBEDA67}" type="presOf" srcId="{8CB3CB47-51A1-42CB-8304-7AE0C668FA7A}" destId="{16F0941F-3DCB-4471-B425-A4BA0C26881C}" srcOrd="0" destOrd="0" presId="urn:microsoft.com/office/officeart/2005/8/layout/orgChart1"/>
    <dgm:cxn modelId="{C0C5BF33-A44B-4F72-ACB8-B278BF0CA32B}" type="presOf" srcId="{F40BD5CB-293D-47BE-A033-C60251392732}" destId="{EF3F0D5F-9D9F-4E82-AE65-45607BB55B04}" srcOrd="0" destOrd="0" presId="urn:microsoft.com/office/officeart/2005/8/layout/orgChart1"/>
    <dgm:cxn modelId="{B47E9BA7-0998-47BA-925D-7D8BE2FC1383}" type="presOf" srcId="{BF385268-73D6-4602-BFB2-30FAF6D1CF7B}" destId="{492E93F3-853D-405F-B257-481DAC4BBEAB}" srcOrd="1" destOrd="0" presId="urn:microsoft.com/office/officeart/2005/8/layout/orgChart1"/>
    <dgm:cxn modelId="{5C313CE0-ACE7-4625-8C81-C55E3FA7C588}" type="presOf" srcId="{DF6B81C1-A99C-43DA-A3CA-63DCA5FC08E7}" destId="{1D06048C-D092-4EC7-810B-E18799695800}" srcOrd="1" destOrd="0" presId="urn:microsoft.com/office/officeart/2005/8/layout/orgChart1"/>
    <dgm:cxn modelId="{AC57714F-DEEE-408A-8919-7125E469685A}" type="presOf" srcId="{AAB130A0-3E54-4924-80DD-C133C556BB6B}" destId="{BB9D0C0D-DEEE-4039-8065-2462B0A9AEBB}" srcOrd="0" destOrd="0" presId="urn:microsoft.com/office/officeart/2005/8/layout/orgChart1"/>
    <dgm:cxn modelId="{45F16593-EE67-4F17-AA94-1F15F5CBCDFF}" type="presOf" srcId="{E4B7B940-C728-4714-A619-E6A93F22CC81}" destId="{69C90222-A892-4670-A1F9-C0486A5CFB5F}" srcOrd="0" destOrd="0" presId="urn:microsoft.com/office/officeart/2005/8/layout/orgChart1"/>
    <dgm:cxn modelId="{A0454DFB-3AA1-4503-A538-73C2D359FA62}" type="presOf" srcId="{F40BD5CB-293D-47BE-A033-C60251392732}" destId="{2F1A822B-E71B-4E34-AEB9-CF45C82E934B}" srcOrd="1" destOrd="0" presId="urn:microsoft.com/office/officeart/2005/8/layout/orgChart1"/>
    <dgm:cxn modelId="{90A00D70-F6BC-46C8-9124-8740A0C56D14}" srcId="{8CB3CB47-51A1-42CB-8304-7AE0C668FA7A}" destId="{DF6B81C1-A99C-43DA-A3CA-63DCA5FC08E7}" srcOrd="0" destOrd="0" parTransId="{AAB130A0-3E54-4924-80DD-C133C556BB6B}" sibTransId="{1674846C-7C07-48F2-A4BA-5DB705577538}"/>
    <dgm:cxn modelId="{7D797462-9A04-4B7C-AB6B-793E16509973}" type="presOf" srcId="{6BF6D268-6AB4-4835-9063-67DA79172483}" destId="{9E368328-3E92-4FD2-9AB2-0FE7DCE61BE4}" srcOrd="0" destOrd="0" presId="urn:microsoft.com/office/officeart/2005/8/layout/orgChart1"/>
    <dgm:cxn modelId="{1009542A-B1B1-41D8-8E2D-6C6D3279D6AE}" type="presOf" srcId="{6B1ECA5D-8A7A-4F95-BA01-3D379A313CBC}" destId="{B9000BE0-EDAA-43E2-A7B6-AE5BD5347807}" srcOrd="0" destOrd="0" presId="urn:microsoft.com/office/officeart/2005/8/layout/orgChart1"/>
    <dgm:cxn modelId="{C204CEB3-EB67-4E42-90A6-BCFA4EA4FB02}" type="presOf" srcId="{F6DBEA5F-E3B2-46A5-91B9-B5A212C50A87}" destId="{FDB86C11-7B32-427C-8ECF-1B1D55FA00F8}" srcOrd="0" destOrd="0" presId="urn:microsoft.com/office/officeart/2005/8/layout/orgChart1"/>
    <dgm:cxn modelId="{DAF62268-5364-4CB2-B2EE-A715AAD81BAA}" type="presParOf" srcId="{B9000BE0-EDAA-43E2-A7B6-AE5BD5347807}" destId="{F872A31C-F2ED-4BC4-B804-007647493F82}" srcOrd="0" destOrd="0" presId="urn:microsoft.com/office/officeart/2005/8/layout/orgChart1"/>
    <dgm:cxn modelId="{C5BE91DC-AFAB-41AE-ABFE-51900C34C914}" type="presParOf" srcId="{F872A31C-F2ED-4BC4-B804-007647493F82}" destId="{1CC41A79-FF5B-430F-9791-286558DE911B}" srcOrd="0" destOrd="0" presId="urn:microsoft.com/office/officeart/2005/8/layout/orgChart1"/>
    <dgm:cxn modelId="{26957E24-41EE-49CB-944B-1BA8638C1623}" type="presParOf" srcId="{1CC41A79-FF5B-430F-9791-286558DE911B}" destId="{16F0941F-3DCB-4471-B425-A4BA0C26881C}" srcOrd="0" destOrd="0" presId="urn:microsoft.com/office/officeart/2005/8/layout/orgChart1"/>
    <dgm:cxn modelId="{EF3FC49F-F236-4F64-AB21-F031687913FC}" type="presParOf" srcId="{1CC41A79-FF5B-430F-9791-286558DE911B}" destId="{AA34F231-BE2D-4BF9-9500-B582B4145738}" srcOrd="1" destOrd="0" presId="urn:microsoft.com/office/officeart/2005/8/layout/orgChart1"/>
    <dgm:cxn modelId="{7AEDE405-F433-42B5-AD36-44EE29BBC77F}" type="presParOf" srcId="{F872A31C-F2ED-4BC4-B804-007647493F82}" destId="{561E68E4-D9CC-46DA-A5A4-BD86CCD13143}" srcOrd="1" destOrd="0" presId="urn:microsoft.com/office/officeart/2005/8/layout/orgChart1"/>
    <dgm:cxn modelId="{34EBB667-97A9-4786-8B08-8AD1253832AA}" type="presParOf" srcId="{561E68E4-D9CC-46DA-A5A4-BD86CCD13143}" destId="{BB9D0C0D-DEEE-4039-8065-2462B0A9AEBB}" srcOrd="0" destOrd="0" presId="urn:microsoft.com/office/officeart/2005/8/layout/orgChart1"/>
    <dgm:cxn modelId="{CA825DB9-59C3-4611-84AF-276E1EC0D9C5}" type="presParOf" srcId="{561E68E4-D9CC-46DA-A5A4-BD86CCD13143}" destId="{0CDAF29C-B95E-4399-847D-91D02BD318D6}" srcOrd="1" destOrd="0" presId="urn:microsoft.com/office/officeart/2005/8/layout/orgChart1"/>
    <dgm:cxn modelId="{15BF9900-226D-4599-B542-FA9AC871EA12}" type="presParOf" srcId="{0CDAF29C-B95E-4399-847D-91D02BD318D6}" destId="{8D2B4511-F859-4675-89C8-4F47F6B8DF60}" srcOrd="0" destOrd="0" presId="urn:microsoft.com/office/officeart/2005/8/layout/orgChart1"/>
    <dgm:cxn modelId="{1459897F-5293-4ABE-9AAE-BB05BFA5C560}" type="presParOf" srcId="{8D2B4511-F859-4675-89C8-4F47F6B8DF60}" destId="{C15AB5A2-3025-48A5-AEC9-3BAB5B27828F}" srcOrd="0" destOrd="0" presId="urn:microsoft.com/office/officeart/2005/8/layout/orgChart1"/>
    <dgm:cxn modelId="{E3CACEB5-ADC0-46F0-8722-8DB60EAFABDA}" type="presParOf" srcId="{8D2B4511-F859-4675-89C8-4F47F6B8DF60}" destId="{1D06048C-D092-4EC7-810B-E18799695800}" srcOrd="1" destOrd="0" presId="urn:microsoft.com/office/officeart/2005/8/layout/orgChart1"/>
    <dgm:cxn modelId="{68976A08-A9D3-481F-8794-FCEE497666B6}" type="presParOf" srcId="{0CDAF29C-B95E-4399-847D-91D02BD318D6}" destId="{2CAD3B7D-D960-4BB6-AE43-D017F4697611}" srcOrd="1" destOrd="0" presId="urn:microsoft.com/office/officeart/2005/8/layout/orgChart1"/>
    <dgm:cxn modelId="{C2C64622-B91E-41BA-BF3D-1552CA757EDF}" type="presParOf" srcId="{0CDAF29C-B95E-4399-847D-91D02BD318D6}" destId="{62A051D1-CD0E-420A-8664-F757AA0D52E1}" srcOrd="2" destOrd="0" presId="urn:microsoft.com/office/officeart/2005/8/layout/orgChart1"/>
    <dgm:cxn modelId="{A26272C9-C18B-47F5-8BEF-058DAE4E0080}" type="presParOf" srcId="{561E68E4-D9CC-46DA-A5A4-BD86CCD13143}" destId="{69C90222-A892-4670-A1F9-C0486A5CFB5F}" srcOrd="2" destOrd="0" presId="urn:microsoft.com/office/officeart/2005/8/layout/orgChart1"/>
    <dgm:cxn modelId="{4DA86411-F8D1-40E0-9C2F-857740069C0F}" type="presParOf" srcId="{561E68E4-D9CC-46DA-A5A4-BD86CCD13143}" destId="{C63724A4-18D9-458B-A742-CB6987D2BD5D}" srcOrd="3" destOrd="0" presId="urn:microsoft.com/office/officeart/2005/8/layout/orgChart1"/>
    <dgm:cxn modelId="{1BB25DC4-5DC9-47BB-9086-07DB21019799}" type="presParOf" srcId="{C63724A4-18D9-458B-A742-CB6987D2BD5D}" destId="{E61DB2FF-CC67-4645-A96E-504EE9B23BE5}" srcOrd="0" destOrd="0" presId="urn:microsoft.com/office/officeart/2005/8/layout/orgChart1"/>
    <dgm:cxn modelId="{CD590AF3-42F0-46E6-A7C9-463B26D39AFC}" type="presParOf" srcId="{E61DB2FF-CC67-4645-A96E-504EE9B23BE5}" destId="{DE7803C1-B52D-4518-87B8-6E8A47179889}" srcOrd="0" destOrd="0" presId="urn:microsoft.com/office/officeart/2005/8/layout/orgChart1"/>
    <dgm:cxn modelId="{8542E071-0BE5-4FF2-B8F5-BBE1110BDDDD}" type="presParOf" srcId="{E61DB2FF-CC67-4645-A96E-504EE9B23BE5}" destId="{492E93F3-853D-405F-B257-481DAC4BBEAB}" srcOrd="1" destOrd="0" presId="urn:microsoft.com/office/officeart/2005/8/layout/orgChart1"/>
    <dgm:cxn modelId="{E9706346-5211-45FA-8E5A-30843CF3AC32}" type="presParOf" srcId="{C63724A4-18D9-458B-A742-CB6987D2BD5D}" destId="{5814B548-BE38-465D-9635-BF6070E49D89}" srcOrd="1" destOrd="0" presId="urn:microsoft.com/office/officeart/2005/8/layout/orgChart1"/>
    <dgm:cxn modelId="{FAF709BF-134B-4B6F-B657-A5EE615C3800}" type="presParOf" srcId="{C63724A4-18D9-458B-A742-CB6987D2BD5D}" destId="{9D51AEFF-A34A-43EB-8A27-46A957303566}" srcOrd="2" destOrd="0" presId="urn:microsoft.com/office/officeart/2005/8/layout/orgChart1"/>
    <dgm:cxn modelId="{07313241-696C-4CBB-9A28-BCCFEFC2F9D9}" type="presParOf" srcId="{561E68E4-D9CC-46DA-A5A4-BD86CCD13143}" destId="{203433C5-F879-49B0-881E-EDA4BBAAB179}" srcOrd="4" destOrd="0" presId="urn:microsoft.com/office/officeart/2005/8/layout/orgChart1"/>
    <dgm:cxn modelId="{E3F590D4-F8C9-4AEB-BABE-44BD8B93B1E6}" type="presParOf" srcId="{561E68E4-D9CC-46DA-A5A4-BD86CCD13143}" destId="{596A8E8D-64AE-4D78-B954-E8142A2BD65C}" srcOrd="5" destOrd="0" presId="urn:microsoft.com/office/officeart/2005/8/layout/orgChart1"/>
    <dgm:cxn modelId="{0BE077E1-9574-4F09-BBF4-E2247996BF01}" type="presParOf" srcId="{596A8E8D-64AE-4D78-B954-E8142A2BD65C}" destId="{E66D2565-952B-4667-92B0-CF88E8AB4053}" srcOrd="0" destOrd="0" presId="urn:microsoft.com/office/officeart/2005/8/layout/orgChart1"/>
    <dgm:cxn modelId="{0C87952B-D935-4D56-9CE5-AE0213C66048}" type="presParOf" srcId="{E66D2565-952B-4667-92B0-CF88E8AB4053}" destId="{9E368328-3E92-4FD2-9AB2-0FE7DCE61BE4}" srcOrd="0" destOrd="0" presId="urn:microsoft.com/office/officeart/2005/8/layout/orgChart1"/>
    <dgm:cxn modelId="{8D7A6F17-0ECB-415F-82DA-4B90F610E681}" type="presParOf" srcId="{E66D2565-952B-4667-92B0-CF88E8AB4053}" destId="{5D1388C2-4117-4B10-9B0C-32A8AF2B886E}" srcOrd="1" destOrd="0" presId="urn:microsoft.com/office/officeart/2005/8/layout/orgChart1"/>
    <dgm:cxn modelId="{4777A0B5-BF4B-4C00-9E40-0E819BA9034B}" type="presParOf" srcId="{596A8E8D-64AE-4D78-B954-E8142A2BD65C}" destId="{8C1D032F-9D80-4D75-A75F-1ECE3392ED38}" srcOrd="1" destOrd="0" presId="urn:microsoft.com/office/officeart/2005/8/layout/orgChart1"/>
    <dgm:cxn modelId="{D7F9B35D-BE45-4CFB-93A7-DDAC321048CA}" type="presParOf" srcId="{596A8E8D-64AE-4D78-B954-E8142A2BD65C}" destId="{38A51026-94D7-4B33-ADD8-99A63E2E02CA}" srcOrd="2" destOrd="0" presId="urn:microsoft.com/office/officeart/2005/8/layout/orgChart1"/>
    <dgm:cxn modelId="{9A7B36D0-B06A-4D9B-96BC-550D1064BC2B}" type="presParOf" srcId="{561E68E4-D9CC-46DA-A5A4-BD86CCD13143}" destId="{FDB86C11-7B32-427C-8ECF-1B1D55FA00F8}" srcOrd="6" destOrd="0" presId="urn:microsoft.com/office/officeart/2005/8/layout/orgChart1"/>
    <dgm:cxn modelId="{60C86B95-84C2-419E-9F67-3982AE585ADE}" type="presParOf" srcId="{561E68E4-D9CC-46DA-A5A4-BD86CCD13143}" destId="{551C9BD1-3F62-4C18-A825-700896608C00}" srcOrd="7" destOrd="0" presId="urn:microsoft.com/office/officeart/2005/8/layout/orgChart1"/>
    <dgm:cxn modelId="{3DBE27C5-06F9-4357-8BE5-537DFF05F049}" type="presParOf" srcId="{551C9BD1-3F62-4C18-A825-700896608C00}" destId="{E2D03102-3FB1-4557-9EBE-CEFDE5A0C3F0}" srcOrd="0" destOrd="0" presId="urn:microsoft.com/office/officeart/2005/8/layout/orgChart1"/>
    <dgm:cxn modelId="{0E4ABACA-32D7-4003-8503-C316FE08658A}" type="presParOf" srcId="{E2D03102-3FB1-4557-9EBE-CEFDE5A0C3F0}" destId="{EF3F0D5F-9D9F-4E82-AE65-45607BB55B04}" srcOrd="0" destOrd="0" presId="urn:microsoft.com/office/officeart/2005/8/layout/orgChart1"/>
    <dgm:cxn modelId="{77058496-077D-4DB9-877E-768B19CA5D7B}" type="presParOf" srcId="{E2D03102-3FB1-4557-9EBE-CEFDE5A0C3F0}" destId="{2F1A822B-E71B-4E34-AEB9-CF45C82E934B}" srcOrd="1" destOrd="0" presId="urn:microsoft.com/office/officeart/2005/8/layout/orgChart1"/>
    <dgm:cxn modelId="{A1DA56FC-D72D-4F53-99CE-3BBDBBE85630}" type="presParOf" srcId="{551C9BD1-3F62-4C18-A825-700896608C00}" destId="{364C6366-D8A0-4C3F-9FDE-407CE697ABCF}" srcOrd="1" destOrd="0" presId="urn:microsoft.com/office/officeart/2005/8/layout/orgChart1"/>
    <dgm:cxn modelId="{911C238F-FC8C-44D6-A14F-96772B12BFE3}" type="presParOf" srcId="{551C9BD1-3F62-4C18-A825-700896608C00}" destId="{FAC5B634-9E6F-4CC1-9163-D1464215A637}" srcOrd="2" destOrd="0" presId="urn:microsoft.com/office/officeart/2005/8/layout/orgChart1"/>
    <dgm:cxn modelId="{88D86E0E-6E65-4BF0-B8D4-9E00E0B1EEB7}" type="presParOf" srcId="{F872A31C-F2ED-4BC4-B804-007647493F82}" destId="{3A35120E-ABB0-44C2-B1A9-114283DAE9D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B1ECA5D-8A7A-4F95-BA01-3D379A313CB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JO"/>
        </a:p>
      </dgm:t>
    </dgm:pt>
    <dgm:pt modelId="{8CB3CB47-51A1-42CB-8304-7AE0C668FA7A}">
      <dgm:prSet phldrT="[Text]" custT="1"/>
      <dgm:spPr>
        <a:solidFill>
          <a:srgbClr val="9D137F"/>
        </a:solidFill>
      </dgm:spPr>
      <dgm:t>
        <a:bodyPr/>
        <a:lstStyle/>
        <a:p>
          <a:pPr rtl="1"/>
          <a:r>
            <a:rPr lang="ar-JO" sz="2800" b="0" dirty="0" smtClean="0">
              <a:latin typeface="Andalus" panose="02020603050405020304" pitchFamily="18" charset="-78"/>
              <a:cs typeface="Andalus" panose="02020603050405020304" pitchFamily="18" charset="-78"/>
            </a:rPr>
            <a:t>محتويات العرض</a:t>
          </a:r>
          <a:endParaRPr lang="ar-JO" sz="2800" b="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78A67553-9C3F-4D89-AA73-FA8C80DB7426}" type="parTrans" cxnId="{AF7470BD-9BA3-42E9-BC64-5D2201563652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D702AAC4-351F-441C-B49F-45C56CAEBF9E}" type="sibTrans" cxnId="{AF7470BD-9BA3-42E9-BC64-5D2201563652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6BF6D268-6AB4-4835-9063-67DA79172483}">
      <dgm:prSet phldrT="[Text]" custT="1"/>
      <dgm:spPr>
        <a:solidFill>
          <a:srgbClr val="EB57CB"/>
        </a:solidFill>
      </dgm:spPr>
      <dgm:t>
        <a:bodyPr/>
        <a:lstStyle/>
        <a:p>
          <a:pPr rtl="1"/>
          <a:r>
            <a:rPr lang="ar-JO" sz="2400" b="0" dirty="0" smtClean="0">
              <a:latin typeface="Andalus" panose="02020603050405020304" pitchFamily="18" charset="-78"/>
              <a:cs typeface="Andalus" panose="02020603050405020304" pitchFamily="18" charset="-78"/>
            </a:rPr>
            <a:t>موقع المشروع</a:t>
          </a:r>
          <a:endParaRPr lang="ar-JO" sz="2400" b="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FE17BF83-46EE-45DE-BCEE-E34ADB9C353D}" type="parTrans" cxnId="{25EB0899-017A-493D-A78C-D02A5E802A16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178243F3-00BE-43F6-B245-048D85FA5C1C}" type="sibTrans" cxnId="{25EB0899-017A-493D-A78C-D02A5E802A16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F40BD5CB-293D-47BE-A033-C60251392732}">
      <dgm:prSet phldrT="[Text]" custT="1"/>
      <dgm:spPr>
        <a:solidFill>
          <a:srgbClr val="EB57CB"/>
        </a:solidFill>
      </dgm:spPr>
      <dgm:t>
        <a:bodyPr/>
        <a:lstStyle/>
        <a:p>
          <a:pPr rtl="1"/>
          <a:r>
            <a:rPr lang="ar-JO" sz="2400" b="0" dirty="0" smtClean="0">
              <a:latin typeface="Andalus" panose="02020603050405020304" pitchFamily="18" charset="-78"/>
              <a:cs typeface="Andalus" panose="02020603050405020304" pitchFamily="18" charset="-78"/>
            </a:rPr>
            <a:t>مفهوم التنمية الاقتصادية المحلية</a:t>
          </a:r>
          <a:endParaRPr lang="ar-JO" sz="2400" b="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F6DBEA5F-E3B2-46A5-91B9-B5A212C50A87}" type="parTrans" cxnId="{E6C2775E-AECC-4EEE-A776-ED8588F81328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38339067-8040-490B-A9AD-2E112716F4A0}" type="sibTrans" cxnId="{E6C2775E-AECC-4EEE-A776-ED8588F81328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DF6B81C1-A99C-43DA-A3CA-63DCA5FC08E7}">
      <dgm:prSet phldrT="[Text]" custT="1"/>
      <dgm:spPr>
        <a:solidFill>
          <a:srgbClr val="EB57CB"/>
        </a:solidFill>
      </dgm:spPr>
      <dgm:t>
        <a:bodyPr/>
        <a:lstStyle/>
        <a:p>
          <a:pPr rtl="1"/>
          <a:r>
            <a:rPr lang="ar-JO" sz="2400" b="0" dirty="0" smtClean="0">
              <a:latin typeface="Andalus" panose="02020603050405020304" pitchFamily="18" charset="-78"/>
              <a:cs typeface="Andalus" panose="02020603050405020304" pitchFamily="18" charset="-78"/>
            </a:rPr>
            <a:t>منهجية العمل</a:t>
          </a:r>
          <a:endParaRPr lang="ar-JO" sz="2400" b="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AB130A0-3E54-4924-80DD-C133C556BB6B}" type="parTrans" cxnId="{90A00D70-F6BC-46C8-9124-8740A0C56D14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1674846C-7C07-48F2-A4BA-5DB705577538}" type="sibTrans" cxnId="{90A00D70-F6BC-46C8-9124-8740A0C56D14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BF385268-73D6-4602-BFB2-30FAF6D1CF7B}">
      <dgm:prSet phldrT="[Text]" custT="1"/>
      <dgm:spPr>
        <a:solidFill>
          <a:srgbClr val="EB57CB"/>
        </a:solidFill>
      </dgm:spPr>
      <dgm:t>
        <a:bodyPr/>
        <a:lstStyle/>
        <a:p>
          <a:pPr rtl="1"/>
          <a:r>
            <a:rPr lang="ar-JO" sz="2400" b="0" dirty="0" smtClean="0">
              <a:latin typeface="Andalus" panose="02020603050405020304" pitchFamily="18" charset="-78"/>
              <a:cs typeface="Andalus" panose="02020603050405020304" pitchFamily="18" charset="-78"/>
            </a:rPr>
            <a:t>مبررات اختيار الموقع</a:t>
          </a:r>
          <a:endParaRPr lang="ar-JO" sz="2400" b="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E4B7B940-C728-4714-A619-E6A93F22CC81}" type="parTrans" cxnId="{5FC09A5D-6B77-4EDC-9B69-467B6A024F26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C58BEB1F-724A-4A50-AB49-1D98278228EF}" type="sibTrans" cxnId="{5FC09A5D-6B77-4EDC-9B69-467B6A024F26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B9000BE0-EDAA-43E2-A7B6-AE5BD5347807}" type="pres">
      <dgm:prSet presAssocID="{6B1ECA5D-8A7A-4F95-BA01-3D379A313CB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JO"/>
        </a:p>
      </dgm:t>
    </dgm:pt>
    <dgm:pt modelId="{F872A31C-F2ED-4BC4-B804-007647493F82}" type="pres">
      <dgm:prSet presAssocID="{8CB3CB47-51A1-42CB-8304-7AE0C668FA7A}" presName="hierRoot1" presStyleCnt="0">
        <dgm:presLayoutVars>
          <dgm:hierBranch val="init"/>
        </dgm:presLayoutVars>
      </dgm:prSet>
      <dgm:spPr/>
    </dgm:pt>
    <dgm:pt modelId="{1CC41A79-FF5B-430F-9791-286558DE911B}" type="pres">
      <dgm:prSet presAssocID="{8CB3CB47-51A1-42CB-8304-7AE0C668FA7A}" presName="rootComposite1" presStyleCnt="0"/>
      <dgm:spPr/>
    </dgm:pt>
    <dgm:pt modelId="{16F0941F-3DCB-4471-B425-A4BA0C26881C}" type="pres">
      <dgm:prSet presAssocID="{8CB3CB47-51A1-42CB-8304-7AE0C668FA7A}" presName="rootText1" presStyleLbl="node0" presStyleIdx="0" presStyleCnt="1" custScaleX="212262" custScaleY="88643" custLinFactNeighborX="3104" custLinFactNeighborY="-81321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AA34F231-BE2D-4BF9-9500-B582B4145738}" type="pres">
      <dgm:prSet presAssocID="{8CB3CB47-51A1-42CB-8304-7AE0C668FA7A}" presName="rootConnector1" presStyleLbl="node1" presStyleIdx="0" presStyleCnt="0"/>
      <dgm:spPr/>
      <dgm:t>
        <a:bodyPr/>
        <a:lstStyle/>
        <a:p>
          <a:pPr rtl="1"/>
          <a:endParaRPr lang="ar-JO"/>
        </a:p>
      </dgm:t>
    </dgm:pt>
    <dgm:pt modelId="{561E68E4-D9CC-46DA-A5A4-BD86CCD13143}" type="pres">
      <dgm:prSet presAssocID="{8CB3CB47-51A1-42CB-8304-7AE0C668FA7A}" presName="hierChild2" presStyleCnt="0"/>
      <dgm:spPr/>
    </dgm:pt>
    <dgm:pt modelId="{BB9D0C0D-DEEE-4039-8065-2462B0A9AEBB}" type="pres">
      <dgm:prSet presAssocID="{AAB130A0-3E54-4924-80DD-C133C556BB6B}" presName="Name37" presStyleLbl="parChTrans1D2" presStyleIdx="0" presStyleCnt="4"/>
      <dgm:spPr/>
      <dgm:t>
        <a:bodyPr/>
        <a:lstStyle/>
        <a:p>
          <a:pPr rtl="1"/>
          <a:endParaRPr lang="ar-JO"/>
        </a:p>
      </dgm:t>
    </dgm:pt>
    <dgm:pt modelId="{0CDAF29C-B95E-4399-847D-91D02BD318D6}" type="pres">
      <dgm:prSet presAssocID="{DF6B81C1-A99C-43DA-A3CA-63DCA5FC08E7}" presName="hierRoot2" presStyleCnt="0">
        <dgm:presLayoutVars>
          <dgm:hierBranch val="init"/>
        </dgm:presLayoutVars>
      </dgm:prSet>
      <dgm:spPr/>
    </dgm:pt>
    <dgm:pt modelId="{8D2B4511-F859-4675-89C8-4F47F6B8DF60}" type="pres">
      <dgm:prSet presAssocID="{DF6B81C1-A99C-43DA-A3CA-63DCA5FC08E7}" presName="rootComposite" presStyleCnt="0"/>
      <dgm:spPr/>
    </dgm:pt>
    <dgm:pt modelId="{C15AB5A2-3025-48A5-AEC9-3BAB5B27828F}" type="pres">
      <dgm:prSet presAssocID="{DF6B81C1-A99C-43DA-A3CA-63DCA5FC08E7}" presName="rootText" presStyleLbl="node2" presStyleIdx="0" presStyleCnt="4" custLinFactNeighborY="1251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1D06048C-D092-4EC7-810B-E18799695800}" type="pres">
      <dgm:prSet presAssocID="{DF6B81C1-A99C-43DA-A3CA-63DCA5FC08E7}" presName="rootConnector" presStyleLbl="node2" presStyleIdx="0" presStyleCnt="4"/>
      <dgm:spPr/>
      <dgm:t>
        <a:bodyPr/>
        <a:lstStyle/>
        <a:p>
          <a:pPr rtl="1"/>
          <a:endParaRPr lang="ar-JO"/>
        </a:p>
      </dgm:t>
    </dgm:pt>
    <dgm:pt modelId="{2CAD3B7D-D960-4BB6-AE43-D017F4697611}" type="pres">
      <dgm:prSet presAssocID="{DF6B81C1-A99C-43DA-A3CA-63DCA5FC08E7}" presName="hierChild4" presStyleCnt="0"/>
      <dgm:spPr/>
    </dgm:pt>
    <dgm:pt modelId="{62A051D1-CD0E-420A-8664-F757AA0D52E1}" type="pres">
      <dgm:prSet presAssocID="{DF6B81C1-A99C-43DA-A3CA-63DCA5FC08E7}" presName="hierChild5" presStyleCnt="0"/>
      <dgm:spPr/>
    </dgm:pt>
    <dgm:pt modelId="{69C90222-A892-4670-A1F9-C0486A5CFB5F}" type="pres">
      <dgm:prSet presAssocID="{E4B7B940-C728-4714-A619-E6A93F22CC81}" presName="Name37" presStyleLbl="parChTrans1D2" presStyleIdx="1" presStyleCnt="4"/>
      <dgm:spPr/>
      <dgm:t>
        <a:bodyPr/>
        <a:lstStyle/>
        <a:p>
          <a:pPr rtl="1"/>
          <a:endParaRPr lang="ar-JO"/>
        </a:p>
      </dgm:t>
    </dgm:pt>
    <dgm:pt modelId="{C63724A4-18D9-458B-A742-CB6987D2BD5D}" type="pres">
      <dgm:prSet presAssocID="{BF385268-73D6-4602-BFB2-30FAF6D1CF7B}" presName="hierRoot2" presStyleCnt="0">
        <dgm:presLayoutVars>
          <dgm:hierBranch val="init"/>
        </dgm:presLayoutVars>
      </dgm:prSet>
      <dgm:spPr/>
    </dgm:pt>
    <dgm:pt modelId="{E61DB2FF-CC67-4645-A96E-504EE9B23BE5}" type="pres">
      <dgm:prSet presAssocID="{BF385268-73D6-4602-BFB2-30FAF6D1CF7B}" presName="rootComposite" presStyleCnt="0"/>
      <dgm:spPr/>
    </dgm:pt>
    <dgm:pt modelId="{DE7803C1-B52D-4518-87B8-6E8A47179889}" type="pres">
      <dgm:prSet presAssocID="{BF385268-73D6-4602-BFB2-30FAF6D1CF7B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492E93F3-853D-405F-B257-481DAC4BBEAB}" type="pres">
      <dgm:prSet presAssocID="{BF385268-73D6-4602-BFB2-30FAF6D1CF7B}" presName="rootConnector" presStyleLbl="node2" presStyleIdx="1" presStyleCnt="4"/>
      <dgm:spPr/>
      <dgm:t>
        <a:bodyPr/>
        <a:lstStyle/>
        <a:p>
          <a:pPr rtl="1"/>
          <a:endParaRPr lang="ar-JO"/>
        </a:p>
      </dgm:t>
    </dgm:pt>
    <dgm:pt modelId="{5814B548-BE38-465D-9635-BF6070E49D89}" type="pres">
      <dgm:prSet presAssocID="{BF385268-73D6-4602-BFB2-30FAF6D1CF7B}" presName="hierChild4" presStyleCnt="0"/>
      <dgm:spPr/>
    </dgm:pt>
    <dgm:pt modelId="{9D51AEFF-A34A-43EB-8A27-46A957303566}" type="pres">
      <dgm:prSet presAssocID="{BF385268-73D6-4602-BFB2-30FAF6D1CF7B}" presName="hierChild5" presStyleCnt="0"/>
      <dgm:spPr/>
    </dgm:pt>
    <dgm:pt modelId="{203433C5-F879-49B0-881E-EDA4BBAAB179}" type="pres">
      <dgm:prSet presAssocID="{FE17BF83-46EE-45DE-BCEE-E34ADB9C353D}" presName="Name37" presStyleLbl="parChTrans1D2" presStyleIdx="2" presStyleCnt="4"/>
      <dgm:spPr/>
      <dgm:t>
        <a:bodyPr/>
        <a:lstStyle/>
        <a:p>
          <a:pPr rtl="1"/>
          <a:endParaRPr lang="ar-JO"/>
        </a:p>
      </dgm:t>
    </dgm:pt>
    <dgm:pt modelId="{596A8E8D-64AE-4D78-B954-E8142A2BD65C}" type="pres">
      <dgm:prSet presAssocID="{6BF6D268-6AB4-4835-9063-67DA79172483}" presName="hierRoot2" presStyleCnt="0">
        <dgm:presLayoutVars>
          <dgm:hierBranch val="init"/>
        </dgm:presLayoutVars>
      </dgm:prSet>
      <dgm:spPr/>
    </dgm:pt>
    <dgm:pt modelId="{E66D2565-952B-4667-92B0-CF88E8AB4053}" type="pres">
      <dgm:prSet presAssocID="{6BF6D268-6AB4-4835-9063-67DA79172483}" presName="rootComposite" presStyleCnt="0"/>
      <dgm:spPr/>
    </dgm:pt>
    <dgm:pt modelId="{9E368328-3E92-4FD2-9AB2-0FE7DCE61BE4}" type="pres">
      <dgm:prSet presAssocID="{6BF6D268-6AB4-4835-9063-67DA79172483}" presName="rootText" presStyleLbl="node2" presStyleIdx="2" presStyleCnt="4" custLinFactNeighborX="3325" custLinFactNeighborY="2034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5D1388C2-4117-4B10-9B0C-32A8AF2B886E}" type="pres">
      <dgm:prSet presAssocID="{6BF6D268-6AB4-4835-9063-67DA79172483}" presName="rootConnector" presStyleLbl="node2" presStyleIdx="2" presStyleCnt="4"/>
      <dgm:spPr/>
      <dgm:t>
        <a:bodyPr/>
        <a:lstStyle/>
        <a:p>
          <a:pPr rtl="1"/>
          <a:endParaRPr lang="ar-JO"/>
        </a:p>
      </dgm:t>
    </dgm:pt>
    <dgm:pt modelId="{8C1D032F-9D80-4D75-A75F-1ECE3392ED38}" type="pres">
      <dgm:prSet presAssocID="{6BF6D268-6AB4-4835-9063-67DA79172483}" presName="hierChild4" presStyleCnt="0"/>
      <dgm:spPr/>
    </dgm:pt>
    <dgm:pt modelId="{38A51026-94D7-4B33-ADD8-99A63E2E02CA}" type="pres">
      <dgm:prSet presAssocID="{6BF6D268-6AB4-4835-9063-67DA79172483}" presName="hierChild5" presStyleCnt="0"/>
      <dgm:spPr/>
    </dgm:pt>
    <dgm:pt modelId="{FDB86C11-7B32-427C-8ECF-1B1D55FA00F8}" type="pres">
      <dgm:prSet presAssocID="{F6DBEA5F-E3B2-46A5-91B9-B5A212C50A87}" presName="Name37" presStyleLbl="parChTrans1D2" presStyleIdx="3" presStyleCnt="4"/>
      <dgm:spPr/>
      <dgm:t>
        <a:bodyPr/>
        <a:lstStyle/>
        <a:p>
          <a:pPr rtl="1"/>
          <a:endParaRPr lang="ar-JO"/>
        </a:p>
      </dgm:t>
    </dgm:pt>
    <dgm:pt modelId="{551C9BD1-3F62-4C18-A825-700896608C00}" type="pres">
      <dgm:prSet presAssocID="{F40BD5CB-293D-47BE-A033-C60251392732}" presName="hierRoot2" presStyleCnt="0">
        <dgm:presLayoutVars>
          <dgm:hierBranch val="init"/>
        </dgm:presLayoutVars>
      </dgm:prSet>
      <dgm:spPr/>
    </dgm:pt>
    <dgm:pt modelId="{E2D03102-3FB1-4557-9EBE-CEFDE5A0C3F0}" type="pres">
      <dgm:prSet presAssocID="{F40BD5CB-293D-47BE-A033-C60251392732}" presName="rootComposite" presStyleCnt="0"/>
      <dgm:spPr/>
    </dgm:pt>
    <dgm:pt modelId="{EF3F0D5F-9D9F-4E82-AE65-45607BB55B04}" type="pres">
      <dgm:prSet presAssocID="{F40BD5CB-293D-47BE-A033-C60251392732}" presName="rootText" presStyleLbl="node2" presStyleIdx="3" presStyleCnt="4" custScaleX="107491" custLinFactNeighborY="2033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2F1A822B-E71B-4E34-AEB9-CF45C82E934B}" type="pres">
      <dgm:prSet presAssocID="{F40BD5CB-293D-47BE-A033-C60251392732}" presName="rootConnector" presStyleLbl="node2" presStyleIdx="3" presStyleCnt="4"/>
      <dgm:spPr/>
      <dgm:t>
        <a:bodyPr/>
        <a:lstStyle/>
        <a:p>
          <a:pPr rtl="1"/>
          <a:endParaRPr lang="ar-JO"/>
        </a:p>
      </dgm:t>
    </dgm:pt>
    <dgm:pt modelId="{364C6366-D8A0-4C3F-9FDE-407CE697ABCF}" type="pres">
      <dgm:prSet presAssocID="{F40BD5CB-293D-47BE-A033-C60251392732}" presName="hierChild4" presStyleCnt="0"/>
      <dgm:spPr/>
    </dgm:pt>
    <dgm:pt modelId="{FAC5B634-9E6F-4CC1-9163-D1464215A637}" type="pres">
      <dgm:prSet presAssocID="{F40BD5CB-293D-47BE-A033-C60251392732}" presName="hierChild5" presStyleCnt="0"/>
      <dgm:spPr/>
    </dgm:pt>
    <dgm:pt modelId="{3A35120E-ABB0-44C2-B1A9-114283DAE9D3}" type="pres">
      <dgm:prSet presAssocID="{8CB3CB47-51A1-42CB-8304-7AE0C668FA7A}" presName="hierChild3" presStyleCnt="0"/>
      <dgm:spPr/>
    </dgm:pt>
  </dgm:ptLst>
  <dgm:cxnLst>
    <dgm:cxn modelId="{A61CD59F-5C97-41CA-842B-39E9E57F2B8F}" type="presOf" srcId="{6B1ECA5D-8A7A-4F95-BA01-3D379A313CBC}" destId="{B9000BE0-EDAA-43E2-A7B6-AE5BD5347807}" srcOrd="0" destOrd="0" presId="urn:microsoft.com/office/officeart/2005/8/layout/orgChart1"/>
    <dgm:cxn modelId="{F5312AF1-4C53-46A2-943D-5D03F063BE8E}" type="presOf" srcId="{F6DBEA5F-E3B2-46A5-91B9-B5A212C50A87}" destId="{FDB86C11-7B32-427C-8ECF-1B1D55FA00F8}" srcOrd="0" destOrd="0" presId="urn:microsoft.com/office/officeart/2005/8/layout/orgChart1"/>
    <dgm:cxn modelId="{63F915D5-02B4-463D-A680-3AF5D49C2E1E}" type="presOf" srcId="{E4B7B940-C728-4714-A619-E6A93F22CC81}" destId="{69C90222-A892-4670-A1F9-C0486A5CFB5F}" srcOrd="0" destOrd="0" presId="urn:microsoft.com/office/officeart/2005/8/layout/orgChart1"/>
    <dgm:cxn modelId="{107120CD-A53F-4A18-9275-1ABE27F13EB2}" type="presOf" srcId="{DF6B81C1-A99C-43DA-A3CA-63DCA5FC08E7}" destId="{C15AB5A2-3025-48A5-AEC9-3BAB5B27828F}" srcOrd="0" destOrd="0" presId="urn:microsoft.com/office/officeart/2005/8/layout/orgChart1"/>
    <dgm:cxn modelId="{7A6AAA90-9908-4642-90B6-BE6BA8B73F51}" type="presOf" srcId="{F40BD5CB-293D-47BE-A033-C60251392732}" destId="{EF3F0D5F-9D9F-4E82-AE65-45607BB55B04}" srcOrd="0" destOrd="0" presId="urn:microsoft.com/office/officeart/2005/8/layout/orgChart1"/>
    <dgm:cxn modelId="{25EB0899-017A-493D-A78C-D02A5E802A16}" srcId="{8CB3CB47-51A1-42CB-8304-7AE0C668FA7A}" destId="{6BF6D268-6AB4-4835-9063-67DA79172483}" srcOrd="2" destOrd="0" parTransId="{FE17BF83-46EE-45DE-BCEE-E34ADB9C353D}" sibTransId="{178243F3-00BE-43F6-B245-048D85FA5C1C}"/>
    <dgm:cxn modelId="{E7EE2F46-05E3-4350-B6D4-1260E290A450}" type="presOf" srcId="{BF385268-73D6-4602-BFB2-30FAF6D1CF7B}" destId="{DE7803C1-B52D-4518-87B8-6E8A47179889}" srcOrd="0" destOrd="0" presId="urn:microsoft.com/office/officeart/2005/8/layout/orgChart1"/>
    <dgm:cxn modelId="{5FC09A5D-6B77-4EDC-9B69-467B6A024F26}" srcId="{8CB3CB47-51A1-42CB-8304-7AE0C668FA7A}" destId="{BF385268-73D6-4602-BFB2-30FAF6D1CF7B}" srcOrd="1" destOrd="0" parTransId="{E4B7B940-C728-4714-A619-E6A93F22CC81}" sibTransId="{C58BEB1F-724A-4A50-AB49-1D98278228EF}"/>
    <dgm:cxn modelId="{A27979B6-2437-447B-8000-0256D59FCD6F}" type="presOf" srcId="{6BF6D268-6AB4-4835-9063-67DA79172483}" destId="{5D1388C2-4117-4B10-9B0C-32A8AF2B886E}" srcOrd="1" destOrd="0" presId="urn:microsoft.com/office/officeart/2005/8/layout/orgChart1"/>
    <dgm:cxn modelId="{AF7470BD-9BA3-42E9-BC64-5D2201563652}" srcId="{6B1ECA5D-8A7A-4F95-BA01-3D379A313CBC}" destId="{8CB3CB47-51A1-42CB-8304-7AE0C668FA7A}" srcOrd="0" destOrd="0" parTransId="{78A67553-9C3F-4D89-AA73-FA8C80DB7426}" sibTransId="{D702AAC4-351F-441C-B49F-45C56CAEBF9E}"/>
    <dgm:cxn modelId="{E6C2775E-AECC-4EEE-A776-ED8588F81328}" srcId="{8CB3CB47-51A1-42CB-8304-7AE0C668FA7A}" destId="{F40BD5CB-293D-47BE-A033-C60251392732}" srcOrd="3" destOrd="0" parTransId="{F6DBEA5F-E3B2-46A5-91B9-B5A212C50A87}" sibTransId="{38339067-8040-490B-A9AD-2E112716F4A0}"/>
    <dgm:cxn modelId="{ACD21C0C-A0E6-4EE2-912B-B2630E31C0B2}" type="presOf" srcId="{FE17BF83-46EE-45DE-BCEE-E34ADB9C353D}" destId="{203433C5-F879-49B0-881E-EDA4BBAAB179}" srcOrd="0" destOrd="0" presId="urn:microsoft.com/office/officeart/2005/8/layout/orgChart1"/>
    <dgm:cxn modelId="{1AB9EE60-0FB5-4617-A0A0-6C19A254B923}" type="presOf" srcId="{6BF6D268-6AB4-4835-9063-67DA79172483}" destId="{9E368328-3E92-4FD2-9AB2-0FE7DCE61BE4}" srcOrd="0" destOrd="0" presId="urn:microsoft.com/office/officeart/2005/8/layout/orgChart1"/>
    <dgm:cxn modelId="{8117EB03-7C6B-48D3-83BF-F09A201B778A}" type="presOf" srcId="{AAB130A0-3E54-4924-80DD-C133C556BB6B}" destId="{BB9D0C0D-DEEE-4039-8065-2462B0A9AEBB}" srcOrd="0" destOrd="0" presId="urn:microsoft.com/office/officeart/2005/8/layout/orgChart1"/>
    <dgm:cxn modelId="{F474BBEC-1D50-4D49-9E18-F2A62714950A}" type="presOf" srcId="{BF385268-73D6-4602-BFB2-30FAF6D1CF7B}" destId="{492E93F3-853D-405F-B257-481DAC4BBEAB}" srcOrd="1" destOrd="0" presId="urn:microsoft.com/office/officeart/2005/8/layout/orgChart1"/>
    <dgm:cxn modelId="{90A00D70-F6BC-46C8-9124-8740A0C56D14}" srcId="{8CB3CB47-51A1-42CB-8304-7AE0C668FA7A}" destId="{DF6B81C1-A99C-43DA-A3CA-63DCA5FC08E7}" srcOrd="0" destOrd="0" parTransId="{AAB130A0-3E54-4924-80DD-C133C556BB6B}" sibTransId="{1674846C-7C07-48F2-A4BA-5DB705577538}"/>
    <dgm:cxn modelId="{9D50A24E-D8F8-435B-937A-AF018F4519A7}" type="presOf" srcId="{DF6B81C1-A99C-43DA-A3CA-63DCA5FC08E7}" destId="{1D06048C-D092-4EC7-810B-E18799695800}" srcOrd="1" destOrd="0" presId="urn:microsoft.com/office/officeart/2005/8/layout/orgChart1"/>
    <dgm:cxn modelId="{29B23729-9BE9-419B-9091-939054B7E934}" type="presOf" srcId="{8CB3CB47-51A1-42CB-8304-7AE0C668FA7A}" destId="{16F0941F-3DCB-4471-B425-A4BA0C26881C}" srcOrd="0" destOrd="0" presId="urn:microsoft.com/office/officeart/2005/8/layout/orgChart1"/>
    <dgm:cxn modelId="{25D46AB5-154F-4934-B232-F16847CAE0DD}" type="presOf" srcId="{F40BD5CB-293D-47BE-A033-C60251392732}" destId="{2F1A822B-E71B-4E34-AEB9-CF45C82E934B}" srcOrd="1" destOrd="0" presId="urn:microsoft.com/office/officeart/2005/8/layout/orgChart1"/>
    <dgm:cxn modelId="{10CF1755-11E9-4891-90D7-E674F6512CCD}" type="presOf" srcId="{8CB3CB47-51A1-42CB-8304-7AE0C668FA7A}" destId="{AA34F231-BE2D-4BF9-9500-B582B4145738}" srcOrd="1" destOrd="0" presId="urn:microsoft.com/office/officeart/2005/8/layout/orgChart1"/>
    <dgm:cxn modelId="{F624AA10-4AA0-46CC-AD65-75FE53D1CFDD}" type="presParOf" srcId="{B9000BE0-EDAA-43E2-A7B6-AE5BD5347807}" destId="{F872A31C-F2ED-4BC4-B804-007647493F82}" srcOrd="0" destOrd="0" presId="urn:microsoft.com/office/officeart/2005/8/layout/orgChart1"/>
    <dgm:cxn modelId="{535F2A68-3370-4CDE-9177-941910DD38AA}" type="presParOf" srcId="{F872A31C-F2ED-4BC4-B804-007647493F82}" destId="{1CC41A79-FF5B-430F-9791-286558DE911B}" srcOrd="0" destOrd="0" presId="urn:microsoft.com/office/officeart/2005/8/layout/orgChart1"/>
    <dgm:cxn modelId="{3209AB32-519C-41D4-B542-72D34C500C37}" type="presParOf" srcId="{1CC41A79-FF5B-430F-9791-286558DE911B}" destId="{16F0941F-3DCB-4471-B425-A4BA0C26881C}" srcOrd="0" destOrd="0" presId="urn:microsoft.com/office/officeart/2005/8/layout/orgChart1"/>
    <dgm:cxn modelId="{385CF9BE-0FF1-4DE8-BE7E-C1701A5F77EE}" type="presParOf" srcId="{1CC41A79-FF5B-430F-9791-286558DE911B}" destId="{AA34F231-BE2D-4BF9-9500-B582B4145738}" srcOrd="1" destOrd="0" presId="urn:microsoft.com/office/officeart/2005/8/layout/orgChart1"/>
    <dgm:cxn modelId="{0D793F4E-2697-4A8A-B3CF-34E19001D549}" type="presParOf" srcId="{F872A31C-F2ED-4BC4-B804-007647493F82}" destId="{561E68E4-D9CC-46DA-A5A4-BD86CCD13143}" srcOrd="1" destOrd="0" presId="urn:microsoft.com/office/officeart/2005/8/layout/orgChart1"/>
    <dgm:cxn modelId="{8EF4C72E-23D4-4AE1-B074-A0A32668A609}" type="presParOf" srcId="{561E68E4-D9CC-46DA-A5A4-BD86CCD13143}" destId="{BB9D0C0D-DEEE-4039-8065-2462B0A9AEBB}" srcOrd="0" destOrd="0" presId="urn:microsoft.com/office/officeart/2005/8/layout/orgChart1"/>
    <dgm:cxn modelId="{DDA6D199-9DBF-4534-88D2-6E5D9448621E}" type="presParOf" srcId="{561E68E4-D9CC-46DA-A5A4-BD86CCD13143}" destId="{0CDAF29C-B95E-4399-847D-91D02BD318D6}" srcOrd="1" destOrd="0" presId="urn:microsoft.com/office/officeart/2005/8/layout/orgChart1"/>
    <dgm:cxn modelId="{8E43A486-409C-498C-BD50-5B53C81D5B2A}" type="presParOf" srcId="{0CDAF29C-B95E-4399-847D-91D02BD318D6}" destId="{8D2B4511-F859-4675-89C8-4F47F6B8DF60}" srcOrd="0" destOrd="0" presId="urn:microsoft.com/office/officeart/2005/8/layout/orgChart1"/>
    <dgm:cxn modelId="{BB56429A-D520-4E65-BCFC-ED35E184AC9C}" type="presParOf" srcId="{8D2B4511-F859-4675-89C8-4F47F6B8DF60}" destId="{C15AB5A2-3025-48A5-AEC9-3BAB5B27828F}" srcOrd="0" destOrd="0" presId="urn:microsoft.com/office/officeart/2005/8/layout/orgChart1"/>
    <dgm:cxn modelId="{C883DD38-3EE9-448F-8E7F-042055E9EE45}" type="presParOf" srcId="{8D2B4511-F859-4675-89C8-4F47F6B8DF60}" destId="{1D06048C-D092-4EC7-810B-E18799695800}" srcOrd="1" destOrd="0" presId="urn:microsoft.com/office/officeart/2005/8/layout/orgChart1"/>
    <dgm:cxn modelId="{173B56E8-8EE2-41E3-90F5-C7F34A093C06}" type="presParOf" srcId="{0CDAF29C-B95E-4399-847D-91D02BD318D6}" destId="{2CAD3B7D-D960-4BB6-AE43-D017F4697611}" srcOrd="1" destOrd="0" presId="urn:microsoft.com/office/officeart/2005/8/layout/orgChart1"/>
    <dgm:cxn modelId="{758E7055-B8F2-460E-ACDD-FDBB27E2C721}" type="presParOf" srcId="{0CDAF29C-B95E-4399-847D-91D02BD318D6}" destId="{62A051D1-CD0E-420A-8664-F757AA0D52E1}" srcOrd="2" destOrd="0" presId="urn:microsoft.com/office/officeart/2005/8/layout/orgChart1"/>
    <dgm:cxn modelId="{6318F64D-9550-4BFB-B5DB-C2C93420790D}" type="presParOf" srcId="{561E68E4-D9CC-46DA-A5A4-BD86CCD13143}" destId="{69C90222-A892-4670-A1F9-C0486A5CFB5F}" srcOrd="2" destOrd="0" presId="urn:microsoft.com/office/officeart/2005/8/layout/orgChart1"/>
    <dgm:cxn modelId="{EB57B4FB-13CE-46DB-9AB4-592CFE97C699}" type="presParOf" srcId="{561E68E4-D9CC-46DA-A5A4-BD86CCD13143}" destId="{C63724A4-18D9-458B-A742-CB6987D2BD5D}" srcOrd="3" destOrd="0" presId="urn:microsoft.com/office/officeart/2005/8/layout/orgChart1"/>
    <dgm:cxn modelId="{230CCEA3-60F8-4369-A65E-1E5E2A55ADB2}" type="presParOf" srcId="{C63724A4-18D9-458B-A742-CB6987D2BD5D}" destId="{E61DB2FF-CC67-4645-A96E-504EE9B23BE5}" srcOrd="0" destOrd="0" presId="urn:microsoft.com/office/officeart/2005/8/layout/orgChart1"/>
    <dgm:cxn modelId="{46835674-B64B-4E82-88C0-1A71F8D2E439}" type="presParOf" srcId="{E61DB2FF-CC67-4645-A96E-504EE9B23BE5}" destId="{DE7803C1-B52D-4518-87B8-6E8A47179889}" srcOrd="0" destOrd="0" presId="urn:microsoft.com/office/officeart/2005/8/layout/orgChart1"/>
    <dgm:cxn modelId="{0A2389D4-4887-47BA-A772-9720DB65E861}" type="presParOf" srcId="{E61DB2FF-CC67-4645-A96E-504EE9B23BE5}" destId="{492E93F3-853D-405F-B257-481DAC4BBEAB}" srcOrd="1" destOrd="0" presId="urn:microsoft.com/office/officeart/2005/8/layout/orgChart1"/>
    <dgm:cxn modelId="{3DD94329-0DE4-4E00-8DD6-5D8974AAE962}" type="presParOf" srcId="{C63724A4-18D9-458B-A742-CB6987D2BD5D}" destId="{5814B548-BE38-465D-9635-BF6070E49D89}" srcOrd="1" destOrd="0" presId="urn:microsoft.com/office/officeart/2005/8/layout/orgChart1"/>
    <dgm:cxn modelId="{4D44C0B7-4736-47D8-A9E0-CABEE922ECC5}" type="presParOf" srcId="{C63724A4-18D9-458B-A742-CB6987D2BD5D}" destId="{9D51AEFF-A34A-43EB-8A27-46A957303566}" srcOrd="2" destOrd="0" presId="urn:microsoft.com/office/officeart/2005/8/layout/orgChart1"/>
    <dgm:cxn modelId="{FF0FFBFE-4419-4D7A-94D9-B3405D4CE9AB}" type="presParOf" srcId="{561E68E4-D9CC-46DA-A5A4-BD86CCD13143}" destId="{203433C5-F879-49B0-881E-EDA4BBAAB179}" srcOrd="4" destOrd="0" presId="urn:microsoft.com/office/officeart/2005/8/layout/orgChart1"/>
    <dgm:cxn modelId="{B8118E45-138F-47E8-BEC3-5D7132ECB44F}" type="presParOf" srcId="{561E68E4-D9CC-46DA-A5A4-BD86CCD13143}" destId="{596A8E8D-64AE-4D78-B954-E8142A2BD65C}" srcOrd="5" destOrd="0" presId="urn:microsoft.com/office/officeart/2005/8/layout/orgChart1"/>
    <dgm:cxn modelId="{C314074C-5ABC-4C98-97E6-8E19497DD950}" type="presParOf" srcId="{596A8E8D-64AE-4D78-B954-E8142A2BD65C}" destId="{E66D2565-952B-4667-92B0-CF88E8AB4053}" srcOrd="0" destOrd="0" presId="urn:microsoft.com/office/officeart/2005/8/layout/orgChart1"/>
    <dgm:cxn modelId="{41F1BD67-B5F2-425A-95AF-AAB6E4E8B354}" type="presParOf" srcId="{E66D2565-952B-4667-92B0-CF88E8AB4053}" destId="{9E368328-3E92-4FD2-9AB2-0FE7DCE61BE4}" srcOrd="0" destOrd="0" presId="urn:microsoft.com/office/officeart/2005/8/layout/orgChart1"/>
    <dgm:cxn modelId="{032CD696-F12E-47F3-906F-61E6B50B0ABE}" type="presParOf" srcId="{E66D2565-952B-4667-92B0-CF88E8AB4053}" destId="{5D1388C2-4117-4B10-9B0C-32A8AF2B886E}" srcOrd="1" destOrd="0" presId="urn:microsoft.com/office/officeart/2005/8/layout/orgChart1"/>
    <dgm:cxn modelId="{65D415F6-C2FD-4DBA-908B-A8E61DC153C8}" type="presParOf" srcId="{596A8E8D-64AE-4D78-B954-E8142A2BD65C}" destId="{8C1D032F-9D80-4D75-A75F-1ECE3392ED38}" srcOrd="1" destOrd="0" presId="urn:microsoft.com/office/officeart/2005/8/layout/orgChart1"/>
    <dgm:cxn modelId="{888326C9-C56F-4C13-9407-B8C602AF9ED1}" type="presParOf" srcId="{596A8E8D-64AE-4D78-B954-E8142A2BD65C}" destId="{38A51026-94D7-4B33-ADD8-99A63E2E02CA}" srcOrd="2" destOrd="0" presId="urn:microsoft.com/office/officeart/2005/8/layout/orgChart1"/>
    <dgm:cxn modelId="{EC2DB588-15A1-4F85-AB87-68898D20A59C}" type="presParOf" srcId="{561E68E4-D9CC-46DA-A5A4-BD86CCD13143}" destId="{FDB86C11-7B32-427C-8ECF-1B1D55FA00F8}" srcOrd="6" destOrd="0" presId="urn:microsoft.com/office/officeart/2005/8/layout/orgChart1"/>
    <dgm:cxn modelId="{7971CAE8-0B29-498E-91E8-BC1084DD19EB}" type="presParOf" srcId="{561E68E4-D9CC-46DA-A5A4-BD86CCD13143}" destId="{551C9BD1-3F62-4C18-A825-700896608C00}" srcOrd="7" destOrd="0" presId="urn:microsoft.com/office/officeart/2005/8/layout/orgChart1"/>
    <dgm:cxn modelId="{F694E80D-FC8C-4F57-9103-B20BDECD1F06}" type="presParOf" srcId="{551C9BD1-3F62-4C18-A825-700896608C00}" destId="{E2D03102-3FB1-4557-9EBE-CEFDE5A0C3F0}" srcOrd="0" destOrd="0" presId="urn:microsoft.com/office/officeart/2005/8/layout/orgChart1"/>
    <dgm:cxn modelId="{4633D8B9-9693-4E3D-9F7C-EC0DF7358168}" type="presParOf" srcId="{E2D03102-3FB1-4557-9EBE-CEFDE5A0C3F0}" destId="{EF3F0D5F-9D9F-4E82-AE65-45607BB55B04}" srcOrd="0" destOrd="0" presId="urn:microsoft.com/office/officeart/2005/8/layout/orgChart1"/>
    <dgm:cxn modelId="{F0DE482E-F0FC-4CB7-A8B0-806EDD469DBD}" type="presParOf" srcId="{E2D03102-3FB1-4557-9EBE-CEFDE5A0C3F0}" destId="{2F1A822B-E71B-4E34-AEB9-CF45C82E934B}" srcOrd="1" destOrd="0" presId="urn:microsoft.com/office/officeart/2005/8/layout/orgChart1"/>
    <dgm:cxn modelId="{01F23ABC-B2A6-47F9-BD04-E281364593C2}" type="presParOf" srcId="{551C9BD1-3F62-4C18-A825-700896608C00}" destId="{364C6366-D8A0-4C3F-9FDE-407CE697ABCF}" srcOrd="1" destOrd="0" presId="urn:microsoft.com/office/officeart/2005/8/layout/orgChart1"/>
    <dgm:cxn modelId="{79165A63-C94A-4F70-8DE7-73EE172BB4DD}" type="presParOf" srcId="{551C9BD1-3F62-4C18-A825-700896608C00}" destId="{FAC5B634-9E6F-4CC1-9163-D1464215A637}" srcOrd="2" destOrd="0" presId="urn:microsoft.com/office/officeart/2005/8/layout/orgChart1"/>
    <dgm:cxn modelId="{59BED97E-86B3-4F1A-9DCA-57BB0CE4B449}" type="presParOf" srcId="{F872A31C-F2ED-4BC4-B804-007647493F82}" destId="{3A35120E-ABB0-44C2-B1A9-114283DAE9D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708F595-9896-4FC5-A745-6E0D69371071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JO"/>
        </a:p>
      </dgm:t>
    </dgm:pt>
    <dgm:pt modelId="{A574432C-6D82-4569-858E-11BF54CD24B5}">
      <dgm:prSet phldrT="[Text]" custT="1"/>
      <dgm:spPr>
        <a:solidFill>
          <a:srgbClr val="00B0F0"/>
        </a:solidFill>
      </dgm:spPr>
      <dgm:t>
        <a:bodyPr/>
        <a:lstStyle/>
        <a:p>
          <a:pPr rtl="1"/>
          <a:r>
            <a:rPr lang="ar-JO" sz="2800" dirty="0" smtClean="0">
              <a:latin typeface="Andalus" panose="02020603050405020304" pitchFamily="18" charset="-78"/>
              <a:cs typeface="Andalus" panose="02020603050405020304" pitchFamily="18" charset="-78"/>
            </a:rPr>
            <a:t>مبررات الموقع</a:t>
          </a:r>
          <a:endParaRPr lang="ar-JO" sz="280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3A68D94-B3E8-4CA9-B613-DFAE4C0D30AC}" type="parTrans" cxnId="{BD499264-3F08-4F07-8227-1C74A069F1E7}">
      <dgm:prSet/>
      <dgm:spPr/>
      <dgm:t>
        <a:bodyPr/>
        <a:lstStyle/>
        <a:p>
          <a:pPr rtl="1"/>
          <a:endParaRPr lang="ar-JO" sz="280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735006A2-A3D8-4518-A278-2057B9B38E8A}" type="sibTrans" cxnId="{BD499264-3F08-4F07-8227-1C74A069F1E7}">
      <dgm:prSet/>
      <dgm:spPr/>
      <dgm:t>
        <a:bodyPr/>
        <a:lstStyle/>
        <a:p>
          <a:pPr rtl="1"/>
          <a:endParaRPr lang="ar-JO" sz="280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E4946934-969A-424E-A540-82911BF5890B}">
      <dgm:prSet phldrT="[Text]" custT="1"/>
      <dgm:spPr>
        <a:solidFill>
          <a:srgbClr val="7030A0"/>
        </a:solidFill>
      </dgm:spPr>
      <dgm:t>
        <a:bodyPr/>
        <a:lstStyle/>
        <a:p>
          <a:pPr rtl="1"/>
          <a:r>
            <a:rPr lang="ar-JO" sz="2800" dirty="0" smtClean="0">
              <a:latin typeface="Andalus" panose="02020603050405020304" pitchFamily="18" charset="-78"/>
              <a:cs typeface="Andalus" panose="02020603050405020304" pitchFamily="18" charset="-78"/>
            </a:rPr>
            <a:t>مبررات نظرية</a:t>
          </a:r>
          <a:endParaRPr lang="ar-JO" sz="280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21279AE3-ABE4-4A9C-BF14-162E54ACEE96}" type="parTrans" cxnId="{A0578F87-1080-465D-9551-1D8C4A0D172D}">
      <dgm:prSet custT="1"/>
      <dgm:spPr>
        <a:ln w="25400">
          <a:solidFill>
            <a:srgbClr val="00B0F0"/>
          </a:solidFill>
        </a:ln>
      </dgm:spPr>
      <dgm:t>
        <a:bodyPr/>
        <a:lstStyle/>
        <a:p>
          <a:pPr rtl="1"/>
          <a:endParaRPr lang="ar-JO" sz="280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D2C16248-24FE-439E-9B14-6A161546C7E5}" type="sibTrans" cxnId="{A0578F87-1080-465D-9551-1D8C4A0D172D}">
      <dgm:prSet/>
      <dgm:spPr/>
      <dgm:t>
        <a:bodyPr/>
        <a:lstStyle/>
        <a:p>
          <a:pPr rtl="1"/>
          <a:endParaRPr lang="ar-JO" sz="280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2AEC2FD7-C023-4D2B-A9F3-74F6AE1707FE}">
      <dgm:prSet phldrT="[Text]" custT="1"/>
      <dgm:spPr>
        <a:solidFill>
          <a:srgbClr val="BD42EE"/>
        </a:solidFill>
      </dgm:spPr>
      <dgm:t>
        <a:bodyPr/>
        <a:lstStyle/>
        <a:p>
          <a:pPr rtl="1"/>
          <a:r>
            <a:rPr lang="ar-JO" sz="2800" dirty="0" smtClean="0">
              <a:latin typeface="Andalus" panose="02020603050405020304" pitchFamily="18" charset="-78"/>
              <a:cs typeface="Andalus" panose="02020603050405020304" pitchFamily="18" charset="-78"/>
            </a:rPr>
            <a:t>مبررات فيزيائية</a:t>
          </a:r>
          <a:endParaRPr lang="ar-JO" sz="280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D4960E87-B76F-4B27-A192-9DC37CD80B03}" type="parTrans" cxnId="{4E53C207-27B9-463B-8FDE-4A36F55C118E}">
      <dgm:prSet custT="1"/>
      <dgm:spPr>
        <a:ln w="25400">
          <a:solidFill>
            <a:srgbClr val="00B0F0"/>
          </a:solidFill>
        </a:ln>
      </dgm:spPr>
      <dgm:t>
        <a:bodyPr/>
        <a:lstStyle/>
        <a:p>
          <a:pPr rtl="1"/>
          <a:endParaRPr lang="ar-JO" sz="280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5F0FE6DB-22F8-460E-8516-AB29670DAC84}" type="sibTrans" cxnId="{4E53C207-27B9-463B-8FDE-4A36F55C118E}">
      <dgm:prSet/>
      <dgm:spPr/>
      <dgm:t>
        <a:bodyPr/>
        <a:lstStyle/>
        <a:p>
          <a:pPr rtl="1"/>
          <a:endParaRPr lang="ar-JO" sz="280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B6CC4760-9F35-45B6-B0DF-A83D75EA18BE}" type="pres">
      <dgm:prSet presAssocID="{F708F595-9896-4FC5-A745-6E0D69371071}" presName="Name0" presStyleCnt="0">
        <dgm:presLayoutVars>
          <dgm:chPref val="1"/>
          <dgm:dir val="rev"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D188C3E6-90CD-4577-942F-7656CA16807E}" type="pres">
      <dgm:prSet presAssocID="{A574432C-6D82-4569-858E-11BF54CD24B5}" presName="root1" presStyleCnt="0"/>
      <dgm:spPr/>
    </dgm:pt>
    <dgm:pt modelId="{98600942-6FEB-46BC-AE2F-03689619181B}" type="pres">
      <dgm:prSet presAssocID="{A574432C-6D82-4569-858E-11BF54CD24B5}" presName="LevelOneTextNode" presStyleLbl="node0" presStyleIdx="0" presStyleCnt="1" custScaleY="81781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41C41AC7-C4F1-466B-A3E6-54B46DC20793}" type="pres">
      <dgm:prSet presAssocID="{A574432C-6D82-4569-858E-11BF54CD24B5}" presName="level2hierChild" presStyleCnt="0"/>
      <dgm:spPr/>
    </dgm:pt>
    <dgm:pt modelId="{EDC5E5B4-C998-43C8-9206-CCFDB7FF054B}" type="pres">
      <dgm:prSet presAssocID="{21279AE3-ABE4-4A9C-BF14-162E54ACEE96}" presName="conn2-1" presStyleLbl="parChTrans1D2" presStyleIdx="0" presStyleCnt="2"/>
      <dgm:spPr/>
      <dgm:t>
        <a:bodyPr/>
        <a:lstStyle/>
        <a:p>
          <a:pPr rtl="1"/>
          <a:endParaRPr lang="ar-JO"/>
        </a:p>
      </dgm:t>
    </dgm:pt>
    <dgm:pt modelId="{D0DBEB5F-B116-4354-9AE7-D51C26B4C885}" type="pres">
      <dgm:prSet presAssocID="{21279AE3-ABE4-4A9C-BF14-162E54ACEE96}" presName="connTx" presStyleLbl="parChTrans1D2" presStyleIdx="0" presStyleCnt="2"/>
      <dgm:spPr/>
      <dgm:t>
        <a:bodyPr/>
        <a:lstStyle/>
        <a:p>
          <a:pPr rtl="1"/>
          <a:endParaRPr lang="ar-JO"/>
        </a:p>
      </dgm:t>
    </dgm:pt>
    <dgm:pt modelId="{DD657EF5-D3F8-4684-B894-FC18C3ECB4E2}" type="pres">
      <dgm:prSet presAssocID="{E4946934-969A-424E-A540-82911BF5890B}" presName="root2" presStyleCnt="0"/>
      <dgm:spPr/>
    </dgm:pt>
    <dgm:pt modelId="{A5D0FC0A-C949-4097-A2A7-0C80116FDF68}" type="pres">
      <dgm:prSet presAssocID="{E4946934-969A-424E-A540-82911BF5890B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5BEA4E19-BC10-4731-8E69-70128D657EB9}" type="pres">
      <dgm:prSet presAssocID="{E4946934-969A-424E-A540-82911BF5890B}" presName="level3hierChild" presStyleCnt="0"/>
      <dgm:spPr/>
    </dgm:pt>
    <dgm:pt modelId="{CE2BD126-6E00-4354-B9D1-B0FA5B1A5738}" type="pres">
      <dgm:prSet presAssocID="{D4960E87-B76F-4B27-A192-9DC37CD80B03}" presName="conn2-1" presStyleLbl="parChTrans1D2" presStyleIdx="1" presStyleCnt="2"/>
      <dgm:spPr/>
      <dgm:t>
        <a:bodyPr/>
        <a:lstStyle/>
        <a:p>
          <a:pPr rtl="1"/>
          <a:endParaRPr lang="ar-JO"/>
        </a:p>
      </dgm:t>
    </dgm:pt>
    <dgm:pt modelId="{CAFEF419-4D69-49CD-A466-F2A83100E539}" type="pres">
      <dgm:prSet presAssocID="{D4960E87-B76F-4B27-A192-9DC37CD80B03}" presName="connTx" presStyleLbl="parChTrans1D2" presStyleIdx="1" presStyleCnt="2"/>
      <dgm:spPr/>
      <dgm:t>
        <a:bodyPr/>
        <a:lstStyle/>
        <a:p>
          <a:pPr rtl="1"/>
          <a:endParaRPr lang="ar-JO"/>
        </a:p>
      </dgm:t>
    </dgm:pt>
    <dgm:pt modelId="{C4E8BE0A-FB5E-4D84-A1A2-3F449AED0B19}" type="pres">
      <dgm:prSet presAssocID="{2AEC2FD7-C023-4D2B-A9F3-74F6AE1707FE}" presName="root2" presStyleCnt="0"/>
      <dgm:spPr/>
    </dgm:pt>
    <dgm:pt modelId="{6F8B3735-717E-484D-849D-193818E55604}" type="pres">
      <dgm:prSet presAssocID="{2AEC2FD7-C023-4D2B-A9F3-74F6AE1707FE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C80F09E3-E677-4BCC-AECF-CBB55C206AEA}" type="pres">
      <dgm:prSet presAssocID="{2AEC2FD7-C023-4D2B-A9F3-74F6AE1707FE}" presName="level3hierChild" presStyleCnt="0"/>
      <dgm:spPr/>
    </dgm:pt>
  </dgm:ptLst>
  <dgm:cxnLst>
    <dgm:cxn modelId="{F716F18A-3EC1-47E6-A80E-107801D2F289}" type="presOf" srcId="{21279AE3-ABE4-4A9C-BF14-162E54ACEE96}" destId="{D0DBEB5F-B116-4354-9AE7-D51C26B4C885}" srcOrd="1" destOrd="0" presId="urn:microsoft.com/office/officeart/2008/layout/HorizontalMultiLevelHierarchy"/>
    <dgm:cxn modelId="{1410217C-CC92-419C-80D4-753D22DB2057}" type="presOf" srcId="{A574432C-6D82-4569-858E-11BF54CD24B5}" destId="{98600942-6FEB-46BC-AE2F-03689619181B}" srcOrd="0" destOrd="0" presId="urn:microsoft.com/office/officeart/2008/layout/HorizontalMultiLevelHierarchy"/>
    <dgm:cxn modelId="{65FBE057-33CE-488A-90AA-60079039D2EE}" type="presOf" srcId="{E4946934-969A-424E-A540-82911BF5890B}" destId="{A5D0FC0A-C949-4097-A2A7-0C80116FDF68}" srcOrd="0" destOrd="0" presId="urn:microsoft.com/office/officeart/2008/layout/HorizontalMultiLevelHierarchy"/>
    <dgm:cxn modelId="{BD499264-3F08-4F07-8227-1C74A069F1E7}" srcId="{F708F595-9896-4FC5-A745-6E0D69371071}" destId="{A574432C-6D82-4569-858E-11BF54CD24B5}" srcOrd="0" destOrd="0" parTransId="{A3A68D94-B3E8-4CA9-B613-DFAE4C0D30AC}" sibTransId="{735006A2-A3D8-4518-A278-2057B9B38E8A}"/>
    <dgm:cxn modelId="{CAC9D457-B107-4B7E-943F-78FEF3114F94}" type="presOf" srcId="{F708F595-9896-4FC5-A745-6E0D69371071}" destId="{B6CC4760-9F35-45B6-B0DF-A83D75EA18BE}" srcOrd="0" destOrd="0" presId="urn:microsoft.com/office/officeart/2008/layout/HorizontalMultiLevelHierarchy"/>
    <dgm:cxn modelId="{4E53C207-27B9-463B-8FDE-4A36F55C118E}" srcId="{A574432C-6D82-4569-858E-11BF54CD24B5}" destId="{2AEC2FD7-C023-4D2B-A9F3-74F6AE1707FE}" srcOrd="1" destOrd="0" parTransId="{D4960E87-B76F-4B27-A192-9DC37CD80B03}" sibTransId="{5F0FE6DB-22F8-460E-8516-AB29670DAC84}"/>
    <dgm:cxn modelId="{6EEE5FDB-C9C8-416D-8F6B-D6A0BE46601C}" type="presOf" srcId="{D4960E87-B76F-4B27-A192-9DC37CD80B03}" destId="{CAFEF419-4D69-49CD-A466-F2A83100E539}" srcOrd="1" destOrd="0" presId="urn:microsoft.com/office/officeart/2008/layout/HorizontalMultiLevelHierarchy"/>
    <dgm:cxn modelId="{591856A2-D3EF-4D68-AFBB-A7397C74F609}" type="presOf" srcId="{21279AE3-ABE4-4A9C-BF14-162E54ACEE96}" destId="{EDC5E5B4-C998-43C8-9206-CCFDB7FF054B}" srcOrd="0" destOrd="0" presId="urn:microsoft.com/office/officeart/2008/layout/HorizontalMultiLevelHierarchy"/>
    <dgm:cxn modelId="{A6E518B6-A654-4C94-AA7A-A383AB342825}" type="presOf" srcId="{2AEC2FD7-C023-4D2B-A9F3-74F6AE1707FE}" destId="{6F8B3735-717E-484D-849D-193818E55604}" srcOrd="0" destOrd="0" presId="urn:microsoft.com/office/officeart/2008/layout/HorizontalMultiLevelHierarchy"/>
    <dgm:cxn modelId="{23FBA9F2-5181-4994-BB3F-F17F9BA62D34}" type="presOf" srcId="{D4960E87-B76F-4B27-A192-9DC37CD80B03}" destId="{CE2BD126-6E00-4354-B9D1-B0FA5B1A5738}" srcOrd="0" destOrd="0" presId="urn:microsoft.com/office/officeart/2008/layout/HorizontalMultiLevelHierarchy"/>
    <dgm:cxn modelId="{A0578F87-1080-465D-9551-1D8C4A0D172D}" srcId="{A574432C-6D82-4569-858E-11BF54CD24B5}" destId="{E4946934-969A-424E-A540-82911BF5890B}" srcOrd="0" destOrd="0" parTransId="{21279AE3-ABE4-4A9C-BF14-162E54ACEE96}" sibTransId="{D2C16248-24FE-439E-9B14-6A161546C7E5}"/>
    <dgm:cxn modelId="{2451B99A-77E4-4A9F-9D97-4FE45C445FBD}" type="presParOf" srcId="{B6CC4760-9F35-45B6-B0DF-A83D75EA18BE}" destId="{D188C3E6-90CD-4577-942F-7656CA16807E}" srcOrd="0" destOrd="0" presId="urn:microsoft.com/office/officeart/2008/layout/HorizontalMultiLevelHierarchy"/>
    <dgm:cxn modelId="{276D6FE6-AB8F-4482-BC60-436AC3F6A871}" type="presParOf" srcId="{D188C3E6-90CD-4577-942F-7656CA16807E}" destId="{98600942-6FEB-46BC-AE2F-03689619181B}" srcOrd="0" destOrd="0" presId="urn:microsoft.com/office/officeart/2008/layout/HorizontalMultiLevelHierarchy"/>
    <dgm:cxn modelId="{71F7B340-F6A8-480D-8444-BC565FE07F6A}" type="presParOf" srcId="{D188C3E6-90CD-4577-942F-7656CA16807E}" destId="{41C41AC7-C4F1-466B-A3E6-54B46DC20793}" srcOrd="1" destOrd="0" presId="urn:microsoft.com/office/officeart/2008/layout/HorizontalMultiLevelHierarchy"/>
    <dgm:cxn modelId="{08B2C3A3-1BBB-424C-BEDB-61DF40F0E85D}" type="presParOf" srcId="{41C41AC7-C4F1-466B-A3E6-54B46DC20793}" destId="{EDC5E5B4-C998-43C8-9206-CCFDB7FF054B}" srcOrd="0" destOrd="0" presId="urn:microsoft.com/office/officeart/2008/layout/HorizontalMultiLevelHierarchy"/>
    <dgm:cxn modelId="{6D071526-9E9F-4868-8763-38396140000E}" type="presParOf" srcId="{EDC5E5B4-C998-43C8-9206-CCFDB7FF054B}" destId="{D0DBEB5F-B116-4354-9AE7-D51C26B4C885}" srcOrd="0" destOrd="0" presId="urn:microsoft.com/office/officeart/2008/layout/HorizontalMultiLevelHierarchy"/>
    <dgm:cxn modelId="{99612AB7-5707-442E-B5F8-4750E776F3C1}" type="presParOf" srcId="{41C41AC7-C4F1-466B-A3E6-54B46DC20793}" destId="{DD657EF5-D3F8-4684-B894-FC18C3ECB4E2}" srcOrd="1" destOrd="0" presId="urn:microsoft.com/office/officeart/2008/layout/HorizontalMultiLevelHierarchy"/>
    <dgm:cxn modelId="{9E9ED3E3-7275-41EF-B767-9C96E6AAD03D}" type="presParOf" srcId="{DD657EF5-D3F8-4684-B894-FC18C3ECB4E2}" destId="{A5D0FC0A-C949-4097-A2A7-0C80116FDF68}" srcOrd="0" destOrd="0" presId="urn:microsoft.com/office/officeart/2008/layout/HorizontalMultiLevelHierarchy"/>
    <dgm:cxn modelId="{130AA3B3-693D-41E6-8FFC-CB5DD17C5D44}" type="presParOf" srcId="{DD657EF5-D3F8-4684-B894-FC18C3ECB4E2}" destId="{5BEA4E19-BC10-4731-8E69-70128D657EB9}" srcOrd="1" destOrd="0" presId="urn:microsoft.com/office/officeart/2008/layout/HorizontalMultiLevelHierarchy"/>
    <dgm:cxn modelId="{466C260E-D1B7-4B69-A713-DA2D0EC913E7}" type="presParOf" srcId="{41C41AC7-C4F1-466B-A3E6-54B46DC20793}" destId="{CE2BD126-6E00-4354-B9D1-B0FA5B1A5738}" srcOrd="2" destOrd="0" presId="urn:microsoft.com/office/officeart/2008/layout/HorizontalMultiLevelHierarchy"/>
    <dgm:cxn modelId="{C79D0240-9991-4FE4-929F-55D5EB68C425}" type="presParOf" srcId="{CE2BD126-6E00-4354-B9D1-B0FA5B1A5738}" destId="{CAFEF419-4D69-49CD-A466-F2A83100E539}" srcOrd="0" destOrd="0" presId="urn:microsoft.com/office/officeart/2008/layout/HorizontalMultiLevelHierarchy"/>
    <dgm:cxn modelId="{FFD649E4-633C-40AB-B8FC-AFD14D3AE05C}" type="presParOf" srcId="{41C41AC7-C4F1-466B-A3E6-54B46DC20793}" destId="{C4E8BE0A-FB5E-4D84-A1A2-3F449AED0B19}" srcOrd="3" destOrd="0" presId="urn:microsoft.com/office/officeart/2008/layout/HorizontalMultiLevelHierarchy"/>
    <dgm:cxn modelId="{512FF322-D41F-42EE-94D0-B7952886F105}" type="presParOf" srcId="{C4E8BE0A-FB5E-4D84-A1A2-3F449AED0B19}" destId="{6F8B3735-717E-484D-849D-193818E55604}" srcOrd="0" destOrd="0" presId="urn:microsoft.com/office/officeart/2008/layout/HorizontalMultiLevelHierarchy"/>
    <dgm:cxn modelId="{415429CF-6AE1-4B81-87F1-E6FB77EE42C6}" type="presParOf" srcId="{C4E8BE0A-FB5E-4D84-A1A2-3F449AED0B19}" destId="{C80F09E3-E677-4BCC-AECF-CBB55C206AEA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708F595-9896-4FC5-A745-6E0D69371071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JO"/>
        </a:p>
      </dgm:t>
    </dgm:pt>
    <dgm:pt modelId="{A574432C-6D82-4569-858E-11BF54CD24B5}">
      <dgm:prSet phldrT="[Text]" custT="1"/>
      <dgm:spPr>
        <a:solidFill>
          <a:srgbClr val="00B0F0"/>
        </a:solidFill>
      </dgm:spPr>
      <dgm:t>
        <a:bodyPr/>
        <a:lstStyle/>
        <a:p>
          <a:pPr rtl="1"/>
          <a:r>
            <a:rPr lang="ar-JO" sz="2800" dirty="0" smtClean="0">
              <a:latin typeface="Andalus" panose="02020603050405020304" pitchFamily="18" charset="-78"/>
              <a:cs typeface="Andalus" panose="02020603050405020304" pitchFamily="18" charset="-78"/>
            </a:rPr>
            <a:t>مبررات الموقع</a:t>
          </a:r>
          <a:endParaRPr lang="ar-JO" sz="280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3A68D94-B3E8-4CA9-B613-DFAE4C0D30AC}" type="parTrans" cxnId="{BD499264-3F08-4F07-8227-1C74A069F1E7}">
      <dgm:prSet/>
      <dgm:spPr/>
      <dgm:t>
        <a:bodyPr/>
        <a:lstStyle/>
        <a:p>
          <a:pPr rtl="1"/>
          <a:endParaRPr lang="ar-JO" sz="280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735006A2-A3D8-4518-A278-2057B9B38E8A}" type="sibTrans" cxnId="{BD499264-3F08-4F07-8227-1C74A069F1E7}">
      <dgm:prSet/>
      <dgm:spPr/>
      <dgm:t>
        <a:bodyPr/>
        <a:lstStyle/>
        <a:p>
          <a:pPr rtl="1"/>
          <a:endParaRPr lang="ar-JO" sz="280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E4946934-969A-424E-A540-82911BF5890B}">
      <dgm:prSet phldrT="[Text]" custT="1"/>
      <dgm:spPr>
        <a:solidFill>
          <a:srgbClr val="7030A0"/>
        </a:solidFill>
      </dgm:spPr>
      <dgm:t>
        <a:bodyPr/>
        <a:lstStyle/>
        <a:p>
          <a:pPr rtl="1"/>
          <a:r>
            <a:rPr lang="ar-JO" sz="2800" dirty="0" smtClean="0">
              <a:latin typeface="Andalus" panose="02020603050405020304" pitchFamily="18" charset="-78"/>
              <a:cs typeface="Andalus" panose="02020603050405020304" pitchFamily="18" charset="-78"/>
            </a:rPr>
            <a:t>مبررات نظرية</a:t>
          </a:r>
          <a:endParaRPr lang="ar-JO" sz="280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21279AE3-ABE4-4A9C-BF14-162E54ACEE96}" type="parTrans" cxnId="{A0578F87-1080-465D-9551-1D8C4A0D172D}">
      <dgm:prSet custT="1"/>
      <dgm:spPr>
        <a:ln w="25400">
          <a:solidFill>
            <a:srgbClr val="00B0F0"/>
          </a:solidFill>
        </a:ln>
      </dgm:spPr>
      <dgm:t>
        <a:bodyPr/>
        <a:lstStyle/>
        <a:p>
          <a:pPr rtl="1"/>
          <a:endParaRPr lang="ar-JO" sz="280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D2C16248-24FE-439E-9B14-6A161546C7E5}" type="sibTrans" cxnId="{A0578F87-1080-465D-9551-1D8C4A0D172D}">
      <dgm:prSet/>
      <dgm:spPr/>
      <dgm:t>
        <a:bodyPr/>
        <a:lstStyle/>
        <a:p>
          <a:pPr rtl="1"/>
          <a:endParaRPr lang="ar-JO" sz="280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2AEC2FD7-C023-4D2B-A9F3-74F6AE1707FE}">
      <dgm:prSet phldrT="[Text]" custT="1"/>
      <dgm:spPr>
        <a:solidFill>
          <a:srgbClr val="BD42EE"/>
        </a:solidFill>
      </dgm:spPr>
      <dgm:t>
        <a:bodyPr/>
        <a:lstStyle/>
        <a:p>
          <a:pPr rtl="1"/>
          <a:r>
            <a:rPr lang="ar-JO" sz="2800" dirty="0" smtClean="0">
              <a:latin typeface="Andalus" panose="02020603050405020304" pitchFamily="18" charset="-78"/>
              <a:cs typeface="Andalus" panose="02020603050405020304" pitchFamily="18" charset="-78"/>
            </a:rPr>
            <a:t>مبررات فيزيائية</a:t>
          </a:r>
          <a:endParaRPr lang="ar-JO" sz="280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D4960E87-B76F-4B27-A192-9DC37CD80B03}" type="parTrans" cxnId="{4E53C207-27B9-463B-8FDE-4A36F55C118E}">
      <dgm:prSet custT="1"/>
      <dgm:spPr>
        <a:ln w="25400">
          <a:solidFill>
            <a:srgbClr val="00B0F0"/>
          </a:solidFill>
        </a:ln>
      </dgm:spPr>
      <dgm:t>
        <a:bodyPr/>
        <a:lstStyle/>
        <a:p>
          <a:pPr rtl="1"/>
          <a:endParaRPr lang="ar-JO" sz="280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5F0FE6DB-22F8-460E-8516-AB29670DAC84}" type="sibTrans" cxnId="{4E53C207-27B9-463B-8FDE-4A36F55C118E}">
      <dgm:prSet/>
      <dgm:spPr/>
      <dgm:t>
        <a:bodyPr/>
        <a:lstStyle/>
        <a:p>
          <a:pPr rtl="1"/>
          <a:endParaRPr lang="ar-JO" sz="280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B6CC4760-9F35-45B6-B0DF-A83D75EA18BE}" type="pres">
      <dgm:prSet presAssocID="{F708F595-9896-4FC5-A745-6E0D69371071}" presName="Name0" presStyleCnt="0">
        <dgm:presLayoutVars>
          <dgm:chPref val="1"/>
          <dgm:dir val="rev"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D188C3E6-90CD-4577-942F-7656CA16807E}" type="pres">
      <dgm:prSet presAssocID="{A574432C-6D82-4569-858E-11BF54CD24B5}" presName="root1" presStyleCnt="0"/>
      <dgm:spPr/>
    </dgm:pt>
    <dgm:pt modelId="{98600942-6FEB-46BC-AE2F-03689619181B}" type="pres">
      <dgm:prSet presAssocID="{A574432C-6D82-4569-858E-11BF54CD24B5}" presName="LevelOneTextNode" presStyleLbl="node0" presStyleIdx="0" presStyleCnt="1" custScaleY="81781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41C41AC7-C4F1-466B-A3E6-54B46DC20793}" type="pres">
      <dgm:prSet presAssocID="{A574432C-6D82-4569-858E-11BF54CD24B5}" presName="level2hierChild" presStyleCnt="0"/>
      <dgm:spPr/>
    </dgm:pt>
    <dgm:pt modelId="{EDC5E5B4-C998-43C8-9206-CCFDB7FF054B}" type="pres">
      <dgm:prSet presAssocID="{21279AE3-ABE4-4A9C-BF14-162E54ACEE96}" presName="conn2-1" presStyleLbl="parChTrans1D2" presStyleIdx="0" presStyleCnt="2"/>
      <dgm:spPr/>
      <dgm:t>
        <a:bodyPr/>
        <a:lstStyle/>
        <a:p>
          <a:pPr rtl="1"/>
          <a:endParaRPr lang="ar-JO"/>
        </a:p>
      </dgm:t>
    </dgm:pt>
    <dgm:pt modelId="{D0DBEB5F-B116-4354-9AE7-D51C26B4C885}" type="pres">
      <dgm:prSet presAssocID="{21279AE3-ABE4-4A9C-BF14-162E54ACEE96}" presName="connTx" presStyleLbl="parChTrans1D2" presStyleIdx="0" presStyleCnt="2"/>
      <dgm:spPr/>
      <dgm:t>
        <a:bodyPr/>
        <a:lstStyle/>
        <a:p>
          <a:pPr rtl="1"/>
          <a:endParaRPr lang="ar-JO"/>
        </a:p>
      </dgm:t>
    </dgm:pt>
    <dgm:pt modelId="{DD657EF5-D3F8-4684-B894-FC18C3ECB4E2}" type="pres">
      <dgm:prSet presAssocID="{E4946934-969A-424E-A540-82911BF5890B}" presName="root2" presStyleCnt="0"/>
      <dgm:spPr/>
    </dgm:pt>
    <dgm:pt modelId="{A5D0FC0A-C949-4097-A2A7-0C80116FDF68}" type="pres">
      <dgm:prSet presAssocID="{E4946934-969A-424E-A540-82911BF5890B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5BEA4E19-BC10-4731-8E69-70128D657EB9}" type="pres">
      <dgm:prSet presAssocID="{E4946934-969A-424E-A540-82911BF5890B}" presName="level3hierChild" presStyleCnt="0"/>
      <dgm:spPr/>
    </dgm:pt>
    <dgm:pt modelId="{CE2BD126-6E00-4354-B9D1-B0FA5B1A5738}" type="pres">
      <dgm:prSet presAssocID="{D4960E87-B76F-4B27-A192-9DC37CD80B03}" presName="conn2-1" presStyleLbl="parChTrans1D2" presStyleIdx="1" presStyleCnt="2"/>
      <dgm:spPr/>
      <dgm:t>
        <a:bodyPr/>
        <a:lstStyle/>
        <a:p>
          <a:pPr rtl="1"/>
          <a:endParaRPr lang="ar-JO"/>
        </a:p>
      </dgm:t>
    </dgm:pt>
    <dgm:pt modelId="{CAFEF419-4D69-49CD-A466-F2A83100E539}" type="pres">
      <dgm:prSet presAssocID="{D4960E87-B76F-4B27-A192-9DC37CD80B03}" presName="connTx" presStyleLbl="parChTrans1D2" presStyleIdx="1" presStyleCnt="2"/>
      <dgm:spPr/>
      <dgm:t>
        <a:bodyPr/>
        <a:lstStyle/>
        <a:p>
          <a:pPr rtl="1"/>
          <a:endParaRPr lang="ar-JO"/>
        </a:p>
      </dgm:t>
    </dgm:pt>
    <dgm:pt modelId="{C4E8BE0A-FB5E-4D84-A1A2-3F449AED0B19}" type="pres">
      <dgm:prSet presAssocID="{2AEC2FD7-C023-4D2B-A9F3-74F6AE1707FE}" presName="root2" presStyleCnt="0"/>
      <dgm:spPr/>
    </dgm:pt>
    <dgm:pt modelId="{6F8B3735-717E-484D-849D-193818E55604}" type="pres">
      <dgm:prSet presAssocID="{2AEC2FD7-C023-4D2B-A9F3-74F6AE1707FE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C80F09E3-E677-4BCC-AECF-CBB55C206AEA}" type="pres">
      <dgm:prSet presAssocID="{2AEC2FD7-C023-4D2B-A9F3-74F6AE1707FE}" presName="level3hierChild" presStyleCnt="0"/>
      <dgm:spPr/>
    </dgm:pt>
  </dgm:ptLst>
  <dgm:cxnLst>
    <dgm:cxn modelId="{0559CB04-8E54-464B-B6E2-925558D7EDBB}" type="presOf" srcId="{D4960E87-B76F-4B27-A192-9DC37CD80B03}" destId="{CE2BD126-6E00-4354-B9D1-B0FA5B1A5738}" srcOrd="0" destOrd="0" presId="urn:microsoft.com/office/officeart/2008/layout/HorizontalMultiLevelHierarchy"/>
    <dgm:cxn modelId="{BD499264-3F08-4F07-8227-1C74A069F1E7}" srcId="{F708F595-9896-4FC5-A745-6E0D69371071}" destId="{A574432C-6D82-4569-858E-11BF54CD24B5}" srcOrd="0" destOrd="0" parTransId="{A3A68D94-B3E8-4CA9-B613-DFAE4C0D30AC}" sibTransId="{735006A2-A3D8-4518-A278-2057B9B38E8A}"/>
    <dgm:cxn modelId="{58FB306F-F2F7-4A16-837C-A7AF1B4A57F0}" type="presOf" srcId="{F708F595-9896-4FC5-A745-6E0D69371071}" destId="{B6CC4760-9F35-45B6-B0DF-A83D75EA18BE}" srcOrd="0" destOrd="0" presId="urn:microsoft.com/office/officeart/2008/layout/HorizontalMultiLevelHierarchy"/>
    <dgm:cxn modelId="{4E53C207-27B9-463B-8FDE-4A36F55C118E}" srcId="{A574432C-6D82-4569-858E-11BF54CD24B5}" destId="{2AEC2FD7-C023-4D2B-A9F3-74F6AE1707FE}" srcOrd="1" destOrd="0" parTransId="{D4960E87-B76F-4B27-A192-9DC37CD80B03}" sibTransId="{5F0FE6DB-22F8-460E-8516-AB29670DAC84}"/>
    <dgm:cxn modelId="{B39B5711-5462-4372-AD5B-53BE22137E98}" type="presOf" srcId="{E4946934-969A-424E-A540-82911BF5890B}" destId="{A5D0FC0A-C949-4097-A2A7-0C80116FDF68}" srcOrd="0" destOrd="0" presId="urn:microsoft.com/office/officeart/2008/layout/HorizontalMultiLevelHierarchy"/>
    <dgm:cxn modelId="{5681CB7E-B9EF-4D11-A8F1-48557E061C0D}" type="presOf" srcId="{21279AE3-ABE4-4A9C-BF14-162E54ACEE96}" destId="{EDC5E5B4-C998-43C8-9206-CCFDB7FF054B}" srcOrd="0" destOrd="0" presId="urn:microsoft.com/office/officeart/2008/layout/HorizontalMultiLevelHierarchy"/>
    <dgm:cxn modelId="{C7E68FFD-8799-45A3-8A6F-F56E434A3A27}" type="presOf" srcId="{21279AE3-ABE4-4A9C-BF14-162E54ACEE96}" destId="{D0DBEB5F-B116-4354-9AE7-D51C26B4C885}" srcOrd="1" destOrd="0" presId="urn:microsoft.com/office/officeart/2008/layout/HorizontalMultiLevelHierarchy"/>
    <dgm:cxn modelId="{8FD2233E-A0BB-4B52-B7A3-6B416DC8606D}" type="presOf" srcId="{A574432C-6D82-4569-858E-11BF54CD24B5}" destId="{98600942-6FEB-46BC-AE2F-03689619181B}" srcOrd="0" destOrd="0" presId="urn:microsoft.com/office/officeart/2008/layout/HorizontalMultiLevelHierarchy"/>
    <dgm:cxn modelId="{A43EFA5B-FA4B-4C18-ADF7-C058A5D9D9DF}" type="presOf" srcId="{2AEC2FD7-C023-4D2B-A9F3-74F6AE1707FE}" destId="{6F8B3735-717E-484D-849D-193818E55604}" srcOrd="0" destOrd="0" presId="urn:microsoft.com/office/officeart/2008/layout/HorizontalMultiLevelHierarchy"/>
    <dgm:cxn modelId="{A0578F87-1080-465D-9551-1D8C4A0D172D}" srcId="{A574432C-6D82-4569-858E-11BF54CD24B5}" destId="{E4946934-969A-424E-A540-82911BF5890B}" srcOrd="0" destOrd="0" parTransId="{21279AE3-ABE4-4A9C-BF14-162E54ACEE96}" sibTransId="{D2C16248-24FE-439E-9B14-6A161546C7E5}"/>
    <dgm:cxn modelId="{E53E2C4F-3BB2-4201-A9F6-00FBE22ADF4E}" type="presOf" srcId="{D4960E87-B76F-4B27-A192-9DC37CD80B03}" destId="{CAFEF419-4D69-49CD-A466-F2A83100E539}" srcOrd="1" destOrd="0" presId="urn:microsoft.com/office/officeart/2008/layout/HorizontalMultiLevelHierarchy"/>
    <dgm:cxn modelId="{946D1428-BE2F-484B-9837-DF04590562E2}" type="presParOf" srcId="{B6CC4760-9F35-45B6-B0DF-A83D75EA18BE}" destId="{D188C3E6-90CD-4577-942F-7656CA16807E}" srcOrd="0" destOrd="0" presId="urn:microsoft.com/office/officeart/2008/layout/HorizontalMultiLevelHierarchy"/>
    <dgm:cxn modelId="{FC0F0E6A-7464-4AC8-AA98-20AEC362A50D}" type="presParOf" srcId="{D188C3E6-90CD-4577-942F-7656CA16807E}" destId="{98600942-6FEB-46BC-AE2F-03689619181B}" srcOrd="0" destOrd="0" presId="urn:microsoft.com/office/officeart/2008/layout/HorizontalMultiLevelHierarchy"/>
    <dgm:cxn modelId="{052A72AB-419D-40D1-8BB0-EDF1BBDAFC68}" type="presParOf" srcId="{D188C3E6-90CD-4577-942F-7656CA16807E}" destId="{41C41AC7-C4F1-466B-A3E6-54B46DC20793}" srcOrd="1" destOrd="0" presId="urn:microsoft.com/office/officeart/2008/layout/HorizontalMultiLevelHierarchy"/>
    <dgm:cxn modelId="{DC7CAD3E-918E-4AB6-9045-FED0FCF8D806}" type="presParOf" srcId="{41C41AC7-C4F1-466B-A3E6-54B46DC20793}" destId="{EDC5E5B4-C998-43C8-9206-CCFDB7FF054B}" srcOrd="0" destOrd="0" presId="urn:microsoft.com/office/officeart/2008/layout/HorizontalMultiLevelHierarchy"/>
    <dgm:cxn modelId="{BF8E71B0-FABE-48E1-8E9B-12746F581FA3}" type="presParOf" srcId="{EDC5E5B4-C998-43C8-9206-CCFDB7FF054B}" destId="{D0DBEB5F-B116-4354-9AE7-D51C26B4C885}" srcOrd="0" destOrd="0" presId="urn:microsoft.com/office/officeart/2008/layout/HorizontalMultiLevelHierarchy"/>
    <dgm:cxn modelId="{79FD5737-16F8-4D0E-A752-160EB8BAEF53}" type="presParOf" srcId="{41C41AC7-C4F1-466B-A3E6-54B46DC20793}" destId="{DD657EF5-D3F8-4684-B894-FC18C3ECB4E2}" srcOrd="1" destOrd="0" presId="urn:microsoft.com/office/officeart/2008/layout/HorizontalMultiLevelHierarchy"/>
    <dgm:cxn modelId="{928ADD61-E694-488A-9A49-1213A9ABA4AA}" type="presParOf" srcId="{DD657EF5-D3F8-4684-B894-FC18C3ECB4E2}" destId="{A5D0FC0A-C949-4097-A2A7-0C80116FDF68}" srcOrd="0" destOrd="0" presId="urn:microsoft.com/office/officeart/2008/layout/HorizontalMultiLevelHierarchy"/>
    <dgm:cxn modelId="{9B30025F-0A8F-48F6-9162-1E9F3EE620E2}" type="presParOf" srcId="{DD657EF5-D3F8-4684-B894-FC18C3ECB4E2}" destId="{5BEA4E19-BC10-4731-8E69-70128D657EB9}" srcOrd="1" destOrd="0" presId="urn:microsoft.com/office/officeart/2008/layout/HorizontalMultiLevelHierarchy"/>
    <dgm:cxn modelId="{AA2D15C2-E043-481F-8EB7-D4ABC4C4C8E1}" type="presParOf" srcId="{41C41AC7-C4F1-466B-A3E6-54B46DC20793}" destId="{CE2BD126-6E00-4354-B9D1-B0FA5B1A5738}" srcOrd="2" destOrd="0" presId="urn:microsoft.com/office/officeart/2008/layout/HorizontalMultiLevelHierarchy"/>
    <dgm:cxn modelId="{995FC4A3-CD65-4B0B-A926-9E0EF97B39AC}" type="presParOf" srcId="{CE2BD126-6E00-4354-B9D1-B0FA5B1A5738}" destId="{CAFEF419-4D69-49CD-A466-F2A83100E539}" srcOrd="0" destOrd="0" presId="urn:microsoft.com/office/officeart/2008/layout/HorizontalMultiLevelHierarchy"/>
    <dgm:cxn modelId="{C724A72B-E166-4944-B6C8-30479851698C}" type="presParOf" srcId="{41C41AC7-C4F1-466B-A3E6-54B46DC20793}" destId="{C4E8BE0A-FB5E-4D84-A1A2-3F449AED0B19}" srcOrd="3" destOrd="0" presId="urn:microsoft.com/office/officeart/2008/layout/HorizontalMultiLevelHierarchy"/>
    <dgm:cxn modelId="{8E8C723F-65FC-4991-82B2-06059B3DB87B}" type="presParOf" srcId="{C4E8BE0A-FB5E-4D84-A1A2-3F449AED0B19}" destId="{6F8B3735-717E-484D-849D-193818E55604}" srcOrd="0" destOrd="0" presId="urn:microsoft.com/office/officeart/2008/layout/HorizontalMultiLevelHierarchy"/>
    <dgm:cxn modelId="{ECBC39AD-6A95-4343-A145-21F594D55513}" type="presParOf" srcId="{C4E8BE0A-FB5E-4D84-A1A2-3F449AED0B19}" destId="{C80F09E3-E677-4BCC-AECF-CBB55C206AEA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708F595-9896-4FC5-A745-6E0D69371071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JO"/>
        </a:p>
      </dgm:t>
    </dgm:pt>
    <dgm:pt modelId="{A574432C-6D82-4569-858E-11BF54CD24B5}">
      <dgm:prSet phldrT="[Text]" custT="1"/>
      <dgm:spPr>
        <a:solidFill>
          <a:srgbClr val="00B0F0"/>
        </a:solidFill>
      </dgm:spPr>
      <dgm:t>
        <a:bodyPr/>
        <a:lstStyle/>
        <a:p>
          <a:pPr rtl="1"/>
          <a:r>
            <a:rPr lang="ar-JO" sz="2800" dirty="0" smtClean="0">
              <a:latin typeface="Andalus" panose="02020603050405020304" pitchFamily="18" charset="-78"/>
              <a:cs typeface="Andalus" panose="02020603050405020304" pitchFamily="18" charset="-78"/>
            </a:rPr>
            <a:t>مبررات الموقع</a:t>
          </a:r>
          <a:endParaRPr lang="ar-JO" sz="280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3A68D94-B3E8-4CA9-B613-DFAE4C0D30AC}" type="parTrans" cxnId="{BD499264-3F08-4F07-8227-1C74A069F1E7}">
      <dgm:prSet/>
      <dgm:spPr/>
      <dgm:t>
        <a:bodyPr/>
        <a:lstStyle/>
        <a:p>
          <a:pPr rtl="1"/>
          <a:endParaRPr lang="ar-JO" sz="280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735006A2-A3D8-4518-A278-2057B9B38E8A}" type="sibTrans" cxnId="{BD499264-3F08-4F07-8227-1C74A069F1E7}">
      <dgm:prSet/>
      <dgm:spPr/>
      <dgm:t>
        <a:bodyPr/>
        <a:lstStyle/>
        <a:p>
          <a:pPr rtl="1"/>
          <a:endParaRPr lang="ar-JO" sz="280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E4946934-969A-424E-A540-82911BF5890B}">
      <dgm:prSet phldrT="[Text]" custT="1"/>
      <dgm:spPr>
        <a:solidFill>
          <a:srgbClr val="7030A0"/>
        </a:solidFill>
      </dgm:spPr>
      <dgm:t>
        <a:bodyPr/>
        <a:lstStyle/>
        <a:p>
          <a:pPr rtl="1"/>
          <a:r>
            <a:rPr lang="ar-JO" sz="2800" dirty="0" smtClean="0">
              <a:latin typeface="Andalus" panose="02020603050405020304" pitchFamily="18" charset="-78"/>
              <a:cs typeface="Andalus" panose="02020603050405020304" pitchFamily="18" charset="-78"/>
            </a:rPr>
            <a:t>مبررات نظرية</a:t>
          </a:r>
          <a:endParaRPr lang="ar-JO" sz="280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21279AE3-ABE4-4A9C-BF14-162E54ACEE96}" type="parTrans" cxnId="{A0578F87-1080-465D-9551-1D8C4A0D172D}">
      <dgm:prSet custT="1"/>
      <dgm:spPr>
        <a:ln w="25400">
          <a:solidFill>
            <a:srgbClr val="00B0F0"/>
          </a:solidFill>
        </a:ln>
      </dgm:spPr>
      <dgm:t>
        <a:bodyPr/>
        <a:lstStyle/>
        <a:p>
          <a:pPr rtl="1"/>
          <a:endParaRPr lang="ar-JO" sz="280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D2C16248-24FE-439E-9B14-6A161546C7E5}" type="sibTrans" cxnId="{A0578F87-1080-465D-9551-1D8C4A0D172D}">
      <dgm:prSet/>
      <dgm:spPr/>
      <dgm:t>
        <a:bodyPr/>
        <a:lstStyle/>
        <a:p>
          <a:pPr rtl="1"/>
          <a:endParaRPr lang="ar-JO" sz="280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2AEC2FD7-C023-4D2B-A9F3-74F6AE1707FE}">
      <dgm:prSet phldrT="[Text]" custT="1"/>
      <dgm:spPr>
        <a:solidFill>
          <a:srgbClr val="BD42EE"/>
        </a:solidFill>
      </dgm:spPr>
      <dgm:t>
        <a:bodyPr/>
        <a:lstStyle/>
        <a:p>
          <a:pPr rtl="1"/>
          <a:r>
            <a:rPr lang="ar-JO" sz="2800" dirty="0" smtClean="0">
              <a:latin typeface="Andalus" panose="02020603050405020304" pitchFamily="18" charset="-78"/>
              <a:cs typeface="Andalus" panose="02020603050405020304" pitchFamily="18" charset="-78"/>
            </a:rPr>
            <a:t>مبررات فيزيائية</a:t>
          </a:r>
          <a:endParaRPr lang="ar-JO" sz="280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D4960E87-B76F-4B27-A192-9DC37CD80B03}" type="parTrans" cxnId="{4E53C207-27B9-463B-8FDE-4A36F55C118E}">
      <dgm:prSet custT="1"/>
      <dgm:spPr>
        <a:ln w="25400">
          <a:solidFill>
            <a:srgbClr val="00B0F0"/>
          </a:solidFill>
        </a:ln>
      </dgm:spPr>
      <dgm:t>
        <a:bodyPr/>
        <a:lstStyle/>
        <a:p>
          <a:pPr rtl="1"/>
          <a:endParaRPr lang="ar-JO" sz="280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5F0FE6DB-22F8-460E-8516-AB29670DAC84}" type="sibTrans" cxnId="{4E53C207-27B9-463B-8FDE-4A36F55C118E}">
      <dgm:prSet/>
      <dgm:spPr/>
      <dgm:t>
        <a:bodyPr/>
        <a:lstStyle/>
        <a:p>
          <a:pPr rtl="1"/>
          <a:endParaRPr lang="ar-JO" sz="280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B6CC4760-9F35-45B6-B0DF-A83D75EA18BE}" type="pres">
      <dgm:prSet presAssocID="{F708F595-9896-4FC5-A745-6E0D69371071}" presName="Name0" presStyleCnt="0">
        <dgm:presLayoutVars>
          <dgm:chPref val="1"/>
          <dgm:dir val="rev"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D188C3E6-90CD-4577-942F-7656CA16807E}" type="pres">
      <dgm:prSet presAssocID="{A574432C-6D82-4569-858E-11BF54CD24B5}" presName="root1" presStyleCnt="0"/>
      <dgm:spPr/>
    </dgm:pt>
    <dgm:pt modelId="{98600942-6FEB-46BC-AE2F-03689619181B}" type="pres">
      <dgm:prSet presAssocID="{A574432C-6D82-4569-858E-11BF54CD24B5}" presName="LevelOneTextNode" presStyleLbl="node0" presStyleIdx="0" presStyleCnt="1" custScaleY="81781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41C41AC7-C4F1-466B-A3E6-54B46DC20793}" type="pres">
      <dgm:prSet presAssocID="{A574432C-6D82-4569-858E-11BF54CD24B5}" presName="level2hierChild" presStyleCnt="0"/>
      <dgm:spPr/>
    </dgm:pt>
    <dgm:pt modelId="{EDC5E5B4-C998-43C8-9206-CCFDB7FF054B}" type="pres">
      <dgm:prSet presAssocID="{21279AE3-ABE4-4A9C-BF14-162E54ACEE96}" presName="conn2-1" presStyleLbl="parChTrans1D2" presStyleIdx="0" presStyleCnt="2"/>
      <dgm:spPr/>
      <dgm:t>
        <a:bodyPr/>
        <a:lstStyle/>
        <a:p>
          <a:pPr rtl="1"/>
          <a:endParaRPr lang="ar-JO"/>
        </a:p>
      </dgm:t>
    </dgm:pt>
    <dgm:pt modelId="{D0DBEB5F-B116-4354-9AE7-D51C26B4C885}" type="pres">
      <dgm:prSet presAssocID="{21279AE3-ABE4-4A9C-BF14-162E54ACEE96}" presName="connTx" presStyleLbl="parChTrans1D2" presStyleIdx="0" presStyleCnt="2"/>
      <dgm:spPr/>
      <dgm:t>
        <a:bodyPr/>
        <a:lstStyle/>
        <a:p>
          <a:pPr rtl="1"/>
          <a:endParaRPr lang="ar-JO"/>
        </a:p>
      </dgm:t>
    </dgm:pt>
    <dgm:pt modelId="{DD657EF5-D3F8-4684-B894-FC18C3ECB4E2}" type="pres">
      <dgm:prSet presAssocID="{E4946934-969A-424E-A540-82911BF5890B}" presName="root2" presStyleCnt="0"/>
      <dgm:spPr/>
    </dgm:pt>
    <dgm:pt modelId="{A5D0FC0A-C949-4097-A2A7-0C80116FDF68}" type="pres">
      <dgm:prSet presAssocID="{E4946934-969A-424E-A540-82911BF5890B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5BEA4E19-BC10-4731-8E69-70128D657EB9}" type="pres">
      <dgm:prSet presAssocID="{E4946934-969A-424E-A540-82911BF5890B}" presName="level3hierChild" presStyleCnt="0"/>
      <dgm:spPr/>
    </dgm:pt>
    <dgm:pt modelId="{CE2BD126-6E00-4354-B9D1-B0FA5B1A5738}" type="pres">
      <dgm:prSet presAssocID="{D4960E87-B76F-4B27-A192-9DC37CD80B03}" presName="conn2-1" presStyleLbl="parChTrans1D2" presStyleIdx="1" presStyleCnt="2"/>
      <dgm:spPr/>
      <dgm:t>
        <a:bodyPr/>
        <a:lstStyle/>
        <a:p>
          <a:pPr rtl="1"/>
          <a:endParaRPr lang="ar-JO"/>
        </a:p>
      </dgm:t>
    </dgm:pt>
    <dgm:pt modelId="{CAFEF419-4D69-49CD-A466-F2A83100E539}" type="pres">
      <dgm:prSet presAssocID="{D4960E87-B76F-4B27-A192-9DC37CD80B03}" presName="connTx" presStyleLbl="parChTrans1D2" presStyleIdx="1" presStyleCnt="2"/>
      <dgm:spPr/>
      <dgm:t>
        <a:bodyPr/>
        <a:lstStyle/>
        <a:p>
          <a:pPr rtl="1"/>
          <a:endParaRPr lang="ar-JO"/>
        </a:p>
      </dgm:t>
    </dgm:pt>
    <dgm:pt modelId="{C4E8BE0A-FB5E-4D84-A1A2-3F449AED0B19}" type="pres">
      <dgm:prSet presAssocID="{2AEC2FD7-C023-4D2B-A9F3-74F6AE1707FE}" presName="root2" presStyleCnt="0"/>
      <dgm:spPr/>
    </dgm:pt>
    <dgm:pt modelId="{6F8B3735-717E-484D-849D-193818E55604}" type="pres">
      <dgm:prSet presAssocID="{2AEC2FD7-C023-4D2B-A9F3-74F6AE1707FE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C80F09E3-E677-4BCC-AECF-CBB55C206AEA}" type="pres">
      <dgm:prSet presAssocID="{2AEC2FD7-C023-4D2B-A9F3-74F6AE1707FE}" presName="level3hierChild" presStyleCnt="0"/>
      <dgm:spPr/>
    </dgm:pt>
  </dgm:ptLst>
  <dgm:cxnLst>
    <dgm:cxn modelId="{03E475CF-0D25-4B6F-B677-02F53FF0CBC6}" type="presOf" srcId="{21279AE3-ABE4-4A9C-BF14-162E54ACEE96}" destId="{D0DBEB5F-B116-4354-9AE7-D51C26B4C885}" srcOrd="1" destOrd="0" presId="urn:microsoft.com/office/officeart/2008/layout/HorizontalMultiLevelHierarchy"/>
    <dgm:cxn modelId="{3A0E77DE-8B90-462F-ACD9-AEA547028A38}" type="presOf" srcId="{D4960E87-B76F-4B27-A192-9DC37CD80B03}" destId="{CE2BD126-6E00-4354-B9D1-B0FA5B1A5738}" srcOrd="0" destOrd="0" presId="urn:microsoft.com/office/officeart/2008/layout/HorizontalMultiLevelHierarchy"/>
    <dgm:cxn modelId="{BD499264-3F08-4F07-8227-1C74A069F1E7}" srcId="{F708F595-9896-4FC5-A745-6E0D69371071}" destId="{A574432C-6D82-4569-858E-11BF54CD24B5}" srcOrd="0" destOrd="0" parTransId="{A3A68D94-B3E8-4CA9-B613-DFAE4C0D30AC}" sibTransId="{735006A2-A3D8-4518-A278-2057B9B38E8A}"/>
    <dgm:cxn modelId="{7759310D-929F-4983-B024-8E046F45C781}" type="presOf" srcId="{D4960E87-B76F-4B27-A192-9DC37CD80B03}" destId="{CAFEF419-4D69-49CD-A466-F2A83100E539}" srcOrd="1" destOrd="0" presId="urn:microsoft.com/office/officeart/2008/layout/HorizontalMultiLevelHierarchy"/>
    <dgm:cxn modelId="{63B02501-85BB-44D7-A5EB-61A4661953A5}" type="presOf" srcId="{F708F595-9896-4FC5-A745-6E0D69371071}" destId="{B6CC4760-9F35-45B6-B0DF-A83D75EA18BE}" srcOrd="0" destOrd="0" presId="urn:microsoft.com/office/officeart/2008/layout/HorizontalMultiLevelHierarchy"/>
    <dgm:cxn modelId="{9499F076-02B3-4ACD-A647-CF5D776645A1}" type="presOf" srcId="{21279AE3-ABE4-4A9C-BF14-162E54ACEE96}" destId="{EDC5E5B4-C998-43C8-9206-CCFDB7FF054B}" srcOrd="0" destOrd="0" presId="urn:microsoft.com/office/officeart/2008/layout/HorizontalMultiLevelHierarchy"/>
    <dgm:cxn modelId="{4E53C207-27B9-463B-8FDE-4A36F55C118E}" srcId="{A574432C-6D82-4569-858E-11BF54CD24B5}" destId="{2AEC2FD7-C023-4D2B-A9F3-74F6AE1707FE}" srcOrd="1" destOrd="0" parTransId="{D4960E87-B76F-4B27-A192-9DC37CD80B03}" sibTransId="{5F0FE6DB-22F8-460E-8516-AB29670DAC84}"/>
    <dgm:cxn modelId="{864DF7FC-B94D-4C40-921E-E32F792A9680}" type="presOf" srcId="{2AEC2FD7-C023-4D2B-A9F3-74F6AE1707FE}" destId="{6F8B3735-717E-484D-849D-193818E55604}" srcOrd="0" destOrd="0" presId="urn:microsoft.com/office/officeart/2008/layout/HorizontalMultiLevelHierarchy"/>
    <dgm:cxn modelId="{66F04110-3E5F-4020-9904-35DFDFDED70D}" type="presOf" srcId="{A574432C-6D82-4569-858E-11BF54CD24B5}" destId="{98600942-6FEB-46BC-AE2F-03689619181B}" srcOrd="0" destOrd="0" presId="urn:microsoft.com/office/officeart/2008/layout/HorizontalMultiLevelHierarchy"/>
    <dgm:cxn modelId="{A0578F87-1080-465D-9551-1D8C4A0D172D}" srcId="{A574432C-6D82-4569-858E-11BF54CD24B5}" destId="{E4946934-969A-424E-A540-82911BF5890B}" srcOrd="0" destOrd="0" parTransId="{21279AE3-ABE4-4A9C-BF14-162E54ACEE96}" sibTransId="{D2C16248-24FE-439E-9B14-6A161546C7E5}"/>
    <dgm:cxn modelId="{838DED5B-4C0C-4F6A-96B0-689BFD6CBEEF}" type="presOf" srcId="{E4946934-969A-424E-A540-82911BF5890B}" destId="{A5D0FC0A-C949-4097-A2A7-0C80116FDF68}" srcOrd="0" destOrd="0" presId="urn:microsoft.com/office/officeart/2008/layout/HorizontalMultiLevelHierarchy"/>
    <dgm:cxn modelId="{CE8B2A43-E2CF-4F0B-A8F4-CC156BCC1276}" type="presParOf" srcId="{B6CC4760-9F35-45B6-B0DF-A83D75EA18BE}" destId="{D188C3E6-90CD-4577-942F-7656CA16807E}" srcOrd="0" destOrd="0" presId="urn:microsoft.com/office/officeart/2008/layout/HorizontalMultiLevelHierarchy"/>
    <dgm:cxn modelId="{487B4EA3-D57C-48C8-9FF5-38F79CF44C54}" type="presParOf" srcId="{D188C3E6-90CD-4577-942F-7656CA16807E}" destId="{98600942-6FEB-46BC-AE2F-03689619181B}" srcOrd="0" destOrd="0" presId="urn:microsoft.com/office/officeart/2008/layout/HorizontalMultiLevelHierarchy"/>
    <dgm:cxn modelId="{05FA8075-CF3D-4597-8C92-7144A6723C6A}" type="presParOf" srcId="{D188C3E6-90CD-4577-942F-7656CA16807E}" destId="{41C41AC7-C4F1-466B-A3E6-54B46DC20793}" srcOrd="1" destOrd="0" presId="urn:microsoft.com/office/officeart/2008/layout/HorizontalMultiLevelHierarchy"/>
    <dgm:cxn modelId="{2F214D47-AD60-4324-85BA-313BD4053CBB}" type="presParOf" srcId="{41C41AC7-C4F1-466B-A3E6-54B46DC20793}" destId="{EDC5E5B4-C998-43C8-9206-CCFDB7FF054B}" srcOrd="0" destOrd="0" presId="urn:microsoft.com/office/officeart/2008/layout/HorizontalMultiLevelHierarchy"/>
    <dgm:cxn modelId="{84C2CBE1-ED14-4E24-96BA-744A446C0F11}" type="presParOf" srcId="{EDC5E5B4-C998-43C8-9206-CCFDB7FF054B}" destId="{D0DBEB5F-B116-4354-9AE7-D51C26B4C885}" srcOrd="0" destOrd="0" presId="urn:microsoft.com/office/officeart/2008/layout/HorizontalMultiLevelHierarchy"/>
    <dgm:cxn modelId="{4BF008B7-AFC5-43BD-8CB8-15D84F65E490}" type="presParOf" srcId="{41C41AC7-C4F1-466B-A3E6-54B46DC20793}" destId="{DD657EF5-D3F8-4684-B894-FC18C3ECB4E2}" srcOrd="1" destOrd="0" presId="urn:microsoft.com/office/officeart/2008/layout/HorizontalMultiLevelHierarchy"/>
    <dgm:cxn modelId="{0806273A-F7F2-4732-877E-42E46A3CF2A2}" type="presParOf" srcId="{DD657EF5-D3F8-4684-B894-FC18C3ECB4E2}" destId="{A5D0FC0A-C949-4097-A2A7-0C80116FDF68}" srcOrd="0" destOrd="0" presId="urn:microsoft.com/office/officeart/2008/layout/HorizontalMultiLevelHierarchy"/>
    <dgm:cxn modelId="{009D0C8B-CC5B-46DE-9716-45A00204B6BE}" type="presParOf" srcId="{DD657EF5-D3F8-4684-B894-FC18C3ECB4E2}" destId="{5BEA4E19-BC10-4731-8E69-70128D657EB9}" srcOrd="1" destOrd="0" presId="urn:microsoft.com/office/officeart/2008/layout/HorizontalMultiLevelHierarchy"/>
    <dgm:cxn modelId="{3272132C-4A08-48EB-BFDE-8429E4340881}" type="presParOf" srcId="{41C41AC7-C4F1-466B-A3E6-54B46DC20793}" destId="{CE2BD126-6E00-4354-B9D1-B0FA5B1A5738}" srcOrd="2" destOrd="0" presId="urn:microsoft.com/office/officeart/2008/layout/HorizontalMultiLevelHierarchy"/>
    <dgm:cxn modelId="{C9A952C6-05AE-4646-B2D0-368D52F0A5AD}" type="presParOf" srcId="{CE2BD126-6E00-4354-B9D1-B0FA5B1A5738}" destId="{CAFEF419-4D69-49CD-A466-F2A83100E539}" srcOrd="0" destOrd="0" presId="urn:microsoft.com/office/officeart/2008/layout/HorizontalMultiLevelHierarchy"/>
    <dgm:cxn modelId="{5D4D441B-7BC0-4ACF-9DF0-BA6ABC94ECCB}" type="presParOf" srcId="{41C41AC7-C4F1-466B-A3E6-54B46DC20793}" destId="{C4E8BE0A-FB5E-4D84-A1A2-3F449AED0B19}" srcOrd="3" destOrd="0" presId="urn:microsoft.com/office/officeart/2008/layout/HorizontalMultiLevelHierarchy"/>
    <dgm:cxn modelId="{16302535-000B-4EF2-86A6-4A065642DB24}" type="presParOf" srcId="{C4E8BE0A-FB5E-4D84-A1A2-3F449AED0B19}" destId="{6F8B3735-717E-484D-849D-193818E55604}" srcOrd="0" destOrd="0" presId="urn:microsoft.com/office/officeart/2008/layout/HorizontalMultiLevelHierarchy"/>
    <dgm:cxn modelId="{92F82AD5-0050-4C67-82B2-C491A6960224}" type="presParOf" srcId="{C4E8BE0A-FB5E-4D84-A1A2-3F449AED0B19}" destId="{C80F09E3-E677-4BCC-AECF-CBB55C206AEA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B1ECA5D-8A7A-4F95-BA01-3D379A313CB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JO"/>
        </a:p>
      </dgm:t>
    </dgm:pt>
    <dgm:pt modelId="{8CB3CB47-51A1-42CB-8304-7AE0C668FA7A}">
      <dgm:prSet phldrT="[Text]" custT="1"/>
      <dgm:spPr>
        <a:solidFill>
          <a:srgbClr val="9D137F"/>
        </a:solidFill>
      </dgm:spPr>
      <dgm:t>
        <a:bodyPr/>
        <a:lstStyle/>
        <a:p>
          <a:pPr rtl="1"/>
          <a:r>
            <a:rPr lang="ar-JO" sz="2800" b="0" dirty="0" smtClean="0">
              <a:latin typeface="Andalus" panose="02020603050405020304" pitchFamily="18" charset="-78"/>
              <a:cs typeface="Andalus" panose="02020603050405020304" pitchFamily="18" charset="-78"/>
            </a:rPr>
            <a:t>محتويات العرض</a:t>
          </a:r>
          <a:endParaRPr lang="ar-JO" sz="2800" b="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78A67553-9C3F-4D89-AA73-FA8C80DB7426}" type="parTrans" cxnId="{AF7470BD-9BA3-42E9-BC64-5D2201563652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D702AAC4-351F-441C-B49F-45C56CAEBF9E}" type="sibTrans" cxnId="{AF7470BD-9BA3-42E9-BC64-5D2201563652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6BF6D268-6AB4-4835-9063-67DA79172483}">
      <dgm:prSet phldrT="[Text]" custT="1"/>
      <dgm:spPr>
        <a:solidFill>
          <a:srgbClr val="EB57CB"/>
        </a:solidFill>
      </dgm:spPr>
      <dgm:t>
        <a:bodyPr/>
        <a:lstStyle/>
        <a:p>
          <a:pPr rtl="1"/>
          <a:r>
            <a:rPr lang="ar-JO" sz="2400" b="0" dirty="0" smtClean="0">
              <a:latin typeface="Andalus" panose="02020603050405020304" pitchFamily="18" charset="-78"/>
              <a:cs typeface="Andalus" panose="02020603050405020304" pitchFamily="18" charset="-78"/>
            </a:rPr>
            <a:t>موقع المشروع</a:t>
          </a:r>
          <a:endParaRPr lang="ar-JO" sz="2400" b="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FE17BF83-46EE-45DE-BCEE-E34ADB9C353D}" type="parTrans" cxnId="{25EB0899-017A-493D-A78C-D02A5E802A16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178243F3-00BE-43F6-B245-048D85FA5C1C}" type="sibTrans" cxnId="{25EB0899-017A-493D-A78C-D02A5E802A16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F40BD5CB-293D-47BE-A033-C60251392732}">
      <dgm:prSet phldrT="[Text]" custT="1"/>
      <dgm:spPr>
        <a:solidFill>
          <a:srgbClr val="EB57CB"/>
        </a:solidFill>
      </dgm:spPr>
      <dgm:t>
        <a:bodyPr/>
        <a:lstStyle/>
        <a:p>
          <a:pPr rtl="1"/>
          <a:r>
            <a:rPr lang="ar-JO" sz="2400" b="0" dirty="0" smtClean="0">
              <a:latin typeface="Andalus" panose="02020603050405020304" pitchFamily="18" charset="-78"/>
              <a:cs typeface="Andalus" panose="02020603050405020304" pitchFamily="18" charset="-78"/>
            </a:rPr>
            <a:t>مفهوم التنمية الاقتصادية المحلية</a:t>
          </a:r>
          <a:endParaRPr lang="ar-JO" sz="2400" b="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F6DBEA5F-E3B2-46A5-91B9-B5A212C50A87}" type="parTrans" cxnId="{E6C2775E-AECC-4EEE-A776-ED8588F81328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38339067-8040-490B-A9AD-2E112716F4A0}" type="sibTrans" cxnId="{E6C2775E-AECC-4EEE-A776-ED8588F81328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DF6B81C1-A99C-43DA-A3CA-63DCA5FC08E7}">
      <dgm:prSet phldrT="[Text]" custT="1"/>
      <dgm:spPr>
        <a:solidFill>
          <a:srgbClr val="EB57CB"/>
        </a:solidFill>
      </dgm:spPr>
      <dgm:t>
        <a:bodyPr/>
        <a:lstStyle/>
        <a:p>
          <a:pPr rtl="1"/>
          <a:r>
            <a:rPr lang="ar-JO" sz="2400" b="0" dirty="0" smtClean="0">
              <a:latin typeface="Andalus" panose="02020603050405020304" pitchFamily="18" charset="-78"/>
              <a:cs typeface="Andalus" panose="02020603050405020304" pitchFamily="18" charset="-78"/>
            </a:rPr>
            <a:t>منهجية العمل</a:t>
          </a:r>
          <a:endParaRPr lang="ar-JO" sz="2400" b="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AB130A0-3E54-4924-80DD-C133C556BB6B}" type="parTrans" cxnId="{90A00D70-F6BC-46C8-9124-8740A0C56D14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1674846C-7C07-48F2-A4BA-5DB705577538}" type="sibTrans" cxnId="{90A00D70-F6BC-46C8-9124-8740A0C56D14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BF385268-73D6-4602-BFB2-30FAF6D1CF7B}">
      <dgm:prSet phldrT="[Text]" custT="1"/>
      <dgm:spPr>
        <a:solidFill>
          <a:srgbClr val="EB57CB"/>
        </a:solidFill>
      </dgm:spPr>
      <dgm:t>
        <a:bodyPr/>
        <a:lstStyle/>
        <a:p>
          <a:pPr rtl="1"/>
          <a:r>
            <a:rPr lang="ar-JO" sz="2400" b="0" dirty="0" smtClean="0">
              <a:latin typeface="Andalus" panose="02020603050405020304" pitchFamily="18" charset="-78"/>
              <a:cs typeface="Andalus" panose="02020603050405020304" pitchFamily="18" charset="-78"/>
            </a:rPr>
            <a:t>مبررات اختيار الموقع</a:t>
          </a:r>
          <a:endParaRPr lang="ar-JO" sz="2400" b="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E4B7B940-C728-4714-A619-E6A93F22CC81}" type="parTrans" cxnId="{5FC09A5D-6B77-4EDC-9B69-467B6A024F26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C58BEB1F-724A-4A50-AB49-1D98278228EF}" type="sibTrans" cxnId="{5FC09A5D-6B77-4EDC-9B69-467B6A024F26}">
      <dgm:prSet/>
      <dgm:spPr/>
      <dgm:t>
        <a:bodyPr/>
        <a:lstStyle/>
        <a:p>
          <a:pPr rtl="1"/>
          <a:endParaRPr lang="ar-JO" sz="2400" b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B9000BE0-EDAA-43E2-A7B6-AE5BD5347807}" type="pres">
      <dgm:prSet presAssocID="{6B1ECA5D-8A7A-4F95-BA01-3D379A313CB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JO"/>
        </a:p>
      </dgm:t>
    </dgm:pt>
    <dgm:pt modelId="{F872A31C-F2ED-4BC4-B804-007647493F82}" type="pres">
      <dgm:prSet presAssocID="{8CB3CB47-51A1-42CB-8304-7AE0C668FA7A}" presName="hierRoot1" presStyleCnt="0">
        <dgm:presLayoutVars>
          <dgm:hierBranch val="init"/>
        </dgm:presLayoutVars>
      </dgm:prSet>
      <dgm:spPr/>
    </dgm:pt>
    <dgm:pt modelId="{1CC41A79-FF5B-430F-9791-286558DE911B}" type="pres">
      <dgm:prSet presAssocID="{8CB3CB47-51A1-42CB-8304-7AE0C668FA7A}" presName="rootComposite1" presStyleCnt="0"/>
      <dgm:spPr/>
    </dgm:pt>
    <dgm:pt modelId="{16F0941F-3DCB-4471-B425-A4BA0C26881C}" type="pres">
      <dgm:prSet presAssocID="{8CB3CB47-51A1-42CB-8304-7AE0C668FA7A}" presName="rootText1" presStyleLbl="node0" presStyleIdx="0" presStyleCnt="1" custScaleX="212262" custScaleY="88643" custLinFactNeighborX="3104" custLinFactNeighborY="-81321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AA34F231-BE2D-4BF9-9500-B582B4145738}" type="pres">
      <dgm:prSet presAssocID="{8CB3CB47-51A1-42CB-8304-7AE0C668FA7A}" presName="rootConnector1" presStyleLbl="node1" presStyleIdx="0" presStyleCnt="0"/>
      <dgm:spPr/>
      <dgm:t>
        <a:bodyPr/>
        <a:lstStyle/>
        <a:p>
          <a:pPr rtl="1"/>
          <a:endParaRPr lang="ar-JO"/>
        </a:p>
      </dgm:t>
    </dgm:pt>
    <dgm:pt modelId="{561E68E4-D9CC-46DA-A5A4-BD86CCD13143}" type="pres">
      <dgm:prSet presAssocID="{8CB3CB47-51A1-42CB-8304-7AE0C668FA7A}" presName="hierChild2" presStyleCnt="0"/>
      <dgm:spPr/>
    </dgm:pt>
    <dgm:pt modelId="{BB9D0C0D-DEEE-4039-8065-2462B0A9AEBB}" type="pres">
      <dgm:prSet presAssocID="{AAB130A0-3E54-4924-80DD-C133C556BB6B}" presName="Name37" presStyleLbl="parChTrans1D2" presStyleIdx="0" presStyleCnt="4"/>
      <dgm:spPr/>
      <dgm:t>
        <a:bodyPr/>
        <a:lstStyle/>
        <a:p>
          <a:pPr rtl="1"/>
          <a:endParaRPr lang="ar-JO"/>
        </a:p>
      </dgm:t>
    </dgm:pt>
    <dgm:pt modelId="{0CDAF29C-B95E-4399-847D-91D02BD318D6}" type="pres">
      <dgm:prSet presAssocID="{DF6B81C1-A99C-43DA-A3CA-63DCA5FC08E7}" presName="hierRoot2" presStyleCnt="0">
        <dgm:presLayoutVars>
          <dgm:hierBranch val="init"/>
        </dgm:presLayoutVars>
      </dgm:prSet>
      <dgm:spPr/>
    </dgm:pt>
    <dgm:pt modelId="{8D2B4511-F859-4675-89C8-4F47F6B8DF60}" type="pres">
      <dgm:prSet presAssocID="{DF6B81C1-A99C-43DA-A3CA-63DCA5FC08E7}" presName="rootComposite" presStyleCnt="0"/>
      <dgm:spPr/>
    </dgm:pt>
    <dgm:pt modelId="{C15AB5A2-3025-48A5-AEC9-3BAB5B27828F}" type="pres">
      <dgm:prSet presAssocID="{DF6B81C1-A99C-43DA-A3CA-63DCA5FC08E7}" presName="rootText" presStyleLbl="node2" presStyleIdx="0" presStyleCnt="4" custLinFactNeighborY="1251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1D06048C-D092-4EC7-810B-E18799695800}" type="pres">
      <dgm:prSet presAssocID="{DF6B81C1-A99C-43DA-A3CA-63DCA5FC08E7}" presName="rootConnector" presStyleLbl="node2" presStyleIdx="0" presStyleCnt="4"/>
      <dgm:spPr/>
      <dgm:t>
        <a:bodyPr/>
        <a:lstStyle/>
        <a:p>
          <a:pPr rtl="1"/>
          <a:endParaRPr lang="ar-JO"/>
        </a:p>
      </dgm:t>
    </dgm:pt>
    <dgm:pt modelId="{2CAD3B7D-D960-4BB6-AE43-D017F4697611}" type="pres">
      <dgm:prSet presAssocID="{DF6B81C1-A99C-43DA-A3CA-63DCA5FC08E7}" presName="hierChild4" presStyleCnt="0"/>
      <dgm:spPr/>
    </dgm:pt>
    <dgm:pt modelId="{62A051D1-CD0E-420A-8664-F757AA0D52E1}" type="pres">
      <dgm:prSet presAssocID="{DF6B81C1-A99C-43DA-A3CA-63DCA5FC08E7}" presName="hierChild5" presStyleCnt="0"/>
      <dgm:spPr/>
    </dgm:pt>
    <dgm:pt modelId="{69C90222-A892-4670-A1F9-C0486A5CFB5F}" type="pres">
      <dgm:prSet presAssocID="{E4B7B940-C728-4714-A619-E6A93F22CC81}" presName="Name37" presStyleLbl="parChTrans1D2" presStyleIdx="1" presStyleCnt="4"/>
      <dgm:spPr/>
      <dgm:t>
        <a:bodyPr/>
        <a:lstStyle/>
        <a:p>
          <a:pPr rtl="1"/>
          <a:endParaRPr lang="ar-JO"/>
        </a:p>
      </dgm:t>
    </dgm:pt>
    <dgm:pt modelId="{C63724A4-18D9-458B-A742-CB6987D2BD5D}" type="pres">
      <dgm:prSet presAssocID="{BF385268-73D6-4602-BFB2-30FAF6D1CF7B}" presName="hierRoot2" presStyleCnt="0">
        <dgm:presLayoutVars>
          <dgm:hierBranch val="init"/>
        </dgm:presLayoutVars>
      </dgm:prSet>
      <dgm:spPr/>
    </dgm:pt>
    <dgm:pt modelId="{E61DB2FF-CC67-4645-A96E-504EE9B23BE5}" type="pres">
      <dgm:prSet presAssocID="{BF385268-73D6-4602-BFB2-30FAF6D1CF7B}" presName="rootComposite" presStyleCnt="0"/>
      <dgm:spPr/>
    </dgm:pt>
    <dgm:pt modelId="{DE7803C1-B52D-4518-87B8-6E8A47179889}" type="pres">
      <dgm:prSet presAssocID="{BF385268-73D6-4602-BFB2-30FAF6D1CF7B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492E93F3-853D-405F-B257-481DAC4BBEAB}" type="pres">
      <dgm:prSet presAssocID="{BF385268-73D6-4602-BFB2-30FAF6D1CF7B}" presName="rootConnector" presStyleLbl="node2" presStyleIdx="1" presStyleCnt="4"/>
      <dgm:spPr/>
      <dgm:t>
        <a:bodyPr/>
        <a:lstStyle/>
        <a:p>
          <a:pPr rtl="1"/>
          <a:endParaRPr lang="ar-JO"/>
        </a:p>
      </dgm:t>
    </dgm:pt>
    <dgm:pt modelId="{5814B548-BE38-465D-9635-BF6070E49D89}" type="pres">
      <dgm:prSet presAssocID="{BF385268-73D6-4602-BFB2-30FAF6D1CF7B}" presName="hierChild4" presStyleCnt="0"/>
      <dgm:spPr/>
    </dgm:pt>
    <dgm:pt modelId="{9D51AEFF-A34A-43EB-8A27-46A957303566}" type="pres">
      <dgm:prSet presAssocID="{BF385268-73D6-4602-BFB2-30FAF6D1CF7B}" presName="hierChild5" presStyleCnt="0"/>
      <dgm:spPr/>
    </dgm:pt>
    <dgm:pt modelId="{203433C5-F879-49B0-881E-EDA4BBAAB179}" type="pres">
      <dgm:prSet presAssocID="{FE17BF83-46EE-45DE-BCEE-E34ADB9C353D}" presName="Name37" presStyleLbl="parChTrans1D2" presStyleIdx="2" presStyleCnt="4"/>
      <dgm:spPr/>
      <dgm:t>
        <a:bodyPr/>
        <a:lstStyle/>
        <a:p>
          <a:pPr rtl="1"/>
          <a:endParaRPr lang="ar-JO"/>
        </a:p>
      </dgm:t>
    </dgm:pt>
    <dgm:pt modelId="{596A8E8D-64AE-4D78-B954-E8142A2BD65C}" type="pres">
      <dgm:prSet presAssocID="{6BF6D268-6AB4-4835-9063-67DA79172483}" presName="hierRoot2" presStyleCnt="0">
        <dgm:presLayoutVars>
          <dgm:hierBranch val="init"/>
        </dgm:presLayoutVars>
      </dgm:prSet>
      <dgm:spPr/>
    </dgm:pt>
    <dgm:pt modelId="{E66D2565-952B-4667-92B0-CF88E8AB4053}" type="pres">
      <dgm:prSet presAssocID="{6BF6D268-6AB4-4835-9063-67DA79172483}" presName="rootComposite" presStyleCnt="0"/>
      <dgm:spPr/>
    </dgm:pt>
    <dgm:pt modelId="{9E368328-3E92-4FD2-9AB2-0FE7DCE61BE4}" type="pres">
      <dgm:prSet presAssocID="{6BF6D268-6AB4-4835-9063-67DA79172483}" presName="rootText" presStyleLbl="node2" presStyleIdx="2" presStyleCnt="4" custLinFactNeighborX="3325" custLinFactNeighborY="2034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5D1388C2-4117-4B10-9B0C-32A8AF2B886E}" type="pres">
      <dgm:prSet presAssocID="{6BF6D268-6AB4-4835-9063-67DA79172483}" presName="rootConnector" presStyleLbl="node2" presStyleIdx="2" presStyleCnt="4"/>
      <dgm:spPr/>
      <dgm:t>
        <a:bodyPr/>
        <a:lstStyle/>
        <a:p>
          <a:pPr rtl="1"/>
          <a:endParaRPr lang="ar-JO"/>
        </a:p>
      </dgm:t>
    </dgm:pt>
    <dgm:pt modelId="{8C1D032F-9D80-4D75-A75F-1ECE3392ED38}" type="pres">
      <dgm:prSet presAssocID="{6BF6D268-6AB4-4835-9063-67DA79172483}" presName="hierChild4" presStyleCnt="0"/>
      <dgm:spPr/>
    </dgm:pt>
    <dgm:pt modelId="{38A51026-94D7-4B33-ADD8-99A63E2E02CA}" type="pres">
      <dgm:prSet presAssocID="{6BF6D268-6AB4-4835-9063-67DA79172483}" presName="hierChild5" presStyleCnt="0"/>
      <dgm:spPr/>
    </dgm:pt>
    <dgm:pt modelId="{FDB86C11-7B32-427C-8ECF-1B1D55FA00F8}" type="pres">
      <dgm:prSet presAssocID="{F6DBEA5F-E3B2-46A5-91B9-B5A212C50A87}" presName="Name37" presStyleLbl="parChTrans1D2" presStyleIdx="3" presStyleCnt="4"/>
      <dgm:spPr/>
      <dgm:t>
        <a:bodyPr/>
        <a:lstStyle/>
        <a:p>
          <a:pPr rtl="1"/>
          <a:endParaRPr lang="ar-JO"/>
        </a:p>
      </dgm:t>
    </dgm:pt>
    <dgm:pt modelId="{551C9BD1-3F62-4C18-A825-700896608C00}" type="pres">
      <dgm:prSet presAssocID="{F40BD5CB-293D-47BE-A033-C60251392732}" presName="hierRoot2" presStyleCnt="0">
        <dgm:presLayoutVars>
          <dgm:hierBranch val="init"/>
        </dgm:presLayoutVars>
      </dgm:prSet>
      <dgm:spPr/>
    </dgm:pt>
    <dgm:pt modelId="{E2D03102-3FB1-4557-9EBE-CEFDE5A0C3F0}" type="pres">
      <dgm:prSet presAssocID="{F40BD5CB-293D-47BE-A033-C60251392732}" presName="rootComposite" presStyleCnt="0"/>
      <dgm:spPr/>
    </dgm:pt>
    <dgm:pt modelId="{EF3F0D5F-9D9F-4E82-AE65-45607BB55B04}" type="pres">
      <dgm:prSet presAssocID="{F40BD5CB-293D-47BE-A033-C60251392732}" presName="rootText" presStyleLbl="node2" presStyleIdx="3" presStyleCnt="4" custScaleX="107491" custLinFactNeighborY="2033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2F1A822B-E71B-4E34-AEB9-CF45C82E934B}" type="pres">
      <dgm:prSet presAssocID="{F40BD5CB-293D-47BE-A033-C60251392732}" presName="rootConnector" presStyleLbl="node2" presStyleIdx="3" presStyleCnt="4"/>
      <dgm:spPr/>
      <dgm:t>
        <a:bodyPr/>
        <a:lstStyle/>
        <a:p>
          <a:pPr rtl="1"/>
          <a:endParaRPr lang="ar-JO"/>
        </a:p>
      </dgm:t>
    </dgm:pt>
    <dgm:pt modelId="{364C6366-D8A0-4C3F-9FDE-407CE697ABCF}" type="pres">
      <dgm:prSet presAssocID="{F40BD5CB-293D-47BE-A033-C60251392732}" presName="hierChild4" presStyleCnt="0"/>
      <dgm:spPr/>
    </dgm:pt>
    <dgm:pt modelId="{FAC5B634-9E6F-4CC1-9163-D1464215A637}" type="pres">
      <dgm:prSet presAssocID="{F40BD5CB-293D-47BE-A033-C60251392732}" presName="hierChild5" presStyleCnt="0"/>
      <dgm:spPr/>
    </dgm:pt>
    <dgm:pt modelId="{3A35120E-ABB0-44C2-B1A9-114283DAE9D3}" type="pres">
      <dgm:prSet presAssocID="{8CB3CB47-51A1-42CB-8304-7AE0C668FA7A}" presName="hierChild3" presStyleCnt="0"/>
      <dgm:spPr/>
    </dgm:pt>
  </dgm:ptLst>
  <dgm:cxnLst>
    <dgm:cxn modelId="{28B5053E-4E7E-4E05-A3A4-09C482100FDC}" type="presOf" srcId="{AAB130A0-3E54-4924-80DD-C133C556BB6B}" destId="{BB9D0C0D-DEEE-4039-8065-2462B0A9AEBB}" srcOrd="0" destOrd="0" presId="urn:microsoft.com/office/officeart/2005/8/layout/orgChart1"/>
    <dgm:cxn modelId="{298918C4-ECA4-4E1A-8235-0A0CE198AAA7}" type="presOf" srcId="{BF385268-73D6-4602-BFB2-30FAF6D1CF7B}" destId="{492E93F3-853D-405F-B257-481DAC4BBEAB}" srcOrd="1" destOrd="0" presId="urn:microsoft.com/office/officeart/2005/8/layout/orgChart1"/>
    <dgm:cxn modelId="{65A597D5-20B6-4D46-97BE-31CBAB07C8C8}" type="presOf" srcId="{8CB3CB47-51A1-42CB-8304-7AE0C668FA7A}" destId="{16F0941F-3DCB-4471-B425-A4BA0C26881C}" srcOrd="0" destOrd="0" presId="urn:microsoft.com/office/officeart/2005/8/layout/orgChart1"/>
    <dgm:cxn modelId="{8AA85484-10E8-49D3-972A-399C897C6BB5}" type="presOf" srcId="{DF6B81C1-A99C-43DA-A3CA-63DCA5FC08E7}" destId="{C15AB5A2-3025-48A5-AEC9-3BAB5B27828F}" srcOrd="0" destOrd="0" presId="urn:microsoft.com/office/officeart/2005/8/layout/orgChart1"/>
    <dgm:cxn modelId="{25EB0899-017A-493D-A78C-D02A5E802A16}" srcId="{8CB3CB47-51A1-42CB-8304-7AE0C668FA7A}" destId="{6BF6D268-6AB4-4835-9063-67DA79172483}" srcOrd="2" destOrd="0" parTransId="{FE17BF83-46EE-45DE-BCEE-E34ADB9C353D}" sibTransId="{178243F3-00BE-43F6-B245-048D85FA5C1C}"/>
    <dgm:cxn modelId="{90A00D70-F6BC-46C8-9124-8740A0C56D14}" srcId="{8CB3CB47-51A1-42CB-8304-7AE0C668FA7A}" destId="{DF6B81C1-A99C-43DA-A3CA-63DCA5FC08E7}" srcOrd="0" destOrd="0" parTransId="{AAB130A0-3E54-4924-80DD-C133C556BB6B}" sibTransId="{1674846C-7C07-48F2-A4BA-5DB705577538}"/>
    <dgm:cxn modelId="{17B76BB9-BAE0-43C5-BF3A-71BA275305EC}" type="presOf" srcId="{8CB3CB47-51A1-42CB-8304-7AE0C668FA7A}" destId="{AA34F231-BE2D-4BF9-9500-B582B4145738}" srcOrd="1" destOrd="0" presId="urn:microsoft.com/office/officeart/2005/8/layout/orgChart1"/>
    <dgm:cxn modelId="{E43DE0F5-0B28-4150-9C23-AF9038EC692E}" type="presOf" srcId="{E4B7B940-C728-4714-A619-E6A93F22CC81}" destId="{69C90222-A892-4670-A1F9-C0486A5CFB5F}" srcOrd="0" destOrd="0" presId="urn:microsoft.com/office/officeart/2005/8/layout/orgChart1"/>
    <dgm:cxn modelId="{28113F81-B54E-4F82-8D2F-23F3DD1D2D40}" type="presOf" srcId="{F6DBEA5F-E3B2-46A5-91B9-B5A212C50A87}" destId="{FDB86C11-7B32-427C-8ECF-1B1D55FA00F8}" srcOrd="0" destOrd="0" presId="urn:microsoft.com/office/officeart/2005/8/layout/orgChart1"/>
    <dgm:cxn modelId="{AF7470BD-9BA3-42E9-BC64-5D2201563652}" srcId="{6B1ECA5D-8A7A-4F95-BA01-3D379A313CBC}" destId="{8CB3CB47-51A1-42CB-8304-7AE0C668FA7A}" srcOrd="0" destOrd="0" parTransId="{78A67553-9C3F-4D89-AA73-FA8C80DB7426}" sibTransId="{D702AAC4-351F-441C-B49F-45C56CAEBF9E}"/>
    <dgm:cxn modelId="{0F69A49A-3E47-4D54-9D8B-B53BCBA0216F}" type="presOf" srcId="{F40BD5CB-293D-47BE-A033-C60251392732}" destId="{EF3F0D5F-9D9F-4E82-AE65-45607BB55B04}" srcOrd="0" destOrd="0" presId="urn:microsoft.com/office/officeart/2005/8/layout/orgChart1"/>
    <dgm:cxn modelId="{E6C2775E-AECC-4EEE-A776-ED8588F81328}" srcId="{8CB3CB47-51A1-42CB-8304-7AE0C668FA7A}" destId="{F40BD5CB-293D-47BE-A033-C60251392732}" srcOrd="3" destOrd="0" parTransId="{F6DBEA5F-E3B2-46A5-91B9-B5A212C50A87}" sibTransId="{38339067-8040-490B-A9AD-2E112716F4A0}"/>
    <dgm:cxn modelId="{7BA79C40-480C-433C-9CF4-B0B37961A8DB}" type="presOf" srcId="{F40BD5CB-293D-47BE-A033-C60251392732}" destId="{2F1A822B-E71B-4E34-AEB9-CF45C82E934B}" srcOrd="1" destOrd="0" presId="urn:microsoft.com/office/officeart/2005/8/layout/orgChart1"/>
    <dgm:cxn modelId="{94D2522B-25D8-413C-B66E-1D96296C3EF8}" type="presOf" srcId="{6BF6D268-6AB4-4835-9063-67DA79172483}" destId="{9E368328-3E92-4FD2-9AB2-0FE7DCE61BE4}" srcOrd="0" destOrd="0" presId="urn:microsoft.com/office/officeart/2005/8/layout/orgChart1"/>
    <dgm:cxn modelId="{B6A9CEA8-8B1B-4BAF-905C-DA275DD4A8E9}" type="presOf" srcId="{6BF6D268-6AB4-4835-9063-67DA79172483}" destId="{5D1388C2-4117-4B10-9B0C-32A8AF2B886E}" srcOrd="1" destOrd="0" presId="urn:microsoft.com/office/officeart/2005/8/layout/orgChart1"/>
    <dgm:cxn modelId="{2A276985-C39D-4F69-BC03-65042FAFCC3F}" type="presOf" srcId="{DF6B81C1-A99C-43DA-A3CA-63DCA5FC08E7}" destId="{1D06048C-D092-4EC7-810B-E18799695800}" srcOrd="1" destOrd="0" presId="urn:microsoft.com/office/officeart/2005/8/layout/orgChart1"/>
    <dgm:cxn modelId="{5FC09A5D-6B77-4EDC-9B69-467B6A024F26}" srcId="{8CB3CB47-51A1-42CB-8304-7AE0C668FA7A}" destId="{BF385268-73D6-4602-BFB2-30FAF6D1CF7B}" srcOrd="1" destOrd="0" parTransId="{E4B7B940-C728-4714-A619-E6A93F22CC81}" sibTransId="{C58BEB1F-724A-4A50-AB49-1D98278228EF}"/>
    <dgm:cxn modelId="{3E4AC4C6-F7F2-45DF-BA6B-B8EE2E4B79E9}" type="presOf" srcId="{FE17BF83-46EE-45DE-BCEE-E34ADB9C353D}" destId="{203433C5-F879-49B0-881E-EDA4BBAAB179}" srcOrd="0" destOrd="0" presId="urn:microsoft.com/office/officeart/2005/8/layout/orgChart1"/>
    <dgm:cxn modelId="{F7FE6E24-1A25-4556-8CAD-695E03DD20E7}" type="presOf" srcId="{6B1ECA5D-8A7A-4F95-BA01-3D379A313CBC}" destId="{B9000BE0-EDAA-43E2-A7B6-AE5BD5347807}" srcOrd="0" destOrd="0" presId="urn:microsoft.com/office/officeart/2005/8/layout/orgChart1"/>
    <dgm:cxn modelId="{98D6BB02-9D22-43DB-8BAC-33CAA7720CF1}" type="presOf" srcId="{BF385268-73D6-4602-BFB2-30FAF6D1CF7B}" destId="{DE7803C1-B52D-4518-87B8-6E8A47179889}" srcOrd="0" destOrd="0" presId="urn:microsoft.com/office/officeart/2005/8/layout/orgChart1"/>
    <dgm:cxn modelId="{74D9A066-5063-4563-AE93-8E7D2C7D770B}" type="presParOf" srcId="{B9000BE0-EDAA-43E2-A7B6-AE5BD5347807}" destId="{F872A31C-F2ED-4BC4-B804-007647493F82}" srcOrd="0" destOrd="0" presId="urn:microsoft.com/office/officeart/2005/8/layout/orgChart1"/>
    <dgm:cxn modelId="{FE9FF1B5-4D3C-4E5D-8DC5-514A735C3100}" type="presParOf" srcId="{F872A31C-F2ED-4BC4-B804-007647493F82}" destId="{1CC41A79-FF5B-430F-9791-286558DE911B}" srcOrd="0" destOrd="0" presId="urn:microsoft.com/office/officeart/2005/8/layout/orgChart1"/>
    <dgm:cxn modelId="{24802C1B-485C-4753-9681-E340C7622AFC}" type="presParOf" srcId="{1CC41A79-FF5B-430F-9791-286558DE911B}" destId="{16F0941F-3DCB-4471-B425-A4BA0C26881C}" srcOrd="0" destOrd="0" presId="urn:microsoft.com/office/officeart/2005/8/layout/orgChart1"/>
    <dgm:cxn modelId="{442F1BB0-9AD2-4737-AEF3-C3B48B473067}" type="presParOf" srcId="{1CC41A79-FF5B-430F-9791-286558DE911B}" destId="{AA34F231-BE2D-4BF9-9500-B582B4145738}" srcOrd="1" destOrd="0" presId="urn:microsoft.com/office/officeart/2005/8/layout/orgChart1"/>
    <dgm:cxn modelId="{611E79F6-F836-40E3-8018-696F068AE622}" type="presParOf" srcId="{F872A31C-F2ED-4BC4-B804-007647493F82}" destId="{561E68E4-D9CC-46DA-A5A4-BD86CCD13143}" srcOrd="1" destOrd="0" presId="urn:microsoft.com/office/officeart/2005/8/layout/orgChart1"/>
    <dgm:cxn modelId="{332855C6-34E1-4AD3-95AC-4F250AE9312E}" type="presParOf" srcId="{561E68E4-D9CC-46DA-A5A4-BD86CCD13143}" destId="{BB9D0C0D-DEEE-4039-8065-2462B0A9AEBB}" srcOrd="0" destOrd="0" presId="urn:microsoft.com/office/officeart/2005/8/layout/orgChart1"/>
    <dgm:cxn modelId="{2D6288F0-E209-49DF-A94A-D307124AAEB9}" type="presParOf" srcId="{561E68E4-D9CC-46DA-A5A4-BD86CCD13143}" destId="{0CDAF29C-B95E-4399-847D-91D02BD318D6}" srcOrd="1" destOrd="0" presId="urn:microsoft.com/office/officeart/2005/8/layout/orgChart1"/>
    <dgm:cxn modelId="{6BD4FA6A-1736-4247-84DE-3102ECD6E42B}" type="presParOf" srcId="{0CDAF29C-B95E-4399-847D-91D02BD318D6}" destId="{8D2B4511-F859-4675-89C8-4F47F6B8DF60}" srcOrd="0" destOrd="0" presId="urn:microsoft.com/office/officeart/2005/8/layout/orgChart1"/>
    <dgm:cxn modelId="{F688C0B0-304B-4CA0-B2E0-79660239727E}" type="presParOf" srcId="{8D2B4511-F859-4675-89C8-4F47F6B8DF60}" destId="{C15AB5A2-3025-48A5-AEC9-3BAB5B27828F}" srcOrd="0" destOrd="0" presId="urn:microsoft.com/office/officeart/2005/8/layout/orgChart1"/>
    <dgm:cxn modelId="{C530444E-7E35-4E7C-9419-0AB9EFF8ED76}" type="presParOf" srcId="{8D2B4511-F859-4675-89C8-4F47F6B8DF60}" destId="{1D06048C-D092-4EC7-810B-E18799695800}" srcOrd="1" destOrd="0" presId="urn:microsoft.com/office/officeart/2005/8/layout/orgChart1"/>
    <dgm:cxn modelId="{D752F913-B508-41ED-8922-700564B9ED55}" type="presParOf" srcId="{0CDAF29C-B95E-4399-847D-91D02BD318D6}" destId="{2CAD3B7D-D960-4BB6-AE43-D017F4697611}" srcOrd="1" destOrd="0" presId="urn:microsoft.com/office/officeart/2005/8/layout/orgChart1"/>
    <dgm:cxn modelId="{B3B5D639-FA1F-4049-9997-28E0D11F4DBD}" type="presParOf" srcId="{0CDAF29C-B95E-4399-847D-91D02BD318D6}" destId="{62A051D1-CD0E-420A-8664-F757AA0D52E1}" srcOrd="2" destOrd="0" presId="urn:microsoft.com/office/officeart/2005/8/layout/orgChart1"/>
    <dgm:cxn modelId="{4DD0E426-6E55-4682-9C76-413AC4441706}" type="presParOf" srcId="{561E68E4-D9CC-46DA-A5A4-BD86CCD13143}" destId="{69C90222-A892-4670-A1F9-C0486A5CFB5F}" srcOrd="2" destOrd="0" presId="urn:microsoft.com/office/officeart/2005/8/layout/orgChart1"/>
    <dgm:cxn modelId="{F9A72D6F-ED60-422C-9A37-2D860F02D371}" type="presParOf" srcId="{561E68E4-D9CC-46DA-A5A4-BD86CCD13143}" destId="{C63724A4-18D9-458B-A742-CB6987D2BD5D}" srcOrd="3" destOrd="0" presId="urn:microsoft.com/office/officeart/2005/8/layout/orgChart1"/>
    <dgm:cxn modelId="{39788DAC-0D17-4D06-88C1-CB17278B8D6F}" type="presParOf" srcId="{C63724A4-18D9-458B-A742-CB6987D2BD5D}" destId="{E61DB2FF-CC67-4645-A96E-504EE9B23BE5}" srcOrd="0" destOrd="0" presId="urn:microsoft.com/office/officeart/2005/8/layout/orgChart1"/>
    <dgm:cxn modelId="{5A542518-966C-4CE3-97A5-5A33BCD444C6}" type="presParOf" srcId="{E61DB2FF-CC67-4645-A96E-504EE9B23BE5}" destId="{DE7803C1-B52D-4518-87B8-6E8A47179889}" srcOrd="0" destOrd="0" presId="urn:microsoft.com/office/officeart/2005/8/layout/orgChart1"/>
    <dgm:cxn modelId="{771FDE40-9F19-4783-AD07-147DE8D34453}" type="presParOf" srcId="{E61DB2FF-CC67-4645-A96E-504EE9B23BE5}" destId="{492E93F3-853D-405F-B257-481DAC4BBEAB}" srcOrd="1" destOrd="0" presId="urn:microsoft.com/office/officeart/2005/8/layout/orgChart1"/>
    <dgm:cxn modelId="{FEFFE3AF-2A2F-4D9C-9525-E3578D511B52}" type="presParOf" srcId="{C63724A4-18D9-458B-A742-CB6987D2BD5D}" destId="{5814B548-BE38-465D-9635-BF6070E49D89}" srcOrd="1" destOrd="0" presId="urn:microsoft.com/office/officeart/2005/8/layout/orgChart1"/>
    <dgm:cxn modelId="{5BBFFFE1-E561-4570-A31A-1A985C3E4A46}" type="presParOf" srcId="{C63724A4-18D9-458B-A742-CB6987D2BD5D}" destId="{9D51AEFF-A34A-43EB-8A27-46A957303566}" srcOrd="2" destOrd="0" presId="urn:microsoft.com/office/officeart/2005/8/layout/orgChart1"/>
    <dgm:cxn modelId="{7D586068-D108-42D0-BD5E-9DD53B454DA5}" type="presParOf" srcId="{561E68E4-D9CC-46DA-A5A4-BD86CCD13143}" destId="{203433C5-F879-49B0-881E-EDA4BBAAB179}" srcOrd="4" destOrd="0" presId="urn:microsoft.com/office/officeart/2005/8/layout/orgChart1"/>
    <dgm:cxn modelId="{049F6AEC-E2D8-46C0-A3B7-D507F1F19132}" type="presParOf" srcId="{561E68E4-D9CC-46DA-A5A4-BD86CCD13143}" destId="{596A8E8D-64AE-4D78-B954-E8142A2BD65C}" srcOrd="5" destOrd="0" presId="urn:microsoft.com/office/officeart/2005/8/layout/orgChart1"/>
    <dgm:cxn modelId="{06B7C2DF-35D5-4E04-ABDC-A689D5555305}" type="presParOf" srcId="{596A8E8D-64AE-4D78-B954-E8142A2BD65C}" destId="{E66D2565-952B-4667-92B0-CF88E8AB4053}" srcOrd="0" destOrd="0" presId="urn:microsoft.com/office/officeart/2005/8/layout/orgChart1"/>
    <dgm:cxn modelId="{C2DA3109-D5D5-4905-A2F8-EDE4C226D9EE}" type="presParOf" srcId="{E66D2565-952B-4667-92B0-CF88E8AB4053}" destId="{9E368328-3E92-4FD2-9AB2-0FE7DCE61BE4}" srcOrd="0" destOrd="0" presId="urn:microsoft.com/office/officeart/2005/8/layout/orgChart1"/>
    <dgm:cxn modelId="{B6B3C173-A6AB-4C8D-8706-AD8A7E4E59FA}" type="presParOf" srcId="{E66D2565-952B-4667-92B0-CF88E8AB4053}" destId="{5D1388C2-4117-4B10-9B0C-32A8AF2B886E}" srcOrd="1" destOrd="0" presId="urn:microsoft.com/office/officeart/2005/8/layout/orgChart1"/>
    <dgm:cxn modelId="{463705F7-0340-47BB-981E-B22DB3D76C8D}" type="presParOf" srcId="{596A8E8D-64AE-4D78-B954-E8142A2BD65C}" destId="{8C1D032F-9D80-4D75-A75F-1ECE3392ED38}" srcOrd="1" destOrd="0" presId="urn:microsoft.com/office/officeart/2005/8/layout/orgChart1"/>
    <dgm:cxn modelId="{BBE967F9-24F5-433A-B428-FF157D058385}" type="presParOf" srcId="{596A8E8D-64AE-4D78-B954-E8142A2BD65C}" destId="{38A51026-94D7-4B33-ADD8-99A63E2E02CA}" srcOrd="2" destOrd="0" presId="urn:microsoft.com/office/officeart/2005/8/layout/orgChart1"/>
    <dgm:cxn modelId="{B35E463D-9D2A-4F49-889E-662105D44DA1}" type="presParOf" srcId="{561E68E4-D9CC-46DA-A5A4-BD86CCD13143}" destId="{FDB86C11-7B32-427C-8ECF-1B1D55FA00F8}" srcOrd="6" destOrd="0" presId="urn:microsoft.com/office/officeart/2005/8/layout/orgChart1"/>
    <dgm:cxn modelId="{C4D88859-F4A1-467B-8A3E-659CA6F3CAC8}" type="presParOf" srcId="{561E68E4-D9CC-46DA-A5A4-BD86CCD13143}" destId="{551C9BD1-3F62-4C18-A825-700896608C00}" srcOrd="7" destOrd="0" presId="urn:microsoft.com/office/officeart/2005/8/layout/orgChart1"/>
    <dgm:cxn modelId="{0A665F69-CCEC-4528-A66E-58579C5A122E}" type="presParOf" srcId="{551C9BD1-3F62-4C18-A825-700896608C00}" destId="{E2D03102-3FB1-4557-9EBE-CEFDE5A0C3F0}" srcOrd="0" destOrd="0" presId="urn:microsoft.com/office/officeart/2005/8/layout/orgChart1"/>
    <dgm:cxn modelId="{91DD60A2-B9C3-4BF5-8280-2EE826254E7C}" type="presParOf" srcId="{E2D03102-3FB1-4557-9EBE-CEFDE5A0C3F0}" destId="{EF3F0D5F-9D9F-4E82-AE65-45607BB55B04}" srcOrd="0" destOrd="0" presId="urn:microsoft.com/office/officeart/2005/8/layout/orgChart1"/>
    <dgm:cxn modelId="{F7B78A3C-58F9-4B07-811F-9B61137DD38E}" type="presParOf" srcId="{E2D03102-3FB1-4557-9EBE-CEFDE5A0C3F0}" destId="{2F1A822B-E71B-4E34-AEB9-CF45C82E934B}" srcOrd="1" destOrd="0" presId="urn:microsoft.com/office/officeart/2005/8/layout/orgChart1"/>
    <dgm:cxn modelId="{19D38C40-5B74-4BB9-8B24-E9623369BF6B}" type="presParOf" srcId="{551C9BD1-3F62-4C18-A825-700896608C00}" destId="{364C6366-D8A0-4C3F-9FDE-407CE697ABCF}" srcOrd="1" destOrd="0" presId="urn:microsoft.com/office/officeart/2005/8/layout/orgChart1"/>
    <dgm:cxn modelId="{BBB39F33-DAB3-44C1-8AB7-C93CED9E573B}" type="presParOf" srcId="{551C9BD1-3F62-4C18-A825-700896608C00}" destId="{FAC5B634-9E6F-4CC1-9163-D1464215A637}" srcOrd="2" destOrd="0" presId="urn:microsoft.com/office/officeart/2005/8/layout/orgChart1"/>
    <dgm:cxn modelId="{36645293-91B1-4B48-88A2-FF9F4E0B67D0}" type="presParOf" srcId="{F872A31C-F2ED-4BC4-B804-007647493F82}" destId="{3A35120E-ABB0-44C2-B1A9-114283DAE9D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B86C11-7B32-427C-8ECF-1B1D55FA00F8}">
      <dsp:nvSpPr>
        <dsp:cNvPr id="0" name=""/>
        <dsp:cNvSpPr/>
      </dsp:nvSpPr>
      <dsp:spPr>
        <a:xfrm>
          <a:off x="5168030" y="896307"/>
          <a:ext cx="3607677" cy="4281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5852"/>
              </a:lnTo>
              <a:lnTo>
                <a:pt x="3607677" y="215852"/>
              </a:lnTo>
              <a:lnTo>
                <a:pt x="3607677" y="42819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3433C5-F879-49B0-881E-EDA4BBAAB179}">
      <dsp:nvSpPr>
        <dsp:cNvPr id="0" name=""/>
        <dsp:cNvSpPr/>
      </dsp:nvSpPr>
      <dsp:spPr>
        <a:xfrm>
          <a:off x="5168030" y="896307"/>
          <a:ext cx="1152207" cy="4281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5852"/>
              </a:lnTo>
              <a:lnTo>
                <a:pt x="1152207" y="215852"/>
              </a:lnTo>
              <a:lnTo>
                <a:pt x="1152207" y="42819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C90222-A892-4670-A1F9-C0486A5CFB5F}">
      <dsp:nvSpPr>
        <dsp:cNvPr id="0" name=""/>
        <dsp:cNvSpPr/>
      </dsp:nvSpPr>
      <dsp:spPr>
        <a:xfrm>
          <a:off x="3806031" y="896307"/>
          <a:ext cx="1361999" cy="426436"/>
        </a:xfrm>
        <a:custGeom>
          <a:avLst/>
          <a:gdLst/>
          <a:ahLst/>
          <a:cxnLst/>
          <a:rect l="0" t="0" r="0" b="0"/>
          <a:pathLst>
            <a:path>
              <a:moveTo>
                <a:pt x="1361999" y="0"/>
              </a:moveTo>
              <a:lnTo>
                <a:pt x="1361999" y="214096"/>
              </a:lnTo>
              <a:lnTo>
                <a:pt x="0" y="214096"/>
              </a:lnTo>
              <a:lnTo>
                <a:pt x="0" y="42643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9D0C0D-DEEE-4039-8065-2462B0A9AEBB}">
      <dsp:nvSpPr>
        <dsp:cNvPr id="0" name=""/>
        <dsp:cNvSpPr/>
      </dsp:nvSpPr>
      <dsp:spPr>
        <a:xfrm>
          <a:off x="1359065" y="896307"/>
          <a:ext cx="3808965" cy="428192"/>
        </a:xfrm>
        <a:custGeom>
          <a:avLst/>
          <a:gdLst/>
          <a:ahLst/>
          <a:cxnLst/>
          <a:rect l="0" t="0" r="0" b="0"/>
          <a:pathLst>
            <a:path>
              <a:moveTo>
                <a:pt x="3808965" y="0"/>
              </a:moveTo>
              <a:lnTo>
                <a:pt x="3808965" y="215852"/>
              </a:lnTo>
              <a:lnTo>
                <a:pt x="0" y="215852"/>
              </a:lnTo>
              <a:lnTo>
                <a:pt x="0" y="42819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F0941F-3DCB-4471-B425-A4BA0C26881C}">
      <dsp:nvSpPr>
        <dsp:cNvPr id="0" name=""/>
        <dsp:cNvSpPr/>
      </dsp:nvSpPr>
      <dsp:spPr>
        <a:xfrm>
          <a:off x="3021758" y="0"/>
          <a:ext cx="4292544" cy="896307"/>
        </a:xfrm>
        <a:prstGeom prst="rect">
          <a:avLst/>
        </a:prstGeom>
        <a:solidFill>
          <a:srgbClr val="9D137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800" b="0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محتويات العرض</a:t>
          </a:r>
          <a:endParaRPr lang="ar-JO" sz="2800" b="0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3021758" y="0"/>
        <a:ext cx="4292544" cy="896307"/>
      </dsp:txXfrm>
    </dsp:sp>
    <dsp:sp modelId="{C15AB5A2-3025-48A5-AEC9-3BAB5B27828F}">
      <dsp:nvSpPr>
        <dsp:cNvPr id="0" name=""/>
        <dsp:cNvSpPr/>
      </dsp:nvSpPr>
      <dsp:spPr>
        <a:xfrm>
          <a:off x="347922" y="1324500"/>
          <a:ext cx="2022285" cy="1011142"/>
        </a:xfrm>
        <a:prstGeom prst="rect">
          <a:avLst/>
        </a:prstGeom>
        <a:solidFill>
          <a:srgbClr val="EB57C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400" b="0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منهجية العمل</a:t>
          </a:r>
          <a:endParaRPr lang="ar-JO" sz="2400" b="0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347922" y="1324500"/>
        <a:ext cx="2022285" cy="1011142"/>
      </dsp:txXfrm>
    </dsp:sp>
    <dsp:sp modelId="{DE7803C1-B52D-4518-87B8-6E8A47179889}">
      <dsp:nvSpPr>
        <dsp:cNvPr id="0" name=""/>
        <dsp:cNvSpPr/>
      </dsp:nvSpPr>
      <dsp:spPr>
        <a:xfrm>
          <a:off x="2794888" y="1322743"/>
          <a:ext cx="2022285" cy="1011142"/>
        </a:xfrm>
        <a:prstGeom prst="rect">
          <a:avLst/>
        </a:prstGeom>
        <a:solidFill>
          <a:srgbClr val="EB57C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400" b="0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مبررات اختيار الموقع</a:t>
          </a:r>
          <a:endParaRPr lang="ar-JO" sz="2400" b="0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2794888" y="1322743"/>
        <a:ext cx="2022285" cy="1011142"/>
      </dsp:txXfrm>
    </dsp:sp>
    <dsp:sp modelId="{9E368328-3E92-4FD2-9AB2-0FE7DCE61BE4}">
      <dsp:nvSpPr>
        <dsp:cNvPr id="0" name=""/>
        <dsp:cNvSpPr/>
      </dsp:nvSpPr>
      <dsp:spPr>
        <a:xfrm>
          <a:off x="5309095" y="1324500"/>
          <a:ext cx="2022285" cy="1011142"/>
        </a:xfrm>
        <a:prstGeom prst="rect">
          <a:avLst/>
        </a:prstGeom>
        <a:solidFill>
          <a:srgbClr val="EB57C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400" b="0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موقع المشروع</a:t>
          </a:r>
          <a:endParaRPr lang="ar-JO" sz="2400" b="0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5309095" y="1324500"/>
        <a:ext cx="2022285" cy="1011142"/>
      </dsp:txXfrm>
    </dsp:sp>
    <dsp:sp modelId="{EF3F0D5F-9D9F-4E82-AE65-45607BB55B04}">
      <dsp:nvSpPr>
        <dsp:cNvPr id="0" name=""/>
        <dsp:cNvSpPr/>
      </dsp:nvSpPr>
      <dsp:spPr>
        <a:xfrm>
          <a:off x="7688820" y="1324500"/>
          <a:ext cx="2173775" cy="1011142"/>
        </a:xfrm>
        <a:prstGeom prst="rect">
          <a:avLst/>
        </a:prstGeom>
        <a:solidFill>
          <a:srgbClr val="EB57C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400" b="0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مفهوم التنمية الاقتصادية المحلية</a:t>
          </a:r>
          <a:endParaRPr lang="ar-JO" sz="2400" b="0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7688820" y="1324500"/>
        <a:ext cx="2173775" cy="101114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8F5580-AAA1-4B61-93F7-52E98CD9CE8E}">
      <dsp:nvSpPr>
        <dsp:cNvPr id="0" name=""/>
        <dsp:cNvSpPr/>
      </dsp:nvSpPr>
      <dsp:spPr>
        <a:xfrm>
          <a:off x="4882524" y="2090261"/>
          <a:ext cx="4045647" cy="3479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3975"/>
              </a:lnTo>
              <a:lnTo>
                <a:pt x="4045647" y="173975"/>
              </a:lnTo>
              <a:lnTo>
                <a:pt x="4045647" y="34795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08446C-A699-4325-BACF-263FC6A75975}">
      <dsp:nvSpPr>
        <dsp:cNvPr id="0" name=""/>
        <dsp:cNvSpPr/>
      </dsp:nvSpPr>
      <dsp:spPr>
        <a:xfrm>
          <a:off x="4882524" y="2090261"/>
          <a:ext cx="2040784" cy="3479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3975"/>
              </a:lnTo>
              <a:lnTo>
                <a:pt x="2040784" y="173975"/>
              </a:lnTo>
              <a:lnTo>
                <a:pt x="2040784" y="34795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ADCE40-4DA8-4780-AD08-C0FBFA60263F}">
      <dsp:nvSpPr>
        <dsp:cNvPr id="0" name=""/>
        <dsp:cNvSpPr/>
      </dsp:nvSpPr>
      <dsp:spPr>
        <a:xfrm>
          <a:off x="4836804" y="2090261"/>
          <a:ext cx="91440" cy="34795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3975"/>
              </a:lnTo>
              <a:lnTo>
                <a:pt x="81641" y="173975"/>
              </a:lnTo>
              <a:lnTo>
                <a:pt x="81641" y="34795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8273DE-8AF5-4356-8A76-E8FF09DDFF3D}">
      <dsp:nvSpPr>
        <dsp:cNvPr id="0" name=""/>
        <dsp:cNvSpPr/>
      </dsp:nvSpPr>
      <dsp:spPr>
        <a:xfrm>
          <a:off x="2913583" y="2090261"/>
          <a:ext cx="1968940" cy="347951"/>
        </a:xfrm>
        <a:custGeom>
          <a:avLst/>
          <a:gdLst/>
          <a:ahLst/>
          <a:cxnLst/>
          <a:rect l="0" t="0" r="0" b="0"/>
          <a:pathLst>
            <a:path>
              <a:moveTo>
                <a:pt x="1968940" y="0"/>
              </a:moveTo>
              <a:lnTo>
                <a:pt x="1968940" y="173975"/>
              </a:lnTo>
              <a:lnTo>
                <a:pt x="0" y="173975"/>
              </a:lnTo>
              <a:lnTo>
                <a:pt x="0" y="34795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BC9C23-DB70-4F18-A46C-F49DFFDB3F6F}">
      <dsp:nvSpPr>
        <dsp:cNvPr id="0" name=""/>
        <dsp:cNvSpPr/>
      </dsp:nvSpPr>
      <dsp:spPr>
        <a:xfrm>
          <a:off x="872798" y="2090261"/>
          <a:ext cx="4009725" cy="347951"/>
        </a:xfrm>
        <a:custGeom>
          <a:avLst/>
          <a:gdLst/>
          <a:ahLst/>
          <a:cxnLst/>
          <a:rect l="0" t="0" r="0" b="0"/>
          <a:pathLst>
            <a:path>
              <a:moveTo>
                <a:pt x="4009725" y="0"/>
              </a:moveTo>
              <a:lnTo>
                <a:pt x="4009725" y="173975"/>
              </a:lnTo>
              <a:lnTo>
                <a:pt x="0" y="173975"/>
              </a:lnTo>
              <a:lnTo>
                <a:pt x="0" y="34795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B9E64E-341E-49EE-9C30-054E8A572E5C}">
      <dsp:nvSpPr>
        <dsp:cNvPr id="0" name=""/>
        <dsp:cNvSpPr/>
      </dsp:nvSpPr>
      <dsp:spPr>
        <a:xfrm>
          <a:off x="4054068" y="1261805"/>
          <a:ext cx="1656911" cy="828455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kern="1200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مجلس الخدمات المشترك</a:t>
          </a:r>
          <a:endParaRPr lang="ar-JO" sz="2000" kern="120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4054068" y="1261805"/>
        <a:ext cx="1656911" cy="828455"/>
      </dsp:txXfrm>
    </dsp:sp>
    <dsp:sp modelId="{42BCD9C8-4740-47DB-9203-A8CACDB559A3}">
      <dsp:nvSpPr>
        <dsp:cNvPr id="0" name=""/>
        <dsp:cNvSpPr/>
      </dsp:nvSpPr>
      <dsp:spPr>
        <a:xfrm>
          <a:off x="8421" y="2438212"/>
          <a:ext cx="1728755" cy="828455"/>
        </a:xfrm>
        <a:prstGeom prst="rect">
          <a:avLst/>
        </a:prstGeom>
        <a:solidFill>
          <a:srgbClr val="E949C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kern="1200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وحدة التنمية الاقتصادية المحلية</a:t>
          </a:r>
          <a:endParaRPr lang="ar-JO" sz="2000" kern="120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8421" y="2438212"/>
        <a:ext cx="1728755" cy="828455"/>
      </dsp:txXfrm>
    </dsp:sp>
    <dsp:sp modelId="{209A1D08-2A53-45C5-81FB-3D377225329E}">
      <dsp:nvSpPr>
        <dsp:cNvPr id="0" name=""/>
        <dsp:cNvSpPr/>
      </dsp:nvSpPr>
      <dsp:spPr>
        <a:xfrm>
          <a:off x="2085127" y="2438212"/>
          <a:ext cx="1656911" cy="828455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kern="1200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تأجير معدات خفيفة</a:t>
          </a:r>
          <a:endParaRPr lang="ar-JO" sz="2000" kern="120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2085127" y="2438212"/>
        <a:ext cx="1656911" cy="828455"/>
      </dsp:txXfrm>
    </dsp:sp>
    <dsp:sp modelId="{A8069789-18E6-4C61-9DA6-6C36A10A5182}">
      <dsp:nvSpPr>
        <dsp:cNvPr id="0" name=""/>
        <dsp:cNvSpPr/>
      </dsp:nvSpPr>
      <dsp:spPr>
        <a:xfrm>
          <a:off x="4089990" y="2438212"/>
          <a:ext cx="1656911" cy="828455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kern="1200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خدمة المساحة ومراقبة الابنية</a:t>
          </a:r>
          <a:endParaRPr lang="ar-JO" sz="2000" kern="120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4089990" y="2438212"/>
        <a:ext cx="1656911" cy="828455"/>
      </dsp:txXfrm>
    </dsp:sp>
    <dsp:sp modelId="{31D70FA9-206A-4467-BE74-0797E880BBC4}">
      <dsp:nvSpPr>
        <dsp:cNvPr id="0" name=""/>
        <dsp:cNvSpPr/>
      </dsp:nvSpPr>
      <dsp:spPr>
        <a:xfrm>
          <a:off x="6094853" y="2438212"/>
          <a:ext cx="1656911" cy="828455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kern="1200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خدمة المياه والكهرباء</a:t>
          </a:r>
          <a:endParaRPr lang="ar-JO" sz="2000" kern="120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6094853" y="2438212"/>
        <a:ext cx="1656911" cy="828455"/>
      </dsp:txXfrm>
    </dsp:sp>
    <dsp:sp modelId="{BEA27AE4-9368-48E6-8595-74B82257AD28}">
      <dsp:nvSpPr>
        <dsp:cNvPr id="0" name=""/>
        <dsp:cNvSpPr/>
      </dsp:nvSpPr>
      <dsp:spPr>
        <a:xfrm>
          <a:off x="8099716" y="2438212"/>
          <a:ext cx="1656911" cy="828455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kern="1200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لجنة التنظيم</a:t>
          </a:r>
          <a:endParaRPr lang="ar-JO" sz="2000" kern="120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8099716" y="2438212"/>
        <a:ext cx="1656911" cy="828455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F909D1-D59B-4AA3-A30E-5876D189FBDD}">
      <dsp:nvSpPr>
        <dsp:cNvPr id="0" name=""/>
        <dsp:cNvSpPr/>
      </dsp:nvSpPr>
      <dsp:spPr>
        <a:xfrm>
          <a:off x="-275622" y="3306"/>
          <a:ext cx="6228340" cy="773150"/>
        </a:xfrm>
        <a:prstGeom prst="roundRect">
          <a:avLst>
            <a:gd name="adj" fmla="val 10000"/>
          </a:avLst>
        </a:prstGeom>
        <a:solidFill>
          <a:srgbClr val="9A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400" b="0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مهمام وحدة التنمية الاقتصادية المحلية</a:t>
          </a:r>
          <a:endParaRPr lang="ar-JO" sz="2400" b="0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-252977" y="25951"/>
        <a:ext cx="6183050" cy="727860"/>
      </dsp:txXfrm>
    </dsp:sp>
    <dsp:sp modelId="{29D0936C-7711-48A8-95AE-F62F6CFE1C7E}">
      <dsp:nvSpPr>
        <dsp:cNvPr id="0" name=""/>
        <dsp:cNvSpPr/>
      </dsp:nvSpPr>
      <dsp:spPr>
        <a:xfrm rot="5400000">
          <a:off x="2693581" y="795785"/>
          <a:ext cx="289931" cy="347917"/>
        </a:xfrm>
        <a:prstGeom prst="rightArrow">
          <a:avLst>
            <a:gd name="adj1" fmla="val 60000"/>
            <a:gd name="adj2" fmla="val 50000"/>
          </a:avLst>
        </a:prstGeom>
        <a:solidFill>
          <a:srgbClr val="FFAB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2000" b="0" kern="120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 rot="-5400000">
        <a:off x="2734172" y="824778"/>
        <a:ext cx="208751" cy="202952"/>
      </dsp:txXfrm>
    </dsp:sp>
    <dsp:sp modelId="{CD087976-D084-49DE-8479-A3862D5FC9B4}">
      <dsp:nvSpPr>
        <dsp:cNvPr id="0" name=""/>
        <dsp:cNvSpPr/>
      </dsp:nvSpPr>
      <dsp:spPr>
        <a:xfrm>
          <a:off x="0" y="1163032"/>
          <a:ext cx="5677095" cy="773150"/>
        </a:xfrm>
        <a:prstGeom prst="roundRect">
          <a:avLst>
            <a:gd name="adj" fmla="val 10000"/>
          </a:avLst>
        </a:prstGeom>
        <a:solidFill>
          <a:srgbClr val="9A0000">
            <a:alpha val="37000"/>
          </a:srgbClr>
        </a:solidFill>
        <a:ln w="12700" cap="flat" cmpd="sng" algn="ctr">
          <a:solidFill>
            <a:srgbClr val="9A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b="0" kern="1200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اجراء تقييم للقدرة على المنافسة</a:t>
          </a:r>
          <a:endParaRPr lang="ar-JO" sz="2000" b="0" kern="120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22645" y="1185677"/>
        <a:ext cx="5631805" cy="727860"/>
      </dsp:txXfrm>
    </dsp:sp>
    <dsp:sp modelId="{442D5730-D79A-4DB4-B1F6-E6F0EFA0C3D5}">
      <dsp:nvSpPr>
        <dsp:cNvPr id="0" name=""/>
        <dsp:cNvSpPr/>
      </dsp:nvSpPr>
      <dsp:spPr>
        <a:xfrm rot="5400000">
          <a:off x="2693581" y="1955511"/>
          <a:ext cx="289931" cy="347917"/>
        </a:xfrm>
        <a:prstGeom prst="rightArrow">
          <a:avLst>
            <a:gd name="adj1" fmla="val 60000"/>
            <a:gd name="adj2" fmla="val 50000"/>
          </a:avLst>
        </a:prstGeom>
        <a:solidFill>
          <a:srgbClr val="FFAB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2000" b="0" kern="120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 rot="-5400000">
        <a:off x="2734172" y="1984504"/>
        <a:ext cx="208751" cy="202952"/>
      </dsp:txXfrm>
    </dsp:sp>
    <dsp:sp modelId="{E51A2F7D-D8B4-41FE-B9D3-E8DE6CA512DB}">
      <dsp:nvSpPr>
        <dsp:cNvPr id="0" name=""/>
        <dsp:cNvSpPr/>
      </dsp:nvSpPr>
      <dsp:spPr>
        <a:xfrm>
          <a:off x="0" y="2322758"/>
          <a:ext cx="5677095" cy="773150"/>
        </a:xfrm>
        <a:prstGeom prst="roundRect">
          <a:avLst>
            <a:gd name="adj" fmla="val 10000"/>
          </a:avLst>
        </a:prstGeom>
        <a:solidFill>
          <a:srgbClr val="9A0000">
            <a:alpha val="37000"/>
          </a:srgbClr>
        </a:solidFill>
        <a:ln w="12700" cap="flat" cmpd="sng" algn="ctr">
          <a:solidFill>
            <a:srgbClr val="9A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b="0" kern="1200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بلورة الاستراتيجيات </a:t>
          </a:r>
          <a:endParaRPr lang="ar-JO" sz="2000" b="0" kern="120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22645" y="2345403"/>
        <a:ext cx="5631805" cy="727860"/>
      </dsp:txXfrm>
    </dsp:sp>
    <dsp:sp modelId="{B39B1F63-A25F-46AA-B38A-F770D05C0A49}">
      <dsp:nvSpPr>
        <dsp:cNvPr id="0" name=""/>
        <dsp:cNvSpPr/>
      </dsp:nvSpPr>
      <dsp:spPr>
        <a:xfrm rot="5400000">
          <a:off x="2693581" y="3115237"/>
          <a:ext cx="289931" cy="347917"/>
        </a:xfrm>
        <a:prstGeom prst="rightArrow">
          <a:avLst>
            <a:gd name="adj1" fmla="val 60000"/>
            <a:gd name="adj2" fmla="val 50000"/>
          </a:avLst>
        </a:prstGeom>
        <a:solidFill>
          <a:srgbClr val="FFAB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2000" b="0" kern="120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 rot="-5400000">
        <a:off x="2734172" y="3144230"/>
        <a:ext cx="208751" cy="202952"/>
      </dsp:txXfrm>
    </dsp:sp>
    <dsp:sp modelId="{936AC690-3CB9-4BB8-B7EA-FC79FD52BA3F}">
      <dsp:nvSpPr>
        <dsp:cNvPr id="0" name=""/>
        <dsp:cNvSpPr/>
      </dsp:nvSpPr>
      <dsp:spPr>
        <a:xfrm>
          <a:off x="0" y="3482484"/>
          <a:ext cx="5677095" cy="773150"/>
        </a:xfrm>
        <a:prstGeom prst="roundRect">
          <a:avLst>
            <a:gd name="adj" fmla="val 10000"/>
          </a:avLst>
        </a:prstGeom>
        <a:solidFill>
          <a:srgbClr val="9A0000">
            <a:alpha val="37000"/>
          </a:srgbClr>
        </a:solidFill>
        <a:ln w="12700" cap="flat" cmpd="sng" algn="ctr">
          <a:solidFill>
            <a:srgbClr val="9A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b="0" kern="1200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تنفيذ الاستراتيجيات </a:t>
          </a:r>
          <a:endParaRPr lang="ar-JO" sz="2000" b="0" kern="120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22645" y="3505129"/>
        <a:ext cx="5631805" cy="727860"/>
      </dsp:txXfrm>
    </dsp:sp>
    <dsp:sp modelId="{23FB87D2-D9F0-45AF-80C6-4306690A8CDF}">
      <dsp:nvSpPr>
        <dsp:cNvPr id="0" name=""/>
        <dsp:cNvSpPr/>
      </dsp:nvSpPr>
      <dsp:spPr>
        <a:xfrm rot="5400000">
          <a:off x="2693581" y="4274963"/>
          <a:ext cx="289931" cy="347917"/>
        </a:xfrm>
        <a:prstGeom prst="rightArrow">
          <a:avLst>
            <a:gd name="adj1" fmla="val 60000"/>
            <a:gd name="adj2" fmla="val 50000"/>
          </a:avLst>
        </a:prstGeom>
        <a:solidFill>
          <a:srgbClr val="FFAB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2000" b="0" kern="120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 rot="-5400000">
        <a:off x="2734172" y="4303956"/>
        <a:ext cx="208751" cy="202952"/>
      </dsp:txXfrm>
    </dsp:sp>
    <dsp:sp modelId="{4879CBAF-DFCE-4F12-81FA-DBA3BF51683B}">
      <dsp:nvSpPr>
        <dsp:cNvPr id="0" name=""/>
        <dsp:cNvSpPr/>
      </dsp:nvSpPr>
      <dsp:spPr>
        <a:xfrm>
          <a:off x="0" y="4642209"/>
          <a:ext cx="5677095" cy="773150"/>
        </a:xfrm>
        <a:prstGeom prst="roundRect">
          <a:avLst>
            <a:gd name="adj" fmla="val 10000"/>
          </a:avLst>
        </a:prstGeom>
        <a:solidFill>
          <a:srgbClr val="9A0000">
            <a:alpha val="37000"/>
          </a:srgbClr>
        </a:solidFill>
        <a:ln w="12700" cap="flat" cmpd="sng" algn="ctr">
          <a:solidFill>
            <a:srgbClr val="9A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b="0" kern="1200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مراجعة الاستراتيجيات</a:t>
          </a:r>
          <a:endParaRPr lang="ar-JO" sz="2000" b="0" kern="120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22645" y="4664854"/>
        <a:ext cx="5631805" cy="727860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E00AAA-B91B-406C-B2DF-719AA0F69CA5}">
      <dsp:nvSpPr>
        <dsp:cNvPr id="0" name=""/>
        <dsp:cNvSpPr/>
      </dsp:nvSpPr>
      <dsp:spPr>
        <a:xfrm>
          <a:off x="4595306" y="1533177"/>
          <a:ext cx="1314151" cy="1314151"/>
        </a:xfrm>
        <a:prstGeom prst="round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400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فريق التخطيط الرئيسي</a:t>
          </a:r>
          <a:endParaRPr lang="ar-JO" sz="2400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4659458" y="1597329"/>
        <a:ext cx="1185847" cy="1185847"/>
      </dsp:txXfrm>
    </dsp:sp>
    <dsp:sp modelId="{F5069E8A-6F54-4FA0-BCB1-7D474D86BB67}">
      <dsp:nvSpPr>
        <dsp:cNvPr id="0" name=""/>
        <dsp:cNvSpPr/>
      </dsp:nvSpPr>
      <dsp:spPr>
        <a:xfrm rot="16200000">
          <a:off x="4926222" y="1207017"/>
          <a:ext cx="65231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52318" y="0"/>
              </a:lnTo>
            </a:path>
          </a:pathLst>
        </a:custGeom>
        <a:noFill/>
        <a:ln w="3810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A0DCC5-1F53-4B18-A583-23498519C7AA}">
      <dsp:nvSpPr>
        <dsp:cNvPr id="0" name=""/>
        <dsp:cNvSpPr/>
      </dsp:nvSpPr>
      <dsp:spPr>
        <a:xfrm>
          <a:off x="4538302" y="376"/>
          <a:ext cx="1428158" cy="880481"/>
        </a:xfrm>
        <a:prstGeom prst="roundRect">
          <a:avLst/>
        </a:prstGeom>
        <a:solidFill>
          <a:srgbClr val="C456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400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منسق الفريق</a:t>
          </a:r>
          <a:endParaRPr lang="ar-JO" sz="2400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4581284" y="43358"/>
        <a:ext cx="1342194" cy="794517"/>
      </dsp:txXfrm>
    </dsp:sp>
    <dsp:sp modelId="{5E45D78B-110F-4A02-A9B8-ED37530D8ACC}">
      <dsp:nvSpPr>
        <dsp:cNvPr id="0" name=""/>
        <dsp:cNvSpPr/>
      </dsp:nvSpPr>
      <dsp:spPr>
        <a:xfrm rot="19800000">
          <a:off x="5901540" y="1781339"/>
          <a:ext cx="11820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8201" y="0"/>
              </a:lnTo>
            </a:path>
          </a:pathLst>
        </a:custGeom>
        <a:noFill/>
        <a:ln w="3810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9261C6-0D83-430B-9B45-69B3708660CE}">
      <dsp:nvSpPr>
        <dsp:cNvPr id="0" name=""/>
        <dsp:cNvSpPr/>
      </dsp:nvSpPr>
      <dsp:spPr>
        <a:xfrm>
          <a:off x="6011823" y="875194"/>
          <a:ext cx="1511575" cy="880481"/>
        </a:xfrm>
        <a:prstGeom prst="roundRect">
          <a:avLst/>
        </a:prstGeom>
        <a:solidFill>
          <a:srgbClr val="C456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400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عضو ممثل عن كل تجمع</a:t>
          </a:r>
          <a:endParaRPr lang="ar-JO" sz="2400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6054805" y="918176"/>
        <a:ext cx="1425611" cy="794517"/>
      </dsp:txXfrm>
    </dsp:sp>
    <dsp:sp modelId="{43A50535-B6FA-47BC-B3F1-E8C5CC7C31C6}">
      <dsp:nvSpPr>
        <dsp:cNvPr id="0" name=""/>
        <dsp:cNvSpPr/>
      </dsp:nvSpPr>
      <dsp:spPr>
        <a:xfrm rot="1800000">
          <a:off x="5897895" y="2612767"/>
          <a:ext cx="17260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2604" y="0"/>
              </a:lnTo>
            </a:path>
          </a:pathLst>
        </a:custGeom>
        <a:noFill/>
        <a:ln w="3810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52B8BB-5795-46BF-BADA-D5FABC9EA30C}">
      <dsp:nvSpPr>
        <dsp:cNvPr id="0" name=""/>
        <dsp:cNvSpPr/>
      </dsp:nvSpPr>
      <dsp:spPr>
        <a:xfrm>
          <a:off x="6058937" y="2624829"/>
          <a:ext cx="1417346" cy="880481"/>
        </a:xfrm>
        <a:prstGeom prst="roundRect">
          <a:avLst/>
        </a:prstGeom>
        <a:solidFill>
          <a:srgbClr val="C456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400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خبراء حسب الحاجة</a:t>
          </a:r>
          <a:endParaRPr lang="ar-JO" sz="2400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6101919" y="2667811"/>
        <a:ext cx="1331382" cy="794517"/>
      </dsp:txXfrm>
    </dsp:sp>
    <dsp:sp modelId="{1A499ACC-DA83-4AB1-8EC0-4AA5BEA2D5C9}">
      <dsp:nvSpPr>
        <dsp:cNvPr id="0" name=""/>
        <dsp:cNvSpPr/>
      </dsp:nvSpPr>
      <dsp:spPr>
        <a:xfrm rot="5400000">
          <a:off x="4926222" y="3173488"/>
          <a:ext cx="65231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52318" y="0"/>
              </a:lnTo>
            </a:path>
          </a:pathLst>
        </a:custGeom>
        <a:noFill/>
        <a:ln w="3810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7C61FE-CE0F-4E79-B260-A5B338FC6DF0}">
      <dsp:nvSpPr>
        <dsp:cNvPr id="0" name=""/>
        <dsp:cNvSpPr/>
      </dsp:nvSpPr>
      <dsp:spPr>
        <a:xfrm>
          <a:off x="4584800" y="3499647"/>
          <a:ext cx="1335162" cy="880481"/>
        </a:xfrm>
        <a:prstGeom prst="roundRect">
          <a:avLst/>
        </a:prstGeom>
        <a:solidFill>
          <a:srgbClr val="C456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400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قطاع غير حكومي</a:t>
          </a:r>
          <a:endParaRPr lang="ar-JO" sz="2400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4627782" y="3542629"/>
        <a:ext cx="1249198" cy="794517"/>
      </dsp:txXfrm>
    </dsp:sp>
    <dsp:sp modelId="{BF8C02E5-AD8E-49A2-8A50-2F2D66BA07D4}">
      <dsp:nvSpPr>
        <dsp:cNvPr id="0" name=""/>
        <dsp:cNvSpPr/>
      </dsp:nvSpPr>
      <dsp:spPr>
        <a:xfrm rot="9000000">
          <a:off x="4389993" y="2624629"/>
          <a:ext cx="22005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0053" y="0"/>
              </a:lnTo>
            </a:path>
          </a:pathLst>
        </a:custGeom>
        <a:noFill/>
        <a:ln w="3810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D356FA-191C-487B-8000-01A2AD78F364}">
      <dsp:nvSpPr>
        <dsp:cNvPr id="0" name=""/>
        <dsp:cNvSpPr/>
      </dsp:nvSpPr>
      <dsp:spPr>
        <a:xfrm>
          <a:off x="3069571" y="2624829"/>
          <a:ext cx="1335162" cy="880481"/>
        </a:xfrm>
        <a:prstGeom prst="roundRect">
          <a:avLst/>
        </a:prstGeom>
        <a:solidFill>
          <a:srgbClr val="C456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400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قطاع خاص</a:t>
          </a:r>
          <a:endParaRPr lang="ar-JO" sz="2400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3112553" y="2667811"/>
        <a:ext cx="1249198" cy="794517"/>
      </dsp:txXfrm>
    </dsp:sp>
    <dsp:sp modelId="{53E81963-B8FE-43A4-BF25-FFE7A14BEC26}">
      <dsp:nvSpPr>
        <dsp:cNvPr id="0" name=""/>
        <dsp:cNvSpPr/>
      </dsp:nvSpPr>
      <dsp:spPr>
        <a:xfrm rot="12600000">
          <a:off x="4389993" y="1755876"/>
          <a:ext cx="22005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0053" y="0"/>
              </a:lnTo>
            </a:path>
          </a:pathLst>
        </a:custGeom>
        <a:noFill/>
        <a:ln w="3810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A4767F-5717-433D-BE77-A55AE523F051}">
      <dsp:nvSpPr>
        <dsp:cNvPr id="0" name=""/>
        <dsp:cNvSpPr/>
      </dsp:nvSpPr>
      <dsp:spPr>
        <a:xfrm>
          <a:off x="3069571" y="875194"/>
          <a:ext cx="1335162" cy="880481"/>
        </a:xfrm>
        <a:prstGeom prst="roundRect">
          <a:avLst/>
        </a:prstGeom>
        <a:solidFill>
          <a:srgbClr val="C456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400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قطاع حكومي</a:t>
          </a:r>
          <a:endParaRPr lang="ar-JO" sz="2400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3112553" y="918176"/>
        <a:ext cx="1249198" cy="7945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FC566E-ABF2-40E6-AB22-FE5C729C0ABB}">
      <dsp:nvSpPr>
        <dsp:cNvPr id="0" name=""/>
        <dsp:cNvSpPr/>
      </dsp:nvSpPr>
      <dsp:spPr>
        <a:xfrm>
          <a:off x="4788016" y="1792385"/>
          <a:ext cx="1074381" cy="1074381"/>
        </a:xfrm>
        <a:prstGeom prst="ellipse">
          <a:avLst/>
        </a:prstGeom>
        <a:solidFill>
          <a:srgbClr val="FFABFF">
            <a:alpha val="64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b="0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تنمية الإقتصاد المحلي</a:t>
          </a:r>
          <a:endParaRPr lang="en-US" sz="2000" b="0" kern="1200" dirty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945355" y="1949724"/>
        <a:ext cx="759703" cy="759703"/>
      </dsp:txXfrm>
    </dsp:sp>
    <dsp:sp modelId="{940F1C74-8BE8-4E30-883C-CFF289F2C8FD}">
      <dsp:nvSpPr>
        <dsp:cNvPr id="0" name=""/>
        <dsp:cNvSpPr/>
      </dsp:nvSpPr>
      <dsp:spPr>
        <a:xfrm rot="16200000">
          <a:off x="5170515" y="1289578"/>
          <a:ext cx="309384" cy="439381"/>
        </a:xfrm>
        <a:prstGeom prst="rightArrow">
          <a:avLst>
            <a:gd name="adj1" fmla="val 60000"/>
            <a:gd name="adj2" fmla="val 50000"/>
          </a:avLst>
        </a:prstGeom>
        <a:solidFill>
          <a:srgbClr val="E527BC">
            <a:alpha val="82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0" kern="120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16923" y="1423862"/>
        <a:ext cx="216569" cy="263629"/>
      </dsp:txXfrm>
    </dsp:sp>
    <dsp:sp modelId="{163C4C43-AF8C-4A19-82B0-BCED855FBF15}">
      <dsp:nvSpPr>
        <dsp:cNvPr id="0" name=""/>
        <dsp:cNvSpPr/>
      </dsp:nvSpPr>
      <dsp:spPr>
        <a:xfrm>
          <a:off x="4574347" y="-40867"/>
          <a:ext cx="1501719" cy="1249508"/>
        </a:xfrm>
        <a:prstGeom prst="ellipse">
          <a:avLst/>
        </a:prstGeom>
        <a:solidFill>
          <a:srgbClr val="FFABFF">
            <a:alpha val="64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b="0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عملية تشاركية</a:t>
          </a:r>
          <a:endParaRPr lang="en-US" sz="2000" b="0" kern="1200" dirty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94269" y="142119"/>
        <a:ext cx="1061875" cy="883536"/>
      </dsp:txXfrm>
    </dsp:sp>
    <dsp:sp modelId="{118241BD-BF34-4B7B-9B6B-552DFC8C13A5}">
      <dsp:nvSpPr>
        <dsp:cNvPr id="0" name=""/>
        <dsp:cNvSpPr/>
      </dsp:nvSpPr>
      <dsp:spPr>
        <a:xfrm rot="19285714">
          <a:off x="5804024" y="1619175"/>
          <a:ext cx="273029" cy="439381"/>
        </a:xfrm>
        <a:prstGeom prst="rightArrow">
          <a:avLst>
            <a:gd name="adj1" fmla="val 60000"/>
            <a:gd name="adj2" fmla="val 50000"/>
          </a:avLst>
        </a:prstGeom>
        <a:solidFill>
          <a:srgbClr val="E527BC">
            <a:alpha val="82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0" kern="120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12959" y="1732586"/>
        <a:ext cx="191120" cy="263629"/>
      </dsp:txXfrm>
    </dsp:sp>
    <dsp:sp modelId="{120DFF92-8ED4-4D1D-9D7F-28EEA651D25E}">
      <dsp:nvSpPr>
        <dsp:cNvPr id="0" name=""/>
        <dsp:cNvSpPr/>
      </dsp:nvSpPr>
      <dsp:spPr>
        <a:xfrm>
          <a:off x="5939182" y="616402"/>
          <a:ext cx="1501719" cy="1249508"/>
        </a:xfrm>
        <a:prstGeom prst="ellipse">
          <a:avLst/>
        </a:prstGeom>
        <a:solidFill>
          <a:srgbClr val="FFABFF">
            <a:alpha val="64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b="0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شاملة  لجميع فئات المجتمع</a:t>
          </a:r>
          <a:endParaRPr lang="en-US" sz="2000" b="0" kern="1200" dirty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159104" y="799388"/>
        <a:ext cx="1061875" cy="883536"/>
      </dsp:txXfrm>
    </dsp:sp>
    <dsp:sp modelId="{00CB71EA-115F-45F8-B706-74107998B945}">
      <dsp:nvSpPr>
        <dsp:cNvPr id="0" name=""/>
        <dsp:cNvSpPr/>
      </dsp:nvSpPr>
      <dsp:spPr>
        <a:xfrm rot="771429">
          <a:off x="5945734" y="2279688"/>
          <a:ext cx="246856" cy="439381"/>
        </a:xfrm>
        <a:prstGeom prst="rightArrow">
          <a:avLst>
            <a:gd name="adj1" fmla="val 60000"/>
            <a:gd name="adj2" fmla="val 50000"/>
          </a:avLst>
        </a:prstGeom>
        <a:solidFill>
          <a:srgbClr val="E527BC">
            <a:alpha val="82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0" kern="120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46662" y="2359324"/>
        <a:ext cx="172799" cy="263629"/>
      </dsp:txXfrm>
    </dsp:sp>
    <dsp:sp modelId="{FD54002B-00EC-49E7-8802-DAB3EC5790EE}">
      <dsp:nvSpPr>
        <dsp:cNvPr id="0" name=""/>
        <dsp:cNvSpPr/>
      </dsp:nvSpPr>
      <dsp:spPr>
        <a:xfrm>
          <a:off x="6276269" y="2093274"/>
          <a:ext cx="1501719" cy="1249508"/>
        </a:xfrm>
        <a:prstGeom prst="ellipse">
          <a:avLst/>
        </a:prstGeom>
        <a:solidFill>
          <a:srgbClr val="FFABFF">
            <a:alpha val="64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b="0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تكاملية</a:t>
          </a:r>
          <a:endParaRPr lang="en-US" sz="2000" b="0" kern="1200" dirty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496191" y="2276260"/>
        <a:ext cx="1061875" cy="883536"/>
      </dsp:txXfrm>
    </dsp:sp>
    <dsp:sp modelId="{392C7BBE-CCCF-4E94-8BDC-4AF968AFEA9E}">
      <dsp:nvSpPr>
        <dsp:cNvPr id="0" name=""/>
        <dsp:cNvSpPr/>
      </dsp:nvSpPr>
      <dsp:spPr>
        <a:xfrm rot="3738158">
          <a:off x="5552075" y="2833159"/>
          <a:ext cx="305635" cy="439381"/>
        </a:xfrm>
        <a:prstGeom prst="rightArrow">
          <a:avLst>
            <a:gd name="adj1" fmla="val 60000"/>
            <a:gd name="adj2" fmla="val 50000"/>
          </a:avLst>
        </a:prstGeom>
        <a:solidFill>
          <a:srgbClr val="E527BC">
            <a:alpha val="82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0" kern="120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76611" y="2880443"/>
        <a:ext cx="213945" cy="263629"/>
      </dsp:txXfrm>
    </dsp:sp>
    <dsp:sp modelId="{8C2CE8A1-1098-4A8E-AFAE-4189BC0F4BFB}">
      <dsp:nvSpPr>
        <dsp:cNvPr id="0" name=""/>
        <dsp:cNvSpPr/>
      </dsp:nvSpPr>
      <dsp:spPr>
        <a:xfrm>
          <a:off x="5392619" y="3263573"/>
          <a:ext cx="1501719" cy="1249508"/>
        </a:xfrm>
        <a:prstGeom prst="ellipse">
          <a:avLst/>
        </a:prstGeom>
        <a:solidFill>
          <a:srgbClr val="FFABFF">
            <a:alpha val="64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b="0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إقتصادية-إجتماعية</a:t>
          </a:r>
          <a:endParaRPr lang="en-US" sz="2000" b="0" kern="1200" dirty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12541" y="3446559"/>
        <a:ext cx="1061875" cy="883536"/>
      </dsp:txXfrm>
    </dsp:sp>
    <dsp:sp modelId="{53CFE242-6CEA-4628-A3DD-92BF09B1A2AE}">
      <dsp:nvSpPr>
        <dsp:cNvPr id="0" name=""/>
        <dsp:cNvSpPr/>
      </dsp:nvSpPr>
      <dsp:spPr>
        <a:xfrm rot="6942857">
          <a:off x="4823592" y="2840689"/>
          <a:ext cx="299357" cy="439381"/>
        </a:xfrm>
        <a:prstGeom prst="rightArrow">
          <a:avLst>
            <a:gd name="adj1" fmla="val 60000"/>
            <a:gd name="adj2" fmla="val 50000"/>
          </a:avLst>
        </a:prstGeom>
        <a:solidFill>
          <a:srgbClr val="E527BC">
            <a:alpha val="82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0" kern="120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4887978" y="2888108"/>
        <a:ext cx="209550" cy="263629"/>
      </dsp:txXfrm>
    </dsp:sp>
    <dsp:sp modelId="{5B38EF92-8BD5-4B93-8996-4A5C10F04AB9}">
      <dsp:nvSpPr>
        <dsp:cNvPr id="0" name=""/>
        <dsp:cNvSpPr/>
      </dsp:nvSpPr>
      <dsp:spPr>
        <a:xfrm>
          <a:off x="3816921" y="3277634"/>
          <a:ext cx="1501719" cy="1249508"/>
        </a:xfrm>
        <a:prstGeom prst="ellipse">
          <a:avLst/>
        </a:prstGeom>
        <a:solidFill>
          <a:srgbClr val="FFABFF">
            <a:alpha val="64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b="0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تحدث ضمن منطقة جغرافية محددة</a:t>
          </a:r>
          <a:endParaRPr lang="en-US" sz="2000" b="0" kern="1200" dirty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36843" y="3460620"/>
        <a:ext cx="1061875" cy="883536"/>
      </dsp:txXfrm>
    </dsp:sp>
    <dsp:sp modelId="{A232D7E4-48F6-4C65-8810-030977013523}">
      <dsp:nvSpPr>
        <dsp:cNvPr id="0" name=""/>
        <dsp:cNvSpPr/>
      </dsp:nvSpPr>
      <dsp:spPr>
        <a:xfrm rot="10028571">
          <a:off x="4457823" y="2279688"/>
          <a:ext cx="246856" cy="439381"/>
        </a:xfrm>
        <a:prstGeom prst="rightArrow">
          <a:avLst>
            <a:gd name="adj1" fmla="val 60000"/>
            <a:gd name="adj2" fmla="val 50000"/>
          </a:avLst>
        </a:prstGeom>
        <a:solidFill>
          <a:srgbClr val="E527BC">
            <a:alpha val="82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0" kern="120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4530952" y="2359324"/>
        <a:ext cx="172799" cy="263629"/>
      </dsp:txXfrm>
    </dsp:sp>
    <dsp:sp modelId="{26101398-8968-4BDD-8149-E53A769C8B28}">
      <dsp:nvSpPr>
        <dsp:cNvPr id="0" name=""/>
        <dsp:cNvSpPr/>
      </dsp:nvSpPr>
      <dsp:spPr>
        <a:xfrm>
          <a:off x="2872425" y="2093274"/>
          <a:ext cx="1501719" cy="1249508"/>
        </a:xfrm>
        <a:prstGeom prst="ellipse">
          <a:avLst/>
        </a:prstGeom>
        <a:solidFill>
          <a:srgbClr val="FFABFF">
            <a:alpha val="64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0" kern="120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تنمية مع ومن أجل الناس المحليين</a:t>
          </a:r>
          <a:endParaRPr lang="en-US" sz="2000" b="0" kern="1200" dirty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92347" y="2276260"/>
        <a:ext cx="1061875" cy="883536"/>
      </dsp:txXfrm>
    </dsp:sp>
    <dsp:sp modelId="{D6DE1410-399C-4994-9558-BBB6E5A74D56}">
      <dsp:nvSpPr>
        <dsp:cNvPr id="0" name=""/>
        <dsp:cNvSpPr/>
      </dsp:nvSpPr>
      <dsp:spPr>
        <a:xfrm rot="13114286">
          <a:off x="4573361" y="1619175"/>
          <a:ext cx="273029" cy="439381"/>
        </a:xfrm>
        <a:prstGeom prst="rightArrow">
          <a:avLst>
            <a:gd name="adj1" fmla="val 60000"/>
            <a:gd name="adj2" fmla="val 50000"/>
          </a:avLst>
        </a:prstGeom>
        <a:solidFill>
          <a:srgbClr val="E527BC">
            <a:alpha val="82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0" kern="120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4646335" y="1732586"/>
        <a:ext cx="191120" cy="263629"/>
      </dsp:txXfrm>
    </dsp:sp>
    <dsp:sp modelId="{27248DE5-709E-45ED-AB02-D63290CB5A16}">
      <dsp:nvSpPr>
        <dsp:cNvPr id="0" name=""/>
        <dsp:cNvSpPr/>
      </dsp:nvSpPr>
      <dsp:spPr>
        <a:xfrm>
          <a:off x="3209512" y="616402"/>
          <a:ext cx="1501719" cy="1249508"/>
        </a:xfrm>
        <a:prstGeom prst="ellipse">
          <a:avLst/>
        </a:prstGeom>
        <a:solidFill>
          <a:srgbClr val="FFABFF">
            <a:alpha val="64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b="0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تحسين جودة الحياة للجميع</a:t>
          </a:r>
          <a:endParaRPr lang="en-US" sz="2000" b="0" kern="1200" dirty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29434" y="799388"/>
        <a:ext cx="1061875" cy="88353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9033-D5F5-423C-A240-DAD5990AD3B7}" type="datetimeFigureOut">
              <a:rPr lang="ar-JO" smtClean="0"/>
              <a:t>27/01/1439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D08F3-3BC8-4627-8284-961C3D48FD1C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930608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9033-D5F5-423C-A240-DAD5990AD3B7}" type="datetimeFigureOut">
              <a:rPr lang="ar-JO" smtClean="0"/>
              <a:t>27/01/1439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D08F3-3BC8-4627-8284-961C3D48FD1C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087060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9033-D5F5-423C-A240-DAD5990AD3B7}" type="datetimeFigureOut">
              <a:rPr lang="ar-JO" smtClean="0"/>
              <a:t>27/01/1439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D08F3-3BC8-4627-8284-961C3D48FD1C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24542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9033-D5F5-423C-A240-DAD5990AD3B7}" type="datetimeFigureOut">
              <a:rPr lang="ar-JO" smtClean="0"/>
              <a:t>27/01/1439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D08F3-3BC8-4627-8284-961C3D48FD1C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354743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9033-D5F5-423C-A240-DAD5990AD3B7}" type="datetimeFigureOut">
              <a:rPr lang="ar-JO" smtClean="0"/>
              <a:t>27/01/1439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D08F3-3BC8-4627-8284-961C3D48FD1C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524104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9033-D5F5-423C-A240-DAD5990AD3B7}" type="datetimeFigureOut">
              <a:rPr lang="ar-JO" smtClean="0"/>
              <a:t>27/01/1439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D08F3-3BC8-4627-8284-961C3D48FD1C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089543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9033-D5F5-423C-A240-DAD5990AD3B7}" type="datetimeFigureOut">
              <a:rPr lang="ar-JO" smtClean="0"/>
              <a:t>27/01/1439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D08F3-3BC8-4627-8284-961C3D48FD1C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7402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9033-D5F5-423C-A240-DAD5990AD3B7}" type="datetimeFigureOut">
              <a:rPr lang="ar-JO" smtClean="0"/>
              <a:t>27/01/1439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D08F3-3BC8-4627-8284-961C3D48FD1C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692276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9033-D5F5-423C-A240-DAD5990AD3B7}" type="datetimeFigureOut">
              <a:rPr lang="ar-JO" smtClean="0"/>
              <a:t>27/01/1439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D08F3-3BC8-4627-8284-961C3D48FD1C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290314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9033-D5F5-423C-A240-DAD5990AD3B7}" type="datetimeFigureOut">
              <a:rPr lang="ar-JO" smtClean="0"/>
              <a:t>27/01/1439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D08F3-3BC8-4627-8284-961C3D48FD1C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742424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9033-D5F5-423C-A240-DAD5990AD3B7}" type="datetimeFigureOut">
              <a:rPr lang="ar-JO" smtClean="0"/>
              <a:t>27/01/1439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D08F3-3BC8-4627-8284-961C3D48FD1C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542280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C9033-D5F5-423C-A240-DAD5990AD3B7}" type="datetimeFigureOut">
              <a:rPr lang="ar-JO" smtClean="0"/>
              <a:t>27/01/1439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D08F3-3BC8-4627-8284-961C3D48FD1C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500153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chart" Target="../charts/chart1.xml"/><Relationship Id="rId7" Type="http://schemas.openxmlformats.org/officeDocument/2006/relationships/image" Target="../media/image26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chart" Target="../charts/char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10" Type="http://schemas.openxmlformats.org/officeDocument/2006/relationships/chart" Target="../charts/chart4.xml"/><Relationship Id="rId4" Type="http://schemas.openxmlformats.org/officeDocument/2006/relationships/image" Target="../media/image31.PNG"/><Relationship Id="rId9" Type="http://schemas.openxmlformats.org/officeDocument/2006/relationships/chart" Target="../charts/char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g"/><Relationship Id="rId4" Type="http://schemas.openxmlformats.org/officeDocument/2006/relationships/image" Target="../media/image54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4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jpeg"/><Relationship Id="rId4" Type="http://schemas.openxmlformats.org/officeDocument/2006/relationships/image" Target="../media/image54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jpeg"/><Relationship Id="rId4" Type="http://schemas.openxmlformats.org/officeDocument/2006/relationships/image" Target="../media/image54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54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gif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gif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51.png"/><Relationship Id="rId4" Type="http://schemas.openxmlformats.org/officeDocument/2006/relationships/image" Target="../media/image67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gif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51.png"/><Relationship Id="rId4" Type="http://schemas.openxmlformats.org/officeDocument/2006/relationships/image" Target="../media/image6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gif"/><Relationship Id="rId7" Type="http://schemas.openxmlformats.org/officeDocument/2006/relationships/image" Target="../media/image74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51.png"/><Relationship Id="rId4" Type="http://schemas.openxmlformats.org/officeDocument/2006/relationships/image" Target="../media/image67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gif"/><Relationship Id="rId7" Type="http://schemas.openxmlformats.org/officeDocument/2006/relationships/image" Target="../media/image74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51.png"/><Relationship Id="rId4" Type="http://schemas.openxmlformats.org/officeDocument/2006/relationships/image" Target="../media/image67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gif"/><Relationship Id="rId7" Type="http://schemas.openxmlformats.org/officeDocument/2006/relationships/image" Target="../media/image74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51.png"/><Relationship Id="rId4" Type="http://schemas.openxmlformats.org/officeDocument/2006/relationships/image" Target="../media/image67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gif"/><Relationship Id="rId7" Type="http://schemas.openxmlformats.org/officeDocument/2006/relationships/image" Target="../media/image74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51.png"/><Relationship Id="rId4" Type="http://schemas.openxmlformats.org/officeDocument/2006/relationships/image" Target="../media/image67.png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eg"/><Relationship Id="rId3" Type="http://schemas.openxmlformats.org/officeDocument/2006/relationships/image" Target="../media/image66.gif"/><Relationship Id="rId7" Type="http://schemas.openxmlformats.org/officeDocument/2006/relationships/image" Target="../media/image74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51.png"/><Relationship Id="rId4" Type="http://schemas.openxmlformats.org/officeDocument/2006/relationships/image" Target="../media/image67.png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eg"/><Relationship Id="rId3" Type="http://schemas.openxmlformats.org/officeDocument/2006/relationships/image" Target="../media/image66.gif"/><Relationship Id="rId7" Type="http://schemas.openxmlformats.org/officeDocument/2006/relationships/image" Target="../media/image74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51.png"/><Relationship Id="rId4" Type="http://schemas.openxmlformats.org/officeDocument/2006/relationships/image" Target="../media/image67.png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eg"/><Relationship Id="rId3" Type="http://schemas.openxmlformats.org/officeDocument/2006/relationships/image" Target="../media/image66.gif"/><Relationship Id="rId7" Type="http://schemas.openxmlformats.org/officeDocument/2006/relationships/image" Target="../media/image74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51.png"/><Relationship Id="rId4" Type="http://schemas.openxmlformats.org/officeDocument/2006/relationships/image" Target="../media/image67.png"/><Relationship Id="rId9" Type="http://schemas.openxmlformats.org/officeDocument/2006/relationships/image" Target="../media/image55.jpg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eg"/><Relationship Id="rId3" Type="http://schemas.openxmlformats.org/officeDocument/2006/relationships/image" Target="../media/image66.gif"/><Relationship Id="rId7" Type="http://schemas.openxmlformats.org/officeDocument/2006/relationships/image" Target="../media/image74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51.png"/><Relationship Id="rId4" Type="http://schemas.openxmlformats.org/officeDocument/2006/relationships/image" Target="../media/image67.png"/><Relationship Id="rId9" Type="http://schemas.openxmlformats.org/officeDocument/2006/relationships/image" Target="../media/image55.jpg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eg"/><Relationship Id="rId3" Type="http://schemas.openxmlformats.org/officeDocument/2006/relationships/image" Target="../media/image66.gif"/><Relationship Id="rId7" Type="http://schemas.openxmlformats.org/officeDocument/2006/relationships/image" Target="../media/image74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11" Type="http://schemas.openxmlformats.org/officeDocument/2006/relationships/image" Target="../media/image59.png"/><Relationship Id="rId5" Type="http://schemas.openxmlformats.org/officeDocument/2006/relationships/image" Target="../media/image51.png"/><Relationship Id="rId10" Type="http://schemas.openxmlformats.org/officeDocument/2006/relationships/image" Target="../media/image76.jpeg"/><Relationship Id="rId4" Type="http://schemas.openxmlformats.org/officeDocument/2006/relationships/image" Target="../media/image67.png"/><Relationship Id="rId9" Type="http://schemas.openxmlformats.org/officeDocument/2006/relationships/image" Target="../media/image55.jp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2.jpg"/><Relationship Id="rId4" Type="http://schemas.openxmlformats.org/officeDocument/2006/relationships/image" Target="../media/image81.jp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D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14929" y="1656175"/>
            <a:ext cx="7421065" cy="2387600"/>
          </a:xfrm>
        </p:spPr>
        <p:txBody>
          <a:bodyPr/>
          <a:lstStyle/>
          <a:p>
            <a:r>
              <a:rPr lang="ar-JO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تطوير شمال غرب نابلس لمنطقة اقتصادية نموذجية</a:t>
            </a:r>
            <a:endParaRPr lang="ar-JO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0612" y="4038146"/>
            <a:ext cx="9144000" cy="1655762"/>
          </a:xfrm>
        </p:spPr>
        <p:txBody>
          <a:bodyPr>
            <a:normAutofit/>
          </a:bodyPr>
          <a:lstStyle/>
          <a:p>
            <a:r>
              <a:rPr lang="ar-JO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ريمه يوسف سماعنه</a:t>
            </a:r>
            <a:endParaRPr lang="ar-JO" sz="36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220222" y="3104032"/>
            <a:ext cx="2011680" cy="1942746"/>
            <a:chOff x="9875521" y="4429919"/>
            <a:chExt cx="2011680" cy="1942746"/>
          </a:xfrm>
        </p:grpSpPr>
        <p:grpSp>
          <p:nvGrpSpPr>
            <p:cNvPr id="5" name="Group 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11859064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Group 13"/>
          <p:cNvGrpSpPr/>
          <p:nvPr/>
        </p:nvGrpSpPr>
        <p:grpSpPr>
          <a:xfrm rot="10800000">
            <a:off x="1786601" y="1780462"/>
            <a:ext cx="2011680" cy="1942746"/>
            <a:chOff x="9875521" y="4429919"/>
            <a:chExt cx="2011680" cy="1942746"/>
          </a:xfrm>
        </p:grpSpPr>
        <p:grpSp>
          <p:nvGrpSpPr>
            <p:cNvPr id="15" name="Group 1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4" name="Group 23"/>
          <p:cNvGrpSpPr/>
          <p:nvPr/>
        </p:nvGrpSpPr>
        <p:grpSpPr>
          <a:xfrm rot="16200000">
            <a:off x="10094922" y="155442"/>
            <a:ext cx="2011680" cy="1942746"/>
            <a:chOff x="9875521" y="4429919"/>
            <a:chExt cx="2011680" cy="1942746"/>
          </a:xfrm>
        </p:grpSpPr>
        <p:grpSp>
          <p:nvGrpSpPr>
            <p:cNvPr id="25" name="Group 2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30" name="Straight Connector 2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4" name="Group 33"/>
          <p:cNvGrpSpPr/>
          <p:nvPr/>
        </p:nvGrpSpPr>
        <p:grpSpPr>
          <a:xfrm rot="5400000">
            <a:off x="98478" y="4757684"/>
            <a:ext cx="2011680" cy="1942746"/>
            <a:chOff x="9875521" y="4429919"/>
            <a:chExt cx="2011680" cy="1942746"/>
          </a:xfrm>
        </p:grpSpPr>
        <p:grpSp>
          <p:nvGrpSpPr>
            <p:cNvPr id="35" name="Group 3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42" name="Straight Connector 4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40" name="Straight Connector 3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Group 3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38" name="Straight Connector 3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4" name="Group 43"/>
          <p:cNvGrpSpPr/>
          <p:nvPr/>
        </p:nvGrpSpPr>
        <p:grpSpPr>
          <a:xfrm>
            <a:off x="9127589" y="3912215"/>
            <a:ext cx="2011680" cy="1942746"/>
            <a:chOff x="9875521" y="4429919"/>
            <a:chExt cx="2011680" cy="1942746"/>
          </a:xfrm>
        </p:grpSpPr>
        <p:grpSp>
          <p:nvGrpSpPr>
            <p:cNvPr id="45" name="Group 4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52" name="Straight Connector 5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oup 4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50" name="Straight Connector 49"/>
              <p:cNvCxnSpPr/>
              <p:nvPr/>
            </p:nvCxnSpPr>
            <p:spPr>
              <a:xfrm>
                <a:off x="11859064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Group 4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48" name="Straight Connector 4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4" name="Group 53"/>
          <p:cNvGrpSpPr/>
          <p:nvPr/>
        </p:nvGrpSpPr>
        <p:grpSpPr>
          <a:xfrm>
            <a:off x="10060494" y="4792151"/>
            <a:ext cx="2011680" cy="1942746"/>
            <a:chOff x="9875521" y="4429919"/>
            <a:chExt cx="2011680" cy="1942746"/>
          </a:xfrm>
        </p:grpSpPr>
        <p:grpSp>
          <p:nvGrpSpPr>
            <p:cNvPr id="55" name="Group 5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62" name="Straight Connector 6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Group 5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60" name="Straight Connector 59"/>
              <p:cNvCxnSpPr/>
              <p:nvPr/>
            </p:nvCxnSpPr>
            <p:spPr>
              <a:xfrm>
                <a:off x="11859064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" name="Group 5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58" name="Straight Connector 5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4" name="Group 63"/>
          <p:cNvGrpSpPr/>
          <p:nvPr/>
        </p:nvGrpSpPr>
        <p:grpSpPr>
          <a:xfrm rot="10800000">
            <a:off x="948634" y="958507"/>
            <a:ext cx="2011680" cy="1942746"/>
            <a:chOff x="9875521" y="4429919"/>
            <a:chExt cx="2011680" cy="1942746"/>
          </a:xfrm>
        </p:grpSpPr>
        <p:grpSp>
          <p:nvGrpSpPr>
            <p:cNvPr id="65" name="Group 6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72" name="Straight Connector 7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70" name="Straight Connector 6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7" name="Group 6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68" name="Straight Connector 6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4" name="Group 73"/>
          <p:cNvGrpSpPr/>
          <p:nvPr/>
        </p:nvGrpSpPr>
        <p:grpSpPr>
          <a:xfrm rot="10800000">
            <a:off x="98478" y="135780"/>
            <a:ext cx="2011680" cy="1942746"/>
            <a:chOff x="9875521" y="4429919"/>
            <a:chExt cx="2011680" cy="1942746"/>
          </a:xfrm>
        </p:grpSpPr>
        <p:grpSp>
          <p:nvGrpSpPr>
            <p:cNvPr id="75" name="Group 7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82" name="Straight Connector 8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Group 7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80" name="Straight Connector 7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7" name="Group 7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78" name="Straight Connector 7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6281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7" t="2834" r="1917" b="2421"/>
          <a:stretch/>
        </p:blipFill>
        <p:spPr>
          <a:xfrm>
            <a:off x="0" y="0"/>
            <a:ext cx="8619032" cy="6858000"/>
          </a:xfrm>
        </p:spPr>
      </p:pic>
      <p:cxnSp>
        <p:nvCxnSpPr>
          <p:cNvPr id="9" name="Straight Arrow Connector 8"/>
          <p:cNvCxnSpPr/>
          <p:nvPr/>
        </p:nvCxnSpPr>
        <p:spPr>
          <a:xfrm>
            <a:off x="5718412" y="1719619"/>
            <a:ext cx="3766782" cy="1364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7484" y="3656169"/>
            <a:ext cx="2724962" cy="3201830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6348484" y="5026926"/>
            <a:ext cx="2443922" cy="3639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5194" y="29059"/>
            <a:ext cx="2682216" cy="361530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40" y="4472332"/>
            <a:ext cx="3534769" cy="2358371"/>
          </a:xfrm>
          <a:prstGeom prst="rect">
            <a:avLst/>
          </a:prstGeom>
        </p:spPr>
      </p:pic>
      <p:cxnSp>
        <p:nvCxnSpPr>
          <p:cNvPr id="28" name="Elbow Connector 27"/>
          <p:cNvCxnSpPr/>
          <p:nvPr/>
        </p:nvCxnSpPr>
        <p:spPr>
          <a:xfrm rot="10800000" flipV="1">
            <a:off x="1175983" y="3634304"/>
            <a:ext cx="2279177" cy="982639"/>
          </a:xfrm>
          <a:prstGeom prst="bentConnector3">
            <a:avLst>
              <a:gd name="adj1" fmla="val 99701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1848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7" t="2834" r="1917" b="2421"/>
          <a:stretch/>
        </p:blipFill>
        <p:spPr>
          <a:xfrm>
            <a:off x="0" y="0"/>
            <a:ext cx="8619032" cy="6858000"/>
          </a:xfrm>
          <a:prstGeom prst="rect">
            <a:avLst/>
          </a:prstGeom>
        </p:spPr>
      </p:pic>
      <p:pic>
        <p:nvPicPr>
          <p:cNvPr id="9" name="Content Placeholder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7" t="2547" r="1899" b="2733"/>
          <a:stretch/>
        </p:blipFill>
        <p:spPr>
          <a:xfrm>
            <a:off x="25314" y="15517"/>
            <a:ext cx="8567617" cy="6826966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10030270" y="4785819"/>
            <a:ext cx="2011680" cy="1942746"/>
            <a:chOff x="9875521" y="4429919"/>
            <a:chExt cx="2011680" cy="1942746"/>
          </a:xfrm>
        </p:grpSpPr>
        <p:grpSp>
          <p:nvGrpSpPr>
            <p:cNvPr id="10" name="Group 9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30640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0"/>
            <a:ext cx="10515600" cy="1325563"/>
          </a:xfrm>
        </p:spPr>
        <p:txBody>
          <a:bodyPr>
            <a:normAutofit/>
          </a:bodyPr>
          <a:lstStyle/>
          <a:p>
            <a:r>
              <a:rPr lang="ar-JO" sz="4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مبررات اختيار موقع المشروع</a:t>
            </a:r>
            <a:endParaRPr lang="ar-JO" sz="4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3882064"/>
              </p:ext>
            </p:extLst>
          </p:nvPr>
        </p:nvGraphicFramePr>
        <p:xfrm>
          <a:off x="2501553" y="1705970"/>
          <a:ext cx="7528717" cy="3898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10030270" y="4785819"/>
            <a:ext cx="2011680" cy="1942746"/>
            <a:chOff x="9875521" y="4429919"/>
            <a:chExt cx="2011680" cy="1942746"/>
          </a:xfrm>
        </p:grpSpPr>
        <p:grpSp>
          <p:nvGrpSpPr>
            <p:cNvPr id="5" name="Group 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Rectangle 14"/>
          <p:cNvSpPr/>
          <p:nvPr/>
        </p:nvSpPr>
        <p:spPr>
          <a:xfrm>
            <a:off x="4363271" y="2818774"/>
            <a:ext cx="2570929" cy="787329"/>
          </a:xfrm>
          <a:prstGeom prst="rect">
            <a:avLst/>
          </a:prstGeom>
          <a:solidFill>
            <a:schemeClr val="bg1">
              <a:lumMod val="85000"/>
              <a:alpha val="7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06578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9584481" y="233847"/>
            <a:ext cx="2429333" cy="740650"/>
            <a:chOff x="1936433" y="2041661"/>
            <a:chExt cx="2429333" cy="740650"/>
          </a:xfrm>
          <a:solidFill>
            <a:schemeClr val="bg1">
              <a:alpha val="0"/>
            </a:schemeClr>
          </a:solidFill>
        </p:grpSpPr>
        <p:sp>
          <p:nvSpPr>
            <p:cNvPr id="6" name="Rectangle 5"/>
            <p:cNvSpPr/>
            <p:nvPr/>
          </p:nvSpPr>
          <p:spPr>
            <a:xfrm>
              <a:off x="1936433" y="2041661"/>
              <a:ext cx="2429333" cy="740650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1936433" y="2041661"/>
              <a:ext cx="2429333" cy="74065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12446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JO" sz="2800" kern="1200" dirty="0" smtClean="0">
                  <a:solidFill>
                    <a:schemeClr val="tx1"/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الموقع الاستراتيجي</a:t>
              </a:r>
              <a:endParaRPr lang="ar-JO" sz="2800" kern="1200" dirty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61625" y="233847"/>
            <a:ext cx="3532451" cy="4851846"/>
            <a:chOff x="56910" y="61348"/>
            <a:chExt cx="2989522" cy="4206135"/>
          </a:xfrm>
        </p:grpSpPr>
        <p:pic>
          <p:nvPicPr>
            <p:cNvPr id="4" name="Content Placeholder 1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218" t="6539" r="24105" b="5510"/>
            <a:stretch/>
          </p:blipFill>
          <p:spPr>
            <a:xfrm>
              <a:off x="56910" y="61348"/>
              <a:ext cx="2236763" cy="4150604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1803900" y="3925635"/>
              <a:ext cx="1242532" cy="3418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3" t="2587" r="2361" b="4876"/>
          <a:stretch/>
        </p:blipFill>
        <p:spPr>
          <a:xfrm>
            <a:off x="4253420" y="740650"/>
            <a:ext cx="4612944" cy="5596960"/>
          </a:xfrm>
          <a:prstGeom prst="rect">
            <a:avLst/>
          </a:prstGeom>
        </p:spPr>
      </p:pic>
      <p:sp>
        <p:nvSpPr>
          <p:cNvPr id="15" name="Freeform 14"/>
          <p:cNvSpPr/>
          <p:nvPr/>
        </p:nvSpPr>
        <p:spPr>
          <a:xfrm>
            <a:off x="1528549" y="1078173"/>
            <a:ext cx="3289111" cy="2144967"/>
          </a:xfrm>
          <a:custGeom>
            <a:avLst/>
            <a:gdLst>
              <a:gd name="connsiteX0" fmla="*/ 0 w 3657600"/>
              <a:gd name="connsiteY0" fmla="*/ 270457 h 1526962"/>
              <a:gd name="connsiteX1" fmla="*/ 64394 w 3657600"/>
              <a:gd name="connsiteY1" fmla="*/ 231820 h 1526962"/>
              <a:gd name="connsiteX2" fmla="*/ 90152 w 3657600"/>
              <a:gd name="connsiteY2" fmla="*/ 193183 h 1526962"/>
              <a:gd name="connsiteX3" fmla="*/ 167425 w 3657600"/>
              <a:gd name="connsiteY3" fmla="*/ 115910 h 1526962"/>
              <a:gd name="connsiteX4" fmla="*/ 206062 w 3657600"/>
              <a:gd name="connsiteY4" fmla="*/ 77274 h 1526962"/>
              <a:gd name="connsiteX5" fmla="*/ 244698 w 3657600"/>
              <a:gd name="connsiteY5" fmla="*/ 51516 h 1526962"/>
              <a:gd name="connsiteX6" fmla="*/ 296214 w 3657600"/>
              <a:gd name="connsiteY6" fmla="*/ 38637 h 1526962"/>
              <a:gd name="connsiteX7" fmla="*/ 334850 w 3657600"/>
              <a:gd name="connsiteY7" fmla="*/ 25758 h 1526962"/>
              <a:gd name="connsiteX8" fmla="*/ 425003 w 3657600"/>
              <a:gd name="connsiteY8" fmla="*/ 0 h 1526962"/>
              <a:gd name="connsiteX9" fmla="*/ 708338 w 3657600"/>
              <a:gd name="connsiteY9" fmla="*/ 12879 h 1526962"/>
              <a:gd name="connsiteX10" fmla="*/ 746974 w 3657600"/>
              <a:gd name="connsiteY10" fmla="*/ 25758 h 1526962"/>
              <a:gd name="connsiteX11" fmla="*/ 824248 w 3657600"/>
              <a:gd name="connsiteY11" fmla="*/ 77274 h 1526962"/>
              <a:gd name="connsiteX12" fmla="*/ 927279 w 3657600"/>
              <a:gd name="connsiteY12" fmla="*/ 193183 h 1526962"/>
              <a:gd name="connsiteX13" fmla="*/ 965915 w 3657600"/>
              <a:gd name="connsiteY13" fmla="*/ 231820 h 1526962"/>
              <a:gd name="connsiteX14" fmla="*/ 991673 w 3657600"/>
              <a:gd name="connsiteY14" fmla="*/ 270457 h 1526962"/>
              <a:gd name="connsiteX15" fmla="*/ 1004552 w 3657600"/>
              <a:gd name="connsiteY15" fmla="*/ 309093 h 1526962"/>
              <a:gd name="connsiteX16" fmla="*/ 1081825 w 3657600"/>
              <a:gd name="connsiteY16" fmla="*/ 386367 h 1526962"/>
              <a:gd name="connsiteX17" fmla="*/ 1120462 w 3657600"/>
              <a:gd name="connsiteY17" fmla="*/ 425003 h 1526962"/>
              <a:gd name="connsiteX18" fmla="*/ 1133341 w 3657600"/>
              <a:gd name="connsiteY18" fmla="*/ 463640 h 1526962"/>
              <a:gd name="connsiteX19" fmla="*/ 1171977 w 3657600"/>
              <a:gd name="connsiteY19" fmla="*/ 489398 h 1526962"/>
              <a:gd name="connsiteX20" fmla="*/ 1210614 w 3657600"/>
              <a:gd name="connsiteY20" fmla="*/ 528034 h 1526962"/>
              <a:gd name="connsiteX21" fmla="*/ 1287887 w 3657600"/>
              <a:gd name="connsiteY21" fmla="*/ 631065 h 1526962"/>
              <a:gd name="connsiteX22" fmla="*/ 1352281 w 3657600"/>
              <a:gd name="connsiteY22" fmla="*/ 708338 h 1526962"/>
              <a:gd name="connsiteX23" fmla="*/ 1403797 w 3657600"/>
              <a:gd name="connsiteY23" fmla="*/ 785612 h 1526962"/>
              <a:gd name="connsiteX24" fmla="*/ 1481070 w 3657600"/>
              <a:gd name="connsiteY24" fmla="*/ 862885 h 1526962"/>
              <a:gd name="connsiteX25" fmla="*/ 1519707 w 3657600"/>
              <a:gd name="connsiteY25" fmla="*/ 901521 h 1526962"/>
              <a:gd name="connsiteX26" fmla="*/ 1584101 w 3657600"/>
              <a:gd name="connsiteY26" fmla="*/ 978795 h 1526962"/>
              <a:gd name="connsiteX27" fmla="*/ 1622738 w 3657600"/>
              <a:gd name="connsiteY27" fmla="*/ 1004552 h 1526962"/>
              <a:gd name="connsiteX28" fmla="*/ 1700011 w 3657600"/>
              <a:gd name="connsiteY28" fmla="*/ 1056068 h 1526962"/>
              <a:gd name="connsiteX29" fmla="*/ 1790163 w 3657600"/>
              <a:gd name="connsiteY29" fmla="*/ 1120462 h 1526962"/>
              <a:gd name="connsiteX30" fmla="*/ 1828800 w 3657600"/>
              <a:gd name="connsiteY30" fmla="*/ 1133341 h 1526962"/>
              <a:gd name="connsiteX31" fmla="*/ 1906073 w 3657600"/>
              <a:gd name="connsiteY31" fmla="*/ 1184857 h 1526962"/>
              <a:gd name="connsiteX32" fmla="*/ 1944710 w 3657600"/>
              <a:gd name="connsiteY32" fmla="*/ 1210614 h 1526962"/>
              <a:gd name="connsiteX33" fmla="*/ 2060619 w 3657600"/>
              <a:gd name="connsiteY33" fmla="*/ 1249251 h 1526962"/>
              <a:gd name="connsiteX34" fmla="*/ 2099256 w 3657600"/>
              <a:gd name="connsiteY34" fmla="*/ 1262130 h 1526962"/>
              <a:gd name="connsiteX35" fmla="*/ 2137893 w 3657600"/>
              <a:gd name="connsiteY35" fmla="*/ 1287888 h 1526962"/>
              <a:gd name="connsiteX36" fmla="*/ 2215166 w 3657600"/>
              <a:gd name="connsiteY36" fmla="*/ 1300767 h 1526962"/>
              <a:gd name="connsiteX37" fmla="*/ 2369712 w 3657600"/>
              <a:gd name="connsiteY37" fmla="*/ 1352282 h 1526962"/>
              <a:gd name="connsiteX38" fmla="*/ 2408349 w 3657600"/>
              <a:gd name="connsiteY38" fmla="*/ 1365161 h 1526962"/>
              <a:gd name="connsiteX39" fmla="*/ 2446986 w 3657600"/>
              <a:gd name="connsiteY39" fmla="*/ 1390919 h 1526962"/>
              <a:gd name="connsiteX40" fmla="*/ 2601532 w 3657600"/>
              <a:gd name="connsiteY40" fmla="*/ 1416676 h 1526962"/>
              <a:gd name="connsiteX41" fmla="*/ 2756079 w 3657600"/>
              <a:gd name="connsiteY41" fmla="*/ 1455313 h 1526962"/>
              <a:gd name="connsiteX42" fmla="*/ 2794715 w 3657600"/>
              <a:gd name="connsiteY42" fmla="*/ 1468192 h 1526962"/>
              <a:gd name="connsiteX43" fmla="*/ 3116687 w 3657600"/>
              <a:gd name="connsiteY43" fmla="*/ 1493950 h 1526962"/>
              <a:gd name="connsiteX44" fmla="*/ 3657600 w 3657600"/>
              <a:gd name="connsiteY44" fmla="*/ 1506829 h 1526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657600" h="1526962">
                <a:moveTo>
                  <a:pt x="0" y="270457"/>
                </a:moveTo>
                <a:cubicBezTo>
                  <a:pt x="21465" y="257578"/>
                  <a:pt x="45388" y="248111"/>
                  <a:pt x="64394" y="231820"/>
                </a:cubicBezTo>
                <a:cubicBezTo>
                  <a:pt x="76146" y="221747"/>
                  <a:pt x="79869" y="204752"/>
                  <a:pt x="90152" y="193183"/>
                </a:cubicBezTo>
                <a:cubicBezTo>
                  <a:pt x="114353" y="165957"/>
                  <a:pt x="141667" y="141668"/>
                  <a:pt x="167425" y="115910"/>
                </a:cubicBezTo>
                <a:cubicBezTo>
                  <a:pt x="180304" y="103031"/>
                  <a:pt x="190908" y="87377"/>
                  <a:pt x="206062" y="77274"/>
                </a:cubicBezTo>
                <a:cubicBezTo>
                  <a:pt x="218941" y="68688"/>
                  <a:pt x="230471" y="57613"/>
                  <a:pt x="244698" y="51516"/>
                </a:cubicBezTo>
                <a:cubicBezTo>
                  <a:pt x="260967" y="44543"/>
                  <a:pt x="279195" y="43500"/>
                  <a:pt x="296214" y="38637"/>
                </a:cubicBezTo>
                <a:cubicBezTo>
                  <a:pt x="309267" y="34908"/>
                  <a:pt x="321797" y="29487"/>
                  <a:pt x="334850" y="25758"/>
                </a:cubicBezTo>
                <a:cubicBezTo>
                  <a:pt x="448059" y="-6588"/>
                  <a:pt x="332359" y="30881"/>
                  <a:pt x="425003" y="0"/>
                </a:cubicBezTo>
                <a:cubicBezTo>
                  <a:pt x="519448" y="4293"/>
                  <a:pt x="614097" y="5340"/>
                  <a:pt x="708338" y="12879"/>
                </a:cubicBezTo>
                <a:cubicBezTo>
                  <a:pt x="721870" y="13962"/>
                  <a:pt x="735107" y="19165"/>
                  <a:pt x="746974" y="25758"/>
                </a:cubicBezTo>
                <a:cubicBezTo>
                  <a:pt x="774035" y="40792"/>
                  <a:pt x="824248" y="77274"/>
                  <a:pt x="824248" y="77274"/>
                </a:cubicBezTo>
                <a:cubicBezTo>
                  <a:pt x="870212" y="146221"/>
                  <a:pt x="839058" y="104962"/>
                  <a:pt x="927279" y="193183"/>
                </a:cubicBezTo>
                <a:cubicBezTo>
                  <a:pt x="940158" y="206062"/>
                  <a:pt x="955812" y="216666"/>
                  <a:pt x="965915" y="231820"/>
                </a:cubicBezTo>
                <a:cubicBezTo>
                  <a:pt x="974501" y="244699"/>
                  <a:pt x="984751" y="256613"/>
                  <a:pt x="991673" y="270457"/>
                </a:cubicBezTo>
                <a:cubicBezTo>
                  <a:pt x="997744" y="282599"/>
                  <a:pt x="996218" y="298377"/>
                  <a:pt x="1004552" y="309093"/>
                </a:cubicBezTo>
                <a:cubicBezTo>
                  <a:pt x="1026916" y="337847"/>
                  <a:pt x="1056067" y="360609"/>
                  <a:pt x="1081825" y="386367"/>
                </a:cubicBezTo>
                <a:lnTo>
                  <a:pt x="1120462" y="425003"/>
                </a:lnTo>
                <a:cubicBezTo>
                  <a:pt x="1124755" y="437882"/>
                  <a:pt x="1124860" y="453039"/>
                  <a:pt x="1133341" y="463640"/>
                </a:cubicBezTo>
                <a:cubicBezTo>
                  <a:pt x="1143010" y="475727"/>
                  <a:pt x="1160086" y="479489"/>
                  <a:pt x="1171977" y="489398"/>
                </a:cubicBezTo>
                <a:cubicBezTo>
                  <a:pt x="1185969" y="501058"/>
                  <a:pt x="1199081" y="513938"/>
                  <a:pt x="1210614" y="528034"/>
                </a:cubicBezTo>
                <a:cubicBezTo>
                  <a:pt x="1237799" y="561260"/>
                  <a:pt x="1264074" y="595345"/>
                  <a:pt x="1287887" y="631065"/>
                </a:cubicBezTo>
                <a:cubicBezTo>
                  <a:pt x="1379932" y="769132"/>
                  <a:pt x="1236590" y="559592"/>
                  <a:pt x="1352281" y="708338"/>
                </a:cubicBezTo>
                <a:cubicBezTo>
                  <a:pt x="1371287" y="732774"/>
                  <a:pt x="1381907" y="763722"/>
                  <a:pt x="1403797" y="785612"/>
                </a:cubicBezTo>
                <a:lnTo>
                  <a:pt x="1481070" y="862885"/>
                </a:lnTo>
                <a:cubicBezTo>
                  <a:pt x="1493949" y="875764"/>
                  <a:pt x="1509604" y="886367"/>
                  <a:pt x="1519707" y="901521"/>
                </a:cubicBezTo>
                <a:cubicBezTo>
                  <a:pt x="1545032" y="939509"/>
                  <a:pt x="1546917" y="947809"/>
                  <a:pt x="1584101" y="978795"/>
                </a:cubicBezTo>
                <a:cubicBezTo>
                  <a:pt x="1595992" y="988704"/>
                  <a:pt x="1610847" y="994643"/>
                  <a:pt x="1622738" y="1004552"/>
                </a:cubicBezTo>
                <a:cubicBezTo>
                  <a:pt x="1687055" y="1058149"/>
                  <a:pt x="1632109" y="1033434"/>
                  <a:pt x="1700011" y="1056068"/>
                </a:cubicBezTo>
                <a:cubicBezTo>
                  <a:pt x="1711687" y="1064825"/>
                  <a:pt x="1771324" y="1111043"/>
                  <a:pt x="1790163" y="1120462"/>
                </a:cubicBezTo>
                <a:cubicBezTo>
                  <a:pt x="1802306" y="1126533"/>
                  <a:pt x="1815921" y="1129048"/>
                  <a:pt x="1828800" y="1133341"/>
                </a:cubicBezTo>
                <a:lnTo>
                  <a:pt x="1906073" y="1184857"/>
                </a:lnTo>
                <a:cubicBezTo>
                  <a:pt x="1918952" y="1193443"/>
                  <a:pt x="1930026" y="1205719"/>
                  <a:pt x="1944710" y="1210614"/>
                </a:cubicBezTo>
                <a:lnTo>
                  <a:pt x="2060619" y="1249251"/>
                </a:lnTo>
                <a:cubicBezTo>
                  <a:pt x="2073498" y="1253544"/>
                  <a:pt x="2087960" y="1254600"/>
                  <a:pt x="2099256" y="1262130"/>
                </a:cubicBezTo>
                <a:cubicBezTo>
                  <a:pt x="2112135" y="1270716"/>
                  <a:pt x="2123209" y="1282993"/>
                  <a:pt x="2137893" y="1287888"/>
                </a:cubicBezTo>
                <a:cubicBezTo>
                  <a:pt x="2162666" y="1296146"/>
                  <a:pt x="2189833" y="1294434"/>
                  <a:pt x="2215166" y="1300767"/>
                </a:cubicBezTo>
                <a:cubicBezTo>
                  <a:pt x="2215182" y="1300771"/>
                  <a:pt x="2369697" y="1352277"/>
                  <a:pt x="2369712" y="1352282"/>
                </a:cubicBezTo>
                <a:cubicBezTo>
                  <a:pt x="2382591" y="1356575"/>
                  <a:pt x="2397053" y="1357631"/>
                  <a:pt x="2408349" y="1365161"/>
                </a:cubicBezTo>
                <a:cubicBezTo>
                  <a:pt x="2421228" y="1373747"/>
                  <a:pt x="2432030" y="1386931"/>
                  <a:pt x="2446986" y="1390919"/>
                </a:cubicBezTo>
                <a:cubicBezTo>
                  <a:pt x="2497449" y="1404376"/>
                  <a:pt x="2601532" y="1416676"/>
                  <a:pt x="2601532" y="1416676"/>
                </a:cubicBezTo>
                <a:cubicBezTo>
                  <a:pt x="2703578" y="1450692"/>
                  <a:pt x="2652023" y="1437970"/>
                  <a:pt x="2756079" y="1455313"/>
                </a:cubicBezTo>
                <a:cubicBezTo>
                  <a:pt x="2768958" y="1459606"/>
                  <a:pt x="2781359" y="1465764"/>
                  <a:pt x="2794715" y="1468192"/>
                </a:cubicBezTo>
                <a:cubicBezTo>
                  <a:pt x="2889180" y="1485368"/>
                  <a:pt x="3034513" y="1489116"/>
                  <a:pt x="3116687" y="1493950"/>
                </a:cubicBezTo>
                <a:cubicBezTo>
                  <a:pt x="3314158" y="1559774"/>
                  <a:pt x="3141748" y="1506829"/>
                  <a:pt x="3657600" y="1506829"/>
                </a:cubicBezTo>
              </a:path>
            </a:pathLst>
          </a:custGeom>
          <a:noFill/>
          <a:ln w="38100">
            <a:solidFill>
              <a:srgbClr val="9A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Isosceles Triangle 16"/>
          <p:cNvSpPr/>
          <p:nvPr/>
        </p:nvSpPr>
        <p:spPr>
          <a:xfrm rot="8977537">
            <a:off x="4860744" y="2315693"/>
            <a:ext cx="3289111" cy="2785025"/>
          </a:xfrm>
          <a:prstGeom prst="triangle">
            <a:avLst>
              <a:gd name="adj" fmla="val 47672"/>
            </a:avLst>
          </a:prstGeom>
          <a:solidFill>
            <a:schemeClr val="accent1">
              <a:alpha val="0"/>
            </a:schemeClr>
          </a:solidFill>
          <a:ln w="508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grpSp>
        <p:nvGrpSpPr>
          <p:cNvPr id="18" name="Group 17"/>
          <p:cNvGrpSpPr/>
          <p:nvPr/>
        </p:nvGrpSpPr>
        <p:grpSpPr>
          <a:xfrm>
            <a:off x="10030270" y="4785819"/>
            <a:ext cx="2011680" cy="1942746"/>
            <a:chOff x="9875521" y="4429919"/>
            <a:chExt cx="2011680" cy="1942746"/>
          </a:xfrm>
        </p:grpSpPr>
        <p:grpSp>
          <p:nvGrpSpPr>
            <p:cNvPr id="19" name="Group 18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137684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1" t="3981" r="3017" b="3284"/>
          <a:stretch/>
        </p:blipFill>
        <p:spPr>
          <a:xfrm>
            <a:off x="0" y="0"/>
            <a:ext cx="8638724" cy="6858000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10030270" y="4785819"/>
            <a:ext cx="2011680" cy="1942746"/>
            <a:chOff x="9875521" y="4429919"/>
            <a:chExt cx="2011680" cy="1942746"/>
          </a:xfrm>
        </p:grpSpPr>
        <p:grpSp>
          <p:nvGrpSpPr>
            <p:cNvPr id="14" name="Group 13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21" name="Straight Connector 20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3" name="Group 22"/>
          <p:cNvGrpSpPr/>
          <p:nvPr/>
        </p:nvGrpSpPr>
        <p:grpSpPr>
          <a:xfrm>
            <a:off x="9584481" y="233847"/>
            <a:ext cx="2429333" cy="740650"/>
            <a:chOff x="1936433" y="2041661"/>
            <a:chExt cx="2429333" cy="740650"/>
          </a:xfrm>
          <a:solidFill>
            <a:schemeClr val="bg1">
              <a:alpha val="0"/>
            </a:schemeClr>
          </a:solidFill>
        </p:grpSpPr>
        <p:sp>
          <p:nvSpPr>
            <p:cNvPr id="24" name="Rectangle 23"/>
            <p:cNvSpPr/>
            <p:nvPr/>
          </p:nvSpPr>
          <p:spPr>
            <a:xfrm>
              <a:off x="1936433" y="2041661"/>
              <a:ext cx="2429333" cy="740650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1936433" y="2041661"/>
              <a:ext cx="2429333" cy="74065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12446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JO" sz="2800" kern="1200" dirty="0" smtClean="0">
                  <a:solidFill>
                    <a:schemeClr val="tx1"/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الطرق الهامة والرابطة</a:t>
              </a:r>
              <a:endParaRPr lang="ar-JO" sz="2800" kern="1200" dirty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8475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0" t="3227" r="2548" b="3306"/>
          <a:stretch/>
        </p:blipFill>
        <p:spPr>
          <a:xfrm>
            <a:off x="769" y="0"/>
            <a:ext cx="8589439" cy="6862341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10030270" y="4785819"/>
            <a:ext cx="2011680" cy="1942746"/>
            <a:chOff x="9875521" y="4429919"/>
            <a:chExt cx="2011680" cy="1942746"/>
          </a:xfrm>
        </p:grpSpPr>
        <p:grpSp>
          <p:nvGrpSpPr>
            <p:cNvPr id="12" name="Group 11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" name="Group 20"/>
          <p:cNvGrpSpPr/>
          <p:nvPr/>
        </p:nvGrpSpPr>
        <p:grpSpPr>
          <a:xfrm>
            <a:off x="9584481" y="233847"/>
            <a:ext cx="2429333" cy="740650"/>
            <a:chOff x="1936433" y="2041661"/>
            <a:chExt cx="2429333" cy="740650"/>
          </a:xfrm>
          <a:solidFill>
            <a:schemeClr val="bg1">
              <a:alpha val="0"/>
            </a:schemeClr>
          </a:solidFill>
        </p:grpSpPr>
        <p:sp>
          <p:nvSpPr>
            <p:cNvPr id="22" name="Rectangle 21"/>
            <p:cNvSpPr/>
            <p:nvPr/>
          </p:nvSpPr>
          <p:spPr>
            <a:xfrm>
              <a:off x="1936433" y="2041661"/>
              <a:ext cx="2429333" cy="740650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Rectangle 22"/>
            <p:cNvSpPr/>
            <p:nvPr/>
          </p:nvSpPr>
          <p:spPr>
            <a:xfrm>
              <a:off x="1936433" y="2041661"/>
              <a:ext cx="2429333" cy="74065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12446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JO" sz="2800" kern="1200" dirty="0" smtClean="0">
                  <a:solidFill>
                    <a:schemeClr val="tx1"/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الطرق الهامة والرابطة</a:t>
              </a:r>
              <a:endParaRPr lang="ar-JO" sz="2800" kern="1200" dirty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858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5" t="3316" r="2211" b="3316"/>
          <a:stretch/>
        </p:blipFill>
        <p:spPr>
          <a:xfrm>
            <a:off x="0" y="0"/>
            <a:ext cx="8679976" cy="6860518"/>
          </a:xfrm>
        </p:spPr>
      </p:pic>
      <p:grpSp>
        <p:nvGrpSpPr>
          <p:cNvPr id="9" name="Group 8"/>
          <p:cNvGrpSpPr/>
          <p:nvPr/>
        </p:nvGrpSpPr>
        <p:grpSpPr>
          <a:xfrm>
            <a:off x="10030270" y="4785819"/>
            <a:ext cx="2011680" cy="1942746"/>
            <a:chOff x="9875521" y="4429919"/>
            <a:chExt cx="2011680" cy="1942746"/>
          </a:xfrm>
        </p:grpSpPr>
        <p:grpSp>
          <p:nvGrpSpPr>
            <p:cNvPr id="10" name="Group 9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" name="Group 18"/>
          <p:cNvGrpSpPr/>
          <p:nvPr/>
        </p:nvGrpSpPr>
        <p:grpSpPr>
          <a:xfrm>
            <a:off x="9584481" y="233847"/>
            <a:ext cx="2429333" cy="740650"/>
            <a:chOff x="1936433" y="2041661"/>
            <a:chExt cx="2429333" cy="740650"/>
          </a:xfrm>
          <a:solidFill>
            <a:schemeClr val="bg1">
              <a:alpha val="0"/>
            </a:schemeClr>
          </a:solidFill>
        </p:grpSpPr>
        <p:sp>
          <p:nvSpPr>
            <p:cNvPr id="20" name="Rectangle 19"/>
            <p:cNvSpPr/>
            <p:nvPr/>
          </p:nvSpPr>
          <p:spPr>
            <a:xfrm>
              <a:off x="1936433" y="2041661"/>
              <a:ext cx="2429333" cy="740650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1936433" y="2041661"/>
              <a:ext cx="2429333" cy="74065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12446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JO" sz="2800" kern="1200" dirty="0" smtClean="0">
                  <a:solidFill>
                    <a:schemeClr val="tx1"/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الطرق الهامة والرابطة</a:t>
              </a:r>
              <a:endParaRPr lang="ar-JO" sz="2800" kern="1200" dirty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650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0030270" y="4785819"/>
            <a:ext cx="2011680" cy="1942746"/>
            <a:chOff x="9875521" y="4429919"/>
            <a:chExt cx="2011680" cy="1942746"/>
          </a:xfrm>
        </p:grpSpPr>
        <p:grpSp>
          <p:nvGrpSpPr>
            <p:cNvPr id="21" name="Group 20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22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9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758221" cy="6902932"/>
          </a:xfrm>
        </p:spPr>
      </p:pic>
      <p:grpSp>
        <p:nvGrpSpPr>
          <p:cNvPr id="31" name="Group 30"/>
          <p:cNvGrpSpPr/>
          <p:nvPr/>
        </p:nvGrpSpPr>
        <p:grpSpPr>
          <a:xfrm>
            <a:off x="9758220" y="233847"/>
            <a:ext cx="2255594" cy="740650"/>
            <a:chOff x="1936433" y="2041661"/>
            <a:chExt cx="2429333" cy="740650"/>
          </a:xfrm>
          <a:solidFill>
            <a:schemeClr val="bg1">
              <a:alpha val="0"/>
            </a:schemeClr>
          </a:solidFill>
        </p:grpSpPr>
        <p:sp>
          <p:nvSpPr>
            <p:cNvPr id="32" name="Rectangle 31"/>
            <p:cNvSpPr/>
            <p:nvPr/>
          </p:nvSpPr>
          <p:spPr>
            <a:xfrm>
              <a:off x="1936433" y="2041661"/>
              <a:ext cx="2429333" cy="740650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1936433" y="2041661"/>
              <a:ext cx="2429333" cy="74065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12446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JO" sz="2800" kern="1200" dirty="0" smtClean="0">
                  <a:solidFill>
                    <a:schemeClr val="tx1"/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الاقتصاد المحلي</a:t>
              </a:r>
              <a:endParaRPr lang="ar-JO" sz="2800" kern="1200" dirty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endParaRP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3710" y="3387698"/>
            <a:ext cx="264098" cy="282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67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15" name="Group 1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4" name="Diagram 3"/>
          <p:cNvGraphicFramePr/>
          <p:nvPr>
            <p:extLst/>
          </p:nvPr>
        </p:nvGraphicFramePr>
        <p:xfrm>
          <a:off x="860760" y="1530505"/>
          <a:ext cx="10210518" cy="23356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4" name="Rectangle 23"/>
          <p:cNvSpPr/>
          <p:nvPr/>
        </p:nvSpPr>
        <p:spPr>
          <a:xfrm>
            <a:off x="3561347" y="2754718"/>
            <a:ext cx="7448051" cy="1111429"/>
          </a:xfrm>
          <a:prstGeom prst="rect">
            <a:avLst/>
          </a:prstGeom>
          <a:solidFill>
            <a:schemeClr val="bg1">
              <a:lumMod val="85000"/>
              <a:alpha val="7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13332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104" y="28136"/>
            <a:ext cx="11262692" cy="1325563"/>
          </a:xfrm>
        </p:spPr>
        <p:txBody>
          <a:bodyPr>
            <a:normAutofit/>
          </a:bodyPr>
          <a:lstStyle/>
          <a:p>
            <a:r>
              <a:rPr lang="ar-JO" sz="4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مراحل التخطيط الاستراتيجي الخمس للتنمية الاقتصادية المحلية</a:t>
            </a:r>
            <a:endParaRPr lang="ar-JO" sz="4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1808456"/>
              </p:ext>
            </p:extLst>
          </p:nvPr>
        </p:nvGraphicFramePr>
        <p:xfrm>
          <a:off x="1181637" y="2031642"/>
          <a:ext cx="9872663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10030270" y="4785819"/>
            <a:ext cx="2011680" cy="1942746"/>
            <a:chOff x="9875521" y="4429919"/>
            <a:chExt cx="2011680" cy="1942746"/>
          </a:xfrm>
        </p:grpSpPr>
        <p:grpSp>
          <p:nvGrpSpPr>
            <p:cNvPr id="6" name="Group 5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91151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15" name="Group 1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10828777"/>
              </p:ext>
            </p:extLst>
          </p:nvPr>
        </p:nvGraphicFramePr>
        <p:xfrm>
          <a:off x="860760" y="1530505"/>
          <a:ext cx="10210518" cy="23356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140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>
            <p:extLst/>
          </p:nvPr>
        </p:nvGraphicFramePr>
        <p:xfrm>
          <a:off x="1181637" y="2031642"/>
          <a:ext cx="9872663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10030270" y="4785819"/>
            <a:ext cx="2011680" cy="1942746"/>
            <a:chOff x="9875521" y="4429919"/>
            <a:chExt cx="2011680" cy="1942746"/>
          </a:xfrm>
        </p:grpSpPr>
        <p:grpSp>
          <p:nvGrpSpPr>
            <p:cNvPr id="6" name="Group 5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Rectangle 14"/>
          <p:cNvSpPr/>
          <p:nvPr/>
        </p:nvSpPr>
        <p:spPr>
          <a:xfrm>
            <a:off x="3334663" y="3192379"/>
            <a:ext cx="2488621" cy="956258"/>
          </a:xfrm>
          <a:prstGeom prst="rect">
            <a:avLst/>
          </a:prstGeom>
          <a:solidFill>
            <a:schemeClr val="bg1">
              <a:lumMod val="85000"/>
              <a:alpha val="7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6" name="Rectangle 15"/>
          <p:cNvSpPr/>
          <p:nvPr/>
        </p:nvSpPr>
        <p:spPr>
          <a:xfrm>
            <a:off x="6518450" y="3192379"/>
            <a:ext cx="2488621" cy="956258"/>
          </a:xfrm>
          <a:prstGeom prst="rect">
            <a:avLst/>
          </a:prstGeom>
          <a:solidFill>
            <a:schemeClr val="bg1">
              <a:lumMod val="85000"/>
              <a:alpha val="7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Rectangle 16"/>
          <p:cNvSpPr/>
          <p:nvPr/>
        </p:nvSpPr>
        <p:spPr>
          <a:xfrm>
            <a:off x="3670257" y="4737116"/>
            <a:ext cx="2247459" cy="956258"/>
          </a:xfrm>
          <a:prstGeom prst="rect">
            <a:avLst/>
          </a:prstGeom>
          <a:solidFill>
            <a:schemeClr val="bg1">
              <a:lumMod val="85000"/>
              <a:alpha val="7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Rectangle 17"/>
          <p:cNvSpPr/>
          <p:nvPr/>
        </p:nvSpPr>
        <p:spPr>
          <a:xfrm>
            <a:off x="6170934" y="4737116"/>
            <a:ext cx="2488621" cy="956258"/>
          </a:xfrm>
          <a:prstGeom prst="rect">
            <a:avLst/>
          </a:prstGeom>
          <a:solidFill>
            <a:schemeClr val="bg1">
              <a:lumMod val="85000"/>
              <a:alpha val="7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81668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235404193"/>
              </p:ext>
            </p:extLst>
          </p:nvPr>
        </p:nvGraphicFramePr>
        <p:xfrm>
          <a:off x="3142444" y="1636295"/>
          <a:ext cx="6135402" cy="44142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0030270" y="4785819"/>
            <a:ext cx="2011680" cy="1942746"/>
            <a:chOff x="9875521" y="4429919"/>
            <a:chExt cx="2011680" cy="1942746"/>
          </a:xfrm>
        </p:grpSpPr>
        <p:grpSp>
          <p:nvGrpSpPr>
            <p:cNvPr id="9" name="Group 8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887104" y="28136"/>
            <a:ext cx="11262692" cy="1325563"/>
          </a:xfrm>
        </p:spPr>
        <p:txBody>
          <a:bodyPr>
            <a:normAutofit/>
          </a:bodyPr>
          <a:lstStyle/>
          <a:p>
            <a:r>
              <a:rPr lang="ar-JO" sz="4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اصحاب المصلحة</a:t>
            </a:r>
            <a:endParaRPr lang="ar-JO" sz="4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4863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>
            <p:extLst/>
          </p:nvPr>
        </p:nvGraphicFramePr>
        <p:xfrm>
          <a:off x="1181637" y="2031642"/>
          <a:ext cx="9872663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10030270" y="4785819"/>
            <a:ext cx="2011680" cy="1942746"/>
            <a:chOff x="9875521" y="4429919"/>
            <a:chExt cx="2011680" cy="1942746"/>
          </a:xfrm>
        </p:grpSpPr>
        <p:grpSp>
          <p:nvGrpSpPr>
            <p:cNvPr id="6" name="Group 5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Rectangle 14"/>
          <p:cNvSpPr/>
          <p:nvPr/>
        </p:nvSpPr>
        <p:spPr>
          <a:xfrm>
            <a:off x="3334663" y="3192379"/>
            <a:ext cx="2488621" cy="956258"/>
          </a:xfrm>
          <a:prstGeom prst="rect">
            <a:avLst/>
          </a:prstGeom>
          <a:solidFill>
            <a:schemeClr val="bg1">
              <a:lumMod val="85000"/>
              <a:alpha val="7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6" name="Rectangle 15"/>
          <p:cNvSpPr/>
          <p:nvPr/>
        </p:nvSpPr>
        <p:spPr>
          <a:xfrm>
            <a:off x="4926623" y="2031642"/>
            <a:ext cx="2488621" cy="956258"/>
          </a:xfrm>
          <a:prstGeom prst="rect">
            <a:avLst/>
          </a:prstGeom>
          <a:solidFill>
            <a:schemeClr val="bg1">
              <a:lumMod val="85000"/>
              <a:alpha val="7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Rectangle 16"/>
          <p:cNvSpPr/>
          <p:nvPr/>
        </p:nvSpPr>
        <p:spPr>
          <a:xfrm>
            <a:off x="3670257" y="4737116"/>
            <a:ext cx="2247459" cy="956258"/>
          </a:xfrm>
          <a:prstGeom prst="rect">
            <a:avLst/>
          </a:prstGeom>
          <a:solidFill>
            <a:schemeClr val="bg1">
              <a:lumMod val="85000"/>
              <a:alpha val="7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Rectangle 17"/>
          <p:cNvSpPr/>
          <p:nvPr/>
        </p:nvSpPr>
        <p:spPr>
          <a:xfrm>
            <a:off x="6170934" y="4737116"/>
            <a:ext cx="2488621" cy="956258"/>
          </a:xfrm>
          <a:prstGeom prst="rect">
            <a:avLst/>
          </a:prstGeom>
          <a:solidFill>
            <a:schemeClr val="bg1">
              <a:lumMod val="85000"/>
              <a:alpha val="7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71747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627" y="32084"/>
            <a:ext cx="10515600" cy="1325563"/>
          </a:xfrm>
        </p:spPr>
        <p:txBody>
          <a:bodyPr>
            <a:normAutofit/>
          </a:bodyPr>
          <a:lstStyle/>
          <a:p>
            <a:r>
              <a:rPr lang="ar-JO" sz="4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الوضع الاقليمي</a:t>
            </a:r>
            <a:endParaRPr lang="ar-JO" sz="4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0044337" y="4787075"/>
            <a:ext cx="2011680" cy="1942746"/>
            <a:chOff x="9875521" y="4429919"/>
            <a:chExt cx="2011680" cy="1942746"/>
          </a:xfrm>
        </p:grpSpPr>
        <p:grpSp>
          <p:nvGrpSpPr>
            <p:cNvPr id="9" name="Group 8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694703" cy="6858000"/>
          </a:xfrm>
        </p:spPr>
      </p:pic>
    </p:spTree>
    <p:extLst>
      <p:ext uri="{BB962C8B-B14F-4D97-AF65-F5344CB8AC3E}">
        <p14:creationId xmlns:p14="http://schemas.microsoft.com/office/powerpoint/2010/main" val="309312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0044337" y="4787075"/>
            <a:ext cx="2011680" cy="1942746"/>
            <a:chOff x="9875521" y="4429919"/>
            <a:chExt cx="2011680" cy="1942746"/>
          </a:xfrm>
        </p:grpSpPr>
        <p:grpSp>
          <p:nvGrpSpPr>
            <p:cNvPr id="5" name="Group 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" name="Title 1"/>
          <p:cNvSpPr txBox="1">
            <a:spLocks/>
          </p:cNvSpPr>
          <p:nvPr/>
        </p:nvSpPr>
        <p:spPr>
          <a:xfrm>
            <a:off x="1620627" y="3208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4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هرمية الخدمات</a:t>
            </a:r>
            <a:endParaRPr lang="ar-JO" sz="4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936411" y="694865"/>
            <a:ext cx="4315310" cy="4073941"/>
          </a:xfrm>
          <a:prstGeom prst="ellipse">
            <a:avLst/>
          </a:prstGeom>
          <a:solidFill>
            <a:schemeClr val="accent1">
              <a:alpha val="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 b="1" dirty="0"/>
          </a:p>
        </p:txBody>
      </p:sp>
      <p:sp>
        <p:nvSpPr>
          <p:cNvPr id="30" name="Oval 29"/>
          <p:cNvSpPr/>
          <p:nvPr/>
        </p:nvSpPr>
        <p:spPr>
          <a:xfrm>
            <a:off x="1125104" y="4175578"/>
            <a:ext cx="1249603" cy="1316876"/>
          </a:xfrm>
          <a:prstGeom prst="ellipse">
            <a:avLst/>
          </a:prstGeom>
          <a:solidFill>
            <a:srgbClr val="9A0000">
              <a:alpha val="0"/>
            </a:srgb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سبسطية</a:t>
            </a:r>
            <a:endParaRPr lang="ar-JO" b="1" dirty="0">
              <a:solidFill>
                <a:schemeClr val="tx1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689854" y="3207502"/>
            <a:ext cx="1347656" cy="1267002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 b="1" dirty="0"/>
          </a:p>
        </p:txBody>
      </p:sp>
      <p:sp>
        <p:nvSpPr>
          <p:cNvPr id="35" name="Oval 34"/>
          <p:cNvSpPr/>
          <p:nvPr/>
        </p:nvSpPr>
        <p:spPr>
          <a:xfrm>
            <a:off x="1303499" y="842398"/>
            <a:ext cx="834791" cy="82054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 b="1" dirty="0"/>
          </a:p>
        </p:txBody>
      </p:sp>
      <p:sp>
        <p:nvSpPr>
          <p:cNvPr id="36" name="Oval 35"/>
          <p:cNvSpPr/>
          <p:nvPr/>
        </p:nvSpPr>
        <p:spPr>
          <a:xfrm>
            <a:off x="3800855" y="732173"/>
            <a:ext cx="834791" cy="82054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 b="1" dirty="0"/>
          </a:p>
        </p:txBody>
      </p:sp>
      <p:sp>
        <p:nvSpPr>
          <p:cNvPr id="37" name="Oval 36"/>
          <p:cNvSpPr/>
          <p:nvPr/>
        </p:nvSpPr>
        <p:spPr>
          <a:xfrm>
            <a:off x="4994031" y="2088433"/>
            <a:ext cx="450166" cy="471887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 b="1" dirty="0"/>
          </a:p>
        </p:txBody>
      </p:sp>
      <p:sp>
        <p:nvSpPr>
          <p:cNvPr id="38" name="Oval 37"/>
          <p:cNvSpPr/>
          <p:nvPr/>
        </p:nvSpPr>
        <p:spPr>
          <a:xfrm>
            <a:off x="4735688" y="3471755"/>
            <a:ext cx="450166" cy="471887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 b="1" dirty="0"/>
          </a:p>
        </p:txBody>
      </p:sp>
      <p:sp>
        <p:nvSpPr>
          <p:cNvPr id="39" name="Oval 38"/>
          <p:cNvSpPr/>
          <p:nvPr/>
        </p:nvSpPr>
        <p:spPr>
          <a:xfrm>
            <a:off x="3768084" y="4348992"/>
            <a:ext cx="450166" cy="471887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 b="1" dirty="0"/>
          </a:p>
        </p:txBody>
      </p:sp>
      <p:sp>
        <p:nvSpPr>
          <p:cNvPr id="40" name="Oval 39"/>
          <p:cNvSpPr/>
          <p:nvPr/>
        </p:nvSpPr>
        <p:spPr>
          <a:xfrm>
            <a:off x="430069" y="629840"/>
            <a:ext cx="1249603" cy="1316876"/>
          </a:xfrm>
          <a:prstGeom prst="ellipse">
            <a:avLst/>
          </a:prstGeom>
          <a:solidFill>
            <a:srgbClr val="9A0000">
              <a:alpha val="0"/>
            </a:srgb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برقة</a:t>
            </a:r>
            <a:endParaRPr lang="ar-JO" b="1" dirty="0">
              <a:solidFill>
                <a:schemeClr val="tx1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4652727" y="346065"/>
            <a:ext cx="1249603" cy="1316876"/>
          </a:xfrm>
          <a:prstGeom prst="ellipse">
            <a:avLst/>
          </a:prstGeom>
          <a:solidFill>
            <a:srgbClr val="9A0000">
              <a:alpha val="0"/>
            </a:srgb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بيت امرين</a:t>
            </a:r>
            <a:endParaRPr lang="ar-JO" b="1" dirty="0">
              <a:solidFill>
                <a:schemeClr val="tx1"/>
              </a:solidFill>
            </a:endParaRPr>
          </a:p>
        </p:txBody>
      </p:sp>
      <p:sp>
        <p:nvSpPr>
          <p:cNvPr id="42" name="Oval 41"/>
          <p:cNvSpPr/>
          <p:nvPr/>
        </p:nvSpPr>
        <p:spPr>
          <a:xfrm>
            <a:off x="5444197" y="1671628"/>
            <a:ext cx="1249603" cy="1316876"/>
          </a:xfrm>
          <a:prstGeom prst="ellipse">
            <a:avLst/>
          </a:prstGeom>
          <a:solidFill>
            <a:srgbClr val="9A0000">
              <a:alpha val="0"/>
            </a:srgb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نصف جبيل</a:t>
            </a:r>
            <a:endParaRPr lang="ar-JO" b="1" dirty="0">
              <a:solidFill>
                <a:schemeClr val="tx1"/>
              </a:solidFill>
            </a:endParaRPr>
          </a:p>
        </p:txBody>
      </p:sp>
      <p:sp>
        <p:nvSpPr>
          <p:cNvPr id="43" name="Oval 42"/>
          <p:cNvSpPr/>
          <p:nvPr/>
        </p:nvSpPr>
        <p:spPr>
          <a:xfrm>
            <a:off x="5079709" y="3071225"/>
            <a:ext cx="1249603" cy="1316876"/>
          </a:xfrm>
          <a:prstGeom prst="ellipse">
            <a:avLst/>
          </a:prstGeom>
          <a:solidFill>
            <a:srgbClr val="9A0000">
              <a:alpha val="0"/>
            </a:srgb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اجنيسينيا</a:t>
            </a:r>
            <a:endParaRPr lang="ar-JO" b="1" dirty="0">
              <a:solidFill>
                <a:schemeClr val="tx1"/>
              </a:solidFill>
            </a:endParaRPr>
          </a:p>
        </p:txBody>
      </p:sp>
      <p:sp>
        <p:nvSpPr>
          <p:cNvPr id="44" name="Oval 43"/>
          <p:cNvSpPr/>
          <p:nvPr/>
        </p:nvSpPr>
        <p:spPr>
          <a:xfrm>
            <a:off x="3987030" y="4373550"/>
            <a:ext cx="1249603" cy="1316876"/>
          </a:xfrm>
          <a:prstGeom prst="ellipse">
            <a:avLst/>
          </a:prstGeom>
          <a:solidFill>
            <a:srgbClr val="9A0000">
              <a:alpha val="0"/>
            </a:srgb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b="1" dirty="0" smtClean="0">
                <a:solidFill>
                  <a:schemeClr val="tx1"/>
                </a:solidFill>
              </a:rPr>
              <a:t>الناقورة</a:t>
            </a:r>
            <a:endParaRPr lang="ar-JO" b="1" dirty="0">
              <a:solidFill>
                <a:schemeClr val="tx1"/>
              </a:solidFill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8523719" y="3961746"/>
            <a:ext cx="2475914" cy="2340410"/>
            <a:chOff x="7462241" y="4190055"/>
            <a:chExt cx="2475914" cy="2340410"/>
          </a:xfrm>
        </p:grpSpPr>
        <p:sp>
          <p:nvSpPr>
            <p:cNvPr id="16" name="Oval 15"/>
            <p:cNvSpPr/>
            <p:nvPr/>
          </p:nvSpPr>
          <p:spPr>
            <a:xfrm>
              <a:off x="7462241" y="4190055"/>
              <a:ext cx="2475914" cy="2340410"/>
            </a:xfrm>
            <a:prstGeom prst="ellipse">
              <a:avLst/>
            </a:prstGeom>
            <a:solidFill>
              <a:srgbClr val="FFC000">
                <a:alpha val="0"/>
              </a:srgbClr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sp>
          <p:nvSpPr>
            <p:cNvPr id="45" name="Oval 44"/>
            <p:cNvSpPr/>
            <p:nvPr/>
          </p:nvSpPr>
          <p:spPr>
            <a:xfrm>
              <a:off x="7993659" y="4736852"/>
              <a:ext cx="1249603" cy="1316876"/>
            </a:xfrm>
            <a:prstGeom prst="ellipse">
              <a:avLst/>
            </a:prstGeom>
            <a:solidFill>
              <a:srgbClr val="9A0000">
                <a:alpha val="0"/>
              </a:srgb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JO" b="1" dirty="0" smtClean="0">
                  <a:solidFill>
                    <a:schemeClr val="tx1"/>
                  </a:solidFill>
                </a:rPr>
                <a:t>نابلس</a:t>
              </a:r>
              <a:endParaRPr lang="ar-JO" b="1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46" name="Straight Arrow Connector 45"/>
          <p:cNvCxnSpPr/>
          <p:nvPr/>
        </p:nvCxnSpPr>
        <p:spPr>
          <a:xfrm flipH="1">
            <a:off x="2037510" y="2324376"/>
            <a:ext cx="2923262" cy="1102996"/>
          </a:xfrm>
          <a:prstGeom prst="straightConnector1">
            <a:avLst/>
          </a:prstGeom>
          <a:ln w="1016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2048050" y="3600598"/>
            <a:ext cx="2687640" cy="107100"/>
          </a:xfrm>
          <a:prstGeom prst="straightConnector1">
            <a:avLst/>
          </a:prstGeom>
          <a:ln w="1016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 flipV="1">
            <a:off x="2112061" y="4033237"/>
            <a:ext cx="1614495" cy="487380"/>
          </a:xfrm>
          <a:prstGeom prst="straightConnector1">
            <a:avLst/>
          </a:prstGeom>
          <a:ln w="1016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H="1">
            <a:off x="1802204" y="1530873"/>
            <a:ext cx="2075335" cy="1719104"/>
          </a:xfrm>
          <a:prstGeom prst="straightConnector1">
            <a:avLst/>
          </a:prstGeom>
          <a:ln w="38100">
            <a:solidFill>
              <a:srgbClr val="DB1BB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1425917" y="1671628"/>
            <a:ext cx="183810" cy="1483801"/>
          </a:xfrm>
          <a:prstGeom prst="straightConnector1">
            <a:avLst/>
          </a:prstGeom>
          <a:ln w="38100">
            <a:solidFill>
              <a:srgbClr val="DB1BB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6158580" y="4147528"/>
            <a:ext cx="2302531" cy="884460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Oval 68"/>
          <p:cNvSpPr/>
          <p:nvPr/>
        </p:nvSpPr>
        <p:spPr>
          <a:xfrm>
            <a:off x="203396" y="14068"/>
            <a:ext cx="6264404" cy="5668723"/>
          </a:xfrm>
          <a:prstGeom prst="ellipse">
            <a:avLst/>
          </a:prstGeom>
          <a:solidFill>
            <a:schemeClr val="accent1">
              <a:alpha val="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 b="1" dirty="0"/>
          </a:p>
        </p:txBody>
      </p:sp>
    </p:spTree>
    <p:extLst>
      <p:ext uri="{BB962C8B-B14F-4D97-AF65-F5344CB8AC3E}">
        <p14:creationId xmlns:p14="http://schemas.microsoft.com/office/powerpoint/2010/main" val="22549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10044337" y="4787075"/>
            <a:ext cx="2011680" cy="1942746"/>
            <a:chOff x="9875521" y="4429919"/>
            <a:chExt cx="2011680" cy="1942746"/>
          </a:xfrm>
        </p:grpSpPr>
        <p:grpSp>
          <p:nvGrpSpPr>
            <p:cNvPr id="25" name="Group 2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30" name="Straight Connector 2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758221" cy="6902932"/>
          </a:xfr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9529010" y="0"/>
            <a:ext cx="2662989" cy="1325563"/>
          </a:xfrm>
        </p:spPr>
        <p:txBody>
          <a:bodyPr>
            <a:normAutofit/>
          </a:bodyPr>
          <a:lstStyle/>
          <a:p>
            <a:r>
              <a:rPr lang="ar-JO" sz="4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الاقتصاد المحلي</a:t>
            </a:r>
            <a:endParaRPr lang="ar-JO" sz="4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590" y="3387698"/>
            <a:ext cx="264098" cy="282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23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694703" cy="6858000"/>
          </a:xfrm>
        </p:spPr>
      </p:pic>
      <p:grpSp>
        <p:nvGrpSpPr>
          <p:cNvPr id="7" name="Group 6"/>
          <p:cNvGrpSpPr/>
          <p:nvPr/>
        </p:nvGrpSpPr>
        <p:grpSpPr>
          <a:xfrm>
            <a:off x="10044337" y="4787075"/>
            <a:ext cx="2011680" cy="1942746"/>
            <a:chOff x="9875521" y="4429919"/>
            <a:chExt cx="2011680" cy="1942746"/>
          </a:xfrm>
        </p:grpSpPr>
        <p:grpSp>
          <p:nvGrpSpPr>
            <p:cNvPr id="8" name="Group 7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8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00492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grpSp>
        <p:nvGrpSpPr>
          <p:cNvPr id="5" name="Group 4"/>
          <p:cNvGrpSpPr/>
          <p:nvPr/>
        </p:nvGrpSpPr>
        <p:grpSpPr>
          <a:xfrm>
            <a:off x="10044337" y="4787075"/>
            <a:ext cx="2011680" cy="1942746"/>
            <a:chOff x="9875521" y="4429919"/>
            <a:chExt cx="2011680" cy="1942746"/>
          </a:xfrm>
        </p:grpSpPr>
        <p:grpSp>
          <p:nvGrpSpPr>
            <p:cNvPr id="6" name="Group 5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758221" cy="6902932"/>
          </a:xfrm>
        </p:spPr>
      </p:pic>
    </p:spTree>
    <p:extLst>
      <p:ext uri="{BB962C8B-B14F-4D97-AF65-F5344CB8AC3E}">
        <p14:creationId xmlns:p14="http://schemas.microsoft.com/office/powerpoint/2010/main" val="306104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710670" cy="6869295"/>
          </a:xfrm>
        </p:spPr>
      </p:pic>
      <p:grpSp>
        <p:nvGrpSpPr>
          <p:cNvPr id="5" name="Group 4"/>
          <p:cNvGrpSpPr/>
          <p:nvPr/>
        </p:nvGrpSpPr>
        <p:grpSpPr>
          <a:xfrm>
            <a:off x="10044337" y="4787075"/>
            <a:ext cx="2011680" cy="1942746"/>
            <a:chOff x="9875521" y="4429919"/>
            <a:chExt cx="2011680" cy="1942746"/>
          </a:xfrm>
        </p:grpSpPr>
        <p:grpSp>
          <p:nvGrpSpPr>
            <p:cNvPr id="6" name="Group 5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18842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710670" cy="6869295"/>
          </a:xfrm>
        </p:spPr>
      </p:pic>
      <p:grpSp>
        <p:nvGrpSpPr>
          <p:cNvPr id="5" name="Group 4"/>
          <p:cNvGrpSpPr/>
          <p:nvPr/>
        </p:nvGrpSpPr>
        <p:grpSpPr>
          <a:xfrm>
            <a:off x="10044337" y="4787075"/>
            <a:ext cx="2011680" cy="1942746"/>
            <a:chOff x="9875521" y="4429919"/>
            <a:chExt cx="2011680" cy="1942746"/>
          </a:xfrm>
        </p:grpSpPr>
        <p:grpSp>
          <p:nvGrpSpPr>
            <p:cNvPr id="6" name="Group 5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36882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15" name="Group 1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4" name="Diagram 3"/>
          <p:cNvGraphicFramePr/>
          <p:nvPr>
            <p:extLst/>
          </p:nvPr>
        </p:nvGraphicFramePr>
        <p:xfrm>
          <a:off x="860760" y="1530505"/>
          <a:ext cx="10210518" cy="23356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Rectangle 12"/>
          <p:cNvSpPr/>
          <p:nvPr/>
        </p:nvSpPr>
        <p:spPr>
          <a:xfrm>
            <a:off x="669243" y="2754718"/>
            <a:ext cx="7608483" cy="1111429"/>
          </a:xfrm>
          <a:prstGeom prst="rect">
            <a:avLst/>
          </a:prstGeom>
          <a:solidFill>
            <a:schemeClr val="bg1">
              <a:lumMod val="85000"/>
              <a:alpha val="7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1182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grpSp>
        <p:nvGrpSpPr>
          <p:cNvPr id="8" name="Group 7"/>
          <p:cNvGrpSpPr/>
          <p:nvPr/>
        </p:nvGrpSpPr>
        <p:grpSpPr>
          <a:xfrm>
            <a:off x="0" y="0"/>
            <a:ext cx="9684913" cy="6851075"/>
            <a:chOff x="203915" y="6925"/>
            <a:chExt cx="9684913" cy="6851075"/>
          </a:xfrm>
        </p:grpSpPr>
        <p:pic>
          <p:nvPicPr>
            <p:cNvPr id="6" name="Content Placeholder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915" y="6925"/>
              <a:ext cx="9684913" cy="6851075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40967" y="3137499"/>
              <a:ext cx="264098" cy="282084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10044337" y="4787075"/>
            <a:ext cx="2011680" cy="1942746"/>
            <a:chOff x="9875521" y="4429919"/>
            <a:chExt cx="2011680" cy="1942746"/>
          </a:xfrm>
        </p:grpSpPr>
        <p:grpSp>
          <p:nvGrpSpPr>
            <p:cNvPr id="11" name="Group 10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57615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grpSp>
        <p:nvGrpSpPr>
          <p:cNvPr id="4" name="Group 3"/>
          <p:cNvGrpSpPr/>
          <p:nvPr/>
        </p:nvGrpSpPr>
        <p:grpSpPr>
          <a:xfrm>
            <a:off x="10030270" y="4785819"/>
            <a:ext cx="2011680" cy="1942746"/>
            <a:chOff x="9875521" y="4429919"/>
            <a:chExt cx="2011680" cy="1942746"/>
          </a:xfrm>
        </p:grpSpPr>
        <p:grpSp>
          <p:nvGrpSpPr>
            <p:cNvPr id="5" name="Group 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423" y="0"/>
            <a:ext cx="9694704" cy="6858000"/>
          </a:xfrm>
          <a:prstGeom prst="rect">
            <a:avLst/>
          </a:prstGeom>
        </p:spPr>
      </p:pic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4334434"/>
              </p:ext>
            </p:extLst>
          </p:nvPr>
        </p:nvGraphicFramePr>
        <p:xfrm>
          <a:off x="6777342" y="2855612"/>
          <a:ext cx="3801571" cy="3212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529" y="525721"/>
            <a:ext cx="743054" cy="18957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526" y="4559493"/>
            <a:ext cx="848745" cy="88564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173" y="1109914"/>
            <a:ext cx="819264" cy="172426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4193" y="2824276"/>
            <a:ext cx="724001" cy="771633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395" y="2942839"/>
            <a:ext cx="838317" cy="140037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611" y="3945906"/>
            <a:ext cx="676369" cy="133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0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9" grpId="0">
        <p:bldAsOne/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694703" cy="6858000"/>
          </a:xfrm>
        </p:spPr>
      </p:pic>
      <p:grpSp>
        <p:nvGrpSpPr>
          <p:cNvPr id="4" name="Group 3"/>
          <p:cNvGrpSpPr/>
          <p:nvPr/>
        </p:nvGrpSpPr>
        <p:grpSpPr>
          <a:xfrm>
            <a:off x="10030270" y="4785819"/>
            <a:ext cx="2011680" cy="1942746"/>
            <a:chOff x="9875521" y="4429919"/>
            <a:chExt cx="2011680" cy="1942746"/>
          </a:xfrm>
        </p:grpSpPr>
        <p:grpSp>
          <p:nvGrpSpPr>
            <p:cNvPr id="5" name="Group 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059" y="675249"/>
            <a:ext cx="914587" cy="163754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390" y="3903298"/>
            <a:ext cx="1006074" cy="176504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636" y="2729132"/>
            <a:ext cx="935441" cy="160963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938" y="1195753"/>
            <a:ext cx="996894" cy="164906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5003" y="2000122"/>
            <a:ext cx="621387" cy="168939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307" y="3573194"/>
            <a:ext cx="777336" cy="1154460"/>
          </a:xfrm>
          <a:prstGeom prst="rect">
            <a:avLst/>
          </a:prstGeom>
        </p:spPr>
      </p:pic>
      <p:graphicFrame>
        <p:nvGraphicFramePr>
          <p:cNvPr id="20" name="Content Placeholder 3"/>
          <p:cNvGraphicFramePr>
            <a:graphicFrameLocks/>
          </p:cNvGraphicFramePr>
          <p:nvPr>
            <p:extLst/>
          </p:nvPr>
        </p:nvGraphicFramePr>
        <p:xfrm>
          <a:off x="6650804" y="2873723"/>
          <a:ext cx="4702996" cy="3292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3278059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0" grpId="0">
        <p:bldAsOne/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694703" cy="6858000"/>
          </a:xfrm>
        </p:spPr>
      </p:pic>
      <p:grpSp>
        <p:nvGrpSpPr>
          <p:cNvPr id="4" name="Group 3"/>
          <p:cNvGrpSpPr/>
          <p:nvPr/>
        </p:nvGrpSpPr>
        <p:grpSpPr>
          <a:xfrm>
            <a:off x="10030270" y="4785819"/>
            <a:ext cx="2011680" cy="1942746"/>
            <a:chOff x="9875521" y="4429919"/>
            <a:chExt cx="2011680" cy="1942746"/>
          </a:xfrm>
        </p:grpSpPr>
        <p:grpSp>
          <p:nvGrpSpPr>
            <p:cNvPr id="5" name="Group 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059" y="675249"/>
            <a:ext cx="914587" cy="163754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390" y="3903298"/>
            <a:ext cx="1006074" cy="176504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636" y="2729132"/>
            <a:ext cx="935441" cy="160963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938" y="1195753"/>
            <a:ext cx="996894" cy="164906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5003" y="2000122"/>
            <a:ext cx="621387" cy="168939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307" y="3573194"/>
            <a:ext cx="777336" cy="1154460"/>
          </a:xfrm>
          <a:prstGeom prst="rect">
            <a:avLst/>
          </a:prstGeom>
        </p:spPr>
      </p:pic>
      <p:graphicFrame>
        <p:nvGraphicFramePr>
          <p:cNvPr id="20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1291922"/>
              </p:ext>
            </p:extLst>
          </p:nvPr>
        </p:nvGraphicFramePr>
        <p:xfrm>
          <a:off x="6650804" y="2873723"/>
          <a:ext cx="4702996" cy="3292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5318252"/>
              </p:ext>
            </p:extLst>
          </p:nvPr>
        </p:nvGraphicFramePr>
        <p:xfrm>
          <a:off x="7846456" y="77065"/>
          <a:ext cx="4076701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</p:spTree>
    <p:extLst>
      <p:ext uri="{BB962C8B-B14F-4D97-AF65-F5344CB8AC3E}">
        <p14:creationId xmlns:p14="http://schemas.microsoft.com/office/powerpoint/2010/main" val="3757052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0" grpId="0">
        <p:bldAsOne/>
      </p:bldGraphic>
      <p:bldGraphic spid="21" grpId="0">
        <p:bldAsOne/>
      </p:bldGraphic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476"/>
            <a:ext cx="10515600" cy="1325563"/>
          </a:xfrm>
        </p:spPr>
        <p:txBody>
          <a:bodyPr/>
          <a:lstStyle/>
          <a:p>
            <a:r>
              <a:rPr lang="ar-JO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النقاط الايجابية والسلبية</a:t>
            </a:r>
            <a:endParaRPr lang="ar-JO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25" name="Group 2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30" name="Straight Connector 2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5" name="Rectangle 34"/>
          <p:cNvSpPr/>
          <p:nvPr/>
        </p:nvSpPr>
        <p:spPr>
          <a:xfrm>
            <a:off x="4171069" y="3263358"/>
            <a:ext cx="689317" cy="49237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/>
              <a:t>S</a:t>
            </a:r>
            <a:endParaRPr lang="ar-JO" sz="2400" dirty="0"/>
          </a:p>
        </p:txBody>
      </p:sp>
      <p:sp>
        <p:nvSpPr>
          <p:cNvPr id="36" name="Rectangle 35"/>
          <p:cNvSpPr/>
          <p:nvPr/>
        </p:nvSpPr>
        <p:spPr>
          <a:xfrm>
            <a:off x="5146428" y="3236188"/>
            <a:ext cx="689317" cy="49237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 smtClean="0"/>
              <a:t>W</a:t>
            </a:r>
            <a:endParaRPr lang="ar-JO" sz="2400" dirty="0"/>
          </a:p>
        </p:txBody>
      </p:sp>
      <p:sp>
        <p:nvSpPr>
          <p:cNvPr id="37" name="Rectangle 36"/>
          <p:cNvSpPr/>
          <p:nvPr/>
        </p:nvSpPr>
        <p:spPr>
          <a:xfrm>
            <a:off x="4171069" y="3903796"/>
            <a:ext cx="689317" cy="49237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 smtClean="0"/>
              <a:t>C</a:t>
            </a:r>
            <a:endParaRPr lang="ar-JO" sz="2400" dirty="0"/>
          </a:p>
        </p:txBody>
      </p:sp>
      <p:sp>
        <p:nvSpPr>
          <p:cNvPr id="38" name="Rectangle 37"/>
          <p:cNvSpPr/>
          <p:nvPr/>
        </p:nvSpPr>
        <p:spPr>
          <a:xfrm>
            <a:off x="5146428" y="3936975"/>
            <a:ext cx="689317" cy="49237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 smtClean="0"/>
              <a:t>O</a:t>
            </a:r>
            <a:endParaRPr lang="ar-JO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1416153"/>
              </p:ext>
            </p:extLst>
          </p:nvPr>
        </p:nvGraphicFramePr>
        <p:xfrm>
          <a:off x="335924" y="1137153"/>
          <a:ext cx="10439400" cy="55566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19220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694703" cy="6858000"/>
          </a:xfrm>
        </p:spPr>
      </p:pic>
      <p:grpSp>
        <p:nvGrpSpPr>
          <p:cNvPr id="24" name="Group 23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25" name="Group 2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30" name="Straight Connector 2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Cross 14"/>
          <p:cNvSpPr/>
          <p:nvPr/>
        </p:nvSpPr>
        <p:spPr>
          <a:xfrm>
            <a:off x="10469182" y="0"/>
            <a:ext cx="1722818" cy="1722818"/>
          </a:xfrm>
          <a:prstGeom prst="plus">
            <a:avLst>
              <a:gd name="adj" fmla="val 32810"/>
            </a:avLst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8562" y="4763106"/>
            <a:ext cx="264098" cy="282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8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723549" cy="6878406"/>
          </a:xfrm>
        </p:spPr>
      </p:pic>
      <p:sp>
        <p:nvSpPr>
          <p:cNvPr id="7" name="Cross 6"/>
          <p:cNvSpPr/>
          <p:nvPr/>
        </p:nvSpPr>
        <p:spPr>
          <a:xfrm>
            <a:off x="10469182" y="0"/>
            <a:ext cx="1722818" cy="1722818"/>
          </a:xfrm>
          <a:prstGeom prst="plus">
            <a:avLst>
              <a:gd name="adj" fmla="val 32810"/>
            </a:avLst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9864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697792" cy="6860185"/>
          </a:xfrm>
        </p:spPr>
      </p:pic>
      <p:sp>
        <p:nvSpPr>
          <p:cNvPr id="6" name="Cross 5"/>
          <p:cNvSpPr/>
          <p:nvPr/>
        </p:nvSpPr>
        <p:spPr>
          <a:xfrm>
            <a:off x="10469182" y="0"/>
            <a:ext cx="1722818" cy="1722818"/>
          </a:xfrm>
          <a:prstGeom prst="plus">
            <a:avLst>
              <a:gd name="adj" fmla="val 32810"/>
            </a:avLst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1995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697792" cy="6860185"/>
            <a:chOff x="-1882462" y="0"/>
            <a:chExt cx="9697792" cy="6860185"/>
          </a:xfrm>
        </p:grpSpPr>
        <p:pic>
          <p:nvPicPr>
            <p:cNvPr id="6" name="Content Placeholder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882462" y="0"/>
              <a:ext cx="9697792" cy="6860185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67469" y="2880898"/>
              <a:ext cx="264098" cy="282084"/>
            </a:xfrm>
            <a:prstGeom prst="rect">
              <a:avLst/>
            </a:prstGeom>
          </p:spPr>
        </p:pic>
      </p:grpSp>
      <p:sp>
        <p:nvSpPr>
          <p:cNvPr id="12" name="Cross 11"/>
          <p:cNvSpPr/>
          <p:nvPr/>
        </p:nvSpPr>
        <p:spPr>
          <a:xfrm>
            <a:off x="10469182" y="0"/>
            <a:ext cx="1722818" cy="1722818"/>
          </a:xfrm>
          <a:prstGeom prst="plus">
            <a:avLst>
              <a:gd name="adj" fmla="val 32810"/>
            </a:avLst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0432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697792" cy="6860185"/>
          </a:xfrm>
        </p:spPr>
      </p:pic>
      <p:sp>
        <p:nvSpPr>
          <p:cNvPr id="7" name="Rectangle 6"/>
          <p:cNvSpPr/>
          <p:nvPr/>
        </p:nvSpPr>
        <p:spPr>
          <a:xfrm>
            <a:off x="10570524" y="-1"/>
            <a:ext cx="1621476" cy="55566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6952" y="3189484"/>
            <a:ext cx="369551" cy="240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72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17493"/>
            <a:ext cx="10515600" cy="1325563"/>
          </a:xfrm>
        </p:spPr>
        <p:txBody>
          <a:bodyPr>
            <a:normAutofit/>
          </a:bodyPr>
          <a:lstStyle/>
          <a:p>
            <a:r>
              <a:rPr lang="ar-JO" sz="4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التنمية الاقتصادية المحلية</a:t>
            </a:r>
            <a:endParaRPr lang="ar-JO" sz="4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1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9903306"/>
              </p:ext>
            </p:extLst>
          </p:nvPr>
        </p:nvGraphicFramePr>
        <p:xfrm>
          <a:off x="703385" y="1690688"/>
          <a:ext cx="10650415" cy="4486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5" name="Group 24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26" name="Group 25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31" name="Straight Connector 30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272678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AsOne/>
      </p:bldGraphic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697792" cy="6860185"/>
          </a:xfrm>
        </p:spPr>
      </p:pic>
      <p:sp>
        <p:nvSpPr>
          <p:cNvPr id="7" name="Rectangle 6"/>
          <p:cNvSpPr/>
          <p:nvPr/>
        </p:nvSpPr>
        <p:spPr>
          <a:xfrm>
            <a:off x="10570524" y="-1"/>
            <a:ext cx="1621476" cy="55566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4354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710670" cy="6869295"/>
          </a:xfrm>
        </p:spPr>
      </p:pic>
      <p:sp>
        <p:nvSpPr>
          <p:cNvPr id="7" name="Rectangle 6"/>
          <p:cNvSpPr/>
          <p:nvPr/>
        </p:nvSpPr>
        <p:spPr>
          <a:xfrm>
            <a:off x="10570524" y="-1"/>
            <a:ext cx="1621476" cy="55566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6952" y="2605623"/>
            <a:ext cx="369551" cy="240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93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9697792" cy="6860185"/>
          </a:xfrm>
        </p:spPr>
      </p:pic>
      <p:sp>
        <p:nvSpPr>
          <p:cNvPr id="7" name="Rectangle 6"/>
          <p:cNvSpPr/>
          <p:nvPr/>
        </p:nvSpPr>
        <p:spPr>
          <a:xfrm>
            <a:off x="10570524" y="-1"/>
            <a:ext cx="1621476" cy="55566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9665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>
            <p:extLst/>
          </p:nvPr>
        </p:nvGraphicFramePr>
        <p:xfrm>
          <a:off x="1181637" y="2031642"/>
          <a:ext cx="9872663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10030270" y="4785819"/>
            <a:ext cx="2011680" cy="1942746"/>
            <a:chOff x="9875521" y="4429919"/>
            <a:chExt cx="2011680" cy="1942746"/>
          </a:xfrm>
        </p:grpSpPr>
        <p:grpSp>
          <p:nvGrpSpPr>
            <p:cNvPr id="6" name="Group 5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Rectangle 14"/>
          <p:cNvSpPr/>
          <p:nvPr/>
        </p:nvSpPr>
        <p:spPr>
          <a:xfrm>
            <a:off x="3334663" y="3192379"/>
            <a:ext cx="2488621" cy="956258"/>
          </a:xfrm>
          <a:prstGeom prst="rect">
            <a:avLst/>
          </a:prstGeom>
          <a:solidFill>
            <a:schemeClr val="bg1">
              <a:lumMod val="85000"/>
              <a:alpha val="7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6" name="Rectangle 15"/>
          <p:cNvSpPr/>
          <p:nvPr/>
        </p:nvSpPr>
        <p:spPr>
          <a:xfrm>
            <a:off x="4926623" y="2031642"/>
            <a:ext cx="2488621" cy="956258"/>
          </a:xfrm>
          <a:prstGeom prst="rect">
            <a:avLst/>
          </a:prstGeom>
          <a:solidFill>
            <a:schemeClr val="bg1">
              <a:lumMod val="85000"/>
              <a:alpha val="7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Rectangle 16"/>
          <p:cNvSpPr/>
          <p:nvPr/>
        </p:nvSpPr>
        <p:spPr>
          <a:xfrm>
            <a:off x="3670257" y="4737116"/>
            <a:ext cx="2247459" cy="956258"/>
          </a:xfrm>
          <a:prstGeom prst="rect">
            <a:avLst/>
          </a:prstGeom>
          <a:solidFill>
            <a:schemeClr val="bg1">
              <a:lumMod val="85000"/>
              <a:alpha val="7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Rectangle 17"/>
          <p:cNvSpPr/>
          <p:nvPr/>
        </p:nvSpPr>
        <p:spPr>
          <a:xfrm>
            <a:off x="6523860" y="3194118"/>
            <a:ext cx="2488621" cy="956258"/>
          </a:xfrm>
          <a:prstGeom prst="rect">
            <a:avLst/>
          </a:prstGeom>
          <a:solidFill>
            <a:schemeClr val="bg1">
              <a:lumMod val="85000"/>
              <a:alpha val="7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06010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476"/>
            <a:ext cx="10515600" cy="1325563"/>
          </a:xfrm>
        </p:spPr>
        <p:txBody>
          <a:bodyPr>
            <a:normAutofit/>
          </a:bodyPr>
          <a:lstStyle/>
          <a:p>
            <a:r>
              <a:rPr lang="ar-JO" sz="4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الرؤية والقضايا</a:t>
            </a:r>
            <a:endParaRPr lang="ar-JO" sz="4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35" name="Group 3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42" name="Straight Connector 4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40" name="Straight Connector 3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Group 3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38" name="Straight Connector 3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Rectangle 4"/>
          <p:cNvSpPr/>
          <p:nvPr/>
        </p:nvSpPr>
        <p:spPr>
          <a:xfrm>
            <a:off x="5897537" y="2325686"/>
            <a:ext cx="6130344" cy="145474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ar-JO" sz="2800" dirty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نحو منطقة</a:t>
            </a:r>
            <a:r>
              <a:rPr lang="en-US" sz="2800" dirty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ar-JO" sz="2800" dirty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حيوية اقتصادية </a:t>
            </a:r>
            <a:r>
              <a:rPr lang="ar-JO" sz="2800" dirty="0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زراعية جذابة </a:t>
            </a:r>
            <a:r>
              <a:rPr lang="ar-JO" sz="2800" dirty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للسياحة مرتقية بخدماتها مجتمعها مترابط ومتعاون محافظة على تراثها وطابعها الريفي العريق</a:t>
            </a:r>
            <a:endParaRPr lang="en-US" sz="2800" dirty="0">
              <a:solidFill>
                <a:schemeClr val="tx1"/>
              </a:solidFill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650828" y="1299742"/>
            <a:ext cx="1262130" cy="741729"/>
          </a:xfrm>
          <a:prstGeom prst="rect">
            <a:avLst/>
          </a:prstGeom>
          <a:solidFill>
            <a:srgbClr val="9D137F"/>
          </a:solidFill>
          <a:ln>
            <a:solidFill>
              <a:srgbClr val="9D13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ar-JO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الرؤية</a:t>
            </a:r>
            <a:endParaRPr lang="en-US" sz="2400" dirty="0"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642773" y="1277318"/>
            <a:ext cx="1262130" cy="741729"/>
          </a:xfrm>
          <a:prstGeom prst="rect">
            <a:avLst/>
          </a:prstGeom>
          <a:solidFill>
            <a:srgbClr val="9D137F"/>
          </a:solidFill>
          <a:ln>
            <a:solidFill>
              <a:srgbClr val="9D13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ar-JO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القضايا</a:t>
            </a:r>
            <a:endParaRPr lang="en-US" sz="2400" dirty="0"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03856" y="2215946"/>
            <a:ext cx="4101047" cy="16701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ar-JO" sz="2000" dirty="0" smtClean="0">
                <a:solidFill>
                  <a:schemeClr val="tx1"/>
                </a:solidFill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الزراعة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ar-JO" sz="2000" dirty="0" smtClean="0">
                <a:solidFill>
                  <a:schemeClr val="tx1"/>
                </a:solidFill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الارتقاء الخدماتي والبنية التحتية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ar-JO" sz="2000" dirty="0" smtClean="0">
                <a:solidFill>
                  <a:schemeClr val="tx1"/>
                </a:solidFill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الجذب السياحي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ar-JO" sz="2000" dirty="0" smtClean="0">
                <a:solidFill>
                  <a:schemeClr val="tx1"/>
                </a:solidFill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الازدهار الاقتصادي</a:t>
            </a:r>
          </a:p>
        </p:txBody>
      </p:sp>
    </p:spTree>
    <p:extLst>
      <p:ext uri="{BB962C8B-B14F-4D97-AF65-F5344CB8AC3E}">
        <p14:creationId xmlns:p14="http://schemas.microsoft.com/office/powerpoint/2010/main" val="1745469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 animBg="1"/>
      <p:bldP spid="16" grpId="0" animBg="1"/>
      <p:bldP spid="17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643" y="43533"/>
            <a:ext cx="10515600" cy="1325563"/>
          </a:xfrm>
        </p:spPr>
        <p:txBody>
          <a:bodyPr>
            <a:normAutofit/>
          </a:bodyPr>
          <a:lstStyle/>
          <a:p>
            <a:r>
              <a:rPr lang="ar-JO" sz="4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فكرة المشروع</a:t>
            </a:r>
            <a:endParaRPr lang="ar-JO" sz="4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7" name="Content Placeholder 1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7" t="1853" r="22150" b="2229"/>
          <a:stretch/>
        </p:blipFill>
        <p:spPr>
          <a:xfrm>
            <a:off x="12880" y="0"/>
            <a:ext cx="7714445" cy="6853606"/>
          </a:xfrm>
        </p:spPr>
      </p:pic>
      <p:grpSp>
        <p:nvGrpSpPr>
          <p:cNvPr id="4" name="Group 3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5" name="Group 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" name="Oval 17"/>
          <p:cNvSpPr/>
          <p:nvPr/>
        </p:nvSpPr>
        <p:spPr>
          <a:xfrm rot="762898">
            <a:off x="1402901" y="1951991"/>
            <a:ext cx="2794716" cy="2712271"/>
          </a:xfrm>
          <a:prstGeom prst="ellipse">
            <a:avLst/>
          </a:prstGeom>
          <a:solidFill>
            <a:schemeClr val="accent4">
              <a:lumMod val="60000"/>
              <a:lumOff val="40000"/>
              <a:alpha val="5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200" dirty="0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سياحة</a:t>
            </a:r>
            <a:endParaRPr lang="ar-JO" sz="3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9" name="Oval 18"/>
          <p:cNvSpPr/>
          <p:nvPr/>
        </p:nvSpPr>
        <p:spPr>
          <a:xfrm rot="20492317">
            <a:off x="3682392" y="1462067"/>
            <a:ext cx="2794716" cy="2824726"/>
          </a:xfrm>
          <a:prstGeom prst="ellipse">
            <a:avLst/>
          </a:prstGeom>
          <a:solidFill>
            <a:srgbClr val="B52CEC">
              <a:alpha val="49804"/>
            </a:srgbClr>
          </a:solidFill>
          <a:ln>
            <a:solidFill>
              <a:srgbClr val="9D13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200" dirty="0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صناعي حرفي</a:t>
            </a:r>
            <a:endParaRPr lang="ar-JO" sz="3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0" name="Oval 19"/>
          <p:cNvSpPr/>
          <p:nvPr/>
        </p:nvSpPr>
        <p:spPr>
          <a:xfrm rot="21176217">
            <a:off x="2685218" y="3219203"/>
            <a:ext cx="2794716" cy="2786267"/>
          </a:xfrm>
          <a:prstGeom prst="ellipse">
            <a:avLst/>
          </a:prstGeom>
          <a:solidFill>
            <a:srgbClr val="92D050">
              <a:alpha val="5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200" dirty="0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زراعي تجاري</a:t>
            </a:r>
            <a:endParaRPr lang="ar-JO" sz="3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3138286" y="2962084"/>
            <a:ext cx="1349305" cy="1120152"/>
          </a:xfrm>
          <a:prstGeom prst="ellipse">
            <a:avLst/>
          </a:prstGeom>
          <a:solidFill>
            <a:srgbClr val="E527BC">
              <a:alpha val="86000"/>
            </a:srgbClr>
          </a:solidFill>
          <a:ln>
            <a:solidFill>
              <a:srgbClr val="9D13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400" dirty="0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خدماتي</a:t>
            </a:r>
            <a:endParaRPr lang="ar-JO" sz="24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75589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2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Content Placeholder 1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7" t="1853" r="22150" b="2229"/>
          <a:stretch/>
        </p:blipFill>
        <p:spPr>
          <a:xfrm>
            <a:off x="12880" y="0"/>
            <a:ext cx="7714445" cy="6853606"/>
          </a:xfrm>
        </p:spPr>
      </p:pic>
      <p:grpSp>
        <p:nvGrpSpPr>
          <p:cNvPr id="4" name="Group 3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5" name="Group 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" name="Oval 21"/>
          <p:cNvSpPr/>
          <p:nvPr/>
        </p:nvSpPr>
        <p:spPr>
          <a:xfrm>
            <a:off x="3138286" y="2962084"/>
            <a:ext cx="1349305" cy="1120152"/>
          </a:xfrm>
          <a:prstGeom prst="ellipse">
            <a:avLst/>
          </a:prstGeom>
          <a:solidFill>
            <a:srgbClr val="E527BC">
              <a:alpha val="86000"/>
            </a:srgbClr>
          </a:solidFill>
          <a:ln>
            <a:solidFill>
              <a:srgbClr val="9D13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400" dirty="0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خدماتي</a:t>
            </a:r>
            <a:endParaRPr lang="ar-JO" sz="24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4191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8" y="-1"/>
            <a:ext cx="9692640" cy="6856541"/>
          </a:xfrm>
        </p:spPr>
      </p:pic>
      <p:grpSp>
        <p:nvGrpSpPr>
          <p:cNvPr id="7" name="Group 6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8" name="Group 7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8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6337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8" y="-1"/>
            <a:ext cx="9692640" cy="6856541"/>
          </a:xfrm>
        </p:spPr>
      </p:pic>
      <p:sp>
        <p:nvSpPr>
          <p:cNvPr id="5" name="Line Callout 1 4"/>
          <p:cNvSpPr/>
          <p:nvPr/>
        </p:nvSpPr>
        <p:spPr>
          <a:xfrm>
            <a:off x="5865004" y="1881776"/>
            <a:ext cx="1001017" cy="610342"/>
          </a:xfrm>
          <a:prstGeom prst="borderCallout1">
            <a:avLst>
              <a:gd name="adj1" fmla="val 53553"/>
              <a:gd name="adj2" fmla="val -310"/>
              <a:gd name="adj3" fmla="val 183256"/>
              <a:gd name="adj4" fmla="val -93362"/>
            </a:avLst>
          </a:prstGeom>
          <a:solidFill>
            <a:schemeClr val="bg1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860" y="1987295"/>
            <a:ext cx="399304" cy="399304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8" name="Group 7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8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03763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Content Placeholder 1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7" t="1853" r="22150" b="2229"/>
          <a:stretch/>
        </p:blipFill>
        <p:spPr>
          <a:xfrm>
            <a:off x="12880" y="0"/>
            <a:ext cx="7714445" cy="6853606"/>
          </a:xfrm>
        </p:spPr>
      </p:pic>
      <p:grpSp>
        <p:nvGrpSpPr>
          <p:cNvPr id="4" name="Group 3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5" name="Group 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9" name="Oval 18"/>
          <p:cNvSpPr/>
          <p:nvPr/>
        </p:nvSpPr>
        <p:spPr>
          <a:xfrm rot="20492317">
            <a:off x="3682392" y="1462067"/>
            <a:ext cx="2794716" cy="2824726"/>
          </a:xfrm>
          <a:prstGeom prst="ellipse">
            <a:avLst/>
          </a:prstGeom>
          <a:solidFill>
            <a:srgbClr val="B52CEC">
              <a:alpha val="49804"/>
            </a:srgbClr>
          </a:solidFill>
          <a:ln>
            <a:solidFill>
              <a:srgbClr val="9D13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200" dirty="0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صناعي حرفي</a:t>
            </a:r>
            <a:endParaRPr lang="ar-JO" sz="3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5224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15" name="Group 1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4" name="Diagram 3"/>
          <p:cNvGraphicFramePr/>
          <p:nvPr>
            <p:extLst/>
          </p:nvPr>
        </p:nvGraphicFramePr>
        <p:xfrm>
          <a:off x="860760" y="1530505"/>
          <a:ext cx="10210518" cy="23356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Rectangle 12"/>
          <p:cNvSpPr/>
          <p:nvPr/>
        </p:nvSpPr>
        <p:spPr>
          <a:xfrm>
            <a:off x="669243" y="2754718"/>
            <a:ext cx="5170083" cy="1111429"/>
          </a:xfrm>
          <a:prstGeom prst="rect">
            <a:avLst/>
          </a:prstGeom>
          <a:solidFill>
            <a:schemeClr val="bg1">
              <a:lumMod val="85000"/>
              <a:alpha val="7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Rectangle 23"/>
          <p:cNvSpPr/>
          <p:nvPr/>
        </p:nvSpPr>
        <p:spPr>
          <a:xfrm>
            <a:off x="8498809" y="2754718"/>
            <a:ext cx="2510589" cy="1111429"/>
          </a:xfrm>
          <a:prstGeom prst="rect">
            <a:avLst/>
          </a:prstGeom>
          <a:solidFill>
            <a:schemeClr val="bg1">
              <a:lumMod val="85000"/>
              <a:alpha val="7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57125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8" y="-1"/>
            <a:ext cx="9733772" cy="6885637"/>
          </a:xfrm>
        </p:spPr>
      </p:pic>
      <p:grpSp>
        <p:nvGrpSpPr>
          <p:cNvPr id="5" name="Group 4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6" name="Group 5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34387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8" y="-1"/>
            <a:ext cx="9733772" cy="6885637"/>
          </a:xfrm>
        </p:spPr>
      </p:pic>
      <p:sp>
        <p:nvSpPr>
          <p:cNvPr id="6" name="Line Callout 1 5"/>
          <p:cNvSpPr/>
          <p:nvPr/>
        </p:nvSpPr>
        <p:spPr>
          <a:xfrm rot="10800000">
            <a:off x="5351658" y="1385517"/>
            <a:ext cx="1001017" cy="610342"/>
          </a:xfrm>
          <a:prstGeom prst="borderCallout1">
            <a:avLst>
              <a:gd name="adj1" fmla="val 53553"/>
              <a:gd name="adj2" fmla="val -310"/>
              <a:gd name="adj3" fmla="val -129521"/>
              <a:gd name="adj4" fmla="val -59708"/>
            </a:avLst>
          </a:prstGeom>
          <a:solidFill>
            <a:schemeClr val="bg1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734" y="1357598"/>
            <a:ext cx="605545" cy="614044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10" name="Group 9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92626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8" y="-1"/>
            <a:ext cx="9733772" cy="6885637"/>
          </a:xfrm>
        </p:spPr>
      </p:pic>
      <p:sp>
        <p:nvSpPr>
          <p:cNvPr id="5" name="Line Callout 1 4"/>
          <p:cNvSpPr/>
          <p:nvPr/>
        </p:nvSpPr>
        <p:spPr>
          <a:xfrm>
            <a:off x="5415826" y="2485783"/>
            <a:ext cx="1001017" cy="610342"/>
          </a:xfrm>
          <a:prstGeom prst="borderCallout1">
            <a:avLst>
              <a:gd name="adj1" fmla="val 53553"/>
              <a:gd name="adj2" fmla="val -310"/>
              <a:gd name="adj3" fmla="val 183256"/>
              <a:gd name="adj4" fmla="val -93362"/>
            </a:avLst>
          </a:prstGeom>
          <a:solidFill>
            <a:schemeClr val="bg1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98" r="12824"/>
          <a:stretch/>
        </p:blipFill>
        <p:spPr>
          <a:xfrm flipH="1">
            <a:off x="5415826" y="2557767"/>
            <a:ext cx="574270" cy="4905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977" y="2542971"/>
            <a:ext cx="442160" cy="505326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10" name="Group 9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36063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Content Placeholder 1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7" t="1853" r="22150" b="2229"/>
          <a:stretch/>
        </p:blipFill>
        <p:spPr>
          <a:xfrm>
            <a:off x="12880" y="0"/>
            <a:ext cx="7714445" cy="6853606"/>
          </a:xfrm>
        </p:spPr>
      </p:pic>
      <p:grpSp>
        <p:nvGrpSpPr>
          <p:cNvPr id="4" name="Group 3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5" name="Group 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" name="Oval 19"/>
          <p:cNvSpPr/>
          <p:nvPr/>
        </p:nvSpPr>
        <p:spPr>
          <a:xfrm rot="21176217">
            <a:off x="2685218" y="3219203"/>
            <a:ext cx="2794716" cy="2786267"/>
          </a:xfrm>
          <a:prstGeom prst="ellipse">
            <a:avLst/>
          </a:prstGeom>
          <a:solidFill>
            <a:srgbClr val="92D050">
              <a:alpha val="5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200" dirty="0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زراعي تجاري</a:t>
            </a:r>
            <a:endParaRPr lang="ar-JO" sz="3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7596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" y="0"/>
            <a:ext cx="9694703" cy="6858000"/>
            <a:chOff x="-1" y="0"/>
            <a:chExt cx="9694703" cy="6858000"/>
          </a:xfrm>
        </p:grpSpPr>
        <p:pic>
          <p:nvPicPr>
            <p:cNvPr id="4" name="Content Placeholder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9694703" cy="6858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53182" y="5247407"/>
              <a:ext cx="238574" cy="238574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2228" y="4044461"/>
              <a:ext cx="381228" cy="381228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15" name="Group 1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88483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" y="0"/>
            <a:ext cx="9694703" cy="6858000"/>
            <a:chOff x="-1" y="0"/>
            <a:chExt cx="9694703" cy="6858000"/>
          </a:xfrm>
        </p:grpSpPr>
        <p:pic>
          <p:nvPicPr>
            <p:cNvPr id="4" name="Content Placeholder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9694703" cy="6858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53182" y="5247407"/>
              <a:ext cx="238574" cy="238574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2228" y="4044461"/>
              <a:ext cx="381228" cy="381228"/>
            </a:xfrm>
            <a:prstGeom prst="rect">
              <a:avLst/>
            </a:prstGeom>
          </p:spPr>
        </p:pic>
      </p:grpSp>
      <p:sp>
        <p:nvSpPr>
          <p:cNvPr id="8" name="Line Callout 1 7"/>
          <p:cNvSpPr/>
          <p:nvPr/>
        </p:nvSpPr>
        <p:spPr>
          <a:xfrm>
            <a:off x="5351657" y="3207679"/>
            <a:ext cx="1001017" cy="610342"/>
          </a:xfrm>
          <a:prstGeom prst="borderCallout1">
            <a:avLst>
              <a:gd name="adj1" fmla="val 53553"/>
              <a:gd name="adj2" fmla="val -310"/>
              <a:gd name="adj3" fmla="val 183256"/>
              <a:gd name="adj4" fmla="val -93362"/>
            </a:avLst>
          </a:prstGeom>
          <a:solidFill>
            <a:schemeClr val="bg1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360" y="3254351"/>
            <a:ext cx="531586" cy="531586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15" name="Group 1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33376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" y="0"/>
            <a:ext cx="9694703" cy="6858000"/>
            <a:chOff x="-1" y="0"/>
            <a:chExt cx="9694703" cy="6858000"/>
          </a:xfrm>
        </p:grpSpPr>
        <p:pic>
          <p:nvPicPr>
            <p:cNvPr id="4" name="Content Placeholder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9694703" cy="6858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53182" y="5247407"/>
              <a:ext cx="238574" cy="238574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2228" y="4044461"/>
              <a:ext cx="381228" cy="381228"/>
            </a:xfrm>
            <a:prstGeom prst="rect">
              <a:avLst/>
            </a:prstGeom>
          </p:spPr>
        </p:pic>
      </p:grpSp>
      <p:sp>
        <p:nvSpPr>
          <p:cNvPr id="8" name="Line Callout 1 7"/>
          <p:cNvSpPr/>
          <p:nvPr/>
        </p:nvSpPr>
        <p:spPr>
          <a:xfrm>
            <a:off x="5720626" y="3969173"/>
            <a:ext cx="1001017" cy="610342"/>
          </a:xfrm>
          <a:prstGeom prst="borderCallout1">
            <a:avLst>
              <a:gd name="adj1" fmla="val 53553"/>
              <a:gd name="adj2" fmla="val -310"/>
              <a:gd name="adj3" fmla="val 183256"/>
              <a:gd name="adj4" fmla="val -93362"/>
            </a:avLst>
          </a:prstGeom>
          <a:solidFill>
            <a:schemeClr val="bg1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915" y="4044461"/>
            <a:ext cx="375883" cy="401482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12" name="Group 11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42302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" y="0"/>
            <a:ext cx="9694703" cy="6858000"/>
            <a:chOff x="-1" y="0"/>
            <a:chExt cx="9694703" cy="6858000"/>
          </a:xfrm>
        </p:grpSpPr>
        <p:pic>
          <p:nvPicPr>
            <p:cNvPr id="4" name="Content Placeholder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9694703" cy="6858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53182" y="5247407"/>
              <a:ext cx="238574" cy="238574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2228" y="4044461"/>
              <a:ext cx="381228" cy="381228"/>
            </a:xfrm>
            <a:prstGeom prst="rect">
              <a:avLst/>
            </a:prstGeom>
          </p:spPr>
        </p:pic>
      </p:grpSp>
      <p:sp>
        <p:nvSpPr>
          <p:cNvPr id="8" name="Line Callout 1 7"/>
          <p:cNvSpPr/>
          <p:nvPr/>
        </p:nvSpPr>
        <p:spPr>
          <a:xfrm>
            <a:off x="5800836" y="3466203"/>
            <a:ext cx="1001017" cy="610342"/>
          </a:xfrm>
          <a:prstGeom prst="borderCallout1">
            <a:avLst>
              <a:gd name="adj1" fmla="val 53553"/>
              <a:gd name="adj2" fmla="val -310"/>
              <a:gd name="adj3" fmla="val 183256"/>
              <a:gd name="adj4" fmla="val -93362"/>
            </a:avLst>
          </a:prstGeom>
          <a:solidFill>
            <a:schemeClr val="bg1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055" y="3566195"/>
            <a:ext cx="604577" cy="410357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12" name="Group 11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76122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" y="0"/>
            <a:ext cx="9694703" cy="6858000"/>
            <a:chOff x="-1" y="0"/>
            <a:chExt cx="9694703" cy="6858000"/>
          </a:xfrm>
        </p:grpSpPr>
        <p:pic>
          <p:nvPicPr>
            <p:cNvPr id="4" name="Content Placeholder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9694703" cy="6858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53182" y="5247407"/>
              <a:ext cx="238574" cy="238574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2228" y="4044461"/>
              <a:ext cx="381228" cy="381228"/>
            </a:xfrm>
            <a:prstGeom prst="rect">
              <a:avLst/>
            </a:prstGeom>
          </p:spPr>
        </p:pic>
      </p:grpSp>
      <p:sp>
        <p:nvSpPr>
          <p:cNvPr id="8" name="Line Callout 1 7"/>
          <p:cNvSpPr/>
          <p:nvPr/>
        </p:nvSpPr>
        <p:spPr>
          <a:xfrm>
            <a:off x="4322842" y="3624733"/>
            <a:ext cx="1001017" cy="610342"/>
          </a:xfrm>
          <a:prstGeom prst="borderCallout1">
            <a:avLst>
              <a:gd name="adj1" fmla="val 53553"/>
              <a:gd name="adj2" fmla="val -310"/>
              <a:gd name="adj3" fmla="val 183256"/>
              <a:gd name="adj4" fmla="val -93362"/>
            </a:avLst>
          </a:prstGeom>
          <a:solidFill>
            <a:schemeClr val="bg1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842" y="3732265"/>
            <a:ext cx="398745" cy="39874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679" y="3581593"/>
            <a:ext cx="700088" cy="700088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15" name="Group 1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19646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" y="0"/>
            <a:ext cx="9694703" cy="6858000"/>
            <a:chOff x="-1" y="0"/>
            <a:chExt cx="9694703" cy="6858000"/>
          </a:xfrm>
        </p:grpSpPr>
        <p:pic>
          <p:nvPicPr>
            <p:cNvPr id="4" name="Content Placeholder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9694703" cy="6858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53182" y="5247407"/>
              <a:ext cx="238574" cy="238574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2228" y="4044461"/>
              <a:ext cx="381228" cy="381228"/>
            </a:xfrm>
            <a:prstGeom prst="rect">
              <a:avLst/>
            </a:prstGeom>
          </p:spPr>
        </p:pic>
      </p:grpSp>
      <p:sp>
        <p:nvSpPr>
          <p:cNvPr id="8" name="Line Callout 1 7"/>
          <p:cNvSpPr/>
          <p:nvPr/>
        </p:nvSpPr>
        <p:spPr>
          <a:xfrm>
            <a:off x="4842496" y="4235075"/>
            <a:ext cx="1001017" cy="610342"/>
          </a:xfrm>
          <a:prstGeom prst="borderCallout1">
            <a:avLst>
              <a:gd name="adj1" fmla="val 53553"/>
              <a:gd name="adj2" fmla="val -310"/>
              <a:gd name="adj3" fmla="val 183256"/>
              <a:gd name="adj4" fmla="val -93362"/>
            </a:avLst>
          </a:prstGeom>
          <a:solidFill>
            <a:schemeClr val="bg1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347" y="4293599"/>
            <a:ext cx="520346" cy="520346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14" name="Group 13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21" name="Straight Connector 20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29856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0750"/>
            <a:ext cx="10515600" cy="1325563"/>
          </a:xfrm>
        </p:spPr>
        <p:txBody>
          <a:bodyPr>
            <a:normAutofit/>
          </a:bodyPr>
          <a:lstStyle/>
          <a:p>
            <a:r>
              <a:rPr lang="ar-JO" sz="4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موقع المشروع</a:t>
            </a:r>
            <a:endParaRPr lang="ar-JO" sz="4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218" t="6539" r="24105" b="5510"/>
          <a:stretch/>
        </p:blipFill>
        <p:spPr>
          <a:xfrm>
            <a:off x="56910" y="61348"/>
            <a:ext cx="2236763" cy="4150604"/>
          </a:xfr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98" t="2871" r="3358" b="8719"/>
          <a:stretch/>
        </p:blipFill>
        <p:spPr>
          <a:xfrm>
            <a:off x="2372858" y="1075066"/>
            <a:ext cx="3189616" cy="375607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3" t="9027" r="3337" b="4615"/>
          <a:stretch/>
        </p:blipFill>
        <p:spPr>
          <a:xfrm>
            <a:off x="5846055" y="2059506"/>
            <a:ext cx="5438265" cy="4066625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803900" y="3925635"/>
            <a:ext cx="1242532" cy="34184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Rectangle 19"/>
          <p:cNvSpPr/>
          <p:nvPr/>
        </p:nvSpPr>
        <p:spPr>
          <a:xfrm>
            <a:off x="5082777" y="1039605"/>
            <a:ext cx="479697" cy="43806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grpSp>
        <p:nvGrpSpPr>
          <p:cNvPr id="10" name="Group 9"/>
          <p:cNvGrpSpPr/>
          <p:nvPr/>
        </p:nvGrpSpPr>
        <p:grpSpPr>
          <a:xfrm>
            <a:off x="10030270" y="4785819"/>
            <a:ext cx="2011680" cy="1942746"/>
            <a:chOff x="9875521" y="4429919"/>
            <a:chExt cx="2011680" cy="1942746"/>
          </a:xfrm>
        </p:grpSpPr>
        <p:grpSp>
          <p:nvGrpSpPr>
            <p:cNvPr id="11" name="Group 10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21" name="Straight Connector 20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Freeform 2"/>
          <p:cNvSpPr/>
          <p:nvPr/>
        </p:nvSpPr>
        <p:spPr>
          <a:xfrm>
            <a:off x="1139484" y="963313"/>
            <a:ext cx="5570806" cy="2431674"/>
          </a:xfrm>
          <a:custGeom>
            <a:avLst/>
            <a:gdLst>
              <a:gd name="connsiteX0" fmla="*/ 0 w 5087155"/>
              <a:gd name="connsiteY0" fmla="*/ 276153 h 2349651"/>
              <a:gd name="connsiteX1" fmla="*/ 64394 w 5087155"/>
              <a:gd name="connsiteY1" fmla="*/ 263274 h 2349651"/>
              <a:gd name="connsiteX2" fmla="*/ 141667 w 5087155"/>
              <a:gd name="connsiteY2" fmla="*/ 211758 h 2349651"/>
              <a:gd name="connsiteX3" fmla="*/ 180304 w 5087155"/>
              <a:gd name="connsiteY3" fmla="*/ 186001 h 2349651"/>
              <a:gd name="connsiteX4" fmla="*/ 218940 w 5087155"/>
              <a:gd name="connsiteY4" fmla="*/ 160243 h 2349651"/>
              <a:gd name="connsiteX5" fmla="*/ 257577 w 5087155"/>
              <a:gd name="connsiteY5" fmla="*/ 147364 h 2349651"/>
              <a:gd name="connsiteX6" fmla="*/ 296214 w 5087155"/>
              <a:gd name="connsiteY6" fmla="*/ 121606 h 2349651"/>
              <a:gd name="connsiteX7" fmla="*/ 373487 w 5087155"/>
              <a:gd name="connsiteY7" fmla="*/ 95849 h 2349651"/>
              <a:gd name="connsiteX8" fmla="*/ 412124 w 5087155"/>
              <a:gd name="connsiteY8" fmla="*/ 82970 h 2349651"/>
              <a:gd name="connsiteX9" fmla="*/ 450760 w 5087155"/>
              <a:gd name="connsiteY9" fmla="*/ 70091 h 2349651"/>
              <a:gd name="connsiteX10" fmla="*/ 489397 w 5087155"/>
              <a:gd name="connsiteY10" fmla="*/ 44333 h 2349651"/>
              <a:gd name="connsiteX11" fmla="*/ 695459 w 5087155"/>
              <a:gd name="connsiteY11" fmla="*/ 18575 h 2349651"/>
              <a:gd name="connsiteX12" fmla="*/ 875763 w 5087155"/>
              <a:gd name="connsiteY12" fmla="*/ 18575 h 2349651"/>
              <a:gd name="connsiteX13" fmla="*/ 927278 w 5087155"/>
              <a:gd name="connsiteY13" fmla="*/ 44333 h 2349651"/>
              <a:gd name="connsiteX14" fmla="*/ 1004552 w 5087155"/>
              <a:gd name="connsiteY14" fmla="*/ 70091 h 2349651"/>
              <a:gd name="connsiteX15" fmla="*/ 1030309 w 5087155"/>
              <a:gd name="connsiteY15" fmla="*/ 108727 h 2349651"/>
              <a:gd name="connsiteX16" fmla="*/ 1068946 w 5087155"/>
              <a:gd name="connsiteY16" fmla="*/ 134485 h 2349651"/>
              <a:gd name="connsiteX17" fmla="*/ 1081825 w 5087155"/>
              <a:gd name="connsiteY17" fmla="*/ 173122 h 2349651"/>
              <a:gd name="connsiteX18" fmla="*/ 1107583 w 5087155"/>
              <a:gd name="connsiteY18" fmla="*/ 211758 h 2349651"/>
              <a:gd name="connsiteX19" fmla="*/ 1120462 w 5087155"/>
              <a:gd name="connsiteY19" fmla="*/ 250395 h 2349651"/>
              <a:gd name="connsiteX20" fmla="*/ 1171977 w 5087155"/>
              <a:gd name="connsiteY20" fmla="*/ 327668 h 2349651"/>
              <a:gd name="connsiteX21" fmla="*/ 1197735 w 5087155"/>
              <a:gd name="connsiteY21" fmla="*/ 404942 h 2349651"/>
              <a:gd name="connsiteX22" fmla="*/ 1210614 w 5087155"/>
              <a:gd name="connsiteY22" fmla="*/ 443578 h 2349651"/>
              <a:gd name="connsiteX23" fmla="*/ 1236371 w 5087155"/>
              <a:gd name="connsiteY23" fmla="*/ 546609 h 2349651"/>
              <a:gd name="connsiteX24" fmla="*/ 1249250 w 5087155"/>
              <a:gd name="connsiteY24" fmla="*/ 598125 h 2349651"/>
              <a:gd name="connsiteX25" fmla="*/ 1262129 w 5087155"/>
              <a:gd name="connsiteY25" fmla="*/ 636761 h 2349651"/>
              <a:gd name="connsiteX26" fmla="*/ 1275008 w 5087155"/>
              <a:gd name="connsiteY26" fmla="*/ 688277 h 2349651"/>
              <a:gd name="connsiteX27" fmla="*/ 1287887 w 5087155"/>
              <a:gd name="connsiteY27" fmla="*/ 726913 h 2349651"/>
              <a:gd name="connsiteX28" fmla="*/ 1300766 w 5087155"/>
              <a:gd name="connsiteY28" fmla="*/ 778429 h 2349651"/>
              <a:gd name="connsiteX29" fmla="*/ 1326524 w 5087155"/>
              <a:gd name="connsiteY29" fmla="*/ 817065 h 2349651"/>
              <a:gd name="connsiteX30" fmla="*/ 1390918 w 5087155"/>
              <a:gd name="connsiteY30" fmla="*/ 932975 h 2349651"/>
              <a:gd name="connsiteX31" fmla="*/ 1416676 w 5087155"/>
              <a:gd name="connsiteY31" fmla="*/ 971612 h 2349651"/>
              <a:gd name="connsiteX32" fmla="*/ 1429555 w 5087155"/>
              <a:gd name="connsiteY32" fmla="*/ 1010249 h 2349651"/>
              <a:gd name="connsiteX33" fmla="*/ 1519707 w 5087155"/>
              <a:gd name="connsiteY33" fmla="*/ 1126158 h 2349651"/>
              <a:gd name="connsiteX34" fmla="*/ 1532585 w 5087155"/>
              <a:gd name="connsiteY34" fmla="*/ 1164795 h 2349651"/>
              <a:gd name="connsiteX35" fmla="*/ 1609859 w 5087155"/>
              <a:gd name="connsiteY35" fmla="*/ 1216311 h 2349651"/>
              <a:gd name="connsiteX36" fmla="*/ 1648495 w 5087155"/>
              <a:gd name="connsiteY36" fmla="*/ 1242068 h 2349651"/>
              <a:gd name="connsiteX37" fmla="*/ 1687132 w 5087155"/>
              <a:gd name="connsiteY37" fmla="*/ 1254947 h 2349651"/>
              <a:gd name="connsiteX38" fmla="*/ 1764405 w 5087155"/>
              <a:gd name="connsiteY38" fmla="*/ 1293584 h 2349651"/>
              <a:gd name="connsiteX39" fmla="*/ 1803042 w 5087155"/>
              <a:gd name="connsiteY39" fmla="*/ 1332220 h 2349651"/>
              <a:gd name="connsiteX40" fmla="*/ 1841678 w 5087155"/>
              <a:gd name="connsiteY40" fmla="*/ 1345099 h 2349651"/>
              <a:gd name="connsiteX41" fmla="*/ 1880315 w 5087155"/>
              <a:gd name="connsiteY41" fmla="*/ 1370857 h 2349651"/>
              <a:gd name="connsiteX42" fmla="*/ 2176529 w 5087155"/>
              <a:gd name="connsiteY42" fmla="*/ 1357978 h 2349651"/>
              <a:gd name="connsiteX43" fmla="*/ 2215166 w 5087155"/>
              <a:gd name="connsiteY43" fmla="*/ 1345099 h 2349651"/>
              <a:gd name="connsiteX44" fmla="*/ 2498501 w 5087155"/>
              <a:gd name="connsiteY44" fmla="*/ 1332220 h 2349651"/>
              <a:gd name="connsiteX45" fmla="*/ 3013656 w 5087155"/>
              <a:gd name="connsiteY45" fmla="*/ 1345099 h 2349651"/>
              <a:gd name="connsiteX46" fmla="*/ 3078050 w 5087155"/>
              <a:gd name="connsiteY46" fmla="*/ 1370857 h 2349651"/>
              <a:gd name="connsiteX47" fmla="*/ 3193960 w 5087155"/>
              <a:gd name="connsiteY47" fmla="*/ 1409494 h 2349651"/>
              <a:gd name="connsiteX48" fmla="*/ 3232597 w 5087155"/>
              <a:gd name="connsiteY48" fmla="*/ 1422373 h 2349651"/>
              <a:gd name="connsiteX49" fmla="*/ 3271233 w 5087155"/>
              <a:gd name="connsiteY49" fmla="*/ 1448130 h 2349651"/>
              <a:gd name="connsiteX50" fmla="*/ 3309870 w 5087155"/>
              <a:gd name="connsiteY50" fmla="*/ 1461009 h 2349651"/>
              <a:gd name="connsiteX51" fmla="*/ 3348507 w 5087155"/>
              <a:gd name="connsiteY51" fmla="*/ 1486767 h 2349651"/>
              <a:gd name="connsiteX52" fmla="*/ 3425780 w 5087155"/>
              <a:gd name="connsiteY52" fmla="*/ 1512525 h 2349651"/>
              <a:gd name="connsiteX53" fmla="*/ 3503053 w 5087155"/>
              <a:gd name="connsiteY53" fmla="*/ 1564040 h 2349651"/>
              <a:gd name="connsiteX54" fmla="*/ 3541690 w 5087155"/>
              <a:gd name="connsiteY54" fmla="*/ 1589798 h 2349651"/>
              <a:gd name="connsiteX55" fmla="*/ 3580326 w 5087155"/>
              <a:gd name="connsiteY55" fmla="*/ 1602677 h 2349651"/>
              <a:gd name="connsiteX56" fmla="*/ 3657600 w 5087155"/>
              <a:gd name="connsiteY56" fmla="*/ 1667071 h 2349651"/>
              <a:gd name="connsiteX57" fmla="*/ 3709115 w 5087155"/>
              <a:gd name="connsiteY57" fmla="*/ 1692829 h 2349651"/>
              <a:gd name="connsiteX58" fmla="*/ 3747752 w 5087155"/>
              <a:gd name="connsiteY58" fmla="*/ 1731465 h 2349651"/>
              <a:gd name="connsiteX59" fmla="*/ 3786388 w 5087155"/>
              <a:gd name="connsiteY59" fmla="*/ 1757223 h 2349651"/>
              <a:gd name="connsiteX60" fmla="*/ 3812146 w 5087155"/>
              <a:gd name="connsiteY60" fmla="*/ 1795860 h 2349651"/>
              <a:gd name="connsiteX61" fmla="*/ 3889419 w 5087155"/>
              <a:gd name="connsiteY61" fmla="*/ 1847375 h 2349651"/>
              <a:gd name="connsiteX62" fmla="*/ 3992450 w 5087155"/>
              <a:gd name="connsiteY62" fmla="*/ 1937527 h 2349651"/>
              <a:gd name="connsiteX63" fmla="*/ 4031087 w 5087155"/>
              <a:gd name="connsiteY63" fmla="*/ 1963285 h 2349651"/>
              <a:gd name="connsiteX64" fmla="*/ 4056845 w 5087155"/>
              <a:gd name="connsiteY64" fmla="*/ 2001922 h 2349651"/>
              <a:gd name="connsiteX65" fmla="*/ 4185633 w 5087155"/>
              <a:gd name="connsiteY65" fmla="*/ 2079195 h 2349651"/>
              <a:gd name="connsiteX66" fmla="*/ 4224270 w 5087155"/>
              <a:gd name="connsiteY66" fmla="*/ 2117832 h 2349651"/>
              <a:gd name="connsiteX67" fmla="*/ 4301543 w 5087155"/>
              <a:gd name="connsiteY67" fmla="*/ 2156468 h 2349651"/>
              <a:gd name="connsiteX68" fmla="*/ 4378816 w 5087155"/>
              <a:gd name="connsiteY68" fmla="*/ 2207984 h 2349651"/>
              <a:gd name="connsiteX69" fmla="*/ 4404574 w 5087155"/>
              <a:gd name="connsiteY69" fmla="*/ 2246620 h 2349651"/>
              <a:gd name="connsiteX70" fmla="*/ 4507605 w 5087155"/>
              <a:gd name="connsiteY70" fmla="*/ 2311015 h 2349651"/>
              <a:gd name="connsiteX71" fmla="*/ 4572000 w 5087155"/>
              <a:gd name="connsiteY71" fmla="*/ 2323894 h 2349651"/>
              <a:gd name="connsiteX72" fmla="*/ 4610636 w 5087155"/>
              <a:gd name="connsiteY72" fmla="*/ 2336773 h 2349651"/>
              <a:gd name="connsiteX73" fmla="*/ 4662152 w 5087155"/>
              <a:gd name="connsiteY73" fmla="*/ 2349651 h 2349651"/>
              <a:gd name="connsiteX74" fmla="*/ 5048518 w 5087155"/>
              <a:gd name="connsiteY74" fmla="*/ 2336773 h 2349651"/>
              <a:gd name="connsiteX75" fmla="*/ 5087155 w 5087155"/>
              <a:gd name="connsiteY75" fmla="*/ 2323894 h 234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5087155" h="2349651">
                <a:moveTo>
                  <a:pt x="0" y="276153"/>
                </a:moveTo>
                <a:cubicBezTo>
                  <a:pt x="21465" y="271860"/>
                  <a:pt x="44466" y="272332"/>
                  <a:pt x="64394" y="263274"/>
                </a:cubicBezTo>
                <a:cubicBezTo>
                  <a:pt x="92576" y="250464"/>
                  <a:pt x="115909" y="228930"/>
                  <a:pt x="141667" y="211758"/>
                </a:cubicBezTo>
                <a:lnTo>
                  <a:pt x="180304" y="186001"/>
                </a:lnTo>
                <a:cubicBezTo>
                  <a:pt x="193183" y="177415"/>
                  <a:pt x="204256" y="165138"/>
                  <a:pt x="218940" y="160243"/>
                </a:cubicBezTo>
                <a:cubicBezTo>
                  <a:pt x="231819" y="155950"/>
                  <a:pt x="245435" y="153435"/>
                  <a:pt x="257577" y="147364"/>
                </a:cubicBezTo>
                <a:cubicBezTo>
                  <a:pt x="271422" y="140442"/>
                  <a:pt x="282069" y="127892"/>
                  <a:pt x="296214" y="121606"/>
                </a:cubicBezTo>
                <a:cubicBezTo>
                  <a:pt x="321025" y="110579"/>
                  <a:pt x="347729" y="104435"/>
                  <a:pt x="373487" y="95849"/>
                </a:cubicBezTo>
                <a:lnTo>
                  <a:pt x="412124" y="82970"/>
                </a:lnTo>
                <a:cubicBezTo>
                  <a:pt x="425003" y="78677"/>
                  <a:pt x="439465" y="77621"/>
                  <a:pt x="450760" y="70091"/>
                </a:cubicBezTo>
                <a:cubicBezTo>
                  <a:pt x="463639" y="61505"/>
                  <a:pt x="474571" y="48781"/>
                  <a:pt x="489397" y="44333"/>
                </a:cubicBezTo>
                <a:cubicBezTo>
                  <a:pt x="511017" y="37847"/>
                  <a:pt x="686427" y="19579"/>
                  <a:pt x="695459" y="18575"/>
                </a:cubicBezTo>
                <a:cubicBezTo>
                  <a:pt x="769991" y="-6270"/>
                  <a:pt x="752318" y="-6114"/>
                  <a:pt x="875763" y="18575"/>
                </a:cubicBezTo>
                <a:cubicBezTo>
                  <a:pt x="894589" y="22340"/>
                  <a:pt x="909453" y="37203"/>
                  <a:pt x="927278" y="44333"/>
                </a:cubicBezTo>
                <a:cubicBezTo>
                  <a:pt x="952487" y="54417"/>
                  <a:pt x="1004552" y="70091"/>
                  <a:pt x="1004552" y="70091"/>
                </a:cubicBezTo>
                <a:cubicBezTo>
                  <a:pt x="1013138" y="82970"/>
                  <a:pt x="1019364" y="97782"/>
                  <a:pt x="1030309" y="108727"/>
                </a:cubicBezTo>
                <a:cubicBezTo>
                  <a:pt x="1041254" y="119672"/>
                  <a:pt x="1059277" y="122398"/>
                  <a:pt x="1068946" y="134485"/>
                </a:cubicBezTo>
                <a:cubicBezTo>
                  <a:pt x="1077427" y="145086"/>
                  <a:pt x="1075754" y="160980"/>
                  <a:pt x="1081825" y="173122"/>
                </a:cubicBezTo>
                <a:cubicBezTo>
                  <a:pt x="1088747" y="186966"/>
                  <a:pt x="1098997" y="198879"/>
                  <a:pt x="1107583" y="211758"/>
                </a:cubicBezTo>
                <a:cubicBezTo>
                  <a:pt x="1111876" y="224637"/>
                  <a:pt x="1113869" y="238528"/>
                  <a:pt x="1120462" y="250395"/>
                </a:cubicBezTo>
                <a:cubicBezTo>
                  <a:pt x="1135496" y="277456"/>
                  <a:pt x="1171977" y="327668"/>
                  <a:pt x="1171977" y="327668"/>
                </a:cubicBezTo>
                <a:lnTo>
                  <a:pt x="1197735" y="404942"/>
                </a:lnTo>
                <a:cubicBezTo>
                  <a:pt x="1202028" y="417821"/>
                  <a:pt x="1207322" y="430408"/>
                  <a:pt x="1210614" y="443578"/>
                </a:cubicBezTo>
                <a:lnTo>
                  <a:pt x="1236371" y="546609"/>
                </a:lnTo>
                <a:cubicBezTo>
                  <a:pt x="1240664" y="563781"/>
                  <a:pt x="1243652" y="581333"/>
                  <a:pt x="1249250" y="598125"/>
                </a:cubicBezTo>
                <a:cubicBezTo>
                  <a:pt x="1253543" y="611004"/>
                  <a:pt x="1258400" y="623708"/>
                  <a:pt x="1262129" y="636761"/>
                </a:cubicBezTo>
                <a:cubicBezTo>
                  <a:pt x="1266992" y="653780"/>
                  <a:pt x="1270145" y="671258"/>
                  <a:pt x="1275008" y="688277"/>
                </a:cubicBezTo>
                <a:cubicBezTo>
                  <a:pt x="1278737" y="701330"/>
                  <a:pt x="1284158" y="713860"/>
                  <a:pt x="1287887" y="726913"/>
                </a:cubicBezTo>
                <a:cubicBezTo>
                  <a:pt x="1292750" y="743932"/>
                  <a:pt x="1293793" y="762160"/>
                  <a:pt x="1300766" y="778429"/>
                </a:cubicBezTo>
                <a:cubicBezTo>
                  <a:pt x="1306863" y="792656"/>
                  <a:pt x="1317938" y="804186"/>
                  <a:pt x="1326524" y="817065"/>
                </a:cubicBezTo>
                <a:cubicBezTo>
                  <a:pt x="1349191" y="885071"/>
                  <a:pt x="1331871" y="844406"/>
                  <a:pt x="1390918" y="932975"/>
                </a:cubicBezTo>
                <a:cubicBezTo>
                  <a:pt x="1399504" y="945854"/>
                  <a:pt x="1411781" y="956928"/>
                  <a:pt x="1416676" y="971612"/>
                </a:cubicBezTo>
                <a:cubicBezTo>
                  <a:pt x="1420969" y="984491"/>
                  <a:pt x="1422962" y="998382"/>
                  <a:pt x="1429555" y="1010249"/>
                </a:cubicBezTo>
                <a:cubicBezTo>
                  <a:pt x="1468067" y="1079571"/>
                  <a:pt x="1472774" y="1079226"/>
                  <a:pt x="1519707" y="1126158"/>
                </a:cubicBezTo>
                <a:cubicBezTo>
                  <a:pt x="1524000" y="1139037"/>
                  <a:pt x="1522986" y="1155196"/>
                  <a:pt x="1532585" y="1164795"/>
                </a:cubicBezTo>
                <a:cubicBezTo>
                  <a:pt x="1554475" y="1186685"/>
                  <a:pt x="1584101" y="1199139"/>
                  <a:pt x="1609859" y="1216311"/>
                </a:cubicBezTo>
                <a:cubicBezTo>
                  <a:pt x="1622738" y="1224897"/>
                  <a:pt x="1633811" y="1237173"/>
                  <a:pt x="1648495" y="1242068"/>
                </a:cubicBezTo>
                <a:cubicBezTo>
                  <a:pt x="1661374" y="1246361"/>
                  <a:pt x="1674990" y="1248876"/>
                  <a:pt x="1687132" y="1254947"/>
                </a:cubicBezTo>
                <a:cubicBezTo>
                  <a:pt x="1786999" y="1304881"/>
                  <a:pt x="1667290" y="1261211"/>
                  <a:pt x="1764405" y="1293584"/>
                </a:cubicBezTo>
                <a:cubicBezTo>
                  <a:pt x="1777284" y="1306463"/>
                  <a:pt x="1787887" y="1322117"/>
                  <a:pt x="1803042" y="1332220"/>
                </a:cubicBezTo>
                <a:cubicBezTo>
                  <a:pt x="1814337" y="1339750"/>
                  <a:pt x="1829536" y="1339028"/>
                  <a:pt x="1841678" y="1345099"/>
                </a:cubicBezTo>
                <a:cubicBezTo>
                  <a:pt x="1855522" y="1352021"/>
                  <a:pt x="1867436" y="1362271"/>
                  <a:pt x="1880315" y="1370857"/>
                </a:cubicBezTo>
                <a:cubicBezTo>
                  <a:pt x="1979053" y="1366564"/>
                  <a:pt x="2077989" y="1365558"/>
                  <a:pt x="2176529" y="1357978"/>
                </a:cubicBezTo>
                <a:cubicBezTo>
                  <a:pt x="2190065" y="1356937"/>
                  <a:pt x="2201634" y="1346182"/>
                  <a:pt x="2215166" y="1345099"/>
                </a:cubicBezTo>
                <a:cubicBezTo>
                  <a:pt x="2309407" y="1337560"/>
                  <a:pt x="2404056" y="1336513"/>
                  <a:pt x="2498501" y="1332220"/>
                </a:cubicBezTo>
                <a:cubicBezTo>
                  <a:pt x="2670219" y="1336513"/>
                  <a:pt x="2842264" y="1333673"/>
                  <a:pt x="3013656" y="1345099"/>
                </a:cubicBezTo>
                <a:cubicBezTo>
                  <a:pt x="3036723" y="1346637"/>
                  <a:pt x="3056324" y="1362956"/>
                  <a:pt x="3078050" y="1370857"/>
                </a:cubicBezTo>
                <a:cubicBezTo>
                  <a:pt x="3116325" y="1384775"/>
                  <a:pt x="3155323" y="1396615"/>
                  <a:pt x="3193960" y="1409494"/>
                </a:cubicBezTo>
                <a:cubicBezTo>
                  <a:pt x="3206839" y="1413787"/>
                  <a:pt x="3221301" y="1414843"/>
                  <a:pt x="3232597" y="1422373"/>
                </a:cubicBezTo>
                <a:cubicBezTo>
                  <a:pt x="3245476" y="1430959"/>
                  <a:pt x="3257389" y="1441208"/>
                  <a:pt x="3271233" y="1448130"/>
                </a:cubicBezTo>
                <a:cubicBezTo>
                  <a:pt x="3283375" y="1454201"/>
                  <a:pt x="3297728" y="1454938"/>
                  <a:pt x="3309870" y="1461009"/>
                </a:cubicBezTo>
                <a:cubicBezTo>
                  <a:pt x="3323715" y="1467931"/>
                  <a:pt x="3334362" y="1480480"/>
                  <a:pt x="3348507" y="1486767"/>
                </a:cubicBezTo>
                <a:cubicBezTo>
                  <a:pt x="3373318" y="1497794"/>
                  <a:pt x="3403189" y="1497464"/>
                  <a:pt x="3425780" y="1512525"/>
                </a:cubicBezTo>
                <a:lnTo>
                  <a:pt x="3503053" y="1564040"/>
                </a:lnTo>
                <a:cubicBezTo>
                  <a:pt x="3515932" y="1572626"/>
                  <a:pt x="3527006" y="1584903"/>
                  <a:pt x="3541690" y="1589798"/>
                </a:cubicBezTo>
                <a:cubicBezTo>
                  <a:pt x="3554569" y="1594091"/>
                  <a:pt x="3568184" y="1596606"/>
                  <a:pt x="3580326" y="1602677"/>
                </a:cubicBezTo>
                <a:cubicBezTo>
                  <a:pt x="3648461" y="1636745"/>
                  <a:pt x="3591141" y="1619600"/>
                  <a:pt x="3657600" y="1667071"/>
                </a:cubicBezTo>
                <a:cubicBezTo>
                  <a:pt x="3673223" y="1678230"/>
                  <a:pt x="3693492" y="1681670"/>
                  <a:pt x="3709115" y="1692829"/>
                </a:cubicBezTo>
                <a:cubicBezTo>
                  <a:pt x="3723936" y="1703415"/>
                  <a:pt x="3733760" y="1719805"/>
                  <a:pt x="3747752" y="1731465"/>
                </a:cubicBezTo>
                <a:cubicBezTo>
                  <a:pt x="3759643" y="1741374"/>
                  <a:pt x="3773509" y="1748637"/>
                  <a:pt x="3786388" y="1757223"/>
                </a:cubicBezTo>
                <a:cubicBezTo>
                  <a:pt x="3794974" y="1770102"/>
                  <a:pt x="3800497" y="1785667"/>
                  <a:pt x="3812146" y="1795860"/>
                </a:cubicBezTo>
                <a:cubicBezTo>
                  <a:pt x="3835443" y="1816245"/>
                  <a:pt x="3889419" y="1847375"/>
                  <a:pt x="3889419" y="1847375"/>
                </a:cubicBezTo>
                <a:cubicBezTo>
                  <a:pt x="3932349" y="1911770"/>
                  <a:pt x="3902298" y="1877426"/>
                  <a:pt x="3992450" y="1937527"/>
                </a:cubicBezTo>
                <a:lnTo>
                  <a:pt x="4031087" y="1963285"/>
                </a:lnTo>
                <a:cubicBezTo>
                  <a:pt x="4039673" y="1976164"/>
                  <a:pt x="4045196" y="1991729"/>
                  <a:pt x="4056845" y="2001922"/>
                </a:cubicBezTo>
                <a:cubicBezTo>
                  <a:pt x="4199498" y="2126743"/>
                  <a:pt x="4075789" y="2000734"/>
                  <a:pt x="4185633" y="2079195"/>
                </a:cubicBezTo>
                <a:cubicBezTo>
                  <a:pt x="4200454" y="2089782"/>
                  <a:pt x="4210278" y="2106172"/>
                  <a:pt x="4224270" y="2117832"/>
                </a:cubicBezTo>
                <a:cubicBezTo>
                  <a:pt x="4257556" y="2145570"/>
                  <a:pt x="4262822" y="2143561"/>
                  <a:pt x="4301543" y="2156468"/>
                </a:cubicBezTo>
                <a:cubicBezTo>
                  <a:pt x="4366209" y="2253467"/>
                  <a:pt x="4279020" y="2141454"/>
                  <a:pt x="4378816" y="2207984"/>
                </a:cubicBezTo>
                <a:cubicBezTo>
                  <a:pt x="4391695" y="2216570"/>
                  <a:pt x="4392487" y="2236951"/>
                  <a:pt x="4404574" y="2246620"/>
                </a:cubicBezTo>
                <a:cubicBezTo>
                  <a:pt x="4436199" y="2271920"/>
                  <a:pt x="4467892" y="2303072"/>
                  <a:pt x="4507605" y="2311015"/>
                </a:cubicBezTo>
                <a:cubicBezTo>
                  <a:pt x="4529070" y="2315308"/>
                  <a:pt x="4550764" y="2318585"/>
                  <a:pt x="4572000" y="2323894"/>
                </a:cubicBezTo>
                <a:cubicBezTo>
                  <a:pt x="4585170" y="2327187"/>
                  <a:pt x="4597583" y="2333044"/>
                  <a:pt x="4610636" y="2336773"/>
                </a:cubicBezTo>
                <a:cubicBezTo>
                  <a:pt x="4627655" y="2341636"/>
                  <a:pt x="4644980" y="2345358"/>
                  <a:pt x="4662152" y="2349651"/>
                </a:cubicBezTo>
                <a:cubicBezTo>
                  <a:pt x="4790941" y="2345358"/>
                  <a:pt x="4919894" y="2344568"/>
                  <a:pt x="5048518" y="2336773"/>
                </a:cubicBezTo>
                <a:cubicBezTo>
                  <a:pt x="5062069" y="2335952"/>
                  <a:pt x="5087155" y="2323894"/>
                  <a:pt x="5087155" y="2323894"/>
                </a:cubicBezTo>
              </a:path>
            </a:pathLst>
          </a:custGeom>
          <a:noFill/>
          <a:ln w="50800">
            <a:solidFill>
              <a:srgbClr val="9A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856559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Content Placeholder 1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7" t="1853" r="22150" b="2229"/>
          <a:stretch/>
        </p:blipFill>
        <p:spPr>
          <a:xfrm>
            <a:off x="12880" y="0"/>
            <a:ext cx="7714445" cy="6853606"/>
          </a:xfrm>
        </p:spPr>
      </p:pic>
      <p:grpSp>
        <p:nvGrpSpPr>
          <p:cNvPr id="4" name="Group 3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5" name="Group 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" name="Oval 17"/>
          <p:cNvSpPr/>
          <p:nvPr/>
        </p:nvSpPr>
        <p:spPr>
          <a:xfrm rot="762898">
            <a:off x="1402901" y="1951991"/>
            <a:ext cx="2794716" cy="2712271"/>
          </a:xfrm>
          <a:prstGeom prst="ellipse">
            <a:avLst/>
          </a:prstGeom>
          <a:solidFill>
            <a:schemeClr val="accent4">
              <a:lumMod val="60000"/>
              <a:lumOff val="40000"/>
              <a:alpha val="5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200" dirty="0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سياحة</a:t>
            </a:r>
            <a:endParaRPr lang="ar-JO" sz="3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4924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9734843" cy="6886395"/>
          </a:xfrm>
        </p:spPr>
      </p:pic>
      <p:grpSp>
        <p:nvGrpSpPr>
          <p:cNvPr id="5" name="Group 4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6" name="Group 5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8895" y="5683402"/>
            <a:ext cx="215632" cy="21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9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9734843" cy="6886395"/>
          </a:xfrm>
        </p:spPr>
      </p:pic>
      <p:sp>
        <p:nvSpPr>
          <p:cNvPr id="5" name="Line Callout 1 4"/>
          <p:cNvSpPr/>
          <p:nvPr/>
        </p:nvSpPr>
        <p:spPr>
          <a:xfrm>
            <a:off x="3061823" y="2293980"/>
            <a:ext cx="1001017" cy="610342"/>
          </a:xfrm>
          <a:prstGeom prst="borderCallout1">
            <a:avLst>
              <a:gd name="adj1" fmla="val 53553"/>
              <a:gd name="adj2" fmla="val -310"/>
              <a:gd name="adj3" fmla="val 183256"/>
              <a:gd name="adj4" fmla="val -93362"/>
            </a:avLst>
          </a:prstGeom>
          <a:solidFill>
            <a:schemeClr val="bg1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544" y="2293980"/>
            <a:ext cx="599574" cy="599574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7" name="Group 6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8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8895" y="5683402"/>
            <a:ext cx="215632" cy="21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85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706708" cy="6866492"/>
          </a:xfrm>
        </p:spPr>
      </p:pic>
      <p:grpSp>
        <p:nvGrpSpPr>
          <p:cNvPr id="7" name="Group 6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8" name="Group 7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8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6016" y="5515467"/>
            <a:ext cx="215632" cy="21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93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706708" cy="6866492"/>
          </a:xfrm>
        </p:spPr>
      </p:pic>
      <p:sp>
        <p:nvSpPr>
          <p:cNvPr id="3" name="Oval 2"/>
          <p:cNvSpPr/>
          <p:nvPr/>
        </p:nvSpPr>
        <p:spPr>
          <a:xfrm>
            <a:off x="2096086" y="1878766"/>
            <a:ext cx="2968283" cy="3424754"/>
          </a:xfrm>
          <a:prstGeom prst="ellipse">
            <a:avLst/>
          </a:prstGeom>
          <a:solidFill>
            <a:schemeClr val="accent1">
              <a:alpha val="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grpSp>
        <p:nvGrpSpPr>
          <p:cNvPr id="5" name="Group 4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7" name="Group 6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8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6016" y="5515467"/>
            <a:ext cx="215632" cy="21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15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235322" y="0"/>
            <a:ext cx="9792431" cy="6858000"/>
            <a:chOff x="1235322" y="0"/>
            <a:chExt cx="9792431" cy="6858000"/>
          </a:xfrm>
        </p:grpSpPr>
        <p:pic>
          <p:nvPicPr>
            <p:cNvPr id="4" name="Content Placeholder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0" t="1623" r="1148" b="1928"/>
            <a:stretch/>
          </p:blipFill>
          <p:spPr>
            <a:xfrm>
              <a:off x="1235322" y="0"/>
              <a:ext cx="9792431" cy="6858000"/>
            </a:xfrm>
            <a:prstGeom prst="rect">
              <a:avLst/>
            </a:prstGeom>
          </p:spPr>
        </p:pic>
        <p:sp>
          <p:nvSpPr>
            <p:cNvPr id="5" name="Freeform 4"/>
            <p:cNvSpPr/>
            <p:nvPr/>
          </p:nvSpPr>
          <p:spPr>
            <a:xfrm>
              <a:off x="2775284" y="565176"/>
              <a:ext cx="5224052" cy="5593731"/>
            </a:xfrm>
            <a:custGeom>
              <a:avLst/>
              <a:gdLst>
                <a:gd name="connsiteX0" fmla="*/ 1909171 w 5067861"/>
                <a:gd name="connsiteY0" fmla="*/ 3953814 h 5517448"/>
                <a:gd name="connsiteX1" fmla="*/ 1638715 w 5067861"/>
                <a:gd name="connsiteY1" fmla="*/ 3966693 h 5517448"/>
                <a:gd name="connsiteX2" fmla="*/ 1600078 w 5067861"/>
                <a:gd name="connsiteY2" fmla="*/ 3979571 h 5517448"/>
                <a:gd name="connsiteX3" fmla="*/ 1548563 w 5067861"/>
                <a:gd name="connsiteY3" fmla="*/ 3992450 h 5517448"/>
                <a:gd name="connsiteX4" fmla="*/ 1432653 w 5067861"/>
                <a:gd name="connsiteY4" fmla="*/ 4005329 h 5517448"/>
                <a:gd name="connsiteX5" fmla="*/ 1394016 w 5067861"/>
                <a:gd name="connsiteY5" fmla="*/ 4031087 h 5517448"/>
                <a:gd name="connsiteX6" fmla="*/ 1059166 w 5067861"/>
                <a:gd name="connsiteY6" fmla="*/ 4031087 h 5517448"/>
                <a:gd name="connsiteX7" fmla="*/ 969014 w 5067861"/>
                <a:gd name="connsiteY7" fmla="*/ 3992450 h 5517448"/>
                <a:gd name="connsiteX8" fmla="*/ 904619 w 5067861"/>
                <a:gd name="connsiteY8" fmla="*/ 3940935 h 5517448"/>
                <a:gd name="connsiteX9" fmla="*/ 827346 w 5067861"/>
                <a:gd name="connsiteY9" fmla="*/ 3928056 h 5517448"/>
                <a:gd name="connsiteX10" fmla="*/ 750073 w 5067861"/>
                <a:gd name="connsiteY10" fmla="*/ 3902298 h 5517448"/>
                <a:gd name="connsiteX11" fmla="*/ 659921 w 5067861"/>
                <a:gd name="connsiteY11" fmla="*/ 3915177 h 5517448"/>
                <a:gd name="connsiteX12" fmla="*/ 647042 w 5067861"/>
                <a:gd name="connsiteY12" fmla="*/ 3953814 h 5517448"/>
                <a:gd name="connsiteX13" fmla="*/ 621284 w 5067861"/>
                <a:gd name="connsiteY13" fmla="*/ 3992450 h 5517448"/>
                <a:gd name="connsiteX14" fmla="*/ 582647 w 5067861"/>
                <a:gd name="connsiteY14" fmla="*/ 4005329 h 5517448"/>
                <a:gd name="connsiteX15" fmla="*/ 466738 w 5067861"/>
                <a:gd name="connsiteY15" fmla="*/ 4018208 h 5517448"/>
                <a:gd name="connsiteX16" fmla="*/ 428101 w 5067861"/>
                <a:gd name="connsiteY16" fmla="*/ 4043966 h 5517448"/>
                <a:gd name="connsiteX17" fmla="*/ 273555 w 5067861"/>
                <a:gd name="connsiteY17" fmla="*/ 4018208 h 5517448"/>
                <a:gd name="connsiteX18" fmla="*/ 15977 w 5067861"/>
                <a:gd name="connsiteY18" fmla="*/ 4031087 h 5517448"/>
                <a:gd name="connsiteX19" fmla="*/ 3098 w 5067861"/>
                <a:gd name="connsiteY19" fmla="*/ 3696236 h 5517448"/>
                <a:gd name="connsiteX20" fmla="*/ 54614 w 5067861"/>
                <a:gd name="connsiteY20" fmla="*/ 3490174 h 5517448"/>
                <a:gd name="connsiteX21" fmla="*/ 93250 w 5067861"/>
                <a:gd name="connsiteY21" fmla="*/ 3477295 h 5517448"/>
                <a:gd name="connsiteX22" fmla="*/ 144766 w 5067861"/>
                <a:gd name="connsiteY22" fmla="*/ 3412901 h 5517448"/>
                <a:gd name="connsiteX23" fmla="*/ 170524 w 5067861"/>
                <a:gd name="connsiteY23" fmla="*/ 3374264 h 5517448"/>
                <a:gd name="connsiteX24" fmla="*/ 209160 w 5067861"/>
                <a:gd name="connsiteY24" fmla="*/ 3348507 h 5517448"/>
                <a:gd name="connsiteX25" fmla="*/ 286433 w 5067861"/>
                <a:gd name="connsiteY25" fmla="*/ 3284112 h 5517448"/>
                <a:gd name="connsiteX26" fmla="*/ 350828 w 5067861"/>
                <a:gd name="connsiteY26" fmla="*/ 3219718 h 5517448"/>
                <a:gd name="connsiteX27" fmla="*/ 415222 w 5067861"/>
                <a:gd name="connsiteY27" fmla="*/ 3155324 h 5517448"/>
                <a:gd name="connsiteX28" fmla="*/ 428101 w 5067861"/>
                <a:gd name="connsiteY28" fmla="*/ 3116687 h 5517448"/>
                <a:gd name="connsiteX29" fmla="*/ 569769 w 5067861"/>
                <a:gd name="connsiteY29" fmla="*/ 3026535 h 5517448"/>
                <a:gd name="connsiteX30" fmla="*/ 647042 w 5067861"/>
                <a:gd name="connsiteY30" fmla="*/ 2987898 h 5517448"/>
                <a:gd name="connsiteX31" fmla="*/ 685678 w 5067861"/>
                <a:gd name="connsiteY31" fmla="*/ 2975019 h 5517448"/>
                <a:gd name="connsiteX32" fmla="*/ 724315 w 5067861"/>
                <a:gd name="connsiteY32" fmla="*/ 2949262 h 5517448"/>
                <a:gd name="connsiteX33" fmla="*/ 814467 w 5067861"/>
                <a:gd name="connsiteY33" fmla="*/ 2923504 h 5517448"/>
                <a:gd name="connsiteX34" fmla="*/ 853104 w 5067861"/>
                <a:gd name="connsiteY34" fmla="*/ 2897746 h 5517448"/>
                <a:gd name="connsiteX35" fmla="*/ 865983 w 5067861"/>
                <a:gd name="connsiteY35" fmla="*/ 2846231 h 5517448"/>
                <a:gd name="connsiteX36" fmla="*/ 891740 w 5067861"/>
                <a:gd name="connsiteY36" fmla="*/ 2807594 h 5517448"/>
                <a:gd name="connsiteX37" fmla="*/ 943256 w 5067861"/>
                <a:gd name="connsiteY37" fmla="*/ 2743200 h 5517448"/>
                <a:gd name="connsiteX38" fmla="*/ 1355380 w 5067861"/>
                <a:gd name="connsiteY38" fmla="*/ 2743200 h 5517448"/>
                <a:gd name="connsiteX39" fmla="*/ 1432653 w 5067861"/>
                <a:gd name="connsiteY39" fmla="*/ 2717442 h 5517448"/>
                <a:gd name="connsiteX40" fmla="*/ 1612957 w 5067861"/>
                <a:gd name="connsiteY40" fmla="*/ 2730321 h 5517448"/>
                <a:gd name="connsiteX41" fmla="*/ 1664473 w 5067861"/>
                <a:gd name="connsiteY41" fmla="*/ 2653048 h 5517448"/>
                <a:gd name="connsiteX42" fmla="*/ 1651594 w 5067861"/>
                <a:gd name="connsiteY42" fmla="*/ 2601532 h 5517448"/>
                <a:gd name="connsiteX43" fmla="*/ 1561442 w 5067861"/>
                <a:gd name="connsiteY43" fmla="*/ 2562895 h 5517448"/>
                <a:gd name="connsiteX44" fmla="*/ 1497047 w 5067861"/>
                <a:gd name="connsiteY44" fmla="*/ 2485622 h 5517448"/>
                <a:gd name="connsiteX45" fmla="*/ 1484169 w 5067861"/>
                <a:gd name="connsiteY45" fmla="*/ 2446986 h 5517448"/>
                <a:gd name="connsiteX46" fmla="*/ 1458411 w 5067861"/>
                <a:gd name="connsiteY46" fmla="*/ 2356833 h 5517448"/>
                <a:gd name="connsiteX47" fmla="*/ 1432653 w 5067861"/>
                <a:gd name="connsiteY47" fmla="*/ 2318197 h 5517448"/>
                <a:gd name="connsiteX48" fmla="*/ 1419774 w 5067861"/>
                <a:gd name="connsiteY48" fmla="*/ 2279560 h 5517448"/>
                <a:gd name="connsiteX49" fmla="*/ 1368259 w 5067861"/>
                <a:gd name="connsiteY49" fmla="*/ 2202287 h 5517448"/>
                <a:gd name="connsiteX50" fmla="*/ 1303864 w 5067861"/>
                <a:gd name="connsiteY50" fmla="*/ 2086377 h 5517448"/>
                <a:gd name="connsiteX51" fmla="*/ 1278107 w 5067861"/>
                <a:gd name="connsiteY51" fmla="*/ 2047740 h 5517448"/>
                <a:gd name="connsiteX52" fmla="*/ 1252349 w 5067861"/>
                <a:gd name="connsiteY52" fmla="*/ 1957588 h 5517448"/>
                <a:gd name="connsiteX53" fmla="*/ 1226591 w 5067861"/>
                <a:gd name="connsiteY53" fmla="*/ 1738648 h 5517448"/>
                <a:gd name="connsiteX54" fmla="*/ 1200833 w 5067861"/>
                <a:gd name="connsiteY54" fmla="*/ 1687132 h 5517448"/>
                <a:gd name="connsiteX55" fmla="*/ 1239470 w 5067861"/>
                <a:gd name="connsiteY55" fmla="*/ 1416676 h 5517448"/>
                <a:gd name="connsiteX56" fmla="*/ 1290985 w 5067861"/>
                <a:gd name="connsiteY56" fmla="*/ 1300766 h 5517448"/>
                <a:gd name="connsiteX57" fmla="*/ 1316743 w 5067861"/>
                <a:gd name="connsiteY57" fmla="*/ 1210614 h 5517448"/>
                <a:gd name="connsiteX58" fmla="*/ 1432653 w 5067861"/>
                <a:gd name="connsiteY58" fmla="*/ 1159098 h 5517448"/>
                <a:gd name="connsiteX59" fmla="*/ 1471290 w 5067861"/>
                <a:gd name="connsiteY59" fmla="*/ 1133340 h 5517448"/>
                <a:gd name="connsiteX60" fmla="*/ 1484169 w 5067861"/>
                <a:gd name="connsiteY60" fmla="*/ 1094704 h 5517448"/>
                <a:gd name="connsiteX61" fmla="*/ 1509926 w 5067861"/>
                <a:gd name="connsiteY61" fmla="*/ 1056067 h 5517448"/>
                <a:gd name="connsiteX62" fmla="*/ 1522805 w 5067861"/>
                <a:gd name="connsiteY62" fmla="*/ 1004552 h 5517448"/>
                <a:gd name="connsiteX63" fmla="*/ 1548563 w 5067861"/>
                <a:gd name="connsiteY63" fmla="*/ 965915 h 5517448"/>
                <a:gd name="connsiteX64" fmla="*/ 1612957 w 5067861"/>
                <a:gd name="connsiteY64" fmla="*/ 875763 h 5517448"/>
                <a:gd name="connsiteX65" fmla="*/ 1638715 w 5067861"/>
                <a:gd name="connsiteY65" fmla="*/ 824248 h 5517448"/>
                <a:gd name="connsiteX66" fmla="*/ 1664473 w 5067861"/>
                <a:gd name="connsiteY66" fmla="*/ 746974 h 5517448"/>
                <a:gd name="connsiteX67" fmla="*/ 1677352 w 5067861"/>
                <a:gd name="connsiteY67" fmla="*/ 708338 h 5517448"/>
                <a:gd name="connsiteX68" fmla="*/ 1690231 w 5067861"/>
                <a:gd name="connsiteY68" fmla="*/ 669701 h 5517448"/>
                <a:gd name="connsiteX69" fmla="*/ 1715988 w 5067861"/>
                <a:gd name="connsiteY69" fmla="*/ 618186 h 5517448"/>
                <a:gd name="connsiteX70" fmla="*/ 1741746 w 5067861"/>
                <a:gd name="connsiteY70" fmla="*/ 579549 h 5517448"/>
                <a:gd name="connsiteX71" fmla="*/ 1754625 w 5067861"/>
                <a:gd name="connsiteY71" fmla="*/ 540912 h 5517448"/>
                <a:gd name="connsiteX72" fmla="*/ 1793262 w 5067861"/>
                <a:gd name="connsiteY72" fmla="*/ 450760 h 5517448"/>
                <a:gd name="connsiteX73" fmla="*/ 1806140 w 5067861"/>
                <a:gd name="connsiteY73" fmla="*/ 321971 h 5517448"/>
                <a:gd name="connsiteX74" fmla="*/ 1831898 w 5067861"/>
                <a:gd name="connsiteY74" fmla="*/ 283335 h 5517448"/>
                <a:gd name="connsiteX75" fmla="*/ 1844777 w 5067861"/>
                <a:gd name="connsiteY75" fmla="*/ 231819 h 5517448"/>
                <a:gd name="connsiteX76" fmla="*/ 1870535 w 5067861"/>
                <a:gd name="connsiteY76" fmla="*/ 154546 h 5517448"/>
                <a:gd name="connsiteX77" fmla="*/ 1883414 w 5067861"/>
                <a:gd name="connsiteY77" fmla="*/ 115909 h 5517448"/>
                <a:gd name="connsiteX78" fmla="*/ 1909171 w 5067861"/>
                <a:gd name="connsiteY78" fmla="*/ 0 h 5517448"/>
                <a:gd name="connsiteX79" fmla="*/ 1947808 w 5067861"/>
                <a:gd name="connsiteY79" fmla="*/ 128788 h 5517448"/>
                <a:gd name="connsiteX80" fmla="*/ 1960687 w 5067861"/>
                <a:gd name="connsiteY80" fmla="*/ 167425 h 5517448"/>
                <a:gd name="connsiteX81" fmla="*/ 1986445 w 5067861"/>
                <a:gd name="connsiteY81" fmla="*/ 206062 h 5517448"/>
                <a:gd name="connsiteX82" fmla="*/ 2012202 w 5067861"/>
                <a:gd name="connsiteY82" fmla="*/ 283335 h 5517448"/>
                <a:gd name="connsiteX83" fmla="*/ 2025081 w 5067861"/>
                <a:gd name="connsiteY83" fmla="*/ 321971 h 5517448"/>
                <a:gd name="connsiteX84" fmla="*/ 2037960 w 5067861"/>
                <a:gd name="connsiteY84" fmla="*/ 360608 h 5517448"/>
                <a:gd name="connsiteX85" fmla="*/ 2063718 w 5067861"/>
                <a:gd name="connsiteY85" fmla="*/ 399245 h 5517448"/>
                <a:gd name="connsiteX86" fmla="*/ 2076597 w 5067861"/>
                <a:gd name="connsiteY86" fmla="*/ 450760 h 5517448"/>
                <a:gd name="connsiteX87" fmla="*/ 2102355 w 5067861"/>
                <a:gd name="connsiteY87" fmla="*/ 489397 h 5517448"/>
                <a:gd name="connsiteX88" fmla="*/ 2128112 w 5067861"/>
                <a:gd name="connsiteY88" fmla="*/ 540912 h 5517448"/>
                <a:gd name="connsiteX89" fmla="*/ 2166749 w 5067861"/>
                <a:gd name="connsiteY89" fmla="*/ 669701 h 5517448"/>
                <a:gd name="connsiteX90" fmla="*/ 2192507 w 5067861"/>
                <a:gd name="connsiteY90" fmla="*/ 850005 h 5517448"/>
                <a:gd name="connsiteX91" fmla="*/ 2256901 w 5067861"/>
                <a:gd name="connsiteY91" fmla="*/ 837126 h 5517448"/>
                <a:gd name="connsiteX92" fmla="*/ 2308416 w 5067861"/>
                <a:gd name="connsiteY92" fmla="*/ 759853 h 5517448"/>
                <a:gd name="connsiteX93" fmla="*/ 2334174 w 5067861"/>
                <a:gd name="connsiteY93" fmla="*/ 721217 h 5517448"/>
                <a:gd name="connsiteX94" fmla="*/ 2359932 w 5067861"/>
                <a:gd name="connsiteY94" fmla="*/ 682580 h 5517448"/>
                <a:gd name="connsiteX95" fmla="*/ 2437205 w 5067861"/>
                <a:gd name="connsiteY95" fmla="*/ 643943 h 5517448"/>
                <a:gd name="connsiteX96" fmla="*/ 2475842 w 5067861"/>
                <a:gd name="connsiteY96" fmla="*/ 605307 h 5517448"/>
                <a:gd name="connsiteX97" fmla="*/ 2501600 w 5067861"/>
                <a:gd name="connsiteY97" fmla="*/ 528033 h 5517448"/>
                <a:gd name="connsiteX98" fmla="*/ 2514478 w 5067861"/>
                <a:gd name="connsiteY98" fmla="*/ 489397 h 5517448"/>
                <a:gd name="connsiteX99" fmla="*/ 2604631 w 5067861"/>
                <a:gd name="connsiteY99" fmla="*/ 373487 h 5517448"/>
                <a:gd name="connsiteX100" fmla="*/ 2643267 w 5067861"/>
                <a:gd name="connsiteY100" fmla="*/ 347729 h 5517448"/>
                <a:gd name="connsiteX101" fmla="*/ 2733419 w 5067861"/>
                <a:gd name="connsiteY101" fmla="*/ 283335 h 5517448"/>
                <a:gd name="connsiteX102" fmla="*/ 2810693 w 5067861"/>
                <a:gd name="connsiteY102" fmla="*/ 257577 h 5517448"/>
                <a:gd name="connsiteX103" fmla="*/ 2849329 w 5067861"/>
                <a:gd name="connsiteY103" fmla="*/ 231819 h 5517448"/>
                <a:gd name="connsiteX104" fmla="*/ 2926602 w 5067861"/>
                <a:gd name="connsiteY104" fmla="*/ 206062 h 5517448"/>
                <a:gd name="connsiteX105" fmla="*/ 2965239 w 5067861"/>
                <a:gd name="connsiteY105" fmla="*/ 193183 h 5517448"/>
                <a:gd name="connsiteX106" fmla="*/ 3029633 w 5067861"/>
                <a:gd name="connsiteY106" fmla="*/ 180304 h 5517448"/>
                <a:gd name="connsiteX107" fmla="*/ 3068270 w 5067861"/>
                <a:gd name="connsiteY107" fmla="*/ 167425 h 5517448"/>
                <a:gd name="connsiteX108" fmla="*/ 3145543 w 5067861"/>
                <a:gd name="connsiteY108" fmla="*/ 154546 h 5517448"/>
                <a:gd name="connsiteX109" fmla="*/ 3209938 w 5067861"/>
                <a:gd name="connsiteY109" fmla="*/ 141667 h 5517448"/>
                <a:gd name="connsiteX110" fmla="*/ 3287211 w 5067861"/>
                <a:gd name="connsiteY110" fmla="*/ 115909 h 5517448"/>
                <a:gd name="connsiteX111" fmla="*/ 3390242 w 5067861"/>
                <a:gd name="connsiteY111" fmla="*/ 25757 h 5517448"/>
                <a:gd name="connsiteX112" fmla="*/ 3428878 w 5067861"/>
                <a:gd name="connsiteY112" fmla="*/ 0 h 5517448"/>
                <a:gd name="connsiteX113" fmla="*/ 3506152 w 5067861"/>
                <a:gd name="connsiteY113" fmla="*/ 38636 h 5517448"/>
                <a:gd name="connsiteX114" fmla="*/ 3519031 w 5067861"/>
                <a:gd name="connsiteY114" fmla="*/ 90152 h 5517448"/>
                <a:gd name="connsiteX115" fmla="*/ 3531909 w 5067861"/>
                <a:gd name="connsiteY115" fmla="*/ 154546 h 5517448"/>
                <a:gd name="connsiteX116" fmla="*/ 3544788 w 5067861"/>
                <a:gd name="connsiteY116" fmla="*/ 244698 h 5517448"/>
                <a:gd name="connsiteX117" fmla="*/ 3596304 w 5067861"/>
                <a:gd name="connsiteY117" fmla="*/ 321971 h 5517448"/>
                <a:gd name="connsiteX118" fmla="*/ 3634940 w 5067861"/>
                <a:gd name="connsiteY118" fmla="*/ 399245 h 5517448"/>
                <a:gd name="connsiteX119" fmla="*/ 3647819 w 5067861"/>
                <a:gd name="connsiteY119" fmla="*/ 437881 h 5517448"/>
                <a:gd name="connsiteX120" fmla="*/ 3686456 w 5067861"/>
                <a:gd name="connsiteY120" fmla="*/ 463639 h 5517448"/>
                <a:gd name="connsiteX121" fmla="*/ 3750850 w 5067861"/>
                <a:gd name="connsiteY121" fmla="*/ 515155 h 5517448"/>
                <a:gd name="connsiteX122" fmla="*/ 3828124 w 5067861"/>
                <a:gd name="connsiteY122" fmla="*/ 566670 h 5517448"/>
                <a:gd name="connsiteX123" fmla="*/ 3918276 w 5067861"/>
                <a:gd name="connsiteY123" fmla="*/ 618186 h 5517448"/>
                <a:gd name="connsiteX124" fmla="*/ 3995549 w 5067861"/>
                <a:gd name="connsiteY124" fmla="*/ 669701 h 5517448"/>
                <a:gd name="connsiteX125" fmla="*/ 4098580 w 5067861"/>
                <a:gd name="connsiteY125" fmla="*/ 708338 h 5517448"/>
                <a:gd name="connsiteX126" fmla="*/ 4137216 w 5067861"/>
                <a:gd name="connsiteY126" fmla="*/ 734095 h 5517448"/>
                <a:gd name="connsiteX127" fmla="*/ 4175853 w 5067861"/>
                <a:gd name="connsiteY127" fmla="*/ 746974 h 5517448"/>
                <a:gd name="connsiteX128" fmla="*/ 4240247 w 5067861"/>
                <a:gd name="connsiteY128" fmla="*/ 772732 h 5517448"/>
                <a:gd name="connsiteX129" fmla="*/ 4291763 w 5067861"/>
                <a:gd name="connsiteY129" fmla="*/ 746974 h 5517448"/>
                <a:gd name="connsiteX130" fmla="*/ 4587977 w 5067861"/>
                <a:gd name="connsiteY130" fmla="*/ 721217 h 5517448"/>
                <a:gd name="connsiteX131" fmla="*/ 4626614 w 5067861"/>
                <a:gd name="connsiteY131" fmla="*/ 682580 h 5517448"/>
                <a:gd name="connsiteX132" fmla="*/ 4703887 w 5067861"/>
                <a:gd name="connsiteY132" fmla="*/ 631064 h 5517448"/>
                <a:gd name="connsiteX133" fmla="*/ 4755402 w 5067861"/>
                <a:gd name="connsiteY133" fmla="*/ 643943 h 5517448"/>
                <a:gd name="connsiteX134" fmla="*/ 4832676 w 5067861"/>
                <a:gd name="connsiteY134" fmla="*/ 682580 h 5517448"/>
                <a:gd name="connsiteX135" fmla="*/ 4922828 w 5067861"/>
                <a:gd name="connsiteY135" fmla="*/ 695459 h 5517448"/>
                <a:gd name="connsiteX136" fmla="*/ 4884191 w 5067861"/>
                <a:gd name="connsiteY136" fmla="*/ 824248 h 5517448"/>
                <a:gd name="connsiteX137" fmla="*/ 4858433 w 5067861"/>
                <a:gd name="connsiteY137" fmla="*/ 901521 h 5517448"/>
                <a:gd name="connsiteX138" fmla="*/ 4832676 w 5067861"/>
                <a:gd name="connsiteY138" fmla="*/ 1056067 h 5517448"/>
                <a:gd name="connsiteX139" fmla="*/ 4781160 w 5067861"/>
                <a:gd name="connsiteY139" fmla="*/ 1133340 h 5517448"/>
                <a:gd name="connsiteX140" fmla="*/ 4755402 w 5067861"/>
                <a:gd name="connsiteY140" fmla="*/ 1210614 h 5517448"/>
                <a:gd name="connsiteX141" fmla="*/ 4729645 w 5067861"/>
                <a:gd name="connsiteY141" fmla="*/ 1313645 h 5517448"/>
                <a:gd name="connsiteX142" fmla="*/ 4742524 w 5067861"/>
                <a:gd name="connsiteY142" fmla="*/ 1442433 h 5517448"/>
                <a:gd name="connsiteX143" fmla="*/ 4755402 w 5067861"/>
                <a:gd name="connsiteY143" fmla="*/ 1481070 h 5517448"/>
                <a:gd name="connsiteX144" fmla="*/ 4768281 w 5067861"/>
                <a:gd name="connsiteY144" fmla="*/ 1532586 h 5517448"/>
                <a:gd name="connsiteX145" fmla="*/ 4755402 w 5067861"/>
                <a:gd name="connsiteY145" fmla="*/ 1751526 h 5517448"/>
                <a:gd name="connsiteX146" fmla="*/ 4716766 w 5067861"/>
                <a:gd name="connsiteY146" fmla="*/ 1867436 h 5517448"/>
                <a:gd name="connsiteX147" fmla="*/ 4703887 w 5067861"/>
                <a:gd name="connsiteY147" fmla="*/ 1906073 h 5517448"/>
                <a:gd name="connsiteX148" fmla="*/ 4742524 w 5067861"/>
                <a:gd name="connsiteY148" fmla="*/ 2163650 h 5517448"/>
                <a:gd name="connsiteX149" fmla="*/ 4768281 w 5067861"/>
                <a:gd name="connsiteY149" fmla="*/ 2305318 h 5517448"/>
                <a:gd name="connsiteX150" fmla="*/ 4806918 w 5067861"/>
                <a:gd name="connsiteY150" fmla="*/ 2331076 h 5517448"/>
                <a:gd name="connsiteX151" fmla="*/ 4858433 w 5067861"/>
                <a:gd name="connsiteY151" fmla="*/ 2446986 h 5517448"/>
                <a:gd name="connsiteX152" fmla="*/ 4871312 w 5067861"/>
                <a:gd name="connsiteY152" fmla="*/ 2485622 h 5517448"/>
                <a:gd name="connsiteX153" fmla="*/ 4884191 w 5067861"/>
                <a:gd name="connsiteY153" fmla="*/ 2588653 h 5517448"/>
                <a:gd name="connsiteX154" fmla="*/ 4922828 w 5067861"/>
                <a:gd name="connsiteY154" fmla="*/ 2601532 h 5517448"/>
                <a:gd name="connsiteX155" fmla="*/ 4961464 w 5067861"/>
                <a:gd name="connsiteY155" fmla="*/ 2627290 h 5517448"/>
                <a:gd name="connsiteX156" fmla="*/ 5051616 w 5067861"/>
                <a:gd name="connsiteY156" fmla="*/ 2691684 h 5517448"/>
                <a:gd name="connsiteX157" fmla="*/ 5051616 w 5067861"/>
                <a:gd name="connsiteY157" fmla="*/ 2884867 h 5517448"/>
                <a:gd name="connsiteX158" fmla="*/ 5012980 w 5067861"/>
                <a:gd name="connsiteY158" fmla="*/ 2923504 h 5517448"/>
                <a:gd name="connsiteX159" fmla="*/ 4974343 w 5067861"/>
                <a:gd name="connsiteY159" fmla="*/ 2936383 h 5517448"/>
                <a:gd name="connsiteX160" fmla="*/ 4768281 w 5067861"/>
                <a:gd name="connsiteY160" fmla="*/ 2987898 h 5517448"/>
                <a:gd name="connsiteX161" fmla="*/ 4755402 w 5067861"/>
                <a:gd name="connsiteY161" fmla="*/ 3026535 h 5517448"/>
                <a:gd name="connsiteX162" fmla="*/ 4716766 w 5067861"/>
                <a:gd name="connsiteY162" fmla="*/ 3052293 h 5517448"/>
                <a:gd name="connsiteX163" fmla="*/ 4691008 w 5067861"/>
                <a:gd name="connsiteY163" fmla="*/ 3090929 h 5517448"/>
                <a:gd name="connsiteX164" fmla="*/ 4575098 w 5067861"/>
                <a:gd name="connsiteY164" fmla="*/ 3181081 h 5517448"/>
                <a:gd name="connsiteX165" fmla="*/ 4497825 w 5067861"/>
                <a:gd name="connsiteY165" fmla="*/ 3232597 h 5517448"/>
                <a:gd name="connsiteX166" fmla="*/ 4420552 w 5067861"/>
                <a:gd name="connsiteY166" fmla="*/ 3245476 h 5517448"/>
                <a:gd name="connsiteX167" fmla="*/ 4381915 w 5067861"/>
                <a:gd name="connsiteY167" fmla="*/ 3271233 h 5517448"/>
                <a:gd name="connsiteX168" fmla="*/ 4330400 w 5067861"/>
                <a:gd name="connsiteY168" fmla="*/ 3309870 h 5517448"/>
                <a:gd name="connsiteX169" fmla="*/ 4291763 w 5067861"/>
                <a:gd name="connsiteY169" fmla="*/ 3322749 h 5517448"/>
                <a:gd name="connsiteX170" fmla="*/ 4188732 w 5067861"/>
                <a:gd name="connsiteY170" fmla="*/ 3348507 h 5517448"/>
                <a:gd name="connsiteX171" fmla="*/ 4175853 w 5067861"/>
                <a:gd name="connsiteY171" fmla="*/ 3387143 h 5517448"/>
                <a:gd name="connsiteX172" fmla="*/ 4098580 w 5067861"/>
                <a:gd name="connsiteY172" fmla="*/ 3438659 h 5517448"/>
                <a:gd name="connsiteX173" fmla="*/ 4072822 w 5067861"/>
                <a:gd name="connsiteY173" fmla="*/ 3477295 h 5517448"/>
                <a:gd name="connsiteX174" fmla="*/ 3995549 w 5067861"/>
                <a:gd name="connsiteY174" fmla="*/ 3541690 h 5517448"/>
                <a:gd name="connsiteX175" fmla="*/ 3918276 w 5067861"/>
                <a:gd name="connsiteY175" fmla="*/ 3567448 h 5517448"/>
                <a:gd name="connsiteX176" fmla="*/ 3828124 w 5067861"/>
                <a:gd name="connsiteY176" fmla="*/ 3593205 h 5517448"/>
                <a:gd name="connsiteX177" fmla="*/ 3789487 w 5067861"/>
                <a:gd name="connsiteY177" fmla="*/ 3618963 h 5517448"/>
                <a:gd name="connsiteX178" fmla="*/ 3776608 w 5067861"/>
                <a:gd name="connsiteY178" fmla="*/ 3657600 h 5517448"/>
                <a:gd name="connsiteX179" fmla="*/ 3982670 w 5067861"/>
                <a:gd name="connsiteY179" fmla="*/ 3709115 h 5517448"/>
                <a:gd name="connsiteX180" fmla="*/ 4059943 w 5067861"/>
                <a:gd name="connsiteY180" fmla="*/ 3760631 h 5517448"/>
                <a:gd name="connsiteX181" fmla="*/ 4227369 w 5067861"/>
                <a:gd name="connsiteY181" fmla="*/ 3799267 h 5517448"/>
                <a:gd name="connsiteX182" fmla="*/ 4304642 w 5067861"/>
                <a:gd name="connsiteY182" fmla="*/ 3915177 h 5517448"/>
                <a:gd name="connsiteX183" fmla="*/ 4343278 w 5067861"/>
                <a:gd name="connsiteY183" fmla="*/ 3928056 h 5517448"/>
                <a:gd name="connsiteX184" fmla="*/ 4369036 w 5067861"/>
                <a:gd name="connsiteY184" fmla="*/ 3966693 h 5517448"/>
                <a:gd name="connsiteX185" fmla="*/ 4407673 w 5067861"/>
                <a:gd name="connsiteY185" fmla="*/ 4005329 h 5517448"/>
                <a:gd name="connsiteX186" fmla="*/ 4446309 w 5067861"/>
                <a:gd name="connsiteY186" fmla="*/ 4082602 h 5517448"/>
                <a:gd name="connsiteX187" fmla="*/ 4523583 w 5067861"/>
                <a:gd name="connsiteY187" fmla="*/ 4134118 h 5517448"/>
                <a:gd name="connsiteX188" fmla="*/ 4600856 w 5067861"/>
                <a:gd name="connsiteY188" fmla="*/ 4198512 h 5517448"/>
                <a:gd name="connsiteX189" fmla="*/ 4613735 w 5067861"/>
                <a:gd name="connsiteY189" fmla="*/ 4237149 h 5517448"/>
                <a:gd name="connsiteX190" fmla="*/ 4652371 w 5067861"/>
                <a:gd name="connsiteY190" fmla="*/ 4262907 h 5517448"/>
                <a:gd name="connsiteX191" fmla="*/ 4678129 w 5067861"/>
                <a:gd name="connsiteY191" fmla="*/ 4301543 h 5517448"/>
                <a:gd name="connsiteX192" fmla="*/ 4691008 w 5067861"/>
                <a:gd name="connsiteY192" fmla="*/ 4340180 h 5517448"/>
                <a:gd name="connsiteX193" fmla="*/ 4755402 w 5067861"/>
                <a:gd name="connsiteY193" fmla="*/ 4417453 h 5517448"/>
                <a:gd name="connsiteX194" fmla="*/ 4781160 w 5067861"/>
                <a:gd name="connsiteY194" fmla="*/ 4456090 h 5517448"/>
                <a:gd name="connsiteX195" fmla="*/ 4742524 w 5067861"/>
                <a:gd name="connsiteY195" fmla="*/ 4468969 h 5517448"/>
                <a:gd name="connsiteX196" fmla="*/ 4266005 w 5067861"/>
                <a:gd name="connsiteY196" fmla="*/ 4481848 h 5517448"/>
                <a:gd name="connsiteX197" fmla="*/ 4227369 w 5067861"/>
                <a:gd name="connsiteY197" fmla="*/ 4597757 h 5517448"/>
                <a:gd name="connsiteX198" fmla="*/ 4021307 w 5067861"/>
                <a:gd name="connsiteY198" fmla="*/ 4597757 h 5517448"/>
                <a:gd name="connsiteX199" fmla="*/ 4008428 w 5067861"/>
                <a:gd name="connsiteY199" fmla="*/ 4687909 h 5517448"/>
                <a:gd name="connsiteX200" fmla="*/ 3969791 w 5067861"/>
                <a:gd name="connsiteY200" fmla="*/ 4700788 h 5517448"/>
                <a:gd name="connsiteX201" fmla="*/ 3892518 w 5067861"/>
                <a:gd name="connsiteY201" fmla="*/ 4687909 h 5517448"/>
                <a:gd name="connsiteX202" fmla="*/ 3815245 w 5067861"/>
                <a:gd name="connsiteY202" fmla="*/ 4623515 h 5517448"/>
                <a:gd name="connsiteX203" fmla="*/ 3673577 w 5067861"/>
                <a:gd name="connsiteY203" fmla="*/ 4649273 h 5517448"/>
                <a:gd name="connsiteX204" fmla="*/ 3596304 w 5067861"/>
                <a:gd name="connsiteY204" fmla="*/ 4700788 h 5517448"/>
                <a:gd name="connsiteX205" fmla="*/ 3557667 w 5067861"/>
                <a:gd name="connsiteY205" fmla="*/ 4726546 h 5517448"/>
                <a:gd name="connsiteX206" fmla="*/ 3403121 w 5067861"/>
                <a:gd name="connsiteY206" fmla="*/ 4739425 h 5517448"/>
                <a:gd name="connsiteX207" fmla="*/ 3325847 w 5067861"/>
                <a:gd name="connsiteY207" fmla="*/ 4765183 h 5517448"/>
                <a:gd name="connsiteX208" fmla="*/ 3248574 w 5067861"/>
                <a:gd name="connsiteY208" fmla="*/ 4803819 h 5517448"/>
                <a:gd name="connsiteX209" fmla="*/ 3235695 w 5067861"/>
                <a:gd name="connsiteY209" fmla="*/ 4842456 h 5517448"/>
                <a:gd name="connsiteX210" fmla="*/ 3209938 w 5067861"/>
                <a:gd name="connsiteY210" fmla="*/ 5035639 h 5517448"/>
                <a:gd name="connsiteX211" fmla="*/ 3184180 w 5067861"/>
                <a:gd name="connsiteY211" fmla="*/ 5074276 h 5517448"/>
                <a:gd name="connsiteX212" fmla="*/ 3158422 w 5067861"/>
                <a:gd name="connsiteY212" fmla="*/ 5151549 h 5517448"/>
                <a:gd name="connsiteX213" fmla="*/ 3171301 w 5067861"/>
                <a:gd name="connsiteY213" fmla="*/ 5409126 h 5517448"/>
                <a:gd name="connsiteX214" fmla="*/ 3171301 w 5067861"/>
                <a:gd name="connsiteY214" fmla="*/ 5512157 h 5517448"/>
                <a:gd name="connsiteX215" fmla="*/ 3106907 w 5067861"/>
                <a:gd name="connsiteY215" fmla="*/ 5512157 h 5517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</a:cxnLst>
              <a:rect l="l" t="t" r="r" b="b"/>
              <a:pathLst>
                <a:path w="5067861" h="5517448">
                  <a:moveTo>
                    <a:pt x="1909171" y="3953814"/>
                  </a:moveTo>
                  <a:cubicBezTo>
                    <a:pt x="1819019" y="3958107"/>
                    <a:pt x="1728657" y="3959198"/>
                    <a:pt x="1638715" y="3966693"/>
                  </a:cubicBezTo>
                  <a:cubicBezTo>
                    <a:pt x="1625186" y="3967820"/>
                    <a:pt x="1613131" y="3975842"/>
                    <a:pt x="1600078" y="3979571"/>
                  </a:cubicBezTo>
                  <a:cubicBezTo>
                    <a:pt x="1583059" y="3984433"/>
                    <a:pt x="1566057" y="3989759"/>
                    <a:pt x="1548563" y="3992450"/>
                  </a:cubicBezTo>
                  <a:cubicBezTo>
                    <a:pt x="1510141" y="3998361"/>
                    <a:pt x="1471290" y="4001036"/>
                    <a:pt x="1432653" y="4005329"/>
                  </a:cubicBezTo>
                  <a:cubicBezTo>
                    <a:pt x="1419774" y="4013915"/>
                    <a:pt x="1407860" y="4024165"/>
                    <a:pt x="1394016" y="4031087"/>
                  </a:cubicBezTo>
                  <a:cubicBezTo>
                    <a:pt x="1302221" y="4076985"/>
                    <a:pt x="1073365" y="4031704"/>
                    <a:pt x="1059166" y="4031087"/>
                  </a:cubicBezTo>
                  <a:cubicBezTo>
                    <a:pt x="1032324" y="4022140"/>
                    <a:pt x="990234" y="4010134"/>
                    <a:pt x="969014" y="3992450"/>
                  </a:cubicBezTo>
                  <a:cubicBezTo>
                    <a:pt x="910466" y="3943660"/>
                    <a:pt x="980095" y="3957708"/>
                    <a:pt x="904619" y="3940935"/>
                  </a:cubicBezTo>
                  <a:cubicBezTo>
                    <a:pt x="879128" y="3935270"/>
                    <a:pt x="852679" y="3934389"/>
                    <a:pt x="827346" y="3928056"/>
                  </a:cubicBezTo>
                  <a:cubicBezTo>
                    <a:pt x="801006" y="3921471"/>
                    <a:pt x="750073" y="3902298"/>
                    <a:pt x="750073" y="3902298"/>
                  </a:cubicBezTo>
                  <a:cubicBezTo>
                    <a:pt x="720022" y="3906591"/>
                    <a:pt x="687072" y="3901601"/>
                    <a:pt x="659921" y="3915177"/>
                  </a:cubicBezTo>
                  <a:cubicBezTo>
                    <a:pt x="647779" y="3921248"/>
                    <a:pt x="653113" y="3941672"/>
                    <a:pt x="647042" y="3953814"/>
                  </a:cubicBezTo>
                  <a:cubicBezTo>
                    <a:pt x="640120" y="3967658"/>
                    <a:pt x="633371" y="3982781"/>
                    <a:pt x="621284" y="3992450"/>
                  </a:cubicBezTo>
                  <a:cubicBezTo>
                    <a:pt x="610683" y="4000931"/>
                    <a:pt x="596038" y="4003097"/>
                    <a:pt x="582647" y="4005329"/>
                  </a:cubicBezTo>
                  <a:cubicBezTo>
                    <a:pt x="544302" y="4011720"/>
                    <a:pt x="505374" y="4013915"/>
                    <a:pt x="466738" y="4018208"/>
                  </a:cubicBezTo>
                  <a:cubicBezTo>
                    <a:pt x="453859" y="4026794"/>
                    <a:pt x="443526" y="4042681"/>
                    <a:pt x="428101" y="4043966"/>
                  </a:cubicBezTo>
                  <a:cubicBezTo>
                    <a:pt x="359086" y="4049717"/>
                    <a:pt x="327983" y="4036351"/>
                    <a:pt x="273555" y="4018208"/>
                  </a:cubicBezTo>
                  <a:cubicBezTo>
                    <a:pt x="139119" y="4063020"/>
                    <a:pt x="223363" y="4045900"/>
                    <a:pt x="15977" y="4031087"/>
                  </a:cubicBezTo>
                  <a:cubicBezTo>
                    <a:pt x="11684" y="3919470"/>
                    <a:pt x="3098" y="3807936"/>
                    <a:pt x="3098" y="3696236"/>
                  </a:cubicBezTo>
                  <a:cubicBezTo>
                    <a:pt x="3098" y="3600289"/>
                    <a:pt x="-18957" y="3539222"/>
                    <a:pt x="54614" y="3490174"/>
                  </a:cubicBezTo>
                  <a:cubicBezTo>
                    <a:pt x="65909" y="3482644"/>
                    <a:pt x="80371" y="3481588"/>
                    <a:pt x="93250" y="3477295"/>
                  </a:cubicBezTo>
                  <a:cubicBezTo>
                    <a:pt x="118323" y="3402078"/>
                    <a:pt x="86511" y="3471156"/>
                    <a:pt x="144766" y="3412901"/>
                  </a:cubicBezTo>
                  <a:cubicBezTo>
                    <a:pt x="155711" y="3401956"/>
                    <a:pt x="159579" y="3385209"/>
                    <a:pt x="170524" y="3374264"/>
                  </a:cubicBezTo>
                  <a:cubicBezTo>
                    <a:pt x="181469" y="3363319"/>
                    <a:pt x="197269" y="3358416"/>
                    <a:pt x="209160" y="3348507"/>
                  </a:cubicBezTo>
                  <a:cubicBezTo>
                    <a:pt x="308330" y="3265865"/>
                    <a:pt x="190501" y="3348068"/>
                    <a:pt x="286433" y="3284112"/>
                  </a:cubicBezTo>
                  <a:cubicBezTo>
                    <a:pt x="355126" y="3181076"/>
                    <a:pt x="264963" y="3305584"/>
                    <a:pt x="350828" y="3219718"/>
                  </a:cubicBezTo>
                  <a:cubicBezTo>
                    <a:pt x="436683" y="3133862"/>
                    <a:pt x="312194" y="3224007"/>
                    <a:pt x="415222" y="3155324"/>
                  </a:cubicBezTo>
                  <a:cubicBezTo>
                    <a:pt x="419515" y="3142445"/>
                    <a:pt x="421508" y="3128554"/>
                    <a:pt x="428101" y="3116687"/>
                  </a:cubicBezTo>
                  <a:cubicBezTo>
                    <a:pt x="484080" y="3015924"/>
                    <a:pt x="461105" y="3042058"/>
                    <a:pt x="569769" y="3026535"/>
                  </a:cubicBezTo>
                  <a:cubicBezTo>
                    <a:pt x="666881" y="2994164"/>
                    <a:pt x="547179" y="3037830"/>
                    <a:pt x="647042" y="2987898"/>
                  </a:cubicBezTo>
                  <a:cubicBezTo>
                    <a:pt x="659184" y="2981827"/>
                    <a:pt x="673536" y="2981090"/>
                    <a:pt x="685678" y="2975019"/>
                  </a:cubicBezTo>
                  <a:cubicBezTo>
                    <a:pt x="699522" y="2968097"/>
                    <a:pt x="710471" y="2956184"/>
                    <a:pt x="724315" y="2949262"/>
                  </a:cubicBezTo>
                  <a:cubicBezTo>
                    <a:pt x="742792" y="2940024"/>
                    <a:pt x="797961" y="2927631"/>
                    <a:pt x="814467" y="2923504"/>
                  </a:cubicBezTo>
                  <a:cubicBezTo>
                    <a:pt x="827346" y="2914918"/>
                    <a:pt x="844518" y="2910625"/>
                    <a:pt x="853104" y="2897746"/>
                  </a:cubicBezTo>
                  <a:cubicBezTo>
                    <a:pt x="862922" y="2883019"/>
                    <a:pt x="859011" y="2862500"/>
                    <a:pt x="865983" y="2846231"/>
                  </a:cubicBezTo>
                  <a:cubicBezTo>
                    <a:pt x="872080" y="2832004"/>
                    <a:pt x="884818" y="2821438"/>
                    <a:pt x="891740" y="2807594"/>
                  </a:cubicBezTo>
                  <a:cubicBezTo>
                    <a:pt x="922843" y="2745387"/>
                    <a:pt x="878126" y="2786618"/>
                    <a:pt x="943256" y="2743200"/>
                  </a:cubicBezTo>
                  <a:cubicBezTo>
                    <a:pt x="1122293" y="2758120"/>
                    <a:pt x="1147912" y="2767139"/>
                    <a:pt x="1355380" y="2743200"/>
                  </a:cubicBezTo>
                  <a:cubicBezTo>
                    <a:pt x="1382352" y="2740088"/>
                    <a:pt x="1432653" y="2717442"/>
                    <a:pt x="1432653" y="2717442"/>
                  </a:cubicBezTo>
                  <a:cubicBezTo>
                    <a:pt x="1492754" y="2721735"/>
                    <a:pt x="1554901" y="2746448"/>
                    <a:pt x="1612957" y="2730321"/>
                  </a:cubicBezTo>
                  <a:cubicBezTo>
                    <a:pt x="1642785" y="2722036"/>
                    <a:pt x="1664473" y="2653048"/>
                    <a:pt x="1664473" y="2653048"/>
                  </a:cubicBezTo>
                  <a:cubicBezTo>
                    <a:pt x="1660180" y="2635876"/>
                    <a:pt x="1661412" y="2616260"/>
                    <a:pt x="1651594" y="2601532"/>
                  </a:cubicBezTo>
                  <a:cubicBezTo>
                    <a:pt x="1633806" y="2574850"/>
                    <a:pt x="1587291" y="2569357"/>
                    <a:pt x="1561442" y="2562895"/>
                  </a:cubicBezTo>
                  <a:cubicBezTo>
                    <a:pt x="1532958" y="2534412"/>
                    <a:pt x="1514977" y="2521483"/>
                    <a:pt x="1497047" y="2485622"/>
                  </a:cubicBezTo>
                  <a:cubicBezTo>
                    <a:pt x="1490976" y="2473480"/>
                    <a:pt x="1487898" y="2460039"/>
                    <a:pt x="1484169" y="2446986"/>
                  </a:cubicBezTo>
                  <a:cubicBezTo>
                    <a:pt x="1478668" y="2427731"/>
                    <a:pt x="1468704" y="2377418"/>
                    <a:pt x="1458411" y="2356833"/>
                  </a:cubicBezTo>
                  <a:cubicBezTo>
                    <a:pt x="1451489" y="2342989"/>
                    <a:pt x="1441239" y="2331076"/>
                    <a:pt x="1432653" y="2318197"/>
                  </a:cubicBezTo>
                  <a:cubicBezTo>
                    <a:pt x="1428360" y="2305318"/>
                    <a:pt x="1426367" y="2291427"/>
                    <a:pt x="1419774" y="2279560"/>
                  </a:cubicBezTo>
                  <a:cubicBezTo>
                    <a:pt x="1404740" y="2252499"/>
                    <a:pt x="1378048" y="2231655"/>
                    <a:pt x="1368259" y="2202287"/>
                  </a:cubicBezTo>
                  <a:cubicBezTo>
                    <a:pt x="1345590" y="2134280"/>
                    <a:pt x="1362912" y="2174949"/>
                    <a:pt x="1303864" y="2086377"/>
                  </a:cubicBezTo>
                  <a:cubicBezTo>
                    <a:pt x="1295278" y="2073498"/>
                    <a:pt x="1283002" y="2062424"/>
                    <a:pt x="1278107" y="2047740"/>
                  </a:cubicBezTo>
                  <a:cubicBezTo>
                    <a:pt x="1259630" y="1992312"/>
                    <a:pt x="1268521" y="2022274"/>
                    <a:pt x="1252349" y="1957588"/>
                  </a:cubicBezTo>
                  <a:cubicBezTo>
                    <a:pt x="1246602" y="1877125"/>
                    <a:pt x="1256700" y="1808901"/>
                    <a:pt x="1226591" y="1738648"/>
                  </a:cubicBezTo>
                  <a:cubicBezTo>
                    <a:pt x="1219028" y="1721001"/>
                    <a:pt x="1209419" y="1704304"/>
                    <a:pt x="1200833" y="1687132"/>
                  </a:cubicBezTo>
                  <a:cubicBezTo>
                    <a:pt x="1202907" y="1660167"/>
                    <a:pt x="1208687" y="1462850"/>
                    <a:pt x="1239470" y="1416676"/>
                  </a:cubicBezTo>
                  <a:cubicBezTo>
                    <a:pt x="1273299" y="1365932"/>
                    <a:pt x="1272593" y="1374334"/>
                    <a:pt x="1290985" y="1300766"/>
                  </a:cubicBezTo>
                  <a:cubicBezTo>
                    <a:pt x="1291826" y="1297400"/>
                    <a:pt x="1310024" y="1219013"/>
                    <a:pt x="1316743" y="1210614"/>
                  </a:cubicBezTo>
                  <a:cubicBezTo>
                    <a:pt x="1346700" y="1173168"/>
                    <a:pt x="1395547" y="1183835"/>
                    <a:pt x="1432653" y="1159098"/>
                  </a:cubicBezTo>
                  <a:lnTo>
                    <a:pt x="1471290" y="1133340"/>
                  </a:lnTo>
                  <a:cubicBezTo>
                    <a:pt x="1475583" y="1120461"/>
                    <a:pt x="1478098" y="1106846"/>
                    <a:pt x="1484169" y="1094704"/>
                  </a:cubicBezTo>
                  <a:cubicBezTo>
                    <a:pt x="1491091" y="1080860"/>
                    <a:pt x="1503829" y="1070294"/>
                    <a:pt x="1509926" y="1056067"/>
                  </a:cubicBezTo>
                  <a:cubicBezTo>
                    <a:pt x="1516898" y="1039798"/>
                    <a:pt x="1515832" y="1020821"/>
                    <a:pt x="1522805" y="1004552"/>
                  </a:cubicBezTo>
                  <a:cubicBezTo>
                    <a:pt x="1528902" y="990325"/>
                    <a:pt x="1539566" y="978510"/>
                    <a:pt x="1548563" y="965915"/>
                  </a:cubicBezTo>
                  <a:cubicBezTo>
                    <a:pt x="1568319" y="938257"/>
                    <a:pt x="1595606" y="906127"/>
                    <a:pt x="1612957" y="875763"/>
                  </a:cubicBezTo>
                  <a:cubicBezTo>
                    <a:pt x="1622482" y="859094"/>
                    <a:pt x="1631585" y="842073"/>
                    <a:pt x="1638715" y="824248"/>
                  </a:cubicBezTo>
                  <a:cubicBezTo>
                    <a:pt x="1648799" y="799039"/>
                    <a:pt x="1655887" y="772732"/>
                    <a:pt x="1664473" y="746974"/>
                  </a:cubicBezTo>
                  <a:lnTo>
                    <a:pt x="1677352" y="708338"/>
                  </a:lnTo>
                  <a:cubicBezTo>
                    <a:pt x="1681645" y="695459"/>
                    <a:pt x="1684160" y="681843"/>
                    <a:pt x="1690231" y="669701"/>
                  </a:cubicBezTo>
                  <a:cubicBezTo>
                    <a:pt x="1698817" y="652529"/>
                    <a:pt x="1706463" y="634855"/>
                    <a:pt x="1715988" y="618186"/>
                  </a:cubicBezTo>
                  <a:cubicBezTo>
                    <a:pt x="1723668" y="604747"/>
                    <a:pt x="1734824" y="593394"/>
                    <a:pt x="1741746" y="579549"/>
                  </a:cubicBezTo>
                  <a:cubicBezTo>
                    <a:pt x="1747817" y="567407"/>
                    <a:pt x="1749583" y="553517"/>
                    <a:pt x="1754625" y="540912"/>
                  </a:cubicBezTo>
                  <a:cubicBezTo>
                    <a:pt x="1766767" y="510556"/>
                    <a:pt x="1780383" y="480811"/>
                    <a:pt x="1793262" y="450760"/>
                  </a:cubicBezTo>
                  <a:cubicBezTo>
                    <a:pt x="1797555" y="407830"/>
                    <a:pt x="1796439" y="364010"/>
                    <a:pt x="1806140" y="321971"/>
                  </a:cubicBezTo>
                  <a:cubicBezTo>
                    <a:pt x="1809620" y="306889"/>
                    <a:pt x="1825801" y="297562"/>
                    <a:pt x="1831898" y="283335"/>
                  </a:cubicBezTo>
                  <a:cubicBezTo>
                    <a:pt x="1838871" y="267066"/>
                    <a:pt x="1839691" y="248773"/>
                    <a:pt x="1844777" y="231819"/>
                  </a:cubicBezTo>
                  <a:cubicBezTo>
                    <a:pt x="1852579" y="205813"/>
                    <a:pt x="1861949" y="180304"/>
                    <a:pt x="1870535" y="154546"/>
                  </a:cubicBezTo>
                  <a:cubicBezTo>
                    <a:pt x="1874828" y="141667"/>
                    <a:pt x="1880121" y="129079"/>
                    <a:pt x="1883414" y="115909"/>
                  </a:cubicBezTo>
                  <a:cubicBezTo>
                    <a:pt x="1901602" y="43158"/>
                    <a:pt x="1892822" y="81750"/>
                    <a:pt x="1909171" y="0"/>
                  </a:cubicBezTo>
                  <a:cubicBezTo>
                    <a:pt x="1928635" y="77856"/>
                    <a:pt x="1916452" y="34722"/>
                    <a:pt x="1947808" y="128788"/>
                  </a:cubicBezTo>
                  <a:cubicBezTo>
                    <a:pt x="1952101" y="141667"/>
                    <a:pt x="1953157" y="156129"/>
                    <a:pt x="1960687" y="167425"/>
                  </a:cubicBezTo>
                  <a:cubicBezTo>
                    <a:pt x="1969273" y="180304"/>
                    <a:pt x="1980159" y="191917"/>
                    <a:pt x="1986445" y="206062"/>
                  </a:cubicBezTo>
                  <a:cubicBezTo>
                    <a:pt x="1997472" y="230873"/>
                    <a:pt x="2003616" y="257577"/>
                    <a:pt x="2012202" y="283335"/>
                  </a:cubicBezTo>
                  <a:lnTo>
                    <a:pt x="2025081" y="321971"/>
                  </a:lnTo>
                  <a:cubicBezTo>
                    <a:pt x="2029374" y="334850"/>
                    <a:pt x="2030430" y="349312"/>
                    <a:pt x="2037960" y="360608"/>
                  </a:cubicBezTo>
                  <a:lnTo>
                    <a:pt x="2063718" y="399245"/>
                  </a:lnTo>
                  <a:cubicBezTo>
                    <a:pt x="2068011" y="416417"/>
                    <a:pt x="2069624" y="434491"/>
                    <a:pt x="2076597" y="450760"/>
                  </a:cubicBezTo>
                  <a:cubicBezTo>
                    <a:pt x="2082694" y="464987"/>
                    <a:pt x="2094675" y="475958"/>
                    <a:pt x="2102355" y="489397"/>
                  </a:cubicBezTo>
                  <a:cubicBezTo>
                    <a:pt x="2111880" y="506066"/>
                    <a:pt x="2120982" y="523087"/>
                    <a:pt x="2128112" y="540912"/>
                  </a:cubicBezTo>
                  <a:cubicBezTo>
                    <a:pt x="2141253" y="573765"/>
                    <a:pt x="2159159" y="631751"/>
                    <a:pt x="2166749" y="669701"/>
                  </a:cubicBezTo>
                  <a:cubicBezTo>
                    <a:pt x="2179128" y="731597"/>
                    <a:pt x="2184593" y="786694"/>
                    <a:pt x="2192507" y="850005"/>
                  </a:cubicBezTo>
                  <a:cubicBezTo>
                    <a:pt x="2213972" y="845712"/>
                    <a:pt x="2239622" y="850565"/>
                    <a:pt x="2256901" y="837126"/>
                  </a:cubicBezTo>
                  <a:cubicBezTo>
                    <a:pt x="2281337" y="818120"/>
                    <a:pt x="2291244" y="785611"/>
                    <a:pt x="2308416" y="759853"/>
                  </a:cubicBezTo>
                  <a:lnTo>
                    <a:pt x="2334174" y="721217"/>
                  </a:lnTo>
                  <a:cubicBezTo>
                    <a:pt x="2342760" y="708338"/>
                    <a:pt x="2347053" y="691166"/>
                    <a:pt x="2359932" y="682580"/>
                  </a:cubicBezTo>
                  <a:cubicBezTo>
                    <a:pt x="2409864" y="649292"/>
                    <a:pt x="2383885" y="661717"/>
                    <a:pt x="2437205" y="643943"/>
                  </a:cubicBezTo>
                  <a:cubicBezTo>
                    <a:pt x="2450084" y="631064"/>
                    <a:pt x="2466997" y="621228"/>
                    <a:pt x="2475842" y="605307"/>
                  </a:cubicBezTo>
                  <a:cubicBezTo>
                    <a:pt x="2489028" y="581573"/>
                    <a:pt x="2493014" y="553791"/>
                    <a:pt x="2501600" y="528033"/>
                  </a:cubicBezTo>
                  <a:cubicBezTo>
                    <a:pt x="2505893" y="515154"/>
                    <a:pt x="2506948" y="500692"/>
                    <a:pt x="2514478" y="489397"/>
                  </a:cubicBezTo>
                  <a:cubicBezTo>
                    <a:pt x="2550379" y="435546"/>
                    <a:pt x="2559236" y="411317"/>
                    <a:pt x="2604631" y="373487"/>
                  </a:cubicBezTo>
                  <a:cubicBezTo>
                    <a:pt x="2616522" y="363578"/>
                    <a:pt x="2631376" y="357638"/>
                    <a:pt x="2643267" y="347729"/>
                  </a:cubicBezTo>
                  <a:cubicBezTo>
                    <a:pt x="2700713" y="299857"/>
                    <a:pt x="2660097" y="312664"/>
                    <a:pt x="2733419" y="283335"/>
                  </a:cubicBezTo>
                  <a:cubicBezTo>
                    <a:pt x="2758628" y="273251"/>
                    <a:pt x="2810693" y="257577"/>
                    <a:pt x="2810693" y="257577"/>
                  </a:cubicBezTo>
                  <a:cubicBezTo>
                    <a:pt x="2823572" y="248991"/>
                    <a:pt x="2835185" y="238105"/>
                    <a:pt x="2849329" y="231819"/>
                  </a:cubicBezTo>
                  <a:cubicBezTo>
                    <a:pt x="2874140" y="220792"/>
                    <a:pt x="2900844" y="214648"/>
                    <a:pt x="2926602" y="206062"/>
                  </a:cubicBezTo>
                  <a:cubicBezTo>
                    <a:pt x="2939481" y="201769"/>
                    <a:pt x="2951927" y="195845"/>
                    <a:pt x="2965239" y="193183"/>
                  </a:cubicBezTo>
                  <a:cubicBezTo>
                    <a:pt x="2986704" y="188890"/>
                    <a:pt x="3008397" y="185613"/>
                    <a:pt x="3029633" y="180304"/>
                  </a:cubicBezTo>
                  <a:cubicBezTo>
                    <a:pt x="3042803" y="177011"/>
                    <a:pt x="3055018" y="170370"/>
                    <a:pt x="3068270" y="167425"/>
                  </a:cubicBezTo>
                  <a:cubicBezTo>
                    <a:pt x="3093761" y="161760"/>
                    <a:pt x="3119851" y="159217"/>
                    <a:pt x="3145543" y="154546"/>
                  </a:cubicBezTo>
                  <a:cubicBezTo>
                    <a:pt x="3167080" y="150630"/>
                    <a:pt x="3188819" y="147427"/>
                    <a:pt x="3209938" y="141667"/>
                  </a:cubicBezTo>
                  <a:cubicBezTo>
                    <a:pt x="3236132" y="134523"/>
                    <a:pt x="3287211" y="115909"/>
                    <a:pt x="3287211" y="115909"/>
                  </a:cubicBezTo>
                  <a:cubicBezTo>
                    <a:pt x="3330141" y="51516"/>
                    <a:pt x="3300091" y="85858"/>
                    <a:pt x="3390242" y="25757"/>
                  </a:cubicBezTo>
                  <a:lnTo>
                    <a:pt x="3428878" y="0"/>
                  </a:lnTo>
                  <a:cubicBezTo>
                    <a:pt x="3450917" y="7346"/>
                    <a:pt x="3491886" y="17238"/>
                    <a:pt x="3506152" y="38636"/>
                  </a:cubicBezTo>
                  <a:cubicBezTo>
                    <a:pt x="3515971" y="53364"/>
                    <a:pt x="3515191" y="72873"/>
                    <a:pt x="3519031" y="90152"/>
                  </a:cubicBezTo>
                  <a:cubicBezTo>
                    <a:pt x="3523779" y="111520"/>
                    <a:pt x="3528310" y="132954"/>
                    <a:pt x="3531909" y="154546"/>
                  </a:cubicBezTo>
                  <a:cubicBezTo>
                    <a:pt x="3536899" y="184489"/>
                    <a:pt x="3533891" y="216366"/>
                    <a:pt x="3544788" y="244698"/>
                  </a:cubicBezTo>
                  <a:cubicBezTo>
                    <a:pt x="3555901" y="273592"/>
                    <a:pt x="3596304" y="321971"/>
                    <a:pt x="3596304" y="321971"/>
                  </a:cubicBezTo>
                  <a:cubicBezTo>
                    <a:pt x="3628675" y="419083"/>
                    <a:pt x="3585010" y="299383"/>
                    <a:pt x="3634940" y="399245"/>
                  </a:cubicBezTo>
                  <a:cubicBezTo>
                    <a:pt x="3641011" y="411387"/>
                    <a:pt x="3639338" y="427281"/>
                    <a:pt x="3647819" y="437881"/>
                  </a:cubicBezTo>
                  <a:cubicBezTo>
                    <a:pt x="3657489" y="449968"/>
                    <a:pt x="3673577" y="455053"/>
                    <a:pt x="3686456" y="463639"/>
                  </a:cubicBezTo>
                  <a:cubicBezTo>
                    <a:pt x="3734048" y="535027"/>
                    <a:pt x="3684985" y="478563"/>
                    <a:pt x="3750850" y="515155"/>
                  </a:cubicBezTo>
                  <a:cubicBezTo>
                    <a:pt x="3777911" y="530189"/>
                    <a:pt x="3800435" y="552825"/>
                    <a:pt x="3828124" y="566670"/>
                  </a:cubicBezTo>
                  <a:cubicBezTo>
                    <a:pt x="3893483" y="599350"/>
                    <a:pt x="3863665" y="581779"/>
                    <a:pt x="3918276" y="618186"/>
                  </a:cubicBezTo>
                  <a:cubicBezTo>
                    <a:pt x="3963548" y="686095"/>
                    <a:pt x="3917928" y="636435"/>
                    <a:pt x="3995549" y="669701"/>
                  </a:cubicBezTo>
                  <a:cubicBezTo>
                    <a:pt x="4111619" y="719446"/>
                    <a:pt x="3935256" y="675673"/>
                    <a:pt x="4098580" y="708338"/>
                  </a:cubicBezTo>
                  <a:cubicBezTo>
                    <a:pt x="4111459" y="716924"/>
                    <a:pt x="4123372" y="727173"/>
                    <a:pt x="4137216" y="734095"/>
                  </a:cubicBezTo>
                  <a:cubicBezTo>
                    <a:pt x="4149358" y="740166"/>
                    <a:pt x="4163142" y="742207"/>
                    <a:pt x="4175853" y="746974"/>
                  </a:cubicBezTo>
                  <a:cubicBezTo>
                    <a:pt x="4197499" y="755091"/>
                    <a:pt x="4218782" y="764146"/>
                    <a:pt x="4240247" y="772732"/>
                  </a:cubicBezTo>
                  <a:cubicBezTo>
                    <a:pt x="4257419" y="764146"/>
                    <a:pt x="4274116" y="754537"/>
                    <a:pt x="4291763" y="746974"/>
                  </a:cubicBezTo>
                  <a:cubicBezTo>
                    <a:pt x="4381718" y="708422"/>
                    <a:pt x="4508311" y="725200"/>
                    <a:pt x="4587977" y="721217"/>
                  </a:cubicBezTo>
                  <a:cubicBezTo>
                    <a:pt x="4600856" y="708338"/>
                    <a:pt x="4612237" y="693762"/>
                    <a:pt x="4626614" y="682580"/>
                  </a:cubicBezTo>
                  <a:cubicBezTo>
                    <a:pt x="4651050" y="663574"/>
                    <a:pt x="4703887" y="631064"/>
                    <a:pt x="4703887" y="631064"/>
                  </a:cubicBezTo>
                  <a:cubicBezTo>
                    <a:pt x="4721059" y="635357"/>
                    <a:pt x="4738968" y="637369"/>
                    <a:pt x="4755402" y="643943"/>
                  </a:cubicBezTo>
                  <a:cubicBezTo>
                    <a:pt x="4782141" y="654638"/>
                    <a:pt x="4805151" y="674111"/>
                    <a:pt x="4832676" y="682580"/>
                  </a:cubicBezTo>
                  <a:cubicBezTo>
                    <a:pt x="4861689" y="691507"/>
                    <a:pt x="4892777" y="691166"/>
                    <a:pt x="4922828" y="695459"/>
                  </a:cubicBezTo>
                  <a:cubicBezTo>
                    <a:pt x="4950730" y="807065"/>
                    <a:pt x="4932382" y="679676"/>
                    <a:pt x="4884191" y="824248"/>
                  </a:cubicBezTo>
                  <a:lnTo>
                    <a:pt x="4858433" y="901521"/>
                  </a:lnTo>
                  <a:cubicBezTo>
                    <a:pt x="4856068" y="922804"/>
                    <a:pt x="4853654" y="1018308"/>
                    <a:pt x="4832676" y="1056067"/>
                  </a:cubicBezTo>
                  <a:cubicBezTo>
                    <a:pt x="4817642" y="1083128"/>
                    <a:pt x="4781160" y="1133340"/>
                    <a:pt x="4781160" y="1133340"/>
                  </a:cubicBezTo>
                  <a:cubicBezTo>
                    <a:pt x="4772574" y="1159098"/>
                    <a:pt x="4760726" y="1183990"/>
                    <a:pt x="4755402" y="1210614"/>
                  </a:cubicBezTo>
                  <a:cubicBezTo>
                    <a:pt x="4739862" y="1288320"/>
                    <a:pt x="4749446" y="1254242"/>
                    <a:pt x="4729645" y="1313645"/>
                  </a:cubicBezTo>
                  <a:cubicBezTo>
                    <a:pt x="4733938" y="1356574"/>
                    <a:pt x="4735964" y="1399791"/>
                    <a:pt x="4742524" y="1442433"/>
                  </a:cubicBezTo>
                  <a:cubicBezTo>
                    <a:pt x="4744588" y="1455851"/>
                    <a:pt x="4751673" y="1468017"/>
                    <a:pt x="4755402" y="1481070"/>
                  </a:cubicBezTo>
                  <a:cubicBezTo>
                    <a:pt x="4760265" y="1498089"/>
                    <a:pt x="4763988" y="1515414"/>
                    <a:pt x="4768281" y="1532586"/>
                  </a:cubicBezTo>
                  <a:cubicBezTo>
                    <a:pt x="4763988" y="1605566"/>
                    <a:pt x="4764857" y="1679034"/>
                    <a:pt x="4755402" y="1751526"/>
                  </a:cubicBezTo>
                  <a:cubicBezTo>
                    <a:pt x="4755401" y="1751536"/>
                    <a:pt x="4723207" y="1848112"/>
                    <a:pt x="4716766" y="1867436"/>
                  </a:cubicBezTo>
                  <a:lnTo>
                    <a:pt x="4703887" y="1906073"/>
                  </a:lnTo>
                  <a:cubicBezTo>
                    <a:pt x="4723532" y="2102524"/>
                    <a:pt x="4705859" y="1968101"/>
                    <a:pt x="4742524" y="2163650"/>
                  </a:cubicBezTo>
                  <a:cubicBezTo>
                    <a:pt x="4742593" y="2164015"/>
                    <a:pt x="4764035" y="2297887"/>
                    <a:pt x="4768281" y="2305318"/>
                  </a:cubicBezTo>
                  <a:cubicBezTo>
                    <a:pt x="4775961" y="2318757"/>
                    <a:pt x="4794039" y="2322490"/>
                    <a:pt x="4806918" y="2331076"/>
                  </a:cubicBezTo>
                  <a:cubicBezTo>
                    <a:pt x="4847738" y="2392304"/>
                    <a:pt x="4827780" y="2355026"/>
                    <a:pt x="4858433" y="2446986"/>
                  </a:cubicBezTo>
                  <a:lnTo>
                    <a:pt x="4871312" y="2485622"/>
                  </a:lnTo>
                  <a:cubicBezTo>
                    <a:pt x="4875605" y="2519966"/>
                    <a:pt x="4870134" y="2557025"/>
                    <a:pt x="4884191" y="2588653"/>
                  </a:cubicBezTo>
                  <a:cubicBezTo>
                    <a:pt x="4889705" y="2601059"/>
                    <a:pt x="4910686" y="2595461"/>
                    <a:pt x="4922828" y="2601532"/>
                  </a:cubicBezTo>
                  <a:cubicBezTo>
                    <a:pt x="4936672" y="2608454"/>
                    <a:pt x="4948869" y="2618293"/>
                    <a:pt x="4961464" y="2627290"/>
                  </a:cubicBezTo>
                  <a:cubicBezTo>
                    <a:pt x="5073286" y="2707162"/>
                    <a:pt x="4960563" y="2630980"/>
                    <a:pt x="5051616" y="2691684"/>
                  </a:cubicBezTo>
                  <a:cubicBezTo>
                    <a:pt x="5066706" y="2767132"/>
                    <a:pt x="5078992" y="2795893"/>
                    <a:pt x="5051616" y="2884867"/>
                  </a:cubicBezTo>
                  <a:cubicBezTo>
                    <a:pt x="5046260" y="2902275"/>
                    <a:pt x="5028134" y="2913401"/>
                    <a:pt x="5012980" y="2923504"/>
                  </a:cubicBezTo>
                  <a:cubicBezTo>
                    <a:pt x="5001684" y="2931034"/>
                    <a:pt x="4987222" y="2932090"/>
                    <a:pt x="4974343" y="2936383"/>
                  </a:cubicBezTo>
                  <a:cubicBezTo>
                    <a:pt x="4878476" y="3032250"/>
                    <a:pt x="5008115" y="2919374"/>
                    <a:pt x="4768281" y="2987898"/>
                  </a:cubicBezTo>
                  <a:cubicBezTo>
                    <a:pt x="4755228" y="2991628"/>
                    <a:pt x="4763883" y="3015934"/>
                    <a:pt x="4755402" y="3026535"/>
                  </a:cubicBezTo>
                  <a:cubicBezTo>
                    <a:pt x="4745733" y="3038622"/>
                    <a:pt x="4729645" y="3043707"/>
                    <a:pt x="4716766" y="3052293"/>
                  </a:cubicBezTo>
                  <a:cubicBezTo>
                    <a:pt x="4708180" y="3065172"/>
                    <a:pt x="4700917" y="3079038"/>
                    <a:pt x="4691008" y="3090929"/>
                  </a:cubicBezTo>
                  <a:cubicBezTo>
                    <a:pt x="4653177" y="3136326"/>
                    <a:pt x="4628951" y="3145179"/>
                    <a:pt x="4575098" y="3181081"/>
                  </a:cubicBezTo>
                  <a:cubicBezTo>
                    <a:pt x="4575096" y="3181082"/>
                    <a:pt x="4497827" y="3232597"/>
                    <a:pt x="4497825" y="3232597"/>
                  </a:cubicBezTo>
                  <a:lnTo>
                    <a:pt x="4420552" y="3245476"/>
                  </a:lnTo>
                  <a:cubicBezTo>
                    <a:pt x="4407673" y="3254062"/>
                    <a:pt x="4394510" y="3262236"/>
                    <a:pt x="4381915" y="3271233"/>
                  </a:cubicBezTo>
                  <a:cubicBezTo>
                    <a:pt x="4364448" y="3283709"/>
                    <a:pt x="4349037" y="3299220"/>
                    <a:pt x="4330400" y="3309870"/>
                  </a:cubicBezTo>
                  <a:cubicBezTo>
                    <a:pt x="4318613" y="3316605"/>
                    <a:pt x="4304860" y="3319177"/>
                    <a:pt x="4291763" y="3322749"/>
                  </a:cubicBezTo>
                  <a:cubicBezTo>
                    <a:pt x="4257610" y="3332064"/>
                    <a:pt x="4188732" y="3348507"/>
                    <a:pt x="4188732" y="3348507"/>
                  </a:cubicBezTo>
                  <a:cubicBezTo>
                    <a:pt x="4184439" y="3361386"/>
                    <a:pt x="4185452" y="3377544"/>
                    <a:pt x="4175853" y="3387143"/>
                  </a:cubicBezTo>
                  <a:cubicBezTo>
                    <a:pt x="4153963" y="3409033"/>
                    <a:pt x="4098580" y="3438659"/>
                    <a:pt x="4098580" y="3438659"/>
                  </a:cubicBezTo>
                  <a:cubicBezTo>
                    <a:pt x="4089994" y="3451538"/>
                    <a:pt x="4082731" y="3465404"/>
                    <a:pt x="4072822" y="3477295"/>
                  </a:cubicBezTo>
                  <a:cubicBezTo>
                    <a:pt x="4054982" y="3498703"/>
                    <a:pt x="4022365" y="3529772"/>
                    <a:pt x="3995549" y="3541690"/>
                  </a:cubicBezTo>
                  <a:cubicBezTo>
                    <a:pt x="3970738" y="3552717"/>
                    <a:pt x="3944616" y="3560863"/>
                    <a:pt x="3918276" y="3567448"/>
                  </a:cubicBezTo>
                  <a:cubicBezTo>
                    <a:pt x="3901765" y="3571575"/>
                    <a:pt x="3846604" y="3583965"/>
                    <a:pt x="3828124" y="3593205"/>
                  </a:cubicBezTo>
                  <a:cubicBezTo>
                    <a:pt x="3814280" y="3600127"/>
                    <a:pt x="3802366" y="3610377"/>
                    <a:pt x="3789487" y="3618963"/>
                  </a:cubicBezTo>
                  <a:cubicBezTo>
                    <a:pt x="3785194" y="3631842"/>
                    <a:pt x="3776608" y="3644024"/>
                    <a:pt x="3776608" y="3657600"/>
                  </a:cubicBezTo>
                  <a:cubicBezTo>
                    <a:pt x="3776608" y="3755242"/>
                    <a:pt x="3934193" y="3705883"/>
                    <a:pt x="3982670" y="3709115"/>
                  </a:cubicBezTo>
                  <a:cubicBezTo>
                    <a:pt x="4008428" y="3726287"/>
                    <a:pt x="4030575" y="3750842"/>
                    <a:pt x="4059943" y="3760631"/>
                  </a:cubicBezTo>
                  <a:cubicBezTo>
                    <a:pt x="4166014" y="3795987"/>
                    <a:pt x="4110338" y="3782548"/>
                    <a:pt x="4227369" y="3799267"/>
                  </a:cubicBezTo>
                  <a:cubicBezTo>
                    <a:pt x="4253103" y="3876470"/>
                    <a:pt x="4236790" y="3876404"/>
                    <a:pt x="4304642" y="3915177"/>
                  </a:cubicBezTo>
                  <a:cubicBezTo>
                    <a:pt x="4316429" y="3921912"/>
                    <a:pt x="4330399" y="3923763"/>
                    <a:pt x="4343278" y="3928056"/>
                  </a:cubicBezTo>
                  <a:cubicBezTo>
                    <a:pt x="4351864" y="3940935"/>
                    <a:pt x="4359127" y="3954802"/>
                    <a:pt x="4369036" y="3966693"/>
                  </a:cubicBezTo>
                  <a:cubicBezTo>
                    <a:pt x="4380696" y="3980685"/>
                    <a:pt x="4397570" y="3990175"/>
                    <a:pt x="4407673" y="4005329"/>
                  </a:cubicBezTo>
                  <a:cubicBezTo>
                    <a:pt x="4438908" y="4052180"/>
                    <a:pt x="4397674" y="4040047"/>
                    <a:pt x="4446309" y="4082602"/>
                  </a:cubicBezTo>
                  <a:cubicBezTo>
                    <a:pt x="4469607" y="4102987"/>
                    <a:pt x="4501693" y="4112228"/>
                    <a:pt x="4523583" y="4134118"/>
                  </a:cubicBezTo>
                  <a:cubicBezTo>
                    <a:pt x="4573164" y="4183700"/>
                    <a:pt x="4547064" y="4162652"/>
                    <a:pt x="4600856" y="4198512"/>
                  </a:cubicBezTo>
                  <a:cubicBezTo>
                    <a:pt x="4605149" y="4211391"/>
                    <a:pt x="4605254" y="4226548"/>
                    <a:pt x="4613735" y="4237149"/>
                  </a:cubicBezTo>
                  <a:cubicBezTo>
                    <a:pt x="4623404" y="4249236"/>
                    <a:pt x="4641426" y="4251962"/>
                    <a:pt x="4652371" y="4262907"/>
                  </a:cubicBezTo>
                  <a:cubicBezTo>
                    <a:pt x="4663316" y="4273852"/>
                    <a:pt x="4669543" y="4288664"/>
                    <a:pt x="4678129" y="4301543"/>
                  </a:cubicBezTo>
                  <a:cubicBezTo>
                    <a:pt x="4682422" y="4314422"/>
                    <a:pt x="4684937" y="4328038"/>
                    <a:pt x="4691008" y="4340180"/>
                  </a:cubicBezTo>
                  <a:cubicBezTo>
                    <a:pt x="4714990" y="4388144"/>
                    <a:pt x="4719798" y="4374728"/>
                    <a:pt x="4755402" y="4417453"/>
                  </a:cubicBezTo>
                  <a:cubicBezTo>
                    <a:pt x="4765311" y="4429344"/>
                    <a:pt x="4772574" y="4443211"/>
                    <a:pt x="4781160" y="4456090"/>
                  </a:cubicBezTo>
                  <a:cubicBezTo>
                    <a:pt x="4768281" y="4460383"/>
                    <a:pt x="4756082" y="4468291"/>
                    <a:pt x="4742524" y="4468969"/>
                  </a:cubicBezTo>
                  <a:cubicBezTo>
                    <a:pt x="4583825" y="4476904"/>
                    <a:pt x="4420158" y="4443310"/>
                    <a:pt x="4266005" y="4481848"/>
                  </a:cubicBezTo>
                  <a:cubicBezTo>
                    <a:pt x="4226495" y="4491726"/>
                    <a:pt x="4227369" y="4597757"/>
                    <a:pt x="4227369" y="4597757"/>
                  </a:cubicBezTo>
                  <a:cubicBezTo>
                    <a:pt x="4182079" y="4591287"/>
                    <a:pt x="4060653" y="4566280"/>
                    <a:pt x="4021307" y="4597757"/>
                  </a:cubicBezTo>
                  <a:cubicBezTo>
                    <a:pt x="3997603" y="4616720"/>
                    <a:pt x="4022004" y="4660758"/>
                    <a:pt x="4008428" y="4687909"/>
                  </a:cubicBezTo>
                  <a:cubicBezTo>
                    <a:pt x="4002357" y="4700051"/>
                    <a:pt x="3982670" y="4696495"/>
                    <a:pt x="3969791" y="4700788"/>
                  </a:cubicBezTo>
                  <a:cubicBezTo>
                    <a:pt x="3944033" y="4696495"/>
                    <a:pt x="3917291" y="4696167"/>
                    <a:pt x="3892518" y="4687909"/>
                  </a:cubicBezTo>
                  <a:cubicBezTo>
                    <a:pt x="3865619" y="4678943"/>
                    <a:pt x="3833181" y="4641451"/>
                    <a:pt x="3815245" y="4623515"/>
                  </a:cubicBezTo>
                  <a:cubicBezTo>
                    <a:pt x="3792790" y="4626322"/>
                    <a:pt x="3708160" y="4630060"/>
                    <a:pt x="3673577" y="4649273"/>
                  </a:cubicBezTo>
                  <a:cubicBezTo>
                    <a:pt x="3646516" y="4664307"/>
                    <a:pt x="3622062" y="4683616"/>
                    <a:pt x="3596304" y="4700788"/>
                  </a:cubicBezTo>
                  <a:cubicBezTo>
                    <a:pt x="3583425" y="4709374"/>
                    <a:pt x="3573092" y="4725261"/>
                    <a:pt x="3557667" y="4726546"/>
                  </a:cubicBezTo>
                  <a:lnTo>
                    <a:pt x="3403121" y="4739425"/>
                  </a:lnTo>
                  <a:cubicBezTo>
                    <a:pt x="3377363" y="4748011"/>
                    <a:pt x="3348438" y="4750122"/>
                    <a:pt x="3325847" y="4765183"/>
                  </a:cubicBezTo>
                  <a:cubicBezTo>
                    <a:pt x="3275915" y="4798470"/>
                    <a:pt x="3301895" y="4786045"/>
                    <a:pt x="3248574" y="4803819"/>
                  </a:cubicBezTo>
                  <a:cubicBezTo>
                    <a:pt x="3244281" y="4816698"/>
                    <a:pt x="3237489" y="4828999"/>
                    <a:pt x="3235695" y="4842456"/>
                  </a:cubicBezTo>
                  <a:cubicBezTo>
                    <a:pt x="3230466" y="4881675"/>
                    <a:pt x="3236857" y="4981800"/>
                    <a:pt x="3209938" y="5035639"/>
                  </a:cubicBezTo>
                  <a:cubicBezTo>
                    <a:pt x="3203016" y="5049484"/>
                    <a:pt x="3190467" y="5060131"/>
                    <a:pt x="3184180" y="5074276"/>
                  </a:cubicBezTo>
                  <a:cubicBezTo>
                    <a:pt x="3173153" y="5099087"/>
                    <a:pt x="3158422" y="5151549"/>
                    <a:pt x="3158422" y="5151549"/>
                  </a:cubicBezTo>
                  <a:cubicBezTo>
                    <a:pt x="3162715" y="5237408"/>
                    <a:pt x="3164162" y="5323457"/>
                    <a:pt x="3171301" y="5409126"/>
                  </a:cubicBezTo>
                  <a:cubicBezTo>
                    <a:pt x="3173109" y="5430816"/>
                    <a:pt x="3203837" y="5490466"/>
                    <a:pt x="3171301" y="5512157"/>
                  </a:cubicBezTo>
                  <a:cubicBezTo>
                    <a:pt x="3153441" y="5524063"/>
                    <a:pt x="3128372" y="5512157"/>
                    <a:pt x="3106907" y="5512157"/>
                  </a:cubicBezTo>
                </a:path>
              </a:pathLst>
            </a:custGeom>
            <a:noFill/>
            <a:ln w="63500">
              <a:solidFill>
                <a:schemeClr val="accent4">
                  <a:lumMod val="20000"/>
                  <a:lumOff val="8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</p:grpSp>
    </p:spTree>
    <p:extLst>
      <p:ext uri="{BB962C8B-B14F-4D97-AF65-F5344CB8AC3E}">
        <p14:creationId xmlns:p14="http://schemas.microsoft.com/office/powerpoint/2010/main" val="400314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JO"/>
          </a:p>
        </p:txBody>
      </p:sp>
      <p:grpSp>
        <p:nvGrpSpPr>
          <p:cNvPr id="6" name="Group 5"/>
          <p:cNvGrpSpPr/>
          <p:nvPr/>
        </p:nvGrpSpPr>
        <p:grpSpPr>
          <a:xfrm>
            <a:off x="1235322" y="0"/>
            <a:ext cx="9792431" cy="6858000"/>
            <a:chOff x="1235322" y="0"/>
            <a:chExt cx="9792431" cy="6858000"/>
          </a:xfrm>
        </p:grpSpPr>
        <p:pic>
          <p:nvPicPr>
            <p:cNvPr id="4" name="Content Placeholder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0" t="1623" r="1148" b="1928"/>
            <a:stretch/>
          </p:blipFill>
          <p:spPr>
            <a:xfrm>
              <a:off x="1235322" y="0"/>
              <a:ext cx="9792431" cy="6858000"/>
            </a:xfrm>
            <a:prstGeom prst="rect">
              <a:avLst/>
            </a:prstGeom>
          </p:spPr>
        </p:pic>
        <p:sp>
          <p:nvSpPr>
            <p:cNvPr id="5" name="Freeform 4"/>
            <p:cNvSpPr/>
            <p:nvPr/>
          </p:nvSpPr>
          <p:spPr>
            <a:xfrm>
              <a:off x="2775284" y="565176"/>
              <a:ext cx="5224052" cy="5593731"/>
            </a:xfrm>
            <a:custGeom>
              <a:avLst/>
              <a:gdLst>
                <a:gd name="connsiteX0" fmla="*/ 1909171 w 5067861"/>
                <a:gd name="connsiteY0" fmla="*/ 3953814 h 5517448"/>
                <a:gd name="connsiteX1" fmla="*/ 1638715 w 5067861"/>
                <a:gd name="connsiteY1" fmla="*/ 3966693 h 5517448"/>
                <a:gd name="connsiteX2" fmla="*/ 1600078 w 5067861"/>
                <a:gd name="connsiteY2" fmla="*/ 3979571 h 5517448"/>
                <a:gd name="connsiteX3" fmla="*/ 1548563 w 5067861"/>
                <a:gd name="connsiteY3" fmla="*/ 3992450 h 5517448"/>
                <a:gd name="connsiteX4" fmla="*/ 1432653 w 5067861"/>
                <a:gd name="connsiteY4" fmla="*/ 4005329 h 5517448"/>
                <a:gd name="connsiteX5" fmla="*/ 1394016 w 5067861"/>
                <a:gd name="connsiteY5" fmla="*/ 4031087 h 5517448"/>
                <a:gd name="connsiteX6" fmla="*/ 1059166 w 5067861"/>
                <a:gd name="connsiteY6" fmla="*/ 4031087 h 5517448"/>
                <a:gd name="connsiteX7" fmla="*/ 969014 w 5067861"/>
                <a:gd name="connsiteY7" fmla="*/ 3992450 h 5517448"/>
                <a:gd name="connsiteX8" fmla="*/ 904619 w 5067861"/>
                <a:gd name="connsiteY8" fmla="*/ 3940935 h 5517448"/>
                <a:gd name="connsiteX9" fmla="*/ 827346 w 5067861"/>
                <a:gd name="connsiteY9" fmla="*/ 3928056 h 5517448"/>
                <a:gd name="connsiteX10" fmla="*/ 750073 w 5067861"/>
                <a:gd name="connsiteY10" fmla="*/ 3902298 h 5517448"/>
                <a:gd name="connsiteX11" fmla="*/ 659921 w 5067861"/>
                <a:gd name="connsiteY11" fmla="*/ 3915177 h 5517448"/>
                <a:gd name="connsiteX12" fmla="*/ 647042 w 5067861"/>
                <a:gd name="connsiteY12" fmla="*/ 3953814 h 5517448"/>
                <a:gd name="connsiteX13" fmla="*/ 621284 w 5067861"/>
                <a:gd name="connsiteY13" fmla="*/ 3992450 h 5517448"/>
                <a:gd name="connsiteX14" fmla="*/ 582647 w 5067861"/>
                <a:gd name="connsiteY14" fmla="*/ 4005329 h 5517448"/>
                <a:gd name="connsiteX15" fmla="*/ 466738 w 5067861"/>
                <a:gd name="connsiteY15" fmla="*/ 4018208 h 5517448"/>
                <a:gd name="connsiteX16" fmla="*/ 428101 w 5067861"/>
                <a:gd name="connsiteY16" fmla="*/ 4043966 h 5517448"/>
                <a:gd name="connsiteX17" fmla="*/ 273555 w 5067861"/>
                <a:gd name="connsiteY17" fmla="*/ 4018208 h 5517448"/>
                <a:gd name="connsiteX18" fmla="*/ 15977 w 5067861"/>
                <a:gd name="connsiteY18" fmla="*/ 4031087 h 5517448"/>
                <a:gd name="connsiteX19" fmla="*/ 3098 w 5067861"/>
                <a:gd name="connsiteY19" fmla="*/ 3696236 h 5517448"/>
                <a:gd name="connsiteX20" fmla="*/ 54614 w 5067861"/>
                <a:gd name="connsiteY20" fmla="*/ 3490174 h 5517448"/>
                <a:gd name="connsiteX21" fmla="*/ 93250 w 5067861"/>
                <a:gd name="connsiteY21" fmla="*/ 3477295 h 5517448"/>
                <a:gd name="connsiteX22" fmla="*/ 144766 w 5067861"/>
                <a:gd name="connsiteY22" fmla="*/ 3412901 h 5517448"/>
                <a:gd name="connsiteX23" fmla="*/ 170524 w 5067861"/>
                <a:gd name="connsiteY23" fmla="*/ 3374264 h 5517448"/>
                <a:gd name="connsiteX24" fmla="*/ 209160 w 5067861"/>
                <a:gd name="connsiteY24" fmla="*/ 3348507 h 5517448"/>
                <a:gd name="connsiteX25" fmla="*/ 286433 w 5067861"/>
                <a:gd name="connsiteY25" fmla="*/ 3284112 h 5517448"/>
                <a:gd name="connsiteX26" fmla="*/ 350828 w 5067861"/>
                <a:gd name="connsiteY26" fmla="*/ 3219718 h 5517448"/>
                <a:gd name="connsiteX27" fmla="*/ 415222 w 5067861"/>
                <a:gd name="connsiteY27" fmla="*/ 3155324 h 5517448"/>
                <a:gd name="connsiteX28" fmla="*/ 428101 w 5067861"/>
                <a:gd name="connsiteY28" fmla="*/ 3116687 h 5517448"/>
                <a:gd name="connsiteX29" fmla="*/ 569769 w 5067861"/>
                <a:gd name="connsiteY29" fmla="*/ 3026535 h 5517448"/>
                <a:gd name="connsiteX30" fmla="*/ 647042 w 5067861"/>
                <a:gd name="connsiteY30" fmla="*/ 2987898 h 5517448"/>
                <a:gd name="connsiteX31" fmla="*/ 685678 w 5067861"/>
                <a:gd name="connsiteY31" fmla="*/ 2975019 h 5517448"/>
                <a:gd name="connsiteX32" fmla="*/ 724315 w 5067861"/>
                <a:gd name="connsiteY32" fmla="*/ 2949262 h 5517448"/>
                <a:gd name="connsiteX33" fmla="*/ 814467 w 5067861"/>
                <a:gd name="connsiteY33" fmla="*/ 2923504 h 5517448"/>
                <a:gd name="connsiteX34" fmla="*/ 853104 w 5067861"/>
                <a:gd name="connsiteY34" fmla="*/ 2897746 h 5517448"/>
                <a:gd name="connsiteX35" fmla="*/ 865983 w 5067861"/>
                <a:gd name="connsiteY35" fmla="*/ 2846231 h 5517448"/>
                <a:gd name="connsiteX36" fmla="*/ 891740 w 5067861"/>
                <a:gd name="connsiteY36" fmla="*/ 2807594 h 5517448"/>
                <a:gd name="connsiteX37" fmla="*/ 943256 w 5067861"/>
                <a:gd name="connsiteY37" fmla="*/ 2743200 h 5517448"/>
                <a:gd name="connsiteX38" fmla="*/ 1355380 w 5067861"/>
                <a:gd name="connsiteY38" fmla="*/ 2743200 h 5517448"/>
                <a:gd name="connsiteX39" fmla="*/ 1432653 w 5067861"/>
                <a:gd name="connsiteY39" fmla="*/ 2717442 h 5517448"/>
                <a:gd name="connsiteX40" fmla="*/ 1612957 w 5067861"/>
                <a:gd name="connsiteY40" fmla="*/ 2730321 h 5517448"/>
                <a:gd name="connsiteX41" fmla="*/ 1664473 w 5067861"/>
                <a:gd name="connsiteY41" fmla="*/ 2653048 h 5517448"/>
                <a:gd name="connsiteX42" fmla="*/ 1651594 w 5067861"/>
                <a:gd name="connsiteY42" fmla="*/ 2601532 h 5517448"/>
                <a:gd name="connsiteX43" fmla="*/ 1561442 w 5067861"/>
                <a:gd name="connsiteY43" fmla="*/ 2562895 h 5517448"/>
                <a:gd name="connsiteX44" fmla="*/ 1497047 w 5067861"/>
                <a:gd name="connsiteY44" fmla="*/ 2485622 h 5517448"/>
                <a:gd name="connsiteX45" fmla="*/ 1484169 w 5067861"/>
                <a:gd name="connsiteY45" fmla="*/ 2446986 h 5517448"/>
                <a:gd name="connsiteX46" fmla="*/ 1458411 w 5067861"/>
                <a:gd name="connsiteY46" fmla="*/ 2356833 h 5517448"/>
                <a:gd name="connsiteX47" fmla="*/ 1432653 w 5067861"/>
                <a:gd name="connsiteY47" fmla="*/ 2318197 h 5517448"/>
                <a:gd name="connsiteX48" fmla="*/ 1419774 w 5067861"/>
                <a:gd name="connsiteY48" fmla="*/ 2279560 h 5517448"/>
                <a:gd name="connsiteX49" fmla="*/ 1368259 w 5067861"/>
                <a:gd name="connsiteY49" fmla="*/ 2202287 h 5517448"/>
                <a:gd name="connsiteX50" fmla="*/ 1303864 w 5067861"/>
                <a:gd name="connsiteY50" fmla="*/ 2086377 h 5517448"/>
                <a:gd name="connsiteX51" fmla="*/ 1278107 w 5067861"/>
                <a:gd name="connsiteY51" fmla="*/ 2047740 h 5517448"/>
                <a:gd name="connsiteX52" fmla="*/ 1252349 w 5067861"/>
                <a:gd name="connsiteY52" fmla="*/ 1957588 h 5517448"/>
                <a:gd name="connsiteX53" fmla="*/ 1226591 w 5067861"/>
                <a:gd name="connsiteY53" fmla="*/ 1738648 h 5517448"/>
                <a:gd name="connsiteX54" fmla="*/ 1200833 w 5067861"/>
                <a:gd name="connsiteY54" fmla="*/ 1687132 h 5517448"/>
                <a:gd name="connsiteX55" fmla="*/ 1239470 w 5067861"/>
                <a:gd name="connsiteY55" fmla="*/ 1416676 h 5517448"/>
                <a:gd name="connsiteX56" fmla="*/ 1290985 w 5067861"/>
                <a:gd name="connsiteY56" fmla="*/ 1300766 h 5517448"/>
                <a:gd name="connsiteX57" fmla="*/ 1316743 w 5067861"/>
                <a:gd name="connsiteY57" fmla="*/ 1210614 h 5517448"/>
                <a:gd name="connsiteX58" fmla="*/ 1432653 w 5067861"/>
                <a:gd name="connsiteY58" fmla="*/ 1159098 h 5517448"/>
                <a:gd name="connsiteX59" fmla="*/ 1471290 w 5067861"/>
                <a:gd name="connsiteY59" fmla="*/ 1133340 h 5517448"/>
                <a:gd name="connsiteX60" fmla="*/ 1484169 w 5067861"/>
                <a:gd name="connsiteY60" fmla="*/ 1094704 h 5517448"/>
                <a:gd name="connsiteX61" fmla="*/ 1509926 w 5067861"/>
                <a:gd name="connsiteY61" fmla="*/ 1056067 h 5517448"/>
                <a:gd name="connsiteX62" fmla="*/ 1522805 w 5067861"/>
                <a:gd name="connsiteY62" fmla="*/ 1004552 h 5517448"/>
                <a:gd name="connsiteX63" fmla="*/ 1548563 w 5067861"/>
                <a:gd name="connsiteY63" fmla="*/ 965915 h 5517448"/>
                <a:gd name="connsiteX64" fmla="*/ 1612957 w 5067861"/>
                <a:gd name="connsiteY64" fmla="*/ 875763 h 5517448"/>
                <a:gd name="connsiteX65" fmla="*/ 1638715 w 5067861"/>
                <a:gd name="connsiteY65" fmla="*/ 824248 h 5517448"/>
                <a:gd name="connsiteX66" fmla="*/ 1664473 w 5067861"/>
                <a:gd name="connsiteY66" fmla="*/ 746974 h 5517448"/>
                <a:gd name="connsiteX67" fmla="*/ 1677352 w 5067861"/>
                <a:gd name="connsiteY67" fmla="*/ 708338 h 5517448"/>
                <a:gd name="connsiteX68" fmla="*/ 1690231 w 5067861"/>
                <a:gd name="connsiteY68" fmla="*/ 669701 h 5517448"/>
                <a:gd name="connsiteX69" fmla="*/ 1715988 w 5067861"/>
                <a:gd name="connsiteY69" fmla="*/ 618186 h 5517448"/>
                <a:gd name="connsiteX70" fmla="*/ 1741746 w 5067861"/>
                <a:gd name="connsiteY70" fmla="*/ 579549 h 5517448"/>
                <a:gd name="connsiteX71" fmla="*/ 1754625 w 5067861"/>
                <a:gd name="connsiteY71" fmla="*/ 540912 h 5517448"/>
                <a:gd name="connsiteX72" fmla="*/ 1793262 w 5067861"/>
                <a:gd name="connsiteY72" fmla="*/ 450760 h 5517448"/>
                <a:gd name="connsiteX73" fmla="*/ 1806140 w 5067861"/>
                <a:gd name="connsiteY73" fmla="*/ 321971 h 5517448"/>
                <a:gd name="connsiteX74" fmla="*/ 1831898 w 5067861"/>
                <a:gd name="connsiteY74" fmla="*/ 283335 h 5517448"/>
                <a:gd name="connsiteX75" fmla="*/ 1844777 w 5067861"/>
                <a:gd name="connsiteY75" fmla="*/ 231819 h 5517448"/>
                <a:gd name="connsiteX76" fmla="*/ 1870535 w 5067861"/>
                <a:gd name="connsiteY76" fmla="*/ 154546 h 5517448"/>
                <a:gd name="connsiteX77" fmla="*/ 1883414 w 5067861"/>
                <a:gd name="connsiteY77" fmla="*/ 115909 h 5517448"/>
                <a:gd name="connsiteX78" fmla="*/ 1909171 w 5067861"/>
                <a:gd name="connsiteY78" fmla="*/ 0 h 5517448"/>
                <a:gd name="connsiteX79" fmla="*/ 1947808 w 5067861"/>
                <a:gd name="connsiteY79" fmla="*/ 128788 h 5517448"/>
                <a:gd name="connsiteX80" fmla="*/ 1960687 w 5067861"/>
                <a:gd name="connsiteY80" fmla="*/ 167425 h 5517448"/>
                <a:gd name="connsiteX81" fmla="*/ 1986445 w 5067861"/>
                <a:gd name="connsiteY81" fmla="*/ 206062 h 5517448"/>
                <a:gd name="connsiteX82" fmla="*/ 2012202 w 5067861"/>
                <a:gd name="connsiteY82" fmla="*/ 283335 h 5517448"/>
                <a:gd name="connsiteX83" fmla="*/ 2025081 w 5067861"/>
                <a:gd name="connsiteY83" fmla="*/ 321971 h 5517448"/>
                <a:gd name="connsiteX84" fmla="*/ 2037960 w 5067861"/>
                <a:gd name="connsiteY84" fmla="*/ 360608 h 5517448"/>
                <a:gd name="connsiteX85" fmla="*/ 2063718 w 5067861"/>
                <a:gd name="connsiteY85" fmla="*/ 399245 h 5517448"/>
                <a:gd name="connsiteX86" fmla="*/ 2076597 w 5067861"/>
                <a:gd name="connsiteY86" fmla="*/ 450760 h 5517448"/>
                <a:gd name="connsiteX87" fmla="*/ 2102355 w 5067861"/>
                <a:gd name="connsiteY87" fmla="*/ 489397 h 5517448"/>
                <a:gd name="connsiteX88" fmla="*/ 2128112 w 5067861"/>
                <a:gd name="connsiteY88" fmla="*/ 540912 h 5517448"/>
                <a:gd name="connsiteX89" fmla="*/ 2166749 w 5067861"/>
                <a:gd name="connsiteY89" fmla="*/ 669701 h 5517448"/>
                <a:gd name="connsiteX90" fmla="*/ 2192507 w 5067861"/>
                <a:gd name="connsiteY90" fmla="*/ 850005 h 5517448"/>
                <a:gd name="connsiteX91" fmla="*/ 2256901 w 5067861"/>
                <a:gd name="connsiteY91" fmla="*/ 837126 h 5517448"/>
                <a:gd name="connsiteX92" fmla="*/ 2308416 w 5067861"/>
                <a:gd name="connsiteY92" fmla="*/ 759853 h 5517448"/>
                <a:gd name="connsiteX93" fmla="*/ 2334174 w 5067861"/>
                <a:gd name="connsiteY93" fmla="*/ 721217 h 5517448"/>
                <a:gd name="connsiteX94" fmla="*/ 2359932 w 5067861"/>
                <a:gd name="connsiteY94" fmla="*/ 682580 h 5517448"/>
                <a:gd name="connsiteX95" fmla="*/ 2437205 w 5067861"/>
                <a:gd name="connsiteY95" fmla="*/ 643943 h 5517448"/>
                <a:gd name="connsiteX96" fmla="*/ 2475842 w 5067861"/>
                <a:gd name="connsiteY96" fmla="*/ 605307 h 5517448"/>
                <a:gd name="connsiteX97" fmla="*/ 2501600 w 5067861"/>
                <a:gd name="connsiteY97" fmla="*/ 528033 h 5517448"/>
                <a:gd name="connsiteX98" fmla="*/ 2514478 w 5067861"/>
                <a:gd name="connsiteY98" fmla="*/ 489397 h 5517448"/>
                <a:gd name="connsiteX99" fmla="*/ 2604631 w 5067861"/>
                <a:gd name="connsiteY99" fmla="*/ 373487 h 5517448"/>
                <a:gd name="connsiteX100" fmla="*/ 2643267 w 5067861"/>
                <a:gd name="connsiteY100" fmla="*/ 347729 h 5517448"/>
                <a:gd name="connsiteX101" fmla="*/ 2733419 w 5067861"/>
                <a:gd name="connsiteY101" fmla="*/ 283335 h 5517448"/>
                <a:gd name="connsiteX102" fmla="*/ 2810693 w 5067861"/>
                <a:gd name="connsiteY102" fmla="*/ 257577 h 5517448"/>
                <a:gd name="connsiteX103" fmla="*/ 2849329 w 5067861"/>
                <a:gd name="connsiteY103" fmla="*/ 231819 h 5517448"/>
                <a:gd name="connsiteX104" fmla="*/ 2926602 w 5067861"/>
                <a:gd name="connsiteY104" fmla="*/ 206062 h 5517448"/>
                <a:gd name="connsiteX105" fmla="*/ 2965239 w 5067861"/>
                <a:gd name="connsiteY105" fmla="*/ 193183 h 5517448"/>
                <a:gd name="connsiteX106" fmla="*/ 3029633 w 5067861"/>
                <a:gd name="connsiteY106" fmla="*/ 180304 h 5517448"/>
                <a:gd name="connsiteX107" fmla="*/ 3068270 w 5067861"/>
                <a:gd name="connsiteY107" fmla="*/ 167425 h 5517448"/>
                <a:gd name="connsiteX108" fmla="*/ 3145543 w 5067861"/>
                <a:gd name="connsiteY108" fmla="*/ 154546 h 5517448"/>
                <a:gd name="connsiteX109" fmla="*/ 3209938 w 5067861"/>
                <a:gd name="connsiteY109" fmla="*/ 141667 h 5517448"/>
                <a:gd name="connsiteX110" fmla="*/ 3287211 w 5067861"/>
                <a:gd name="connsiteY110" fmla="*/ 115909 h 5517448"/>
                <a:gd name="connsiteX111" fmla="*/ 3390242 w 5067861"/>
                <a:gd name="connsiteY111" fmla="*/ 25757 h 5517448"/>
                <a:gd name="connsiteX112" fmla="*/ 3428878 w 5067861"/>
                <a:gd name="connsiteY112" fmla="*/ 0 h 5517448"/>
                <a:gd name="connsiteX113" fmla="*/ 3506152 w 5067861"/>
                <a:gd name="connsiteY113" fmla="*/ 38636 h 5517448"/>
                <a:gd name="connsiteX114" fmla="*/ 3519031 w 5067861"/>
                <a:gd name="connsiteY114" fmla="*/ 90152 h 5517448"/>
                <a:gd name="connsiteX115" fmla="*/ 3531909 w 5067861"/>
                <a:gd name="connsiteY115" fmla="*/ 154546 h 5517448"/>
                <a:gd name="connsiteX116" fmla="*/ 3544788 w 5067861"/>
                <a:gd name="connsiteY116" fmla="*/ 244698 h 5517448"/>
                <a:gd name="connsiteX117" fmla="*/ 3596304 w 5067861"/>
                <a:gd name="connsiteY117" fmla="*/ 321971 h 5517448"/>
                <a:gd name="connsiteX118" fmla="*/ 3634940 w 5067861"/>
                <a:gd name="connsiteY118" fmla="*/ 399245 h 5517448"/>
                <a:gd name="connsiteX119" fmla="*/ 3647819 w 5067861"/>
                <a:gd name="connsiteY119" fmla="*/ 437881 h 5517448"/>
                <a:gd name="connsiteX120" fmla="*/ 3686456 w 5067861"/>
                <a:gd name="connsiteY120" fmla="*/ 463639 h 5517448"/>
                <a:gd name="connsiteX121" fmla="*/ 3750850 w 5067861"/>
                <a:gd name="connsiteY121" fmla="*/ 515155 h 5517448"/>
                <a:gd name="connsiteX122" fmla="*/ 3828124 w 5067861"/>
                <a:gd name="connsiteY122" fmla="*/ 566670 h 5517448"/>
                <a:gd name="connsiteX123" fmla="*/ 3918276 w 5067861"/>
                <a:gd name="connsiteY123" fmla="*/ 618186 h 5517448"/>
                <a:gd name="connsiteX124" fmla="*/ 3995549 w 5067861"/>
                <a:gd name="connsiteY124" fmla="*/ 669701 h 5517448"/>
                <a:gd name="connsiteX125" fmla="*/ 4098580 w 5067861"/>
                <a:gd name="connsiteY125" fmla="*/ 708338 h 5517448"/>
                <a:gd name="connsiteX126" fmla="*/ 4137216 w 5067861"/>
                <a:gd name="connsiteY126" fmla="*/ 734095 h 5517448"/>
                <a:gd name="connsiteX127" fmla="*/ 4175853 w 5067861"/>
                <a:gd name="connsiteY127" fmla="*/ 746974 h 5517448"/>
                <a:gd name="connsiteX128" fmla="*/ 4240247 w 5067861"/>
                <a:gd name="connsiteY128" fmla="*/ 772732 h 5517448"/>
                <a:gd name="connsiteX129" fmla="*/ 4291763 w 5067861"/>
                <a:gd name="connsiteY129" fmla="*/ 746974 h 5517448"/>
                <a:gd name="connsiteX130" fmla="*/ 4587977 w 5067861"/>
                <a:gd name="connsiteY130" fmla="*/ 721217 h 5517448"/>
                <a:gd name="connsiteX131" fmla="*/ 4626614 w 5067861"/>
                <a:gd name="connsiteY131" fmla="*/ 682580 h 5517448"/>
                <a:gd name="connsiteX132" fmla="*/ 4703887 w 5067861"/>
                <a:gd name="connsiteY132" fmla="*/ 631064 h 5517448"/>
                <a:gd name="connsiteX133" fmla="*/ 4755402 w 5067861"/>
                <a:gd name="connsiteY133" fmla="*/ 643943 h 5517448"/>
                <a:gd name="connsiteX134" fmla="*/ 4832676 w 5067861"/>
                <a:gd name="connsiteY134" fmla="*/ 682580 h 5517448"/>
                <a:gd name="connsiteX135" fmla="*/ 4922828 w 5067861"/>
                <a:gd name="connsiteY135" fmla="*/ 695459 h 5517448"/>
                <a:gd name="connsiteX136" fmla="*/ 4884191 w 5067861"/>
                <a:gd name="connsiteY136" fmla="*/ 824248 h 5517448"/>
                <a:gd name="connsiteX137" fmla="*/ 4858433 w 5067861"/>
                <a:gd name="connsiteY137" fmla="*/ 901521 h 5517448"/>
                <a:gd name="connsiteX138" fmla="*/ 4832676 w 5067861"/>
                <a:gd name="connsiteY138" fmla="*/ 1056067 h 5517448"/>
                <a:gd name="connsiteX139" fmla="*/ 4781160 w 5067861"/>
                <a:gd name="connsiteY139" fmla="*/ 1133340 h 5517448"/>
                <a:gd name="connsiteX140" fmla="*/ 4755402 w 5067861"/>
                <a:gd name="connsiteY140" fmla="*/ 1210614 h 5517448"/>
                <a:gd name="connsiteX141" fmla="*/ 4729645 w 5067861"/>
                <a:gd name="connsiteY141" fmla="*/ 1313645 h 5517448"/>
                <a:gd name="connsiteX142" fmla="*/ 4742524 w 5067861"/>
                <a:gd name="connsiteY142" fmla="*/ 1442433 h 5517448"/>
                <a:gd name="connsiteX143" fmla="*/ 4755402 w 5067861"/>
                <a:gd name="connsiteY143" fmla="*/ 1481070 h 5517448"/>
                <a:gd name="connsiteX144" fmla="*/ 4768281 w 5067861"/>
                <a:gd name="connsiteY144" fmla="*/ 1532586 h 5517448"/>
                <a:gd name="connsiteX145" fmla="*/ 4755402 w 5067861"/>
                <a:gd name="connsiteY145" fmla="*/ 1751526 h 5517448"/>
                <a:gd name="connsiteX146" fmla="*/ 4716766 w 5067861"/>
                <a:gd name="connsiteY146" fmla="*/ 1867436 h 5517448"/>
                <a:gd name="connsiteX147" fmla="*/ 4703887 w 5067861"/>
                <a:gd name="connsiteY147" fmla="*/ 1906073 h 5517448"/>
                <a:gd name="connsiteX148" fmla="*/ 4742524 w 5067861"/>
                <a:gd name="connsiteY148" fmla="*/ 2163650 h 5517448"/>
                <a:gd name="connsiteX149" fmla="*/ 4768281 w 5067861"/>
                <a:gd name="connsiteY149" fmla="*/ 2305318 h 5517448"/>
                <a:gd name="connsiteX150" fmla="*/ 4806918 w 5067861"/>
                <a:gd name="connsiteY150" fmla="*/ 2331076 h 5517448"/>
                <a:gd name="connsiteX151" fmla="*/ 4858433 w 5067861"/>
                <a:gd name="connsiteY151" fmla="*/ 2446986 h 5517448"/>
                <a:gd name="connsiteX152" fmla="*/ 4871312 w 5067861"/>
                <a:gd name="connsiteY152" fmla="*/ 2485622 h 5517448"/>
                <a:gd name="connsiteX153" fmla="*/ 4884191 w 5067861"/>
                <a:gd name="connsiteY153" fmla="*/ 2588653 h 5517448"/>
                <a:gd name="connsiteX154" fmla="*/ 4922828 w 5067861"/>
                <a:gd name="connsiteY154" fmla="*/ 2601532 h 5517448"/>
                <a:gd name="connsiteX155" fmla="*/ 4961464 w 5067861"/>
                <a:gd name="connsiteY155" fmla="*/ 2627290 h 5517448"/>
                <a:gd name="connsiteX156" fmla="*/ 5051616 w 5067861"/>
                <a:gd name="connsiteY156" fmla="*/ 2691684 h 5517448"/>
                <a:gd name="connsiteX157" fmla="*/ 5051616 w 5067861"/>
                <a:gd name="connsiteY157" fmla="*/ 2884867 h 5517448"/>
                <a:gd name="connsiteX158" fmla="*/ 5012980 w 5067861"/>
                <a:gd name="connsiteY158" fmla="*/ 2923504 h 5517448"/>
                <a:gd name="connsiteX159" fmla="*/ 4974343 w 5067861"/>
                <a:gd name="connsiteY159" fmla="*/ 2936383 h 5517448"/>
                <a:gd name="connsiteX160" fmla="*/ 4768281 w 5067861"/>
                <a:gd name="connsiteY160" fmla="*/ 2987898 h 5517448"/>
                <a:gd name="connsiteX161" fmla="*/ 4755402 w 5067861"/>
                <a:gd name="connsiteY161" fmla="*/ 3026535 h 5517448"/>
                <a:gd name="connsiteX162" fmla="*/ 4716766 w 5067861"/>
                <a:gd name="connsiteY162" fmla="*/ 3052293 h 5517448"/>
                <a:gd name="connsiteX163" fmla="*/ 4691008 w 5067861"/>
                <a:gd name="connsiteY163" fmla="*/ 3090929 h 5517448"/>
                <a:gd name="connsiteX164" fmla="*/ 4575098 w 5067861"/>
                <a:gd name="connsiteY164" fmla="*/ 3181081 h 5517448"/>
                <a:gd name="connsiteX165" fmla="*/ 4497825 w 5067861"/>
                <a:gd name="connsiteY165" fmla="*/ 3232597 h 5517448"/>
                <a:gd name="connsiteX166" fmla="*/ 4420552 w 5067861"/>
                <a:gd name="connsiteY166" fmla="*/ 3245476 h 5517448"/>
                <a:gd name="connsiteX167" fmla="*/ 4381915 w 5067861"/>
                <a:gd name="connsiteY167" fmla="*/ 3271233 h 5517448"/>
                <a:gd name="connsiteX168" fmla="*/ 4330400 w 5067861"/>
                <a:gd name="connsiteY168" fmla="*/ 3309870 h 5517448"/>
                <a:gd name="connsiteX169" fmla="*/ 4291763 w 5067861"/>
                <a:gd name="connsiteY169" fmla="*/ 3322749 h 5517448"/>
                <a:gd name="connsiteX170" fmla="*/ 4188732 w 5067861"/>
                <a:gd name="connsiteY170" fmla="*/ 3348507 h 5517448"/>
                <a:gd name="connsiteX171" fmla="*/ 4175853 w 5067861"/>
                <a:gd name="connsiteY171" fmla="*/ 3387143 h 5517448"/>
                <a:gd name="connsiteX172" fmla="*/ 4098580 w 5067861"/>
                <a:gd name="connsiteY172" fmla="*/ 3438659 h 5517448"/>
                <a:gd name="connsiteX173" fmla="*/ 4072822 w 5067861"/>
                <a:gd name="connsiteY173" fmla="*/ 3477295 h 5517448"/>
                <a:gd name="connsiteX174" fmla="*/ 3995549 w 5067861"/>
                <a:gd name="connsiteY174" fmla="*/ 3541690 h 5517448"/>
                <a:gd name="connsiteX175" fmla="*/ 3918276 w 5067861"/>
                <a:gd name="connsiteY175" fmla="*/ 3567448 h 5517448"/>
                <a:gd name="connsiteX176" fmla="*/ 3828124 w 5067861"/>
                <a:gd name="connsiteY176" fmla="*/ 3593205 h 5517448"/>
                <a:gd name="connsiteX177" fmla="*/ 3789487 w 5067861"/>
                <a:gd name="connsiteY177" fmla="*/ 3618963 h 5517448"/>
                <a:gd name="connsiteX178" fmla="*/ 3776608 w 5067861"/>
                <a:gd name="connsiteY178" fmla="*/ 3657600 h 5517448"/>
                <a:gd name="connsiteX179" fmla="*/ 3982670 w 5067861"/>
                <a:gd name="connsiteY179" fmla="*/ 3709115 h 5517448"/>
                <a:gd name="connsiteX180" fmla="*/ 4059943 w 5067861"/>
                <a:gd name="connsiteY180" fmla="*/ 3760631 h 5517448"/>
                <a:gd name="connsiteX181" fmla="*/ 4227369 w 5067861"/>
                <a:gd name="connsiteY181" fmla="*/ 3799267 h 5517448"/>
                <a:gd name="connsiteX182" fmla="*/ 4304642 w 5067861"/>
                <a:gd name="connsiteY182" fmla="*/ 3915177 h 5517448"/>
                <a:gd name="connsiteX183" fmla="*/ 4343278 w 5067861"/>
                <a:gd name="connsiteY183" fmla="*/ 3928056 h 5517448"/>
                <a:gd name="connsiteX184" fmla="*/ 4369036 w 5067861"/>
                <a:gd name="connsiteY184" fmla="*/ 3966693 h 5517448"/>
                <a:gd name="connsiteX185" fmla="*/ 4407673 w 5067861"/>
                <a:gd name="connsiteY185" fmla="*/ 4005329 h 5517448"/>
                <a:gd name="connsiteX186" fmla="*/ 4446309 w 5067861"/>
                <a:gd name="connsiteY186" fmla="*/ 4082602 h 5517448"/>
                <a:gd name="connsiteX187" fmla="*/ 4523583 w 5067861"/>
                <a:gd name="connsiteY187" fmla="*/ 4134118 h 5517448"/>
                <a:gd name="connsiteX188" fmla="*/ 4600856 w 5067861"/>
                <a:gd name="connsiteY188" fmla="*/ 4198512 h 5517448"/>
                <a:gd name="connsiteX189" fmla="*/ 4613735 w 5067861"/>
                <a:gd name="connsiteY189" fmla="*/ 4237149 h 5517448"/>
                <a:gd name="connsiteX190" fmla="*/ 4652371 w 5067861"/>
                <a:gd name="connsiteY190" fmla="*/ 4262907 h 5517448"/>
                <a:gd name="connsiteX191" fmla="*/ 4678129 w 5067861"/>
                <a:gd name="connsiteY191" fmla="*/ 4301543 h 5517448"/>
                <a:gd name="connsiteX192" fmla="*/ 4691008 w 5067861"/>
                <a:gd name="connsiteY192" fmla="*/ 4340180 h 5517448"/>
                <a:gd name="connsiteX193" fmla="*/ 4755402 w 5067861"/>
                <a:gd name="connsiteY193" fmla="*/ 4417453 h 5517448"/>
                <a:gd name="connsiteX194" fmla="*/ 4781160 w 5067861"/>
                <a:gd name="connsiteY194" fmla="*/ 4456090 h 5517448"/>
                <a:gd name="connsiteX195" fmla="*/ 4742524 w 5067861"/>
                <a:gd name="connsiteY195" fmla="*/ 4468969 h 5517448"/>
                <a:gd name="connsiteX196" fmla="*/ 4266005 w 5067861"/>
                <a:gd name="connsiteY196" fmla="*/ 4481848 h 5517448"/>
                <a:gd name="connsiteX197" fmla="*/ 4227369 w 5067861"/>
                <a:gd name="connsiteY197" fmla="*/ 4597757 h 5517448"/>
                <a:gd name="connsiteX198" fmla="*/ 4021307 w 5067861"/>
                <a:gd name="connsiteY198" fmla="*/ 4597757 h 5517448"/>
                <a:gd name="connsiteX199" fmla="*/ 4008428 w 5067861"/>
                <a:gd name="connsiteY199" fmla="*/ 4687909 h 5517448"/>
                <a:gd name="connsiteX200" fmla="*/ 3969791 w 5067861"/>
                <a:gd name="connsiteY200" fmla="*/ 4700788 h 5517448"/>
                <a:gd name="connsiteX201" fmla="*/ 3892518 w 5067861"/>
                <a:gd name="connsiteY201" fmla="*/ 4687909 h 5517448"/>
                <a:gd name="connsiteX202" fmla="*/ 3815245 w 5067861"/>
                <a:gd name="connsiteY202" fmla="*/ 4623515 h 5517448"/>
                <a:gd name="connsiteX203" fmla="*/ 3673577 w 5067861"/>
                <a:gd name="connsiteY203" fmla="*/ 4649273 h 5517448"/>
                <a:gd name="connsiteX204" fmla="*/ 3596304 w 5067861"/>
                <a:gd name="connsiteY204" fmla="*/ 4700788 h 5517448"/>
                <a:gd name="connsiteX205" fmla="*/ 3557667 w 5067861"/>
                <a:gd name="connsiteY205" fmla="*/ 4726546 h 5517448"/>
                <a:gd name="connsiteX206" fmla="*/ 3403121 w 5067861"/>
                <a:gd name="connsiteY206" fmla="*/ 4739425 h 5517448"/>
                <a:gd name="connsiteX207" fmla="*/ 3325847 w 5067861"/>
                <a:gd name="connsiteY207" fmla="*/ 4765183 h 5517448"/>
                <a:gd name="connsiteX208" fmla="*/ 3248574 w 5067861"/>
                <a:gd name="connsiteY208" fmla="*/ 4803819 h 5517448"/>
                <a:gd name="connsiteX209" fmla="*/ 3235695 w 5067861"/>
                <a:gd name="connsiteY209" fmla="*/ 4842456 h 5517448"/>
                <a:gd name="connsiteX210" fmla="*/ 3209938 w 5067861"/>
                <a:gd name="connsiteY210" fmla="*/ 5035639 h 5517448"/>
                <a:gd name="connsiteX211" fmla="*/ 3184180 w 5067861"/>
                <a:gd name="connsiteY211" fmla="*/ 5074276 h 5517448"/>
                <a:gd name="connsiteX212" fmla="*/ 3158422 w 5067861"/>
                <a:gd name="connsiteY212" fmla="*/ 5151549 h 5517448"/>
                <a:gd name="connsiteX213" fmla="*/ 3171301 w 5067861"/>
                <a:gd name="connsiteY213" fmla="*/ 5409126 h 5517448"/>
                <a:gd name="connsiteX214" fmla="*/ 3171301 w 5067861"/>
                <a:gd name="connsiteY214" fmla="*/ 5512157 h 5517448"/>
                <a:gd name="connsiteX215" fmla="*/ 3106907 w 5067861"/>
                <a:gd name="connsiteY215" fmla="*/ 5512157 h 5517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</a:cxnLst>
              <a:rect l="l" t="t" r="r" b="b"/>
              <a:pathLst>
                <a:path w="5067861" h="5517448">
                  <a:moveTo>
                    <a:pt x="1909171" y="3953814"/>
                  </a:moveTo>
                  <a:cubicBezTo>
                    <a:pt x="1819019" y="3958107"/>
                    <a:pt x="1728657" y="3959198"/>
                    <a:pt x="1638715" y="3966693"/>
                  </a:cubicBezTo>
                  <a:cubicBezTo>
                    <a:pt x="1625186" y="3967820"/>
                    <a:pt x="1613131" y="3975842"/>
                    <a:pt x="1600078" y="3979571"/>
                  </a:cubicBezTo>
                  <a:cubicBezTo>
                    <a:pt x="1583059" y="3984433"/>
                    <a:pt x="1566057" y="3989759"/>
                    <a:pt x="1548563" y="3992450"/>
                  </a:cubicBezTo>
                  <a:cubicBezTo>
                    <a:pt x="1510141" y="3998361"/>
                    <a:pt x="1471290" y="4001036"/>
                    <a:pt x="1432653" y="4005329"/>
                  </a:cubicBezTo>
                  <a:cubicBezTo>
                    <a:pt x="1419774" y="4013915"/>
                    <a:pt x="1407860" y="4024165"/>
                    <a:pt x="1394016" y="4031087"/>
                  </a:cubicBezTo>
                  <a:cubicBezTo>
                    <a:pt x="1302221" y="4076985"/>
                    <a:pt x="1073365" y="4031704"/>
                    <a:pt x="1059166" y="4031087"/>
                  </a:cubicBezTo>
                  <a:cubicBezTo>
                    <a:pt x="1032324" y="4022140"/>
                    <a:pt x="990234" y="4010134"/>
                    <a:pt x="969014" y="3992450"/>
                  </a:cubicBezTo>
                  <a:cubicBezTo>
                    <a:pt x="910466" y="3943660"/>
                    <a:pt x="980095" y="3957708"/>
                    <a:pt x="904619" y="3940935"/>
                  </a:cubicBezTo>
                  <a:cubicBezTo>
                    <a:pt x="879128" y="3935270"/>
                    <a:pt x="852679" y="3934389"/>
                    <a:pt x="827346" y="3928056"/>
                  </a:cubicBezTo>
                  <a:cubicBezTo>
                    <a:pt x="801006" y="3921471"/>
                    <a:pt x="750073" y="3902298"/>
                    <a:pt x="750073" y="3902298"/>
                  </a:cubicBezTo>
                  <a:cubicBezTo>
                    <a:pt x="720022" y="3906591"/>
                    <a:pt x="687072" y="3901601"/>
                    <a:pt x="659921" y="3915177"/>
                  </a:cubicBezTo>
                  <a:cubicBezTo>
                    <a:pt x="647779" y="3921248"/>
                    <a:pt x="653113" y="3941672"/>
                    <a:pt x="647042" y="3953814"/>
                  </a:cubicBezTo>
                  <a:cubicBezTo>
                    <a:pt x="640120" y="3967658"/>
                    <a:pt x="633371" y="3982781"/>
                    <a:pt x="621284" y="3992450"/>
                  </a:cubicBezTo>
                  <a:cubicBezTo>
                    <a:pt x="610683" y="4000931"/>
                    <a:pt x="596038" y="4003097"/>
                    <a:pt x="582647" y="4005329"/>
                  </a:cubicBezTo>
                  <a:cubicBezTo>
                    <a:pt x="544302" y="4011720"/>
                    <a:pt x="505374" y="4013915"/>
                    <a:pt x="466738" y="4018208"/>
                  </a:cubicBezTo>
                  <a:cubicBezTo>
                    <a:pt x="453859" y="4026794"/>
                    <a:pt x="443526" y="4042681"/>
                    <a:pt x="428101" y="4043966"/>
                  </a:cubicBezTo>
                  <a:cubicBezTo>
                    <a:pt x="359086" y="4049717"/>
                    <a:pt x="327983" y="4036351"/>
                    <a:pt x="273555" y="4018208"/>
                  </a:cubicBezTo>
                  <a:cubicBezTo>
                    <a:pt x="139119" y="4063020"/>
                    <a:pt x="223363" y="4045900"/>
                    <a:pt x="15977" y="4031087"/>
                  </a:cubicBezTo>
                  <a:cubicBezTo>
                    <a:pt x="11684" y="3919470"/>
                    <a:pt x="3098" y="3807936"/>
                    <a:pt x="3098" y="3696236"/>
                  </a:cubicBezTo>
                  <a:cubicBezTo>
                    <a:pt x="3098" y="3600289"/>
                    <a:pt x="-18957" y="3539222"/>
                    <a:pt x="54614" y="3490174"/>
                  </a:cubicBezTo>
                  <a:cubicBezTo>
                    <a:pt x="65909" y="3482644"/>
                    <a:pt x="80371" y="3481588"/>
                    <a:pt x="93250" y="3477295"/>
                  </a:cubicBezTo>
                  <a:cubicBezTo>
                    <a:pt x="118323" y="3402078"/>
                    <a:pt x="86511" y="3471156"/>
                    <a:pt x="144766" y="3412901"/>
                  </a:cubicBezTo>
                  <a:cubicBezTo>
                    <a:pt x="155711" y="3401956"/>
                    <a:pt x="159579" y="3385209"/>
                    <a:pt x="170524" y="3374264"/>
                  </a:cubicBezTo>
                  <a:cubicBezTo>
                    <a:pt x="181469" y="3363319"/>
                    <a:pt x="197269" y="3358416"/>
                    <a:pt x="209160" y="3348507"/>
                  </a:cubicBezTo>
                  <a:cubicBezTo>
                    <a:pt x="308330" y="3265865"/>
                    <a:pt x="190501" y="3348068"/>
                    <a:pt x="286433" y="3284112"/>
                  </a:cubicBezTo>
                  <a:cubicBezTo>
                    <a:pt x="355126" y="3181076"/>
                    <a:pt x="264963" y="3305584"/>
                    <a:pt x="350828" y="3219718"/>
                  </a:cubicBezTo>
                  <a:cubicBezTo>
                    <a:pt x="436683" y="3133862"/>
                    <a:pt x="312194" y="3224007"/>
                    <a:pt x="415222" y="3155324"/>
                  </a:cubicBezTo>
                  <a:cubicBezTo>
                    <a:pt x="419515" y="3142445"/>
                    <a:pt x="421508" y="3128554"/>
                    <a:pt x="428101" y="3116687"/>
                  </a:cubicBezTo>
                  <a:cubicBezTo>
                    <a:pt x="484080" y="3015924"/>
                    <a:pt x="461105" y="3042058"/>
                    <a:pt x="569769" y="3026535"/>
                  </a:cubicBezTo>
                  <a:cubicBezTo>
                    <a:pt x="666881" y="2994164"/>
                    <a:pt x="547179" y="3037830"/>
                    <a:pt x="647042" y="2987898"/>
                  </a:cubicBezTo>
                  <a:cubicBezTo>
                    <a:pt x="659184" y="2981827"/>
                    <a:pt x="673536" y="2981090"/>
                    <a:pt x="685678" y="2975019"/>
                  </a:cubicBezTo>
                  <a:cubicBezTo>
                    <a:pt x="699522" y="2968097"/>
                    <a:pt x="710471" y="2956184"/>
                    <a:pt x="724315" y="2949262"/>
                  </a:cubicBezTo>
                  <a:cubicBezTo>
                    <a:pt x="742792" y="2940024"/>
                    <a:pt x="797961" y="2927631"/>
                    <a:pt x="814467" y="2923504"/>
                  </a:cubicBezTo>
                  <a:cubicBezTo>
                    <a:pt x="827346" y="2914918"/>
                    <a:pt x="844518" y="2910625"/>
                    <a:pt x="853104" y="2897746"/>
                  </a:cubicBezTo>
                  <a:cubicBezTo>
                    <a:pt x="862922" y="2883019"/>
                    <a:pt x="859011" y="2862500"/>
                    <a:pt x="865983" y="2846231"/>
                  </a:cubicBezTo>
                  <a:cubicBezTo>
                    <a:pt x="872080" y="2832004"/>
                    <a:pt x="884818" y="2821438"/>
                    <a:pt x="891740" y="2807594"/>
                  </a:cubicBezTo>
                  <a:cubicBezTo>
                    <a:pt x="922843" y="2745387"/>
                    <a:pt x="878126" y="2786618"/>
                    <a:pt x="943256" y="2743200"/>
                  </a:cubicBezTo>
                  <a:cubicBezTo>
                    <a:pt x="1122293" y="2758120"/>
                    <a:pt x="1147912" y="2767139"/>
                    <a:pt x="1355380" y="2743200"/>
                  </a:cubicBezTo>
                  <a:cubicBezTo>
                    <a:pt x="1382352" y="2740088"/>
                    <a:pt x="1432653" y="2717442"/>
                    <a:pt x="1432653" y="2717442"/>
                  </a:cubicBezTo>
                  <a:cubicBezTo>
                    <a:pt x="1492754" y="2721735"/>
                    <a:pt x="1554901" y="2746448"/>
                    <a:pt x="1612957" y="2730321"/>
                  </a:cubicBezTo>
                  <a:cubicBezTo>
                    <a:pt x="1642785" y="2722036"/>
                    <a:pt x="1664473" y="2653048"/>
                    <a:pt x="1664473" y="2653048"/>
                  </a:cubicBezTo>
                  <a:cubicBezTo>
                    <a:pt x="1660180" y="2635876"/>
                    <a:pt x="1661412" y="2616260"/>
                    <a:pt x="1651594" y="2601532"/>
                  </a:cubicBezTo>
                  <a:cubicBezTo>
                    <a:pt x="1633806" y="2574850"/>
                    <a:pt x="1587291" y="2569357"/>
                    <a:pt x="1561442" y="2562895"/>
                  </a:cubicBezTo>
                  <a:cubicBezTo>
                    <a:pt x="1532958" y="2534412"/>
                    <a:pt x="1514977" y="2521483"/>
                    <a:pt x="1497047" y="2485622"/>
                  </a:cubicBezTo>
                  <a:cubicBezTo>
                    <a:pt x="1490976" y="2473480"/>
                    <a:pt x="1487898" y="2460039"/>
                    <a:pt x="1484169" y="2446986"/>
                  </a:cubicBezTo>
                  <a:cubicBezTo>
                    <a:pt x="1478668" y="2427731"/>
                    <a:pt x="1468704" y="2377418"/>
                    <a:pt x="1458411" y="2356833"/>
                  </a:cubicBezTo>
                  <a:cubicBezTo>
                    <a:pt x="1451489" y="2342989"/>
                    <a:pt x="1441239" y="2331076"/>
                    <a:pt x="1432653" y="2318197"/>
                  </a:cubicBezTo>
                  <a:cubicBezTo>
                    <a:pt x="1428360" y="2305318"/>
                    <a:pt x="1426367" y="2291427"/>
                    <a:pt x="1419774" y="2279560"/>
                  </a:cubicBezTo>
                  <a:cubicBezTo>
                    <a:pt x="1404740" y="2252499"/>
                    <a:pt x="1378048" y="2231655"/>
                    <a:pt x="1368259" y="2202287"/>
                  </a:cubicBezTo>
                  <a:cubicBezTo>
                    <a:pt x="1345590" y="2134280"/>
                    <a:pt x="1362912" y="2174949"/>
                    <a:pt x="1303864" y="2086377"/>
                  </a:cubicBezTo>
                  <a:cubicBezTo>
                    <a:pt x="1295278" y="2073498"/>
                    <a:pt x="1283002" y="2062424"/>
                    <a:pt x="1278107" y="2047740"/>
                  </a:cubicBezTo>
                  <a:cubicBezTo>
                    <a:pt x="1259630" y="1992312"/>
                    <a:pt x="1268521" y="2022274"/>
                    <a:pt x="1252349" y="1957588"/>
                  </a:cubicBezTo>
                  <a:cubicBezTo>
                    <a:pt x="1246602" y="1877125"/>
                    <a:pt x="1256700" y="1808901"/>
                    <a:pt x="1226591" y="1738648"/>
                  </a:cubicBezTo>
                  <a:cubicBezTo>
                    <a:pt x="1219028" y="1721001"/>
                    <a:pt x="1209419" y="1704304"/>
                    <a:pt x="1200833" y="1687132"/>
                  </a:cubicBezTo>
                  <a:cubicBezTo>
                    <a:pt x="1202907" y="1660167"/>
                    <a:pt x="1208687" y="1462850"/>
                    <a:pt x="1239470" y="1416676"/>
                  </a:cubicBezTo>
                  <a:cubicBezTo>
                    <a:pt x="1273299" y="1365932"/>
                    <a:pt x="1272593" y="1374334"/>
                    <a:pt x="1290985" y="1300766"/>
                  </a:cubicBezTo>
                  <a:cubicBezTo>
                    <a:pt x="1291826" y="1297400"/>
                    <a:pt x="1310024" y="1219013"/>
                    <a:pt x="1316743" y="1210614"/>
                  </a:cubicBezTo>
                  <a:cubicBezTo>
                    <a:pt x="1346700" y="1173168"/>
                    <a:pt x="1395547" y="1183835"/>
                    <a:pt x="1432653" y="1159098"/>
                  </a:cubicBezTo>
                  <a:lnTo>
                    <a:pt x="1471290" y="1133340"/>
                  </a:lnTo>
                  <a:cubicBezTo>
                    <a:pt x="1475583" y="1120461"/>
                    <a:pt x="1478098" y="1106846"/>
                    <a:pt x="1484169" y="1094704"/>
                  </a:cubicBezTo>
                  <a:cubicBezTo>
                    <a:pt x="1491091" y="1080860"/>
                    <a:pt x="1503829" y="1070294"/>
                    <a:pt x="1509926" y="1056067"/>
                  </a:cubicBezTo>
                  <a:cubicBezTo>
                    <a:pt x="1516898" y="1039798"/>
                    <a:pt x="1515832" y="1020821"/>
                    <a:pt x="1522805" y="1004552"/>
                  </a:cubicBezTo>
                  <a:cubicBezTo>
                    <a:pt x="1528902" y="990325"/>
                    <a:pt x="1539566" y="978510"/>
                    <a:pt x="1548563" y="965915"/>
                  </a:cubicBezTo>
                  <a:cubicBezTo>
                    <a:pt x="1568319" y="938257"/>
                    <a:pt x="1595606" y="906127"/>
                    <a:pt x="1612957" y="875763"/>
                  </a:cubicBezTo>
                  <a:cubicBezTo>
                    <a:pt x="1622482" y="859094"/>
                    <a:pt x="1631585" y="842073"/>
                    <a:pt x="1638715" y="824248"/>
                  </a:cubicBezTo>
                  <a:cubicBezTo>
                    <a:pt x="1648799" y="799039"/>
                    <a:pt x="1655887" y="772732"/>
                    <a:pt x="1664473" y="746974"/>
                  </a:cubicBezTo>
                  <a:lnTo>
                    <a:pt x="1677352" y="708338"/>
                  </a:lnTo>
                  <a:cubicBezTo>
                    <a:pt x="1681645" y="695459"/>
                    <a:pt x="1684160" y="681843"/>
                    <a:pt x="1690231" y="669701"/>
                  </a:cubicBezTo>
                  <a:cubicBezTo>
                    <a:pt x="1698817" y="652529"/>
                    <a:pt x="1706463" y="634855"/>
                    <a:pt x="1715988" y="618186"/>
                  </a:cubicBezTo>
                  <a:cubicBezTo>
                    <a:pt x="1723668" y="604747"/>
                    <a:pt x="1734824" y="593394"/>
                    <a:pt x="1741746" y="579549"/>
                  </a:cubicBezTo>
                  <a:cubicBezTo>
                    <a:pt x="1747817" y="567407"/>
                    <a:pt x="1749583" y="553517"/>
                    <a:pt x="1754625" y="540912"/>
                  </a:cubicBezTo>
                  <a:cubicBezTo>
                    <a:pt x="1766767" y="510556"/>
                    <a:pt x="1780383" y="480811"/>
                    <a:pt x="1793262" y="450760"/>
                  </a:cubicBezTo>
                  <a:cubicBezTo>
                    <a:pt x="1797555" y="407830"/>
                    <a:pt x="1796439" y="364010"/>
                    <a:pt x="1806140" y="321971"/>
                  </a:cubicBezTo>
                  <a:cubicBezTo>
                    <a:pt x="1809620" y="306889"/>
                    <a:pt x="1825801" y="297562"/>
                    <a:pt x="1831898" y="283335"/>
                  </a:cubicBezTo>
                  <a:cubicBezTo>
                    <a:pt x="1838871" y="267066"/>
                    <a:pt x="1839691" y="248773"/>
                    <a:pt x="1844777" y="231819"/>
                  </a:cubicBezTo>
                  <a:cubicBezTo>
                    <a:pt x="1852579" y="205813"/>
                    <a:pt x="1861949" y="180304"/>
                    <a:pt x="1870535" y="154546"/>
                  </a:cubicBezTo>
                  <a:cubicBezTo>
                    <a:pt x="1874828" y="141667"/>
                    <a:pt x="1880121" y="129079"/>
                    <a:pt x="1883414" y="115909"/>
                  </a:cubicBezTo>
                  <a:cubicBezTo>
                    <a:pt x="1901602" y="43158"/>
                    <a:pt x="1892822" y="81750"/>
                    <a:pt x="1909171" y="0"/>
                  </a:cubicBezTo>
                  <a:cubicBezTo>
                    <a:pt x="1928635" y="77856"/>
                    <a:pt x="1916452" y="34722"/>
                    <a:pt x="1947808" y="128788"/>
                  </a:cubicBezTo>
                  <a:cubicBezTo>
                    <a:pt x="1952101" y="141667"/>
                    <a:pt x="1953157" y="156129"/>
                    <a:pt x="1960687" y="167425"/>
                  </a:cubicBezTo>
                  <a:cubicBezTo>
                    <a:pt x="1969273" y="180304"/>
                    <a:pt x="1980159" y="191917"/>
                    <a:pt x="1986445" y="206062"/>
                  </a:cubicBezTo>
                  <a:cubicBezTo>
                    <a:pt x="1997472" y="230873"/>
                    <a:pt x="2003616" y="257577"/>
                    <a:pt x="2012202" y="283335"/>
                  </a:cubicBezTo>
                  <a:lnTo>
                    <a:pt x="2025081" y="321971"/>
                  </a:lnTo>
                  <a:cubicBezTo>
                    <a:pt x="2029374" y="334850"/>
                    <a:pt x="2030430" y="349312"/>
                    <a:pt x="2037960" y="360608"/>
                  </a:cubicBezTo>
                  <a:lnTo>
                    <a:pt x="2063718" y="399245"/>
                  </a:lnTo>
                  <a:cubicBezTo>
                    <a:pt x="2068011" y="416417"/>
                    <a:pt x="2069624" y="434491"/>
                    <a:pt x="2076597" y="450760"/>
                  </a:cubicBezTo>
                  <a:cubicBezTo>
                    <a:pt x="2082694" y="464987"/>
                    <a:pt x="2094675" y="475958"/>
                    <a:pt x="2102355" y="489397"/>
                  </a:cubicBezTo>
                  <a:cubicBezTo>
                    <a:pt x="2111880" y="506066"/>
                    <a:pt x="2120982" y="523087"/>
                    <a:pt x="2128112" y="540912"/>
                  </a:cubicBezTo>
                  <a:cubicBezTo>
                    <a:pt x="2141253" y="573765"/>
                    <a:pt x="2159159" y="631751"/>
                    <a:pt x="2166749" y="669701"/>
                  </a:cubicBezTo>
                  <a:cubicBezTo>
                    <a:pt x="2179128" y="731597"/>
                    <a:pt x="2184593" y="786694"/>
                    <a:pt x="2192507" y="850005"/>
                  </a:cubicBezTo>
                  <a:cubicBezTo>
                    <a:pt x="2213972" y="845712"/>
                    <a:pt x="2239622" y="850565"/>
                    <a:pt x="2256901" y="837126"/>
                  </a:cubicBezTo>
                  <a:cubicBezTo>
                    <a:pt x="2281337" y="818120"/>
                    <a:pt x="2291244" y="785611"/>
                    <a:pt x="2308416" y="759853"/>
                  </a:cubicBezTo>
                  <a:lnTo>
                    <a:pt x="2334174" y="721217"/>
                  </a:lnTo>
                  <a:cubicBezTo>
                    <a:pt x="2342760" y="708338"/>
                    <a:pt x="2347053" y="691166"/>
                    <a:pt x="2359932" y="682580"/>
                  </a:cubicBezTo>
                  <a:cubicBezTo>
                    <a:pt x="2409864" y="649292"/>
                    <a:pt x="2383885" y="661717"/>
                    <a:pt x="2437205" y="643943"/>
                  </a:cubicBezTo>
                  <a:cubicBezTo>
                    <a:pt x="2450084" y="631064"/>
                    <a:pt x="2466997" y="621228"/>
                    <a:pt x="2475842" y="605307"/>
                  </a:cubicBezTo>
                  <a:cubicBezTo>
                    <a:pt x="2489028" y="581573"/>
                    <a:pt x="2493014" y="553791"/>
                    <a:pt x="2501600" y="528033"/>
                  </a:cubicBezTo>
                  <a:cubicBezTo>
                    <a:pt x="2505893" y="515154"/>
                    <a:pt x="2506948" y="500692"/>
                    <a:pt x="2514478" y="489397"/>
                  </a:cubicBezTo>
                  <a:cubicBezTo>
                    <a:pt x="2550379" y="435546"/>
                    <a:pt x="2559236" y="411317"/>
                    <a:pt x="2604631" y="373487"/>
                  </a:cubicBezTo>
                  <a:cubicBezTo>
                    <a:pt x="2616522" y="363578"/>
                    <a:pt x="2631376" y="357638"/>
                    <a:pt x="2643267" y="347729"/>
                  </a:cubicBezTo>
                  <a:cubicBezTo>
                    <a:pt x="2700713" y="299857"/>
                    <a:pt x="2660097" y="312664"/>
                    <a:pt x="2733419" y="283335"/>
                  </a:cubicBezTo>
                  <a:cubicBezTo>
                    <a:pt x="2758628" y="273251"/>
                    <a:pt x="2810693" y="257577"/>
                    <a:pt x="2810693" y="257577"/>
                  </a:cubicBezTo>
                  <a:cubicBezTo>
                    <a:pt x="2823572" y="248991"/>
                    <a:pt x="2835185" y="238105"/>
                    <a:pt x="2849329" y="231819"/>
                  </a:cubicBezTo>
                  <a:cubicBezTo>
                    <a:pt x="2874140" y="220792"/>
                    <a:pt x="2900844" y="214648"/>
                    <a:pt x="2926602" y="206062"/>
                  </a:cubicBezTo>
                  <a:cubicBezTo>
                    <a:pt x="2939481" y="201769"/>
                    <a:pt x="2951927" y="195845"/>
                    <a:pt x="2965239" y="193183"/>
                  </a:cubicBezTo>
                  <a:cubicBezTo>
                    <a:pt x="2986704" y="188890"/>
                    <a:pt x="3008397" y="185613"/>
                    <a:pt x="3029633" y="180304"/>
                  </a:cubicBezTo>
                  <a:cubicBezTo>
                    <a:pt x="3042803" y="177011"/>
                    <a:pt x="3055018" y="170370"/>
                    <a:pt x="3068270" y="167425"/>
                  </a:cubicBezTo>
                  <a:cubicBezTo>
                    <a:pt x="3093761" y="161760"/>
                    <a:pt x="3119851" y="159217"/>
                    <a:pt x="3145543" y="154546"/>
                  </a:cubicBezTo>
                  <a:cubicBezTo>
                    <a:pt x="3167080" y="150630"/>
                    <a:pt x="3188819" y="147427"/>
                    <a:pt x="3209938" y="141667"/>
                  </a:cubicBezTo>
                  <a:cubicBezTo>
                    <a:pt x="3236132" y="134523"/>
                    <a:pt x="3287211" y="115909"/>
                    <a:pt x="3287211" y="115909"/>
                  </a:cubicBezTo>
                  <a:cubicBezTo>
                    <a:pt x="3330141" y="51516"/>
                    <a:pt x="3300091" y="85858"/>
                    <a:pt x="3390242" y="25757"/>
                  </a:cubicBezTo>
                  <a:lnTo>
                    <a:pt x="3428878" y="0"/>
                  </a:lnTo>
                  <a:cubicBezTo>
                    <a:pt x="3450917" y="7346"/>
                    <a:pt x="3491886" y="17238"/>
                    <a:pt x="3506152" y="38636"/>
                  </a:cubicBezTo>
                  <a:cubicBezTo>
                    <a:pt x="3515971" y="53364"/>
                    <a:pt x="3515191" y="72873"/>
                    <a:pt x="3519031" y="90152"/>
                  </a:cubicBezTo>
                  <a:cubicBezTo>
                    <a:pt x="3523779" y="111520"/>
                    <a:pt x="3528310" y="132954"/>
                    <a:pt x="3531909" y="154546"/>
                  </a:cubicBezTo>
                  <a:cubicBezTo>
                    <a:pt x="3536899" y="184489"/>
                    <a:pt x="3533891" y="216366"/>
                    <a:pt x="3544788" y="244698"/>
                  </a:cubicBezTo>
                  <a:cubicBezTo>
                    <a:pt x="3555901" y="273592"/>
                    <a:pt x="3596304" y="321971"/>
                    <a:pt x="3596304" y="321971"/>
                  </a:cubicBezTo>
                  <a:cubicBezTo>
                    <a:pt x="3628675" y="419083"/>
                    <a:pt x="3585010" y="299383"/>
                    <a:pt x="3634940" y="399245"/>
                  </a:cubicBezTo>
                  <a:cubicBezTo>
                    <a:pt x="3641011" y="411387"/>
                    <a:pt x="3639338" y="427281"/>
                    <a:pt x="3647819" y="437881"/>
                  </a:cubicBezTo>
                  <a:cubicBezTo>
                    <a:pt x="3657489" y="449968"/>
                    <a:pt x="3673577" y="455053"/>
                    <a:pt x="3686456" y="463639"/>
                  </a:cubicBezTo>
                  <a:cubicBezTo>
                    <a:pt x="3734048" y="535027"/>
                    <a:pt x="3684985" y="478563"/>
                    <a:pt x="3750850" y="515155"/>
                  </a:cubicBezTo>
                  <a:cubicBezTo>
                    <a:pt x="3777911" y="530189"/>
                    <a:pt x="3800435" y="552825"/>
                    <a:pt x="3828124" y="566670"/>
                  </a:cubicBezTo>
                  <a:cubicBezTo>
                    <a:pt x="3893483" y="599350"/>
                    <a:pt x="3863665" y="581779"/>
                    <a:pt x="3918276" y="618186"/>
                  </a:cubicBezTo>
                  <a:cubicBezTo>
                    <a:pt x="3963548" y="686095"/>
                    <a:pt x="3917928" y="636435"/>
                    <a:pt x="3995549" y="669701"/>
                  </a:cubicBezTo>
                  <a:cubicBezTo>
                    <a:pt x="4111619" y="719446"/>
                    <a:pt x="3935256" y="675673"/>
                    <a:pt x="4098580" y="708338"/>
                  </a:cubicBezTo>
                  <a:cubicBezTo>
                    <a:pt x="4111459" y="716924"/>
                    <a:pt x="4123372" y="727173"/>
                    <a:pt x="4137216" y="734095"/>
                  </a:cubicBezTo>
                  <a:cubicBezTo>
                    <a:pt x="4149358" y="740166"/>
                    <a:pt x="4163142" y="742207"/>
                    <a:pt x="4175853" y="746974"/>
                  </a:cubicBezTo>
                  <a:cubicBezTo>
                    <a:pt x="4197499" y="755091"/>
                    <a:pt x="4218782" y="764146"/>
                    <a:pt x="4240247" y="772732"/>
                  </a:cubicBezTo>
                  <a:cubicBezTo>
                    <a:pt x="4257419" y="764146"/>
                    <a:pt x="4274116" y="754537"/>
                    <a:pt x="4291763" y="746974"/>
                  </a:cubicBezTo>
                  <a:cubicBezTo>
                    <a:pt x="4381718" y="708422"/>
                    <a:pt x="4508311" y="725200"/>
                    <a:pt x="4587977" y="721217"/>
                  </a:cubicBezTo>
                  <a:cubicBezTo>
                    <a:pt x="4600856" y="708338"/>
                    <a:pt x="4612237" y="693762"/>
                    <a:pt x="4626614" y="682580"/>
                  </a:cubicBezTo>
                  <a:cubicBezTo>
                    <a:pt x="4651050" y="663574"/>
                    <a:pt x="4703887" y="631064"/>
                    <a:pt x="4703887" y="631064"/>
                  </a:cubicBezTo>
                  <a:cubicBezTo>
                    <a:pt x="4721059" y="635357"/>
                    <a:pt x="4738968" y="637369"/>
                    <a:pt x="4755402" y="643943"/>
                  </a:cubicBezTo>
                  <a:cubicBezTo>
                    <a:pt x="4782141" y="654638"/>
                    <a:pt x="4805151" y="674111"/>
                    <a:pt x="4832676" y="682580"/>
                  </a:cubicBezTo>
                  <a:cubicBezTo>
                    <a:pt x="4861689" y="691507"/>
                    <a:pt x="4892777" y="691166"/>
                    <a:pt x="4922828" y="695459"/>
                  </a:cubicBezTo>
                  <a:cubicBezTo>
                    <a:pt x="4950730" y="807065"/>
                    <a:pt x="4932382" y="679676"/>
                    <a:pt x="4884191" y="824248"/>
                  </a:cubicBezTo>
                  <a:lnTo>
                    <a:pt x="4858433" y="901521"/>
                  </a:lnTo>
                  <a:cubicBezTo>
                    <a:pt x="4856068" y="922804"/>
                    <a:pt x="4853654" y="1018308"/>
                    <a:pt x="4832676" y="1056067"/>
                  </a:cubicBezTo>
                  <a:cubicBezTo>
                    <a:pt x="4817642" y="1083128"/>
                    <a:pt x="4781160" y="1133340"/>
                    <a:pt x="4781160" y="1133340"/>
                  </a:cubicBezTo>
                  <a:cubicBezTo>
                    <a:pt x="4772574" y="1159098"/>
                    <a:pt x="4760726" y="1183990"/>
                    <a:pt x="4755402" y="1210614"/>
                  </a:cubicBezTo>
                  <a:cubicBezTo>
                    <a:pt x="4739862" y="1288320"/>
                    <a:pt x="4749446" y="1254242"/>
                    <a:pt x="4729645" y="1313645"/>
                  </a:cubicBezTo>
                  <a:cubicBezTo>
                    <a:pt x="4733938" y="1356574"/>
                    <a:pt x="4735964" y="1399791"/>
                    <a:pt x="4742524" y="1442433"/>
                  </a:cubicBezTo>
                  <a:cubicBezTo>
                    <a:pt x="4744588" y="1455851"/>
                    <a:pt x="4751673" y="1468017"/>
                    <a:pt x="4755402" y="1481070"/>
                  </a:cubicBezTo>
                  <a:cubicBezTo>
                    <a:pt x="4760265" y="1498089"/>
                    <a:pt x="4763988" y="1515414"/>
                    <a:pt x="4768281" y="1532586"/>
                  </a:cubicBezTo>
                  <a:cubicBezTo>
                    <a:pt x="4763988" y="1605566"/>
                    <a:pt x="4764857" y="1679034"/>
                    <a:pt x="4755402" y="1751526"/>
                  </a:cubicBezTo>
                  <a:cubicBezTo>
                    <a:pt x="4755401" y="1751536"/>
                    <a:pt x="4723207" y="1848112"/>
                    <a:pt x="4716766" y="1867436"/>
                  </a:cubicBezTo>
                  <a:lnTo>
                    <a:pt x="4703887" y="1906073"/>
                  </a:lnTo>
                  <a:cubicBezTo>
                    <a:pt x="4723532" y="2102524"/>
                    <a:pt x="4705859" y="1968101"/>
                    <a:pt x="4742524" y="2163650"/>
                  </a:cubicBezTo>
                  <a:cubicBezTo>
                    <a:pt x="4742593" y="2164015"/>
                    <a:pt x="4764035" y="2297887"/>
                    <a:pt x="4768281" y="2305318"/>
                  </a:cubicBezTo>
                  <a:cubicBezTo>
                    <a:pt x="4775961" y="2318757"/>
                    <a:pt x="4794039" y="2322490"/>
                    <a:pt x="4806918" y="2331076"/>
                  </a:cubicBezTo>
                  <a:cubicBezTo>
                    <a:pt x="4847738" y="2392304"/>
                    <a:pt x="4827780" y="2355026"/>
                    <a:pt x="4858433" y="2446986"/>
                  </a:cubicBezTo>
                  <a:lnTo>
                    <a:pt x="4871312" y="2485622"/>
                  </a:lnTo>
                  <a:cubicBezTo>
                    <a:pt x="4875605" y="2519966"/>
                    <a:pt x="4870134" y="2557025"/>
                    <a:pt x="4884191" y="2588653"/>
                  </a:cubicBezTo>
                  <a:cubicBezTo>
                    <a:pt x="4889705" y="2601059"/>
                    <a:pt x="4910686" y="2595461"/>
                    <a:pt x="4922828" y="2601532"/>
                  </a:cubicBezTo>
                  <a:cubicBezTo>
                    <a:pt x="4936672" y="2608454"/>
                    <a:pt x="4948869" y="2618293"/>
                    <a:pt x="4961464" y="2627290"/>
                  </a:cubicBezTo>
                  <a:cubicBezTo>
                    <a:pt x="5073286" y="2707162"/>
                    <a:pt x="4960563" y="2630980"/>
                    <a:pt x="5051616" y="2691684"/>
                  </a:cubicBezTo>
                  <a:cubicBezTo>
                    <a:pt x="5066706" y="2767132"/>
                    <a:pt x="5078992" y="2795893"/>
                    <a:pt x="5051616" y="2884867"/>
                  </a:cubicBezTo>
                  <a:cubicBezTo>
                    <a:pt x="5046260" y="2902275"/>
                    <a:pt x="5028134" y="2913401"/>
                    <a:pt x="5012980" y="2923504"/>
                  </a:cubicBezTo>
                  <a:cubicBezTo>
                    <a:pt x="5001684" y="2931034"/>
                    <a:pt x="4987222" y="2932090"/>
                    <a:pt x="4974343" y="2936383"/>
                  </a:cubicBezTo>
                  <a:cubicBezTo>
                    <a:pt x="4878476" y="3032250"/>
                    <a:pt x="5008115" y="2919374"/>
                    <a:pt x="4768281" y="2987898"/>
                  </a:cubicBezTo>
                  <a:cubicBezTo>
                    <a:pt x="4755228" y="2991628"/>
                    <a:pt x="4763883" y="3015934"/>
                    <a:pt x="4755402" y="3026535"/>
                  </a:cubicBezTo>
                  <a:cubicBezTo>
                    <a:pt x="4745733" y="3038622"/>
                    <a:pt x="4729645" y="3043707"/>
                    <a:pt x="4716766" y="3052293"/>
                  </a:cubicBezTo>
                  <a:cubicBezTo>
                    <a:pt x="4708180" y="3065172"/>
                    <a:pt x="4700917" y="3079038"/>
                    <a:pt x="4691008" y="3090929"/>
                  </a:cubicBezTo>
                  <a:cubicBezTo>
                    <a:pt x="4653177" y="3136326"/>
                    <a:pt x="4628951" y="3145179"/>
                    <a:pt x="4575098" y="3181081"/>
                  </a:cubicBezTo>
                  <a:cubicBezTo>
                    <a:pt x="4575096" y="3181082"/>
                    <a:pt x="4497827" y="3232597"/>
                    <a:pt x="4497825" y="3232597"/>
                  </a:cubicBezTo>
                  <a:lnTo>
                    <a:pt x="4420552" y="3245476"/>
                  </a:lnTo>
                  <a:cubicBezTo>
                    <a:pt x="4407673" y="3254062"/>
                    <a:pt x="4394510" y="3262236"/>
                    <a:pt x="4381915" y="3271233"/>
                  </a:cubicBezTo>
                  <a:cubicBezTo>
                    <a:pt x="4364448" y="3283709"/>
                    <a:pt x="4349037" y="3299220"/>
                    <a:pt x="4330400" y="3309870"/>
                  </a:cubicBezTo>
                  <a:cubicBezTo>
                    <a:pt x="4318613" y="3316605"/>
                    <a:pt x="4304860" y="3319177"/>
                    <a:pt x="4291763" y="3322749"/>
                  </a:cubicBezTo>
                  <a:cubicBezTo>
                    <a:pt x="4257610" y="3332064"/>
                    <a:pt x="4188732" y="3348507"/>
                    <a:pt x="4188732" y="3348507"/>
                  </a:cubicBezTo>
                  <a:cubicBezTo>
                    <a:pt x="4184439" y="3361386"/>
                    <a:pt x="4185452" y="3377544"/>
                    <a:pt x="4175853" y="3387143"/>
                  </a:cubicBezTo>
                  <a:cubicBezTo>
                    <a:pt x="4153963" y="3409033"/>
                    <a:pt x="4098580" y="3438659"/>
                    <a:pt x="4098580" y="3438659"/>
                  </a:cubicBezTo>
                  <a:cubicBezTo>
                    <a:pt x="4089994" y="3451538"/>
                    <a:pt x="4082731" y="3465404"/>
                    <a:pt x="4072822" y="3477295"/>
                  </a:cubicBezTo>
                  <a:cubicBezTo>
                    <a:pt x="4054982" y="3498703"/>
                    <a:pt x="4022365" y="3529772"/>
                    <a:pt x="3995549" y="3541690"/>
                  </a:cubicBezTo>
                  <a:cubicBezTo>
                    <a:pt x="3970738" y="3552717"/>
                    <a:pt x="3944616" y="3560863"/>
                    <a:pt x="3918276" y="3567448"/>
                  </a:cubicBezTo>
                  <a:cubicBezTo>
                    <a:pt x="3901765" y="3571575"/>
                    <a:pt x="3846604" y="3583965"/>
                    <a:pt x="3828124" y="3593205"/>
                  </a:cubicBezTo>
                  <a:cubicBezTo>
                    <a:pt x="3814280" y="3600127"/>
                    <a:pt x="3802366" y="3610377"/>
                    <a:pt x="3789487" y="3618963"/>
                  </a:cubicBezTo>
                  <a:cubicBezTo>
                    <a:pt x="3785194" y="3631842"/>
                    <a:pt x="3776608" y="3644024"/>
                    <a:pt x="3776608" y="3657600"/>
                  </a:cubicBezTo>
                  <a:cubicBezTo>
                    <a:pt x="3776608" y="3755242"/>
                    <a:pt x="3934193" y="3705883"/>
                    <a:pt x="3982670" y="3709115"/>
                  </a:cubicBezTo>
                  <a:cubicBezTo>
                    <a:pt x="4008428" y="3726287"/>
                    <a:pt x="4030575" y="3750842"/>
                    <a:pt x="4059943" y="3760631"/>
                  </a:cubicBezTo>
                  <a:cubicBezTo>
                    <a:pt x="4166014" y="3795987"/>
                    <a:pt x="4110338" y="3782548"/>
                    <a:pt x="4227369" y="3799267"/>
                  </a:cubicBezTo>
                  <a:cubicBezTo>
                    <a:pt x="4253103" y="3876470"/>
                    <a:pt x="4236790" y="3876404"/>
                    <a:pt x="4304642" y="3915177"/>
                  </a:cubicBezTo>
                  <a:cubicBezTo>
                    <a:pt x="4316429" y="3921912"/>
                    <a:pt x="4330399" y="3923763"/>
                    <a:pt x="4343278" y="3928056"/>
                  </a:cubicBezTo>
                  <a:cubicBezTo>
                    <a:pt x="4351864" y="3940935"/>
                    <a:pt x="4359127" y="3954802"/>
                    <a:pt x="4369036" y="3966693"/>
                  </a:cubicBezTo>
                  <a:cubicBezTo>
                    <a:pt x="4380696" y="3980685"/>
                    <a:pt x="4397570" y="3990175"/>
                    <a:pt x="4407673" y="4005329"/>
                  </a:cubicBezTo>
                  <a:cubicBezTo>
                    <a:pt x="4438908" y="4052180"/>
                    <a:pt x="4397674" y="4040047"/>
                    <a:pt x="4446309" y="4082602"/>
                  </a:cubicBezTo>
                  <a:cubicBezTo>
                    <a:pt x="4469607" y="4102987"/>
                    <a:pt x="4501693" y="4112228"/>
                    <a:pt x="4523583" y="4134118"/>
                  </a:cubicBezTo>
                  <a:cubicBezTo>
                    <a:pt x="4573164" y="4183700"/>
                    <a:pt x="4547064" y="4162652"/>
                    <a:pt x="4600856" y="4198512"/>
                  </a:cubicBezTo>
                  <a:cubicBezTo>
                    <a:pt x="4605149" y="4211391"/>
                    <a:pt x="4605254" y="4226548"/>
                    <a:pt x="4613735" y="4237149"/>
                  </a:cubicBezTo>
                  <a:cubicBezTo>
                    <a:pt x="4623404" y="4249236"/>
                    <a:pt x="4641426" y="4251962"/>
                    <a:pt x="4652371" y="4262907"/>
                  </a:cubicBezTo>
                  <a:cubicBezTo>
                    <a:pt x="4663316" y="4273852"/>
                    <a:pt x="4669543" y="4288664"/>
                    <a:pt x="4678129" y="4301543"/>
                  </a:cubicBezTo>
                  <a:cubicBezTo>
                    <a:pt x="4682422" y="4314422"/>
                    <a:pt x="4684937" y="4328038"/>
                    <a:pt x="4691008" y="4340180"/>
                  </a:cubicBezTo>
                  <a:cubicBezTo>
                    <a:pt x="4714990" y="4388144"/>
                    <a:pt x="4719798" y="4374728"/>
                    <a:pt x="4755402" y="4417453"/>
                  </a:cubicBezTo>
                  <a:cubicBezTo>
                    <a:pt x="4765311" y="4429344"/>
                    <a:pt x="4772574" y="4443211"/>
                    <a:pt x="4781160" y="4456090"/>
                  </a:cubicBezTo>
                  <a:cubicBezTo>
                    <a:pt x="4768281" y="4460383"/>
                    <a:pt x="4756082" y="4468291"/>
                    <a:pt x="4742524" y="4468969"/>
                  </a:cubicBezTo>
                  <a:cubicBezTo>
                    <a:pt x="4583825" y="4476904"/>
                    <a:pt x="4420158" y="4443310"/>
                    <a:pt x="4266005" y="4481848"/>
                  </a:cubicBezTo>
                  <a:cubicBezTo>
                    <a:pt x="4226495" y="4491726"/>
                    <a:pt x="4227369" y="4597757"/>
                    <a:pt x="4227369" y="4597757"/>
                  </a:cubicBezTo>
                  <a:cubicBezTo>
                    <a:pt x="4182079" y="4591287"/>
                    <a:pt x="4060653" y="4566280"/>
                    <a:pt x="4021307" y="4597757"/>
                  </a:cubicBezTo>
                  <a:cubicBezTo>
                    <a:pt x="3997603" y="4616720"/>
                    <a:pt x="4022004" y="4660758"/>
                    <a:pt x="4008428" y="4687909"/>
                  </a:cubicBezTo>
                  <a:cubicBezTo>
                    <a:pt x="4002357" y="4700051"/>
                    <a:pt x="3982670" y="4696495"/>
                    <a:pt x="3969791" y="4700788"/>
                  </a:cubicBezTo>
                  <a:cubicBezTo>
                    <a:pt x="3944033" y="4696495"/>
                    <a:pt x="3917291" y="4696167"/>
                    <a:pt x="3892518" y="4687909"/>
                  </a:cubicBezTo>
                  <a:cubicBezTo>
                    <a:pt x="3865619" y="4678943"/>
                    <a:pt x="3833181" y="4641451"/>
                    <a:pt x="3815245" y="4623515"/>
                  </a:cubicBezTo>
                  <a:cubicBezTo>
                    <a:pt x="3792790" y="4626322"/>
                    <a:pt x="3708160" y="4630060"/>
                    <a:pt x="3673577" y="4649273"/>
                  </a:cubicBezTo>
                  <a:cubicBezTo>
                    <a:pt x="3646516" y="4664307"/>
                    <a:pt x="3622062" y="4683616"/>
                    <a:pt x="3596304" y="4700788"/>
                  </a:cubicBezTo>
                  <a:cubicBezTo>
                    <a:pt x="3583425" y="4709374"/>
                    <a:pt x="3573092" y="4725261"/>
                    <a:pt x="3557667" y="4726546"/>
                  </a:cubicBezTo>
                  <a:lnTo>
                    <a:pt x="3403121" y="4739425"/>
                  </a:lnTo>
                  <a:cubicBezTo>
                    <a:pt x="3377363" y="4748011"/>
                    <a:pt x="3348438" y="4750122"/>
                    <a:pt x="3325847" y="4765183"/>
                  </a:cubicBezTo>
                  <a:cubicBezTo>
                    <a:pt x="3275915" y="4798470"/>
                    <a:pt x="3301895" y="4786045"/>
                    <a:pt x="3248574" y="4803819"/>
                  </a:cubicBezTo>
                  <a:cubicBezTo>
                    <a:pt x="3244281" y="4816698"/>
                    <a:pt x="3237489" y="4828999"/>
                    <a:pt x="3235695" y="4842456"/>
                  </a:cubicBezTo>
                  <a:cubicBezTo>
                    <a:pt x="3230466" y="4881675"/>
                    <a:pt x="3236857" y="4981800"/>
                    <a:pt x="3209938" y="5035639"/>
                  </a:cubicBezTo>
                  <a:cubicBezTo>
                    <a:pt x="3203016" y="5049484"/>
                    <a:pt x="3190467" y="5060131"/>
                    <a:pt x="3184180" y="5074276"/>
                  </a:cubicBezTo>
                  <a:cubicBezTo>
                    <a:pt x="3173153" y="5099087"/>
                    <a:pt x="3158422" y="5151549"/>
                    <a:pt x="3158422" y="5151549"/>
                  </a:cubicBezTo>
                  <a:cubicBezTo>
                    <a:pt x="3162715" y="5237408"/>
                    <a:pt x="3164162" y="5323457"/>
                    <a:pt x="3171301" y="5409126"/>
                  </a:cubicBezTo>
                  <a:cubicBezTo>
                    <a:pt x="3173109" y="5430816"/>
                    <a:pt x="3203837" y="5490466"/>
                    <a:pt x="3171301" y="5512157"/>
                  </a:cubicBezTo>
                  <a:cubicBezTo>
                    <a:pt x="3153441" y="5524063"/>
                    <a:pt x="3128372" y="5512157"/>
                    <a:pt x="3106907" y="5512157"/>
                  </a:cubicBezTo>
                </a:path>
              </a:pathLst>
            </a:custGeom>
            <a:noFill/>
            <a:ln w="63500">
              <a:solidFill>
                <a:schemeClr val="accent4">
                  <a:lumMod val="20000"/>
                  <a:lumOff val="8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</p:grpSp>
      <p:sp>
        <p:nvSpPr>
          <p:cNvPr id="7" name="Rectangle 6"/>
          <p:cNvSpPr/>
          <p:nvPr/>
        </p:nvSpPr>
        <p:spPr>
          <a:xfrm>
            <a:off x="1122947" y="0"/>
            <a:ext cx="9904806" cy="3516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8" name="Rectangle 7"/>
          <p:cNvSpPr/>
          <p:nvPr/>
        </p:nvSpPr>
        <p:spPr>
          <a:xfrm>
            <a:off x="5970376" y="3516923"/>
            <a:ext cx="5169752" cy="33410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9" name="Rectangle 8"/>
          <p:cNvSpPr/>
          <p:nvPr/>
        </p:nvSpPr>
        <p:spPr>
          <a:xfrm>
            <a:off x="4662083" y="5978768"/>
            <a:ext cx="1308294" cy="8792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06766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grpSp>
        <p:nvGrpSpPr>
          <p:cNvPr id="6" name="Group 5"/>
          <p:cNvGrpSpPr/>
          <p:nvPr/>
        </p:nvGrpSpPr>
        <p:grpSpPr>
          <a:xfrm>
            <a:off x="1235322" y="0"/>
            <a:ext cx="9792431" cy="6858000"/>
            <a:chOff x="1235322" y="0"/>
            <a:chExt cx="9792431" cy="6858000"/>
          </a:xfrm>
        </p:grpSpPr>
        <p:pic>
          <p:nvPicPr>
            <p:cNvPr id="4" name="Content Placeholder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0" t="1623" r="1148" b="1928"/>
            <a:stretch/>
          </p:blipFill>
          <p:spPr>
            <a:xfrm>
              <a:off x="1235322" y="0"/>
              <a:ext cx="9792431" cy="6858000"/>
            </a:xfrm>
            <a:prstGeom prst="rect">
              <a:avLst/>
            </a:prstGeom>
          </p:spPr>
        </p:pic>
        <p:sp>
          <p:nvSpPr>
            <p:cNvPr id="5" name="Freeform 4"/>
            <p:cNvSpPr/>
            <p:nvPr/>
          </p:nvSpPr>
          <p:spPr>
            <a:xfrm>
              <a:off x="2775284" y="565176"/>
              <a:ext cx="5224052" cy="5593731"/>
            </a:xfrm>
            <a:custGeom>
              <a:avLst/>
              <a:gdLst>
                <a:gd name="connsiteX0" fmla="*/ 1909171 w 5067861"/>
                <a:gd name="connsiteY0" fmla="*/ 3953814 h 5517448"/>
                <a:gd name="connsiteX1" fmla="*/ 1638715 w 5067861"/>
                <a:gd name="connsiteY1" fmla="*/ 3966693 h 5517448"/>
                <a:gd name="connsiteX2" fmla="*/ 1600078 w 5067861"/>
                <a:gd name="connsiteY2" fmla="*/ 3979571 h 5517448"/>
                <a:gd name="connsiteX3" fmla="*/ 1548563 w 5067861"/>
                <a:gd name="connsiteY3" fmla="*/ 3992450 h 5517448"/>
                <a:gd name="connsiteX4" fmla="*/ 1432653 w 5067861"/>
                <a:gd name="connsiteY4" fmla="*/ 4005329 h 5517448"/>
                <a:gd name="connsiteX5" fmla="*/ 1394016 w 5067861"/>
                <a:gd name="connsiteY5" fmla="*/ 4031087 h 5517448"/>
                <a:gd name="connsiteX6" fmla="*/ 1059166 w 5067861"/>
                <a:gd name="connsiteY6" fmla="*/ 4031087 h 5517448"/>
                <a:gd name="connsiteX7" fmla="*/ 969014 w 5067861"/>
                <a:gd name="connsiteY7" fmla="*/ 3992450 h 5517448"/>
                <a:gd name="connsiteX8" fmla="*/ 904619 w 5067861"/>
                <a:gd name="connsiteY8" fmla="*/ 3940935 h 5517448"/>
                <a:gd name="connsiteX9" fmla="*/ 827346 w 5067861"/>
                <a:gd name="connsiteY9" fmla="*/ 3928056 h 5517448"/>
                <a:gd name="connsiteX10" fmla="*/ 750073 w 5067861"/>
                <a:gd name="connsiteY10" fmla="*/ 3902298 h 5517448"/>
                <a:gd name="connsiteX11" fmla="*/ 659921 w 5067861"/>
                <a:gd name="connsiteY11" fmla="*/ 3915177 h 5517448"/>
                <a:gd name="connsiteX12" fmla="*/ 647042 w 5067861"/>
                <a:gd name="connsiteY12" fmla="*/ 3953814 h 5517448"/>
                <a:gd name="connsiteX13" fmla="*/ 621284 w 5067861"/>
                <a:gd name="connsiteY13" fmla="*/ 3992450 h 5517448"/>
                <a:gd name="connsiteX14" fmla="*/ 582647 w 5067861"/>
                <a:gd name="connsiteY14" fmla="*/ 4005329 h 5517448"/>
                <a:gd name="connsiteX15" fmla="*/ 466738 w 5067861"/>
                <a:gd name="connsiteY15" fmla="*/ 4018208 h 5517448"/>
                <a:gd name="connsiteX16" fmla="*/ 428101 w 5067861"/>
                <a:gd name="connsiteY16" fmla="*/ 4043966 h 5517448"/>
                <a:gd name="connsiteX17" fmla="*/ 273555 w 5067861"/>
                <a:gd name="connsiteY17" fmla="*/ 4018208 h 5517448"/>
                <a:gd name="connsiteX18" fmla="*/ 15977 w 5067861"/>
                <a:gd name="connsiteY18" fmla="*/ 4031087 h 5517448"/>
                <a:gd name="connsiteX19" fmla="*/ 3098 w 5067861"/>
                <a:gd name="connsiteY19" fmla="*/ 3696236 h 5517448"/>
                <a:gd name="connsiteX20" fmla="*/ 54614 w 5067861"/>
                <a:gd name="connsiteY20" fmla="*/ 3490174 h 5517448"/>
                <a:gd name="connsiteX21" fmla="*/ 93250 w 5067861"/>
                <a:gd name="connsiteY21" fmla="*/ 3477295 h 5517448"/>
                <a:gd name="connsiteX22" fmla="*/ 144766 w 5067861"/>
                <a:gd name="connsiteY22" fmla="*/ 3412901 h 5517448"/>
                <a:gd name="connsiteX23" fmla="*/ 170524 w 5067861"/>
                <a:gd name="connsiteY23" fmla="*/ 3374264 h 5517448"/>
                <a:gd name="connsiteX24" fmla="*/ 209160 w 5067861"/>
                <a:gd name="connsiteY24" fmla="*/ 3348507 h 5517448"/>
                <a:gd name="connsiteX25" fmla="*/ 286433 w 5067861"/>
                <a:gd name="connsiteY25" fmla="*/ 3284112 h 5517448"/>
                <a:gd name="connsiteX26" fmla="*/ 350828 w 5067861"/>
                <a:gd name="connsiteY26" fmla="*/ 3219718 h 5517448"/>
                <a:gd name="connsiteX27" fmla="*/ 415222 w 5067861"/>
                <a:gd name="connsiteY27" fmla="*/ 3155324 h 5517448"/>
                <a:gd name="connsiteX28" fmla="*/ 428101 w 5067861"/>
                <a:gd name="connsiteY28" fmla="*/ 3116687 h 5517448"/>
                <a:gd name="connsiteX29" fmla="*/ 569769 w 5067861"/>
                <a:gd name="connsiteY29" fmla="*/ 3026535 h 5517448"/>
                <a:gd name="connsiteX30" fmla="*/ 647042 w 5067861"/>
                <a:gd name="connsiteY30" fmla="*/ 2987898 h 5517448"/>
                <a:gd name="connsiteX31" fmla="*/ 685678 w 5067861"/>
                <a:gd name="connsiteY31" fmla="*/ 2975019 h 5517448"/>
                <a:gd name="connsiteX32" fmla="*/ 724315 w 5067861"/>
                <a:gd name="connsiteY32" fmla="*/ 2949262 h 5517448"/>
                <a:gd name="connsiteX33" fmla="*/ 814467 w 5067861"/>
                <a:gd name="connsiteY33" fmla="*/ 2923504 h 5517448"/>
                <a:gd name="connsiteX34" fmla="*/ 853104 w 5067861"/>
                <a:gd name="connsiteY34" fmla="*/ 2897746 h 5517448"/>
                <a:gd name="connsiteX35" fmla="*/ 865983 w 5067861"/>
                <a:gd name="connsiteY35" fmla="*/ 2846231 h 5517448"/>
                <a:gd name="connsiteX36" fmla="*/ 891740 w 5067861"/>
                <a:gd name="connsiteY36" fmla="*/ 2807594 h 5517448"/>
                <a:gd name="connsiteX37" fmla="*/ 943256 w 5067861"/>
                <a:gd name="connsiteY37" fmla="*/ 2743200 h 5517448"/>
                <a:gd name="connsiteX38" fmla="*/ 1355380 w 5067861"/>
                <a:gd name="connsiteY38" fmla="*/ 2743200 h 5517448"/>
                <a:gd name="connsiteX39" fmla="*/ 1432653 w 5067861"/>
                <a:gd name="connsiteY39" fmla="*/ 2717442 h 5517448"/>
                <a:gd name="connsiteX40" fmla="*/ 1612957 w 5067861"/>
                <a:gd name="connsiteY40" fmla="*/ 2730321 h 5517448"/>
                <a:gd name="connsiteX41" fmla="*/ 1664473 w 5067861"/>
                <a:gd name="connsiteY41" fmla="*/ 2653048 h 5517448"/>
                <a:gd name="connsiteX42" fmla="*/ 1651594 w 5067861"/>
                <a:gd name="connsiteY42" fmla="*/ 2601532 h 5517448"/>
                <a:gd name="connsiteX43" fmla="*/ 1561442 w 5067861"/>
                <a:gd name="connsiteY43" fmla="*/ 2562895 h 5517448"/>
                <a:gd name="connsiteX44" fmla="*/ 1497047 w 5067861"/>
                <a:gd name="connsiteY44" fmla="*/ 2485622 h 5517448"/>
                <a:gd name="connsiteX45" fmla="*/ 1484169 w 5067861"/>
                <a:gd name="connsiteY45" fmla="*/ 2446986 h 5517448"/>
                <a:gd name="connsiteX46" fmla="*/ 1458411 w 5067861"/>
                <a:gd name="connsiteY46" fmla="*/ 2356833 h 5517448"/>
                <a:gd name="connsiteX47" fmla="*/ 1432653 w 5067861"/>
                <a:gd name="connsiteY47" fmla="*/ 2318197 h 5517448"/>
                <a:gd name="connsiteX48" fmla="*/ 1419774 w 5067861"/>
                <a:gd name="connsiteY48" fmla="*/ 2279560 h 5517448"/>
                <a:gd name="connsiteX49" fmla="*/ 1368259 w 5067861"/>
                <a:gd name="connsiteY49" fmla="*/ 2202287 h 5517448"/>
                <a:gd name="connsiteX50" fmla="*/ 1303864 w 5067861"/>
                <a:gd name="connsiteY50" fmla="*/ 2086377 h 5517448"/>
                <a:gd name="connsiteX51" fmla="*/ 1278107 w 5067861"/>
                <a:gd name="connsiteY51" fmla="*/ 2047740 h 5517448"/>
                <a:gd name="connsiteX52" fmla="*/ 1252349 w 5067861"/>
                <a:gd name="connsiteY52" fmla="*/ 1957588 h 5517448"/>
                <a:gd name="connsiteX53" fmla="*/ 1226591 w 5067861"/>
                <a:gd name="connsiteY53" fmla="*/ 1738648 h 5517448"/>
                <a:gd name="connsiteX54" fmla="*/ 1200833 w 5067861"/>
                <a:gd name="connsiteY54" fmla="*/ 1687132 h 5517448"/>
                <a:gd name="connsiteX55" fmla="*/ 1239470 w 5067861"/>
                <a:gd name="connsiteY55" fmla="*/ 1416676 h 5517448"/>
                <a:gd name="connsiteX56" fmla="*/ 1290985 w 5067861"/>
                <a:gd name="connsiteY56" fmla="*/ 1300766 h 5517448"/>
                <a:gd name="connsiteX57" fmla="*/ 1316743 w 5067861"/>
                <a:gd name="connsiteY57" fmla="*/ 1210614 h 5517448"/>
                <a:gd name="connsiteX58" fmla="*/ 1432653 w 5067861"/>
                <a:gd name="connsiteY58" fmla="*/ 1159098 h 5517448"/>
                <a:gd name="connsiteX59" fmla="*/ 1471290 w 5067861"/>
                <a:gd name="connsiteY59" fmla="*/ 1133340 h 5517448"/>
                <a:gd name="connsiteX60" fmla="*/ 1484169 w 5067861"/>
                <a:gd name="connsiteY60" fmla="*/ 1094704 h 5517448"/>
                <a:gd name="connsiteX61" fmla="*/ 1509926 w 5067861"/>
                <a:gd name="connsiteY61" fmla="*/ 1056067 h 5517448"/>
                <a:gd name="connsiteX62" fmla="*/ 1522805 w 5067861"/>
                <a:gd name="connsiteY62" fmla="*/ 1004552 h 5517448"/>
                <a:gd name="connsiteX63" fmla="*/ 1548563 w 5067861"/>
                <a:gd name="connsiteY63" fmla="*/ 965915 h 5517448"/>
                <a:gd name="connsiteX64" fmla="*/ 1612957 w 5067861"/>
                <a:gd name="connsiteY64" fmla="*/ 875763 h 5517448"/>
                <a:gd name="connsiteX65" fmla="*/ 1638715 w 5067861"/>
                <a:gd name="connsiteY65" fmla="*/ 824248 h 5517448"/>
                <a:gd name="connsiteX66" fmla="*/ 1664473 w 5067861"/>
                <a:gd name="connsiteY66" fmla="*/ 746974 h 5517448"/>
                <a:gd name="connsiteX67" fmla="*/ 1677352 w 5067861"/>
                <a:gd name="connsiteY67" fmla="*/ 708338 h 5517448"/>
                <a:gd name="connsiteX68" fmla="*/ 1690231 w 5067861"/>
                <a:gd name="connsiteY68" fmla="*/ 669701 h 5517448"/>
                <a:gd name="connsiteX69" fmla="*/ 1715988 w 5067861"/>
                <a:gd name="connsiteY69" fmla="*/ 618186 h 5517448"/>
                <a:gd name="connsiteX70" fmla="*/ 1741746 w 5067861"/>
                <a:gd name="connsiteY70" fmla="*/ 579549 h 5517448"/>
                <a:gd name="connsiteX71" fmla="*/ 1754625 w 5067861"/>
                <a:gd name="connsiteY71" fmla="*/ 540912 h 5517448"/>
                <a:gd name="connsiteX72" fmla="*/ 1793262 w 5067861"/>
                <a:gd name="connsiteY72" fmla="*/ 450760 h 5517448"/>
                <a:gd name="connsiteX73" fmla="*/ 1806140 w 5067861"/>
                <a:gd name="connsiteY73" fmla="*/ 321971 h 5517448"/>
                <a:gd name="connsiteX74" fmla="*/ 1831898 w 5067861"/>
                <a:gd name="connsiteY74" fmla="*/ 283335 h 5517448"/>
                <a:gd name="connsiteX75" fmla="*/ 1844777 w 5067861"/>
                <a:gd name="connsiteY75" fmla="*/ 231819 h 5517448"/>
                <a:gd name="connsiteX76" fmla="*/ 1870535 w 5067861"/>
                <a:gd name="connsiteY76" fmla="*/ 154546 h 5517448"/>
                <a:gd name="connsiteX77" fmla="*/ 1883414 w 5067861"/>
                <a:gd name="connsiteY77" fmla="*/ 115909 h 5517448"/>
                <a:gd name="connsiteX78" fmla="*/ 1909171 w 5067861"/>
                <a:gd name="connsiteY78" fmla="*/ 0 h 5517448"/>
                <a:gd name="connsiteX79" fmla="*/ 1947808 w 5067861"/>
                <a:gd name="connsiteY79" fmla="*/ 128788 h 5517448"/>
                <a:gd name="connsiteX80" fmla="*/ 1960687 w 5067861"/>
                <a:gd name="connsiteY80" fmla="*/ 167425 h 5517448"/>
                <a:gd name="connsiteX81" fmla="*/ 1986445 w 5067861"/>
                <a:gd name="connsiteY81" fmla="*/ 206062 h 5517448"/>
                <a:gd name="connsiteX82" fmla="*/ 2012202 w 5067861"/>
                <a:gd name="connsiteY82" fmla="*/ 283335 h 5517448"/>
                <a:gd name="connsiteX83" fmla="*/ 2025081 w 5067861"/>
                <a:gd name="connsiteY83" fmla="*/ 321971 h 5517448"/>
                <a:gd name="connsiteX84" fmla="*/ 2037960 w 5067861"/>
                <a:gd name="connsiteY84" fmla="*/ 360608 h 5517448"/>
                <a:gd name="connsiteX85" fmla="*/ 2063718 w 5067861"/>
                <a:gd name="connsiteY85" fmla="*/ 399245 h 5517448"/>
                <a:gd name="connsiteX86" fmla="*/ 2076597 w 5067861"/>
                <a:gd name="connsiteY86" fmla="*/ 450760 h 5517448"/>
                <a:gd name="connsiteX87" fmla="*/ 2102355 w 5067861"/>
                <a:gd name="connsiteY87" fmla="*/ 489397 h 5517448"/>
                <a:gd name="connsiteX88" fmla="*/ 2128112 w 5067861"/>
                <a:gd name="connsiteY88" fmla="*/ 540912 h 5517448"/>
                <a:gd name="connsiteX89" fmla="*/ 2166749 w 5067861"/>
                <a:gd name="connsiteY89" fmla="*/ 669701 h 5517448"/>
                <a:gd name="connsiteX90" fmla="*/ 2192507 w 5067861"/>
                <a:gd name="connsiteY90" fmla="*/ 850005 h 5517448"/>
                <a:gd name="connsiteX91" fmla="*/ 2256901 w 5067861"/>
                <a:gd name="connsiteY91" fmla="*/ 837126 h 5517448"/>
                <a:gd name="connsiteX92" fmla="*/ 2308416 w 5067861"/>
                <a:gd name="connsiteY92" fmla="*/ 759853 h 5517448"/>
                <a:gd name="connsiteX93" fmla="*/ 2334174 w 5067861"/>
                <a:gd name="connsiteY93" fmla="*/ 721217 h 5517448"/>
                <a:gd name="connsiteX94" fmla="*/ 2359932 w 5067861"/>
                <a:gd name="connsiteY94" fmla="*/ 682580 h 5517448"/>
                <a:gd name="connsiteX95" fmla="*/ 2437205 w 5067861"/>
                <a:gd name="connsiteY95" fmla="*/ 643943 h 5517448"/>
                <a:gd name="connsiteX96" fmla="*/ 2475842 w 5067861"/>
                <a:gd name="connsiteY96" fmla="*/ 605307 h 5517448"/>
                <a:gd name="connsiteX97" fmla="*/ 2501600 w 5067861"/>
                <a:gd name="connsiteY97" fmla="*/ 528033 h 5517448"/>
                <a:gd name="connsiteX98" fmla="*/ 2514478 w 5067861"/>
                <a:gd name="connsiteY98" fmla="*/ 489397 h 5517448"/>
                <a:gd name="connsiteX99" fmla="*/ 2604631 w 5067861"/>
                <a:gd name="connsiteY99" fmla="*/ 373487 h 5517448"/>
                <a:gd name="connsiteX100" fmla="*/ 2643267 w 5067861"/>
                <a:gd name="connsiteY100" fmla="*/ 347729 h 5517448"/>
                <a:gd name="connsiteX101" fmla="*/ 2733419 w 5067861"/>
                <a:gd name="connsiteY101" fmla="*/ 283335 h 5517448"/>
                <a:gd name="connsiteX102" fmla="*/ 2810693 w 5067861"/>
                <a:gd name="connsiteY102" fmla="*/ 257577 h 5517448"/>
                <a:gd name="connsiteX103" fmla="*/ 2849329 w 5067861"/>
                <a:gd name="connsiteY103" fmla="*/ 231819 h 5517448"/>
                <a:gd name="connsiteX104" fmla="*/ 2926602 w 5067861"/>
                <a:gd name="connsiteY104" fmla="*/ 206062 h 5517448"/>
                <a:gd name="connsiteX105" fmla="*/ 2965239 w 5067861"/>
                <a:gd name="connsiteY105" fmla="*/ 193183 h 5517448"/>
                <a:gd name="connsiteX106" fmla="*/ 3029633 w 5067861"/>
                <a:gd name="connsiteY106" fmla="*/ 180304 h 5517448"/>
                <a:gd name="connsiteX107" fmla="*/ 3068270 w 5067861"/>
                <a:gd name="connsiteY107" fmla="*/ 167425 h 5517448"/>
                <a:gd name="connsiteX108" fmla="*/ 3145543 w 5067861"/>
                <a:gd name="connsiteY108" fmla="*/ 154546 h 5517448"/>
                <a:gd name="connsiteX109" fmla="*/ 3209938 w 5067861"/>
                <a:gd name="connsiteY109" fmla="*/ 141667 h 5517448"/>
                <a:gd name="connsiteX110" fmla="*/ 3287211 w 5067861"/>
                <a:gd name="connsiteY110" fmla="*/ 115909 h 5517448"/>
                <a:gd name="connsiteX111" fmla="*/ 3390242 w 5067861"/>
                <a:gd name="connsiteY111" fmla="*/ 25757 h 5517448"/>
                <a:gd name="connsiteX112" fmla="*/ 3428878 w 5067861"/>
                <a:gd name="connsiteY112" fmla="*/ 0 h 5517448"/>
                <a:gd name="connsiteX113" fmla="*/ 3506152 w 5067861"/>
                <a:gd name="connsiteY113" fmla="*/ 38636 h 5517448"/>
                <a:gd name="connsiteX114" fmla="*/ 3519031 w 5067861"/>
                <a:gd name="connsiteY114" fmla="*/ 90152 h 5517448"/>
                <a:gd name="connsiteX115" fmla="*/ 3531909 w 5067861"/>
                <a:gd name="connsiteY115" fmla="*/ 154546 h 5517448"/>
                <a:gd name="connsiteX116" fmla="*/ 3544788 w 5067861"/>
                <a:gd name="connsiteY116" fmla="*/ 244698 h 5517448"/>
                <a:gd name="connsiteX117" fmla="*/ 3596304 w 5067861"/>
                <a:gd name="connsiteY117" fmla="*/ 321971 h 5517448"/>
                <a:gd name="connsiteX118" fmla="*/ 3634940 w 5067861"/>
                <a:gd name="connsiteY118" fmla="*/ 399245 h 5517448"/>
                <a:gd name="connsiteX119" fmla="*/ 3647819 w 5067861"/>
                <a:gd name="connsiteY119" fmla="*/ 437881 h 5517448"/>
                <a:gd name="connsiteX120" fmla="*/ 3686456 w 5067861"/>
                <a:gd name="connsiteY120" fmla="*/ 463639 h 5517448"/>
                <a:gd name="connsiteX121" fmla="*/ 3750850 w 5067861"/>
                <a:gd name="connsiteY121" fmla="*/ 515155 h 5517448"/>
                <a:gd name="connsiteX122" fmla="*/ 3828124 w 5067861"/>
                <a:gd name="connsiteY122" fmla="*/ 566670 h 5517448"/>
                <a:gd name="connsiteX123" fmla="*/ 3918276 w 5067861"/>
                <a:gd name="connsiteY123" fmla="*/ 618186 h 5517448"/>
                <a:gd name="connsiteX124" fmla="*/ 3995549 w 5067861"/>
                <a:gd name="connsiteY124" fmla="*/ 669701 h 5517448"/>
                <a:gd name="connsiteX125" fmla="*/ 4098580 w 5067861"/>
                <a:gd name="connsiteY125" fmla="*/ 708338 h 5517448"/>
                <a:gd name="connsiteX126" fmla="*/ 4137216 w 5067861"/>
                <a:gd name="connsiteY126" fmla="*/ 734095 h 5517448"/>
                <a:gd name="connsiteX127" fmla="*/ 4175853 w 5067861"/>
                <a:gd name="connsiteY127" fmla="*/ 746974 h 5517448"/>
                <a:gd name="connsiteX128" fmla="*/ 4240247 w 5067861"/>
                <a:gd name="connsiteY128" fmla="*/ 772732 h 5517448"/>
                <a:gd name="connsiteX129" fmla="*/ 4291763 w 5067861"/>
                <a:gd name="connsiteY129" fmla="*/ 746974 h 5517448"/>
                <a:gd name="connsiteX130" fmla="*/ 4587977 w 5067861"/>
                <a:gd name="connsiteY130" fmla="*/ 721217 h 5517448"/>
                <a:gd name="connsiteX131" fmla="*/ 4626614 w 5067861"/>
                <a:gd name="connsiteY131" fmla="*/ 682580 h 5517448"/>
                <a:gd name="connsiteX132" fmla="*/ 4703887 w 5067861"/>
                <a:gd name="connsiteY132" fmla="*/ 631064 h 5517448"/>
                <a:gd name="connsiteX133" fmla="*/ 4755402 w 5067861"/>
                <a:gd name="connsiteY133" fmla="*/ 643943 h 5517448"/>
                <a:gd name="connsiteX134" fmla="*/ 4832676 w 5067861"/>
                <a:gd name="connsiteY134" fmla="*/ 682580 h 5517448"/>
                <a:gd name="connsiteX135" fmla="*/ 4922828 w 5067861"/>
                <a:gd name="connsiteY135" fmla="*/ 695459 h 5517448"/>
                <a:gd name="connsiteX136" fmla="*/ 4884191 w 5067861"/>
                <a:gd name="connsiteY136" fmla="*/ 824248 h 5517448"/>
                <a:gd name="connsiteX137" fmla="*/ 4858433 w 5067861"/>
                <a:gd name="connsiteY137" fmla="*/ 901521 h 5517448"/>
                <a:gd name="connsiteX138" fmla="*/ 4832676 w 5067861"/>
                <a:gd name="connsiteY138" fmla="*/ 1056067 h 5517448"/>
                <a:gd name="connsiteX139" fmla="*/ 4781160 w 5067861"/>
                <a:gd name="connsiteY139" fmla="*/ 1133340 h 5517448"/>
                <a:gd name="connsiteX140" fmla="*/ 4755402 w 5067861"/>
                <a:gd name="connsiteY140" fmla="*/ 1210614 h 5517448"/>
                <a:gd name="connsiteX141" fmla="*/ 4729645 w 5067861"/>
                <a:gd name="connsiteY141" fmla="*/ 1313645 h 5517448"/>
                <a:gd name="connsiteX142" fmla="*/ 4742524 w 5067861"/>
                <a:gd name="connsiteY142" fmla="*/ 1442433 h 5517448"/>
                <a:gd name="connsiteX143" fmla="*/ 4755402 w 5067861"/>
                <a:gd name="connsiteY143" fmla="*/ 1481070 h 5517448"/>
                <a:gd name="connsiteX144" fmla="*/ 4768281 w 5067861"/>
                <a:gd name="connsiteY144" fmla="*/ 1532586 h 5517448"/>
                <a:gd name="connsiteX145" fmla="*/ 4755402 w 5067861"/>
                <a:gd name="connsiteY145" fmla="*/ 1751526 h 5517448"/>
                <a:gd name="connsiteX146" fmla="*/ 4716766 w 5067861"/>
                <a:gd name="connsiteY146" fmla="*/ 1867436 h 5517448"/>
                <a:gd name="connsiteX147" fmla="*/ 4703887 w 5067861"/>
                <a:gd name="connsiteY147" fmla="*/ 1906073 h 5517448"/>
                <a:gd name="connsiteX148" fmla="*/ 4742524 w 5067861"/>
                <a:gd name="connsiteY148" fmla="*/ 2163650 h 5517448"/>
                <a:gd name="connsiteX149" fmla="*/ 4768281 w 5067861"/>
                <a:gd name="connsiteY149" fmla="*/ 2305318 h 5517448"/>
                <a:gd name="connsiteX150" fmla="*/ 4806918 w 5067861"/>
                <a:gd name="connsiteY150" fmla="*/ 2331076 h 5517448"/>
                <a:gd name="connsiteX151" fmla="*/ 4858433 w 5067861"/>
                <a:gd name="connsiteY151" fmla="*/ 2446986 h 5517448"/>
                <a:gd name="connsiteX152" fmla="*/ 4871312 w 5067861"/>
                <a:gd name="connsiteY152" fmla="*/ 2485622 h 5517448"/>
                <a:gd name="connsiteX153" fmla="*/ 4884191 w 5067861"/>
                <a:gd name="connsiteY153" fmla="*/ 2588653 h 5517448"/>
                <a:gd name="connsiteX154" fmla="*/ 4922828 w 5067861"/>
                <a:gd name="connsiteY154" fmla="*/ 2601532 h 5517448"/>
                <a:gd name="connsiteX155" fmla="*/ 4961464 w 5067861"/>
                <a:gd name="connsiteY155" fmla="*/ 2627290 h 5517448"/>
                <a:gd name="connsiteX156" fmla="*/ 5051616 w 5067861"/>
                <a:gd name="connsiteY156" fmla="*/ 2691684 h 5517448"/>
                <a:gd name="connsiteX157" fmla="*/ 5051616 w 5067861"/>
                <a:gd name="connsiteY157" fmla="*/ 2884867 h 5517448"/>
                <a:gd name="connsiteX158" fmla="*/ 5012980 w 5067861"/>
                <a:gd name="connsiteY158" fmla="*/ 2923504 h 5517448"/>
                <a:gd name="connsiteX159" fmla="*/ 4974343 w 5067861"/>
                <a:gd name="connsiteY159" fmla="*/ 2936383 h 5517448"/>
                <a:gd name="connsiteX160" fmla="*/ 4768281 w 5067861"/>
                <a:gd name="connsiteY160" fmla="*/ 2987898 h 5517448"/>
                <a:gd name="connsiteX161" fmla="*/ 4755402 w 5067861"/>
                <a:gd name="connsiteY161" fmla="*/ 3026535 h 5517448"/>
                <a:gd name="connsiteX162" fmla="*/ 4716766 w 5067861"/>
                <a:gd name="connsiteY162" fmla="*/ 3052293 h 5517448"/>
                <a:gd name="connsiteX163" fmla="*/ 4691008 w 5067861"/>
                <a:gd name="connsiteY163" fmla="*/ 3090929 h 5517448"/>
                <a:gd name="connsiteX164" fmla="*/ 4575098 w 5067861"/>
                <a:gd name="connsiteY164" fmla="*/ 3181081 h 5517448"/>
                <a:gd name="connsiteX165" fmla="*/ 4497825 w 5067861"/>
                <a:gd name="connsiteY165" fmla="*/ 3232597 h 5517448"/>
                <a:gd name="connsiteX166" fmla="*/ 4420552 w 5067861"/>
                <a:gd name="connsiteY166" fmla="*/ 3245476 h 5517448"/>
                <a:gd name="connsiteX167" fmla="*/ 4381915 w 5067861"/>
                <a:gd name="connsiteY167" fmla="*/ 3271233 h 5517448"/>
                <a:gd name="connsiteX168" fmla="*/ 4330400 w 5067861"/>
                <a:gd name="connsiteY168" fmla="*/ 3309870 h 5517448"/>
                <a:gd name="connsiteX169" fmla="*/ 4291763 w 5067861"/>
                <a:gd name="connsiteY169" fmla="*/ 3322749 h 5517448"/>
                <a:gd name="connsiteX170" fmla="*/ 4188732 w 5067861"/>
                <a:gd name="connsiteY170" fmla="*/ 3348507 h 5517448"/>
                <a:gd name="connsiteX171" fmla="*/ 4175853 w 5067861"/>
                <a:gd name="connsiteY171" fmla="*/ 3387143 h 5517448"/>
                <a:gd name="connsiteX172" fmla="*/ 4098580 w 5067861"/>
                <a:gd name="connsiteY172" fmla="*/ 3438659 h 5517448"/>
                <a:gd name="connsiteX173" fmla="*/ 4072822 w 5067861"/>
                <a:gd name="connsiteY173" fmla="*/ 3477295 h 5517448"/>
                <a:gd name="connsiteX174" fmla="*/ 3995549 w 5067861"/>
                <a:gd name="connsiteY174" fmla="*/ 3541690 h 5517448"/>
                <a:gd name="connsiteX175" fmla="*/ 3918276 w 5067861"/>
                <a:gd name="connsiteY175" fmla="*/ 3567448 h 5517448"/>
                <a:gd name="connsiteX176" fmla="*/ 3828124 w 5067861"/>
                <a:gd name="connsiteY176" fmla="*/ 3593205 h 5517448"/>
                <a:gd name="connsiteX177" fmla="*/ 3789487 w 5067861"/>
                <a:gd name="connsiteY177" fmla="*/ 3618963 h 5517448"/>
                <a:gd name="connsiteX178" fmla="*/ 3776608 w 5067861"/>
                <a:gd name="connsiteY178" fmla="*/ 3657600 h 5517448"/>
                <a:gd name="connsiteX179" fmla="*/ 3982670 w 5067861"/>
                <a:gd name="connsiteY179" fmla="*/ 3709115 h 5517448"/>
                <a:gd name="connsiteX180" fmla="*/ 4059943 w 5067861"/>
                <a:gd name="connsiteY180" fmla="*/ 3760631 h 5517448"/>
                <a:gd name="connsiteX181" fmla="*/ 4227369 w 5067861"/>
                <a:gd name="connsiteY181" fmla="*/ 3799267 h 5517448"/>
                <a:gd name="connsiteX182" fmla="*/ 4304642 w 5067861"/>
                <a:gd name="connsiteY182" fmla="*/ 3915177 h 5517448"/>
                <a:gd name="connsiteX183" fmla="*/ 4343278 w 5067861"/>
                <a:gd name="connsiteY183" fmla="*/ 3928056 h 5517448"/>
                <a:gd name="connsiteX184" fmla="*/ 4369036 w 5067861"/>
                <a:gd name="connsiteY184" fmla="*/ 3966693 h 5517448"/>
                <a:gd name="connsiteX185" fmla="*/ 4407673 w 5067861"/>
                <a:gd name="connsiteY185" fmla="*/ 4005329 h 5517448"/>
                <a:gd name="connsiteX186" fmla="*/ 4446309 w 5067861"/>
                <a:gd name="connsiteY186" fmla="*/ 4082602 h 5517448"/>
                <a:gd name="connsiteX187" fmla="*/ 4523583 w 5067861"/>
                <a:gd name="connsiteY187" fmla="*/ 4134118 h 5517448"/>
                <a:gd name="connsiteX188" fmla="*/ 4600856 w 5067861"/>
                <a:gd name="connsiteY188" fmla="*/ 4198512 h 5517448"/>
                <a:gd name="connsiteX189" fmla="*/ 4613735 w 5067861"/>
                <a:gd name="connsiteY189" fmla="*/ 4237149 h 5517448"/>
                <a:gd name="connsiteX190" fmla="*/ 4652371 w 5067861"/>
                <a:gd name="connsiteY190" fmla="*/ 4262907 h 5517448"/>
                <a:gd name="connsiteX191" fmla="*/ 4678129 w 5067861"/>
                <a:gd name="connsiteY191" fmla="*/ 4301543 h 5517448"/>
                <a:gd name="connsiteX192" fmla="*/ 4691008 w 5067861"/>
                <a:gd name="connsiteY192" fmla="*/ 4340180 h 5517448"/>
                <a:gd name="connsiteX193" fmla="*/ 4755402 w 5067861"/>
                <a:gd name="connsiteY193" fmla="*/ 4417453 h 5517448"/>
                <a:gd name="connsiteX194" fmla="*/ 4781160 w 5067861"/>
                <a:gd name="connsiteY194" fmla="*/ 4456090 h 5517448"/>
                <a:gd name="connsiteX195" fmla="*/ 4742524 w 5067861"/>
                <a:gd name="connsiteY195" fmla="*/ 4468969 h 5517448"/>
                <a:gd name="connsiteX196" fmla="*/ 4266005 w 5067861"/>
                <a:gd name="connsiteY196" fmla="*/ 4481848 h 5517448"/>
                <a:gd name="connsiteX197" fmla="*/ 4227369 w 5067861"/>
                <a:gd name="connsiteY197" fmla="*/ 4597757 h 5517448"/>
                <a:gd name="connsiteX198" fmla="*/ 4021307 w 5067861"/>
                <a:gd name="connsiteY198" fmla="*/ 4597757 h 5517448"/>
                <a:gd name="connsiteX199" fmla="*/ 4008428 w 5067861"/>
                <a:gd name="connsiteY199" fmla="*/ 4687909 h 5517448"/>
                <a:gd name="connsiteX200" fmla="*/ 3969791 w 5067861"/>
                <a:gd name="connsiteY200" fmla="*/ 4700788 h 5517448"/>
                <a:gd name="connsiteX201" fmla="*/ 3892518 w 5067861"/>
                <a:gd name="connsiteY201" fmla="*/ 4687909 h 5517448"/>
                <a:gd name="connsiteX202" fmla="*/ 3815245 w 5067861"/>
                <a:gd name="connsiteY202" fmla="*/ 4623515 h 5517448"/>
                <a:gd name="connsiteX203" fmla="*/ 3673577 w 5067861"/>
                <a:gd name="connsiteY203" fmla="*/ 4649273 h 5517448"/>
                <a:gd name="connsiteX204" fmla="*/ 3596304 w 5067861"/>
                <a:gd name="connsiteY204" fmla="*/ 4700788 h 5517448"/>
                <a:gd name="connsiteX205" fmla="*/ 3557667 w 5067861"/>
                <a:gd name="connsiteY205" fmla="*/ 4726546 h 5517448"/>
                <a:gd name="connsiteX206" fmla="*/ 3403121 w 5067861"/>
                <a:gd name="connsiteY206" fmla="*/ 4739425 h 5517448"/>
                <a:gd name="connsiteX207" fmla="*/ 3325847 w 5067861"/>
                <a:gd name="connsiteY207" fmla="*/ 4765183 h 5517448"/>
                <a:gd name="connsiteX208" fmla="*/ 3248574 w 5067861"/>
                <a:gd name="connsiteY208" fmla="*/ 4803819 h 5517448"/>
                <a:gd name="connsiteX209" fmla="*/ 3235695 w 5067861"/>
                <a:gd name="connsiteY209" fmla="*/ 4842456 h 5517448"/>
                <a:gd name="connsiteX210" fmla="*/ 3209938 w 5067861"/>
                <a:gd name="connsiteY210" fmla="*/ 5035639 h 5517448"/>
                <a:gd name="connsiteX211" fmla="*/ 3184180 w 5067861"/>
                <a:gd name="connsiteY211" fmla="*/ 5074276 h 5517448"/>
                <a:gd name="connsiteX212" fmla="*/ 3158422 w 5067861"/>
                <a:gd name="connsiteY212" fmla="*/ 5151549 h 5517448"/>
                <a:gd name="connsiteX213" fmla="*/ 3171301 w 5067861"/>
                <a:gd name="connsiteY213" fmla="*/ 5409126 h 5517448"/>
                <a:gd name="connsiteX214" fmla="*/ 3171301 w 5067861"/>
                <a:gd name="connsiteY214" fmla="*/ 5512157 h 5517448"/>
                <a:gd name="connsiteX215" fmla="*/ 3106907 w 5067861"/>
                <a:gd name="connsiteY215" fmla="*/ 5512157 h 5517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</a:cxnLst>
              <a:rect l="l" t="t" r="r" b="b"/>
              <a:pathLst>
                <a:path w="5067861" h="5517448">
                  <a:moveTo>
                    <a:pt x="1909171" y="3953814"/>
                  </a:moveTo>
                  <a:cubicBezTo>
                    <a:pt x="1819019" y="3958107"/>
                    <a:pt x="1728657" y="3959198"/>
                    <a:pt x="1638715" y="3966693"/>
                  </a:cubicBezTo>
                  <a:cubicBezTo>
                    <a:pt x="1625186" y="3967820"/>
                    <a:pt x="1613131" y="3975842"/>
                    <a:pt x="1600078" y="3979571"/>
                  </a:cubicBezTo>
                  <a:cubicBezTo>
                    <a:pt x="1583059" y="3984433"/>
                    <a:pt x="1566057" y="3989759"/>
                    <a:pt x="1548563" y="3992450"/>
                  </a:cubicBezTo>
                  <a:cubicBezTo>
                    <a:pt x="1510141" y="3998361"/>
                    <a:pt x="1471290" y="4001036"/>
                    <a:pt x="1432653" y="4005329"/>
                  </a:cubicBezTo>
                  <a:cubicBezTo>
                    <a:pt x="1419774" y="4013915"/>
                    <a:pt x="1407860" y="4024165"/>
                    <a:pt x="1394016" y="4031087"/>
                  </a:cubicBezTo>
                  <a:cubicBezTo>
                    <a:pt x="1302221" y="4076985"/>
                    <a:pt x="1073365" y="4031704"/>
                    <a:pt x="1059166" y="4031087"/>
                  </a:cubicBezTo>
                  <a:cubicBezTo>
                    <a:pt x="1032324" y="4022140"/>
                    <a:pt x="990234" y="4010134"/>
                    <a:pt x="969014" y="3992450"/>
                  </a:cubicBezTo>
                  <a:cubicBezTo>
                    <a:pt x="910466" y="3943660"/>
                    <a:pt x="980095" y="3957708"/>
                    <a:pt x="904619" y="3940935"/>
                  </a:cubicBezTo>
                  <a:cubicBezTo>
                    <a:pt x="879128" y="3935270"/>
                    <a:pt x="852679" y="3934389"/>
                    <a:pt x="827346" y="3928056"/>
                  </a:cubicBezTo>
                  <a:cubicBezTo>
                    <a:pt x="801006" y="3921471"/>
                    <a:pt x="750073" y="3902298"/>
                    <a:pt x="750073" y="3902298"/>
                  </a:cubicBezTo>
                  <a:cubicBezTo>
                    <a:pt x="720022" y="3906591"/>
                    <a:pt x="687072" y="3901601"/>
                    <a:pt x="659921" y="3915177"/>
                  </a:cubicBezTo>
                  <a:cubicBezTo>
                    <a:pt x="647779" y="3921248"/>
                    <a:pt x="653113" y="3941672"/>
                    <a:pt x="647042" y="3953814"/>
                  </a:cubicBezTo>
                  <a:cubicBezTo>
                    <a:pt x="640120" y="3967658"/>
                    <a:pt x="633371" y="3982781"/>
                    <a:pt x="621284" y="3992450"/>
                  </a:cubicBezTo>
                  <a:cubicBezTo>
                    <a:pt x="610683" y="4000931"/>
                    <a:pt x="596038" y="4003097"/>
                    <a:pt x="582647" y="4005329"/>
                  </a:cubicBezTo>
                  <a:cubicBezTo>
                    <a:pt x="544302" y="4011720"/>
                    <a:pt x="505374" y="4013915"/>
                    <a:pt x="466738" y="4018208"/>
                  </a:cubicBezTo>
                  <a:cubicBezTo>
                    <a:pt x="453859" y="4026794"/>
                    <a:pt x="443526" y="4042681"/>
                    <a:pt x="428101" y="4043966"/>
                  </a:cubicBezTo>
                  <a:cubicBezTo>
                    <a:pt x="359086" y="4049717"/>
                    <a:pt x="327983" y="4036351"/>
                    <a:pt x="273555" y="4018208"/>
                  </a:cubicBezTo>
                  <a:cubicBezTo>
                    <a:pt x="139119" y="4063020"/>
                    <a:pt x="223363" y="4045900"/>
                    <a:pt x="15977" y="4031087"/>
                  </a:cubicBezTo>
                  <a:cubicBezTo>
                    <a:pt x="11684" y="3919470"/>
                    <a:pt x="3098" y="3807936"/>
                    <a:pt x="3098" y="3696236"/>
                  </a:cubicBezTo>
                  <a:cubicBezTo>
                    <a:pt x="3098" y="3600289"/>
                    <a:pt x="-18957" y="3539222"/>
                    <a:pt x="54614" y="3490174"/>
                  </a:cubicBezTo>
                  <a:cubicBezTo>
                    <a:pt x="65909" y="3482644"/>
                    <a:pt x="80371" y="3481588"/>
                    <a:pt x="93250" y="3477295"/>
                  </a:cubicBezTo>
                  <a:cubicBezTo>
                    <a:pt x="118323" y="3402078"/>
                    <a:pt x="86511" y="3471156"/>
                    <a:pt x="144766" y="3412901"/>
                  </a:cubicBezTo>
                  <a:cubicBezTo>
                    <a:pt x="155711" y="3401956"/>
                    <a:pt x="159579" y="3385209"/>
                    <a:pt x="170524" y="3374264"/>
                  </a:cubicBezTo>
                  <a:cubicBezTo>
                    <a:pt x="181469" y="3363319"/>
                    <a:pt x="197269" y="3358416"/>
                    <a:pt x="209160" y="3348507"/>
                  </a:cubicBezTo>
                  <a:cubicBezTo>
                    <a:pt x="308330" y="3265865"/>
                    <a:pt x="190501" y="3348068"/>
                    <a:pt x="286433" y="3284112"/>
                  </a:cubicBezTo>
                  <a:cubicBezTo>
                    <a:pt x="355126" y="3181076"/>
                    <a:pt x="264963" y="3305584"/>
                    <a:pt x="350828" y="3219718"/>
                  </a:cubicBezTo>
                  <a:cubicBezTo>
                    <a:pt x="436683" y="3133862"/>
                    <a:pt x="312194" y="3224007"/>
                    <a:pt x="415222" y="3155324"/>
                  </a:cubicBezTo>
                  <a:cubicBezTo>
                    <a:pt x="419515" y="3142445"/>
                    <a:pt x="421508" y="3128554"/>
                    <a:pt x="428101" y="3116687"/>
                  </a:cubicBezTo>
                  <a:cubicBezTo>
                    <a:pt x="484080" y="3015924"/>
                    <a:pt x="461105" y="3042058"/>
                    <a:pt x="569769" y="3026535"/>
                  </a:cubicBezTo>
                  <a:cubicBezTo>
                    <a:pt x="666881" y="2994164"/>
                    <a:pt x="547179" y="3037830"/>
                    <a:pt x="647042" y="2987898"/>
                  </a:cubicBezTo>
                  <a:cubicBezTo>
                    <a:pt x="659184" y="2981827"/>
                    <a:pt x="673536" y="2981090"/>
                    <a:pt x="685678" y="2975019"/>
                  </a:cubicBezTo>
                  <a:cubicBezTo>
                    <a:pt x="699522" y="2968097"/>
                    <a:pt x="710471" y="2956184"/>
                    <a:pt x="724315" y="2949262"/>
                  </a:cubicBezTo>
                  <a:cubicBezTo>
                    <a:pt x="742792" y="2940024"/>
                    <a:pt x="797961" y="2927631"/>
                    <a:pt x="814467" y="2923504"/>
                  </a:cubicBezTo>
                  <a:cubicBezTo>
                    <a:pt x="827346" y="2914918"/>
                    <a:pt x="844518" y="2910625"/>
                    <a:pt x="853104" y="2897746"/>
                  </a:cubicBezTo>
                  <a:cubicBezTo>
                    <a:pt x="862922" y="2883019"/>
                    <a:pt x="859011" y="2862500"/>
                    <a:pt x="865983" y="2846231"/>
                  </a:cubicBezTo>
                  <a:cubicBezTo>
                    <a:pt x="872080" y="2832004"/>
                    <a:pt x="884818" y="2821438"/>
                    <a:pt x="891740" y="2807594"/>
                  </a:cubicBezTo>
                  <a:cubicBezTo>
                    <a:pt x="922843" y="2745387"/>
                    <a:pt x="878126" y="2786618"/>
                    <a:pt x="943256" y="2743200"/>
                  </a:cubicBezTo>
                  <a:cubicBezTo>
                    <a:pt x="1122293" y="2758120"/>
                    <a:pt x="1147912" y="2767139"/>
                    <a:pt x="1355380" y="2743200"/>
                  </a:cubicBezTo>
                  <a:cubicBezTo>
                    <a:pt x="1382352" y="2740088"/>
                    <a:pt x="1432653" y="2717442"/>
                    <a:pt x="1432653" y="2717442"/>
                  </a:cubicBezTo>
                  <a:cubicBezTo>
                    <a:pt x="1492754" y="2721735"/>
                    <a:pt x="1554901" y="2746448"/>
                    <a:pt x="1612957" y="2730321"/>
                  </a:cubicBezTo>
                  <a:cubicBezTo>
                    <a:pt x="1642785" y="2722036"/>
                    <a:pt x="1664473" y="2653048"/>
                    <a:pt x="1664473" y="2653048"/>
                  </a:cubicBezTo>
                  <a:cubicBezTo>
                    <a:pt x="1660180" y="2635876"/>
                    <a:pt x="1661412" y="2616260"/>
                    <a:pt x="1651594" y="2601532"/>
                  </a:cubicBezTo>
                  <a:cubicBezTo>
                    <a:pt x="1633806" y="2574850"/>
                    <a:pt x="1587291" y="2569357"/>
                    <a:pt x="1561442" y="2562895"/>
                  </a:cubicBezTo>
                  <a:cubicBezTo>
                    <a:pt x="1532958" y="2534412"/>
                    <a:pt x="1514977" y="2521483"/>
                    <a:pt x="1497047" y="2485622"/>
                  </a:cubicBezTo>
                  <a:cubicBezTo>
                    <a:pt x="1490976" y="2473480"/>
                    <a:pt x="1487898" y="2460039"/>
                    <a:pt x="1484169" y="2446986"/>
                  </a:cubicBezTo>
                  <a:cubicBezTo>
                    <a:pt x="1478668" y="2427731"/>
                    <a:pt x="1468704" y="2377418"/>
                    <a:pt x="1458411" y="2356833"/>
                  </a:cubicBezTo>
                  <a:cubicBezTo>
                    <a:pt x="1451489" y="2342989"/>
                    <a:pt x="1441239" y="2331076"/>
                    <a:pt x="1432653" y="2318197"/>
                  </a:cubicBezTo>
                  <a:cubicBezTo>
                    <a:pt x="1428360" y="2305318"/>
                    <a:pt x="1426367" y="2291427"/>
                    <a:pt x="1419774" y="2279560"/>
                  </a:cubicBezTo>
                  <a:cubicBezTo>
                    <a:pt x="1404740" y="2252499"/>
                    <a:pt x="1378048" y="2231655"/>
                    <a:pt x="1368259" y="2202287"/>
                  </a:cubicBezTo>
                  <a:cubicBezTo>
                    <a:pt x="1345590" y="2134280"/>
                    <a:pt x="1362912" y="2174949"/>
                    <a:pt x="1303864" y="2086377"/>
                  </a:cubicBezTo>
                  <a:cubicBezTo>
                    <a:pt x="1295278" y="2073498"/>
                    <a:pt x="1283002" y="2062424"/>
                    <a:pt x="1278107" y="2047740"/>
                  </a:cubicBezTo>
                  <a:cubicBezTo>
                    <a:pt x="1259630" y="1992312"/>
                    <a:pt x="1268521" y="2022274"/>
                    <a:pt x="1252349" y="1957588"/>
                  </a:cubicBezTo>
                  <a:cubicBezTo>
                    <a:pt x="1246602" y="1877125"/>
                    <a:pt x="1256700" y="1808901"/>
                    <a:pt x="1226591" y="1738648"/>
                  </a:cubicBezTo>
                  <a:cubicBezTo>
                    <a:pt x="1219028" y="1721001"/>
                    <a:pt x="1209419" y="1704304"/>
                    <a:pt x="1200833" y="1687132"/>
                  </a:cubicBezTo>
                  <a:cubicBezTo>
                    <a:pt x="1202907" y="1660167"/>
                    <a:pt x="1208687" y="1462850"/>
                    <a:pt x="1239470" y="1416676"/>
                  </a:cubicBezTo>
                  <a:cubicBezTo>
                    <a:pt x="1273299" y="1365932"/>
                    <a:pt x="1272593" y="1374334"/>
                    <a:pt x="1290985" y="1300766"/>
                  </a:cubicBezTo>
                  <a:cubicBezTo>
                    <a:pt x="1291826" y="1297400"/>
                    <a:pt x="1310024" y="1219013"/>
                    <a:pt x="1316743" y="1210614"/>
                  </a:cubicBezTo>
                  <a:cubicBezTo>
                    <a:pt x="1346700" y="1173168"/>
                    <a:pt x="1395547" y="1183835"/>
                    <a:pt x="1432653" y="1159098"/>
                  </a:cubicBezTo>
                  <a:lnTo>
                    <a:pt x="1471290" y="1133340"/>
                  </a:lnTo>
                  <a:cubicBezTo>
                    <a:pt x="1475583" y="1120461"/>
                    <a:pt x="1478098" y="1106846"/>
                    <a:pt x="1484169" y="1094704"/>
                  </a:cubicBezTo>
                  <a:cubicBezTo>
                    <a:pt x="1491091" y="1080860"/>
                    <a:pt x="1503829" y="1070294"/>
                    <a:pt x="1509926" y="1056067"/>
                  </a:cubicBezTo>
                  <a:cubicBezTo>
                    <a:pt x="1516898" y="1039798"/>
                    <a:pt x="1515832" y="1020821"/>
                    <a:pt x="1522805" y="1004552"/>
                  </a:cubicBezTo>
                  <a:cubicBezTo>
                    <a:pt x="1528902" y="990325"/>
                    <a:pt x="1539566" y="978510"/>
                    <a:pt x="1548563" y="965915"/>
                  </a:cubicBezTo>
                  <a:cubicBezTo>
                    <a:pt x="1568319" y="938257"/>
                    <a:pt x="1595606" y="906127"/>
                    <a:pt x="1612957" y="875763"/>
                  </a:cubicBezTo>
                  <a:cubicBezTo>
                    <a:pt x="1622482" y="859094"/>
                    <a:pt x="1631585" y="842073"/>
                    <a:pt x="1638715" y="824248"/>
                  </a:cubicBezTo>
                  <a:cubicBezTo>
                    <a:pt x="1648799" y="799039"/>
                    <a:pt x="1655887" y="772732"/>
                    <a:pt x="1664473" y="746974"/>
                  </a:cubicBezTo>
                  <a:lnTo>
                    <a:pt x="1677352" y="708338"/>
                  </a:lnTo>
                  <a:cubicBezTo>
                    <a:pt x="1681645" y="695459"/>
                    <a:pt x="1684160" y="681843"/>
                    <a:pt x="1690231" y="669701"/>
                  </a:cubicBezTo>
                  <a:cubicBezTo>
                    <a:pt x="1698817" y="652529"/>
                    <a:pt x="1706463" y="634855"/>
                    <a:pt x="1715988" y="618186"/>
                  </a:cubicBezTo>
                  <a:cubicBezTo>
                    <a:pt x="1723668" y="604747"/>
                    <a:pt x="1734824" y="593394"/>
                    <a:pt x="1741746" y="579549"/>
                  </a:cubicBezTo>
                  <a:cubicBezTo>
                    <a:pt x="1747817" y="567407"/>
                    <a:pt x="1749583" y="553517"/>
                    <a:pt x="1754625" y="540912"/>
                  </a:cubicBezTo>
                  <a:cubicBezTo>
                    <a:pt x="1766767" y="510556"/>
                    <a:pt x="1780383" y="480811"/>
                    <a:pt x="1793262" y="450760"/>
                  </a:cubicBezTo>
                  <a:cubicBezTo>
                    <a:pt x="1797555" y="407830"/>
                    <a:pt x="1796439" y="364010"/>
                    <a:pt x="1806140" y="321971"/>
                  </a:cubicBezTo>
                  <a:cubicBezTo>
                    <a:pt x="1809620" y="306889"/>
                    <a:pt x="1825801" y="297562"/>
                    <a:pt x="1831898" y="283335"/>
                  </a:cubicBezTo>
                  <a:cubicBezTo>
                    <a:pt x="1838871" y="267066"/>
                    <a:pt x="1839691" y="248773"/>
                    <a:pt x="1844777" y="231819"/>
                  </a:cubicBezTo>
                  <a:cubicBezTo>
                    <a:pt x="1852579" y="205813"/>
                    <a:pt x="1861949" y="180304"/>
                    <a:pt x="1870535" y="154546"/>
                  </a:cubicBezTo>
                  <a:cubicBezTo>
                    <a:pt x="1874828" y="141667"/>
                    <a:pt x="1880121" y="129079"/>
                    <a:pt x="1883414" y="115909"/>
                  </a:cubicBezTo>
                  <a:cubicBezTo>
                    <a:pt x="1901602" y="43158"/>
                    <a:pt x="1892822" y="81750"/>
                    <a:pt x="1909171" y="0"/>
                  </a:cubicBezTo>
                  <a:cubicBezTo>
                    <a:pt x="1928635" y="77856"/>
                    <a:pt x="1916452" y="34722"/>
                    <a:pt x="1947808" y="128788"/>
                  </a:cubicBezTo>
                  <a:cubicBezTo>
                    <a:pt x="1952101" y="141667"/>
                    <a:pt x="1953157" y="156129"/>
                    <a:pt x="1960687" y="167425"/>
                  </a:cubicBezTo>
                  <a:cubicBezTo>
                    <a:pt x="1969273" y="180304"/>
                    <a:pt x="1980159" y="191917"/>
                    <a:pt x="1986445" y="206062"/>
                  </a:cubicBezTo>
                  <a:cubicBezTo>
                    <a:pt x="1997472" y="230873"/>
                    <a:pt x="2003616" y="257577"/>
                    <a:pt x="2012202" y="283335"/>
                  </a:cubicBezTo>
                  <a:lnTo>
                    <a:pt x="2025081" y="321971"/>
                  </a:lnTo>
                  <a:cubicBezTo>
                    <a:pt x="2029374" y="334850"/>
                    <a:pt x="2030430" y="349312"/>
                    <a:pt x="2037960" y="360608"/>
                  </a:cubicBezTo>
                  <a:lnTo>
                    <a:pt x="2063718" y="399245"/>
                  </a:lnTo>
                  <a:cubicBezTo>
                    <a:pt x="2068011" y="416417"/>
                    <a:pt x="2069624" y="434491"/>
                    <a:pt x="2076597" y="450760"/>
                  </a:cubicBezTo>
                  <a:cubicBezTo>
                    <a:pt x="2082694" y="464987"/>
                    <a:pt x="2094675" y="475958"/>
                    <a:pt x="2102355" y="489397"/>
                  </a:cubicBezTo>
                  <a:cubicBezTo>
                    <a:pt x="2111880" y="506066"/>
                    <a:pt x="2120982" y="523087"/>
                    <a:pt x="2128112" y="540912"/>
                  </a:cubicBezTo>
                  <a:cubicBezTo>
                    <a:pt x="2141253" y="573765"/>
                    <a:pt x="2159159" y="631751"/>
                    <a:pt x="2166749" y="669701"/>
                  </a:cubicBezTo>
                  <a:cubicBezTo>
                    <a:pt x="2179128" y="731597"/>
                    <a:pt x="2184593" y="786694"/>
                    <a:pt x="2192507" y="850005"/>
                  </a:cubicBezTo>
                  <a:cubicBezTo>
                    <a:pt x="2213972" y="845712"/>
                    <a:pt x="2239622" y="850565"/>
                    <a:pt x="2256901" y="837126"/>
                  </a:cubicBezTo>
                  <a:cubicBezTo>
                    <a:pt x="2281337" y="818120"/>
                    <a:pt x="2291244" y="785611"/>
                    <a:pt x="2308416" y="759853"/>
                  </a:cubicBezTo>
                  <a:lnTo>
                    <a:pt x="2334174" y="721217"/>
                  </a:lnTo>
                  <a:cubicBezTo>
                    <a:pt x="2342760" y="708338"/>
                    <a:pt x="2347053" y="691166"/>
                    <a:pt x="2359932" y="682580"/>
                  </a:cubicBezTo>
                  <a:cubicBezTo>
                    <a:pt x="2409864" y="649292"/>
                    <a:pt x="2383885" y="661717"/>
                    <a:pt x="2437205" y="643943"/>
                  </a:cubicBezTo>
                  <a:cubicBezTo>
                    <a:pt x="2450084" y="631064"/>
                    <a:pt x="2466997" y="621228"/>
                    <a:pt x="2475842" y="605307"/>
                  </a:cubicBezTo>
                  <a:cubicBezTo>
                    <a:pt x="2489028" y="581573"/>
                    <a:pt x="2493014" y="553791"/>
                    <a:pt x="2501600" y="528033"/>
                  </a:cubicBezTo>
                  <a:cubicBezTo>
                    <a:pt x="2505893" y="515154"/>
                    <a:pt x="2506948" y="500692"/>
                    <a:pt x="2514478" y="489397"/>
                  </a:cubicBezTo>
                  <a:cubicBezTo>
                    <a:pt x="2550379" y="435546"/>
                    <a:pt x="2559236" y="411317"/>
                    <a:pt x="2604631" y="373487"/>
                  </a:cubicBezTo>
                  <a:cubicBezTo>
                    <a:pt x="2616522" y="363578"/>
                    <a:pt x="2631376" y="357638"/>
                    <a:pt x="2643267" y="347729"/>
                  </a:cubicBezTo>
                  <a:cubicBezTo>
                    <a:pt x="2700713" y="299857"/>
                    <a:pt x="2660097" y="312664"/>
                    <a:pt x="2733419" y="283335"/>
                  </a:cubicBezTo>
                  <a:cubicBezTo>
                    <a:pt x="2758628" y="273251"/>
                    <a:pt x="2810693" y="257577"/>
                    <a:pt x="2810693" y="257577"/>
                  </a:cubicBezTo>
                  <a:cubicBezTo>
                    <a:pt x="2823572" y="248991"/>
                    <a:pt x="2835185" y="238105"/>
                    <a:pt x="2849329" y="231819"/>
                  </a:cubicBezTo>
                  <a:cubicBezTo>
                    <a:pt x="2874140" y="220792"/>
                    <a:pt x="2900844" y="214648"/>
                    <a:pt x="2926602" y="206062"/>
                  </a:cubicBezTo>
                  <a:cubicBezTo>
                    <a:pt x="2939481" y="201769"/>
                    <a:pt x="2951927" y="195845"/>
                    <a:pt x="2965239" y="193183"/>
                  </a:cubicBezTo>
                  <a:cubicBezTo>
                    <a:pt x="2986704" y="188890"/>
                    <a:pt x="3008397" y="185613"/>
                    <a:pt x="3029633" y="180304"/>
                  </a:cubicBezTo>
                  <a:cubicBezTo>
                    <a:pt x="3042803" y="177011"/>
                    <a:pt x="3055018" y="170370"/>
                    <a:pt x="3068270" y="167425"/>
                  </a:cubicBezTo>
                  <a:cubicBezTo>
                    <a:pt x="3093761" y="161760"/>
                    <a:pt x="3119851" y="159217"/>
                    <a:pt x="3145543" y="154546"/>
                  </a:cubicBezTo>
                  <a:cubicBezTo>
                    <a:pt x="3167080" y="150630"/>
                    <a:pt x="3188819" y="147427"/>
                    <a:pt x="3209938" y="141667"/>
                  </a:cubicBezTo>
                  <a:cubicBezTo>
                    <a:pt x="3236132" y="134523"/>
                    <a:pt x="3287211" y="115909"/>
                    <a:pt x="3287211" y="115909"/>
                  </a:cubicBezTo>
                  <a:cubicBezTo>
                    <a:pt x="3330141" y="51516"/>
                    <a:pt x="3300091" y="85858"/>
                    <a:pt x="3390242" y="25757"/>
                  </a:cubicBezTo>
                  <a:lnTo>
                    <a:pt x="3428878" y="0"/>
                  </a:lnTo>
                  <a:cubicBezTo>
                    <a:pt x="3450917" y="7346"/>
                    <a:pt x="3491886" y="17238"/>
                    <a:pt x="3506152" y="38636"/>
                  </a:cubicBezTo>
                  <a:cubicBezTo>
                    <a:pt x="3515971" y="53364"/>
                    <a:pt x="3515191" y="72873"/>
                    <a:pt x="3519031" y="90152"/>
                  </a:cubicBezTo>
                  <a:cubicBezTo>
                    <a:pt x="3523779" y="111520"/>
                    <a:pt x="3528310" y="132954"/>
                    <a:pt x="3531909" y="154546"/>
                  </a:cubicBezTo>
                  <a:cubicBezTo>
                    <a:pt x="3536899" y="184489"/>
                    <a:pt x="3533891" y="216366"/>
                    <a:pt x="3544788" y="244698"/>
                  </a:cubicBezTo>
                  <a:cubicBezTo>
                    <a:pt x="3555901" y="273592"/>
                    <a:pt x="3596304" y="321971"/>
                    <a:pt x="3596304" y="321971"/>
                  </a:cubicBezTo>
                  <a:cubicBezTo>
                    <a:pt x="3628675" y="419083"/>
                    <a:pt x="3585010" y="299383"/>
                    <a:pt x="3634940" y="399245"/>
                  </a:cubicBezTo>
                  <a:cubicBezTo>
                    <a:pt x="3641011" y="411387"/>
                    <a:pt x="3639338" y="427281"/>
                    <a:pt x="3647819" y="437881"/>
                  </a:cubicBezTo>
                  <a:cubicBezTo>
                    <a:pt x="3657489" y="449968"/>
                    <a:pt x="3673577" y="455053"/>
                    <a:pt x="3686456" y="463639"/>
                  </a:cubicBezTo>
                  <a:cubicBezTo>
                    <a:pt x="3734048" y="535027"/>
                    <a:pt x="3684985" y="478563"/>
                    <a:pt x="3750850" y="515155"/>
                  </a:cubicBezTo>
                  <a:cubicBezTo>
                    <a:pt x="3777911" y="530189"/>
                    <a:pt x="3800435" y="552825"/>
                    <a:pt x="3828124" y="566670"/>
                  </a:cubicBezTo>
                  <a:cubicBezTo>
                    <a:pt x="3893483" y="599350"/>
                    <a:pt x="3863665" y="581779"/>
                    <a:pt x="3918276" y="618186"/>
                  </a:cubicBezTo>
                  <a:cubicBezTo>
                    <a:pt x="3963548" y="686095"/>
                    <a:pt x="3917928" y="636435"/>
                    <a:pt x="3995549" y="669701"/>
                  </a:cubicBezTo>
                  <a:cubicBezTo>
                    <a:pt x="4111619" y="719446"/>
                    <a:pt x="3935256" y="675673"/>
                    <a:pt x="4098580" y="708338"/>
                  </a:cubicBezTo>
                  <a:cubicBezTo>
                    <a:pt x="4111459" y="716924"/>
                    <a:pt x="4123372" y="727173"/>
                    <a:pt x="4137216" y="734095"/>
                  </a:cubicBezTo>
                  <a:cubicBezTo>
                    <a:pt x="4149358" y="740166"/>
                    <a:pt x="4163142" y="742207"/>
                    <a:pt x="4175853" y="746974"/>
                  </a:cubicBezTo>
                  <a:cubicBezTo>
                    <a:pt x="4197499" y="755091"/>
                    <a:pt x="4218782" y="764146"/>
                    <a:pt x="4240247" y="772732"/>
                  </a:cubicBezTo>
                  <a:cubicBezTo>
                    <a:pt x="4257419" y="764146"/>
                    <a:pt x="4274116" y="754537"/>
                    <a:pt x="4291763" y="746974"/>
                  </a:cubicBezTo>
                  <a:cubicBezTo>
                    <a:pt x="4381718" y="708422"/>
                    <a:pt x="4508311" y="725200"/>
                    <a:pt x="4587977" y="721217"/>
                  </a:cubicBezTo>
                  <a:cubicBezTo>
                    <a:pt x="4600856" y="708338"/>
                    <a:pt x="4612237" y="693762"/>
                    <a:pt x="4626614" y="682580"/>
                  </a:cubicBezTo>
                  <a:cubicBezTo>
                    <a:pt x="4651050" y="663574"/>
                    <a:pt x="4703887" y="631064"/>
                    <a:pt x="4703887" y="631064"/>
                  </a:cubicBezTo>
                  <a:cubicBezTo>
                    <a:pt x="4721059" y="635357"/>
                    <a:pt x="4738968" y="637369"/>
                    <a:pt x="4755402" y="643943"/>
                  </a:cubicBezTo>
                  <a:cubicBezTo>
                    <a:pt x="4782141" y="654638"/>
                    <a:pt x="4805151" y="674111"/>
                    <a:pt x="4832676" y="682580"/>
                  </a:cubicBezTo>
                  <a:cubicBezTo>
                    <a:pt x="4861689" y="691507"/>
                    <a:pt x="4892777" y="691166"/>
                    <a:pt x="4922828" y="695459"/>
                  </a:cubicBezTo>
                  <a:cubicBezTo>
                    <a:pt x="4950730" y="807065"/>
                    <a:pt x="4932382" y="679676"/>
                    <a:pt x="4884191" y="824248"/>
                  </a:cubicBezTo>
                  <a:lnTo>
                    <a:pt x="4858433" y="901521"/>
                  </a:lnTo>
                  <a:cubicBezTo>
                    <a:pt x="4856068" y="922804"/>
                    <a:pt x="4853654" y="1018308"/>
                    <a:pt x="4832676" y="1056067"/>
                  </a:cubicBezTo>
                  <a:cubicBezTo>
                    <a:pt x="4817642" y="1083128"/>
                    <a:pt x="4781160" y="1133340"/>
                    <a:pt x="4781160" y="1133340"/>
                  </a:cubicBezTo>
                  <a:cubicBezTo>
                    <a:pt x="4772574" y="1159098"/>
                    <a:pt x="4760726" y="1183990"/>
                    <a:pt x="4755402" y="1210614"/>
                  </a:cubicBezTo>
                  <a:cubicBezTo>
                    <a:pt x="4739862" y="1288320"/>
                    <a:pt x="4749446" y="1254242"/>
                    <a:pt x="4729645" y="1313645"/>
                  </a:cubicBezTo>
                  <a:cubicBezTo>
                    <a:pt x="4733938" y="1356574"/>
                    <a:pt x="4735964" y="1399791"/>
                    <a:pt x="4742524" y="1442433"/>
                  </a:cubicBezTo>
                  <a:cubicBezTo>
                    <a:pt x="4744588" y="1455851"/>
                    <a:pt x="4751673" y="1468017"/>
                    <a:pt x="4755402" y="1481070"/>
                  </a:cubicBezTo>
                  <a:cubicBezTo>
                    <a:pt x="4760265" y="1498089"/>
                    <a:pt x="4763988" y="1515414"/>
                    <a:pt x="4768281" y="1532586"/>
                  </a:cubicBezTo>
                  <a:cubicBezTo>
                    <a:pt x="4763988" y="1605566"/>
                    <a:pt x="4764857" y="1679034"/>
                    <a:pt x="4755402" y="1751526"/>
                  </a:cubicBezTo>
                  <a:cubicBezTo>
                    <a:pt x="4755401" y="1751536"/>
                    <a:pt x="4723207" y="1848112"/>
                    <a:pt x="4716766" y="1867436"/>
                  </a:cubicBezTo>
                  <a:lnTo>
                    <a:pt x="4703887" y="1906073"/>
                  </a:lnTo>
                  <a:cubicBezTo>
                    <a:pt x="4723532" y="2102524"/>
                    <a:pt x="4705859" y="1968101"/>
                    <a:pt x="4742524" y="2163650"/>
                  </a:cubicBezTo>
                  <a:cubicBezTo>
                    <a:pt x="4742593" y="2164015"/>
                    <a:pt x="4764035" y="2297887"/>
                    <a:pt x="4768281" y="2305318"/>
                  </a:cubicBezTo>
                  <a:cubicBezTo>
                    <a:pt x="4775961" y="2318757"/>
                    <a:pt x="4794039" y="2322490"/>
                    <a:pt x="4806918" y="2331076"/>
                  </a:cubicBezTo>
                  <a:cubicBezTo>
                    <a:pt x="4847738" y="2392304"/>
                    <a:pt x="4827780" y="2355026"/>
                    <a:pt x="4858433" y="2446986"/>
                  </a:cubicBezTo>
                  <a:lnTo>
                    <a:pt x="4871312" y="2485622"/>
                  </a:lnTo>
                  <a:cubicBezTo>
                    <a:pt x="4875605" y="2519966"/>
                    <a:pt x="4870134" y="2557025"/>
                    <a:pt x="4884191" y="2588653"/>
                  </a:cubicBezTo>
                  <a:cubicBezTo>
                    <a:pt x="4889705" y="2601059"/>
                    <a:pt x="4910686" y="2595461"/>
                    <a:pt x="4922828" y="2601532"/>
                  </a:cubicBezTo>
                  <a:cubicBezTo>
                    <a:pt x="4936672" y="2608454"/>
                    <a:pt x="4948869" y="2618293"/>
                    <a:pt x="4961464" y="2627290"/>
                  </a:cubicBezTo>
                  <a:cubicBezTo>
                    <a:pt x="5073286" y="2707162"/>
                    <a:pt x="4960563" y="2630980"/>
                    <a:pt x="5051616" y="2691684"/>
                  </a:cubicBezTo>
                  <a:cubicBezTo>
                    <a:pt x="5066706" y="2767132"/>
                    <a:pt x="5078992" y="2795893"/>
                    <a:pt x="5051616" y="2884867"/>
                  </a:cubicBezTo>
                  <a:cubicBezTo>
                    <a:pt x="5046260" y="2902275"/>
                    <a:pt x="5028134" y="2913401"/>
                    <a:pt x="5012980" y="2923504"/>
                  </a:cubicBezTo>
                  <a:cubicBezTo>
                    <a:pt x="5001684" y="2931034"/>
                    <a:pt x="4987222" y="2932090"/>
                    <a:pt x="4974343" y="2936383"/>
                  </a:cubicBezTo>
                  <a:cubicBezTo>
                    <a:pt x="4878476" y="3032250"/>
                    <a:pt x="5008115" y="2919374"/>
                    <a:pt x="4768281" y="2987898"/>
                  </a:cubicBezTo>
                  <a:cubicBezTo>
                    <a:pt x="4755228" y="2991628"/>
                    <a:pt x="4763883" y="3015934"/>
                    <a:pt x="4755402" y="3026535"/>
                  </a:cubicBezTo>
                  <a:cubicBezTo>
                    <a:pt x="4745733" y="3038622"/>
                    <a:pt x="4729645" y="3043707"/>
                    <a:pt x="4716766" y="3052293"/>
                  </a:cubicBezTo>
                  <a:cubicBezTo>
                    <a:pt x="4708180" y="3065172"/>
                    <a:pt x="4700917" y="3079038"/>
                    <a:pt x="4691008" y="3090929"/>
                  </a:cubicBezTo>
                  <a:cubicBezTo>
                    <a:pt x="4653177" y="3136326"/>
                    <a:pt x="4628951" y="3145179"/>
                    <a:pt x="4575098" y="3181081"/>
                  </a:cubicBezTo>
                  <a:cubicBezTo>
                    <a:pt x="4575096" y="3181082"/>
                    <a:pt x="4497827" y="3232597"/>
                    <a:pt x="4497825" y="3232597"/>
                  </a:cubicBezTo>
                  <a:lnTo>
                    <a:pt x="4420552" y="3245476"/>
                  </a:lnTo>
                  <a:cubicBezTo>
                    <a:pt x="4407673" y="3254062"/>
                    <a:pt x="4394510" y="3262236"/>
                    <a:pt x="4381915" y="3271233"/>
                  </a:cubicBezTo>
                  <a:cubicBezTo>
                    <a:pt x="4364448" y="3283709"/>
                    <a:pt x="4349037" y="3299220"/>
                    <a:pt x="4330400" y="3309870"/>
                  </a:cubicBezTo>
                  <a:cubicBezTo>
                    <a:pt x="4318613" y="3316605"/>
                    <a:pt x="4304860" y="3319177"/>
                    <a:pt x="4291763" y="3322749"/>
                  </a:cubicBezTo>
                  <a:cubicBezTo>
                    <a:pt x="4257610" y="3332064"/>
                    <a:pt x="4188732" y="3348507"/>
                    <a:pt x="4188732" y="3348507"/>
                  </a:cubicBezTo>
                  <a:cubicBezTo>
                    <a:pt x="4184439" y="3361386"/>
                    <a:pt x="4185452" y="3377544"/>
                    <a:pt x="4175853" y="3387143"/>
                  </a:cubicBezTo>
                  <a:cubicBezTo>
                    <a:pt x="4153963" y="3409033"/>
                    <a:pt x="4098580" y="3438659"/>
                    <a:pt x="4098580" y="3438659"/>
                  </a:cubicBezTo>
                  <a:cubicBezTo>
                    <a:pt x="4089994" y="3451538"/>
                    <a:pt x="4082731" y="3465404"/>
                    <a:pt x="4072822" y="3477295"/>
                  </a:cubicBezTo>
                  <a:cubicBezTo>
                    <a:pt x="4054982" y="3498703"/>
                    <a:pt x="4022365" y="3529772"/>
                    <a:pt x="3995549" y="3541690"/>
                  </a:cubicBezTo>
                  <a:cubicBezTo>
                    <a:pt x="3970738" y="3552717"/>
                    <a:pt x="3944616" y="3560863"/>
                    <a:pt x="3918276" y="3567448"/>
                  </a:cubicBezTo>
                  <a:cubicBezTo>
                    <a:pt x="3901765" y="3571575"/>
                    <a:pt x="3846604" y="3583965"/>
                    <a:pt x="3828124" y="3593205"/>
                  </a:cubicBezTo>
                  <a:cubicBezTo>
                    <a:pt x="3814280" y="3600127"/>
                    <a:pt x="3802366" y="3610377"/>
                    <a:pt x="3789487" y="3618963"/>
                  </a:cubicBezTo>
                  <a:cubicBezTo>
                    <a:pt x="3785194" y="3631842"/>
                    <a:pt x="3776608" y="3644024"/>
                    <a:pt x="3776608" y="3657600"/>
                  </a:cubicBezTo>
                  <a:cubicBezTo>
                    <a:pt x="3776608" y="3755242"/>
                    <a:pt x="3934193" y="3705883"/>
                    <a:pt x="3982670" y="3709115"/>
                  </a:cubicBezTo>
                  <a:cubicBezTo>
                    <a:pt x="4008428" y="3726287"/>
                    <a:pt x="4030575" y="3750842"/>
                    <a:pt x="4059943" y="3760631"/>
                  </a:cubicBezTo>
                  <a:cubicBezTo>
                    <a:pt x="4166014" y="3795987"/>
                    <a:pt x="4110338" y="3782548"/>
                    <a:pt x="4227369" y="3799267"/>
                  </a:cubicBezTo>
                  <a:cubicBezTo>
                    <a:pt x="4253103" y="3876470"/>
                    <a:pt x="4236790" y="3876404"/>
                    <a:pt x="4304642" y="3915177"/>
                  </a:cubicBezTo>
                  <a:cubicBezTo>
                    <a:pt x="4316429" y="3921912"/>
                    <a:pt x="4330399" y="3923763"/>
                    <a:pt x="4343278" y="3928056"/>
                  </a:cubicBezTo>
                  <a:cubicBezTo>
                    <a:pt x="4351864" y="3940935"/>
                    <a:pt x="4359127" y="3954802"/>
                    <a:pt x="4369036" y="3966693"/>
                  </a:cubicBezTo>
                  <a:cubicBezTo>
                    <a:pt x="4380696" y="3980685"/>
                    <a:pt x="4397570" y="3990175"/>
                    <a:pt x="4407673" y="4005329"/>
                  </a:cubicBezTo>
                  <a:cubicBezTo>
                    <a:pt x="4438908" y="4052180"/>
                    <a:pt x="4397674" y="4040047"/>
                    <a:pt x="4446309" y="4082602"/>
                  </a:cubicBezTo>
                  <a:cubicBezTo>
                    <a:pt x="4469607" y="4102987"/>
                    <a:pt x="4501693" y="4112228"/>
                    <a:pt x="4523583" y="4134118"/>
                  </a:cubicBezTo>
                  <a:cubicBezTo>
                    <a:pt x="4573164" y="4183700"/>
                    <a:pt x="4547064" y="4162652"/>
                    <a:pt x="4600856" y="4198512"/>
                  </a:cubicBezTo>
                  <a:cubicBezTo>
                    <a:pt x="4605149" y="4211391"/>
                    <a:pt x="4605254" y="4226548"/>
                    <a:pt x="4613735" y="4237149"/>
                  </a:cubicBezTo>
                  <a:cubicBezTo>
                    <a:pt x="4623404" y="4249236"/>
                    <a:pt x="4641426" y="4251962"/>
                    <a:pt x="4652371" y="4262907"/>
                  </a:cubicBezTo>
                  <a:cubicBezTo>
                    <a:pt x="4663316" y="4273852"/>
                    <a:pt x="4669543" y="4288664"/>
                    <a:pt x="4678129" y="4301543"/>
                  </a:cubicBezTo>
                  <a:cubicBezTo>
                    <a:pt x="4682422" y="4314422"/>
                    <a:pt x="4684937" y="4328038"/>
                    <a:pt x="4691008" y="4340180"/>
                  </a:cubicBezTo>
                  <a:cubicBezTo>
                    <a:pt x="4714990" y="4388144"/>
                    <a:pt x="4719798" y="4374728"/>
                    <a:pt x="4755402" y="4417453"/>
                  </a:cubicBezTo>
                  <a:cubicBezTo>
                    <a:pt x="4765311" y="4429344"/>
                    <a:pt x="4772574" y="4443211"/>
                    <a:pt x="4781160" y="4456090"/>
                  </a:cubicBezTo>
                  <a:cubicBezTo>
                    <a:pt x="4768281" y="4460383"/>
                    <a:pt x="4756082" y="4468291"/>
                    <a:pt x="4742524" y="4468969"/>
                  </a:cubicBezTo>
                  <a:cubicBezTo>
                    <a:pt x="4583825" y="4476904"/>
                    <a:pt x="4420158" y="4443310"/>
                    <a:pt x="4266005" y="4481848"/>
                  </a:cubicBezTo>
                  <a:cubicBezTo>
                    <a:pt x="4226495" y="4491726"/>
                    <a:pt x="4227369" y="4597757"/>
                    <a:pt x="4227369" y="4597757"/>
                  </a:cubicBezTo>
                  <a:cubicBezTo>
                    <a:pt x="4182079" y="4591287"/>
                    <a:pt x="4060653" y="4566280"/>
                    <a:pt x="4021307" y="4597757"/>
                  </a:cubicBezTo>
                  <a:cubicBezTo>
                    <a:pt x="3997603" y="4616720"/>
                    <a:pt x="4022004" y="4660758"/>
                    <a:pt x="4008428" y="4687909"/>
                  </a:cubicBezTo>
                  <a:cubicBezTo>
                    <a:pt x="4002357" y="4700051"/>
                    <a:pt x="3982670" y="4696495"/>
                    <a:pt x="3969791" y="4700788"/>
                  </a:cubicBezTo>
                  <a:cubicBezTo>
                    <a:pt x="3944033" y="4696495"/>
                    <a:pt x="3917291" y="4696167"/>
                    <a:pt x="3892518" y="4687909"/>
                  </a:cubicBezTo>
                  <a:cubicBezTo>
                    <a:pt x="3865619" y="4678943"/>
                    <a:pt x="3833181" y="4641451"/>
                    <a:pt x="3815245" y="4623515"/>
                  </a:cubicBezTo>
                  <a:cubicBezTo>
                    <a:pt x="3792790" y="4626322"/>
                    <a:pt x="3708160" y="4630060"/>
                    <a:pt x="3673577" y="4649273"/>
                  </a:cubicBezTo>
                  <a:cubicBezTo>
                    <a:pt x="3646516" y="4664307"/>
                    <a:pt x="3622062" y="4683616"/>
                    <a:pt x="3596304" y="4700788"/>
                  </a:cubicBezTo>
                  <a:cubicBezTo>
                    <a:pt x="3583425" y="4709374"/>
                    <a:pt x="3573092" y="4725261"/>
                    <a:pt x="3557667" y="4726546"/>
                  </a:cubicBezTo>
                  <a:lnTo>
                    <a:pt x="3403121" y="4739425"/>
                  </a:lnTo>
                  <a:cubicBezTo>
                    <a:pt x="3377363" y="4748011"/>
                    <a:pt x="3348438" y="4750122"/>
                    <a:pt x="3325847" y="4765183"/>
                  </a:cubicBezTo>
                  <a:cubicBezTo>
                    <a:pt x="3275915" y="4798470"/>
                    <a:pt x="3301895" y="4786045"/>
                    <a:pt x="3248574" y="4803819"/>
                  </a:cubicBezTo>
                  <a:cubicBezTo>
                    <a:pt x="3244281" y="4816698"/>
                    <a:pt x="3237489" y="4828999"/>
                    <a:pt x="3235695" y="4842456"/>
                  </a:cubicBezTo>
                  <a:cubicBezTo>
                    <a:pt x="3230466" y="4881675"/>
                    <a:pt x="3236857" y="4981800"/>
                    <a:pt x="3209938" y="5035639"/>
                  </a:cubicBezTo>
                  <a:cubicBezTo>
                    <a:pt x="3203016" y="5049484"/>
                    <a:pt x="3190467" y="5060131"/>
                    <a:pt x="3184180" y="5074276"/>
                  </a:cubicBezTo>
                  <a:cubicBezTo>
                    <a:pt x="3173153" y="5099087"/>
                    <a:pt x="3158422" y="5151549"/>
                    <a:pt x="3158422" y="5151549"/>
                  </a:cubicBezTo>
                  <a:cubicBezTo>
                    <a:pt x="3162715" y="5237408"/>
                    <a:pt x="3164162" y="5323457"/>
                    <a:pt x="3171301" y="5409126"/>
                  </a:cubicBezTo>
                  <a:cubicBezTo>
                    <a:pt x="3173109" y="5430816"/>
                    <a:pt x="3203837" y="5490466"/>
                    <a:pt x="3171301" y="5512157"/>
                  </a:cubicBezTo>
                  <a:cubicBezTo>
                    <a:pt x="3153441" y="5524063"/>
                    <a:pt x="3128372" y="5512157"/>
                    <a:pt x="3106907" y="5512157"/>
                  </a:cubicBezTo>
                </a:path>
              </a:pathLst>
            </a:custGeom>
            <a:noFill/>
            <a:ln w="63500">
              <a:solidFill>
                <a:schemeClr val="accent4">
                  <a:lumMod val="20000"/>
                  <a:lumOff val="8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</p:grpSp>
      <p:sp>
        <p:nvSpPr>
          <p:cNvPr id="7" name="Rectangle 6"/>
          <p:cNvSpPr/>
          <p:nvPr/>
        </p:nvSpPr>
        <p:spPr>
          <a:xfrm>
            <a:off x="1235323" y="0"/>
            <a:ext cx="9792430" cy="3516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8" name="Rectangle 7"/>
          <p:cNvSpPr/>
          <p:nvPr/>
        </p:nvSpPr>
        <p:spPr>
          <a:xfrm>
            <a:off x="5970376" y="3516923"/>
            <a:ext cx="5057377" cy="33410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9" name="Rectangle 8"/>
          <p:cNvSpPr/>
          <p:nvPr/>
        </p:nvSpPr>
        <p:spPr>
          <a:xfrm>
            <a:off x="4662083" y="5978768"/>
            <a:ext cx="1308294" cy="8792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0" name="Line Callout 1 9"/>
          <p:cNvSpPr/>
          <p:nvPr/>
        </p:nvSpPr>
        <p:spPr>
          <a:xfrm rot="10800000">
            <a:off x="48203" y="2902941"/>
            <a:ext cx="1716427" cy="1524679"/>
          </a:xfrm>
          <a:prstGeom prst="borderCallout1">
            <a:avLst>
              <a:gd name="adj1" fmla="val 53553"/>
              <a:gd name="adj2" fmla="val -310"/>
              <a:gd name="adj3" fmla="val -4108"/>
              <a:gd name="adj4" fmla="val -163505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2" y="2963946"/>
            <a:ext cx="552977" cy="55297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4340" y="2945074"/>
            <a:ext cx="622126" cy="6221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2" y="3609332"/>
            <a:ext cx="552977" cy="63197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615" y="3609332"/>
            <a:ext cx="644246" cy="644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40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grpSp>
        <p:nvGrpSpPr>
          <p:cNvPr id="6" name="Group 5"/>
          <p:cNvGrpSpPr/>
          <p:nvPr/>
        </p:nvGrpSpPr>
        <p:grpSpPr>
          <a:xfrm>
            <a:off x="1235322" y="0"/>
            <a:ext cx="9792431" cy="6858000"/>
            <a:chOff x="1235322" y="0"/>
            <a:chExt cx="9792431" cy="6858000"/>
          </a:xfrm>
        </p:grpSpPr>
        <p:pic>
          <p:nvPicPr>
            <p:cNvPr id="4" name="Content Placeholder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0" t="1623" r="1148" b="1928"/>
            <a:stretch/>
          </p:blipFill>
          <p:spPr>
            <a:xfrm>
              <a:off x="1235322" y="0"/>
              <a:ext cx="9792431" cy="6858000"/>
            </a:xfrm>
            <a:prstGeom prst="rect">
              <a:avLst/>
            </a:prstGeom>
          </p:spPr>
        </p:pic>
        <p:sp>
          <p:nvSpPr>
            <p:cNvPr id="5" name="Freeform 4"/>
            <p:cNvSpPr/>
            <p:nvPr/>
          </p:nvSpPr>
          <p:spPr>
            <a:xfrm>
              <a:off x="2775284" y="565176"/>
              <a:ext cx="5224052" cy="5593731"/>
            </a:xfrm>
            <a:custGeom>
              <a:avLst/>
              <a:gdLst>
                <a:gd name="connsiteX0" fmla="*/ 1909171 w 5067861"/>
                <a:gd name="connsiteY0" fmla="*/ 3953814 h 5517448"/>
                <a:gd name="connsiteX1" fmla="*/ 1638715 w 5067861"/>
                <a:gd name="connsiteY1" fmla="*/ 3966693 h 5517448"/>
                <a:gd name="connsiteX2" fmla="*/ 1600078 w 5067861"/>
                <a:gd name="connsiteY2" fmla="*/ 3979571 h 5517448"/>
                <a:gd name="connsiteX3" fmla="*/ 1548563 w 5067861"/>
                <a:gd name="connsiteY3" fmla="*/ 3992450 h 5517448"/>
                <a:gd name="connsiteX4" fmla="*/ 1432653 w 5067861"/>
                <a:gd name="connsiteY4" fmla="*/ 4005329 h 5517448"/>
                <a:gd name="connsiteX5" fmla="*/ 1394016 w 5067861"/>
                <a:gd name="connsiteY5" fmla="*/ 4031087 h 5517448"/>
                <a:gd name="connsiteX6" fmla="*/ 1059166 w 5067861"/>
                <a:gd name="connsiteY6" fmla="*/ 4031087 h 5517448"/>
                <a:gd name="connsiteX7" fmla="*/ 969014 w 5067861"/>
                <a:gd name="connsiteY7" fmla="*/ 3992450 h 5517448"/>
                <a:gd name="connsiteX8" fmla="*/ 904619 w 5067861"/>
                <a:gd name="connsiteY8" fmla="*/ 3940935 h 5517448"/>
                <a:gd name="connsiteX9" fmla="*/ 827346 w 5067861"/>
                <a:gd name="connsiteY9" fmla="*/ 3928056 h 5517448"/>
                <a:gd name="connsiteX10" fmla="*/ 750073 w 5067861"/>
                <a:gd name="connsiteY10" fmla="*/ 3902298 h 5517448"/>
                <a:gd name="connsiteX11" fmla="*/ 659921 w 5067861"/>
                <a:gd name="connsiteY11" fmla="*/ 3915177 h 5517448"/>
                <a:gd name="connsiteX12" fmla="*/ 647042 w 5067861"/>
                <a:gd name="connsiteY12" fmla="*/ 3953814 h 5517448"/>
                <a:gd name="connsiteX13" fmla="*/ 621284 w 5067861"/>
                <a:gd name="connsiteY13" fmla="*/ 3992450 h 5517448"/>
                <a:gd name="connsiteX14" fmla="*/ 582647 w 5067861"/>
                <a:gd name="connsiteY14" fmla="*/ 4005329 h 5517448"/>
                <a:gd name="connsiteX15" fmla="*/ 466738 w 5067861"/>
                <a:gd name="connsiteY15" fmla="*/ 4018208 h 5517448"/>
                <a:gd name="connsiteX16" fmla="*/ 428101 w 5067861"/>
                <a:gd name="connsiteY16" fmla="*/ 4043966 h 5517448"/>
                <a:gd name="connsiteX17" fmla="*/ 273555 w 5067861"/>
                <a:gd name="connsiteY17" fmla="*/ 4018208 h 5517448"/>
                <a:gd name="connsiteX18" fmla="*/ 15977 w 5067861"/>
                <a:gd name="connsiteY18" fmla="*/ 4031087 h 5517448"/>
                <a:gd name="connsiteX19" fmla="*/ 3098 w 5067861"/>
                <a:gd name="connsiteY19" fmla="*/ 3696236 h 5517448"/>
                <a:gd name="connsiteX20" fmla="*/ 54614 w 5067861"/>
                <a:gd name="connsiteY20" fmla="*/ 3490174 h 5517448"/>
                <a:gd name="connsiteX21" fmla="*/ 93250 w 5067861"/>
                <a:gd name="connsiteY21" fmla="*/ 3477295 h 5517448"/>
                <a:gd name="connsiteX22" fmla="*/ 144766 w 5067861"/>
                <a:gd name="connsiteY22" fmla="*/ 3412901 h 5517448"/>
                <a:gd name="connsiteX23" fmla="*/ 170524 w 5067861"/>
                <a:gd name="connsiteY23" fmla="*/ 3374264 h 5517448"/>
                <a:gd name="connsiteX24" fmla="*/ 209160 w 5067861"/>
                <a:gd name="connsiteY24" fmla="*/ 3348507 h 5517448"/>
                <a:gd name="connsiteX25" fmla="*/ 286433 w 5067861"/>
                <a:gd name="connsiteY25" fmla="*/ 3284112 h 5517448"/>
                <a:gd name="connsiteX26" fmla="*/ 350828 w 5067861"/>
                <a:gd name="connsiteY26" fmla="*/ 3219718 h 5517448"/>
                <a:gd name="connsiteX27" fmla="*/ 415222 w 5067861"/>
                <a:gd name="connsiteY27" fmla="*/ 3155324 h 5517448"/>
                <a:gd name="connsiteX28" fmla="*/ 428101 w 5067861"/>
                <a:gd name="connsiteY28" fmla="*/ 3116687 h 5517448"/>
                <a:gd name="connsiteX29" fmla="*/ 569769 w 5067861"/>
                <a:gd name="connsiteY29" fmla="*/ 3026535 h 5517448"/>
                <a:gd name="connsiteX30" fmla="*/ 647042 w 5067861"/>
                <a:gd name="connsiteY30" fmla="*/ 2987898 h 5517448"/>
                <a:gd name="connsiteX31" fmla="*/ 685678 w 5067861"/>
                <a:gd name="connsiteY31" fmla="*/ 2975019 h 5517448"/>
                <a:gd name="connsiteX32" fmla="*/ 724315 w 5067861"/>
                <a:gd name="connsiteY32" fmla="*/ 2949262 h 5517448"/>
                <a:gd name="connsiteX33" fmla="*/ 814467 w 5067861"/>
                <a:gd name="connsiteY33" fmla="*/ 2923504 h 5517448"/>
                <a:gd name="connsiteX34" fmla="*/ 853104 w 5067861"/>
                <a:gd name="connsiteY34" fmla="*/ 2897746 h 5517448"/>
                <a:gd name="connsiteX35" fmla="*/ 865983 w 5067861"/>
                <a:gd name="connsiteY35" fmla="*/ 2846231 h 5517448"/>
                <a:gd name="connsiteX36" fmla="*/ 891740 w 5067861"/>
                <a:gd name="connsiteY36" fmla="*/ 2807594 h 5517448"/>
                <a:gd name="connsiteX37" fmla="*/ 943256 w 5067861"/>
                <a:gd name="connsiteY37" fmla="*/ 2743200 h 5517448"/>
                <a:gd name="connsiteX38" fmla="*/ 1355380 w 5067861"/>
                <a:gd name="connsiteY38" fmla="*/ 2743200 h 5517448"/>
                <a:gd name="connsiteX39" fmla="*/ 1432653 w 5067861"/>
                <a:gd name="connsiteY39" fmla="*/ 2717442 h 5517448"/>
                <a:gd name="connsiteX40" fmla="*/ 1612957 w 5067861"/>
                <a:gd name="connsiteY40" fmla="*/ 2730321 h 5517448"/>
                <a:gd name="connsiteX41" fmla="*/ 1664473 w 5067861"/>
                <a:gd name="connsiteY41" fmla="*/ 2653048 h 5517448"/>
                <a:gd name="connsiteX42" fmla="*/ 1651594 w 5067861"/>
                <a:gd name="connsiteY42" fmla="*/ 2601532 h 5517448"/>
                <a:gd name="connsiteX43" fmla="*/ 1561442 w 5067861"/>
                <a:gd name="connsiteY43" fmla="*/ 2562895 h 5517448"/>
                <a:gd name="connsiteX44" fmla="*/ 1497047 w 5067861"/>
                <a:gd name="connsiteY44" fmla="*/ 2485622 h 5517448"/>
                <a:gd name="connsiteX45" fmla="*/ 1484169 w 5067861"/>
                <a:gd name="connsiteY45" fmla="*/ 2446986 h 5517448"/>
                <a:gd name="connsiteX46" fmla="*/ 1458411 w 5067861"/>
                <a:gd name="connsiteY46" fmla="*/ 2356833 h 5517448"/>
                <a:gd name="connsiteX47" fmla="*/ 1432653 w 5067861"/>
                <a:gd name="connsiteY47" fmla="*/ 2318197 h 5517448"/>
                <a:gd name="connsiteX48" fmla="*/ 1419774 w 5067861"/>
                <a:gd name="connsiteY48" fmla="*/ 2279560 h 5517448"/>
                <a:gd name="connsiteX49" fmla="*/ 1368259 w 5067861"/>
                <a:gd name="connsiteY49" fmla="*/ 2202287 h 5517448"/>
                <a:gd name="connsiteX50" fmla="*/ 1303864 w 5067861"/>
                <a:gd name="connsiteY50" fmla="*/ 2086377 h 5517448"/>
                <a:gd name="connsiteX51" fmla="*/ 1278107 w 5067861"/>
                <a:gd name="connsiteY51" fmla="*/ 2047740 h 5517448"/>
                <a:gd name="connsiteX52" fmla="*/ 1252349 w 5067861"/>
                <a:gd name="connsiteY52" fmla="*/ 1957588 h 5517448"/>
                <a:gd name="connsiteX53" fmla="*/ 1226591 w 5067861"/>
                <a:gd name="connsiteY53" fmla="*/ 1738648 h 5517448"/>
                <a:gd name="connsiteX54" fmla="*/ 1200833 w 5067861"/>
                <a:gd name="connsiteY54" fmla="*/ 1687132 h 5517448"/>
                <a:gd name="connsiteX55" fmla="*/ 1239470 w 5067861"/>
                <a:gd name="connsiteY55" fmla="*/ 1416676 h 5517448"/>
                <a:gd name="connsiteX56" fmla="*/ 1290985 w 5067861"/>
                <a:gd name="connsiteY56" fmla="*/ 1300766 h 5517448"/>
                <a:gd name="connsiteX57" fmla="*/ 1316743 w 5067861"/>
                <a:gd name="connsiteY57" fmla="*/ 1210614 h 5517448"/>
                <a:gd name="connsiteX58" fmla="*/ 1432653 w 5067861"/>
                <a:gd name="connsiteY58" fmla="*/ 1159098 h 5517448"/>
                <a:gd name="connsiteX59" fmla="*/ 1471290 w 5067861"/>
                <a:gd name="connsiteY59" fmla="*/ 1133340 h 5517448"/>
                <a:gd name="connsiteX60" fmla="*/ 1484169 w 5067861"/>
                <a:gd name="connsiteY60" fmla="*/ 1094704 h 5517448"/>
                <a:gd name="connsiteX61" fmla="*/ 1509926 w 5067861"/>
                <a:gd name="connsiteY61" fmla="*/ 1056067 h 5517448"/>
                <a:gd name="connsiteX62" fmla="*/ 1522805 w 5067861"/>
                <a:gd name="connsiteY62" fmla="*/ 1004552 h 5517448"/>
                <a:gd name="connsiteX63" fmla="*/ 1548563 w 5067861"/>
                <a:gd name="connsiteY63" fmla="*/ 965915 h 5517448"/>
                <a:gd name="connsiteX64" fmla="*/ 1612957 w 5067861"/>
                <a:gd name="connsiteY64" fmla="*/ 875763 h 5517448"/>
                <a:gd name="connsiteX65" fmla="*/ 1638715 w 5067861"/>
                <a:gd name="connsiteY65" fmla="*/ 824248 h 5517448"/>
                <a:gd name="connsiteX66" fmla="*/ 1664473 w 5067861"/>
                <a:gd name="connsiteY66" fmla="*/ 746974 h 5517448"/>
                <a:gd name="connsiteX67" fmla="*/ 1677352 w 5067861"/>
                <a:gd name="connsiteY67" fmla="*/ 708338 h 5517448"/>
                <a:gd name="connsiteX68" fmla="*/ 1690231 w 5067861"/>
                <a:gd name="connsiteY68" fmla="*/ 669701 h 5517448"/>
                <a:gd name="connsiteX69" fmla="*/ 1715988 w 5067861"/>
                <a:gd name="connsiteY69" fmla="*/ 618186 h 5517448"/>
                <a:gd name="connsiteX70" fmla="*/ 1741746 w 5067861"/>
                <a:gd name="connsiteY70" fmla="*/ 579549 h 5517448"/>
                <a:gd name="connsiteX71" fmla="*/ 1754625 w 5067861"/>
                <a:gd name="connsiteY71" fmla="*/ 540912 h 5517448"/>
                <a:gd name="connsiteX72" fmla="*/ 1793262 w 5067861"/>
                <a:gd name="connsiteY72" fmla="*/ 450760 h 5517448"/>
                <a:gd name="connsiteX73" fmla="*/ 1806140 w 5067861"/>
                <a:gd name="connsiteY73" fmla="*/ 321971 h 5517448"/>
                <a:gd name="connsiteX74" fmla="*/ 1831898 w 5067861"/>
                <a:gd name="connsiteY74" fmla="*/ 283335 h 5517448"/>
                <a:gd name="connsiteX75" fmla="*/ 1844777 w 5067861"/>
                <a:gd name="connsiteY75" fmla="*/ 231819 h 5517448"/>
                <a:gd name="connsiteX76" fmla="*/ 1870535 w 5067861"/>
                <a:gd name="connsiteY76" fmla="*/ 154546 h 5517448"/>
                <a:gd name="connsiteX77" fmla="*/ 1883414 w 5067861"/>
                <a:gd name="connsiteY77" fmla="*/ 115909 h 5517448"/>
                <a:gd name="connsiteX78" fmla="*/ 1909171 w 5067861"/>
                <a:gd name="connsiteY78" fmla="*/ 0 h 5517448"/>
                <a:gd name="connsiteX79" fmla="*/ 1947808 w 5067861"/>
                <a:gd name="connsiteY79" fmla="*/ 128788 h 5517448"/>
                <a:gd name="connsiteX80" fmla="*/ 1960687 w 5067861"/>
                <a:gd name="connsiteY80" fmla="*/ 167425 h 5517448"/>
                <a:gd name="connsiteX81" fmla="*/ 1986445 w 5067861"/>
                <a:gd name="connsiteY81" fmla="*/ 206062 h 5517448"/>
                <a:gd name="connsiteX82" fmla="*/ 2012202 w 5067861"/>
                <a:gd name="connsiteY82" fmla="*/ 283335 h 5517448"/>
                <a:gd name="connsiteX83" fmla="*/ 2025081 w 5067861"/>
                <a:gd name="connsiteY83" fmla="*/ 321971 h 5517448"/>
                <a:gd name="connsiteX84" fmla="*/ 2037960 w 5067861"/>
                <a:gd name="connsiteY84" fmla="*/ 360608 h 5517448"/>
                <a:gd name="connsiteX85" fmla="*/ 2063718 w 5067861"/>
                <a:gd name="connsiteY85" fmla="*/ 399245 h 5517448"/>
                <a:gd name="connsiteX86" fmla="*/ 2076597 w 5067861"/>
                <a:gd name="connsiteY86" fmla="*/ 450760 h 5517448"/>
                <a:gd name="connsiteX87" fmla="*/ 2102355 w 5067861"/>
                <a:gd name="connsiteY87" fmla="*/ 489397 h 5517448"/>
                <a:gd name="connsiteX88" fmla="*/ 2128112 w 5067861"/>
                <a:gd name="connsiteY88" fmla="*/ 540912 h 5517448"/>
                <a:gd name="connsiteX89" fmla="*/ 2166749 w 5067861"/>
                <a:gd name="connsiteY89" fmla="*/ 669701 h 5517448"/>
                <a:gd name="connsiteX90" fmla="*/ 2192507 w 5067861"/>
                <a:gd name="connsiteY90" fmla="*/ 850005 h 5517448"/>
                <a:gd name="connsiteX91" fmla="*/ 2256901 w 5067861"/>
                <a:gd name="connsiteY91" fmla="*/ 837126 h 5517448"/>
                <a:gd name="connsiteX92" fmla="*/ 2308416 w 5067861"/>
                <a:gd name="connsiteY92" fmla="*/ 759853 h 5517448"/>
                <a:gd name="connsiteX93" fmla="*/ 2334174 w 5067861"/>
                <a:gd name="connsiteY93" fmla="*/ 721217 h 5517448"/>
                <a:gd name="connsiteX94" fmla="*/ 2359932 w 5067861"/>
                <a:gd name="connsiteY94" fmla="*/ 682580 h 5517448"/>
                <a:gd name="connsiteX95" fmla="*/ 2437205 w 5067861"/>
                <a:gd name="connsiteY95" fmla="*/ 643943 h 5517448"/>
                <a:gd name="connsiteX96" fmla="*/ 2475842 w 5067861"/>
                <a:gd name="connsiteY96" fmla="*/ 605307 h 5517448"/>
                <a:gd name="connsiteX97" fmla="*/ 2501600 w 5067861"/>
                <a:gd name="connsiteY97" fmla="*/ 528033 h 5517448"/>
                <a:gd name="connsiteX98" fmla="*/ 2514478 w 5067861"/>
                <a:gd name="connsiteY98" fmla="*/ 489397 h 5517448"/>
                <a:gd name="connsiteX99" fmla="*/ 2604631 w 5067861"/>
                <a:gd name="connsiteY99" fmla="*/ 373487 h 5517448"/>
                <a:gd name="connsiteX100" fmla="*/ 2643267 w 5067861"/>
                <a:gd name="connsiteY100" fmla="*/ 347729 h 5517448"/>
                <a:gd name="connsiteX101" fmla="*/ 2733419 w 5067861"/>
                <a:gd name="connsiteY101" fmla="*/ 283335 h 5517448"/>
                <a:gd name="connsiteX102" fmla="*/ 2810693 w 5067861"/>
                <a:gd name="connsiteY102" fmla="*/ 257577 h 5517448"/>
                <a:gd name="connsiteX103" fmla="*/ 2849329 w 5067861"/>
                <a:gd name="connsiteY103" fmla="*/ 231819 h 5517448"/>
                <a:gd name="connsiteX104" fmla="*/ 2926602 w 5067861"/>
                <a:gd name="connsiteY104" fmla="*/ 206062 h 5517448"/>
                <a:gd name="connsiteX105" fmla="*/ 2965239 w 5067861"/>
                <a:gd name="connsiteY105" fmla="*/ 193183 h 5517448"/>
                <a:gd name="connsiteX106" fmla="*/ 3029633 w 5067861"/>
                <a:gd name="connsiteY106" fmla="*/ 180304 h 5517448"/>
                <a:gd name="connsiteX107" fmla="*/ 3068270 w 5067861"/>
                <a:gd name="connsiteY107" fmla="*/ 167425 h 5517448"/>
                <a:gd name="connsiteX108" fmla="*/ 3145543 w 5067861"/>
                <a:gd name="connsiteY108" fmla="*/ 154546 h 5517448"/>
                <a:gd name="connsiteX109" fmla="*/ 3209938 w 5067861"/>
                <a:gd name="connsiteY109" fmla="*/ 141667 h 5517448"/>
                <a:gd name="connsiteX110" fmla="*/ 3287211 w 5067861"/>
                <a:gd name="connsiteY110" fmla="*/ 115909 h 5517448"/>
                <a:gd name="connsiteX111" fmla="*/ 3390242 w 5067861"/>
                <a:gd name="connsiteY111" fmla="*/ 25757 h 5517448"/>
                <a:gd name="connsiteX112" fmla="*/ 3428878 w 5067861"/>
                <a:gd name="connsiteY112" fmla="*/ 0 h 5517448"/>
                <a:gd name="connsiteX113" fmla="*/ 3506152 w 5067861"/>
                <a:gd name="connsiteY113" fmla="*/ 38636 h 5517448"/>
                <a:gd name="connsiteX114" fmla="*/ 3519031 w 5067861"/>
                <a:gd name="connsiteY114" fmla="*/ 90152 h 5517448"/>
                <a:gd name="connsiteX115" fmla="*/ 3531909 w 5067861"/>
                <a:gd name="connsiteY115" fmla="*/ 154546 h 5517448"/>
                <a:gd name="connsiteX116" fmla="*/ 3544788 w 5067861"/>
                <a:gd name="connsiteY116" fmla="*/ 244698 h 5517448"/>
                <a:gd name="connsiteX117" fmla="*/ 3596304 w 5067861"/>
                <a:gd name="connsiteY117" fmla="*/ 321971 h 5517448"/>
                <a:gd name="connsiteX118" fmla="*/ 3634940 w 5067861"/>
                <a:gd name="connsiteY118" fmla="*/ 399245 h 5517448"/>
                <a:gd name="connsiteX119" fmla="*/ 3647819 w 5067861"/>
                <a:gd name="connsiteY119" fmla="*/ 437881 h 5517448"/>
                <a:gd name="connsiteX120" fmla="*/ 3686456 w 5067861"/>
                <a:gd name="connsiteY120" fmla="*/ 463639 h 5517448"/>
                <a:gd name="connsiteX121" fmla="*/ 3750850 w 5067861"/>
                <a:gd name="connsiteY121" fmla="*/ 515155 h 5517448"/>
                <a:gd name="connsiteX122" fmla="*/ 3828124 w 5067861"/>
                <a:gd name="connsiteY122" fmla="*/ 566670 h 5517448"/>
                <a:gd name="connsiteX123" fmla="*/ 3918276 w 5067861"/>
                <a:gd name="connsiteY123" fmla="*/ 618186 h 5517448"/>
                <a:gd name="connsiteX124" fmla="*/ 3995549 w 5067861"/>
                <a:gd name="connsiteY124" fmla="*/ 669701 h 5517448"/>
                <a:gd name="connsiteX125" fmla="*/ 4098580 w 5067861"/>
                <a:gd name="connsiteY125" fmla="*/ 708338 h 5517448"/>
                <a:gd name="connsiteX126" fmla="*/ 4137216 w 5067861"/>
                <a:gd name="connsiteY126" fmla="*/ 734095 h 5517448"/>
                <a:gd name="connsiteX127" fmla="*/ 4175853 w 5067861"/>
                <a:gd name="connsiteY127" fmla="*/ 746974 h 5517448"/>
                <a:gd name="connsiteX128" fmla="*/ 4240247 w 5067861"/>
                <a:gd name="connsiteY128" fmla="*/ 772732 h 5517448"/>
                <a:gd name="connsiteX129" fmla="*/ 4291763 w 5067861"/>
                <a:gd name="connsiteY129" fmla="*/ 746974 h 5517448"/>
                <a:gd name="connsiteX130" fmla="*/ 4587977 w 5067861"/>
                <a:gd name="connsiteY130" fmla="*/ 721217 h 5517448"/>
                <a:gd name="connsiteX131" fmla="*/ 4626614 w 5067861"/>
                <a:gd name="connsiteY131" fmla="*/ 682580 h 5517448"/>
                <a:gd name="connsiteX132" fmla="*/ 4703887 w 5067861"/>
                <a:gd name="connsiteY132" fmla="*/ 631064 h 5517448"/>
                <a:gd name="connsiteX133" fmla="*/ 4755402 w 5067861"/>
                <a:gd name="connsiteY133" fmla="*/ 643943 h 5517448"/>
                <a:gd name="connsiteX134" fmla="*/ 4832676 w 5067861"/>
                <a:gd name="connsiteY134" fmla="*/ 682580 h 5517448"/>
                <a:gd name="connsiteX135" fmla="*/ 4922828 w 5067861"/>
                <a:gd name="connsiteY135" fmla="*/ 695459 h 5517448"/>
                <a:gd name="connsiteX136" fmla="*/ 4884191 w 5067861"/>
                <a:gd name="connsiteY136" fmla="*/ 824248 h 5517448"/>
                <a:gd name="connsiteX137" fmla="*/ 4858433 w 5067861"/>
                <a:gd name="connsiteY137" fmla="*/ 901521 h 5517448"/>
                <a:gd name="connsiteX138" fmla="*/ 4832676 w 5067861"/>
                <a:gd name="connsiteY138" fmla="*/ 1056067 h 5517448"/>
                <a:gd name="connsiteX139" fmla="*/ 4781160 w 5067861"/>
                <a:gd name="connsiteY139" fmla="*/ 1133340 h 5517448"/>
                <a:gd name="connsiteX140" fmla="*/ 4755402 w 5067861"/>
                <a:gd name="connsiteY140" fmla="*/ 1210614 h 5517448"/>
                <a:gd name="connsiteX141" fmla="*/ 4729645 w 5067861"/>
                <a:gd name="connsiteY141" fmla="*/ 1313645 h 5517448"/>
                <a:gd name="connsiteX142" fmla="*/ 4742524 w 5067861"/>
                <a:gd name="connsiteY142" fmla="*/ 1442433 h 5517448"/>
                <a:gd name="connsiteX143" fmla="*/ 4755402 w 5067861"/>
                <a:gd name="connsiteY143" fmla="*/ 1481070 h 5517448"/>
                <a:gd name="connsiteX144" fmla="*/ 4768281 w 5067861"/>
                <a:gd name="connsiteY144" fmla="*/ 1532586 h 5517448"/>
                <a:gd name="connsiteX145" fmla="*/ 4755402 w 5067861"/>
                <a:gd name="connsiteY145" fmla="*/ 1751526 h 5517448"/>
                <a:gd name="connsiteX146" fmla="*/ 4716766 w 5067861"/>
                <a:gd name="connsiteY146" fmla="*/ 1867436 h 5517448"/>
                <a:gd name="connsiteX147" fmla="*/ 4703887 w 5067861"/>
                <a:gd name="connsiteY147" fmla="*/ 1906073 h 5517448"/>
                <a:gd name="connsiteX148" fmla="*/ 4742524 w 5067861"/>
                <a:gd name="connsiteY148" fmla="*/ 2163650 h 5517448"/>
                <a:gd name="connsiteX149" fmla="*/ 4768281 w 5067861"/>
                <a:gd name="connsiteY149" fmla="*/ 2305318 h 5517448"/>
                <a:gd name="connsiteX150" fmla="*/ 4806918 w 5067861"/>
                <a:gd name="connsiteY150" fmla="*/ 2331076 h 5517448"/>
                <a:gd name="connsiteX151" fmla="*/ 4858433 w 5067861"/>
                <a:gd name="connsiteY151" fmla="*/ 2446986 h 5517448"/>
                <a:gd name="connsiteX152" fmla="*/ 4871312 w 5067861"/>
                <a:gd name="connsiteY152" fmla="*/ 2485622 h 5517448"/>
                <a:gd name="connsiteX153" fmla="*/ 4884191 w 5067861"/>
                <a:gd name="connsiteY153" fmla="*/ 2588653 h 5517448"/>
                <a:gd name="connsiteX154" fmla="*/ 4922828 w 5067861"/>
                <a:gd name="connsiteY154" fmla="*/ 2601532 h 5517448"/>
                <a:gd name="connsiteX155" fmla="*/ 4961464 w 5067861"/>
                <a:gd name="connsiteY155" fmla="*/ 2627290 h 5517448"/>
                <a:gd name="connsiteX156" fmla="*/ 5051616 w 5067861"/>
                <a:gd name="connsiteY156" fmla="*/ 2691684 h 5517448"/>
                <a:gd name="connsiteX157" fmla="*/ 5051616 w 5067861"/>
                <a:gd name="connsiteY157" fmla="*/ 2884867 h 5517448"/>
                <a:gd name="connsiteX158" fmla="*/ 5012980 w 5067861"/>
                <a:gd name="connsiteY158" fmla="*/ 2923504 h 5517448"/>
                <a:gd name="connsiteX159" fmla="*/ 4974343 w 5067861"/>
                <a:gd name="connsiteY159" fmla="*/ 2936383 h 5517448"/>
                <a:gd name="connsiteX160" fmla="*/ 4768281 w 5067861"/>
                <a:gd name="connsiteY160" fmla="*/ 2987898 h 5517448"/>
                <a:gd name="connsiteX161" fmla="*/ 4755402 w 5067861"/>
                <a:gd name="connsiteY161" fmla="*/ 3026535 h 5517448"/>
                <a:gd name="connsiteX162" fmla="*/ 4716766 w 5067861"/>
                <a:gd name="connsiteY162" fmla="*/ 3052293 h 5517448"/>
                <a:gd name="connsiteX163" fmla="*/ 4691008 w 5067861"/>
                <a:gd name="connsiteY163" fmla="*/ 3090929 h 5517448"/>
                <a:gd name="connsiteX164" fmla="*/ 4575098 w 5067861"/>
                <a:gd name="connsiteY164" fmla="*/ 3181081 h 5517448"/>
                <a:gd name="connsiteX165" fmla="*/ 4497825 w 5067861"/>
                <a:gd name="connsiteY165" fmla="*/ 3232597 h 5517448"/>
                <a:gd name="connsiteX166" fmla="*/ 4420552 w 5067861"/>
                <a:gd name="connsiteY166" fmla="*/ 3245476 h 5517448"/>
                <a:gd name="connsiteX167" fmla="*/ 4381915 w 5067861"/>
                <a:gd name="connsiteY167" fmla="*/ 3271233 h 5517448"/>
                <a:gd name="connsiteX168" fmla="*/ 4330400 w 5067861"/>
                <a:gd name="connsiteY168" fmla="*/ 3309870 h 5517448"/>
                <a:gd name="connsiteX169" fmla="*/ 4291763 w 5067861"/>
                <a:gd name="connsiteY169" fmla="*/ 3322749 h 5517448"/>
                <a:gd name="connsiteX170" fmla="*/ 4188732 w 5067861"/>
                <a:gd name="connsiteY170" fmla="*/ 3348507 h 5517448"/>
                <a:gd name="connsiteX171" fmla="*/ 4175853 w 5067861"/>
                <a:gd name="connsiteY171" fmla="*/ 3387143 h 5517448"/>
                <a:gd name="connsiteX172" fmla="*/ 4098580 w 5067861"/>
                <a:gd name="connsiteY172" fmla="*/ 3438659 h 5517448"/>
                <a:gd name="connsiteX173" fmla="*/ 4072822 w 5067861"/>
                <a:gd name="connsiteY173" fmla="*/ 3477295 h 5517448"/>
                <a:gd name="connsiteX174" fmla="*/ 3995549 w 5067861"/>
                <a:gd name="connsiteY174" fmla="*/ 3541690 h 5517448"/>
                <a:gd name="connsiteX175" fmla="*/ 3918276 w 5067861"/>
                <a:gd name="connsiteY175" fmla="*/ 3567448 h 5517448"/>
                <a:gd name="connsiteX176" fmla="*/ 3828124 w 5067861"/>
                <a:gd name="connsiteY176" fmla="*/ 3593205 h 5517448"/>
                <a:gd name="connsiteX177" fmla="*/ 3789487 w 5067861"/>
                <a:gd name="connsiteY177" fmla="*/ 3618963 h 5517448"/>
                <a:gd name="connsiteX178" fmla="*/ 3776608 w 5067861"/>
                <a:gd name="connsiteY178" fmla="*/ 3657600 h 5517448"/>
                <a:gd name="connsiteX179" fmla="*/ 3982670 w 5067861"/>
                <a:gd name="connsiteY179" fmla="*/ 3709115 h 5517448"/>
                <a:gd name="connsiteX180" fmla="*/ 4059943 w 5067861"/>
                <a:gd name="connsiteY180" fmla="*/ 3760631 h 5517448"/>
                <a:gd name="connsiteX181" fmla="*/ 4227369 w 5067861"/>
                <a:gd name="connsiteY181" fmla="*/ 3799267 h 5517448"/>
                <a:gd name="connsiteX182" fmla="*/ 4304642 w 5067861"/>
                <a:gd name="connsiteY182" fmla="*/ 3915177 h 5517448"/>
                <a:gd name="connsiteX183" fmla="*/ 4343278 w 5067861"/>
                <a:gd name="connsiteY183" fmla="*/ 3928056 h 5517448"/>
                <a:gd name="connsiteX184" fmla="*/ 4369036 w 5067861"/>
                <a:gd name="connsiteY184" fmla="*/ 3966693 h 5517448"/>
                <a:gd name="connsiteX185" fmla="*/ 4407673 w 5067861"/>
                <a:gd name="connsiteY185" fmla="*/ 4005329 h 5517448"/>
                <a:gd name="connsiteX186" fmla="*/ 4446309 w 5067861"/>
                <a:gd name="connsiteY186" fmla="*/ 4082602 h 5517448"/>
                <a:gd name="connsiteX187" fmla="*/ 4523583 w 5067861"/>
                <a:gd name="connsiteY187" fmla="*/ 4134118 h 5517448"/>
                <a:gd name="connsiteX188" fmla="*/ 4600856 w 5067861"/>
                <a:gd name="connsiteY188" fmla="*/ 4198512 h 5517448"/>
                <a:gd name="connsiteX189" fmla="*/ 4613735 w 5067861"/>
                <a:gd name="connsiteY189" fmla="*/ 4237149 h 5517448"/>
                <a:gd name="connsiteX190" fmla="*/ 4652371 w 5067861"/>
                <a:gd name="connsiteY190" fmla="*/ 4262907 h 5517448"/>
                <a:gd name="connsiteX191" fmla="*/ 4678129 w 5067861"/>
                <a:gd name="connsiteY191" fmla="*/ 4301543 h 5517448"/>
                <a:gd name="connsiteX192" fmla="*/ 4691008 w 5067861"/>
                <a:gd name="connsiteY192" fmla="*/ 4340180 h 5517448"/>
                <a:gd name="connsiteX193" fmla="*/ 4755402 w 5067861"/>
                <a:gd name="connsiteY193" fmla="*/ 4417453 h 5517448"/>
                <a:gd name="connsiteX194" fmla="*/ 4781160 w 5067861"/>
                <a:gd name="connsiteY194" fmla="*/ 4456090 h 5517448"/>
                <a:gd name="connsiteX195" fmla="*/ 4742524 w 5067861"/>
                <a:gd name="connsiteY195" fmla="*/ 4468969 h 5517448"/>
                <a:gd name="connsiteX196" fmla="*/ 4266005 w 5067861"/>
                <a:gd name="connsiteY196" fmla="*/ 4481848 h 5517448"/>
                <a:gd name="connsiteX197" fmla="*/ 4227369 w 5067861"/>
                <a:gd name="connsiteY197" fmla="*/ 4597757 h 5517448"/>
                <a:gd name="connsiteX198" fmla="*/ 4021307 w 5067861"/>
                <a:gd name="connsiteY198" fmla="*/ 4597757 h 5517448"/>
                <a:gd name="connsiteX199" fmla="*/ 4008428 w 5067861"/>
                <a:gd name="connsiteY199" fmla="*/ 4687909 h 5517448"/>
                <a:gd name="connsiteX200" fmla="*/ 3969791 w 5067861"/>
                <a:gd name="connsiteY200" fmla="*/ 4700788 h 5517448"/>
                <a:gd name="connsiteX201" fmla="*/ 3892518 w 5067861"/>
                <a:gd name="connsiteY201" fmla="*/ 4687909 h 5517448"/>
                <a:gd name="connsiteX202" fmla="*/ 3815245 w 5067861"/>
                <a:gd name="connsiteY202" fmla="*/ 4623515 h 5517448"/>
                <a:gd name="connsiteX203" fmla="*/ 3673577 w 5067861"/>
                <a:gd name="connsiteY203" fmla="*/ 4649273 h 5517448"/>
                <a:gd name="connsiteX204" fmla="*/ 3596304 w 5067861"/>
                <a:gd name="connsiteY204" fmla="*/ 4700788 h 5517448"/>
                <a:gd name="connsiteX205" fmla="*/ 3557667 w 5067861"/>
                <a:gd name="connsiteY205" fmla="*/ 4726546 h 5517448"/>
                <a:gd name="connsiteX206" fmla="*/ 3403121 w 5067861"/>
                <a:gd name="connsiteY206" fmla="*/ 4739425 h 5517448"/>
                <a:gd name="connsiteX207" fmla="*/ 3325847 w 5067861"/>
                <a:gd name="connsiteY207" fmla="*/ 4765183 h 5517448"/>
                <a:gd name="connsiteX208" fmla="*/ 3248574 w 5067861"/>
                <a:gd name="connsiteY208" fmla="*/ 4803819 h 5517448"/>
                <a:gd name="connsiteX209" fmla="*/ 3235695 w 5067861"/>
                <a:gd name="connsiteY209" fmla="*/ 4842456 h 5517448"/>
                <a:gd name="connsiteX210" fmla="*/ 3209938 w 5067861"/>
                <a:gd name="connsiteY210" fmla="*/ 5035639 h 5517448"/>
                <a:gd name="connsiteX211" fmla="*/ 3184180 w 5067861"/>
                <a:gd name="connsiteY211" fmla="*/ 5074276 h 5517448"/>
                <a:gd name="connsiteX212" fmla="*/ 3158422 w 5067861"/>
                <a:gd name="connsiteY212" fmla="*/ 5151549 h 5517448"/>
                <a:gd name="connsiteX213" fmla="*/ 3171301 w 5067861"/>
                <a:gd name="connsiteY213" fmla="*/ 5409126 h 5517448"/>
                <a:gd name="connsiteX214" fmla="*/ 3171301 w 5067861"/>
                <a:gd name="connsiteY214" fmla="*/ 5512157 h 5517448"/>
                <a:gd name="connsiteX215" fmla="*/ 3106907 w 5067861"/>
                <a:gd name="connsiteY215" fmla="*/ 5512157 h 5517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</a:cxnLst>
              <a:rect l="l" t="t" r="r" b="b"/>
              <a:pathLst>
                <a:path w="5067861" h="5517448">
                  <a:moveTo>
                    <a:pt x="1909171" y="3953814"/>
                  </a:moveTo>
                  <a:cubicBezTo>
                    <a:pt x="1819019" y="3958107"/>
                    <a:pt x="1728657" y="3959198"/>
                    <a:pt x="1638715" y="3966693"/>
                  </a:cubicBezTo>
                  <a:cubicBezTo>
                    <a:pt x="1625186" y="3967820"/>
                    <a:pt x="1613131" y="3975842"/>
                    <a:pt x="1600078" y="3979571"/>
                  </a:cubicBezTo>
                  <a:cubicBezTo>
                    <a:pt x="1583059" y="3984433"/>
                    <a:pt x="1566057" y="3989759"/>
                    <a:pt x="1548563" y="3992450"/>
                  </a:cubicBezTo>
                  <a:cubicBezTo>
                    <a:pt x="1510141" y="3998361"/>
                    <a:pt x="1471290" y="4001036"/>
                    <a:pt x="1432653" y="4005329"/>
                  </a:cubicBezTo>
                  <a:cubicBezTo>
                    <a:pt x="1419774" y="4013915"/>
                    <a:pt x="1407860" y="4024165"/>
                    <a:pt x="1394016" y="4031087"/>
                  </a:cubicBezTo>
                  <a:cubicBezTo>
                    <a:pt x="1302221" y="4076985"/>
                    <a:pt x="1073365" y="4031704"/>
                    <a:pt x="1059166" y="4031087"/>
                  </a:cubicBezTo>
                  <a:cubicBezTo>
                    <a:pt x="1032324" y="4022140"/>
                    <a:pt x="990234" y="4010134"/>
                    <a:pt x="969014" y="3992450"/>
                  </a:cubicBezTo>
                  <a:cubicBezTo>
                    <a:pt x="910466" y="3943660"/>
                    <a:pt x="980095" y="3957708"/>
                    <a:pt x="904619" y="3940935"/>
                  </a:cubicBezTo>
                  <a:cubicBezTo>
                    <a:pt x="879128" y="3935270"/>
                    <a:pt x="852679" y="3934389"/>
                    <a:pt x="827346" y="3928056"/>
                  </a:cubicBezTo>
                  <a:cubicBezTo>
                    <a:pt x="801006" y="3921471"/>
                    <a:pt x="750073" y="3902298"/>
                    <a:pt x="750073" y="3902298"/>
                  </a:cubicBezTo>
                  <a:cubicBezTo>
                    <a:pt x="720022" y="3906591"/>
                    <a:pt x="687072" y="3901601"/>
                    <a:pt x="659921" y="3915177"/>
                  </a:cubicBezTo>
                  <a:cubicBezTo>
                    <a:pt x="647779" y="3921248"/>
                    <a:pt x="653113" y="3941672"/>
                    <a:pt x="647042" y="3953814"/>
                  </a:cubicBezTo>
                  <a:cubicBezTo>
                    <a:pt x="640120" y="3967658"/>
                    <a:pt x="633371" y="3982781"/>
                    <a:pt x="621284" y="3992450"/>
                  </a:cubicBezTo>
                  <a:cubicBezTo>
                    <a:pt x="610683" y="4000931"/>
                    <a:pt x="596038" y="4003097"/>
                    <a:pt x="582647" y="4005329"/>
                  </a:cubicBezTo>
                  <a:cubicBezTo>
                    <a:pt x="544302" y="4011720"/>
                    <a:pt x="505374" y="4013915"/>
                    <a:pt x="466738" y="4018208"/>
                  </a:cubicBezTo>
                  <a:cubicBezTo>
                    <a:pt x="453859" y="4026794"/>
                    <a:pt x="443526" y="4042681"/>
                    <a:pt x="428101" y="4043966"/>
                  </a:cubicBezTo>
                  <a:cubicBezTo>
                    <a:pt x="359086" y="4049717"/>
                    <a:pt x="327983" y="4036351"/>
                    <a:pt x="273555" y="4018208"/>
                  </a:cubicBezTo>
                  <a:cubicBezTo>
                    <a:pt x="139119" y="4063020"/>
                    <a:pt x="223363" y="4045900"/>
                    <a:pt x="15977" y="4031087"/>
                  </a:cubicBezTo>
                  <a:cubicBezTo>
                    <a:pt x="11684" y="3919470"/>
                    <a:pt x="3098" y="3807936"/>
                    <a:pt x="3098" y="3696236"/>
                  </a:cubicBezTo>
                  <a:cubicBezTo>
                    <a:pt x="3098" y="3600289"/>
                    <a:pt x="-18957" y="3539222"/>
                    <a:pt x="54614" y="3490174"/>
                  </a:cubicBezTo>
                  <a:cubicBezTo>
                    <a:pt x="65909" y="3482644"/>
                    <a:pt x="80371" y="3481588"/>
                    <a:pt x="93250" y="3477295"/>
                  </a:cubicBezTo>
                  <a:cubicBezTo>
                    <a:pt x="118323" y="3402078"/>
                    <a:pt x="86511" y="3471156"/>
                    <a:pt x="144766" y="3412901"/>
                  </a:cubicBezTo>
                  <a:cubicBezTo>
                    <a:pt x="155711" y="3401956"/>
                    <a:pt x="159579" y="3385209"/>
                    <a:pt x="170524" y="3374264"/>
                  </a:cubicBezTo>
                  <a:cubicBezTo>
                    <a:pt x="181469" y="3363319"/>
                    <a:pt x="197269" y="3358416"/>
                    <a:pt x="209160" y="3348507"/>
                  </a:cubicBezTo>
                  <a:cubicBezTo>
                    <a:pt x="308330" y="3265865"/>
                    <a:pt x="190501" y="3348068"/>
                    <a:pt x="286433" y="3284112"/>
                  </a:cubicBezTo>
                  <a:cubicBezTo>
                    <a:pt x="355126" y="3181076"/>
                    <a:pt x="264963" y="3305584"/>
                    <a:pt x="350828" y="3219718"/>
                  </a:cubicBezTo>
                  <a:cubicBezTo>
                    <a:pt x="436683" y="3133862"/>
                    <a:pt x="312194" y="3224007"/>
                    <a:pt x="415222" y="3155324"/>
                  </a:cubicBezTo>
                  <a:cubicBezTo>
                    <a:pt x="419515" y="3142445"/>
                    <a:pt x="421508" y="3128554"/>
                    <a:pt x="428101" y="3116687"/>
                  </a:cubicBezTo>
                  <a:cubicBezTo>
                    <a:pt x="484080" y="3015924"/>
                    <a:pt x="461105" y="3042058"/>
                    <a:pt x="569769" y="3026535"/>
                  </a:cubicBezTo>
                  <a:cubicBezTo>
                    <a:pt x="666881" y="2994164"/>
                    <a:pt x="547179" y="3037830"/>
                    <a:pt x="647042" y="2987898"/>
                  </a:cubicBezTo>
                  <a:cubicBezTo>
                    <a:pt x="659184" y="2981827"/>
                    <a:pt x="673536" y="2981090"/>
                    <a:pt x="685678" y="2975019"/>
                  </a:cubicBezTo>
                  <a:cubicBezTo>
                    <a:pt x="699522" y="2968097"/>
                    <a:pt x="710471" y="2956184"/>
                    <a:pt x="724315" y="2949262"/>
                  </a:cubicBezTo>
                  <a:cubicBezTo>
                    <a:pt x="742792" y="2940024"/>
                    <a:pt x="797961" y="2927631"/>
                    <a:pt x="814467" y="2923504"/>
                  </a:cubicBezTo>
                  <a:cubicBezTo>
                    <a:pt x="827346" y="2914918"/>
                    <a:pt x="844518" y="2910625"/>
                    <a:pt x="853104" y="2897746"/>
                  </a:cubicBezTo>
                  <a:cubicBezTo>
                    <a:pt x="862922" y="2883019"/>
                    <a:pt x="859011" y="2862500"/>
                    <a:pt x="865983" y="2846231"/>
                  </a:cubicBezTo>
                  <a:cubicBezTo>
                    <a:pt x="872080" y="2832004"/>
                    <a:pt x="884818" y="2821438"/>
                    <a:pt x="891740" y="2807594"/>
                  </a:cubicBezTo>
                  <a:cubicBezTo>
                    <a:pt x="922843" y="2745387"/>
                    <a:pt x="878126" y="2786618"/>
                    <a:pt x="943256" y="2743200"/>
                  </a:cubicBezTo>
                  <a:cubicBezTo>
                    <a:pt x="1122293" y="2758120"/>
                    <a:pt x="1147912" y="2767139"/>
                    <a:pt x="1355380" y="2743200"/>
                  </a:cubicBezTo>
                  <a:cubicBezTo>
                    <a:pt x="1382352" y="2740088"/>
                    <a:pt x="1432653" y="2717442"/>
                    <a:pt x="1432653" y="2717442"/>
                  </a:cubicBezTo>
                  <a:cubicBezTo>
                    <a:pt x="1492754" y="2721735"/>
                    <a:pt x="1554901" y="2746448"/>
                    <a:pt x="1612957" y="2730321"/>
                  </a:cubicBezTo>
                  <a:cubicBezTo>
                    <a:pt x="1642785" y="2722036"/>
                    <a:pt x="1664473" y="2653048"/>
                    <a:pt x="1664473" y="2653048"/>
                  </a:cubicBezTo>
                  <a:cubicBezTo>
                    <a:pt x="1660180" y="2635876"/>
                    <a:pt x="1661412" y="2616260"/>
                    <a:pt x="1651594" y="2601532"/>
                  </a:cubicBezTo>
                  <a:cubicBezTo>
                    <a:pt x="1633806" y="2574850"/>
                    <a:pt x="1587291" y="2569357"/>
                    <a:pt x="1561442" y="2562895"/>
                  </a:cubicBezTo>
                  <a:cubicBezTo>
                    <a:pt x="1532958" y="2534412"/>
                    <a:pt x="1514977" y="2521483"/>
                    <a:pt x="1497047" y="2485622"/>
                  </a:cubicBezTo>
                  <a:cubicBezTo>
                    <a:pt x="1490976" y="2473480"/>
                    <a:pt x="1487898" y="2460039"/>
                    <a:pt x="1484169" y="2446986"/>
                  </a:cubicBezTo>
                  <a:cubicBezTo>
                    <a:pt x="1478668" y="2427731"/>
                    <a:pt x="1468704" y="2377418"/>
                    <a:pt x="1458411" y="2356833"/>
                  </a:cubicBezTo>
                  <a:cubicBezTo>
                    <a:pt x="1451489" y="2342989"/>
                    <a:pt x="1441239" y="2331076"/>
                    <a:pt x="1432653" y="2318197"/>
                  </a:cubicBezTo>
                  <a:cubicBezTo>
                    <a:pt x="1428360" y="2305318"/>
                    <a:pt x="1426367" y="2291427"/>
                    <a:pt x="1419774" y="2279560"/>
                  </a:cubicBezTo>
                  <a:cubicBezTo>
                    <a:pt x="1404740" y="2252499"/>
                    <a:pt x="1378048" y="2231655"/>
                    <a:pt x="1368259" y="2202287"/>
                  </a:cubicBezTo>
                  <a:cubicBezTo>
                    <a:pt x="1345590" y="2134280"/>
                    <a:pt x="1362912" y="2174949"/>
                    <a:pt x="1303864" y="2086377"/>
                  </a:cubicBezTo>
                  <a:cubicBezTo>
                    <a:pt x="1295278" y="2073498"/>
                    <a:pt x="1283002" y="2062424"/>
                    <a:pt x="1278107" y="2047740"/>
                  </a:cubicBezTo>
                  <a:cubicBezTo>
                    <a:pt x="1259630" y="1992312"/>
                    <a:pt x="1268521" y="2022274"/>
                    <a:pt x="1252349" y="1957588"/>
                  </a:cubicBezTo>
                  <a:cubicBezTo>
                    <a:pt x="1246602" y="1877125"/>
                    <a:pt x="1256700" y="1808901"/>
                    <a:pt x="1226591" y="1738648"/>
                  </a:cubicBezTo>
                  <a:cubicBezTo>
                    <a:pt x="1219028" y="1721001"/>
                    <a:pt x="1209419" y="1704304"/>
                    <a:pt x="1200833" y="1687132"/>
                  </a:cubicBezTo>
                  <a:cubicBezTo>
                    <a:pt x="1202907" y="1660167"/>
                    <a:pt x="1208687" y="1462850"/>
                    <a:pt x="1239470" y="1416676"/>
                  </a:cubicBezTo>
                  <a:cubicBezTo>
                    <a:pt x="1273299" y="1365932"/>
                    <a:pt x="1272593" y="1374334"/>
                    <a:pt x="1290985" y="1300766"/>
                  </a:cubicBezTo>
                  <a:cubicBezTo>
                    <a:pt x="1291826" y="1297400"/>
                    <a:pt x="1310024" y="1219013"/>
                    <a:pt x="1316743" y="1210614"/>
                  </a:cubicBezTo>
                  <a:cubicBezTo>
                    <a:pt x="1346700" y="1173168"/>
                    <a:pt x="1395547" y="1183835"/>
                    <a:pt x="1432653" y="1159098"/>
                  </a:cubicBezTo>
                  <a:lnTo>
                    <a:pt x="1471290" y="1133340"/>
                  </a:lnTo>
                  <a:cubicBezTo>
                    <a:pt x="1475583" y="1120461"/>
                    <a:pt x="1478098" y="1106846"/>
                    <a:pt x="1484169" y="1094704"/>
                  </a:cubicBezTo>
                  <a:cubicBezTo>
                    <a:pt x="1491091" y="1080860"/>
                    <a:pt x="1503829" y="1070294"/>
                    <a:pt x="1509926" y="1056067"/>
                  </a:cubicBezTo>
                  <a:cubicBezTo>
                    <a:pt x="1516898" y="1039798"/>
                    <a:pt x="1515832" y="1020821"/>
                    <a:pt x="1522805" y="1004552"/>
                  </a:cubicBezTo>
                  <a:cubicBezTo>
                    <a:pt x="1528902" y="990325"/>
                    <a:pt x="1539566" y="978510"/>
                    <a:pt x="1548563" y="965915"/>
                  </a:cubicBezTo>
                  <a:cubicBezTo>
                    <a:pt x="1568319" y="938257"/>
                    <a:pt x="1595606" y="906127"/>
                    <a:pt x="1612957" y="875763"/>
                  </a:cubicBezTo>
                  <a:cubicBezTo>
                    <a:pt x="1622482" y="859094"/>
                    <a:pt x="1631585" y="842073"/>
                    <a:pt x="1638715" y="824248"/>
                  </a:cubicBezTo>
                  <a:cubicBezTo>
                    <a:pt x="1648799" y="799039"/>
                    <a:pt x="1655887" y="772732"/>
                    <a:pt x="1664473" y="746974"/>
                  </a:cubicBezTo>
                  <a:lnTo>
                    <a:pt x="1677352" y="708338"/>
                  </a:lnTo>
                  <a:cubicBezTo>
                    <a:pt x="1681645" y="695459"/>
                    <a:pt x="1684160" y="681843"/>
                    <a:pt x="1690231" y="669701"/>
                  </a:cubicBezTo>
                  <a:cubicBezTo>
                    <a:pt x="1698817" y="652529"/>
                    <a:pt x="1706463" y="634855"/>
                    <a:pt x="1715988" y="618186"/>
                  </a:cubicBezTo>
                  <a:cubicBezTo>
                    <a:pt x="1723668" y="604747"/>
                    <a:pt x="1734824" y="593394"/>
                    <a:pt x="1741746" y="579549"/>
                  </a:cubicBezTo>
                  <a:cubicBezTo>
                    <a:pt x="1747817" y="567407"/>
                    <a:pt x="1749583" y="553517"/>
                    <a:pt x="1754625" y="540912"/>
                  </a:cubicBezTo>
                  <a:cubicBezTo>
                    <a:pt x="1766767" y="510556"/>
                    <a:pt x="1780383" y="480811"/>
                    <a:pt x="1793262" y="450760"/>
                  </a:cubicBezTo>
                  <a:cubicBezTo>
                    <a:pt x="1797555" y="407830"/>
                    <a:pt x="1796439" y="364010"/>
                    <a:pt x="1806140" y="321971"/>
                  </a:cubicBezTo>
                  <a:cubicBezTo>
                    <a:pt x="1809620" y="306889"/>
                    <a:pt x="1825801" y="297562"/>
                    <a:pt x="1831898" y="283335"/>
                  </a:cubicBezTo>
                  <a:cubicBezTo>
                    <a:pt x="1838871" y="267066"/>
                    <a:pt x="1839691" y="248773"/>
                    <a:pt x="1844777" y="231819"/>
                  </a:cubicBezTo>
                  <a:cubicBezTo>
                    <a:pt x="1852579" y="205813"/>
                    <a:pt x="1861949" y="180304"/>
                    <a:pt x="1870535" y="154546"/>
                  </a:cubicBezTo>
                  <a:cubicBezTo>
                    <a:pt x="1874828" y="141667"/>
                    <a:pt x="1880121" y="129079"/>
                    <a:pt x="1883414" y="115909"/>
                  </a:cubicBezTo>
                  <a:cubicBezTo>
                    <a:pt x="1901602" y="43158"/>
                    <a:pt x="1892822" y="81750"/>
                    <a:pt x="1909171" y="0"/>
                  </a:cubicBezTo>
                  <a:cubicBezTo>
                    <a:pt x="1928635" y="77856"/>
                    <a:pt x="1916452" y="34722"/>
                    <a:pt x="1947808" y="128788"/>
                  </a:cubicBezTo>
                  <a:cubicBezTo>
                    <a:pt x="1952101" y="141667"/>
                    <a:pt x="1953157" y="156129"/>
                    <a:pt x="1960687" y="167425"/>
                  </a:cubicBezTo>
                  <a:cubicBezTo>
                    <a:pt x="1969273" y="180304"/>
                    <a:pt x="1980159" y="191917"/>
                    <a:pt x="1986445" y="206062"/>
                  </a:cubicBezTo>
                  <a:cubicBezTo>
                    <a:pt x="1997472" y="230873"/>
                    <a:pt x="2003616" y="257577"/>
                    <a:pt x="2012202" y="283335"/>
                  </a:cubicBezTo>
                  <a:lnTo>
                    <a:pt x="2025081" y="321971"/>
                  </a:lnTo>
                  <a:cubicBezTo>
                    <a:pt x="2029374" y="334850"/>
                    <a:pt x="2030430" y="349312"/>
                    <a:pt x="2037960" y="360608"/>
                  </a:cubicBezTo>
                  <a:lnTo>
                    <a:pt x="2063718" y="399245"/>
                  </a:lnTo>
                  <a:cubicBezTo>
                    <a:pt x="2068011" y="416417"/>
                    <a:pt x="2069624" y="434491"/>
                    <a:pt x="2076597" y="450760"/>
                  </a:cubicBezTo>
                  <a:cubicBezTo>
                    <a:pt x="2082694" y="464987"/>
                    <a:pt x="2094675" y="475958"/>
                    <a:pt x="2102355" y="489397"/>
                  </a:cubicBezTo>
                  <a:cubicBezTo>
                    <a:pt x="2111880" y="506066"/>
                    <a:pt x="2120982" y="523087"/>
                    <a:pt x="2128112" y="540912"/>
                  </a:cubicBezTo>
                  <a:cubicBezTo>
                    <a:pt x="2141253" y="573765"/>
                    <a:pt x="2159159" y="631751"/>
                    <a:pt x="2166749" y="669701"/>
                  </a:cubicBezTo>
                  <a:cubicBezTo>
                    <a:pt x="2179128" y="731597"/>
                    <a:pt x="2184593" y="786694"/>
                    <a:pt x="2192507" y="850005"/>
                  </a:cubicBezTo>
                  <a:cubicBezTo>
                    <a:pt x="2213972" y="845712"/>
                    <a:pt x="2239622" y="850565"/>
                    <a:pt x="2256901" y="837126"/>
                  </a:cubicBezTo>
                  <a:cubicBezTo>
                    <a:pt x="2281337" y="818120"/>
                    <a:pt x="2291244" y="785611"/>
                    <a:pt x="2308416" y="759853"/>
                  </a:cubicBezTo>
                  <a:lnTo>
                    <a:pt x="2334174" y="721217"/>
                  </a:lnTo>
                  <a:cubicBezTo>
                    <a:pt x="2342760" y="708338"/>
                    <a:pt x="2347053" y="691166"/>
                    <a:pt x="2359932" y="682580"/>
                  </a:cubicBezTo>
                  <a:cubicBezTo>
                    <a:pt x="2409864" y="649292"/>
                    <a:pt x="2383885" y="661717"/>
                    <a:pt x="2437205" y="643943"/>
                  </a:cubicBezTo>
                  <a:cubicBezTo>
                    <a:pt x="2450084" y="631064"/>
                    <a:pt x="2466997" y="621228"/>
                    <a:pt x="2475842" y="605307"/>
                  </a:cubicBezTo>
                  <a:cubicBezTo>
                    <a:pt x="2489028" y="581573"/>
                    <a:pt x="2493014" y="553791"/>
                    <a:pt x="2501600" y="528033"/>
                  </a:cubicBezTo>
                  <a:cubicBezTo>
                    <a:pt x="2505893" y="515154"/>
                    <a:pt x="2506948" y="500692"/>
                    <a:pt x="2514478" y="489397"/>
                  </a:cubicBezTo>
                  <a:cubicBezTo>
                    <a:pt x="2550379" y="435546"/>
                    <a:pt x="2559236" y="411317"/>
                    <a:pt x="2604631" y="373487"/>
                  </a:cubicBezTo>
                  <a:cubicBezTo>
                    <a:pt x="2616522" y="363578"/>
                    <a:pt x="2631376" y="357638"/>
                    <a:pt x="2643267" y="347729"/>
                  </a:cubicBezTo>
                  <a:cubicBezTo>
                    <a:pt x="2700713" y="299857"/>
                    <a:pt x="2660097" y="312664"/>
                    <a:pt x="2733419" y="283335"/>
                  </a:cubicBezTo>
                  <a:cubicBezTo>
                    <a:pt x="2758628" y="273251"/>
                    <a:pt x="2810693" y="257577"/>
                    <a:pt x="2810693" y="257577"/>
                  </a:cubicBezTo>
                  <a:cubicBezTo>
                    <a:pt x="2823572" y="248991"/>
                    <a:pt x="2835185" y="238105"/>
                    <a:pt x="2849329" y="231819"/>
                  </a:cubicBezTo>
                  <a:cubicBezTo>
                    <a:pt x="2874140" y="220792"/>
                    <a:pt x="2900844" y="214648"/>
                    <a:pt x="2926602" y="206062"/>
                  </a:cubicBezTo>
                  <a:cubicBezTo>
                    <a:pt x="2939481" y="201769"/>
                    <a:pt x="2951927" y="195845"/>
                    <a:pt x="2965239" y="193183"/>
                  </a:cubicBezTo>
                  <a:cubicBezTo>
                    <a:pt x="2986704" y="188890"/>
                    <a:pt x="3008397" y="185613"/>
                    <a:pt x="3029633" y="180304"/>
                  </a:cubicBezTo>
                  <a:cubicBezTo>
                    <a:pt x="3042803" y="177011"/>
                    <a:pt x="3055018" y="170370"/>
                    <a:pt x="3068270" y="167425"/>
                  </a:cubicBezTo>
                  <a:cubicBezTo>
                    <a:pt x="3093761" y="161760"/>
                    <a:pt x="3119851" y="159217"/>
                    <a:pt x="3145543" y="154546"/>
                  </a:cubicBezTo>
                  <a:cubicBezTo>
                    <a:pt x="3167080" y="150630"/>
                    <a:pt x="3188819" y="147427"/>
                    <a:pt x="3209938" y="141667"/>
                  </a:cubicBezTo>
                  <a:cubicBezTo>
                    <a:pt x="3236132" y="134523"/>
                    <a:pt x="3287211" y="115909"/>
                    <a:pt x="3287211" y="115909"/>
                  </a:cubicBezTo>
                  <a:cubicBezTo>
                    <a:pt x="3330141" y="51516"/>
                    <a:pt x="3300091" y="85858"/>
                    <a:pt x="3390242" y="25757"/>
                  </a:cubicBezTo>
                  <a:lnTo>
                    <a:pt x="3428878" y="0"/>
                  </a:lnTo>
                  <a:cubicBezTo>
                    <a:pt x="3450917" y="7346"/>
                    <a:pt x="3491886" y="17238"/>
                    <a:pt x="3506152" y="38636"/>
                  </a:cubicBezTo>
                  <a:cubicBezTo>
                    <a:pt x="3515971" y="53364"/>
                    <a:pt x="3515191" y="72873"/>
                    <a:pt x="3519031" y="90152"/>
                  </a:cubicBezTo>
                  <a:cubicBezTo>
                    <a:pt x="3523779" y="111520"/>
                    <a:pt x="3528310" y="132954"/>
                    <a:pt x="3531909" y="154546"/>
                  </a:cubicBezTo>
                  <a:cubicBezTo>
                    <a:pt x="3536899" y="184489"/>
                    <a:pt x="3533891" y="216366"/>
                    <a:pt x="3544788" y="244698"/>
                  </a:cubicBezTo>
                  <a:cubicBezTo>
                    <a:pt x="3555901" y="273592"/>
                    <a:pt x="3596304" y="321971"/>
                    <a:pt x="3596304" y="321971"/>
                  </a:cubicBezTo>
                  <a:cubicBezTo>
                    <a:pt x="3628675" y="419083"/>
                    <a:pt x="3585010" y="299383"/>
                    <a:pt x="3634940" y="399245"/>
                  </a:cubicBezTo>
                  <a:cubicBezTo>
                    <a:pt x="3641011" y="411387"/>
                    <a:pt x="3639338" y="427281"/>
                    <a:pt x="3647819" y="437881"/>
                  </a:cubicBezTo>
                  <a:cubicBezTo>
                    <a:pt x="3657489" y="449968"/>
                    <a:pt x="3673577" y="455053"/>
                    <a:pt x="3686456" y="463639"/>
                  </a:cubicBezTo>
                  <a:cubicBezTo>
                    <a:pt x="3734048" y="535027"/>
                    <a:pt x="3684985" y="478563"/>
                    <a:pt x="3750850" y="515155"/>
                  </a:cubicBezTo>
                  <a:cubicBezTo>
                    <a:pt x="3777911" y="530189"/>
                    <a:pt x="3800435" y="552825"/>
                    <a:pt x="3828124" y="566670"/>
                  </a:cubicBezTo>
                  <a:cubicBezTo>
                    <a:pt x="3893483" y="599350"/>
                    <a:pt x="3863665" y="581779"/>
                    <a:pt x="3918276" y="618186"/>
                  </a:cubicBezTo>
                  <a:cubicBezTo>
                    <a:pt x="3963548" y="686095"/>
                    <a:pt x="3917928" y="636435"/>
                    <a:pt x="3995549" y="669701"/>
                  </a:cubicBezTo>
                  <a:cubicBezTo>
                    <a:pt x="4111619" y="719446"/>
                    <a:pt x="3935256" y="675673"/>
                    <a:pt x="4098580" y="708338"/>
                  </a:cubicBezTo>
                  <a:cubicBezTo>
                    <a:pt x="4111459" y="716924"/>
                    <a:pt x="4123372" y="727173"/>
                    <a:pt x="4137216" y="734095"/>
                  </a:cubicBezTo>
                  <a:cubicBezTo>
                    <a:pt x="4149358" y="740166"/>
                    <a:pt x="4163142" y="742207"/>
                    <a:pt x="4175853" y="746974"/>
                  </a:cubicBezTo>
                  <a:cubicBezTo>
                    <a:pt x="4197499" y="755091"/>
                    <a:pt x="4218782" y="764146"/>
                    <a:pt x="4240247" y="772732"/>
                  </a:cubicBezTo>
                  <a:cubicBezTo>
                    <a:pt x="4257419" y="764146"/>
                    <a:pt x="4274116" y="754537"/>
                    <a:pt x="4291763" y="746974"/>
                  </a:cubicBezTo>
                  <a:cubicBezTo>
                    <a:pt x="4381718" y="708422"/>
                    <a:pt x="4508311" y="725200"/>
                    <a:pt x="4587977" y="721217"/>
                  </a:cubicBezTo>
                  <a:cubicBezTo>
                    <a:pt x="4600856" y="708338"/>
                    <a:pt x="4612237" y="693762"/>
                    <a:pt x="4626614" y="682580"/>
                  </a:cubicBezTo>
                  <a:cubicBezTo>
                    <a:pt x="4651050" y="663574"/>
                    <a:pt x="4703887" y="631064"/>
                    <a:pt x="4703887" y="631064"/>
                  </a:cubicBezTo>
                  <a:cubicBezTo>
                    <a:pt x="4721059" y="635357"/>
                    <a:pt x="4738968" y="637369"/>
                    <a:pt x="4755402" y="643943"/>
                  </a:cubicBezTo>
                  <a:cubicBezTo>
                    <a:pt x="4782141" y="654638"/>
                    <a:pt x="4805151" y="674111"/>
                    <a:pt x="4832676" y="682580"/>
                  </a:cubicBezTo>
                  <a:cubicBezTo>
                    <a:pt x="4861689" y="691507"/>
                    <a:pt x="4892777" y="691166"/>
                    <a:pt x="4922828" y="695459"/>
                  </a:cubicBezTo>
                  <a:cubicBezTo>
                    <a:pt x="4950730" y="807065"/>
                    <a:pt x="4932382" y="679676"/>
                    <a:pt x="4884191" y="824248"/>
                  </a:cubicBezTo>
                  <a:lnTo>
                    <a:pt x="4858433" y="901521"/>
                  </a:lnTo>
                  <a:cubicBezTo>
                    <a:pt x="4856068" y="922804"/>
                    <a:pt x="4853654" y="1018308"/>
                    <a:pt x="4832676" y="1056067"/>
                  </a:cubicBezTo>
                  <a:cubicBezTo>
                    <a:pt x="4817642" y="1083128"/>
                    <a:pt x="4781160" y="1133340"/>
                    <a:pt x="4781160" y="1133340"/>
                  </a:cubicBezTo>
                  <a:cubicBezTo>
                    <a:pt x="4772574" y="1159098"/>
                    <a:pt x="4760726" y="1183990"/>
                    <a:pt x="4755402" y="1210614"/>
                  </a:cubicBezTo>
                  <a:cubicBezTo>
                    <a:pt x="4739862" y="1288320"/>
                    <a:pt x="4749446" y="1254242"/>
                    <a:pt x="4729645" y="1313645"/>
                  </a:cubicBezTo>
                  <a:cubicBezTo>
                    <a:pt x="4733938" y="1356574"/>
                    <a:pt x="4735964" y="1399791"/>
                    <a:pt x="4742524" y="1442433"/>
                  </a:cubicBezTo>
                  <a:cubicBezTo>
                    <a:pt x="4744588" y="1455851"/>
                    <a:pt x="4751673" y="1468017"/>
                    <a:pt x="4755402" y="1481070"/>
                  </a:cubicBezTo>
                  <a:cubicBezTo>
                    <a:pt x="4760265" y="1498089"/>
                    <a:pt x="4763988" y="1515414"/>
                    <a:pt x="4768281" y="1532586"/>
                  </a:cubicBezTo>
                  <a:cubicBezTo>
                    <a:pt x="4763988" y="1605566"/>
                    <a:pt x="4764857" y="1679034"/>
                    <a:pt x="4755402" y="1751526"/>
                  </a:cubicBezTo>
                  <a:cubicBezTo>
                    <a:pt x="4755401" y="1751536"/>
                    <a:pt x="4723207" y="1848112"/>
                    <a:pt x="4716766" y="1867436"/>
                  </a:cubicBezTo>
                  <a:lnTo>
                    <a:pt x="4703887" y="1906073"/>
                  </a:lnTo>
                  <a:cubicBezTo>
                    <a:pt x="4723532" y="2102524"/>
                    <a:pt x="4705859" y="1968101"/>
                    <a:pt x="4742524" y="2163650"/>
                  </a:cubicBezTo>
                  <a:cubicBezTo>
                    <a:pt x="4742593" y="2164015"/>
                    <a:pt x="4764035" y="2297887"/>
                    <a:pt x="4768281" y="2305318"/>
                  </a:cubicBezTo>
                  <a:cubicBezTo>
                    <a:pt x="4775961" y="2318757"/>
                    <a:pt x="4794039" y="2322490"/>
                    <a:pt x="4806918" y="2331076"/>
                  </a:cubicBezTo>
                  <a:cubicBezTo>
                    <a:pt x="4847738" y="2392304"/>
                    <a:pt x="4827780" y="2355026"/>
                    <a:pt x="4858433" y="2446986"/>
                  </a:cubicBezTo>
                  <a:lnTo>
                    <a:pt x="4871312" y="2485622"/>
                  </a:lnTo>
                  <a:cubicBezTo>
                    <a:pt x="4875605" y="2519966"/>
                    <a:pt x="4870134" y="2557025"/>
                    <a:pt x="4884191" y="2588653"/>
                  </a:cubicBezTo>
                  <a:cubicBezTo>
                    <a:pt x="4889705" y="2601059"/>
                    <a:pt x="4910686" y="2595461"/>
                    <a:pt x="4922828" y="2601532"/>
                  </a:cubicBezTo>
                  <a:cubicBezTo>
                    <a:pt x="4936672" y="2608454"/>
                    <a:pt x="4948869" y="2618293"/>
                    <a:pt x="4961464" y="2627290"/>
                  </a:cubicBezTo>
                  <a:cubicBezTo>
                    <a:pt x="5073286" y="2707162"/>
                    <a:pt x="4960563" y="2630980"/>
                    <a:pt x="5051616" y="2691684"/>
                  </a:cubicBezTo>
                  <a:cubicBezTo>
                    <a:pt x="5066706" y="2767132"/>
                    <a:pt x="5078992" y="2795893"/>
                    <a:pt x="5051616" y="2884867"/>
                  </a:cubicBezTo>
                  <a:cubicBezTo>
                    <a:pt x="5046260" y="2902275"/>
                    <a:pt x="5028134" y="2913401"/>
                    <a:pt x="5012980" y="2923504"/>
                  </a:cubicBezTo>
                  <a:cubicBezTo>
                    <a:pt x="5001684" y="2931034"/>
                    <a:pt x="4987222" y="2932090"/>
                    <a:pt x="4974343" y="2936383"/>
                  </a:cubicBezTo>
                  <a:cubicBezTo>
                    <a:pt x="4878476" y="3032250"/>
                    <a:pt x="5008115" y="2919374"/>
                    <a:pt x="4768281" y="2987898"/>
                  </a:cubicBezTo>
                  <a:cubicBezTo>
                    <a:pt x="4755228" y="2991628"/>
                    <a:pt x="4763883" y="3015934"/>
                    <a:pt x="4755402" y="3026535"/>
                  </a:cubicBezTo>
                  <a:cubicBezTo>
                    <a:pt x="4745733" y="3038622"/>
                    <a:pt x="4729645" y="3043707"/>
                    <a:pt x="4716766" y="3052293"/>
                  </a:cubicBezTo>
                  <a:cubicBezTo>
                    <a:pt x="4708180" y="3065172"/>
                    <a:pt x="4700917" y="3079038"/>
                    <a:pt x="4691008" y="3090929"/>
                  </a:cubicBezTo>
                  <a:cubicBezTo>
                    <a:pt x="4653177" y="3136326"/>
                    <a:pt x="4628951" y="3145179"/>
                    <a:pt x="4575098" y="3181081"/>
                  </a:cubicBezTo>
                  <a:cubicBezTo>
                    <a:pt x="4575096" y="3181082"/>
                    <a:pt x="4497827" y="3232597"/>
                    <a:pt x="4497825" y="3232597"/>
                  </a:cubicBezTo>
                  <a:lnTo>
                    <a:pt x="4420552" y="3245476"/>
                  </a:lnTo>
                  <a:cubicBezTo>
                    <a:pt x="4407673" y="3254062"/>
                    <a:pt x="4394510" y="3262236"/>
                    <a:pt x="4381915" y="3271233"/>
                  </a:cubicBezTo>
                  <a:cubicBezTo>
                    <a:pt x="4364448" y="3283709"/>
                    <a:pt x="4349037" y="3299220"/>
                    <a:pt x="4330400" y="3309870"/>
                  </a:cubicBezTo>
                  <a:cubicBezTo>
                    <a:pt x="4318613" y="3316605"/>
                    <a:pt x="4304860" y="3319177"/>
                    <a:pt x="4291763" y="3322749"/>
                  </a:cubicBezTo>
                  <a:cubicBezTo>
                    <a:pt x="4257610" y="3332064"/>
                    <a:pt x="4188732" y="3348507"/>
                    <a:pt x="4188732" y="3348507"/>
                  </a:cubicBezTo>
                  <a:cubicBezTo>
                    <a:pt x="4184439" y="3361386"/>
                    <a:pt x="4185452" y="3377544"/>
                    <a:pt x="4175853" y="3387143"/>
                  </a:cubicBezTo>
                  <a:cubicBezTo>
                    <a:pt x="4153963" y="3409033"/>
                    <a:pt x="4098580" y="3438659"/>
                    <a:pt x="4098580" y="3438659"/>
                  </a:cubicBezTo>
                  <a:cubicBezTo>
                    <a:pt x="4089994" y="3451538"/>
                    <a:pt x="4082731" y="3465404"/>
                    <a:pt x="4072822" y="3477295"/>
                  </a:cubicBezTo>
                  <a:cubicBezTo>
                    <a:pt x="4054982" y="3498703"/>
                    <a:pt x="4022365" y="3529772"/>
                    <a:pt x="3995549" y="3541690"/>
                  </a:cubicBezTo>
                  <a:cubicBezTo>
                    <a:pt x="3970738" y="3552717"/>
                    <a:pt x="3944616" y="3560863"/>
                    <a:pt x="3918276" y="3567448"/>
                  </a:cubicBezTo>
                  <a:cubicBezTo>
                    <a:pt x="3901765" y="3571575"/>
                    <a:pt x="3846604" y="3583965"/>
                    <a:pt x="3828124" y="3593205"/>
                  </a:cubicBezTo>
                  <a:cubicBezTo>
                    <a:pt x="3814280" y="3600127"/>
                    <a:pt x="3802366" y="3610377"/>
                    <a:pt x="3789487" y="3618963"/>
                  </a:cubicBezTo>
                  <a:cubicBezTo>
                    <a:pt x="3785194" y="3631842"/>
                    <a:pt x="3776608" y="3644024"/>
                    <a:pt x="3776608" y="3657600"/>
                  </a:cubicBezTo>
                  <a:cubicBezTo>
                    <a:pt x="3776608" y="3755242"/>
                    <a:pt x="3934193" y="3705883"/>
                    <a:pt x="3982670" y="3709115"/>
                  </a:cubicBezTo>
                  <a:cubicBezTo>
                    <a:pt x="4008428" y="3726287"/>
                    <a:pt x="4030575" y="3750842"/>
                    <a:pt x="4059943" y="3760631"/>
                  </a:cubicBezTo>
                  <a:cubicBezTo>
                    <a:pt x="4166014" y="3795987"/>
                    <a:pt x="4110338" y="3782548"/>
                    <a:pt x="4227369" y="3799267"/>
                  </a:cubicBezTo>
                  <a:cubicBezTo>
                    <a:pt x="4253103" y="3876470"/>
                    <a:pt x="4236790" y="3876404"/>
                    <a:pt x="4304642" y="3915177"/>
                  </a:cubicBezTo>
                  <a:cubicBezTo>
                    <a:pt x="4316429" y="3921912"/>
                    <a:pt x="4330399" y="3923763"/>
                    <a:pt x="4343278" y="3928056"/>
                  </a:cubicBezTo>
                  <a:cubicBezTo>
                    <a:pt x="4351864" y="3940935"/>
                    <a:pt x="4359127" y="3954802"/>
                    <a:pt x="4369036" y="3966693"/>
                  </a:cubicBezTo>
                  <a:cubicBezTo>
                    <a:pt x="4380696" y="3980685"/>
                    <a:pt x="4397570" y="3990175"/>
                    <a:pt x="4407673" y="4005329"/>
                  </a:cubicBezTo>
                  <a:cubicBezTo>
                    <a:pt x="4438908" y="4052180"/>
                    <a:pt x="4397674" y="4040047"/>
                    <a:pt x="4446309" y="4082602"/>
                  </a:cubicBezTo>
                  <a:cubicBezTo>
                    <a:pt x="4469607" y="4102987"/>
                    <a:pt x="4501693" y="4112228"/>
                    <a:pt x="4523583" y="4134118"/>
                  </a:cubicBezTo>
                  <a:cubicBezTo>
                    <a:pt x="4573164" y="4183700"/>
                    <a:pt x="4547064" y="4162652"/>
                    <a:pt x="4600856" y="4198512"/>
                  </a:cubicBezTo>
                  <a:cubicBezTo>
                    <a:pt x="4605149" y="4211391"/>
                    <a:pt x="4605254" y="4226548"/>
                    <a:pt x="4613735" y="4237149"/>
                  </a:cubicBezTo>
                  <a:cubicBezTo>
                    <a:pt x="4623404" y="4249236"/>
                    <a:pt x="4641426" y="4251962"/>
                    <a:pt x="4652371" y="4262907"/>
                  </a:cubicBezTo>
                  <a:cubicBezTo>
                    <a:pt x="4663316" y="4273852"/>
                    <a:pt x="4669543" y="4288664"/>
                    <a:pt x="4678129" y="4301543"/>
                  </a:cubicBezTo>
                  <a:cubicBezTo>
                    <a:pt x="4682422" y="4314422"/>
                    <a:pt x="4684937" y="4328038"/>
                    <a:pt x="4691008" y="4340180"/>
                  </a:cubicBezTo>
                  <a:cubicBezTo>
                    <a:pt x="4714990" y="4388144"/>
                    <a:pt x="4719798" y="4374728"/>
                    <a:pt x="4755402" y="4417453"/>
                  </a:cubicBezTo>
                  <a:cubicBezTo>
                    <a:pt x="4765311" y="4429344"/>
                    <a:pt x="4772574" y="4443211"/>
                    <a:pt x="4781160" y="4456090"/>
                  </a:cubicBezTo>
                  <a:cubicBezTo>
                    <a:pt x="4768281" y="4460383"/>
                    <a:pt x="4756082" y="4468291"/>
                    <a:pt x="4742524" y="4468969"/>
                  </a:cubicBezTo>
                  <a:cubicBezTo>
                    <a:pt x="4583825" y="4476904"/>
                    <a:pt x="4420158" y="4443310"/>
                    <a:pt x="4266005" y="4481848"/>
                  </a:cubicBezTo>
                  <a:cubicBezTo>
                    <a:pt x="4226495" y="4491726"/>
                    <a:pt x="4227369" y="4597757"/>
                    <a:pt x="4227369" y="4597757"/>
                  </a:cubicBezTo>
                  <a:cubicBezTo>
                    <a:pt x="4182079" y="4591287"/>
                    <a:pt x="4060653" y="4566280"/>
                    <a:pt x="4021307" y="4597757"/>
                  </a:cubicBezTo>
                  <a:cubicBezTo>
                    <a:pt x="3997603" y="4616720"/>
                    <a:pt x="4022004" y="4660758"/>
                    <a:pt x="4008428" y="4687909"/>
                  </a:cubicBezTo>
                  <a:cubicBezTo>
                    <a:pt x="4002357" y="4700051"/>
                    <a:pt x="3982670" y="4696495"/>
                    <a:pt x="3969791" y="4700788"/>
                  </a:cubicBezTo>
                  <a:cubicBezTo>
                    <a:pt x="3944033" y="4696495"/>
                    <a:pt x="3917291" y="4696167"/>
                    <a:pt x="3892518" y="4687909"/>
                  </a:cubicBezTo>
                  <a:cubicBezTo>
                    <a:pt x="3865619" y="4678943"/>
                    <a:pt x="3833181" y="4641451"/>
                    <a:pt x="3815245" y="4623515"/>
                  </a:cubicBezTo>
                  <a:cubicBezTo>
                    <a:pt x="3792790" y="4626322"/>
                    <a:pt x="3708160" y="4630060"/>
                    <a:pt x="3673577" y="4649273"/>
                  </a:cubicBezTo>
                  <a:cubicBezTo>
                    <a:pt x="3646516" y="4664307"/>
                    <a:pt x="3622062" y="4683616"/>
                    <a:pt x="3596304" y="4700788"/>
                  </a:cubicBezTo>
                  <a:cubicBezTo>
                    <a:pt x="3583425" y="4709374"/>
                    <a:pt x="3573092" y="4725261"/>
                    <a:pt x="3557667" y="4726546"/>
                  </a:cubicBezTo>
                  <a:lnTo>
                    <a:pt x="3403121" y="4739425"/>
                  </a:lnTo>
                  <a:cubicBezTo>
                    <a:pt x="3377363" y="4748011"/>
                    <a:pt x="3348438" y="4750122"/>
                    <a:pt x="3325847" y="4765183"/>
                  </a:cubicBezTo>
                  <a:cubicBezTo>
                    <a:pt x="3275915" y="4798470"/>
                    <a:pt x="3301895" y="4786045"/>
                    <a:pt x="3248574" y="4803819"/>
                  </a:cubicBezTo>
                  <a:cubicBezTo>
                    <a:pt x="3244281" y="4816698"/>
                    <a:pt x="3237489" y="4828999"/>
                    <a:pt x="3235695" y="4842456"/>
                  </a:cubicBezTo>
                  <a:cubicBezTo>
                    <a:pt x="3230466" y="4881675"/>
                    <a:pt x="3236857" y="4981800"/>
                    <a:pt x="3209938" y="5035639"/>
                  </a:cubicBezTo>
                  <a:cubicBezTo>
                    <a:pt x="3203016" y="5049484"/>
                    <a:pt x="3190467" y="5060131"/>
                    <a:pt x="3184180" y="5074276"/>
                  </a:cubicBezTo>
                  <a:cubicBezTo>
                    <a:pt x="3173153" y="5099087"/>
                    <a:pt x="3158422" y="5151549"/>
                    <a:pt x="3158422" y="5151549"/>
                  </a:cubicBezTo>
                  <a:cubicBezTo>
                    <a:pt x="3162715" y="5237408"/>
                    <a:pt x="3164162" y="5323457"/>
                    <a:pt x="3171301" y="5409126"/>
                  </a:cubicBezTo>
                  <a:cubicBezTo>
                    <a:pt x="3173109" y="5430816"/>
                    <a:pt x="3203837" y="5490466"/>
                    <a:pt x="3171301" y="5512157"/>
                  </a:cubicBezTo>
                  <a:cubicBezTo>
                    <a:pt x="3153441" y="5524063"/>
                    <a:pt x="3128372" y="5512157"/>
                    <a:pt x="3106907" y="5512157"/>
                  </a:cubicBezTo>
                </a:path>
              </a:pathLst>
            </a:custGeom>
            <a:noFill/>
            <a:ln w="63500">
              <a:solidFill>
                <a:schemeClr val="accent4">
                  <a:lumMod val="20000"/>
                  <a:lumOff val="8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</p:grpSp>
      <p:sp>
        <p:nvSpPr>
          <p:cNvPr id="7" name="Rectangle 6"/>
          <p:cNvSpPr/>
          <p:nvPr/>
        </p:nvSpPr>
        <p:spPr>
          <a:xfrm>
            <a:off x="1235323" y="0"/>
            <a:ext cx="9792430" cy="3516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8" name="Rectangle 7"/>
          <p:cNvSpPr/>
          <p:nvPr/>
        </p:nvSpPr>
        <p:spPr>
          <a:xfrm>
            <a:off x="5970376" y="3516923"/>
            <a:ext cx="5057377" cy="33410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9" name="Rectangle 8"/>
          <p:cNvSpPr/>
          <p:nvPr/>
        </p:nvSpPr>
        <p:spPr>
          <a:xfrm>
            <a:off x="4662083" y="5978768"/>
            <a:ext cx="1308294" cy="8792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0" name="Line Callout 1 9"/>
          <p:cNvSpPr/>
          <p:nvPr/>
        </p:nvSpPr>
        <p:spPr>
          <a:xfrm rot="10800000">
            <a:off x="208623" y="2902941"/>
            <a:ext cx="1716427" cy="1524679"/>
          </a:xfrm>
          <a:prstGeom prst="borderCallout1">
            <a:avLst>
              <a:gd name="adj1" fmla="val 53553"/>
              <a:gd name="adj2" fmla="val -310"/>
              <a:gd name="adj3" fmla="val -4108"/>
              <a:gd name="adj4" fmla="val -163505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34" y="2771421"/>
            <a:ext cx="441082" cy="4410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53" y="2973640"/>
            <a:ext cx="353241" cy="54328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695" y="3008195"/>
            <a:ext cx="508728" cy="50872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89" y="3648443"/>
            <a:ext cx="642034" cy="64203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695" y="3622177"/>
            <a:ext cx="628268" cy="62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47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grpSp>
        <p:nvGrpSpPr>
          <p:cNvPr id="6" name="Group 5"/>
          <p:cNvGrpSpPr/>
          <p:nvPr/>
        </p:nvGrpSpPr>
        <p:grpSpPr>
          <a:xfrm>
            <a:off x="1235322" y="0"/>
            <a:ext cx="9792431" cy="6858000"/>
            <a:chOff x="1235322" y="0"/>
            <a:chExt cx="9792431" cy="6858000"/>
          </a:xfrm>
        </p:grpSpPr>
        <p:pic>
          <p:nvPicPr>
            <p:cNvPr id="4" name="Content Placeholder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0" t="1623" r="1148" b="1928"/>
            <a:stretch/>
          </p:blipFill>
          <p:spPr>
            <a:xfrm>
              <a:off x="1235322" y="0"/>
              <a:ext cx="9792431" cy="6858000"/>
            </a:xfrm>
            <a:prstGeom prst="rect">
              <a:avLst/>
            </a:prstGeom>
          </p:spPr>
        </p:pic>
        <p:sp>
          <p:nvSpPr>
            <p:cNvPr id="5" name="Freeform 4"/>
            <p:cNvSpPr/>
            <p:nvPr/>
          </p:nvSpPr>
          <p:spPr>
            <a:xfrm>
              <a:off x="2775284" y="565176"/>
              <a:ext cx="5224052" cy="5593731"/>
            </a:xfrm>
            <a:custGeom>
              <a:avLst/>
              <a:gdLst>
                <a:gd name="connsiteX0" fmla="*/ 1909171 w 5067861"/>
                <a:gd name="connsiteY0" fmla="*/ 3953814 h 5517448"/>
                <a:gd name="connsiteX1" fmla="*/ 1638715 w 5067861"/>
                <a:gd name="connsiteY1" fmla="*/ 3966693 h 5517448"/>
                <a:gd name="connsiteX2" fmla="*/ 1600078 w 5067861"/>
                <a:gd name="connsiteY2" fmla="*/ 3979571 h 5517448"/>
                <a:gd name="connsiteX3" fmla="*/ 1548563 w 5067861"/>
                <a:gd name="connsiteY3" fmla="*/ 3992450 h 5517448"/>
                <a:gd name="connsiteX4" fmla="*/ 1432653 w 5067861"/>
                <a:gd name="connsiteY4" fmla="*/ 4005329 h 5517448"/>
                <a:gd name="connsiteX5" fmla="*/ 1394016 w 5067861"/>
                <a:gd name="connsiteY5" fmla="*/ 4031087 h 5517448"/>
                <a:gd name="connsiteX6" fmla="*/ 1059166 w 5067861"/>
                <a:gd name="connsiteY6" fmla="*/ 4031087 h 5517448"/>
                <a:gd name="connsiteX7" fmla="*/ 969014 w 5067861"/>
                <a:gd name="connsiteY7" fmla="*/ 3992450 h 5517448"/>
                <a:gd name="connsiteX8" fmla="*/ 904619 w 5067861"/>
                <a:gd name="connsiteY8" fmla="*/ 3940935 h 5517448"/>
                <a:gd name="connsiteX9" fmla="*/ 827346 w 5067861"/>
                <a:gd name="connsiteY9" fmla="*/ 3928056 h 5517448"/>
                <a:gd name="connsiteX10" fmla="*/ 750073 w 5067861"/>
                <a:gd name="connsiteY10" fmla="*/ 3902298 h 5517448"/>
                <a:gd name="connsiteX11" fmla="*/ 659921 w 5067861"/>
                <a:gd name="connsiteY11" fmla="*/ 3915177 h 5517448"/>
                <a:gd name="connsiteX12" fmla="*/ 647042 w 5067861"/>
                <a:gd name="connsiteY12" fmla="*/ 3953814 h 5517448"/>
                <a:gd name="connsiteX13" fmla="*/ 621284 w 5067861"/>
                <a:gd name="connsiteY13" fmla="*/ 3992450 h 5517448"/>
                <a:gd name="connsiteX14" fmla="*/ 582647 w 5067861"/>
                <a:gd name="connsiteY14" fmla="*/ 4005329 h 5517448"/>
                <a:gd name="connsiteX15" fmla="*/ 466738 w 5067861"/>
                <a:gd name="connsiteY15" fmla="*/ 4018208 h 5517448"/>
                <a:gd name="connsiteX16" fmla="*/ 428101 w 5067861"/>
                <a:gd name="connsiteY16" fmla="*/ 4043966 h 5517448"/>
                <a:gd name="connsiteX17" fmla="*/ 273555 w 5067861"/>
                <a:gd name="connsiteY17" fmla="*/ 4018208 h 5517448"/>
                <a:gd name="connsiteX18" fmla="*/ 15977 w 5067861"/>
                <a:gd name="connsiteY18" fmla="*/ 4031087 h 5517448"/>
                <a:gd name="connsiteX19" fmla="*/ 3098 w 5067861"/>
                <a:gd name="connsiteY19" fmla="*/ 3696236 h 5517448"/>
                <a:gd name="connsiteX20" fmla="*/ 54614 w 5067861"/>
                <a:gd name="connsiteY20" fmla="*/ 3490174 h 5517448"/>
                <a:gd name="connsiteX21" fmla="*/ 93250 w 5067861"/>
                <a:gd name="connsiteY21" fmla="*/ 3477295 h 5517448"/>
                <a:gd name="connsiteX22" fmla="*/ 144766 w 5067861"/>
                <a:gd name="connsiteY22" fmla="*/ 3412901 h 5517448"/>
                <a:gd name="connsiteX23" fmla="*/ 170524 w 5067861"/>
                <a:gd name="connsiteY23" fmla="*/ 3374264 h 5517448"/>
                <a:gd name="connsiteX24" fmla="*/ 209160 w 5067861"/>
                <a:gd name="connsiteY24" fmla="*/ 3348507 h 5517448"/>
                <a:gd name="connsiteX25" fmla="*/ 286433 w 5067861"/>
                <a:gd name="connsiteY25" fmla="*/ 3284112 h 5517448"/>
                <a:gd name="connsiteX26" fmla="*/ 350828 w 5067861"/>
                <a:gd name="connsiteY26" fmla="*/ 3219718 h 5517448"/>
                <a:gd name="connsiteX27" fmla="*/ 415222 w 5067861"/>
                <a:gd name="connsiteY27" fmla="*/ 3155324 h 5517448"/>
                <a:gd name="connsiteX28" fmla="*/ 428101 w 5067861"/>
                <a:gd name="connsiteY28" fmla="*/ 3116687 h 5517448"/>
                <a:gd name="connsiteX29" fmla="*/ 569769 w 5067861"/>
                <a:gd name="connsiteY29" fmla="*/ 3026535 h 5517448"/>
                <a:gd name="connsiteX30" fmla="*/ 647042 w 5067861"/>
                <a:gd name="connsiteY30" fmla="*/ 2987898 h 5517448"/>
                <a:gd name="connsiteX31" fmla="*/ 685678 w 5067861"/>
                <a:gd name="connsiteY31" fmla="*/ 2975019 h 5517448"/>
                <a:gd name="connsiteX32" fmla="*/ 724315 w 5067861"/>
                <a:gd name="connsiteY32" fmla="*/ 2949262 h 5517448"/>
                <a:gd name="connsiteX33" fmla="*/ 814467 w 5067861"/>
                <a:gd name="connsiteY33" fmla="*/ 2923504 h 5517448"/>
                <a:gd name="connsiteX34" fmla="*/ 853104 w 5067861"/>
                <a:gd name="connsiteY34" fmla="*/ 2897746 h 5517448"/>
                <a:gd name="connsiteX35" fmla="*/ 865983 w 5067861"/>
                <a:gd name="connsiteY35" fmla="*/ 2846231 h 5517448"/>
                <a:gd name="connsiteX36" fmla="*/ 891740 w 5067861"/>
                <a:gd name="connsiteY36" fmla="*/ 2807594 h 5517448"/>
                <a:gd name="connsiteX37" fmla="*/ 943256 w 5067861"/>
                <a:gd name="connsiteY37" fmla="*/ 2743200 h 5517448"/>
                <a:gd name="connsiteX38" fmla="*/ 1355380 w 5067861"/>
                <a:gd name="connsiteY38" fmla="*/ 2743200 h 5517448"/>
                <a:gd name="connsiteX39" fmla="*/ 1432653 w 5067861"/>
                <a:gd name="connsiteY39" fmla="*/ 2717442 h 5517448"/>
                <a:gd name="connsiteX40" fmla="*/ 1612957 w 5067861"/>
                <a:gd name="connsiteY40" fmla="*/ 2730321 h 5517448"/>
                <a:gd name="connsiteX41" fmla="*/ 1664473 w 5067861"/>
                <a:gd name="connsiteY41" fmla="*/ 2653048 h 5517448"/>
                <a:gd name="connsiteX42" fmla="*/ 1651594 w 5067861"/>
                <a:gd name="connsiteY42" fmla="*/ 2601532 h 5517448"/>
                <a:gd name="connsiteX43" fmla="*/ 1561442 w 5067861"/>
                <a:gd name="connsiteY43" fmla="*/ 2562895 h 5517448"/>
                <a:gd name="connsiteX44" fmla="*/ 1497047 w 5067861"/>
                <a:gd name="connsiteY44" fmla="*/ 2485622 h 5517448"/>
                <a:gd name="connsiteX45" fmla="*/ 1484169 w 5067861"/>
                <a:gd name="connsiteY45" fmla="*/ 2446986 h 5517448"/>
                <a:gd name="connsiteX46" fmla="*/ 1458411 w 5067861"/>
                <a:gd name="connsiteY46" fmla="*/ 2356833 h 5517448"/>
                <a:gd name="connsiteX47" fmla="*/ 1432653 w 5067861"/>
                <a:gd name="connsiteY47" fmla="*/ 2318197 h 5517448"/>
                <a:gd name="connsiteX48" fmla="*/ 1419774 w 5067861"/>
                <a:gd name="connsiteY48" fmla="*/ 2279560 h 5517448"/>
                <a:gd name="connsiteX49" fmla="*/ 1368259 w 5067861"/>
                <a:gd name="connsiteY49" fmla="*/ 2202287 h 5517448"/>
                <a:gd name="connsiteX50" fmla="*/ 1303864 w 5067861"/>
                <a:gd name="connsiteY50" fmla="*/ 2086377 h 5517448"/>
                <a:gd name="connsiteX51" fmla="*/ 1278107 w 5067861"/>
                <a:gd name="connsiteY51" fmla="*/ 2047740 h 5517448"/>
                <a:gd name="connsiteX52" fmla="*/ 1252349 w 5067861"/>
                <a:gd name="connsiteY52" fmla="*/ 1957588 h 5517448"/>
                <a:gd name="connsiteX53" fmla="*/ 1226591 w 5067861"/>
                <a:gd name="connsiteY53" fmla="*/ 1738648 h 5517448"/>
                <a:gd name="connsiteX54" fmla="*/ 1200833 w 5067861"/>
                <a:gd name="connsiteY54" fmla="*/ 1687132 h 5517448"/>
                <a:gd name="connsiteX55" fmla="*/ 1239470 w 5067861"/>
                <a:gd name="connsiteY55" fmla="*/ 1416676 h 5517448"/>
                <a:gd name="connsiteX56" fmla="*/ 1290985 w 5067861"/>
                <a:gd name="connsiteY56" fmla="*/ 1300766 h 5517448"/>
                <a:gd name="connsiteX57" fmla="*/ 1316743 w 5067861"/>
                <a:gd name="connsiteY57" fmla="*/ 1210614 h 5517448"/>
                <a:gd name="connsiteX58" fmla="*/ 1432653 w 5067861"/>
                <a:gd name="connsiteY58" fmla="*/ 1159098 h 5517448"/>
                <a:gd name="connsiteX59" fmla="*/ 1471290 w 5067861"/>
                <a:gd name="connsiteY59" fmla="*/ 1133340 h 5517448"/>
                <a:gd name="connsiteX60" fmla="*/ 1484169 w 5067861"/>
                <a:gd name="connsiteY60" fmla="*/ 1094704 h 5517448"/>
                <a:gd name="connsiteX61" fmla="*/ 1509926 w 5067861"/>
                <a:gd name="connsiteY61" fmla="*/ 1056067 h 5517448"/>
                <a:gd name="connsiteX62" fmla="*/ 1522805 w 5067861"/>
                <a:gd name="connsiteY62" fmla="*/ 1004552 h 5517448"/>
                <a:gd name="connsiteX63" fmla="*/ 1548563 w 5067861"/>
                <a:gd name="connsiteY63" fmla="*/ 965915 h 5517448"/>
                <a:gd name="connsiteX64" fmla="*/ 1612957 w 5067861"/>
                <a:gd name="connsiteY64" fmla="*/ 875763 h 5517448"/>
                <a:gd name="connsiteX65" fmla="*/ 1638715 w 5067861"/>
                <a:gd name="connsiteY65" fmla="*/ 824248 h 5517448"/>
                <a:gd name="connsiteX66" fmla="*/ 1664473 w 5067861"/>
                <a:gd name="connsiteY66" fmla="*/ 746974 h 5517448"/>
                <a:gd name="connsiteX67" fmla="*/ 1677352 w 5067861"/>
                <a:gd name="connsiteY67" fmla="*/ 708338 h 5517448"/>
                <a:gd name="connsiteX68" fmla="*/ 1690231 w 5067861"/>
                <a:gd name="connsiteY68" fmla="*/ 669701 h 5517448"/>
                <a:gd name="connsiteX69" fmla="*/ 1715988 w 5067861"/>
                <a:gd name="connsiteY69" fmla="*/ 618186 h 5517448"/>
                <a:gd name="connsiteX70" fmla="*/ 1741746 w 5067861"/>
                <a:gd name="connsiteY70" fmla="*/ 579549 h 5517448"/>
                <a:gd name="connsiteX71" fmla="*/ 1754625 w 5067861"/>
                <a:gd name="connsiteY71" fmla="*/ 540912 h 5517448"/>
                <a:gd name="connsiteX72" fmla="*/ 1793262 w 5067861"/>
                <a:gd name="connsiteY72" fmla="*/ 450760 h 5517448"/>
                <a:gd name="connsiteX73" fmla="*/ 1806140 w 5067861"/>
                <a:gd name="connsiteY73" fmla="*/ 321971 h 5517448"/>
                <a:gd name="connsiteX74" fmla="*/ 1831898 w 5067861"/>
                <a:gd name="connsiteY74" fmla="*/ 283335 h 5517448"/>
                <a:gd name="connsiteX75" fmla="*/ 1844777 w 5067861"/>
                <a:gd name="connsiteY75" fmla="*/ 231819 h 5517448"/>
                <a:gd name="connsiteX76" fmla="*/ 1870535 w 5067861"/>
                <a:gd name="connsiteY76" fmla="*/ 154546 h 5517448"/>
                <a:gd name="connsiteX77" fmla="*/ 1883414 w 5067861"/>
                <a:gd name="connsiteY77" fmla="*/ 115909 h 5517448"/>
                <a:gd name="connsiteX78" fmla="*/ 1909171 w 5067861"/>
                <a:gd name="connsiteY78" fmla="*/ 0 h 5517448"/>
                <a:gd name="connsiteX79" fmla="*/ 1947808 w 5067861"/>
                <a:gd name="connsiteY79" fmla="*/ 128788 h 5517448"/>
                <a:gd name="connsiteX80" fmla="*/ 1960687 w 5067861"/>
                <a:gd name="connsiteY80" fmla="*/ 167425 h 5517448"/>
                <a:gd name="connsiteX81" fmla="*/ 1986445 w 5067861"/>
                <a:gd name="connsiteY81" fmla="*/ 206062 h 5517448"/>
                <a:gd name="connsiteX82" fmla="*/ 2012202 w 5067861"/>
                <a:gd name="connsiteY82" fmla="*/ 283335 h 5517448"/>
                <a:gd name="connsiteX83" fmla="*/ 2025081 w 5067861"/>
                <a:gd name="connsiteY83" fmla="*/ 321971 h 5517448"/>
                <a:gd name="connsiteX84" fmla="*/ 2037960 w 5067861"/>
                <a:gd name="connsiteY84" fmla="*/ 360608 h 5517448"/>
                <a:gd name="connsiteX85" fmla="*/ 2063718 w 5067861"/>
                <a:gd name="connsiteY85" fmla="*/ 399245 h 5517448"/>
                <a:gd name="connsiteX86" fmla="*/ 2076597 w 5067861"/>
                <a:gd name="connsiteY86" fmla="*/ 450760 h 5517448"/>
                <a:gd name="connsiteX87" fmla="*/ 2102355 w 5067861"/>
                <a:gd name="connsiteY87" fmla="*/ 489397 h 5517448"/>
                <a:gd name="connsiteX88" fmla="*/ 2128112 w 5067861"/>
                <a:gd name="connsiteY88" fmla="*/ 540912 h 5517448"/>
                <a:gd name="connsiteX89" fmla="*/ 2166749 w 5067861"/>
                <a:gd name="connsiteY89" fmla="*/ 669701 h 5517448"/>
                <a:gd name="connsiteX90" fmla="*/ 2192507 w 5067861"/>
                <a:gd name="connsiteY90" fmla="*/ 850005 h 5517448"/>
                <a:gd name="connsiteX91" fmla="*/ 2256901 w 5067861"/>
                <a:gd name="connsiteY91" fmla="*/ 837126 h 5517448"/>
                <a:gd name="connsiteX92" fmla="*/ 2308416 w 5067861"/>
                <a:gd name="connsiteY92" fmla="*/ 759853 h 5517448"/>
                <a:gd name="connsiteX93" fmla="*/ 2334174 w 5067861"/>
                <a:gd name="connsiteY93" fmla="*/ 721217 h 5517448"/>
                <a:gd name="connsiteX94" fmla="*/ 2359932 w 5067861"/>
                <a:gd name="connsiteY94" fmla="*/ 682580 h 5517448"/>
                <a:gd name="connsiteX95" fmla="*/ 2437205 w 5067861"/>
                <a:gd name="connsiteY95" fmla="*/ 643943 h 5517448"/>
                <a:gd name="connsiteX96" fmla="*/ 2475842 w 5067861"/>
                <a:gd name="connsiteY96" fmla="*/ 605307 h 5517448"/>
                <a:gd name="connsiteX97" fmla="*/ 2501600 w 5067861"/>
                <a:gd name="connsiteY97" fmla="*/ 528033 h 5517448"/>
                <a:gd name="connsiteX98" fmla="*/ 2514478 w 5067861"/>
                <a:gd name="connsiteY98" fmla="*/ 489397 h 5517448"/>
                <a:gd name="connsiteX99" fmla="*/ 2604631 w 5067861"/>
                <a:gd name="connsiteY99" fmla="*/ 373487 h 5517448"/>
                <a:gd name="connsiteX100" fmla="*/ 2643267 w 5067861"/>
                <a:gd name="connsiteY100" fmla="*/ 347729 h 5517448"/>
                <a:gd name="connsiteX101" fmla="*/ 2733419 w 5067861"/>
                <a:gd name="connsiteY101" fmla="*/ 283335 h 5517448"/>
                <a:gd name="connsiteX102" fmla="*/ 2810693 w 5067861"/>
                <a:gd name="connsiteY102" fmla="*/ 257577 h 5517448"/>
                <a:gd name="connsiteX103" fmla="*/ 2849329 w 5067861"/>
                <a:gd name="connsiteY103" fmla="*/ 231819 h 5517448"/>
                <a:gd name="connsiteX104" fmla="*/ 2926602 w 5067861"/>
                <a:gd name="connsiteY104" fmla="*/ 206062 h 5517448"/>
                <a:gd name="connsiteX105" fmla="*/ 2965239 w 5067861"/>
                <a:gd name="connsiteY105" fmla="*/ 193183 h 5517448"/>
                <a:gd name="connsiteX106" fmla="*/ 3029633 w 5067861"/>
                <a:gd name="connsiteY106" fmla="*/ 180304 h 5517448"/>
                <a:gd name="connsiteX107" fmla="*/ 3068270 w 5067861"/>
                <a:gd name="connsiteY107" fmla="*/ 167425 h 5517448"/>
                <a:gd name="connsiteX108" fmla="*/ 3145543 w 5067861"/>
                <a:gd name="connsiteY108" fmla="*/ 154546 h 5517448"/>
                <a:gd name="connsiteX109" fmla="*/ 3209938 w 5067861"/>
                <a:gd name="connsiteY109" fmla="*/ 141667 h 5517448"/>
                <a:gd name="connsiteX110" fmla="*/ 3287211 w 5067861"/>
                <a:gd name="connsiteY110" fmla="*/ 115909 h 5517448"/>
                <a:gd name="connsiteX111" fmla="*/ 3390242 w 5067861"/>
                <a:gd name="connsiteY111" fmla="*/ 25757 h 5517448"/>
                <a:gd name="connsiteX112" fmla="*/ 3428878 w 5067861"/>
                <a:gd name="connsiteY112" fmla="*/ 0 h 5517448"/>
                <a:gd name="connsiteX113" fmla="*/ 3506152 w 5067861"/>
                <a:gd name="connsiteY113" fmla="*/ 38636 h 5517448"/>
                <a:gd name="connsiteX114" fmla="*/ 3519031 w 5067861"/>
                <a:gd name="connsiteY114" fmla="*/ 90152 h 5517448"/>
                <a:gd name="connsiteX115" fmla="*/ 3531909 w 5067861"/>
                <a:gd name="connsiteY115" fmla="*/ 154546 h 5517448"/>
                <a:gd name="connsiteX116" fmla="*/ 3544788 w 5067861"/>
                <a:gd name="connsiteY116" fmla="*/ 244698 h 5517448"/>
                <a:gd name="connsiteX117" fmla="*/ 3596304 w 5067861"/>
                <a:gd name="connsiteY117" fmla="*/ 321971 h 5517448"/>
                <a:gd name="connsiteX118" fmla="*/ 3634940 w 5067861"/>
                <a:gd name="connsiteY118" fmla="*/ 399245 h 5517448"/>
                <a:gd name="connsiteX119" fmla="*/ 3647819 w 5067861"/>
                <a:gd name="connsiteY119" fmla="*/ 437881 h 5517448"/>
                <a:gd name="connsiteX120" fmla="*/ 3686456 w 5067861"/>
                <a:gd name="connsiteY120" fmla="*/ 463639 h 5517448"/>
                <a:gd name="connsiteX121" fmla="*/ 3750850 w 5067861"/>
                <a:gd name="connsiteY121" fmla="*/ 515155 h 5517448"/>
                <a:gd name="connsiteX122" fmla="*/ 3828124 w 5067861"/>
                <a:gd name="connsiteY122" fmla="*/ 566670 h 5517448"/>
                <a:gd name="connsiteX123" fmla="*/ 3918276 w 5067861"/>
                <a:gd name="connsiteY123" fmla="*/ 618186 h 5517448"/>
                <a:gd name="connsiteX124" fmla="*/ 3995549 w 5067861"/>
                <a:gd name="connsiteY124" fmla="*/ 669701 h 5517448"/>
                <a:gd name="connsiteX125" fmla="*/ 4098580 w 5067861"/>
                <a:gd name="connsiteY125" fmla="*/ 708338 h 5517448"/>
                <a:gd name="connsiteX126" fmla="*/ 4137216 w 5067861"/>
                <a:gd name="connsiteY126" fmla="*/ 734095 h 5517448"/>
                <a:gd name="connsiteX127" fmla="*/ 4175853 w 5067861"/>
                <a:gd name="connsiteY127" fmla="*/ 746974 h 5517448"/>
                <a:gd name="connsiteX128" fmla="*/ 4240247 w 5067861"/>
                <a:gd name="connsiteY128" fmla="*/ 772732 h 5517448"/>
                <a:gd name="connsiteX129" fmla="*/ 4291763 w 5067861"/>
                <a:gd name="connsiteY129" fmla="*/ 746974 h 5517448"/>
                <a:gd name="connsiteX130" fmla="*/ 4587977 w 5067861"/>
                <a:gd name="connsiteY130" fmla="*/ 721217 h 5517448"/>
                <a:gd name="connsiteX131" fmla="*/ 4626614 w 5067861"/>
                <a:gd name="connsiteY131" fmla="*/ 682580 h 5517448"/>
                <a:gd name="connsiteX132" fmla="*/ 4703887 w 5067861"/>
                <a:gd name="connsiteY132" fmla="*/ 631064 h 5517448"/>
                <a:gd name="connsiteX133" fmla="*/ 4755402 w 5067861"/>
                <a:gd name="connsiteY133" fmla="*/ 643943 h 5517448"/>
                <a:gd name="connsiteX134" fmla="*/ 4832676 w 5067861"/>
                <a:gd name="connsiteY134" fmla="*/ 682580 h 5517448"/>
                <a:gd name="connsiteX135" fmla="*/ 4922828 w 5067861"/>
                <a:gd name="connsiteY135" fmla="*/ 695459 h 5517448"/>
                <a:gd name="connsiteX136" fmla="*/ 4884191 w 5067861"/>
                <a:gd name="connsiteY136" fmla="*/ 824248 h 5517448"/>
                <a:gd name="connsiteX137" fmla="*/ 4858433 w 5067861"/>
                <a:gd name="connsiteY137" fmla="*/ 901521 h 5517448"/>
                <a:gd name="connsiteX138" fmla="*/ 4832676 w 5067861"/>
                <a:gd name="connsiteY138" fmla="*/ 1056067 h 5517448"/>
                <a:gd name="connsiteX139" fmla="*/ 4781160 w 5067861"/>
                <a:gd name="connsiteY139" fmla="*/ 1133340 h 5517448"/>
                <a:gd name="connsiteX140" fmla="*/ 4755402 w 5067861"/>
                <a:gd name="connsiteY140" fmla="*/ 1210614 h 5517448"/>
                <a:gd name="connsiteX141" fmla="*/ 4729645 w 5067861"/>
                <a:gd name="connsiteY141" fmla="*/ 1313645 h 5517448"/>
                <a:gd name="connsiteX142" fmla="*/ 4742524 w 5067861"/>
                <a:gd name="connsiteY142" fmla="*/ 1442433 h 5517448"/>
                <a:gd name="connsiteX143" fmla="*/ 4755402 w 5067861"/>
                <a:gd name="connsiteY143" fmla="*/ 1481070 h 5517448"/>
                <a:gd name="connsiteX144" fmla="*/ 4768281 w 5067861"/>
                <a:gd name="connsiteY144" fmla="*/ 1532586 h 5517448"/>
                <a:gd name="connsiteX145" fmla="*/ 4755402 w 5067861"/>
                <a:gd name="connsiteY145" fmla="*/ 1751526 h 5517448"/>
                <a:gd name="connsiteX146" fmla="*/ 4716766 w 5067861"/>
                <a:gd name="connsiteY146" fmla="*/ 1867436 h 5517448"/>
                <a:gd name="connsiteX147" fmla="*/ 4703887 w 5067861"/>
                <a:gd name="connsiteY147" fmla="*/ 1906073 h 5517448"/>
                <a:gd name="connsiteX148" fmla="*/ 4742524 w 5067861"/>
                <a:gd name="connsiteY148" fmla="*/ 2163650 h 5517448"/>
                <a:gd name="connsiteX149" fmla="*/ 4768281 w 5067861"/>
                <a:gd name="connsiteY149" fmla="*/ 2305318 h 5517448"/>
                <a:gd name="connsiteX150" fmla="*/ 4806918 w 5067861"/>
                <a:gd name="connsiteY150" fmla="*/ 2331076 h 5517448"/>
                <a:gd name="connsiteX151" fmla="*/ 4858433 w 5067861"/>
                <a:gd name="connsiteY151" fmla="*/ 2446986 h 5517448"/>
                <a:gd name="connsiteX152" fmla="*/ 4871312 w 5067861"/>
                <a:gd name="connsiteY152" fmla="*/ 2485622 h 5517448"/>
                <a:gd name="connsiteX153" fmla="*/ 4884191 w 5067861"/>
                <a:gd name="connsiteY153" fmla="*/ 2588653 h 5517448"/>
                <a:gd name="connsiteX154" fmla="*/ 4922828 w 5067861"/>
                <a:gd name="connsiteY154" fmla="*/ 2601532 h 5517448"/>
                <a:gd name="connsiteX155" fmla="*/ 4961464 w 5067861"/>
                <a:gd name="connsiteY155" fmla="*/ 2627290 h 5517448"/>
                <a:gd name="connsiteX156" fmla="*/ 5051616 w 5067861"/>
                <a:gd name="connsiteY156" fmla="*/ 2691684 h 5517448"/>
                <a:gd name="connsiteX157" fmla="*/ 5051616 w 5067861"/>
                <a:gd name="connsiteY157" fmla="*/ 2884867 h 5517448"/>
                <a:gd name="connsiteX158" fmla="*/ 5012980 w 5067861"/>
                <a:gd name="connsiteY158" fmla="*/ 2923504 h 5517448"/>
                <a:gd name="connsiteX159" fmla="*/ 4974343 w 5067861"/>
                <a:gd name="connsiteY159" fmla="*/ 2936383 h 5517448"/>
                <a:gd name="connsiteX160" fmla="*/ 4768281 w 5067861"/>
                <a:gd name="connsiteY160" fmla="*/ 2987898 h 5517448"/>
                <a:gd name="connsiteX161" fmla="*/ 4755402 w 5067861"/>
                <a:gd name="connsiteY161" fmla="*/ 3026535 h 5517448"/>
                <a:gd name="connsiteX162" fmla="*/ 4716766 w 5067861"/>
                <a:gd name="connsiteY162" fmla="*/ 3052293 h 5517448"/>
                <a:gd name="connsiteX163" fmla="*/ 4691008 w 5067861"/>
                <a:gd name="connsiteY163" fmla="*/ 3090929 h 5517448"/>
                <a:gd name="connsiteX164" fmla="*/ 4575098 w 5067861"/>
                <a:gd name="connsiteY164" fmla="*/ 3181081 h 5517448"/>
                <a:gd name="connsiteX165" fmla="*/ 4497825 w 5067861"/>
                <a:gd name="connsiteY165" fmla="*/ 3232597 h 5517448"/>
                <a:gd name="connsiteX166" fmla="*/ 4420552 w 5067861"/>
                <a:gd name="connsiteY166" fmla="*/ 3245476 h 5517448"/>
                <a:gd name="connsiteX167" fmla="*/ 4381915 w 5067861"/>
                <a:gd name="connsiteY167" fmla="*/ 3271233 h 5517448"/>
                <a:gd name="connsiteX168" fmla="*/ 4330400 w 5067861"/>
                <a:gd name="connsiteY168" fmla="*/ 3309870 h 5517448"/>
                <a:gd name="connsiteX169" fmla="*/ 4291763 w 5067861"/>
                <a:gd name="connsiteY169" fmla="*/ 3322749 h 5517448"/>
                <a:gd name="connsiteX170" fmla="*/ 4188732 w 5067861"/>
                <a:gd name="connsiteY170" fmla="*/ 3348507 h 5517448"/>
                <a:gd name="connsiteX171" fmla="*/ 4175853 w 5067861"/>
                <a:gd name="connsiteY171" fmla="*/ 3387143 h 5517448"/>
                <a:gd name="connsiteX172" fmla="*/ 4098580 w 5067861"/>
                <a:gd name="connsiteY172" fmla="*/ 3438659 h 5517448"/>
                <a:gd name="connsiteX173" fmla="*/ 4072822 w 5067861"/>
                <a:gd name="connsiteY173" fmla="*/ 3477295 h 5517448"/>
                <a:gd name="connsiteX174" fmla="*/ 3995549 w 5067861"/>
                <a:gd name="connsiteY174" fmla="*/ 3541690 h 5517448"/>
                <a:gd name="connsiteX175" fmla="*/ 3918276 w 5067861"/>
                <a:gd name="connsiteY175" fmla="*/ 3567448 h 5517448"/>
                <a:gd name="connsiteX176" fmla="*/ 3828124 w 5067861"/>
                <a:gd name="connsiteY176" fmla="*/ 3593205 h 5517448"/>
                <a:gd name="connsiteX177" fmla="*/ 3789487 w 5067861"/>
                <a:gd name="connsiteY177" fmla="*/ 3618963 h 5517448"/>
                <a:gd name="connsiteX178" fmla="*/ 3776608 w 5067861"/>
                <a:gd name="connsiteY178" fmla="*/ 3657600 h 5517448"/>
                <a:gd name="connsiteX179" fmla="*/ 3982670 w 5067861"/>
                <a:gd name="connsiteY179" fmla="*/ 3709115 h 5517448"/>
                <a:gd name="connsiteX180" fmla="*/ 4059943 w 5067861"/>
                <a:gd name="connsiteY180" fmla="*/ 3760631 h 5517448"/>
                <a:gd name="connsiteX181" fmla="*/ 4227369 w 5067861"/>
                <a:gd name="connsiteY181" fmla="*/ 3799267 h 5517448"/>
                <a:gd name="connsiteX182" fmla="*/ 4304642 w 5067861"/>
                <a:gd name="connsiteY182" fmla="*/ 3915177 h 5517448"/>
                <a:gd name="connsiteX183" fmla="*/ 4343278 w 5067861"/>
                <a:gd name="connsiteY183" fmla="*/ 3928056 h 5517448"/>
                <a:gd name="connsiteX184" fmla="*/ 4369036 w 5067861"/>
                <a:gd name="connsiteY184" fmla="*/ 3966693 h 5517448"/>
                <a:gd name="connsiteX185" fmla="*/ 4407673 w 5067861"/>
                <a:gd name="connsiteY185" fmla="*/ 4005329 h 5517448"/>
                <a:gd name="connsiteX186" fmla="*/ 4446309 w 5067861"/>
                <a:gd name="connsiteY186" fmla="*/ 4082602 h 5517448"/>
                <a:gd name="connsiteX187" fmla="*/ 4523583 w 5067861"/>
                <a:gd name="connsiteY187" fmla="*/ 4134118 h 5517448"/>
                <a:gd name="connsiteX188" fmla="*/ 4600856 w 5067861"/>
                <a:gd name="connsiteY188" fmla="*/ 4198512 h 5517448"/>
                <a:gd name="connsiteX189" fmla="*/ 4613735 w 5067861"/>
                <a:gd name="connsiteY189" fmla="*/ 4237149 h 5517448"/>
                <a:gd name="connsiteX190" fmla="*/ 4652371 w 5067861"/>
                <a:gd name="connsiteY190" fmla="*/ 4262907 h 5517448"/>
                <a:gd name="connsiteX191" fmla="*/ 4678129 w 5067861"/>
                <a:gd name="connsiteY191" fmla="*/ 4301543 h 5517448"/>
                <a:gd name="connsiteX192" fmla="*/ 4691008 w 5067861"/>
                <a:gd name="connsiteY192" fmla="*/ 4340180 h 5517448"/>
                <a:gd name="connsiteX193" fmla="*/ 4755402 w 5067861"/>
                <a:gd name="connsiteY193" fmla="*/ 4417453 h 5517448"/>
                <a:gd name="connsiteX194" fmla="*/ 4781160 w 5067861"/>
                <a:gd name="connsiteY194" fmla="*/ 4456090 h 5517448"/>
                <a:gd name="connsiteX195" fmla="*/ 4742524 w 5067861"/>
                <a:gd name="connsiteY195" fmla="*/ 4468969 h 5517448"/>
                <a:gd name="connsiteX196" fmla="*/ 4266005 w 5067861"/>
                <a:gd name="connsiteY196" fmla="*/ 4481848 h 5517448"/>
                <a:gd name="connsiteX197" fmla="*/ 4227369 w 5067861"/>
                <a:gd name="connsiteY197" fmla="*/ 4597757 h 5517448"/>
                <a:gd name="connsiteX198" fmla="*/ 4021307 w 5067861"/>
                <a:gd name="connsiteY198" fmla="*/ 4597757 h 5517448"/>
                <a:gd name="connsiteX199" fmla="*/ 4008428 w 5067861"/>
                <a:gd name="connsiteY199" fmla="*/ 4687909 h 5517448"/>
                <a:gd name="connsiteX200" fmla="*/ 3969791 w 5067861"/>
                <a:gd name="connsiteY200" fmla="*/ 4700788 h 5517448"/>
                <a:gd name="connsiteX201" fmla="*/ 3892518 w 5067861"/>
                <a:gd name="connsiteY201" fmla="*/ 4687909 h 5517448"/>
                <a:gd name="connsiteX202" fmla="*/ 3815245 w 5067861"/>
                <a:gd name="connsiteY202" fmla="*/ 4623515 h 5517448"/>
                <a:gd name="connsiteX203" fmla="*/ 3673577 w 5067861"/>
                <a:gd name="connsiteY203" fmla="*/ 4649273 h 5517448"/>
                <a:gd name="connsiteX204" fmla="*/ 3596304 w 5067861"/>
                <a:gd name="connsiteY204" fmla="*/ 4700788 h 5517448"/>
                <a:gd name="connsiteX205" fmla="*/ 3557667 w 5067861"/>
                <a:gd name="connsiteY205" fmla="*/ 4726546 h 5517448"/>
                <a:gd name="connsiteX206" fmla="*/ 3403121 w 5067861"/>
                <a:gd name="connsiteY206" fmla="*/ 4739425 h 5517448"/>
                <a:gd name="connsiteX207" fmla="*/ 3325847 w 5067861"/>
                <a:gd name="connsiteY207" fmla="*/ 4765183 h 5517448"/>
                <a:gd name="connsiteX208" fmla="*/ 3248574 w 5067861"/>
                <a:gd name="connsiteY208" fmla="*/ 4803819 h 5517448"/>
                <a:gd name="connsiteX209" fmla="*/ 3235695 w 5067861"/>
                <a:gd name="connsiteY209" fmla="*/ 4842456 h 5517448"/>
                <a:gd name="connsiteX210" fmla="*/ 3209938 w 5067861"/>
                <a:gd name="connsiteY210" fmla="*/ 5035639 h 5517448"/>
                <a:gd name="connsiteX211" fmla="*/ 3184180 w 5067861"/>
                <a:gd name="connsiteY211" fmla="*/ 5074276 h 5517448"/>
                <a:gd name="connsiteX212" fmla="*/ 3158422 w 5067861"/>
                <a:gd name="connsiteY212" fmla="*/ 5151549 h 5517448"/>
                <a:gd name="connsiteX213" fmla="*/ 3171301 w 5067861"/>
                <a:gd name="connsiteY213" fmla="*/ 5409126 h 5517448"/>
                <a:gd name="connsiteX214" fmla="*/ 3171301 w 5067861"/>
                <a:gd name="connsiteY214" fmla="*/ 5512157 h 5517448"/>
                <a:gd name="connsiteX215" fmla="*/ 3106907 w 5067861"/>
                <a:gd name="connsiteY215" fmla="*/ 5512157 h 5517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</a:cxnLst>
              <a:rect l="l" t="t" r="r" b="b"/>
              <a:pathLst>
                <a:path w="5067861" h="5517448">
                  <a:moveTo>
                    <a:pt x="1909171" y="3953814"/>
                  </a:moveTo>
                  <a:cubicBezTo>
                    <a:pt x="1819019" y="3958107"/>
                    <a:pt x="1728657" y="3959198"/>
                    <a:pt x="1638715" y="3966693"/>
                  </a:cubicBezTo>
                  <a:cubicBezTo>
                    <a:pt x="1625186" y="3967820"/>
                    <a:pt x="1613131" y="3975842"/>
                    <a:pt x="1600078" y="3979571"/>
                  </a:cubicBezTo>
                  <a:cubicBezTo>
                    <a:pt x="1583059" y="3984433"/>
                    <a:pt x="1566057" y="3989759"/>
                    <a:pt x="1548563" y="3992450"/>
                  </a:cubicBezTo>
                  <a:cubicBezTo>
                    <a:pt x="1510141" y="3998361"/>
                    <a:pt x="1471290" y="4001036"/>
                    <a:pt x="1432653" y="4005329"/>
                  </a:cubicBezTo>
                  <a:cubicBezTo>
                    <a:pt x="1419774" y="4013915"/>
                    <a:pt x="1407860" y="4024165"/>
                    <a:pt x="1394016" y="4031087"/>
                  </a:cubicBezTo>
                  <a:cubicBezTo>
                    <a:pt x="1302221" y="4076985"/>
                    <a:pt x="1073365" y="4031704"/>
                    <a:pt x="1059166" y="4031087"/>
                  </a:cubicBezTo>
                  <a:cubicBezTo>
                    <a:pt x="1032324" y="4022140"/>
                    <a:pt x="990234" y="4010134"/>
                    <a:pt x="969014" y="3992450"/>
                  </a:cubicBezTo>
                  <a:cubicBezTo>
                    <a:pt x="910466" y="3943660"/>
                    <a:pt x="980095" y="3957708"/>
                    <a:pt x="904619" y="3940935"/>
                  </a:cubicBezTo>
                  <a:cubicBezTo>
                    <a:pt x="879128" y="3935270"/>
                    <a:pt x="852679" y="3934389"/>
                    <a:pt x="827346" y="3928056"/>
                  </a:cubicBezTo>
                  <a:cubicBezTo>
                    <a:pt x="801006" y="3921471"/>
                    <a:pt x="750073" y="3902298"/>
                    <a:pt x="750073" y="3902298"/>
                  </a:cubicBezTo>
                  <a:cubicBezTo>
                    <a:pt x="720022" y="3906591"/>
                    <a:pt x="687072" y="3901601"/>
                    <a:pt x="659921" y="3915177"/>
                  </a:cubicBezTo>
                  <a:cubicBezTo>
                    <a:pt x="647779" y="3921248"/>
                    <a:pt x="653113" y="3941672"/>
                    <a:pt x="647042" y="3953814"/>
                  </a:cubicBezTo>
                  <a:cubicBezTo>
                    <a:pt x="640120" y="3967658"/>
                    <a:pt x="633371" y="3982781"/>
                    <a:pt x="621284" y="3992450"/>
                  </a:cubicBezTo>
                  <a:cubicBezTo>
                    <a:pt x="610683" y="4000931"/>
                    <a:pt x="596038" y="4003097"/>
                    <a:pt x="582647" y="4005329"/>
                  </a:cubicBezTo>
                  <a:cubicBezTo>
                    <a:pt x="544302" y="4011720"/>
                    <a:pt x="505374" y="4013915"/>
                    <a:pt x="466738" y="4018208"/>
                  </a:cubicBezTo>
                  <a:cubicBezTo>
                    <a:pt x="453859" y="4026794"/>
                    <a:pt x="443526" y="4042681"/>
                    <a:pt x="428101" y="4043966"/>
                  </a:cubicBezTo>
                  <a:cubicBezTo>
                    <a:pt x="359086" y="4049717"/>
                    <a:pt x="327983" y="4036351"/>
                    <a:pt x="273555" y="4018208"/>
                  </a:cubicBezTo>
                  <a:cubicBezTo>
                    <a:pt x="139119" y="4063020"/>
                    <a:pt x="223363" y="4045900"/>
                    <a:pt x="15977" y="4031087"/>
                  </a:cubicBezTo>
                  <a:cubicBezTo>
                    <a:pt x="11684" y="3919470"/>
                    <a:pt x="3098" y="3807936"/>
                    <a:pt x="3098" y="3696236"/>
                  </a:cubicBezTo>
                  <a:cubicBezTo>
                    <a:pt x="3098" y="3600289"/>
                    <a:pt x="-18957" y="3539222"/>
                    <a:pt x="54614" y="3490174"/>
                  </a:cubicBezTo>
                  <a:cubicBezTo>
                    <a:pt x="65909" y="3482644"/>
                    <a:pt x="80371" y="3481588"/>
                    <a:pt x="93250" y="3477295"/>
                  </a:cubicBezTo>
                  <a:cubicBezTo>
                    <a:pt x="118323" y="3402078"/>
                    <a:pt x="86511" y="3471156"/>
                    <a:pt x="144766" y="3412901"/>
                  </a:cubicBezTo>
                  <a:cubicBezTo>
                    <a:pt x="155711" y="3401956"/>
                    <a:pt x="159579" y="3385209"/>
                    <a:pt x="170524" y="3374264"/>
                  </a:cubicBezTo>
                  <a:cubicBezTo>
                    <a:pt x="181469" y="3363319"/>
                    <a:pt x="197269" y="3358416"/>
                    <a:pt x="209160" y="3348507"/>
                  </a:cubicBezTo>
                  <a:cubicBezTo>
                    <a:pt x="308330" y="3265865"/>
                    <a:pt x="190501" y="3348068"/>
                    <a:pt x="286433" y="3284112"/>
                  </a:cubicBezTo>
                  <a:cubicBezTo>
                    <a:pt x="355126" y="3181076"/>
                    <a:pt x="264963" y="3305584"/>
                    <a:pt x="350828" y="3219718"/>
                  </a:cubicBezTo>
                  <a:cubicBezTo>
                    <a:pt x="436683" y="3133862"/>
                    <a:pt x="312194" y="3224007"/>
                    <a:pt x="415222" y="3155324"/>
                  </a:cubicBezTo>
                  <a:cubicBezTo>
                    <a:pt x="419515" y="3142445"/>
                    <a:pt x="421508" y="3128554"/>
                    <a:pt x="428101" y="3116687"/>
                  </a:cubicBezTo>
                  <a:cubicBezTo>
                    <a:pt x="484080" y="3015924"/>
                    <a:pt x="461105" y="3042058"/>
                    <a:pt x="569769" y="3026535"/>
                  </a:cubicBezTo>
                  <a:cubicBezTo>
                    <a:pt x="666881" y="2994164"/>
                    <a:pt x="547179" y="3037830"/>
                    <a:pt x="647042" y="2987898"/>
                  </a:cubicBezTo>
                  <a:cubicBezTo>
                    <a:pt x="659184" y="2981827"/>
                    <a:pt x="673536" y="2981090"/>
                    <a:pt x="685678" y="2975019"/>
                  </a:cubicBezTo>
                  <a:cubicBezTo>
                    <a:pt x="699522" y="2968097"/>
                    <a:pt x="710471" y="2956184"/>
                    <a:pt x="724315" y="2949262"/>
                  </a:cubicBezTo>
                  <a:cubicBezTo>
                    <a:pt x="742792" y="2940024"/>
                    <a:pt x="797961" y="2927631"/>
                    <a:pt x="814467" y="2923504"/>
                  </a:cubicBezTo>
                  <a:cubicBezTo>
                    <a:pt x="827346" y="2914918"/>
                    <a:pt x="844518" y="2910625"/>
                    <a:pt x="853104" y="2897746"/>
                  </a:cubicBezTo>
                  <a:cubicBezTo>
                    <a:pt x="862922" y="2883019"/>
                    <a:pt x="859011" y="2862500"/>
                    <a:pt x="865983" y="2846231"/>
                  </a:cubicBezTo>
                  <a:cubicBezTo>
                    <a:pt x="872080" y="2832004"/>
                    <a:pt x="884818" y="2821438"/>
                    <a:pt x="891740" y="2807594"/>
                  </a:cubicBezTo>
                  <a:cubicBezTo>
                    <a:pt x="922843" y="2745387"/>
                    <a:pt x="878126" y="2786618"/>
                    <a:pt x="943256" y="2743200"/>
                  </a:cubicBezTo>
                  <a:cubicBezTo>
                    <a:pt x="1122293" y="2758120"/>
                    <a:pt x="1147912" y="2767139"/>
                    <a:pt x="1355380" y="2743200"/>
                  </a:cubicBezTo>
                  <a:cubicBezTo>
                    <a:pt x="1382352" y="2740088"/>
                    <a:pt x="1432653" y="2717442"/>
                    <a:pt x="1432653" y="2717442"/>
                  </a:cubicBezTo>
                  <a:cubicBezTo>
                    <a:pt x="1492754" y="2721735"/>
                    <a:pt x="1554901" y="2746448"/>
                    <a:pt x="1612957" y="2730321"/>
                  </a:cubicBezTo>
                  <a:cubicBezTo>
                    <a:pt x="1642785" y="2722036"/>
                    <a:pt x="1664473" y="2653048"/>
                    <a:pt x="1664473" y="2653048"/>
                  </a:cubicBezTo>
                  <a:cubicBezTo>
                    <a:pt x="1660180" y="2635876"/>
                    <a:pt x="1661412" y="2616260"/>
                    <a:pt x="1651594" y="2601532"/>
                  </a:cubicBezTo>
                  <a:cubicBezTo>
                    <a:pt x="1633806" y="2574850"/>
                    <a:pt x="1587291" y="2569357"/>
                    <a:pt x="1561442" y="2562895"/>
                  </a:cubicBezTo>
                  <a:cubicBezTo>
                    <a:pt x="1532958" y="2534412"/>
                    <a:pt x="1514977" y="2521483"/>
                    <a:pt x="1497047" y="2485622"/>
                  </a:cubicBezTo>
                  <a:cubicBezTo>
                    <a:pt x="1490976" y="2473480"/>
                    <a:pt x="1487898" y="2460039"/>
                    <a:pt x="1484169" y="2446986"/>
                  </a:cubicBezTo>
                  <a:cubicBezTo>
                    <a:pt x="1478668" y="2427731"/>
                    <a:pt x="1468704" y="2377418"/>
                    <a:pt x="1458411" y="2356833"/>
                  </a:cubicBezTo>
                  <a:cubicBezTo>
                    <a:pt x="1451489" y="2342989"/>
                    <a:pt x="1441239" y="2331076"/>
                    <a:pt x="1432653" y="2318197"/>
                  </a:cubicBezTo>
                  <a:cubicBezTo>
                    <a:pt x="1428360" y="2305318"/>
                    <a:pt x="1426367" y="2291427"/>
                    <a:pt x="1419774" y="2279560"/>
                  </a:cubicBezTo>
                  <a:cubicBezTo>
                    <a:pt x="1404740" y="2252499"/>
                    <a:pt x="1378048" y="2231655"/>
                    <a:pt x="1368259" y="2202287"/>
                  </a:cubicBezTo>
                  <a:cubicBezTo>
                    <a:pt x="1345590" y="2134280"/>
                    <a:pt x="1362912" y="2174949"/>
                    <a:pt x="1303864" y="2086377"/>
                  </a:cubicBezTo>
                  <a:cubicBezTo>
                    <a:pt x="1295278" y="2073498"/>
                    <a:pt x="1283002" y="2062424"/>
                    <a:pt x="1278107" y="2047740"/>
                  </a:cubicBezTo>
                  <a:cubicBezTo>
                    <a:pt x="1259630" y="1992312"/>
                    <a:pt x="1268521" y="2022274"/>
                    <a:pt x="1252349" y="1957588"/>
                  </a:cubicBezTo>
                  <a:cubicBezTo>
                    <a:pt x="1246602" y="1877125"/>
                    <a:pt x="1256700" y="1808901"/>
                    <a:pt x="1226591" y="1738648"/>
                  </a:cubicBezTo>
                  <a:cubicBezTo>
                    <a:pt x="1219028" y="1721001"/>
                    <a:pt x="1209419" y="1704304"/>
                    <a:pt x="1200833" y="1687132"/>
                  </a:cubicBezTo>
                  <a:cubicBezTo>
                    <a:pt x="1202907" y="1660167"/>
                    <a:pt x="1208687" y="1462850"/>
                    <a:pt x="1239470" y="1416676"/>
                  </a:cubicBezTo>
                  <a:cubicBezTo>
                    <a:pt x="1273299" y="1365932"/>
                    <a:pt x="1272593" y="1374334"/>
                    <a:pt x="1290985" y="1300766"/>
                  </a:cubicBezTo>
                  <a:cubicBezTo>
                    <a:pt x="1291826" y="1297400"/>
                    <a:pt x="1310024" y="1219013"/>
                    <a:pt x="1316743" y="1210614"/>
                  </a:cubicBezTo>
                  <a:cubicBezTo>
                    <a:pt x="1346700" y="1173168"/>
                    <a:pt x="1395547" y="1183835"/>
                    <a:pt x="1432653" y="1159098"/>
                  </a:cubicBezTo>
                  <a:lnTo>
                    <a:pt x="1471290" y="1133340"/>
                  </a:lnTo>
                  <a:cubicBezTo>
                    <a:pt x="1475583" y="1120461"/>
                    <a:pt x="1478098" y="1106846"/>
                    <a:pt x="1484169" y="1094704"/>
                  </a:cubicBezTo>
                  <a:cubicBezTo>
                    <a:pt x="1491091" y="1080860"/>
                    <a:pt x="1503829" y="1070294"/>
                    <a:pt x="1509926" y="1056067"/>
                  </a:cubicBezTo>
                  <a:cubicBezTo>
                    <a:pt x="1516898" y="1039798"/>
                    <a:pt x="1515832" y="1020821"/>
                    <a:pt x="1522805" y="1004552"/>
                  </a:cubicBezTo>
                  <a:cubicBezTo>
                    <a:pt x="1528902" y="990325"/>
                    <a:pt x="1539566" y="978510"/>
                    <a:pt x="1548563" y="965915"/>
                  </a:cubicBezTo>
                  <a:cubicBezTo>
                    <a:pt x="1568319" y="938257"/>
                    <a:pt x="1595606" y="906127"/>
                    <a:pt x="1612957" y="875763"/>
                  </a:cubicBezTo>
                  <a:cubicBezTo>
                    <a:pt x="1622482" y="859094"/>
                    <a:pt x="1631585" y="842073"/>
                    <a:pt x="1638715" y="824248"/>
                  </a:cubicBezTo>
                  <a:cubicBezTo>
                    <a:pt x="1648799" y="799039"/>
                    <a:pt x="1655887" y="772732"/>
                    <a:pt x="1664473" y="746974"/>
                  </a:cubicBezTo>
                  <a:lnTo>
                    <a:pt x="1677352" y="708338"/>
                  </a:lnTo>
                  <a:cubicBezTo>
                    <a:pt x="1681645" y="695459"/>
                    <a:pt x="1684160" y="681843"/>
                    <a:pt x="1690231" y="669701"/>
                  </a:cubicBezTo>
                  <a:cubicBezTo>
                    <a:pt x="1698817" y="652529"/>
                    <a:pt x="1706463" y="634855"/>
                    <a:pt x="1715988" y="618186"/>
                  </a:cubicBezTo>
                  <a:cubicBezTo>
                    <a:pt x="1723668" y="604747"/>
                    <a:pt x="1734824" y="593394"/>
                    <a:pt x="1741746" y="579549"/>
                  </a:cubicBezTo>
                  <a:cubicBezTo>
                    <a:pt x="1747817" y="567407"/>
                    <a:pt x="1749583" y="553517"/>
                    <a:pt x="1754625" y="540912"/>
                  </a:cubicBezTo>
                  <a:cubicBezTo>
                    <a:pt x="1766767" y="510556"/>
                    <a:pt x="1780383" y="480811"/>
                    <a:pt x="1793262" y="450760"/>
                  </a:cubicBezTo>
                  <a:cubicBezTo>
                    <a:pt x="1797555" y="407830"/>
                    <a:pt x="1796439" y="364010"/>
                    <a:pt x="1806140" y="321971"/>
                  </a:cubicBezTo>
                  <a:cubicBezTo>
                    <a:pt x="1809620" y="306889"/>
                    <a:pt x="1825801" y="297562"/>
                    <a:pt x="1831898" y="283335"/>
                  </a:cubicBezTo>
                  <a:cubicBezTo>
                    <a:pt x="1838871" y="267066"/>
                    <a:pt x="1839691" y="248773"/>
                    <a:pt x="1844777" y="231819"/>
                  </a:cubicBezTo>
                  <a:cubicBezTo>
                    <a:pt x="1852579" y="205813"/>
                    <a:pt x="1861949" y="180304"/>
                    <a:pt x="1870535" y="154546"/>
                  </a:cubicBezTo>
                  <a:cubicBezTo>
                    <a:pt x="1874828" y="141667"/>
                    <a:pt x="1880121" y="129079"/>
                    <a:pt x="1883414" y="115909"/>
                  </a:cubicBezTo>
                  <a:cubicBezTo>
                    <a:pt x="1901602" y="43158"/>
                    <a:pt x="1892822" y="81750"/>
                    <a:pt x="1909171" y="0"/>
                  </a:cubicBezTo>
                  <a:cubicBezTo>
                    <a:pt x="1928635" y="77856"/>
                    <a:pt x="1916452" y="34722"/>
                    <a:pt x="1947808" y="128788"/>
                  </a:cubicBezTo>
                  <a:cubicBezTo>
                    <a:pt x="1952101" y="141667"/>
                    <a:pt x="1953157" y="156129"/>
                    <a:pt x="1960687" y="167425"/>
                  </a:cubicBezTo>
                  <a:cubicBezTo>
                    <a:pt x="1969273" y="180304"/>
                    <a:pt x="1980159" y="191917"/>
                    <a:pt x="1986445" y="206062"/>
                  </a:cubicBezTo>
                  <a:cubicBezTo>
                    <a:pt x="1997472" y="230873"/>
                    <a:pt x="2003616" y="257577"/>
                    <a:pt x="2012202" y="283335"/>
                  </a:cubicBezTo>
                  <a:lnTo>
                    <a:pt x="2025081" y="321971"/>
                  </a:lnTo>
                  <a:cubicBezTo>
                    <a:pt x="2029374" y="334850"/>
                    <a:pt x="2030430" y="349312"/>
                    <a:pt x="2037960" y="360608"/>
                  </a:cubicBezTo>
                  <a:lnTo>
                    <a:pt x="2063718" y="399245"/>
                  </a:lnTo>
                  <a:cubicBezTo>
                    <a:pt x="2068011" y="416417"/>
                    <a:pt x="2069624" y="434491"/>
                    <a:pt x="2076597" y="450760"/>
                  </a:cubicBezTo>
                  <a:cubicBezTo>
                    <a:pt x="2082694" y="464987"/>
                    <a:pt x="2094675" y="475958"/>
                    <a:pt x="2102355" y="489397"/>
                  </a:cubicBezTo>
                  <a:cubicBezTo>
                    <a:pt x="2111880" y="506066"/>
                    <a:pt x="2120982" y="523087"/>
                    <a:pt x="2128112" y="540912"/>
                  </a:cubicBezTo>
                  <a:cubicBezTo>
                    <a:pt x="2141253" y="573765"/>
                    <a:pt x="2159159" y="631751"/>
                    <a:pt x="2166749" y="669701"/>
                  </a:cubicBezTo>
                  <a:cubicBezTo>
                    <a:pt x="2179128" y="731597"/>
                    <a:pt x="2184593" y="786694"/>
                    <a:pt x="2192507" y="850005"/>
                  </a:cubicBezTo>
                  <a:cubicBezTo>
                    <a:pt x="2213972" y="845712"/>
                    <a:pt x="2239622" y="850565"/>
                    <a:pt x="2256901" y="837126"/>
                  </a:cubicBezTo>
                  <a:cubicBezTo>
                    <a:pt x="2281337" y="818120"/>
                    <a:pt x="2291244" y="785611"/>
                    <a:pt x="2308416" y="759853"/>
                  </a:cubicBezTo>
                  <a:lnTo>
                    <a:pt x="2334174" y="721217"/>
                  </a:lnTo>
                  <a:cubicBezTo>
                    <a:pt x="2342760" y="708338"/>
                    <a:pt x="2347053" y="691166"/>
                    <a:pt x="2359932" y="682580"/>
                  </a:cubicBezTo>
                  <a:cubicBezTo>
                    <a:pt x="2409864" y="649292"/>
                    <a:pt x="2383885" y="661717"/>
                    <a:pt x="2437205" y="643943"/>
                  </a:cubicBezTo>
                  <a:cubicBezTo>
                    <a:pt x="2450084" y="631064"/>
                    <a:pt x="2466997" y="621228"/>
                    <a:pt x="2475842" y="605307"/>
                  </a:cubicBezTo>
                  <a:cubicBezTo>
                    <a:pt x="2489028" y="581573"/>
                    <a:pt x="2493014" y="553791"/>
                    <a:pt x="2501600" y="528033"/>
                  </a:cubicBezTo>
                  <a:cubicBezTo>
                    <a:pt x="2505893" y="515154"/>
                    <a:pt x="2506948" y="500692"/>
                    <a:pt x="2514478" y="489397"/>
                  </a:cubicBezTo>
                  <a:cubicBezTo>
                    <a:pt x="2550379" y="435546"/>
                    <a:pt x="2559236" y="411317"/>
                    <a:pt x="2604631" y="373487"/>
                  </a:cubicBezTo>
                  <a:cubicBezTo>
                    <a:pt x="2616522" y="363578"/>
                    <a:pt x="2631376" y="357638"/>
                    <a:pt x="2643267" y="347729"/>
                  </a:cubicBezTo>
                  <a:cubicBezTo>
                    <a:pt x="2700713" y="299857"/>
                    <a:pt x="2660097" y="312664"/>
                    <a:pt x="2733419" y="283335"/>
                  </a:cubicBezTo>
                  <a:cubicBezTo>
                    <a:pt x="2758628" y="273251"/>
                    <a:pt x="2810693" y="257577"/>
                    <a:pt x="2810693" y="257577"/>
                  </a:cubicBezTo>
                  <a:cubicBezTo>
                    <a:pt x="2823572" y="248991"/>
                    <a:pt x="2835185" y="238105"/>
                    <a:pt x="2849329" y="231819"/>
                  </a:cubicBezTo>
                  <a:cubicBezTo>
                    <a:pt x="2874140" y="220792"/>
                    <a:pt x="2900844" y="214648"/>
                    <a:pt x="2926602" y="206062"/>
                  </a:cubicBezTo>
                  <a:cubicBezTo>
                    <a:pt x="2939481" y="201769"/>
                    <a:pt x="2951927" y="195845"/>
                    <a:pt x="2965239" y="193183"/>
                  </a:cubicBezTo>
                  <a:cubicBezTo>
                    <a:pt x="2986704" y="188890"/>
                    <a:pt x="3008397" y="185613"/>
                    <a:pt x="3029633" y="180304"/>
                  </a:cubicBezTo>
                  <a:cubicBezTo>
                    <a:pt x="3042803" y="177011"/>
                    <a:pt x="3055018" y="170370"/>
                    <a:pt x="3068270" y="167425"/>
                  </a:cubicBezTo>
                  <a:cubicBezTo>
                    <a:pt x="3093761" y="161760"/>
                    <a:pt x="3119851" y="159217"/>
                    <a:pt x="3145543" y="154546"/>
                  </a:cubicBezTo>
                  <a:cubicBezTo>
                    <a:pt x="3167080" y="150630"/>
                    <a:pt x="3188819" y="147427"/>
                    <a:pt x="3209938" y="141667"/>
                  </a:cubicBezTo>
                  <a:cubicBezTo>
                    <a:pt x="3236132" y="134523"/>
                    <a:pt x="3287211" y="115909"/>
                    <a:pt x="3287211" y="115909"/>
                  </a:cubicBezTo>
                  <a:cubicBezTo>
                    <a:pt x="3330141" y="51516"/>
                    <a:pt x="3300091" y="85858"/>
                    <a:pt x="3390242" y="25757"/>
                  </a:cubicBezTo>
                  <a:lnTo>
                    <a:pt x="3428878" y="0"/>
                  </a:lnTo>
                  <a:cubicBezTo>
                    <a:pt x="3450917" y="7346"/>
                    <a:pt x="3491886" y="17238"/>
                    <a:pt x="3506152" y="38636"/>
                  </a:cubicBezTo>
                  <a:cubicBezTo>
                    <a:pt x="3515971" y="53364"/>
                    <a:pt x="3515191" y="72873"/>
                    <a:pt x="3519031" y="90152"/>
                  </a:cubicBezTo>
                  <a:cubicBezTo>
                    <a:pt x="3523779" y="111520"/>
                    <a:pt x="3528310" y="132954"/>
                    <a:pt x="3531909" y="154546"/>
                  </a:cubicBezTo>
                  <a:cubicBezTo>
                    <a:pt x="3536899" y="184489"/>
                    <a:pt x="3533891" y="216366"/>
                    <a:pt x="3544788" y="244698"/>
                  </a:cubicBezTo>
                  <a:cubicBezTo>
                    <a:pt x="3555901" y="273592"/>
                    <a:pt x="3596304" y="321971"/>
                    <a:pt x="3596304" y="321971"/>
                  </a:cubicBezTo>
                  <a:cubicBezTo>
                    <a:pt x="3628675" y="419083"/>
                    <a:pt x="3585010" y="299383"/>
                    <a:pt x="3634940" y="399245"/>
                  </a:cubicBezTo>
                  <a:cubicBezTo>
                    <a:pt x="3641011" y="411387"/>
                    <a:pt x="3639338" y="427281"/>
                    <a:pt x="3647819" y="437881"/>
                  </a:cubicBezTo>
                  <a:cubicBezTo>
                    <a:pt x="3657489" y="449968"/>
                    <a:pt x="3673577" y="455053"/>
                    <a:pt x="3686456" y="463639"/>
                  </a:cubicBezTo>
                  <a:cubicBezTo>
                    <a:pt x="3734048" y="535027"/>
                    <a:pt x="3684985" y="478563"/>
                    <a:pt x="3750850" y="515155"/>
                  </a:cubicBezTo>
                  <a:cubicBezTo>
                    <a:pt x="3777911" y="530189"/>
                    <a:pt x="3800435" y="552825"/>
                    <a:pt x="3828124" y="566670"/>
                  </a:cubicBezTo>
                  <a:cubicBezTo>
                    <a:pt x="3893483" y="599350"/>
                    <a:pt x="3863665" y="581779"/>
                    <a:pt x="3918276" y="618186"/>
                  </a:cubicBezTo>
                  <a:cubicBezTo>
                    <a:pt x="3963548" y="686095"/>
                    <a:pt x="3917928" y="636435"/>
                    <a:pt x="3995549" y="669701"/>
                  </a:cubicBezTo>
                  <a:cubicBezTo>
                    <a:pt x="4111619" y="719446"/>
                    <a:pt x="3935256" y="675673"/>
                    <a:pt x="4098580" y="708338"/>
                  </a:cubicBezTo>
                  <a:cubicBezTo>
                    <a:pt x="4111459" y="716924"/>
                    <a:pt x="4123372" y="727173"/>
                    <a:pt x="4137216" y="734095"/>
                  </a:cubicBezTo>
                  <a:cubicBezTo>
                    <a:pt x="4149358" y="740166"/>
                    <a:pt x="4163142" y="742207"/>
                    <a:pt x="4175853" y="746974"/>
                  </a:cubicBezTo>
                  <a:cubicBezTo>
                    <a:pt x="4197499" y="755091"/>
                    <a:pt x="4218782" y="764146"/>
                    <a:pt x="4240247" y="772732"/>
                  </a:cubicBezTo>
                  <a:cubicBezTo>
                    <a:pt x="4257419" y="764146"/>
                    <a:pt x="4274116" y="754537"/>
                    <a:pt x="4291763" y="746974"/>
                  </a:cubicBezTo>
                  <a:cubicBezTo>
                    <a:pt x="4381718" y="708422"/>
                    <a:pt x="4508311" y="725200"/>
                    <a:pt x="4587977" y="721217"/>
                  </a:cubicBezTo>
                  <a:cubicBezTo>
                    <a:pt x="4600856" y="708338"/>
                    <a:pt x="4612237" y="693762"/>
                    <a:pt x="4626614" y="682580"/>
                  </a:cubicBezTo>
                  <a:cubicBezTo>
                    <a:pt x="4651050" y="663574"/>
                    <a:pt x="4703887" y="631064"/>
                    <a:pt x="4703887" y="631064"/>
                  </a:cubicBezTo>
                  <a:cubicBezTo>
                    <a:pt x="4721059" y="635357"/>
                    <a:pt x="4738968" y="637369"/>
                    <a:pt x="4755402" y="643943"/>
                  </a:cubicBezTo>
                  <a:cubicBezTo>
                    <a:pt x="4782141" y="654638"/>
                    <a:pt x="4805151" y="674111"/>
                    <a:pt x="4832676" y="682580"/>
                  </a:cubicBezTo>
                  <a:cubicBezTo>
                    <a:pt x="4861689" y="691507"/>
                    <a:pt x="4892777" y="691166"/>
                    <a:pt x="4922828" y="695459"/>
                  </a:cubicBezTo>
                  <a:cubicBezTo>
                    <a:pt x="4950730" y="807065"/>
                    <a:pt x="4932382" y="679676"/>
                    <a:pt x="4884191" y="824248"/>
                  </a:cubicBezTo>
                  <a:lnTo>
                    <a:pt x="4858433" y="901521"/>
                  </a:lnTo>
                  <a:cubicBezTo>
                    <a:pt x="4856068" y="922804"/>
                    <a:pt x="4853654" y="1018308"/>
                    <a:pt x="4832676" y="1056067"/>
                  </a:cubicBezTo>
                  <a:cubicBezTo>
                    <a:pt x="4817642" y="1083128"/>
                    <a:pt x="4781160" y="1133340"/>
                    <a:pt x="4781160" y="1133340"/>
                  </a:cubicBezTo>
                  <a:cubicBezTo>
                    <a:pt x="4772574" y="1159098"/>
                    <a:pt x="4760726" y="1183990"/>
                    <a:pt x="4755402" y="1210614"/>
                  </a:cubicBezTo>
                  <a:cubicBezTo>
                    <a:pt x="4739862" y="1288320"/>
                    <a:pt x="4749446" y="1254242"/>
                    <a:pt x="4729645" y="1313645"/>
                  </a:cubicBezTo>
                  <a:cubicBezTo>
                    <a:pt x="4733938" y="1356574"/>
                    <a:pt x="4735964" y="1399791"/>
                    <a:pt x="4742524" y="1442433"/>
                  </a:cubicBezTo>
                  <a:cubicBezTo>
                    <a:pt x="4744588" y="1455851"/>
                    <a:pt x="4751673" y="1468017"/>
                    <a:pt x="4755402" y="1481070"/>
                  </a:cubicBezTo>
                  <a:cubicBezTo>
                    <a:pt x="4760265" y="1498089"/>
                    <a:pt x="4763988" y="1515414"/>
                    <a:pt x="4768281" y="1532586"/>
                  </a:cubicBezTo>
                  <a:cubicBezTo>
                    <a:pt x="4763988" y="1605566"/>
                    <a:pt x="4764857" y="1679034"/>
                    <a:pt x="4755402" y="1751526"/>
                  </a:cubicBezTo>
                  <a:cubicBezTo>
                    <a:pt x="4755401" y="1751536"/>
                    <a:pt x="4723207" y="1848112"/>
                    <a:pt x="4716766" y="1867436"/>
                  </a:cubicBezTo>
                  <a:lnTo>
                    <a:pt x="4703887" y="1906073"/>
                  </a:lnTo>
                  <a:cubicBezTo>
                    <a:pt x="4723532" y="2102524"/>
                    <a:pt x="4705859" y="1968101"/>
                    <a:pt x="4742524" y="2163650"/>
                  </a:cubicBezTo>
                  <a:cubicBezTo>
                    <a:pt x="4742593" y="2164015"/>
                    <a:pt x="4764035" y="2297887"/>
                    <a:pt x="4768281" y="2305318"/>
                  </a:cubicBezTo>
                  <a:cubicBezTo>
                    <a:pt x="4775961" y="2318757"/>
                    <a:pt x="4794039" y="2322490"/>
                    <a:pt x="4806918" y="2331076"/>
                  </a:cubicBezTo>
                  <a:cubicBezTo>
                    <a:pt x="4847738" y="2392304"/>
                    <a:pt x="4827780" y="2355026"/>
                    <a:pt x="4858433" y="2446986"/>
                  </a:cubicBezTo>
                  <a:lnTo>
                    <a:pt x="4871312" y="2485622"/>
                  </a:lnTo>
                  <a:cubicBezTo>
                    <a:pt x="4875605" y="2519966"/>
                    <a:pt x="4870134" y="2557025"/>
                    <a:pt x="4884191" y="2588653"/>
                  </a:cubicBezTo>
                  <a:cubicBezTo>
                    <a:pt x="4889705" y="2601059"/>
                    <a:pt x="4910686" y="2595461"/>
                    <a:pt x="4922828" y="2601532"/>
                  </a:cubicBezTo>
                  <a:cubicBezTo>
                    <a:pt x="4936672" y="2608454"/>
                    <a:pt x="4948869" y="2618293"/>
                    <a:pt x="4961464" y="2627290"/>
                  </a:cubicBezTo>
                  <a:cubicBezTo>
                    <a:pt x="5073286" y="2707162"/>
                    <a:pt x="4960563" y="2630980"/>
                    <a:pt x="5051616" y="2691684"/>
                  </a:cubicBezTo>
                  <a:cubicBezTo>
                    <a:pt x="5066706" y="2767132"/>
                    <a:pt x="5078992" y="2795893"/>
                    <a:pt x="5051616" y="2884867"/>
                  </a:cubicBezTo>
                  <a:cubicBezTo>
                    <a:pt x="5046260" y="2902275"/>
                    <a:pt x="5028134" y="2913401"/>
                    <a:pt x="5012980" y="2923504"/>
                  </a:cubicBezTo>
                  <a:cubicBezTo>
                    <a:pt x="5001684" y="2931034"/>
                    <a:pt x="4987222" y="2932090"/>
                    <a:pt x="4974343" y="2936383"/>
                  </a:cubicBezTo>
                  <a:cubicBezTo>
                    <a:pt x="4878476" y="3032250"/>
                    <a:pt x="5008115" y="2919374"/>
                    <a:pt x="4768281" y="2987898"/>
                  </a:cubicBezTo>
                  <a:cubicBezTo>
                    <a:pt x="4755228" y="2991628"/>
                    <a:pt x="4763883" y="3015934"/>
                    <a:pt x="4755402" y="3026535"/>
                  </a:cubicBezTo>
                  <a:cubicBezTo>
                    <a:pt x="4745733" y="3038622"/>
                    <a:pt x="4729645" y="3043707"/>
                    <a:pt x="4716766" y="3052293"/>
                  </a:cubicBezTo>
                  <a:cubicBezTo>
                    <a:pt x="4708180" y="3065172"/>
                    <a:pt x="4700917" y="3079038"/>
                    <a:pt x="4691008" y="3090929"/>
                  </a:cubicBezTo>
                  <a:cubicBezTo>
                    <a:pt x="4653177" y="3136326"/>
                    <a:pt x="4628951" y="3145179"/>
                    <a:pt x="4575098" y="3181081"/>
                  </a:cubicBezTo>
                  <a:cubicBezTo>
                    <a:pt x="4575096" y="3181082"/>
                    <a:pt x="4497827" y="3232597"/>
                    <a:pt x="4497825" y="3232597"/>
                  </a:cubicBezTo>
                  <a:lnTo>
                    <a:pt x="4420552" y="3245476"/>
                  </a:lnTo>
                  <a:cubicBezTo>
                    <a:pt x="4407673" y="3254062"/>
                    <a:pt x="4394510" y="3262236"/>
                    <a:pt x="4381915" y="3271233"/>
                  </a:cubicBezTo>
                  <a:cubicBezTo>
                    <a:pt x="4364448" y="3283709"/>
                    <a:pt x="4349037" y="3299220"/>
                    <a:pt x="4330400" y="3309870"/>
                  </a:cubicBezTo>
                  <a:cubicBezTo>
                    <a:pt x="4318613" y="3316605"/>
                    <a:pt x="4304860" y="3319177"/>
                    <a:pt x="4291763" y="3322749"/>
                  </a:cubicBezTo>
                  <a:cubicBezTo>
                    <a:pt x="4257610" y="3332064"/>
                    <a:pt x="4188732" y="3348507"/>
                    <a:pt x="4188732" y="3348507"/>
                  </a:cubicBezTo>
                  <a:cubicBezTo>
                    <a:pt x="4184439" y="3361386"/>
                    <a:pt x="4185452" y="3377544"/>
                    <a:pt x="4175853" y="3387143"/>
                  </a:cubicBezTo>
                  <a:cubicBezTo>
                    <a:pt x="4153963" y="3409033"/>
                    <a:pt x="4098580" y="3438659"/>
                    <a:pt x="4098580" y="3438659"/>
                  </a:cubicBezTo>
                  <a:cubicBezTo>
                    <a:pt x="4089994" y="3451538"/>
                    <a:pt x="4082731" y="3465404"/>
                    <a:pt x="4072822" y="3477295"/>
                  </a:cubicBezTo>
                  <a:cubicBezTo>
                    <a:pt x="4054982" y="3498703"/>
                    <a:pt x="4022365" y="3529772"/>
                    <a:pt x="3995549" y="3541690"/>
                  </a:cubicBezTo>
                  <a:cubicBezTo>
                    <a:pt x="3970738" y="3552717"/>
                    <a:pt x="3944616" y="3560863"/>
                    <a:pt x="3918276" y="3567448"/>
                  </a:cubicBezTo>
                  <a:cubicBezTo>
                    <a:pt x="3901765" y="3571575"/>
                    <a:pt x="3846604" y="3583965"/>
                    <a:pt x="3828124" y="3593205"/>
                  </a:cubicBezTo>
                  <a:cubicBezTo>
                    <a:pt x="3814280" y="3600127"/>
                    <a:pt x="3802366" y="3610377"/>
                    <a:pt x="3789487" y="3618963"/>
                  </a:cubicBezTo>
                  <a:cubicBezTo>
                    <a:pt x="3785194" y="3631842"/>
                    <a:pt x="3776608" y="3644024"/>
                    <a:pt x="3776608" y="3657600"/>
                  </a:cubicBezTo>
                  <a:cubicBezTo>
                    <a:pt x="3776608" y="3755242"/>
                    <a:pt x="3934193" y="3705883"/>
                    <a:pt x="3982670" y="3709115"/>
                  </a:cubicBezTo>
                  <a:cubicBezTo>
                    <a:pt x="4008428" y="3726287"/>
                    <a:pt x="4030575" y="3750842"/>
                    <a:pt x="4059943" y="3760631"/>
                  </a:cubicBezTo>
                  <a:cubicBezTo>
                    <a:pt x="4166014" y="3795987"/>
                    <a:pt x="4110338" y="3782548"/>
                    <a:pt x="4227369" y="3799267"/>
                  </a:cubicBezTo>
                  <a:cubicBezTo>
                    <a:pt x="4253103" y="3876470"/>
                    <a:pt x="4236790" y="3876404"/>
                    <a:pt x="4304642" y="3915177"/>
                  </a:cubicBezTo>
                  <a:cubicBezTo>
                    <a:pt x="4316429" y="3921912"/>
                    <a:pt x="4330399" y="3923763"/>
                    <a:pt x="4343278" y="3928056"/>
                  </a:cubicBezTo>
                  <a:cubicBezTo>
                    <a:pt x="4351864" y="3940935"/>
                    <a:pt x="4359127" y="3954802"/>
                    <a:pt x="4369036" y="3966693"/>
                  </a:cubicBezTo>
                  <a:cubicBezTo>
                    <a:pt x="4380696" y="3980685"/>
                    <a:pt x="4397570" y="3990175"/>
                    <a:pt x="4407673" y="4005329"/>
                  </a:cubicBezTo>
                  <a:cubicBezTo>
                    <a:pt x="4438908" y="4052180"/>
                    <a:pt x="4397674" y="4040047"/>
                    <a:pt x="4446309" y="4082602"/>
                  </a:cubicBezTo>
                  <a:cubicBezTo>
                    <a:pt x="4469607" y="4102987"/>
                    <a:pt x="4501693" y="4112228"/>
                    <a:pt x="4523583" y="4134118"/>
                  </a:cubicBezTo>
                  <a:cubicBezTo>
                    <a:pt x="4573164" y="4183700"/>
                    <a:pt x="4547064" y="4162652"/>
                    <a:pt x="4600856" y="4198512"/>
                  </a:cubicBezTo>
                  <a:cubicBezTo>
                    <a:pt x="4605149" y="4211391"/>
                    <a:pt x="4605254" y="4226548"/>
                    <a:pt x="4613735" y="4237149"/>
                  </a:cubicBezTo>
                  <a:cubicBezTo>
                    <a:pt x="4623404" y="4249236"/>
                    <a:pt x="4641426" y="4251962"/>
                    <a:pt x="4652371" y="4262907"/>
                  </a:cubicBezTo>
                  <a:cubicBezTo>
                    <a:pt x="4663316" y="4273852"/>
                    <a:pt x="4669543" y="4288664"/>
                    <a:pt x="4678129" y="4301543"/>
                  </a:cubicBezTo>
                  <a:cubicBezTo>
                    <a:pt x="4682422" y="4314422"/>
                    <a:pt x="4684937" y="4328038"/>
                    <a:pt x="4691008" y="4340180"/>
                  </a:cubicBezTo>
                  <a:cubicBezTo>
                    <a:pt x="4714990" y="4388144"/>
                    <a:pt x="4719798" y="4374728"/>
                    <a:pt x="4755402" y="4417453"/>
                  </a:cubicBezTo>
                  <a:cubicBezTo>
                    <a:pt x="4765311" y="4429344"/>
                    <a:pt x="4772574" y="4443211"/>
                    <a:pt x="4781160" y="4456090"/>
                  </a:cubicBezTo>
                  <a:cubicBezTo>
                    <a:pt x="4768281" y="4460383"/>
                    <a:pt x="4756082" y="4468291"/>
                    <a:pt x="4742524" y="4468969"/>
                  </a:cubicBezTo>
                  <a:cubicBezTo>
                    <a:pt x="4583825" y="4476904"/>
                    <a:pt x="4420158" y="4443310"/>
                    <a:pt x="4266005" y="4481848"/>
                  </a:cubicBezTo>
                  <a:cubicBezTo>
                    <a:pt x="4226495" y="4491726"/>
                    <a:pt x="4227369" y="4597757"/>
                    <a:pt x="4227369" y="4597757"/>
                  </a:cubicBezTo>
                  <a:cubicBezTo>
                    <a:pt x="4182079" y="4591287"/>
                    <a:pt x="4060653" y="4566280"/>
                    <a:pt x="4021307" y="4597757"/>
                  </a:cubicBezTo>
                  <a:cubicBezTo>
                    <a:pt x="3997603" y="4616720"/>
                    <a:pt x="4022004" y="4660758"/>
                    <a:pt x="4008428" y="4687909"/>
                  </a:cubicBezTo>
                  <a:cubicBezTo>
                    <a:pt x="4002357" y="4700051"/>
                    <a:pt x="3982670" y="4696495"/>
                    <a:pt x="3969791" y="4700788"/>
                  </a:cubicBezTo>
                  <a:cubicBezTo>
                    <a:pt x="3944033" y="4696495"/>
                    <a:pt x="3917291" y="4696167"/>
                    <a:pt x="3892518" y="4687909"/>
                  </a:cubicBezTo>
                  <a:cubicBezTo>
                    <a:pt x="3865619" y="4678943"/>
                    <a:pt x="3833181" y="4641451"/>
                    <a:pt x="3815245" y="4623515"/>
                  </a:cubicBezTo>
                  <a:cubicBezTo>
                    <a:pt x="3792790" y="4626322"/>
                    <a:pt x="3708160" y="4630060"/>
                    <a:pt x="3673577" y="4649273"/>
                  </a:cubicBezTo>
                  <a:cubicBezTo>
                    <a:pt x="3646516" y="4664307"/>
                    <a:pt x="3622062" y="4683616"/>
                    <a:pt x="3596304" y="4700788"/>
                  </a:cubicBezTo>
                  <a:cubicBezTo>
                    <a:pt x="3583425" y="4709374"/>
                    <a:pt x="3573092" y="4725261"/>
                    <a:pt x="3557667" y="4726546"/>
                  </a:cubicBezTo>
                  <a:lnTo>
                    <a:pt x="3403121" y="4739425"/>
                  </a:lnTo>
                  <a:cubicBezTo>
                    <a:pt x="3377363" y="4748011"/>
                    <a:pt x="3348438" y="4750122"/>
                    <a:pt x="3325847" y="4765183"/>
                  </a:cubicBezTo>
                  <a:cubicBezTo>
                    <a:pt x="3275915" y="4798470"/>
                    <a:pt x="3301895" y="4786045"/>
                    <a:pt x="3248574" y="4803819"/>
                  </a:cubicBezTo>
                  <a:cubicBezTo>
                    <a:pt x="3244281" y="4816698"/>
                    <a:pt x="3237489" y="4828999"/>
                    <a:pt x="3235695" y="4842456"/>
                  </a:cubicBezTo>
                  <a:cubicBezTo>
                    <a:pt x="3230466" y="4881675"/>
                    <a:pt x="3236857" y="4981800"/>
                    <a:pt x="3209938" y="5035639"/>
                  </a:cubicBezTo>
                  <a:cubicBezTo>
                    <a:pt x="3203016" y="5049484"/>
                    <a:pt x="3190467" y="5060131"/>
                    <a:pt x="3184180" y="5074276"/>
                  </a:cubicBezTo>
                  <a:cubicBezTo>
                    <a:pt x="3173153" y="5099087"/>
                    <a:pt x="3158422" y="5151549"/>
                    <a:pt x="3158422" y="5151549"/>
                  </a:cubicBezTo>
                  <a:cubicBezTo>
                    <a:pt x="3162715" y="5237408"/>
                    <a:pt x="3164162" y="5323457"/>
                    <a:pt x="3171301" y="5409126"/>
                  </a:cubicBezTo>
                  <a:cubicBezTo>
                    <a:pt x="3173109" y="5430816"/>
                    <a:pt x="3203837" y="5490466"/>
                    <a:pt x="3171301" y="5512157"/>
                  </a:cubicBezTo>
                  <a:cubicBezTo>
                    <a:pt x="3153441" y="5524063"/>
                    <a:pt x="3128372" y="5512157"/>
                    <a:pt x="3106907" y="5512157"/>
                  </a:cubicBezTo>
                </a:path>
              </a:pathLst>
            </a:custGeom>
            <a:noFill/>
            <a:ln w="63500">
              <a:solidFill>
                <a:schemeClr val="accent4">
                  <a:lumMod val="20000"/>
                  <a:lumOff val="8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</p:grpSp>
      <p:sp>
        <p:nvSpPr>
          <p:cNvPr id="8" name="Rectangle 7"/>
          <p:cNvSpPr/>
          <p:nvPr/>
        </p:nvSpPr>
        <p:spPr>
          <a:xfrm>
            <a:off x="5970376" y="1"/>
            <a:ext cx="5036235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9" name="Rectangle 8"/>
          <p:cNvSpPr/>
          <p:nvPr/>
        </p:nvSpPr>
        <p:spPr>
          <a:xfrm>
            <a:off x="4662083" y="5978768"/>
            <a:ext cx="1308294" cy="8792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0" name="Line Callout 1 9"/>
          <p:cNvSpPr/>
          <p:nvPr/>
        </p:nvSpPr>
        <p:spPr>
          <a:xfrm rot="10800000">
            <a:off x="48203" y="2902941"/>
            <a:ext cx="1716427" cy="1524679"/>
          </a:xfrm>
          <a:prstGeom prst="borderCallout1">
            <a:avLst>
              <a:gd name="adj1" fmla="val 53553"/>
              <a:gd name="adj2" fmla="val -310"/>
              <a:gd name="adj3" fmla="val -4108"/>
              <a:gd name="adj4" fmla="val -163505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2" y="2963946"/>
            <a:ext cx="552977" cy="55297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4340" y="2945074"/>
            <a:ext cx="622126" cy="6221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2" y="3609332"/>
            <a:ext cx="552977" cy="63197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615" y="3609332"/>
            <a:ext cx="644246" cy="644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31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15" name="Group 1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4" name="Diagram 3"/>
          <p:cNvGraphicFramePr/>
          <p:nvPr>
            <p:extLst/>
          </p:nvPr>
        </p:nvGraphicFramePr>
        <p:xfrm>
          <a:off x="860760" y="1530505"/>
          <a:ext cx="10210518" cy="23356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Rectangle 12"/>
          <p:cNvSpPr/>
          <p:nvPr/>
        </p:nvSpPr>
        <p:spPr>
          <a:xfrm>
            <a:off x="669243" y="2754718"/>
            <a:ext cx="2731683" cy="1111429"/>
          </a:xfrm>
          <a:prstGeom prst="rect">
            <a:avLst/>
          </a:prstGeom>
          <a:solidFill>
            <a:schemeClr val="bg1">
              <a:lumMod val="85000"/>
              <a:alpha val="7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Rectangle 23"/>
          <p:cNvSpPr/>
          <p:nvPr/>
        </p:nvSpPr>
        <p:spPr>
          <a:xfrm>
            <a:off x="5966019" y="2829551"/>
            <a:ext cx="4945482" cy="1111429"/>
          </a:xfrm>
          <a:prstGeom prst="rect">
            <a:avLst/>
          </a:prstGeom>
          <a:solidFill>
            <a:schemeClr val="bg1">
              <a:lumMod val="85000"/>
              <a:alpha val="7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96891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grpSp>
        <p:nvGrpSpPr>
          <p:cNvPr id="6" name="Group 5"/>
          <p:cNvGrpSpPr/>
          <p:nvPr/>
        </p:nvGrpSpPr>
        <p:grpSpPr>
          <a:xfrm>
            <a:off x="1235322" y="0"/>
            <a:ext cx="9792431" cy="6858000"/>
            <a:chOff x="1235322" y="0"/>
            <a:chExt cx="9792431" cy="6858000"/>
          </a:xfrm>
        </p:grpSpPr>
        <p:pic>
          <p:nvPicPr>
            <p:cNvPr id="4" name="Content Placeholder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0" t="1623" r="1148" b="1928"/>
            <a:stretch/>
          </p:blipFill>
          <p:spPr>
            <a:xfrm>
              <a:off x="1235322" y="0"/>
              <a:ext cx="9792431" cy="6858000"/>
            </a:xfrm>
            <a:prstGeom prst="rect">
              <a:avLst/>
            </a:prstGeom>
          </p:spPr>
        </p:pic>
        <p:sp>
          <p:nvSpPr>
            <p:cNvPr id="5" name="Freeform 4"/>
            <p:cNvSpPr/>
            <p:nvPr/>
          </p:nvSpPr>
          <p:spPr>
            <a:xfrm>
              <a:off x="2775284" y="565176"/>
              <a:ext cx="5224052" cy="5593731"/>
            </a:xfrm>
            <a:custGeom>
              <a:avLst/>
              <a:gdLst>
                <a:gd name="connsiteX0" fmla="*/ 1909171 w 5067861"/>
                <a:gd name="connsiteY0" fmla="*/ 3953814 h 5517448"/>
                <a:gd name="connsiteX1" fmla="*/ 1638715 w 5067861"/>
                <a:gd name="connsiteY1" fmla="*/ 3966693 h 5517448"/>
                <a:gd name="connsiteX2" fmla="*/ 1600078 w 5067861"/>
                <a:gd name="connsiteY2" fmla="*/ 3979571 h 5517448"/>
                <a:gd name="connsiteX3" fmla="*/ 1548563 w 5067861"/>
                <a:gd name="connsiteY3" fmla="*/ 3992450 h 5517448"/>
                <a:gd name="connsiteX4" fmla="*/ 1432653 w 5067861"/>
                <a:gd name="connsiteY4" fmla="*/ 4005329 h 5517448"/>
                <a:gd name="connsiteX5" fmla="*/ 1394016 w 5067861"/>
                <a:gd name="connsiteY5" fmla="*/ 4031087 h 5517448"/>
                <a:gd name="connsiteX6" fmla="*/ 1059166 w 5067861"/>
                <a:gd name="connsiteY6" fmla="*/ 4031087 h 5517448"/>
                <a:gd name="connsiteX7" fmla="*/ 969014 w 5067861"/>
                <a:gd name="connsiteY7" fmla="*/ 3992450 h 5517448"/>
                <a:gd name="connsiteX8" fmla="*/ 904619 w 5067861"/>
                <a:gd name="connsiteY8" fmla="*/ 3940935 h 5517448"/>
                <a:gd name="connsiteX9" fmla="*/ 827346 w 5067861"/>
                <a:gd name="connsiteY9" fmla="*/ 3928056 h 5517448"/>
                <a:gd name="connsiteX10" fmla="*/ 750073 w 5067861"/>
                <a:gd name="connsiteY10" fmla="*/ 3902298 h 5517448"/>
                <a:gd name="connsiteX11" fmla="*/ 659921 w 5067861"/>
                <a:gd name="connsiteY11" fmla="*/ 3915177 h 5517448"/>
                <a:gd name="connsiteX12" fmla="*/ 647042 w 5067861"/>
                <a:gd name="connsiteY12" fmla="*/ 3953814 h 5517448"/>
                <a:gd name="connsiteX13" fmla="*/ 621284 w 5067861"/>
                <a:gd name="connsiteY13" fmla="*/ 3992450 h 5517448"/>
                <a:gd name="connsiteX14" fmla="*/ 582647 w 5067861"/>
                <a:gd name="connsiteY14" fmla="*/ 4005329 h 5517448"/>
                <a:gd name="connsiteX15" fmla="*/ 466738 w 5067861"/>
                <a:gd name="connsiteY15" fmla="*/ 4018208 h 5517448"/>
                <a:gd name="connsiteX16" fmla="*/ 428101 w 5067861"/>
                <a:gd name="connsiteY16" fmla="*/ 4043966 h 5517448"/>
                <a:gd name="connsiteX17" fmla="*/ 273555 w 5067861"/>
                <a:gd name="connsiteY17" fmla="*/ 4018208 h 5517448"/>
                <a:gd name="connsiteX18" fmla="*/ 15977 w 5067861"/>
                <a:gd name="connsiteY18" fmla="*/ 4031087 h 5517448"/>
                <a:gd name="connsiteX19" fmla="*/ 3098 w 5067861"/>
                <a:gd name="connsiteY19" fmla="*/ 3696236 h 5517448"/>
                <a:gd name="connsiteX20" fmla="*/ 54614 w 5067861"/>
                <a:gd name="connsiteY20" fmla="*/ 3490174 h 5517448"/>
                <a:gd name="connsiteX21" fmla="*/ 93250 w 5067861"/>
                <a:gd name="connsiteY21" fmla="*/ 3477295 h 5517448"/>
                <a:gd name="connsiteX22" fmla="*/ 144766 w 5067861"/>
                <a:gd name="connsiteY22" fmla="*/ 3412901 h 5517448"/>
                <a:gd name="connsiteX23" fmla="*/ 170524 w 5067861"/>
                <a:gd name="connsiteY23" fmla="*/ 3374264 h 5517448"/>
                <a:gd name="connsiteX24" fmla="*/ 209160 w 5067861"/>
                <a:gd name="connsiteY24" fmla="*/ 3348507 h 5517448"/>
                <a:gd name="connsiteX25" fmla="*/ 286433 w 5067861"/>
                <a:gd name="connsiteY25" fmla="*/ 3284112 h 5517448"/>
                <a:gd name="connsiteX26" fmla="*/ 350828 w 5067861"/>
                <a:gd name="connsiteY26" fmla="*/ 3219718 h 5517448"/>
                <a:gd name="connsiteX27" fmla="*/ 415222 w 5067861"/>
                <a:gd name="connsiteY27" fmla="*/ 3155324 h 5517448"/>
                <a:gd name="connsiteX28" fmla="*/ 428101 w 5067861"/>
                <a:gd name="connsiteY28" fmla="*/ 3116687 h 5517448"/>
                <a:gd name="connsiteX29" fmla="*/ 569769 w 5067861"/>
                <a:gd name="connsiteY29" fmla="*/ 3026535 h 5517448"/>
                <a:gd name="connsiteX30" fmla="*/ 647042 w 5067861"/>
                <a:gd name="connsiteY30" fmla="*/ 2987898 h 5517448"/>
                <a:gd name="connsiteX31" fmla="*/ 685678 w 5067861"/>
                <a:gd name="connsiteY31" fmla="*/ 2975019 h 5517448"/>
                <a:gd name="connsiteX32" fmla="*/ 724315 w 5067861"/>
                <a:gd name="connsiteY32" fmla="*/ 2949262 h 5517448"/>
                <a:gd name="connsiteX33" fmla="*/ 814467 w 5067861"/>
                <a:gd name="connsiteY33" fmla="*/ 2923504 h 5517448"/>
                <a:gd name="connsiteX34" fmla="*/ 853104 w 5067861"/>
                <a:gd name="connsiteY34" fmla="*/ 2897746 h 5517448"/>
                <a:gd name="connsiteX35" fmla="*/ 865983 w 5067861"/>
                <a:gd name="connsiteY35" fmla="*/ 2846231 h 5517448"/>
                <a:gd name="connsiteX36" fmla="*/ 891740 w 5067861"/>
                <a:gd name="connsiteY36" fmla="*/ 2807594 h 5517448"/>
                <a:gd name="connsiteX37" fmla="*/ 943256 w 5067861"/>
                <a:gd name="connsiteY37" fmla="*/ 2743200 h 5517448"/>
                <a:gd name="connsiteX38" fmla="*/ 1355380 w 5067861"/>
                <a:gd name="connsiteY38" fmla="*/ 2743200 h 5517448"/>
                <a:gd name="connsiteX39" fmla="*/ 1432653 w 5067861"/>
                <a:gd name="connsiteY39" fmla="*/ 2717442 h 5517448"/>
                <a:gd name="connsiteX40" fmla="*/ 1612957 w 5067861"/>
                <a:gd name="connsiteY40" fmla="*/ 2730321 h 5517448"/>
                <a:gd name="connsiteX41" fmla="*/ 1664473 w 5067861"/>
                <a:gd name="connsiteY41" fmla="*/ 2653048 h 5517448"/>
                <a:gd name="connsiteX42" fmla="*/ 1651594 w 5067861"/>
                <a:gd name="connsiteY42" fmla="*/ 2601532 h 5517448"/>
                <a:gd name="connsiteX43" fmla="*/ 1561442 w 5067861"/>
                <a:gd name="connsiteY43" fmla="*/ 2562895 h 5517448"/>
                <a:gd name="connsiteX44" fmla="*/ 1497047 w 5067861"/>
                <a:gd name="connsiteY44" fmla="*/ 2485622 h 5517448"/>
                <a:gd name="connsiteX45" fmla="*/ 1484169 w 5067861"/>
                <a:gd name="connsiteY45" fmla="*/ 2446986 h 5517448"/>
                <a:gd name="connsiteX46" fmla="*/ 1458411 w 5067861"/>
                <a:gd name="connsiteY46" fmla="*/ 2356833 h 5517448"/>
                <a:gd name="connsiteX47" fmla="*/ 1432653 w 5067861"/>
                <a:gd name="connsiteY47" fmla="*/ 2318197 h 5517448"/>
                <a:gd name="connsiteX48" fmla="*/ 1419774 w 5067861"/>
                <a:gd name="connsiteY48" fmla="*/ 2279560 h 5517448"/>
                <a:gd name="connsiteX49" fmla="*/ 1368259 w 5067861"/>
                <a:gd name="connsiteY49" fmla="*/ 2202287 h 5517448"/>
                <a:gd name="connsiteX50" fmla="*/ 1303864 w 5067861"/>
                <a:gd name="connsiteY50" fmla="*/ 2086377 h 5517448"/>
                <a:gd name="connsiteX51" fmla="*/ 1278107 w 5067861"/>
                <a:gd name="connsiteY51" fmla="*/ 2047740 h 5517448"/>
                <a:gd name="connsiteX52" fmla="*/ 1252349 w 5067861"/>
                <a:gd name="connsiteY52" fmla="*/ 1957588 h 5517448"/>
                <a:gd name="connsiteX53" fmla="*/ 1226591 w 5067861"/>
                <a:gd name="connsiteY53" fmla="*/ 1738648 h 5517448"/>
                <a:gd name="connsiteX54" fmla="*/ 1200833 w 5067861"/>
                <a:gd name="connsiteY54" fmla="*/ 1687132 h 5517448"/>
                <a:gd name="connsiteX55" fmla="*/ 1239470 w 5067861"/>
                <a:gd name="connsiteY55" fmla="*/ 1416676 h 5517448"/>
                <a:gd name="connsiteX56" fmla="*/ 1290985 w 5067861"/>
                <a:gd name="connsiteY56" fmla="*/ 1300766 h 5517448"/>
                <a:gd name="connsiteX57" fmla="*/ 1316743 w 5067861"/>
                <a:gd name="connsiteY57" fmla="*/ 1210614 h 5517448"/>
                <a:gd name="connsiteX58" fmla="*/ 1432653 w 5067861"/>
                <a:gd name="connsiteY58" fmla="*/ 1159098 h 5517448"/>
                <a:gd name="connsiteX59" fmla="*/ 1471290 w 5067861"/>
                <a:gd name="connsiteY59" fmla="*/ 1133340 h 5517448"/>
                <a:gd name="connsiteX60" fmla="*/ 1484169 w 5067861"/>
                <a:gd name="connsiteY60" fmla="*/ 1094704 h 5517448"/>
                <a:gd name="connsiteX61" fmla="*/ 1509926 w 5067861"/>
                <a:gd name="connsiteY61" fmla="*/ 1056067 h 5517448"/>
                <a:gd name="connsiteX62" fmla="*/ 1522805 w 5067861"/>
                <a:gd name="connsiteY62" fmla="*/ 1004552 h 5517448"/>
                <a:gd name="connsiteX63" fmla="*/ 1548563 w 5067861"/>
                <a:gd name="connsiteY63" fmla="*/ 965915 h 5517448"/>
                <a:gd name="connsiteX64" fmla="*/ 1612957 w 5067861"/>
                <a:gd name="connsiteY64" fmla="*/ 875763 h 5517448"/>
                <a:gd name="connsiteX65" fmla="*/ 1638715 w 5067861"/>
                <a:gd name="connsiteY65" fmla="*/ 824248 h 5517448"/>
                <a:gd name="connsiteX66" fmla="*/ 1664473 w 5067861"/>
                <a:gd name="connsiteY66" fmla="*/ 746974 h 5517448"/>
                <a:gd name="connsiteX67" fmla="*/ 1677352 w 5067861"/>
                <a:gd name="connsiteY67" fmla="*/ 708338 h 5517448"/>
                <a:gd name="connsiteX68" fmla="*/ 1690231 w 5067861"/>
                <a:gd name="connsiteY68" fmla="*/ 669701 h 5517448"/>
                <a:gd name="connsiteX69" fmla="*/ 1715988 w 5067861"/>
                <a:gd name="connsiteY69" fmla="*/ 618186 h 5517448"/>
                <a:gd name="connsiteX70" fmla="*/ 1741746 w 5067861"/>
                <a:gd name="connsiteY70" fmla="*/ 579549 h 5517448"/>
                <a:gd name="connsiteX71" fmla="*/ 1754625 w 5067861"/>
                <a:gd name="connsiteY71" fmla="*/ 540912 h 5517448"/>
                <a:gd name="connsiteX72" fmla="*/ 1793262 w 5067861"/>
                <a:gd name="connsiteY72" fmla="*/ 450760 h 5517448"/>
                <a:gd name="connsiteX73" fmla="*/ 1806140 w 5067861"/>
                <a:gd name="connsiteY73" fmla="*/ 321971 h 5517448"/>
                <a:gd name="connsiteX74" fmla="*/ 1831898 w 5067861"/>
                <a:gd name="connsiteY74" fmla="*/ 283335 h 5517448"/>
                <a:gd name="connsiteX75" fmla="*/ 1844777 w 5067861"/>
                <a:gd name="connsiteY75" fmla="*/ 231819 h 5517448"/>
                <a:gd name="connsiteX76" fmla="*/ 1870535 w 5067861"/>
                <a:gd name="connsiteY76" fmla="*/ 154546 h 5517448"/>
                <a:gd name="connsiteX77" fmla="*/ 1883414 w 5067861"/>
                <a:gd name="connsiteY77" fmla="*/ 115909 h 5517448"/>
                <a:gd name="connsiteX78" fmla="*/ 1909171 w 5067861"/>
                <a:gd name="connsiteY78" fmla="*/ 0 h 5517448"/>
                <a:gd name="connsiteX79" fmla="*/ 1947808 w 5067861"/>
                <a:gd name="connsiteY79" fmla="*/ 128788 h 5517448"/>
                <a:gd name="connsiteX80" fmla="*/ 1960687 w 5067861"/>
                <a:gd name="connsiteY80" fmla="*/ 167425 h 5517448"/>
                <a:gd name="connsiteX81" fmla="*/ 1986445 w 5067861"/>
                <a:gd name="connsiteY81" fmla="*/ 206062 h 5517448"/>
                <a:gd name="connsiteX82" fmla="*/ 2012202 w 5067861"/>
                <a:gd name="connsiteY82" fmla="*/ 283335 h 5517448"/>
                <a:gd name="connsiteX83" fmla="*/ 2025081 w 5067861"/>
                <a:gd name="connsiteY83" fmla="*/ 321971 h 5517448"/>
                <a:gd name="connsiteX84" fmla="*/ 2037960 w 5067861"/>
                <a:gd name="connsiteY84" fmla="*/ 360608 h 5517448"/>
                <a:gd name="connsiteX85" fmla="*/ 2063718 w 5067861"/>
                <a:gd name="connsiteY85" fmla="*/ 399245 h 5517448"/>
                <a:gd name="connsiteX86" fmla="*/ 2076597 w 5067861"/>
                <a:gd name="connsiteY86" fmla="*/ 450760 h 5517448"/>
                <a:gd name="connsiteX87" fmla="*/ 2102355 w 5067861"/>
                <a:gd name="connsiteY87" fmla="*/ 489397 h 5517448"/>
                <a:gd name="connsiteX88" fmla="*/ 2128112 w 5067861"/>
                <a:gd name="connsiteY88" fmla="*/ 540912 h 5517448"/>
                <a:gd name="connsiteX89" fmla="*/ 2166749 w 5067861"/>
                <a:gd name="connsiteY89" fmla="*/ 669701 h 5517448"/>
                <a:gd name="connsiteX90" fmla="*/ 2192507 w 5067861"/>
                <a:gd name="connsiteY90" fmla="*/ 850005 h 5517448"/>
                <a:gd name="connsiteX91" fmla="*/ 2256901 w 5067861"/>
                <a:gd name="connsiteY91" fmla="*/ 837126 h 5517448"/>
                <a:gd name="connsiteX92" fmla="*/ 2308416 w 5067861"/>
                <a:gd name="connsiteY92" fmla="*/ 759853 h 5517448"/>
                <a:gd name="connsiteX93" fmla="*/ 2334174 w 5067861"/>
                <a:gd name="connsiteY93" fmla="*/ 721217 h 5517448"/>
                <a:gd name="connsiteX94" fmla="*/ 2359932 w 5067861"/>
                <a:gd name="connsiteY94" fmla="*/ 682580 h 5517448"/>
                <a:gd name="connsiteX95" fmla="*/ 2437205 w 5067861"/>
                <a:gd name="connsiteY95" fmla="*/ 643943 h 5517448"/>
                <a:gd name="connsiteX96" fmla="*/ 2475842 w 5067861"/>
                <a:gd name="connsiteY96" fmla="*/ 605307 h 5517448"/>
                <a:gd name="connsiteX97" fmla="*/ 2501600 w 5067861"/>
                <a:gd name="connsiteY97" fmla="*/ 528033 h 5517448"/>
                <a:gd name="connsiteX98" fmla="*/ 2514478 w 5067861"/>
                <a:gd name="connsiteY98" fmla="*/ 489397 h 5517448"/>
                <a:gd name="connsiteX99" fmla="*/ 2604631 w 5067861"/>
                <a:gd name="connsiteY99" fmla="*/ 373487 h 5517448"/>
                <a:gd name="connsiteX100" fmla="*/ 2643267 w 5067861"/>
                <a:gd name="connsiteY100" fmla="*/ 347729 h 5517448"/>
                <a:gd name="connsiteX101" fmla="*/ 2733419 w 5067861"/>
                <a:gd name="connsiteY101" fmla="*/ 283335 h 5517448"/>
                <a:gd name="connsiteX102" fmla="*/ 2810693 w 5067861"/>
                <a:gd name="connsiteY102" fmla="*/ 257577 h 5517448"/>
                <a:gd name="connsiteX103" fmla="*/ 2849329 w 5067861"/>
                <a:gd name="connsiteY103" fmla="*/ 231819 h 5517448"/>
                <a:gd name="connsiteX104" fmla="*/ 2926602 w 5067861"/>
                <a:gd name="connsiteY104" fmla="*/ 206062 h 5517448"/>
                <a:gd name="connsiteX105" fmla="*/ 2965239 w 5067861"/>
                <a:gd name="connsiteY105" fmla="*/ 193183 h 5517448"/>
                <a:gd name="connsiteX106" fmla="*/ 3029633 w 5067861"/>
                <a:gd name="connsiteY106" fmla="*/ 180304 h 5517448"/>
                <a:gd name="connsiteX107" fmla="*/ 3068270 w 5067861"/>
                <a:gd name="connsiteY107" fmla="*/ 167425 h 5517448"/>
                <a:gd name="connsiteX108" fmla="*/ 3145543 w 5067861"/>
                <a:gd name="connsiteY108" fmla="*/ 154546 h 5517448"/>
                <a:gd name="connsiteX109" fmla="*/ 3209938 w 5067861"/>
                <a:gd name="connsiteY109" fmla="*/ 141667 h 5517448"/>
                <a:gd name="connsiteX110" fmla="*/ 3287211 w 5067861"/>
                <a:gd name="connsiteY110" fmla="*/ 115909 h 5517448"/>
                <a:gd name="connsiteX111" fmla="*/ 3390242 w 5067861"/>
                <a:gd name="connsiteY111" fmla="*/ 25757 h 5517448"/>
                <a:gd name="connsiteX112" fmla="*/ 3428878 w 5067861"/>
                <a:gd name="connsiteY112" fmla="*/ 0 h 5517448"/>
                <a:gd name="connsiteX113" fmla="*/ 3506152 w 5067861"/>
                <a:gd name="connsiteY113" fmla="*/ 38636 h 5517448"/>
                <a:gd name="connsiteX114" fmla="*/ 3519031 w 5067861"/>
                <a:gd name="connsiteY114" fmla="*/ 90152 h 5517448"/>
                <a:gd name="connsiteX115" fmla="*/ 3531909 w 5067861"/>
                <a:gd name="connsiteY115" fmla="*/ 154546 h 5517448"/>
                <a:gd name="connsiteX116" fmla="*/ 3544788 w 5067861"/>
                <a:gd name="connsiteY116" fmla="*/ 244698 h 5517448"/>
                <a:gd name="connsiteX117" fmla="*/ 3596304 w 5067861"/>
                <a:gd name="connsiteY117" fmla="*/ 321971 h 5517448"/>
                <a:gd name="connsiteX118" fmla="*/ 3634940 w 5067861"/>
                <a:gd name="connsiteY118" fmla="*/ 399245 h 5517448"/>
                <a:gd name="connsiteX119" fmla="*/ 3647819 w 5067861"/>
                <a:gd name="connsiteY119" fmla="*/ 437881 h 5517448"/>
                <a:gd name="connsiteX120" fmla="*/ 3686456 w 5067861"/>
                <a:gd name="connsiteY120" fmla="*/ 463639 h 5517448"/>
                <a:gd name="connsiteX121" fmla="*/ 3750850 w 5067861"/>
                <a:gd name="connsiteY121" fmla="*/ 515155 h 5517448"/>
                <a:gd name="connsiteX122" fmla="*/ 3828124 w 5067861"/>
                <a:gd name="connsiteY122" fmla="*/ 566670 h 5517448"/>
                <a:gd name="connsiteX123" fmla="*/ 3918276 w 5067861"/>
                <a:gd name="connsiteY123" fmla="*/ 618186 h 5517448"/>
                <a:gd name="connsiteX124" fmla="*/ 3995549 w 5067861"/>
                <a:gd name="connsiteY124" fmla="*/ 669701 h 5517448"/>
                <a:gd name="connsiteX125" fmla="*/ 4098580 w 5067861"/>
                <a:gd name="connsiteY125" fmla="*/ 708338 h 5517448"/>
                <a:gd name="connsiteX126" fmla="*/ 4137216 w 5067861"/>
                <a:gd name="connsiteY126" fmla="*/ 734095 h 5517448"/>
                <a:gd name="connsiteX127" fmla="*/ 4175853 w 5067861"/>
                <a:gd name="connsiteY127" fmla="*/ 746974 h 5517448"/>
                <a:gd name="connsiteX128" fmla="*/ 4240247 w 5067861"/>
                <a:gd name="connsiteY128" fmla="*/ 772732 h 5517448"/>
                <a:gd name="connsiteX129" fmla="*/ 4291763 w 5067861"/>
                <a:gd name="connsiteY129" fmla="*/ 746974 h 5517448"/>
                <a:gd name="connsiteX130" fmla="*/ 4587977 w 5067861"/>
                <a:gd name="connsiteY130" fmla="*/ 721217 h 5517448"/>
                <a:gd name="connsiteX131" fmla="*/ 4626614 w 5067861"/>
                <a:gd name="connsiteY131" fmla="*/ 682580 h 5517448"/>
                <a:gd name="connsiteX132" fmla="*/ 4703887 w 5067861"/>
                <a:gd name="connsiteY132" fmla="*/ 631064 h 5517448"/>
                <a:gd name="connsiteX133" fmla="*/ 4755402 w 5067861"/>
                <a:gd name="connsiteY133" fmla="*/ 643943 h 5517448"/>
                <a:gd name="connsiteX134" fmla="*/ 4832676 w 5067861"/>
                <a:gd name="connsiteY134" fmla="*/ 682580 h 5517448"/>
                <a:gd name="connsiteX135" fmla="*/ 4922828 w 5067861"/>
                <a:gd name="connsiteY135" fmla="*/ 695459 h 5517448"/>
                <a:gd name="connsiteX136" fmla="*/ 4884191 w 5067861"/>
                <a:gd name="connsiteY136" fmla="*/ 824248 h 5517448"/>
                <a:gd name="connsiteX137" fmla="*/ 4858433 w 5067861"/>
                <a:gd name="connsiteY137" fmla="*/ 901521 h 5517448"/>
                <a:gd name="connsiteX138" fmla="*/ 4832676 w 5067861"/>
                <a:gd name="connsiteY138" fmla="*/ 1056067 h 5517448"/>
                <a:gd name="connsiteX139" fmla="*/ 4781160 w 5067861"/>
                <a:gd name="connsiteY139" fmla="*/ 1133340 h 5517448"/>
                <a:gd name="connsiteX140" fmla="*/ 4755402 w 5067861"/>
                <a:gd name="connsiteY140" fmla="*/ 1210614 h 5517448"/>
                <a:gd name="connsiteX141" fmla="*/ 4729645 w 5067861"/>
                <a:gd name="connsiteY141" fmla="*/ 1313645 h 5517448"/>
                <a:gd name="connsiteX142" fmla="*/ 4742524 w 5067861"/>
                <a:gd name="connsiteY142" fmla="*/ 1442433 h 5517448"/>
                <a:gd name="connsiteX143" fmla="*/ 4755402 w 5067861"/>
                <a:gd name="connsiteY143" fmla="*/ 1481070 h 5517448"/>
                <a:gd name="connsiteX144" fmla="*/ 4768281 w 5067861"/>
                <a:gd name="connsiteY144" fmla="*/ 1532586 h 5517448"/>
                <a:gd name="connsiteX145" fmla="*/ 4755402 w 5067861"/>
                <a:gd name="connsiteY145" fmla="*/ 1751526 h 5517448"/>
                <a:gd name="connsiteX146" fmla="*/ 4716766 w 5067861"/>
                <a:gd name="connsiteY146" fmla="*/ 1867436 h 5517448"/>
                <a:gd name="connsiteX147" fmla="*/ 4703887 w 5067861"/>
                <a:gd name="connsiteY147" fmla="*/ 1906073 h 5517448"/>
                <a:gd name="connsiteX148" fmla="*/ 4742524 w 5067861"/>
                <a:gd name="connsiteY148" fmla="*/ 2163650 h 5517448"/>
                <a:gd name="connsiteX149" fmla="*/ 4768281 w 5067861"/>
                <a:gd name="connsiteY149" fmla="*/ 2305318 h 5517448"/>
                <a:gd name="connsiteX150" fmla="*/ 4806918 w 5067861"/>
                <a:gd name="connsiteY150" fmla="*/ 2331076 h 5517448"/>
                <a:gd name="connsiteX151" fmla="*/ 4858433 w 5067861"/>
                <a:gd name="connsiteY151" fmla="*/ 2446986 h 5517448"/>
                <a:gd name="connsiteX152" fmla="*/ 4871312 w 5067861"/>
                <a:gd name="connsiteY152" fmla="*/ 2485622 h 5517448"/>
                <a:gd name="connsiteX153" fmla="*/ 4884191 w 5067861"/>
                <a:gd name="connsiteY153" fmla="*/ 2588653 h 5517448"/>
                <a:gd name="connsiteX154" fmla="*/ 4922828 w 5067861"/>
                <a:gd name="connsiteY154" fmla="*/ 2601532 h 5517448"/>
                <a:gd name="connsiteX155" fmla="*/ 4961464 w 5067861"/>
                <a:gd name="connsiteY155" fmla="*/ 2627290 h 5517448"/>
                <a:gd name="connsiteX156" fmla="*/ 5051616 w 5067861"/>
                <a:gd name="connsiteY156" fmla="*/ 2691684 h 5517448"/>
                <a:gd name="connsiteX157" fmla="*/ 5051616 w 5067861"/>
                <a:gd name="connsiteY157" fmla="*/ 2884867 h 5517448"/>
                <a:gd name="connsiteX158" fmla="*/ 5012980 w 5067861"/>
                <a:gd name="connsiteY158" fmla="*/ 2923504 h 5517448"/>
                <a:gd name="connsiteX159" fmla="*/ 4974343 w 5067861"/>
                <a:gd name="connsiteY159" fmla="*/ 2936383 h 5517448"/>
                <a:gd name="connsiteX160" fmla="*/ 4768281 w 5067861"/>
                <a:gd name="connsiteY160" fmla="*/ 2987898 h 5517448"/>
                <a:gd name="connsiteX161" fmla="*/ 4755402 w 5067861"/>
                <a:gd name="connsiteY161" fmla="*/ 3026535 h 5517448"/>
                <a:gd name="connsiteX162" fmla="*/ 4716766 w 5067861"/>
                <a:gd name="connsiteY162" fmla="*/ 3052293 h 5517448"/>
                <a:gd name="connsiteX163" fmla="*/ 4691008 w 5067861"/>
                <a:gd name="connsiteY163" fmla="*/ 3090929 h 5517448"/>
                <a:gd name="connsiteX164" fmla="*/ 4575098 w 5067861"/>
                <a:gd name="connsiteY164" fmla="*/ 3181081 h 5517448"/>
                <a:gd name="connsiteX165" fmla="*/ 4497825 w 5067861"/>
                <a:gd name="connsiteY165" fmla="*/ 3232597 h 5517448"/>
                <a:gd name="connsiteX166" fmla="*/ 4420552 w 5067861"/>
                <a:gd name="connsiteY166" fmla="*/ 3245476 h 5517448"/>
                <a:gd name="connsiteX167" fmla="*/ 4381915 w 5067861"/>
                <a:gd name="connsiteY167" fmla="*/ 3271233 h 5517448"/>
                <a:gd name="connsiteX168" fmla="*/ 4330400 w 5067861"/>
                <a:gd name="connsiteY168" fmla="*/ 3309870 h 5517448"/>
                <a:gd name="connsiteX169" fmla="*/ 4291763 w 5067861"/>
                <a:gd name="connsiteY169" fmla="*/ 3322749 h 5517448"/>
                <a:gd name="connsiteX170" fmla="*/ 4188732 w 5067861"/>
                <a:gd name="connsiteY170" fmla="*/ 3348507 h 5517448"/>
                <a:gd name="connsiteX171" fmla="*/ 4175853 w 5067861"/>
                <a:gd name="connsiteY171" fmla="*/ 3387143 h 5517448"/>
                <a:gd name="connsiteX172" fmla="*/ 4098580 w 5067861"/>
                <a:gd name="connsiteY172" fmla="*/ 3438659 h 5517448"/>
                <a:gd name="connsiteX173" fmla="*/ 4072822 w 5067861"/>
                <a:gd name="connsiteY173" fmla="*/ 3477295 h 5517448"/>
                <a:gd name="connsiteX174" fmla="*/ 3995549 w 5067861"/>
                <a:gd name="connsiteY174" fmla="*/ 3541690 h 5517448"/>
                <a:gd name="connsiteX175" fmla="*/ 3918276 w 5067861"/>
                <a:gd name="connsiteY175" fmla="*/ 3567448 h 5517448"/>
                <a:gd name="connsiteX176" fmla="*/ 3828124 w 5067861"/>
                <a:gd name="connsiteY176" fmla="*/ 3593205 h 5517448"/>
                <a:gd name="connsiteX177" fmla="*/ 3789487 w 5067861"/>
                <a:gd name="connsiteY177" fmla="*/ 3618963 h 5517448"/>
                <a:gd name="connsiteX178" fmla="*/ 3776608 w 5067861"/>
                <a:gd name="connsiteY178" fmla="*/ 3657600 h 5517448"/>
                <a:gd name="connsiteX179" fmla="*/ 3982670 w 5067861"/>
                <a:gd name="connsiteY179" fmla="*/ 3709115 h 5517448"/>
                <a:gd name="connsiteX180" fmla="*/ 4059943 w 5067861"/>
                <a:gd name="connsiteY180" fmla="*/ 3760631 h 5517448"/>
                <a:gd name="connsiteX181" fmla="*/ 4227369 w 5067861"/>
                <a:gd name="connsiteY181" fmla="*/ 3799267 h 5517448"/>
                <a:gd name="connsiteX182" fmla="*/ 4304642 w 5067861"/>
                <a:gd name="connsiteY182" fmla="*/ 3915177 h 5517448"/>
                <a:gd name="connsiteX183" fmla="*/ 4343278 w 5067861"/>
                <a:gd name="connsiteY183" fmla="*/ 3928056 h 5517448"/>
                <a:gd name="connsiteX184" fmla="*/ 4369036 w 5067861"/>
                <a:gd name="connsiteY184" fmla="*/ 3966693 h 5517448"/>
                <a:gd name="connsiteX185" fmla="*/ 4407673 w 5067861"/>
                <a:gd name="connsiteY185" fmla="*/ 4005329 h 5517448"/>
                <a:gd name="connsiteX186" fmla="*/ 4446309 w 5067861"/>
                <a:gd name="connsiteY186" fmla="*/ 4082602 h 5517448"/>
                <a:gd name="connsiteX187" fmla="*/ 4523583 w 5067861"/>
                <a:gd name="connsiteY187" fmla="*/ 4134118 h 5517448"/>
                <a:gd name="connsiteX188" fmla="*/ 4600856 w 5067861"/>
                <a:gd name="connsiteY188" fmla="*/ 4198512 h 5517448"/>
                <a:gd name="connsiteX189" fmla="*/ 4613735 w 5067861"/>
                <a:gd name="connsiteY189" fmla="*/ 4237149 h 5517448"/>
                <a:gd name="connsiteX190" fmla="*/ 4652371 w 5067861"/>
                <a:gd name="connsiteY190" fmla="*/ 4262907 h 5517448"/>
                <a:gd name="connsiteX191" fmla="*/ 4678129 w 5067861"/>
                <a:gd name="connsiteY191" fmla="*/ 4301543 h 5517448"/>
                <a:gd name="connsiteX192" fmla="*/ 4691008 w 5067861"/>
                <a:gd name="connsiteY192" fmla="*/ 4340180 h 5517448"/>
                <a:gd name="connsiteX193" fmla="*/ 4755402 w 5067861"/>
                <a:gd name="connsiteY193" fmla="*/ 4417453 h 5517448"/>
                <a:gd name="connsiteX194" fmla="*/ 4781160 w 5067861"/>
                <a:gd name="connsiteY194" fmla="*/ 4456090 h 5517448"/>
                <a:gd name="connsiteX195" fmla="*/ 4742524 w 5067861"/>
                <a:gd name="connsiteY195" fmla="*/ 4468969 h 5517448"/>
                <a:gd name="connsiteX196" fmla="*/ 4266005 w 5067861"/>
                <a:gd name="connsiteY196" fmla="*/ 4481848 h 5517448"/>
                <a:gd name="connsiteX197" fmla="*/ 4227369 w 5067861"/>
                <a:gd name="connsiteY197" fmla="*/ 4597757 h 5517448"/>
                <a:gd name="connsiteX198" fmla="*/ 4021307 w 5067861"/>
                <a:gd name="connsiteY198" fmla="*/ 4597757 h 5517448"/>
                <a:gd name="connsiteX199" fmla="*/ 4008428 w 5067861"/>
                <a:gd name="connsiteY199" fmla="*/ 4687909 h 5517448"/>
                <a:gd name="connsiteX200" fmla="*/ 3969791 w 5067861"/>
                <a:gd name="connsiteY200" fmla="*/ 4700788 h 5517448"/>
                <a:gd name="connsiteX201" fmla="*/ 3892518 w 5067861"/>
                <a:gd name="connsiteY201" fmla="*/ 4687909 h 5517448"/>
                <a:gd name="connsiteX202" fmla="*/ 3815245 w 5067861"/>
                <a:gd name="connsiteY202" fmla="*/ 4623515 h 5517448"/>
                <a:gd name="connsiteX203" fmla="*/ 3673577 w 5067861"/>
                <a:gd name="connsiteY203" fmla="*/ 4649273 h 5517448"/>
                <a:gd name="connsiteX204" fmla="*/ 3596304 w 5067861"/>
                <a:gd name="connsiteY204" fmla="*/ 4700788 h 5517448"/>
                <a:gd name="connsiteX205" fmla="*/ 3557667 w 5067861"/>
                <a:gd name="connsiteY205" fmla="*/ 4726546 h 5517448"/>
                <a:gd name="connsiteX206" fmla="*/ 3403121 w 5067861"/>
                <a:gd name="connsiteY206" fmla="*/ 4739425 h 5517448"/>
                <a:gd name="connsiteX207" fmla="*/ 3325847 w 5067861"/>
                <a:gd name="connsiteY207" fmla="*/ 4765183 h 5517448"/>
                <a:gd name="connsiteX208" fmla="*/ 3248574 w 5067861"/>
                <a:gd name="connsiteY208" fmla="*/ 4803819 h 5517448"/>
                <a:gd name="connsiteX209" fmla="*/ 3235695 w 5067861"/>
                <a:gd name="connsiteY209" fmla="*/ 4842456 h 5517448"/>
                <a:gd name="connsiteX210" fmla="*/ 3209938 w 5067861"/>
                <a:gd name="connsiteY210" fmla="*/ 5035639 h 5517448"/>
                <a:gd name="connsiteX211" fmla="*/ 3184180 w 5067861"/>
                <a:gd name="connsiteY211" fmla="*/ 5074276 h 5517448"/>
                <a:gd name="connsiteX212" fmla="*/ 3158422 w 5067861"/>
                <a:gd name="connsiteY212" fmla="*/ 5151549 h 5517448"/>
                <a:gd name="connsiteX213" fmla="*/ 3171301 w 5067861"/>
                <a:gd name="connsiteY213" fmla="*/ 5409126 h 5517448"/>
                <a:gd name="connsiteX214" fmla="*/ 3171301 w 5067861"/>
                <a:gd name="connsiteY214" fmla="*/ 5512157 h 5517448"/>
                <a:gd name="connsiteX215" fmla="*/ 3106907 w 5067861"/>
                <a:gd name="connsiteY215" fmla="*/ 5512157 h 5517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</a:cxnLst>
              <a:rect l="l" t="t" r="r" b="b"/>
              <a:pathLst>
                <a:path w="5067861" h="5517448">
                  <a:moveTo>
                    <a:pt x="1909171" y="3953814"/>
                  </a:moveTo>
                  <a:cubicBezTo>
                    <a:pt x="1819019" y="3958107"/>
                    <a:pt x="1728657" y="3959198"/>
                    <a:pt x="1638715" y="3966693"/>
                  </a:cubicBezTo>
                  <a:cubicBezTo>
                    <a:pt x="1625186" y="3967820"/>
                    <a:pt x="1613131" y="3975842"/>
                    <a:pt x="1600078" y="3979571"/>
                  </a:cubicBezTo>
                  <a:cubicBezTo>
                    <a:pt x="1583059" y="3984433"/>
                    <a:pt x="1566057" y="3989759"/>
                    <a:pt x="1548563" y="3992450"/>
                  </a:cubicBezTo>
                  <a:cubicBezTo>
                    <a:pt x="1510141" y="3998361"/>
                    <a:pt x="1471290" y="4001036"/>
                    <a:pt x="1432653" y="4005329"/>
                  </a:cubicBezTo>
                  <a:cubicBezTo>
                    <a:pt x="1419774" y="4013915"/>
                    <a:pt x="1407860" y="4024165"/>
                    <a:pt x="1394016" y="4031087"/>
                  </a:cubicBezTo>
                  <a:cubicBezTo>
                    <a:pt x="1302221" y="4076985"/>
                    <a:pt x="1073365" y="4031704"/>
                    <a:pt x="1059166" y="4031087"/>
                  </a:cubicBezTo>
                  <a:cubicBezTo>
                    <a:pt x="1032324" y="4022140"/>
                    <a:pt x="990234" y="4010134"/>
                    <a:pt x="969014" y="3992450"/>
                  </a:cubicBezTo>
                  <a:cubicBezTo>
                    <a:pt x="910466" y="3943660"/>
                    <a:pt x="980095" y="3957708"/>
                    <a:pt x="904619" y="3940935"/>
                  </a:cubicBezTo>
                  <a:cubicBezTo>
                    <a:pt x="879128" y="3935270"/>
                    <a:pt x="852679" y="3934389"/>
                    <a:pt x="827346" y="3928056"/>
                  </a:cubicBezTo>
                  <a:cubicBezTo>
                    <a:pt x="801006" y="3921471"/>
                    <a:pt x="750073" y="3902298"/>
                    <a:pt x="750073" y="3902298"/>
                  </a:cubicBezTo>
                  <a:cubicBezTo>
                    <a:pt x="720022" y="3906591"/>
                    <a:pt x="687072" y="3901601"/>
                    <a:pt x="659921" y="3915177"/>
                  </a:cubicBezTo>
                  <a:cubicBezTo>
                    <a:pt x="647779" y="3921248"/>
                    <a:pt x="653113" y="3941672"/>
                    <a:pt x="647042" y="3953814"/>
                  </a:cubicBezTo>
                  <a:cubicBezTo>
                    <a:pt x="640120" y="3967658"/>
                    <a:pt x="633371" y="3982781"/>
                    <a:pt x="621284" y="3992450"/>
                  </a:cubicBezTo>
                  <a:cubicBezTo>
                    <a:pt x="610683" y="4000931"/>
                    <a:pt x="596038" y="4003097"/>
                    <a:pt x="582647" y="4005329"/>
                  </a:cubicBezTo>
                  <a:cubicBezTo>
                    <a:pt x="544302" y="4011720"/>
                    <a:pt x="505374" y="4013915"/>
                    <a:pt x="466738" y="4018208"/>
                  </a:cubicBezTo>
                  <a:cubicBezTo>
                    <a:pt x="453859" y="4026794"/>
                    <a:pt x="443526" y="4042681"/>
                    <a:pt x="428101" y="4043966"/>
                  </a:cubicBezTo>
                  <a:cubicBezTo>
                    <a:pt x="359086" y="4049717"/>
                    <a:pt x="327983" y="4036351"/>
                    <a:pt x="273555" y="4018208"/>
                  </a:cubicBezTo>
                  <a:cubicBezTo>
                    <a:pt x="139119" y="4063020"/>
                    <a:pt x="223363" y="4045900"/>
                    <a:pt x="15977" y="4031087"/>
                  </a:cubicBezTo>
                  <a:cubicBezTo>
                    <a:pt x="11684" y="3919470"/>
                    <a:pt x="3098" y="3807936"/>
                    <a:pt x="3098" y="3696236"/>
                  </a:cubicBezTo>
                  <a:cubicBezTo>
                    <a:pt x="3098" y="3600289"/>
                    <a:pt x="-18957" y="3539222"/>
                    <a:pt x="54614" y="3490174"/>
                  </a:cubicBezTo>
                  <a:cubicBezTo>
                    <a:pt x="65909" y="3482644"/>
                    <a:pt x="80371" y="3481588"/>
                    <a:pt x="93250" y="3477295"/>
                  </a:cubicBezTo>
                  <a:cubicBezTo>
                    <a:pt x="118323" y="3402078"/>
                    <a:pt x="86511" y="3471156"/>
                    <a:pt x="144766" y="3412901"/>
                  </a:cubicBezTo>
                  <a:cubicBezTo>
                    <a:pt x="155711" y="3401956"/>
                    <a:pt x="159579" y="3385209"/>
                    <a:pt x="170524" y="3374264"/>
                  </a:cubicBezTo>
                  <a:cubicBezTo>
                    <a:pt x="181469" y="3363319"/>
                    <a:pt x="197269" y="3358416"/>
                    <a:pt x="209160" y="3348507"/>
                  </a:cubicBezTo>
                  <a:cubicBezTo>
                    <a:pt x="308330" y="3265865"/>
                    <a:pt x="190501" y="3348068"/>
                    <a:pt x="286433" y="3284112"/>
                  </a:cubicBezTo>
                  <a:cubicBezTo>
                    <a:pt x="355126" y="3181076"/>
                    <a:pt x="264963" y="3305584"/>
                    <a:pt x="350828" y="3219718"/>
                  </a:cubicBezTo>
                  <a:cubicBezTo>
                    <a:pt x="436683" y="3133862"/>
                    <a:pt x="312194" y="3224007"/>
                    <a:pt x="415222" y="3155324"/>
                  </a:cubicBezTo>
                  <a:cubicBezTo>
                    <a:pt x="419515" y="3142445"/>
                    <a:pt x="421508" y="3128554"/>
                    <a:pt x="428101" y="3116687"/>
                  </a:cubicBezTo>
                  <a:cubicBezTo>
                    <a:pt x="484080" y="3015924"/>
                    <a:pt x="461105" y="3042058"/>
                    <a:pt x="569769" y="3026535"/>
                  </a:cubicBezTo>
                  <a:cubicBezTo>
                    <a:pt x="666881" y="2994164"/>
                    <a:pt x="547179" y="3037830"/>
                    <a:pt x="647042" y="2987898"/>
                  </a:cubicBezTo>
                  <a:cubicBezTo>
                    <a:pt x="659184" y="2981827"/>
                    <a:pt x="673536" y="2981090"/>
                    <a:pt x="685678" y="2975019"/>
                  </a:cubicBezTo>
                  <a:cubicBezTo>
                    <a:pt x="699522" y="2968097"/>
                    <a:pt x="710471" y="2956184"/>
                    <a:pt x="724315" y="2949262"/>
                  </a:cubicBezTo>
                  <a:cubicBezTo>
                    <a:pt x="742792" y="2940024"/>
                    <a:pt x="797961" y="2927631"/>
                    <a:pt x="814467" y="2923504"/>
                  </a:cubicBezTo>
                  <a:cubicBezTo>
                    <a:pt x="827346" y="2914918"/>
                    <a:pt x="844518" y="2910625"/>
                    <a:pt x="853104" y="2897746"/>
                  </a:cubicBezTo>
                  <a:cubicBezTo>
                    <a:pt x="862922" y="2883019"/>
                    <a:pt x="859011" y="2862500"/>
                    <a:pt x="865983" y="2846231"/>
                  </a:cubicBezTo>
                  <a:cubicBezTo>
                    <a:pt x="872080" y="2832004"/>
                    <a:pt x="884818" y="2821438"/>
                    <a:pt x="891740" y="2807594"/>
                  </a:cubicBezTo>
                  <a:cubicBezTo>
                    <a:pt x="922843" y="2745387"/>
                    <a:pt x="878126" y="2786618"/>
                    <a:pt x="943256" y="2743200"/>
                  </a:cubicBezTo>
                  <a:cubicBezTo>
                    <a:pt x="1122293" y="2758120"/>
                    <a:pt x="1147912" y="2767139"/>
                    <a:pt x="1355380" y="2743200"/>
                  </a:cubicBezTo>
                  <a:cubicBezTo>
                    <a:pt x="1382352" y="2740088"/>
                    <a:pt x="1432653" y="2717442"/>
                    <a:pt x="1432653" y="2717442"/>
                  </a:cubicBezTo>
                  <a:cubicBezTo>
                    <a:pt x="1492754" y="2721735"/>
                    <a:pt x="1554901" y="2746448"/>
                    <a:pt x="1612957" y="2730321"/>
                  </a:cubicBezTo>
                  <a:cubicBezTo>
                    <a:pt x="1642785" y="2722036"/>
                    <a:pt x="1664473" y="2653048"/>
                    <a:pt x="1664473" y="2653048"/>
                  </a:cubicBezTo>
                  <a:cubicBezTo>
                    <a:pt x="1660180" y="2635876"/>
                    <a:pt x="1661412" y="2616260"/>
                    <a:pt x="1651594" y="2601532"/>
                  </a:cubicBezTo>
                  <a:cubicBezTo>
                    <a:pt x="1633806" y="2574850"/>
                    <a:pt x="1587291" y="2569357"/>
                    <a:pt x="1561442" y="2562895"/>
                  </a:cubicBezTo>
                  <a:cubicBezTo>
                    <a:pt x="1532958" y="2534412"/>
                    <a:pt x="1514977" y="2521483"/>
                    <a:pt x="1497047" y="2485622"/>
                  </a:cubicBezTo>
                  <a:cubicBezTo>
                    <a:pt x="1490976" y="2473480"/>
                    <a:pt x="1487898" y="2460039"/>
                    <a:pt x="1484169" y="2446986"/>
                  </a:cubicBezTo>
                  <a:cubicBezTo>
                    <a:pt x="1478668" y="2427731"/>
                    <a:pt x="1468704" y="2377418"/>
                    <a:pt x="1458411" y="2356833"/>
                  </a:cubicBezTo>
                  <a:cubicBezTo>
                    <a:pt x="1451489" y="2342989"/>
                    <a:pt x="1441239" y="2331076"/>
                    <a:pt x="1432653" y="2318197"/>
                  </a:cubicBezTo>
                  <a:cubicBezTo>
                    <a:pt x="1428360" y="2305318"/>
                    <a:pt x="1426367" y="2291427"/>
                    <a:pt x="1419774" y="2279560"/>
                  </a:cubicBezTo>
                  <a:cubicBezTo>
                    <a:pt x="1404740" y="2252499"/>
                    <a:pt x="1378048" y="2231655"/>
                    <a:pt x="1368259" y="2202287"/>
                  </a:cubicBezTo>
                  <a:cubicBezTo>
                    <a:pt x="1345590" y="2134280"/>
                    <a:pt x="1362912" y="2174949"/>
                    <a:pt x="1303864" y="2086377"/>
                  </a:cubicBezTo>
                  <a:cubicBezTo>
                    <a:pt x="1295278" y="2073498"/>
                    <a:pt x="1283002" y="2062424"/>
                    <a:pt x="1278107" y="2047740"/>
                  </a:cubicBezTo>
                  <a:cubicBezTo>
                    <a:pt x="1259630" y="1992312"/>
                    <a:pt x="1268521" y="2022274"/>
                    <a:pt x="1252349" y="1957588"/>
                  </a:cubicBezTo>
                  <a:cubicBezTo>
                    <a:pt x="1246602" y="1877125"/>
                    <a:pt x="1256700" y="1808901"/>
                    <a:pt x="1226591" y="1738648"/>
                  </a:cubicBezTo>
                  <a:cubicBezTo>
                    <a:pt x="1219028" y="1721001"/>
                    <a:pt x="1209419" y="1704304"/>
                    <a:pt x="1200833" y="1687132"/>
                  </a:cubicBezTo>
                  <a:cubicBezTo>
                    <a:pt x="1202907" y="1660167"/>
                    <a:pt x="1208687" y="1462850"/>
                    <a:pt x="1239470" y="1416676"/>
                  </a:cubicBezTo>
                  <a:cubicBezTo>
                    <a:pt x="1273299" y="1365932"/>
                    <a:pt x="1272593" y="1374334"/>
                    <a:pt x="1290985" y="1300766"/>
                  </a:cubicBezTo>
                  <a:cubicBezTo>
                    <a:pt x="1291826" y="1297400"/>
                    <a:pt x="1310024" y="1219013"/>
                    <a:pt x="1316743" y="1210614"/>
                  </a:cubicBezTo>
                  <a:cubicBezTo>
                    <a:pt x="1346700" y="1173168"/>
                    <a:pt x="1395547" y="1183835"/>
                    <a:pt x="1432653" y="1159098"/>
                  </a:cubicBezTo>
                  <a:lnTo>
                    <a:pt x="1471290" y="1133340"/>
                  </a:lnTo>
                  <a:cubicBezTo>
                    <a:pt x="1475583" y="1120461"/>
                    <a:pt x="1478098" y="1106846"/>
                    <a:pt x="1484169" y="1094704"/>
                  </a:cubicBezTo>
                  <a:cubicBezTo>
                    <a:pt x="1491091" y="1080860"/>
                    <a:pt x="1503829" y="1070294"/>
                    <a:pt x="1509926" y="1056067"/>
                  </a:cubicBezTo>
                  <a:cubicBezTo>
                    <a:pt x="1516898" y="1039798"/>
                    <a:pt x="1515832" y="1020821"/>
                    <a:pt x="1522805" y="1004552"/>
                  </a:cubicBezTo>
                  <a:cubicBezTo>
                    <a:pt x="1528902" y="990325"/>
                    <a:pt x="1539566" y="978510"/>
                    <a:pt x="1548563" y="965915"/>
                  </a:cubicBezTo>
                  <a:cubicBezTo>
                    <a:pt x="1568319" y="938257"/>
                    <a:pt x="1595606" y="906127"/>
                    <a:pt x="1612957" y="875763"/>
                  </a:cubicBezTo>
                  <a:cubicBezTo>
                    <a:pt x="1622482" y="859094"/>
                    <a:pt x="1631585" y="842073"/>
                    <a:pt x="1638715" y="824248"/>
                  </a:cubicBezTo>
                  <a:cubicBezTo>
                    <a:pt x="1648799" y="799039"/>
                    <a:pt x="1655887" y="772732"/>
                    <a:pt x="1664473" y="746974"/>
                  </a:cubicBezTo>
                  <a:lnTo>
                    <a:pt x="1677352" y="708338"/>
                  </a:lnTo>
                  <a:cubicBezTo>
                    <a:pt x="1681645" y="695459"/>
                    <a:pt x="1684160" y="681843"/>
                    <a:pt x="1690231" y="669701"/>
                  </a:cubicBezTo>
                  <a:cubicBezTo>
                    <a:pt x="1698817" y="652529"/>
                    <a:pt x="1706463" y="634855"/>
                    <a:pt x="1715988" y="618186"/>
                  </a:cubicBezTo>
                  <a:cubicBezTo>
                    <a:pt x="1723668" y="604747"/>
                    <a:pt x="1734824" y="593394"/>
                    <a:pt x="1741746" y="579549"/>
                  </a:cubicBezTo>
                  <a:cubicBezTo>
                    <a:pt x="1747817" y="567407"/>
                    <a:pt x="1749583" y="553517"/>
                    <a:pt x="1754625" y="540912"/>
                  </a:cubicBezTo>
                  <a:cubicBezTo>
                    <a:pt x="1766767" y="510556"/>
                    <a:pt x="1780383" y="480811"/>
                    <a:pt x="1793262" y="450760"/>
                  </a:cubicBezTo>
                  <a:cubicBezTo>
                    <a:pt x="1797555" y="407830"/>
                    <a:pt x="1796439" y="364010"/>
                    <a:pt x="1806140" y="321971"/>
                  </a:cubicBezTo>
                  <a:cubicBezTo>
                    <a:pt x="1809620" y="306889"/>
                    <a:pt x="1825801" y="297562"/>
                    <a:pt x="1831898" y="283335"/>
                  </a:cubicBezTo>
                  <a:cubicBezTo>
                    <a:pt x="1838871" y="267066"/>
                    <a:pt x="1839691" y="248773"/>
                    <a:pt x="1844777" y="231819"/>
                  </a:cubicBezTo>
                  <a:cubicBezTo>
                    <a:pt x="1852579" y="205813"/>
                    <a:pt x="1861949" y="180304"/>
                    <a:pt x="1870535" y="154546"/>
                  </a:cubicBezTo>
                  <a:cubicBezTo>
                    <a:pt x="1874828" y="141667"/>
                    <a:pt x="1880121" y="129079"/>
                    <a:pt x="1883414" y="115909"/>
                  </a:cubicBezTo>
                  <a:cubicBezTo>
                    <a:pt x="1901602" y="43158"/>
                    <a:pt x="1892822" y="81750"/>
                    <a:pt x="1909171" y="0"/>
                  </a:cubicBezTo>
                  <a:cubicBezTo>
                    <a:pt x="1928635" y="77856"/>
                    <a:pt x="1916452" y="34722"/>
                    <a:pt x="1947808" y="128788"/>
                  </a:cubicBezTo>
                  <a:cubicBezTo>
                    <a:pt x="1952101" y="141667"/>
                    <a:pt x="1953157" y="156129"/>
                    <a:pt x="1960687" y="167425"/>
                  </a:cubicBezTo>
                  <a:cubicBezTo>
                    <a:pt x="1969273" y="180304"/>
                    <a:pt x="1980159" y="191917"/>
                    <a:pt x="1986445" y="206062"/>
                  </a:cubicBezTo>
                  <a:cubicBezTo>
                    <a:pt x="1997472" y="230873"/>
                    <a:pt x="2003616" y="257577"/>
                    <a:pt x="2012202" y="283335"/>
                  </a:cubicBezTo>
                  <a:lnTo>
                    <a:pt x="2025081" y="321971"/>
                  </a:lnTo>
                  <a:cubicBezTo>
                    <a:pt x="2029374" y="334850"/>
                    <a:pt x="2030430" y="349312"/>
                    <a:pt x="2037960" y="360608"/>
                  </a:cubicBezTo>
                  <a:lnTo>
                    <a:pt x="2063718" y="399245"/>
                  </a:lnTo>
                  <a:cubicBezTo>
                    <a:pt x="2068011" y="416417"/>
                    <a:pt x="2069624" y="434491"/>
                    <a:pt x="2076597" y="450760"/>
                  </a:cubicBezTo>
                  <a:cubicBezTo>
                    <a:pt x="2082694" y="464987"/>
                    <a:pt x="2094675" y="475958"/>
                    <a:pt x="2102355" y="489397"/>
                  </a:cubicBezTo>
                  <a:cubicBezTo>
                    <a:pt x="2111880" y="506066"/>
                    <a:pt x="2120982" y="523087"/>
                    <a:pt x="2128112" y="540912"/>
                  </a:cubicBezTo>
                  <a:cubicBezTo>
                    <a:pt x="2141253" y="573765"/>
                    <a:pt x="2159159" y="631751"/>
                    <a:pt x="2166749" y="669701"/>
                  </a:cubicBezTo>
                  <a:cubicBezTo>
                    <a:pt x="2179128" y="731597"/>
                    <a:pt x="2184593" y="786694"/>
                    <a:pt x="2192507" y="850005"/>
                  </a:cubicBezTo>
                  <a:cubicBezTo>
                    <a:pt x="2213972" y="845712"/>
                    <a:pt x="2239622" y="850565"/>
                    <a:pt x="2256901" y="837126"/>
                  </a:cubicBezTo>
                  <a:cubicBezTo>
                    <a:pt x="2281337" y="818120"/>
                    <a:pt x="2291244" y="785611"/>
                    <a:pt x="2308416" y="759853"/>
                  </a:cubicBezTo>
                  <a:lnTo>
                    <a:pt x="2334174" y="721217"/>
                  </a:lnTo>
                  <a:cubicBezTo>
                    <a:pt x="2342760" y="708338"/>
                    <a:pt x="2347053" y="691166"/>
                    <a:pt x="2359932" y="682580"/>
                  </a:cubicBezTo>
                  <a:cubicBezTo>
                    <a:pt x="2409864" y="649292"/>
                    <a:pt x="2383885" y="661717"/>
                    <a:pt x="2437205" y="643943"/>
                  </a:cubicBezTo>
                  <a:cubicBezTo>
                    <a:pt x="2450084" y="631064"/>
                    <a:pt x="2466997" y="621228"/>
                    <a:pt x="2475842" y="605307"/>
                  </a:cubicBezTo>
                  <a:cubicBezTo>
                    <a:pt x="2489028" y="581573"/>
                    <a:pt x="2493014" y="553791"/>
                    <a:pt x="2501600" y="528033"/>
                  </a:cubicBezTo>
                  <a:cubicBezTo>
                    <a:pt x="2505893" y="515154"/>
                    <a:pt x="2506948" y="500692"/>
                    <a:pt x="2514478" y="489397"/>
                  </a:cubicBezTo>
                  <a:cubicBezTo>
                    <a:pt x="2550379" y="435546"/>
                    <a:pt x="2559236" y="411317"/>
                    <a:pt x="2604631" y="373487"/>
                  </a:cubicBezTo>
                  <a:cubicBezTo>
                    <a:pt x="2616522" y="363578"/>
                    <a:pt x="2631376" y="357638"/>
                    <a:pt x="2643267" y="347729"/>
                  </a:cubicBezTo>
                  <a:cubicBezTo>
                    <a:pt x="2700713" y="299857"/>
                    <a:pt x="2660097" y="312664"/>
                    <a:pt x="2733419" y="283335"/>
                  </a:cubicBezTo>
                  <a:cubicBezTo>
                    <a:pt x="2758628" y="273251"/>
                    <a:pt x="2810693" y="257577"/>
                    <a:pt x="2810693" y="257577"/>
                  </a:cubicBezTo>
                  <a:cubicBezTo>
                    <a:pt x="2823572" y="248991"/>
                    <a:pt x="2835185" y="238105"/>
                    <a:pt x="2849329" y="231819"/>
                  </a:cubicBezTo>
                  <a:cubicBezTo>
                    <a:pt x="2874140" y="220792"/>
                    <a:pt x="2900844" y="214648"/>
                    <a:pt x="2926602" y="206062"/>
                  </a:cubicBezTo>
                  <a:cubicBezTo>
                    <a:pt x="2939481" y="201769"/>
                    <a:pt x="2951927" y="195845"/>
                    <a:pt x="2965239" y="193183"/>
                  </a:cubicBezTo>
                  <a:cubicBezTo>
                    <a:pt x="2986704" y="188890"/>
                    <a:pt x="3008397" y="185613"/>
                    <a:pt x="3029633" y="180304"/>
                  </a:cubicBezTo>
                  <a:cubicBezTo>
                    <a:pt x="3042803" y="177011"/>
                    <a:pt x="3055018" y="170370"/>
                    <a:pt x="3068270" y="167425"/>
                  </a:cubicBezTo>
                  <a:cubicBezTo>
                    <a:pt x="3093761" y="161760"/>
                    <a:pt x="3119851" y="159217"/>
                    <a:pt x="3145543" y="154546"/>
                  </a:cubicBezTo>
                  <a:cubicBezTo>
                    <a:pt x="3167080" y="150630"/>
                    <a:pt x="3188819" y="147427"/>
                    <a:pt x="3209938" y="141667"/>
                  </a:cubicBezTo>
                  <a:cubicBezTo>
                    <a:pt x="3236132" y="134523"/>
                    <a:pt x="3287211" y="115909"/>
                    <a:pt x="3287211" y="115909"/>
                  </a:cubicBezTo>
                  <a:cubicBezTo>
                    <a:pt x="3330141" y="51516"/>
                    <a:pt x="3300091" y="85858"/>
                    <a:pt x="3390242" y="25757"/>
                  </a:cubicBezTo>
                  <a:lnTo>
                    <a:pt x="3428878" y="0"/>
                  </a:lnTo>
                  <a:cubicBezTo>
                    <a:pt x="3450917" y="7346"/>
                    <a:pt x="3491886" y="17238"/>
                    <a:pt x="3506152" y="38636"/>
                  </a:cubicBezTo>
                  <a:cubicBezTo>
                    <a:pt x="3515971" y="53364"/>
                    <a:pt x="3515191" y="72873"/>
                    <a:pt x="3519031" y="90152"/>
                  </a:cubicBezTo>
                  <a:cubicBezTo>
                    <a:pt x="3523779" y="111520"/>
                    <a:pt x="3528310" y="132954"/>
                    <a:pt x="3531909" y="154546"/>
                  </a:cubicBezTo>
                  <a:cubicBezTo>
                    <a:pt x="3536899" y="184489"/>
                    <a:pt x="3533891" y="216366"/>
                    <a:pt x="3544788" y="244698"/>
                  </a:cubicBezTo>
                  <a:cubicBezTo>
                    <a:pt x="3555901" y="273592"/>
                    <a:pt x="3596304" y="321971"/>
                    <a:pt x="3596304" y="321971"/>
                  </a:cubicBezTo>
                  <a:cubicBezTo>
                    <a:pt x="3628675" y="419083"/>
                    <a:pt x="3585010" y="299383"/>
                    <a:pt x="3634940" y="399245"/>
                  </a:cubicBezTo>
                  <a:cubicBezTo>
                    <a:pt x="3641011" y="411387"/>
                    <a:pt x="3639338" y="427281"/>
                    <a:pt x="3647819" y="437881"/>
                  </a:cubicBezTo>
                  <a:cubicBezTo>
                    <a:pt x="3657489" y="449968"/>
                    <a:pt x="3673577" y="455053"/>
                    <a:pt x="3686456" y="463639"/>
                  </a:cubicBezTo>
                  <a:cubicBezTo>
                    <a:pt x="3734048" y="535027"/>
                    <a:pt x="3684985" y="478563"/>
                    <a:pt x="3750850" y="515155"/>
                  </a:cubicBezTo>
                  <a:cubicBezTo>
                    <a:pt x="3777911" y="530189"/>
                    <a:pt x="3800435" y="552825"/>
                    <a:pt x="3828124" y="566670"/>
                  </a:cubicBezTo>
                  <a:cubicBezTo>
                    <a:pt x="3893483" y="599350"/>
                    <a:pt x="3863665" y="581779"/>
                    <a:pt x="3918276" y="618186"/>
                  </a:cubicBezTo>
                  <a:cubicBezTo>
                    <a:pt x="3963548" y="686095"/>
                    <a:pt x="3917928" y="636435"/>
                    <a:pt x="3995549" y="669701"/>
                  </a:cubicBezTo>
                  <a:cubicBezTo>
                    <a:pt x="4111619" y="719446"/>
                    <a:pt x="3935256" y="675673"/>
                    <a:pt x="4098580" y="708338"/>
                  </a:cubicBezTo>
                  <a:cubicBezTo>
                    <a:pt x="4111459" y="716924"/>
                    <a:pt x="4123372" y="727173"/>
                    <a:pt x="4137216" y="734095"/>
                  </a:cubicBezTo>
                  <a:cubicBezTo>
                    <a:pt x="4149358" y="740166"/>
                    <a:pt x="4163142" y="742207"/>
                    <a:pt x="4175853" y="746974"/>
                  </a:cubicBezTo>
                  <a:cubicBezTo>
                    <a:pt x="4197499" y="755091"/>
                    <a:pt x="4218782" y="764146"/>
                    <a:pt x="4240247" y="772732"/>
                  </a:cubicBezTo>
                  <a:cubicBezTo>
                    <a:pt x="4257419" y="764146"/>
                    <a:pt x="4274116" y="754537"/>
                    <a:pt x="4291763" y="746974"/>
                  </a:cubicBezTo>
                  <a:cubicBezTo>
                    <a:pt x="4381718" y="708422"/>
                    <a:pt x="4508311" y="725200"/>
                    <a:pt x="4587977" y="721217"/>
                  </a:cubicBezTo>
                  <a:cubicBezTo>
                    <a:pt x="4600856" y="708338"/>
                    <a:pt x="4612237" y="693762"/>
                    <a:pt x="4626614" y="682580"/>
                  </a:cubicBezTo>
                  <a:cubicBezTo>
                    <a:pt x="4651050" y="663574"/>
                    <a:pt x="4703887" y="631064"/>
                    <a:pt x="4703887" y="631064"/>
                  </a:cubicBezTo>
                  <a:cubicBezTo>
                    <a:pt x="4721059" y="635357"/>
                    <a:pt x="4738968" y="637369"/>
                    <a:pt x="4755402" y="643943"/>
                  </a:cubicBezTo>
                  <a:cubicBezTo>
                    <a:pt x="4782141" y="654638"/>
                    <a:pt x="4805151" y="674111"/>
                    <a:pt x="4832676" y="682580"/>
                  </a:cubicBezTo>
                  <a:cubicBezTo>
                    <a:pt x="4861689" y="691507"/>
                    <a:pt x="4892777" y="691166"/>
                    <a:pt x="4922828" y="695459"/>
                  </a:cubicBezTo>
                  <a:cubicBezTo>
                    <a:pt x="4950730" y="807065"/>
                    <a:pt x="4932382" y="679676"/>
                    <a:pt x="4884191" y="824248"/>
                  </a:cubicBezTo>
                  <a:lnTo>
                    <a:pt x="4858433" y="901521"/>
                  </a:lnTo>
                  <a:cubicBezTo>
                    <a:pt x="4856068" y="922804"/>
                    <a:pt x="4853654" y="1018308"/>
                    <a:pt x="4832676" y="1056067"/>
                  </a:cubicBezTo>
                  <a:cubicBezTo>
                    <a:pt x="4817642" y="1083128"/>
                    <a:pt x="4781160" y="1133340"/>
                    <a:pt x="4781160" y="1133340"/>
                  </a:cubicBezTo>
                  <a:cubicBezTo>
                    <a:pt x="4772574" y="1159098"/>
                    <a:pt x="4760726" y="1183990"/>
                    <a:pt x="4755402" y="1210614"/>
                  </a:cubicBezTo>
                  <a:cubicBezTo>
                    <a:pt x="4739862" y="1288320"/>
                    <a:pt x="4749446" y="1254242"/>
                    <a:pt x="4729645" y="1313645"/>
                  </a:cubicBezTo>
                  <a:cubicBezTo>
                    <a:pt x="4733938" y="1356574"/>
                    <a:pt x="4735964" y="1399791"/>
                    <a:pt x="4742524" y="1442433"/>
                  </a:cubicBezTo>
                  <a:cubicBezTo>
                    <a:pt x="4744588" y="1455851"/>
                    <a:pt x="4751673" y="1468017"/>
                    <a:pt x="4755402" y="1481070"/>
                  </a:cubicBezTo>
                  <a:cubicBezTo>
                    <a:pt x="4760265" y="1498089"/>
                    <a:pt x="4763988" y="1515414"/>
                    <a:pt x="4768281" y="1532586"/>
                  </a:cubicBezTo>
                  <a:cubicBezTo>
                    <a:pt x="4763988" y="1605566"/>
                    <a:pt x="4764857" y="1679034"/>
                    <a:pt x="4755402" y="1751526"/>
                  </a:cubicBezTo>
                  <a:cubicBezTo>
                    <a:pt x="4755401" y="1751536"/>
                    <a:pt x="4723207" y="1848112"/>
                    <a:pt x="4716766" y="1867436"/>
                  </a:cubicBezTo>
                  <a:lnTo>
                    <a:pt x="4703887" y="1906073"/>
                  </a:lnTo>
                  <a:cubicBezTo>
                    <a:pt x="4723532" y="2102524"/>
                    <a:pt x="4705859" y="1968101"/>
                    <a:pt x="4742524" y="2163650"/>
                  </a:cubicBezTo>
                  <a:cubicBezTo>
                    <a:pt x="4742593" y="2164015"/>
                    <a:pt x="4764035" y="2297887"/>
                    <a:pt x="4768281" y="2305318"/>
                  </a:cubicBezTo>
                  <a:cubicBezTo>
                    <a:pt x="4775961" y="2318757"/>
                    <a:pt x="4794039" y="2322490"/>
                    <a:pt x="4806918" y="2331076"/>
                  </a:cubicBezTo>
                  <a:cubicBezTo>
                    <a:pt x="4847738" y="2392304"/>
                    <a:pt x="4827780" y="2355026"/>
                    <a:pt x="4858433" y="2446986"/>
                  </a:cubicBezTo>
                  <a:lnTo>
                    <a:pt x="4871312" y="2485622"/>
                  </a:lnTo>
                  <a:cubicBezTo>
                    <a:pt x="4875605" y="2519966"/>
                    <a:pt x="4870134" y="2557025"/>
                    <a:pt x="4884191" y="2588653"/>
                  </a:cubicBezTo>
                  <a:cubicBezTo>
                    <a:pt x="4889705" y="2601059"/>
                    <a:pt x="4910686" y="2595461"/>
                    <a:pt x="4922828" y="2601532"/>
                  </a:cubicBezTo>
                  <a:cubicBezTo>
                    <a:pt x="4936672" y="2608454"/>
                    <a:pt x="4948869" y="2618293"/>
                    <a:pt x="4961464" y="2627290"/>
                  </a:cubicBezTo>
                  <a:cubicBezTo>
                    <a:pt x="5073286" y="2707162"/>
                    <a:pt x="4960563" y="2630980"/>
                    <a:pt x="5051616" y="2691684"/>
                  </a:cubicBezTo>
                  <a:cubicBezTo>
                    <a:pt x="5066706" y="2767132"/>
                    <a:pt x="5078992" y="2795893"/>
                    <a:pt x="5051616" y="2884867"/>
                  </a:cubicBezTo>
                  <a:cubicBezTo>
                    <a:pt x="5046260" y="2902275"/>
                    <a:pt x="5028134" y="2913401"/>
                    <a:pt x="5012980" y="2923504"/>
                  </a:cubicBezTo>
                  <a:cubicBezTo>
                    <a:pt x="5001684" y="2931034"/>
                    <a:pt x="4987222" y="2932090"/>
                    <a:pt x="4974343" y="2936383"/>
                  </a:cubicBezTo>
                  <a:cubicBezTo>
                    <a:pt x="4878476" y="3032250"/>
                    <a:pt x="5008115" y="2919374"/>
                    <a:pt x="4768281" y="2987898"/>
                  </a:cubicBezTo>
                  <a:cubicBezTo>
                    <a:pt x="4755228" y="2991628"/>
                    <a:pt x="4763883" y="3015934"/>
                    <a:pt x="4755402" y="3026535"/>
                  </a:cubicBezTo>
                  <a:cubicBezTo>
                    <a:pt x="4745733" y="3038622"/>
                    <a:pt x="4729645" y="3043707"/>
                    <a:pt x="4716766" y="3052293"/>
                  </a:cubicBezTo>
                  <a:cubicBezTo>
                    <a:pt x="4708180" y="3065172"/>
                    <a:pt x="4700917" y="3079038"/>
                    <a:pt x="4691008" y="3090929"/>
                  </a:cubicBezTo>
                  <a:cubicBezTo>
                    <a:pt x="4653177" y="3136326"/>
                    <a:pt x="4628951" y="3145179"/>
                    <a:pt x="4575098" y="3181081"/>
                  </a:cubicBezTo>
                  <a:cubicBezTo>
                    <a:pt x="4575096" y="3181082"/>
                    <a:pt x="4497827" y="3232597"/>
                    <a:pt x="4497825" y="3232597"/>
                  </a:cubicBezTo>
                  <a:lnTo>
                    <a:pt x="4420552" y="3245476"/>
                  </a:lnTo>
                  <a:cubicBezTo>
                    <a:pt x="4407673" y="3254062"/>
                    <a:pt x="4394510" y="3262236"/>
                    <a:pt x="4381915" y="3271233"/>
                  </a:cubicBezTo>
                  <a:cubicBezTo>
                    <a:pt x="4364448" y="3283709"/>
                    <a:pt x="4349037" y="3299220"/>
                    <a:pt x="4330400" y="3309870"/>
                  </a:cubicBezTo>
                  <a:cubicBezTo>
                    <a:pt x="4318613" y="3316605"/>
                    <a:pt x="4304860" y="3319177"/>
                    <a:pt x="4291763" y="3322749"/>
                  </a:cubicBezTo>
                  <a:cubicBezTo>
                    <a:pt x="4257610" y="3332064"/>
                    <a:pt x="4188732" y="3348507"/>
                    <a:pt x="4188732" y="3348507"/>
                  </a:cubicBezTo>
                  <a:cubicBezTo>
                    <a:pt x="4184439" y="3361386"/>
                    <a:pt x="4185452" y="3377544"/>
                    <a:pt x="4175853" y="3387143"/>
                  </a:cubicBezTo>
                  <a:cubicBezTo>
                    <a:pt x="4153963" y="3409033"/>
                    <a:pt x="4098580" y="3438659"/>
                    <a:pt x="4098580" y="3438659"/>
                  </a:cubicBezTo>
                  <a:cubicBezTo>
                    <a:pt x="4089994" y="3451538"/>
                    <a:pt x="4082731" y="3465404"/>
                    <a:pt x="4072822" y="3477295"/>
                  </a:cubicBezTo>
                  <a:cubicBezTo>
                    <a:pt x="4054982" y="3498703"/>
                    <a:pt x="4022365" y="3529772"/>
                    <a:pt x="3995549" y="3541690"/>
                  </a:cubicBezTo>
                  <a:cubicBezTo>
                    <a:pt x="3970738" y="3552717"/>
                    <a:pt x="3944616" y="3560863"/>
                    <a:pt x="3918276" y="3567448"/>
                  </a:cubicBezTo>
                  <a:cubicBezTo>
                    <a:pt x="3901765" y="3571575"/>
                    <a:pt x="3846604" y="3583965"/>
                    <a:pt x="3828124" y="3593205"/>
                  </a:cubicBezTo>
                  <a:cubicBezTo>
                    <a:pt x="3814280" y="3600127"/>
                    <a:pt x="3802366" y="3610377"/>
                    <a:pt x="3789487" y="3618963"/>
                  </a:cubicBezTo>
                  <a:cubicBezTo>
                    <a:pt x="3785194" y="3631842"/>
                    <a:pt x="3776608" y="3644024"/>
                    <a:pt x="3776608" y="3657600"/>
                  </a:cubicBezTo>
                  <a:cubicBezTo>
                    <a:pt x="3776608" y="3755242"/>
                    <a:pt x="3934193" y="3705883"/>
                    <a:pt x="3982670" y="3709115"/>
                  </a:cubicBezTo>
                  <a:cubicBezTo>
                    <a:pt x="4008428" y="3726287"/>
                    <a:pt x="4030575" y="3750842"/>
                    <a:pt x="4059943" y="3760631"/>
                  </a:cubicBezTo>
                  <a:cubicBezTo>
                    <a:pt x="4166014" y="3795987"/>
                    <a:pt x="4110338" y="3782548"/>
                    <a:pt x="4227369" y="3799267"/>
                  </a:cubicBezTo>
                  <a:cubicBezTo>
                    <a:pt x="4253103" y="3876470"/>
                    <a:pt x="4236790" y="3876404"/>
                    <a:pt x="4304642" y="3915177"/>
                  </a:cubicBezTo>
                  <a:cubicBezTo>
                    <a:pt x="4316429" y="3921912"/>
                    <a:pt x="4330399" y="3923763"/>
                    <a:pt x="4343278" y="3928056"/>
                  </a:cubicBezTo>
                  <a:cubicBezTo>
                    <a:pt x="4351864" y="3940935"/>
                    <a:pt x="4359127" y="3954802"/>
                    <a:pt x="4369036" y="3966693"/>
                  </a:cubicBezTo>
                  <a:cubicBezTo>
                    <a:pt x="4380696" y="3980685"/>
                    <a:pt x="4397570" y="3990175"/>
                    <a:pt x="4407673" y="4005329"/>
                  </a:cubicBezTo>
                  <a:cubicBezTo>
                    <a:pt x="4438908" y="4052180"/>
                    <a:pt x="4397674" y="4040047"/>
                    <a:pt x="4446309" y="4082602"/>
                  </a:cubicBezTo>
                  <a:cubicBezTo>
                    <a:pt x="4469607" y="4102987"/>
                    <a:pt x="4501693" y="4112228"/>
                    <a:pt x="4523583" y="4134118"/>
                  </a:cubicBezTo>
                  <a:cubicBezTo>
                    <a:pt x="4573164" y="4183700"/>
                    <a:pt x="4547064" y="4162652"/>
                    <a:pt x="4600856" y="4198512"/>
                  </a:cubicBezTo>
                  <a:cubicBezTo>
                    <a:pt x="4605149" y="4211391"/>
                    <a:pt x="4605254" y="4226548"/>
                    <a:pt x="4613735" y="4237149"/>
                  </a:cubicBezTo>
                  <a:cubicBezTo>
                    <a:pt x="4623404" y="4249236"/>
                    <a:pt x="4641426" y="4251962"/>
                    <a:pt x="4652371" y="4262907"/>
                  </a:cubicBezTo>
                  <a:cubicBezTo>
                    <a:pt x="4663316" y="4273852"/>
                    <a:pt x="4669543" y="4288664"/>
                    <a:pt x="4678129" y="4301543"/>
                  </a:cubicBezTo>
                  <a:cubicBezTo>
                    <a:pt x="4682422" y="4314422"/>
                    <a:pt x="4684937" y="4328038"/>
                    <a:pt x="4691008" y="4340180"/>
                  </a:cubicBezTo>
                  <a:cubicBezTo>
                    <a:pt x="4714990" y="4388144"/>
                    <a:pt x="4719798" y="4374728"/>
                    <a:pt x="4755402" y="4417453"/>
                  </a:cubicBezTo>
                  <a:cubicBezTo>
                    <a:pt x="4765311" y="4429344"/>
                    <a:pt x="4772574" y="4443211"/>
                    <a:pt x="4781160" y="4456090"/>
                  </a:cubicBezTo>
                  <a:cubicBezTo>
                    <a:pt x="4768281" y="4460383"/>
                    <a:pt x="4756082" y="4468291"/>
                    <a:pt x="4742524" y="4468969"/>
                  </a:cubicBezTo>
                  <a:cubicBezTo>
                    <a:pt x="4583825" y="4476904"/>
                    <a:pt x="4420158" y="4443310"/>
                    <a:pt x="4266005" y="4481848"/>
                  </a:cubicBezTo>
                  <a:cubicBezTo>
                    <a:pt x="4226495" y="4491726"/>
                    <a:pt x="4227369" y="4597757"/>
                    <a:pt x="4227369" y="4597757"/>
                  </a:cubicBezTo>
                  <a:cubicBezTo>
                    <a:pt x="4182079" y="4591287"/>
                    <a:pt x="4060653" y="4566280"/>
                    <a:pt x="4021307" y="4597757"/>
                  </a:cubicBezTo>
                  <a:cubicBezTo>
                    <a:pt x="3997603" y="4616720"/>
                    <a:pt x="4022004" y="4660758"/>
                    <a:pt x="4008428" y="4687909"/>
                  </a:cubicBezTo>
                  <a:cubicBezTo>
                    <a:pt x="4002357" y="4700051"/>
                    <a:pt x="3982670" y="4696495"/>
                    <a:pt x="3969791" y="4700788"/>
                  </a:cubicBezTo>
                  <a:cubicBezTo>
                    <a:pt x="3944033" y="4696495"/>
                    <a:pt x="3917291" y="4696167"/>
                    <a:pt x="3892518" y="4687909"/>
                  </a:cubicBezTo>
                  <a:cubicBezTo>
                    <a:pt x="3865619" y="4678943"/>
                    <a:pt x="3833181" y="4641451"/>
                    <a:pt x="3815245" y="4623515"/>
                  </a:cubicBezTo>
                  <a:cubicBezTo>
                    <a:pt x="3792790" y="4626322"/>
                    <a:pt x="3708160" y="4630060"/>
                    <a:pt x="3673577" y="4649273"/>
                  </a:cubicBezTo>
                  <a:cubicBezTo>
                    <a:pt x="3646516" y="4664307"/>
                    <a:pt x="3622062" y="4683616"/>
                    <a:pt x="3596304" y="4700788"/>
                  </a:cubicBezTo>
                  <a:cubicBezTo>
                    <a:pt x="3583425" y="4709374"/>
                    <a:pt x="3573092" y="4725261"/>
                    <a:pt x="3557667" y="4726546"/>
                  </a:cubicBezTo>
                  <a:lnTo>
                    <a:pt x="3403121" y="4739425"/>
                  </a:lnTo>
                  <a:cubicBezTo>
                    <a:pt x="3377363" y="4748011"/>
                    <a:pt x="3348438" y="4750122"/>
                    <a:pt x="3325847" y="4765183"/>
                  </a:cubicBezTo>
                  <a:cubicBezTo>
                    <a:pt x="3275915" y="4798470"/>
                    <a:pt x="3301895" y="4786045"/>
                    <a:pt x="3248574" y="4803819"/>
                  </a:cubicBezTo>
                  <a:cubicBezTo>
                    <a:pt x="3244281" y="4816698"/>
                    <a:pt x="3237489" y="4828999"/>
                    <a:pt x="3235695" y="4842456"/>
                  </a:cubicBezTo>
                  <a:cubicBezTo>
                    <a:pt x="3230466" y="4881675"/>
                    <a:pt x="3236857" y="4981800"/>
                    <a:pt x="3209938" y="5035639"/>
                  </a:cubicBezTo>
                  <a:cubicBezTo>
                    <a:pt x="3203016" y="5049484"/>
                    <a:pt x="3190467" y="5060131"/>
                    <a:pt x="3184180" y="5074276"/>
                  </a:cubicBezTo>
                  <a:cubicBezTo>
                    <a:pt x="3173153" y="5099087"/>
                    <a:pt x="3158422" y="5151549"/>
                    <a:pt x="3158422" y="5151549"/>
                  </a:cubicBezTo>
                  <a:cubicBezTo>
                    <a:pt x="3162715" y="5237408"/>
                    <a:pt x="3164162" y="5323457"/>
                    <a:pt x="3171301" y="5409126"/>
                  </a:cubicBezTo>
                  <a:cubicBezTo>
                    <a:pt x="3173109" y="5430816"/>
                    <a:pt x="3203837" y="5490466"/>
                    <a:pt x="3171301" y="5512157"/>
                  </a:cubicBezTo>
                  <a:cubicBezTo>
                    <a:pt x="3153441" y="5524063"/>
                    <a:pt x="3128372" y="5512157"/>
                    <a:pt x="3106907" y="5512157"/>
                  </a:cubicBezTo>
                </a:path>
              </a:pathLst>
            </a:custGeom>
            <a:noFill/>
            <a:ln w="63500">
              <a:solidFill>
                <a:schemeClr val="accent4">
                  <a:lumMod val="20000"/>
                  <a:lumOff val="8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</p:grpSp>
      <p:sp>
        <p:nvSpPr>
          <p:cNvPr id="8" name="Rectangle 7"/>
          <p:cNvSpPr/>
          <p:nvPr/>
        </p:nvSpPr>
        <p:spPr>
          <a:xfrm>
            <a:off x="5970376" y="1"/>
            <a:ext cx="5036235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9" name="Rectangle 8"/>
          <p:cNvSpPr/>
          <p:nvPr/>
        </p:nvSpPr>
        <p:spPr>
          <a:xfrm>
            <a:off x="4662083" y="5978768"/>
            <a:ext cx="1308294" cy="8792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0" name="Line Callout 1 9"/>
          <p:cNvSpPr/>
          <p:nvPr/>
        </p:nvSpPr>
        <p:spPr>
          <a:xfrm rot="10800000">
            <a:off x="48203" y="2902941"/>
            <a:ext cx="1716427" cy="1524679"/>
          </a:xfrm>
          <a:prstGeom prst="borderCallout1">
            <a:avLst>
              <a:gd name="adj1" fmla="val 53553"/>
              <a:gd name="adj2" fmla="val -310"/>
              <a:gd name="adj3" fmla="val -4108"/>
              <a:gd name="adj4" fmla="val -163505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2" y="2963946"/>
            <a:ext cx="552977" cy="55297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4340" y="2945074"/>
            <a:ext cx="622126" cy="6221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2" y="3609332"/>
            <a:ext cx="552977" cy="63197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615" y="3609332"/>
            <a:ext cx="644246" cy="644246"/>
          </a:xfrm>
          <a:prstGeom prst="rect">
            <a:avLst/>
          </a:prstGeom>
        </p:spPr>
      </p:pic>
      <p:sp>
        <p:nvSpPr>
          <p:cNvPr id="16" name="Line Callout 1 15"/>
          <p:cNvSpPr/>
          <p:nvPr/>
        </p:nvSpPr>
        <p:spPr>
          <a:xfrm rot="10800000">
            <a:off x="368967" y="472560"/>
            <a:ext cx="1413585" cy="1218127"/>
          </a:xfrm>
          <a:prstGeom prst="borderCallout1">
            <a:avLst>
              <a:gd name="adj1" fmla="val 53553"/>
              <a:gd name="adj2" fmla="val -310"/>
              <a:gd name="adj3" fmla="val 96370"/>
              <a:gd name="adj4" fmla="val -192076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8" t="3041" r="16422" b="4562"/>
          <a:stretch/>
        </p:blipFill>
        <p:spPr>
          <a:xfrm>
            <a:off x="475784" y="568275"/>
            <a:ext cx="526345" cy="51334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683" y="982202"/>
            <a:ext cx="552977" cy="631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55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grpSp>
        <p:nvGrpSpPr>
          <p:cNvPr id="6" name="Group 5"/>
          <p:cNvGrpSpPr/>
          <p:nvPr/>
        </p:nvGrpSpPr>
        <p:grpSpPr>
          <a:xfrm>
            <a:off x="1235322" y="0"/>
            <a:ext cx="9792431" cy="6858000"/>
            <a:chOff x="1235322" y="0"/>
            <a:chExt cx="9792431" cy="6858000"/>
          </a:xfrm>
        </p:grpSpPr>
        <p:pic>
          <p:nvPicPr>
            <p:cNvPr id="4" name="Content Placeholder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0" t="1623" r="1148" b="1928"/>
            <a:stretch/>
          </p:blipFill>
          <p:spPr>
            <a:xfrm>
              <a:off x="1235322" y="0"/>
              <a:ext cx="9792431" cy="6858000"/>
            </a:xfrm>
            <a:prstGeom prst="rect">
              <a:avLst/>
            </a:prstGeom>
          </p:spPr>
        </p:pic>
        <p:sp>
          <p:nvSpPr>
            <p:cNvPr id="5" name="Freeform 4"/>
            <p:cNvSpPr/>
            <p:nvPr/>
          </p:nvSpPr>
          <p:spPr>
            <a:xfrm>
              <a:off x="2775284" y="565176"/>
              <a:ext cx="5224052" cy="5593731"/>
            </a:xfrm>
            <a:custGeom>
              <a:avLst/>
              <a:gdLst>
                <a:gd name="connsiteX0" fmla="*/ 1909171 w 5067861"/>
                <a:gd name="connsiteY0" fmla="*/ 3953814 h 5517448"/>
                <a:gd name="connsiteX1" fmla="*/ 1638715 w 5067861"/>
                <a:gd name="connsiteY1" fmla="*/ 3966693 h 5517448"/>
                <a:gd name="connsiteX2" fmla="*/ 1600078 w 5067861"/>
                <a:gd name="connsiteY2" fmla="*/ 3979571 h 5517448"/>
                <a:gd name="connsiteX3" fmla="*/ 1548563 w 5067861"/>
                <a:gd name="connsiteY3" fmla="*/ 3992450 h 5517448"/>
                <a:gd name="connsiteX4" fmla="*/ 1432653 w 5067861"/>
                <a:gd name="connsiteY4" fmla="*/ 4005329 h 5517448"/>
                <a:gd name="connsiteX5" fmla="*/ 1394016 w 5067861"/>
                <a:gd name="connsiteY5" fmla="*/ 4031087 h 5517448"/>
                <a:gd name="connsiteX6" fmla="*/ 1059166 w 5067861"/>
                <a:gd name="connsiteY6" fmla="*/ 4031087 h 5517448"/>
                <a:gd name="connsiteX7" fmla="*/ 969014 w 5067861"/>
                <a:gd name="connsiteY7" fmla="*/ 3992450 h 5517448"/>
                <a:gd name="connsiteX8" fmla="*/ 904619 w 5067861"/>
                <a:gd name="connsiteY8" fmla="*/ 3940935 h 5517448"/>
                <a:gd name="connsiteX9" fmla="*/ 827346 w 5067861"/>
                <a:gd name="connsiteY9" fmla="*/ 3928056 h 5517448"/>
                <a:gd name="connsiteX10" fmla="*/ 750073 w 5067861"/>
                <a:gd name="connsiteY10" fmla="*/ 3902298 h 5517448"/>
                <a:gd name="connsiteX11" fmla="*/ 659921 w 5067861"/>
                <a:gd name="connsiteY11" fmla="*/ 3915177 h 5517448"/>
                <a:gd name="connsiteX12" fmla="*/ 647042 w 5067861"/>
                <a:gd name="connsiteY12" fmla="*/ 3953814 h 5517448"/>
                <a:gd name="connsiteX13" fmla="*/ 621284 w 5067861"/>
                <a:gd name="connsiteY13" fmla="*/ 3992450 h 5517448"/>
                <a:gd name="connsiteX14" fmla="*/ 582647 w 5067861"/>
                <a:gd name="connsiteY14" fmla="*/ 4005329 h 5517448"/>
                <a:gd name="connsiteX15" fmla="*/ 466738 w 5067861"/>
                <a:gd name="connsiteY15" fmla="*/ 4018208 h 5517448"/>
                <a:gd name="connsiteX16" fmla="*/ 428101 w 5067861"/>
                <a:gd name="connsiteY16" fmla="*/ 4043966 h 5517448"/>
                <a:gd name="connsiteX17" fmla="*/ 273555 w 5067861"/>
                <a:gd name="connsiteY17" fmla="*/ 4018208 h 5517448"/>
                <a:gd name="connsiteX18" fmla="*/ 15977 w 5067861"/>
                <a:gd name="connsiteY18" fmla="*/ 4031087 h 5517448"/>
                <a:gd name="connsiteX19" fmla="*/ 3098 w 5067861"/>
                <a:gd name="connsiteY19" fmla="*/ 3696236 h 5517448"/>
                <a:gd name="connsiteX20" fmla="*/ 54614 w 5067861"/>
                <a:gd name="connsiteY20" fmla="*/ 3490174 h 5517448"/>
                <a:gd name="connsiteX21" fmla="*/ 93250 w 5067861"/>
                <a:gd name="connsiteY21" fmla="*/ 3477295 h 5517448"/>
                <a:gd name="connsiteX22" fmla="*/ 144766 w 5067861"/>
                <a:gd name="connsiteY22" fmla="*/ 3412901 h 5517448"/>
                <a:gd name="connsiteX23" fmla="*/ 170524 w 5067861"/>
                <a:gd name="connsiteY23" fmla="*/ 3374264 h 5517448"/>
                <a:gd name="connsiteX24" fmla="*/ 209160 w 5067861"/>
                <a:gd name="connsiteY24" fmla="*/ 3348507 h 5517448"/>
                <a:gd name="connsiteX25" fmla="*/ 286433 w 5067861"/>
                <a:gd name="connsiteY25" fmla="*/ 3284112 h 5517448"/>
                <a:gd name="connsiteX26" fmla="*/ 350828 w 5067861"/>
                <a:gd name="connsiteY26" fmla="*/ 3219718 h 5517448"/>
                <a:gd name="connsiteX27" fmla="*/ 415222 w 5067861"/>
                <a:gd name="connsiteY27" fmla="*/ 3155324 h 5517448"/>
                <a:gd name="connsiteX28" fmla="*/ 428101 w 5067861"/>
                <a:gd name="connsiteY28" fmla="*/ 3116687 h 5517448"/>
                <a:gd name="connsiteX29" fmla="*/ 569769 w 5067861"/>
                <a:gd name="connsiteY29" fmla="*/ 3026535 h 5517448"/>
                <a:gd name="connsiteX30" fmla="*/ 647042 w 5067861"/>
                <a:gd name="connsiteY30" fmla="*/ 2987898 h 5517448"/>
                <a:gd name="connsiteX31" fmla="*/ 685678 w 5067861"/>
                <a:gd name="connsiteY31" fmla="*/ 2975019 h 5517448"/>
                <a:gd name="connsiteX32" fmla="*/ 724315 w 5067861"/>
                <a:gd name="connsiteY32" fmla="*/ 2949262 h 5517448"/>
                <a:gd name="connsiteX33" fmla="*/ 814467 w 5067861"/>
                <a:gd name="connsiteY33" fmla="*/ 2923504 h 5517448"/>
                <a:gd name="connsiteX34" fmla="*/ 853104 w 5067861"/>
                <a:gd name="connsiteY34" fmla="*/ 2897746 h 5517448"/>
                <a:gd name="connsiteX35" fmla="*/ 865983 w 5067861"/>
                <a:gd name="connsiteY35" fmla="*/ 2846231 h 5517448"/>
                <a:gd name="connsiteX36" fmla="*/ 891740 w 5067861"/>
                <a:gd name="connsiteY36" fmla="*/ 2807594 h 5517448"/>
                <a:gd name="connsiteX37" fmla="*/ 943256 w 5067861"/>
                <a:gd name="connsiteY37" fmla="*/ 2743200 h 5517448"/>
                <a:gd name="connsiteX38" fmla="*/ 1355380 w 5067861"/>
                <a:gd name="connsiteY38" fmla="*/ 2743200 h 5517448"/>
                <a:gd name="connsiteX39" fmla="*/ 1432653 w 5067861"/>
                <a:gd name="connsiteY39" fmla="*/ 2717442 h 5517448"/>
                <a:gd name="connsiteX40" fmla="*/ 1612957 w 5067861"/>
                <a:gd name="connsiteY40" fmla="*/ 2730321 h 5517448"/>
                <a:gd name="connsiteX41" fmla="*/ 1664473 w 5067861"/>
                <a:gd name="connsiteY41" fmla="*/ 2653048 h 5517448"/>
                <a:gd name="connsiteX42" fmla="*/ 1651594 w 5067861"/>
                <a:gd name="connsiteY42" fmla="*/ 2601532 h 5517448"/>
                <a:gd name="connsiteX43" fmla="*/ 1561442 w 5067861"/>
                <a:gd name="connsiteY43" fmla="*/ 2562895 h 5517448"/>
                <a:gd name="connsiteX44" fmla="*/ 1497047 w 5067861"/>
                <a:gd name="connsiteY44" fmla="*/ 2485622 h 5517448"/>
                <a:gd name="connsiteX45" fmla="*/ 1484169 w 5067861"/>
                <a:gd name="connsiteY45" fmla="*/ 2446986 h 5517448"/>
                <a:gd name="connsiteX46" fmla="*/ 1458411 w 5067861"/>
                <a:gd name="connsiteY46" fmla="*/ 2356833 h 5517448"/>
                <a:gd name="connsiteX47" fmla="*/ 1432653 w 5067861"/>
                <a:gd name="connsiteY47" fmla="*/ 2318197 h 5517448"/>
                <a:gd name="connsiteX48" fmla="*/ 1419774 w 5067861"/>
                <a:gd name="connsiteY48" fmla="*/ 2279560 h 5517448"/>
                <a:gd name="connsiteX49" fmla="*/ 1368259 w 5067861"/>
                <a:gd name="connsiteY49" fmla="*/ 2202287 h 5517448"/>
                <a:gd name="connsiteX50" fmla="*/ 1303864 w 5067861"/>
                <a:gd name="connsiteY50" fmla="*/ 2086377 h 5517448"/>
                <a:gd name="connsiteX51" fmla="*/ 1278107 w 5067861"/>
                <a:gd name="connsiteY51" fmla="*/ 2047740 h 5517448"/>
                <a:gd name="connsiteX52" fmla="*/ 1252349 w 5067861"/>
                <a:gd name="connsiteY52" fmla="*/ 1957588 h 5517448"/>
                <a:gd name="connsiteX53" fmla="*/ 1226591 w 5067861"/>
                <a:gd name="connsiteY53" fmla="*/ 1738648 h 5517448"/>
                <a:gd name="connsiteX54" fmla="*/ 1200833 w 5067861"/>
                <a:gd name="connsiteY54" fmla="*/ 1687132 h 5517448"/>
                <a:gd name="connsiteX55" fmla="*/ 1239470 w 5067861"/>
                <a:gd name="connsiteY55" fmla="*/ 1416676 h 5517448"/>
                <a:gd name="connsiteX56" fmla="*/ 1290985 w 5067861"/>
                <a:gd name="connsiteY56" fmla="*/ 1300766 h 5517448"/>
                <a:gd name="connsiteX57" fmla="*/ 1316743 w 5067861"/>
                <a:gd name="connsiteY57" fmla="*/ 1210614 h 5517448"/>
                <a:gd name="connsiteX58" fmla="*/ 1432653 w 5067861"/>
                <a:gd name="connsiteY58" fmla="*/ 1159098 h 5517448"/>
                <a:gd name="connsiteX59" fmla="*/ 1471290 w 5067861"/>
                <a:gd name="connsiteY59" fmla="*/ 1133340 h 5517448"/>
                <a:gd name="connsiteX60" fmla="*/ 1484169 w 5067861"/>
                <a:gd name="connsiteY60" fmla="*/ 1094704 h 5517448"/>
                <a:gd name="connsiteX61" fmla="*/ 1509926 w 5067861"/>
                <a:gd name="connsiteY61" fmla="*/ 1056067 h 5517448"/>
                <a:gd name="connsiteX62" fmla="*/ 1522805 w 5067861"/>
                <a:gd name="connsiteY62" fmla="*/ 1004552 h 5517448"/>
                <a:gd name="connsiteX63" fmla="*/ 1548563 w 5067861"/>
                <a:gd name="connsiteY63" fmla="*/ 965915 h 5517448"/>
                <a:gd name="connsiteX64" fmla="*/ 1612957 w 5067861"/>
                <a:gd name="connsiteY64" fmla="*/ 875763 h 5517448"/>
                <a:gd name="connsiteX65" fmla="*/ 1638715 w 5067861"/>
                <a:gd name="connsiteY65" fmla="*/ 824248 h 5517448"/>
                <a:gd name="connsiteX66" fmla="*/ 1664473 w 5067861"/>
                <a:gd name="connsiteY66" fmla="*/ 746974 h 5517448"/>
                <a:gd name="connsiteX67" fmla="*/ 1677352 w 5067861"/>
                <a:gd name="connsiteY67" fmla="*/ 708338 h 5517448"/>
                <a:gd name="connsiteX68" fmla="*/ 1690231 w 5067861"/>
                <a:gd name="connsiteY68" fmla="*/ 669701 h 5517448"/>
                <a:gd name="connsiteX69" fmla="*/ 1715988 w 5067861"/>
                <a:gd name="connsiteY69" fmla="*/ 618186 h 5517448"/>
                <a:gd name="connsiteX70" fmla="*/ 1741746 w 5067861"/>
                <a:gd name="connsiteY70" fmla="*/ 579549 h 5517448"/>
                <a:gd name="connsiteX71" fmla="*/ 1754625 w 5067861"/>
                <a:gd name="connsiteY71" fmla="*/ 540912 h 5517448"/>
                <a:gd name="connsiteX72" fmla="*/ 1793262 w 5067861"/>
                <a:gd name="connsiteY72" fmla="*/ 450760 h 5517448"/>
                <a:gd name="connsiteX73" fmla="*/ 1806140 w 5067861"/>
                <a:gd name="connsiteY73" fmla="*/ 321971 h 5517448"/>
                <a:gd name="connsiteX74" fmla="*/ 1831898 w 5067861"/>
                <a:gd name="connsiteY74" fmla="*/ 283335 h 5517448"/>
                <a:gd name="connsiteX75" fmla="*/ 1844777 w 5067861"/>
                <a:gd name="connsiteY75" fmla="*/ 231819 h 5517448"/>
                <a:gd name="connsiteX76" fmla="*/ 1870535 w 5067861"/>
                <a:gd name="connsiteY76" fmla="*/ 154546 h 5517448"/>
                <a:gd name="connsiteX77" fmla="*/ 1883414 w 5067861"/>
                <a:gd name="connsiteY77" fmla="*/ 115909 h 5517448"/>
                <a:gd name="connsiteX78" fmla="*/ 1909171 w 5067861"/>
                <a:gd name="connsiteY78" fmla="*/ 0 h 5517448"/>
                <a:gd name="connsiteX79" fmla="*/ 1947808 w 5067861"/>
                <a:gd name="connsiteY79" fmla="*/ 128788 h 5517448"/>
                <a:gd name="connsiteX80" fmla="*/ 1960687 w 5067861"/>
                <a:gd name="connsiteY80" fmla="*/ 167425 h 5517448"/>
                <a:gd name="connsiteX81" fmla="*/ 1986445 w 5067861"/>
                <a:gd name="connsiteY81" fmla="*/ 206062 h 5517448"/>
                <a:gd name="connsiteX82" fmla="*/ 2012202 w 5067861"/>
                <a:gd name="connsiteY82" fmla="*/ 283335 h 5517448"/>
                <a:gd name="connsiteX83" fmla="*/ 2025081 w 5067861"/>
                <a:gd name="connsiteY83" fmla="*/ 321971 h 5517448"/>
                <a:gd name="connsiteX84" fmla="*/ 2037960 w 5067861"/>
                <a:gd name="connsiteY84" fmla="*/ 360608 h 5517448"/>
                <a:gd name="connsiteX85" fmla="*/ 2063718 w 5067861"/>
                <a:gd name="connsiteY85" fmla="*/ 399245 h 5517448"/>
                <a:gd name="connsiteX86" fmla="*/ 2076597 w 5067861"/>
                <a:gd name="connsiteY86" fmla="*/ 450760 h 5517448"/>
                <a:gd name="connsiteX87" fmla="*/ 2102355 w 5067861"/>
                <a:gd name="connsiteY87" fmla="*/ 489397 h 5517448"/>
                <a:gd name="connsiteX88" fmla="*/ 2128112 w 5067861"/>
                <a:gd name="connsiteY88" fmla="*/ 540912 h 5517448"/>
                <a:gd name="connsiteX89" fmla="*/ 2166749 w 5067861"/>
                <a:gd name="connsiteY89" fmla="*/ 669701 h 5517448"/>
                <a:gd name="connsiteX90" fmla="*/ 2192507 w 5067861"/>
                <a:gd name="connsiteY90" fmla="*/ 850005 h 5517448"/>
                <a:gd name="connsiteX91" fmla="*/ 2256901 w 5067861"/>
                <a:gd name="connsiteY91" fmla="*/ 837126 h 5517448"/>
                <a:gd name="connsiteX92" fmla="*/ 2308416 w 5067861"/>
                <a:gd name="connsiteY92" fmla="*/ 759853 h 5517448"/>
                <a:gd name="connsiteX93" fmla="*/ 2334174 w 5067861"/>
                <a:gd name="connsiteY93" fmla="*/ 721217 h 5517448"/>
                <a:gd name="connsiteX94" fmla="*/ 2359932 w 5067861"/>
                <a:gd name="connsiteY94" fmla="*/ 682580 h 5517448"/>
                <a:gd name="connsiteX95" fmla="*/ 2437205 w 5067861"/>
                <a:gd name="connsiteY95" fmla="*/ 643943 h 5517448"/>
                <a:gd name="connsiteX96" fmla="*/ 2475842 w 5067861"/>
                <a:gd name="connsiteY96" fmla="*/ 605307 h 5517448"/>
                <a:gd name="connsiteX97" fmla="*/ 2501600 w 5067861"/>
                <a:gd name="connsiteY97" fmla="*/ 528033 h 5517448"/>
                <a:gd name="connsiteX98" fmla="*/ 2514478 w 5067861"/>
                <a:gd name="connsiteY98" fmla="*/ 489397 h 5517448"/>
                <a:gd name="connsiteX99" fmla="*/ 2604631 w 5067861"/>
                <a:gd name="connsiteY99" fmla="*/ 373487 h 5517448"/>
                <a:gd name="connsiteX100" fmla="*/ 2643267 w 5067861"/>
                <a:gd name="connsiteY100" fmla="*/ 347729 h 5517448"/>
                <a:gd name="connsiteX101" fmla="*/ 2733419 w 5067861"/>
                <a:gd name="connsiteY101" fmla="*/ 283335 h 5517448"/>
                <a:gd name="connsiteX102" fmla="*/ 2810693 w 5067861"/>
                <a:gd name="connsiteY102" fmla="*/ 257577 h 5517448"/>
                <a:gd name="connsiteX103" fmla="*/ 2849329 w 5067861"/>
                <a:gd name="connsiteY103" fmla="*/ 231819 h 5517448"/>
                <a:gd name="connsiteX104" fmla="*/ 2926602 w 5067861"/>
                <a:gd name="connsiteY104" fmla="*/ 206062 h 5517448"/>
                <a:gd name="connsiteX105" fmla="*/ 2965239 w 5067861"/>
                <a:gd name="connsiteY105" fmla="*/ 193183 h 5517448"/>
                <a:gd name="connsiteX106" fmla="*/ 3029633 w 5067861"/>
                <a:gd name="connsiteY106" fmla="*/ 180304 h 5517448"/>
                <a:gd name="connsiteX107" fmla="*/ 3068270 w 5067861"/>
                <a:gd name="connsiteY107" fmla="*/ 167425 h 5517448"/>
                <a:gd name="connsiteX108" fmla="*/ 3145543 w 5067861"/>
                <a:gd name="connsiteY108" fmla="*/ 154546 h 5517448"/>
                <a:gd name="connsiteX109" fmla="*/ 3209938 w 5067861"/>
                <a:gd name="connsiteY109" fmla="*/ 141667 h 5517448"/>
                <a:gd name="connsiteX110" fmla="*/ 3287211 w 5067861"/>
                <a:gd name="connsiteY110" fmla="*/ 115909 h 5517448"/>
                <a:gd name="connsiteX111" fmla="*/ 3390242 w 5067861"/>
                <a:gd name="connsiteY111" fmla="*/ 25757 h 5517448"/>
                <a:gd name="connsiteX112" fmla="*/ 3428878 w 5067861"/>
                <a:gd name="connsiteY112" fmla="*/ 0 h 5517448"/>
                <a:gd name="connsiteX113" fmla="*/ 3506152 w 5067861"/>
                <a:gd name="connsiteY113" fmla="*/ 38636 h 5517448"/>
                <a:gd name="connsiteX114" fmla="*/ 3519031 w 5067861"/>
                <a:gd name="connsiteY114" fmla="*/ 90152 h 5517448"/>
                <a:gd name="connsiteX115" fmla="*/ 3531909 w 5067861"/>
                <a:gd name="connsiteY115" fmla="*/ 154546 h 5517448"/>
                <a:gd name="connsiteX116" fmla="*/ 3544788 w 5067861"/>
                <a:gd name="connsiteY116" fmla="*/ 244698 h 5517448"/>
                <a:gd name="connsiteX117" fmla="*/ 3596304 w 5067861"/>
                <a:gd name="connsiteY117" fmla="*/ 321971 h 5517448"/>
                <a:gd name="connsiteX118" fmla="*/ 3634940 w 5067861"/>
                <a:gd name="connsiteY118" fmla="*/ 399245 h 5517448"/>
                <a:gd name="connsiteX119" fmla="*/ 3647819 w 5067861"/>
                <a:gd name="connsiteY119" fmla="*/ 437881 h 5517448"/>
                <a:gd name="connsiteX120" fmla="*/ 3686456 w 5067861"/>
                <a:gd name="connsiteY120" fmla="*/ 463639 h 5517448"/>
                <a:gd name="connsiteX121" fmla="*/ 3750850 w 5067861"/>
                <a:gd name="connsiteY121" fmla="*/ 515155 h 5517448"/>
                <a:gd name="connsiteX122" fmla="*/ 3828124 w 5067861"/>
                <a:gd name="connsiteY122" fmla="*/ 566670 h 5517448"/>
                <a:gd name="connsiteX123" fmla="*/ 3918276 w 5067861"/>
                <a:gd name="connsiteY123" fmla="*/ 618186 h 5517448"/>
                <a:gd name="connsiteX124" fmla="*/ 3995549 w 5067861"/>
                <a:gd name="connsiteY124" fmla="*/ 669701 h 5517448"/>
                <a:gd name="connsiteX125" fmla="*/ 4098580 w 5067861"/>
                <a:gd name="connsiteY125" fmla="*/ 708338 h 5517448"/>
                <a:gd name="connsiteX126" fmla="*/ 4137216 w 5067861"/>
                <a:gd name="connsiteY126" fmla="*/ 734095 h 5517448"/>
                <a:gd name="connsiteX127" fmla="*/ 4175853 w 5067861"/>
                <a:gd name="connsiteY127" fmla="*/ 746974 h 5517448"/>
                <a:gd name="connsiteX128" fmla="*/ 4240247 w 5067861"/>
                <a:gd name="connsiteY128" fmla="*/ 772732 h 5517448"/>
                <a:gd name="connsiteX129" fmla="*/ 4291763 w 5067861"/>
                <a:gd name="connsiteY129" fmla="*/ 746974 h 5517448"/>
                <a:gd name="connsiteX130" fmla="*/ 4587977 w 5067861"/>
                <a:gd name="connsiteY130" fmla="*/ 721217 h 5517448"/>
                <a:gd name="connsiteX131" fmla="*/ 4626614 w 5067861"/>
                <a:gd name="connsiteY131" fmla="*/ 682580 h 5517448"/>
                <a:gd name="connsiteX132" fmla="*/ 4703887 w 5067861"/>
                <a:gd name="connsiteY132" fmla="*/ 631064 h 5517448"/>
                <a:gd name="connsiteX133" fmla="*/ 4755402 w 5067861"/>
                <a:gd name="connsiteY133" fmla="*/ 643943 h 5517448"/>
                <a:gd name="connsiteX134" fmla="*/ 4832676 w 5067861"/>
                <a:gd name="connsiteY134" fmla="*/ 682580 h 5517448"/>
                <a:gd name="connsiteX135" fmla="*/ 4922828 w 5067861"/>
                <a:gd name="connsiteY135" fmla="*/ 695459 h 5517448"/>
                <a:gd name="connsiteX136" fmla="*/ 4884191 w 5067861"/>
                <a:gd name="connsiteY136" fmla="*/ 824248 h 5517448"/>
                <a:gd name="connsiteX137" fmla="*/ 4858433 w 5067861"/>
                <a:gd name="connsiteY137" fmla="*/ 901521 h 5517448"/>
                <a:gd name="connsiteX138" fmla="*/ 4832676 w 5067861"/>
                <a:gd name="connsiteY138" fmla="*/ 1056067 h 5517448"/>
                <a:gd name="connsiteX139" fmla="*/ 4781160 w 5067861"/>
                <a:gd name="connsiteY139" fmla="*/ 1133340 h 5517448"/>
                <a:gd name="connsiteX140" fmla="*/ 4755402 w 5067861"/>
                <a:gd name="connsiteY140" fmla="*/ 1210614 h 5517448"/>
                <a:gd name="connsiteX141" fmla="*/ 4729645 w 5067861"/>
                <a:gd name="connsiteY141" fmla="*/ 1313645 h 5517448"/>
                <a:gd name="connsiteX142" fmla="*/ 4742524 w 5067861"/>
                <a:gd name="connsiteY142" fmla="*/ 1442433 h 5517448"/>
                <a:gd name="connsiteX143" fmla="*/ 4755402 w 5067861"/>
                <a:gd name="connsiteY143" fmla="*/ 1481070 h 5517448"/>
                <a:gd name="connsiteX144" fmla="*/ 4768281 w 5067861"/>
                <a:gd name="connsiteY144" fmla="*/ 1532586 h 5517448"/>
                <a:gd name="connsiteX145" fmla="*/ 4755402 w 5067861"/>
                <a:gd name="connsiteY145" fmla="*/ 1751526 h 5517448"/>
                <a:gd name="connsiteX146" fmla="*/ 4716766 w 5067861"/>
                <a:gd name="connsiteY146" fmla="*/ 1867436 h 5517448"/>
                <a:gd name="connsiteX147" fmla="*/ 4703887 w 5067861"/>
                <a:gd name="connsiteY147" fmla="*/ 1906073 h 5517448"/>
                <a:gd name="connsiteX148" fmla="*/ 4742524 w 5067861"/>
                <a:gd name="connsiteY148" fmla="*/ 2163650 h 5517448"/>
                <a:gd name="connsiteX149" fmla="*/ 4768281 w 5067861"/>
                <a:gd name="connsiteY149" fmla="*/ 2305318 h 5517448"/>
                <a:gd name="connsiteX150" fmla="*/ 4806918 w 5067861"/>
                <a:gd name="connsiteY150" fmla="*/ 2331076 h 5517448"/>
                <a:gd name="connsiteX151" fmla="*/ 4858433 w 5067861"/>
                <a:gd name="connsiteY151" fmla="*/ 2446986 h 5517448"/>
                <a:gd name="connsiteX152" fmla="*/ 4871312 w 5067861"/>
                <a:gd name="connsiteY152" fmla="*/ 2485622 h 5517448"/>
                <a:gd name="connsiteX153" fmla="*/ 4884191 w 5067861"/>
                <a:gd name="connsiteY153" fmla="*/ 2588653 h 5517448"/>
                <a:gd name="connsiteX154" fmla="*/ 4922828 w 5067861"/>
                <a:gd name="connsiteY154" fmla="*/ 2601532 h 5517448"/>
                <a:gd name="connsiteX155" fmla="*/ 4961464 w 5067861"/>
                <a:gd name="connsiteY155" fmla="*/ 2627290 h 5517448"/>
                <a:gd name="connsiteX156" fmla="*/ 5051616 w 5067861"/>
                <a:gd name="connsiteY156" fmla="*/ 2691684 h 5517448"/>
                <a:gd name="connsiteX157" fmla="*/ 5051616 w 5067861"/>
                <a:gd name="connsiteY157" fmla="*/ 2884867 h 5517448"/>
                <a:gd name="connsiteX158" fmla="*/ 5012980 w 5067861"/>
                <a:gd name="connsiteY158" fmla="*/ 2923504 h 5517448"/>
                <a:gd name="connsiteX159" fmla="*/ 4974343 w 5067861"/>
                <a:gd name="connsiteY159" fmla="*/ 2936383 h 5517448"/>
                <a:gd name="connsiteX160" fmla="*/ 4768281 w 5067861"/>
                <a:gd name="connsiteY160" fmla="*/ 2987898 h 5517448"/>
                <a:gd name="connsiteX161" fmla="*/ 4755402 w 5067861"/>
                <a:gd name="connsiteY161" fmla="*/ 3026535 h 5517448"/>
                <a:gd name="connsiteX162" fmla="*/ 4716766 w 5067861"/>
                <a:gd name="connsiteY162" fmla="*/ 3052293 h 5517448"/>
                <a:gd name="connsiteX163" fmla="*/ 4691008 w 5067861"/>
                <a:gd name="connsiteY163" fmla="*/ 3090929 h 5517448"/>
                <a:gd name="connsiteX164" fmla="*/ 4575098 w 5067861"/>
                <a:gd name="connsiteY164" fmla="*/ 3181081 h 5517448"/>
                <a:gd name="connsiteX165" fmla="*/ 4497825 w 5067861"/>
                <a:gd name="connsiteY165" fmla="*/ 3232597 h 5517448"/>
                <a:gd name="connsiteX166" fmla="*/ 4420552 w 5067861"/>
                <a:gd name="connsiteY166" fmla="*/ 3245476 h 5517448"/>
                <a:gd name="connsiteX167" fmla="*/ 4381915 w 5067861"/>
                <a:gd name="connsiteY167" fmla="*/ 3271233 h 5517448"/>
                <a:gd name="connsiteX168" fmla="*/ 4330400 w 5067861"/>
                <a:gd name="connsiteY168" fmla="*/ 3309870 h 5517448"/>
                <a:gd name="connsiteX169" fmla="*/ 4291763 w 5067861"/>
                <a:gd name="connsiteY169" fmla="*/ 3322749 h 5517448"/>
                <a:gd name="connsiteX170" fmla="*/ 4188732 w 5067861"/>
                <a:gd name="connsiteY170" fmla="*/ 3348507 h 5517448"/>
                <a:gd name="connsiteX171" fmla="*/ 4175853 w 5067861"/>
                <a:gd name="connsiteY171" fmla="*/ 3387143 h 5517448"/>
                <a:gd name="connsiteX172" fmla="*/ 4098580 w 5067861"/>
                <a:gd name="connsiteY172" fmla="*/ 3438659 h 5517448"/>
                <a:gd name="connsiteX173" fmla="*/ 4072822 w 5067861"/>
                <a:gd name="connsiteY173" fmla="*/ 3477295 h 5517448"/>
                <a:gd name="connsiteX174" fmla="*/ 3995549 w 5067861"/>
                <a:gd name="connsiteY174" fmla="*/ 3541690 h 5517448"/>
                <a:gd name="connsiteX175" fmla="*/ 3918276 w 5067861"/>
                <a:gd name="connsiteY175" fmla="*/ 3567448 h 5517448"/>
                <a:gd name="connsiteX176" fmla="*/ 3828124 w 5067861"/>
                <a:gd name="connsiteY176" fmla="*/ 3593205 h 5517448"/>
                <a:gd name="connsiteX177" fmla="*/ 3789487 w 5067861"/>
                <a:gd name="connsiteY177" fmla="*/ 3618963 h 5517448"/>
                <a:gd name="connsiteX178" fmla="*/ 3776608 w 5067861"/>
                <a:gd name="connsiteY178" fmla="*/ 3657600 h 5517448"/>
                <a:gd name="connsiteX179" fmla="*/ 3982670 w 5067861"/>
                <a:gd name="connsiteY179" fmla="*/ 3709115 h 5517448"/>
                <a:gd name="connsiteX180" fmla="*/ 4059943 w 5067861"/>
                <a:gd name="connsiteY180" fmla="*/ 3760631 h 5517448"/>
                <a:gd name="connsiteX181" fmla="*/ 4227369 w 5067861"/>
                <a:gd name="connsiteY181" fmla="*/ 3799267 h 5517448"/>
                <a:gd name="connsiteX182" fmla="*/ 4304642 w 5067861"/>
                <a:gd name="connsiteY182" fmla="*/ 3915177 h 5517448"/>
                <a:gd name="connsiteX183" fmla="*/ 4343278 w 5067861"/>
                <a:gd name="connsiteY183" fmla="*/ 3928056 h 5517448"/>
                <a:gd name="connsiteX184" fmla="*/ 4369036 w 5067861"/>
                <a:gd name="connsiteY184" fmla="*/ 3966693 h 5517448"/>
                <a:gd name="connsiteX185" fmla="*/ 4407673 w 5067861"/>
                <a:gd name="connsiteY185" fmla="*/ 4005329 h 5517448"/>
                <a:gd name="connsiteX186" fmla="*/ 4446309 w 5067861"/>
                <a:gd name="connsiteY186" fmla="*/ 4082602 h 5517448"/>
                <a:gd name="connsiteX187" fmla="*/ 4523583 w 5067861"/>
                <a:gd name="connsiteY187" fmla="*/ 4134118 h 5517448"/>
                <a:gd name="connsiteX188" fmla="*/ 4600856 w 5067861"/>
                <a:gd name="connsiteY188" fmla="*/ 4198512 h 5517448"/>
                <a:gd name="connsiteX189" fmla="*/ 4613735 w 5067861"/>
                <a:gd name="connsiteY189" fmla="*/ 4237149 h 5517448"/>
                <a:gd name="connsiteX190" fmla="*/ 4652371 w 5067861"/>
                <a:gd name="connsiteY190" fmla="*/ 4262907 h 5517448"/>
                <a:gd name="connsiteX191" fmla="*/ 4678129 w 5067861"/>
                <a:gd name="connsiteY191" fmla="*/ 4301543 h 5517448"/>
                <a:gd name="connsiteX192" fmla="*/ 4691008 w 5067861"/>
                <a:gd name="connsiteY192" fmla="*/ 4340180 h 5517448"/>
                <a:gd name="connsiteX193" fmla="*/ 4755402 w 5067861"/>
                <a:gd name="connsiteY193" fmla="*/ 4417453 h 5517448"/>
                <a:gd name="connsiteX194" fmla="*/ 4781160 w 5067861"/>
                <a:gd name="connsiteY194" fmla="*/ 4456090 h 5517448"/>
                <a:gd name="connsiteX195" fmla="*/ 4742524 w 5067861"/>
                <a:gd name="connsiteY195" fmla="*/ 4468969 h 5517448"/>
                <a:gd name="connsiteX196" fmla="*/ 4266005 w 5067861"/>
                <a:gd name="connsiteY196" fmla="*/ 4481848 h 5517448"/>
                <a:gd name="connsiteX197" fmla="*/ 4227369 w 5067861"/>
                <a:gd name="connsiteY197" fmla="*/ 4597757 h 5517448"/>
                <a:gd name="connsiteX198" fmla="*/ 4021307 w 5067861"/>
                <a:gd name="connsiteY198" fmla="*/ 4597757 h 5517448"/>
                <a:gd name="connsiteX199" fmla="*/ 4008428 w 5067861"/>
                <a:gd name="connsiteY199" fmla="*/ 4687909 h 5517448"/>
                <a:gd name="connsiteX200" fmla="*/ 3969791 w 5067861"/>
                <a:gd name="connsiteY200" fmla="*/ 4700788 h 5517448"/>
                <a:gd name="connsiteX201" fmla="*/ 3892518 w 5067861"/>
                <a:gd name="connsiteY201" fmla="*/ 4687909 h 5517448"/>
                <a:gd name="connsiteX202" fmla="*/ 3815245 w 5067861"/>
                <a:gd name="connsiteY202" fmla="*/ 4623515 h 5517448"/>
                <a:gd name="connsiteX203" fmla="*/ 3673577 w 5067861"/>
                <a:gd name="connsiteY203" fmla="*/ 4649273 h 5517448"/>
                <a:gd name="connsiteX204" fmla="*/ 3596304 w 5067861"/>
                <a:gd name="connsiteY204" fmla="*/ 4700788 h 5517448"/>
                <a:gd name="connsiteX205" fmla="*/ 3557667 w 5067861"/>
                <a:gd name="connsiteY205" fmla="*/ 4726546 h 5517448"/>
                <a:gd name="connsiteX206" fmla="*/ 3403121 w 5067861"/>
                <a:gd name="connsiteY206" fmla="*/ 4739425 h 5517448"/>
                <a:gd name="connsiteX207" fmla="*/ 3325847 w 5067861"/>
                <a:gd name="connsiteY207" fmla="*/ 4765183 h 5517448"/>
                <a:gd name="connsiteX208" fmla="*/ 3248574 w 5067861"/>
                <a:gd name="connsiteY208" fmla="*/ 4803819 h 5517448"/>
                <a:gd name="connsiteX209" fmla="*/ 3235695 w 5067861"/>
                <a:gd name="connsiteY209" fmla="*/ 4842456 h 5517448"/>
                <a:gd name="connsiteX210" fmla="*/ 3209938 w 5067861"/>
                <a:gd name="connsiteY210" fmla="*/ 5035639 h 5517448"/>
                <a:gd name="connsiteX211" fmla="*/ 3184180 w 5067861"/>
                <a:gd name="connsiteY211" fmla="*/ 5074276 h 5517448"/>
                <a:gd name="connsiteX212" fmla="*/ 3158422 w 5067861"/>
                <a:gd name="connsiteY212" fmla="*/ 5151549 h 5517448"/>
                <a:gd name="connsiteX213" fmla="*/ 3171301 w 5067861"/>
                <a:gd name="connsiteY213" fmla="*/ 5409126 h 5517448"/>
                <a:gd name="connsiteX214" fmla="*/ 3171301 w 5067861"/>
                <a:gd name="connsiteY214" fmla="*/ 5512157 h 5517448"/>
                <a:gd name="connsiteX215" fmla="*/ 3106907 w 5067861"/>
                <a:gd name="connsiteY215" fmla="*/ 5512157 h 5517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</a:cxnLst>
              <a:rect l="l" t="t" r="r" b="b"/>
              <a:pathLst>
                <a:path w="5067861" h="5517448">
                  <a:moveTo>
                    <a:pt x="1909171" y="3953814"/>
                  </a:moveTo>
                  <a:cubicBezTo>
                    <a:pt x="1819019" y="3958107"/>
                    <a:pt x="1728657" y="3959198"/>
                    <a:pt x="1638715" y="3966693"/>
                  </a:cubicBezTo>
                  <a:cubicBezTo>
                    <a:pt x="1625186" y="3967820"/>
                    <a:pt x="1613131" y="3975842"/>
                    <a:pt x="1600078" y="3979571"/>
                  </a:cubicBezTo>
                  <a:cubicBezTo>
                    <a:pt x="1583059" y="3984433"/>
                    <a:pt x="1566057" y="3989759"/>
                    <a:pt x="1548563" y="3992450"/>
                  </a:cubicBezTo>
                  <a:cubicBezTo>
                    <a:pt x="1510141" y="3998361"/>
                    <a:pt x="1471290" y="4001036"/>
                    <a:pt x="1432653" y="4005329"/>
                  </a:cubicBezTo>
                  <a:cubicBezTo>
                    <a:pt x="1419774" y="4013915"/>
                    <a:pt x="1407860" y="4024165"/>
                    <a:pt x="1394016" y="4031087"/>
                  </a:cubicBezTo>
                  <a:cubicBezTo>
                    <a:pt x="1302221" y="4076985"/>
                    <a:pt x="1073365" y="4031704"/>
                    <a:pt x="1059166" y="4031087"/>
                  </a:cubicBezTo>
                  <a:cubicBezTo>
                    <a:pt x="1032324" y="4022140"/>
                    <a:pt x="990234" y="4010134"/>
                    <a:pt x="969014" y="3992450"/>
                  </a:cubicBezTo>
                  <a:cubicBezTo>
                    <a:pt x="910466" y="3943660"/>
                    <a:pt x="980095" y="3957708"/>
                    <a:pt x="904619" y="3940935"/>
                  </a:cubicBezTo>
                  <a:cubicBezTo>
                    <a:pt x="879128" y="3935270"/>
                    <a:pt x="852679" y="3934389"/>
                    <a:pt x="827346" y="3928056"/>
                  </a:cubicBezTo>
                  <a:cubicBezTo>
                    <a:pt x="801006" y="3921471"/>
                    <a:pt x="750073" y="3902298"/>
                    <a:pt x="750073" y="3902298"/>
                  </a:cubicBezTo>
                  <a:cubicBezTo>
                    <a:pt x="720022" y="3906591"/>
                    <a:pt x="687072" y="3901601"/>
                    <a:pt x="659921" y="3915177"/>
                  </a:cubicBezTo>
                  <a:cubicBezTo>
                    <a:pt x="647779" y="3921248"/>
                    <a:pt x="653113" y="3941672"/>
                    <a:pt x="647042" y="3953814"/>
                  </a:cubicBezTo>
                  <a:cubicBezTo>
                    <a:pt x="640120" y="3967658"/>
                    <a:pt x="633371" y="3982781"/>
                    <a:pt x="621284" y="3992450"/>
                  </a:cubicBezTo>
                  <a:cubicBezTo>
                    <a:pt x="610683" y="4000931"/>
                    <a:pt x="596038" y="4003097"/>
                    <a:pt x="582647" y="4005329"/>
                  </a:cubicBezTo>
                  <a:cubicBezTo>
                    <a:pt x="544302" y="4011720"/>
                    <a:pt x="505374" y="4013915"/>
                    <a:pt x="466738" y="4018208"/>
                  </a:cubicBezTo>
                  <a:cubicBezTo>
                    <a:pt x="453859" y="4026794"/>
                    <a:pt x="443526" y="4042681"/>
                    <a:pt x="428101" y="4043966"/>
                  </a:cubicBezTo>
                  <a:cubicBezTo>
                    <a:pt x="359086" y="4049717"/>
                    <a:pt x="327983" y="4036351"/>
                    <a:pt x="273555" y="4018208"/>
                  </a:cubicBezTo>
                  <a:cubicBezTo>
                    <a:pt x="139119" y="4063020"/>
                    <a:pt x="223363" y="4045900"/>
                    <a:pt x="15977" y="4031087"/>
                  </a:cubicBezTo>
                  <a:cubicBezTo>
                    <a:pt x="11684" y="3919470"/>
                    <a:pt x="3098" y="3807936"/>
                    <a:pt x="3098" y="3696236"/>
                  </a:cubicBezTo>
                  <a:cubicBezTo>
                    <a:pt x="3098" y="3600289"/>
                    <a:pt x="-18957" y="3539222"/>
                    <a:pt x="54614" y="3490174"/>
                  </a:cubicBezTo>
                  <a:cubicBezTo>
                    <a:pt x="65909" y="3482644"/>
                    <a:pt x="80371" y="3481588"/>
                    <a:pt x="93250" y="3477295"/>
                  </a:cubicBezTo>
                  <a:cubicBezTo>
                    <a:pt x="118323" y="3402078"/>
                    <a:pt x="86511" y="3471156"/>
                    <a:pt x="144766" y="3412901"/>
                  </a:cubicBezTo>
                  <a:cubicBezTo>
                    <a:pt x="155711" y="3401956"/>
                    <a:pt x="159579" y="3385209"/>
                    <a:pt x="170524" y="3374264"/>
                  </a:cubicBezTo>
                  <a:cubicBezTo>
                    <a:pt x="181469" y="3363319"/>
                    <a:pt x="197269" y="3358416"/>
                    <a:pt x="209160" y="3348507"/>
                  </a:cubicBezTo>
                  <a:cubicBezTo>
                    <a:pt x="308330" y="3265865"/>
                    <a:pt x="190501" y="3348068"/>
                    <a:pt x="286433" y="3284112"/>
                  </a:cubicBezTo>
                  <a:cubicBezTo>
                    <a:pt x="355126" y="3181076"/>
                    <a:pt x="264963" y="3305584"/>
                    <a:pt x="350828" y="3219718"/>
                  </a:cubicBezTo>
                  <a:cubicBezTo>
                    <a:pt x="436683" y="3133862"/>
                    <a:pt x="312194" y="3224007"/>
                    <a:pt x="415222" y="3155324"/>
                  </a:cubicBezTo>
                  <a:cubicBezTo>
                    <a:pt x="419515" y="3142445"/>
                    <a:pt x="421508" y="3128554"/>
                    <a:pt x="428101" y="3116687"/>
                  </a:cubicBezTo>
                  <a:cubicBezTo>
                    <a:pt x="484080" y="3015924"/>
                    <a:pt x="461105" y="3042058"/>
                    <a:pt x="569769" y="3026535"/>
                  </a:cubicBezTo>
                  <a:cubicBezTo>
                    <a:pt x="666881" y="2994164"/>
                    <a:pt x="547179" y="3037830"/>
                    <a:pt x="647042" y="2987898"/>
                  </a:cubicBezTo>
                  <a:cubicBezTo>
                    <a:pt x="659184" y="2981827"/>
                    <a:pt x="673536" y="2981090"/>
                    <a:pt x="685678" y="2975019"/>
                  </a:cubicBezTo>
                  <a:cubicBezTo>
                    <a:pt x="699522" y="2968097"/>
                    <a:pt x="710471" y="2956184"/>
                    <a:pt x="724315" y="2949262"/>
                  </a:cubicBezTo>
                  <a:cubicBezTo>
                    <a:pt x="742792" y="2940024"/>
                    <a:pt x="797961" y="2927631"/>
                    <a:pt x="814467" y="2923504"/>
                  </a:cubicBezTo>
                  <a:cubicBezTo>
                    <a:pt x="827346" y="2914918"/>
                    <a:pt x="844518" y="2910625"/>
                    <a:pt x="853104" y="2897746"/>
                  </a:cubicBezTo>
                  <a:cubicBezTo>
                    <a:pt x="862922" y="2883019"/>
                    <a:pt x="859011" y="2862500"/>
                    <a:pt x="865983" y="2846231"/>
                  </a:cubicBezTo>
                  <a:cubicBezTo>
                    <a:pt x="872080" y="2832004"/>
                    <a:pt x="884818" y="2821438"/>
                    <a:pt x="891740" y="2807594"/>
                  </a:cubicBezTo>
                  <a:cubicBezTo>
                    <a:pt x="922843" y="2745387"/>
                    <a:pt x="878126" y="2786618"/>
                    <a:pt x="943256" y="2743200"/>
                  </a:cubicBezTo>
                  <a:cubicBezTo>
                    <a:pt x="1122293" y="2758120"/>
                    <a:pt x="1147912" y="2767139"/>
                    <a:pt x="1355380" y="2743200"/>
                  </a:cubicBezTo>
                  <a:cubicBezTo>
                    <a:pt x="1382352" y="2740088"/>
                    <a:pt x="1432653" y="2717442"/>
                    <a:pt x="1432653" y="2717442"/>
                  </a:cubicBezTo>
                  <a:cubicBezTo>
                    <a:pt x="1492754" y="2721735"/>
                    <a:pt x="1554901" y="2746448"/>
                    <a:pt x="1612957" y="2730321"/>
                  </a:cubicBezTo>
                  <a:cubicBezTo>
                    <a:pt x="1642785" y="2722036"/>
                    <a:pt x="1664473" y="2653048"/>
                    <a:pt x="1664473" y="2653048"/>
                  </a:cubicBezTo>
                  <a:cubicBezTo>
                    <a:pt x="1660180" y="2635876"/>
                    <a:pt x="1661412" y="2616260"/>
                    <a:pt x="1651594" y="2601532"/>
                  </a:cubicBezTo>
                  <a:cubicBezTo>
                    <a:pt x="1633806" y="2574850"/>
                    <a:pt x="1587291" y="2569357"/>
                    <a:pt x="1561442" y="2562895"/>
                  </a:cubicBezTo>
                  <a:cubicBezTo>
                    <a:pt x="1532958" y="2534412"/>
                    <a:pt x="1514977" y="2521483"/>
                    <a:pt x="1497047" y="2485622"/>
                  </a:cubicBezTo>
                  <a:cubicBezTo>
                    <a:pt x="1490976" y="2473480"/>
                    <a:pt x="1487898" y="2460039"/>
                    <a:pt x="1484169" y="2446986"/>
                  </a:cubicBezTo>
                  <a:cubicBezTo>
                    <a:pt x="1478668" y="2427731"/>
                    <a:pt x="1468704" y="2377418"/>
                    <a:pt x="1458411" y="2356833"/>
                  </a:cubicBezTo>
                  <a:cubicBezTo>
                    <a:pt x="1451489" y="2342989"/>
                    <a:pt x="1441239" y="2331076"/>
                    <a:pt x="1432653" y="2318197"/>
                  </a:cubicBezTo>
                  <a:cubicBezTo>
                    <a:pt x="1428360" y="2305318"/>
                    <a:pt x="1426367" y="2291427"/>
                    <a:pt x="1419774" y="2279560"/>
                  </a:cubicBezTo>
                  <a:cubicBezTo>
                    <a:pt x="1404740" y="2252499"/>
                    <a:pt x="1378048" y="2231655"/>
                    <a:pt x="1368259" y="2202287"/>
                  </a:cubicBezTo>
                  <a:cubicBezTo>
                    <a:pt x="1345590" y="2134280"/>
                    <a:pt x="1362912" y="2174949"/>
                    <a:pt x="1303864" y="2086377"/>
                  </a:cubicBezTo>
                  <a:cubicBezTo>
                    <a:pt x="1295278" y="2073498"/>
                    <a:pt x="1283002" y="2062424"/>
                    <a:pt x="1278107" y="2047740"/>
                  </a:cubicBezTo>
                  <a:cubicBezTo>
                    <a:pt x="1259630" y="1992312"/>
                    <a:pt x="1268521" y="2022274"/>
                    <a:pt x="1252349" y="1957588"/>
                  </a:cubicBezTo>
                  <a:cubicBezTo>
                    <a:pt x="1246602" y="1877125"/>
                    <a:pt x="1256700" y="1808901"/>
                    <a:pt x="1226591" y="1738648"/>
                  </a:cubicBezTo>
                  <a:cubicBezTo>
                    <a:pt x="1219028" y="1721001"/>
                    <a:pt x="1209419" y="1704304"/>
                    <a:pt x="1200833" y="1687132"/>
                  </a:cubicBezTo>
                  <a:cubicBezTo>
                    <a:pt x="1202907" y="1660167"/>
                    <a:pt x="1208687" y="1462850"/>
                    <a:pt x="1239470" y="1416676"/>
                  </a:cubicBezTo>
                  <a:cubicBezTo>
                    <a:pt x="1273299" y="1365932"/>
                    <a:pt x="1272593" y="1374334"/>
                    <a:pt x="1290985" y="1300766"/>
                  </a:cubicBezTo>
                  <a:cubicBezTo>
                    <a:pt x="1291826" y="1297400"/>
                    <a:pt x="1310024" y="1219013"/>
                    <a:pt x="1316743" y="1210614"/>
                  </a:cubicBezTo>
                  <a:cubicBezTo>
                    <a:pt x="1346700" y="1173168"/>
                    <a:pt x="1395547" y="1183835"/>
                    <a:pt x="1432653" y="1159098"/>
                  </a:cubicBezTo>
                  <a:lnTo>
                    <a:pt x="1471290" y="1133340"/>
                  </a:lnTo>
                  <a:cubicBezTo>
                    <a:pt x="1475583" y="1120461"/>
                    <a:pt x="1478098" y="1106846"/>
                    <a:pt x="1484169" y="1094704"/>
                  </a:cubicBezTo>
                  <a:cubicBezTo>
                    <a:pt x="1491091" y="1080860"/>
                    <a:pt x="1503829" y="1070294"/>
                    <a:pt x="1509926" y="1056067"/>
                  </a:cubicBezTo>
                  <a:cubicBezTo>
                    <a:pt x="1516898" y="1039798"/>
                    <a:pt x="1515832" y="1020821"/>
                    <a:pt x="1522805" y="1004552"/>
                  </a:cubicBezTo>
                  <a:cubicBezTo>
                    <a:pt x="1528902" y="990325"/>
                    <a:pt x="1539566" y="978510"/>
                    <a:pt x="1548563" y="965915"/>
                  </a:cubicBezTo>
                  <a:cubicBezTo>
                    <a:pt x="1568319" y="938257"/>
                    <a:pt x="1595606" y="906127"/>
                    <a:pt x="1612957" y="875763"/>
                  </a:cubicBezTo>
                  <a:cubicBezTo>
                    <a:pt x="1622482" y="859094"/>
                    <a:pt x="1631585" y="842073"/>
                    <a:pt x="1638715" y="824248"/>
                  </a:cubicBezTo>
                  <a:cubicBezTo>
                    <a:pt x="1648799" y="799039"/>
                    <a:pt x="1655887" y="772732"/>
                    <a:pt x="1664473" y="746974"/>
                  </a:cubicBezTo>
                  <a:lnTo>
                    <a:pt x="1677352" y="708338"/>
                  </a:lnTo>
                  <a:cubicBezTo>
                    <a:pt x="1681645" y="695459"/>
                    <a:pt x="1684160" y="681843"/>
                    <a:pt x="1690231" y="669701"/>
                  </a:cubicBezTo>
                  <a:cubicBezTo>
                    <a:pt x="1698817" y="652529"/>
                    <a:pt x="1706463" y="634855"/>
                    <a:pt x="1715988" y="618186"/>
                  </a:cubicBezTo>
                  <a:cubicBezTo>
                    <a:pt x="1723668" y="604747"/>
                    <a:pt x="1734824" y="593394"/>
                    <a:pt x="1741746" y="579549"/>
                  </a:cubicBezTo>
                  <a:cubicBezTo>
                    <a:pt x="1747817" y="567407"/>
                    <a:pt x="1749583" y="553517"/>
                    <a:pt x="1754625" y="540912"/>
                  </a:cubicBezTo>
                  <a:cubicBezTo>
                    <a:pt x="1766767" y="510556"/>
                    <a:pt x="1780383" y="480811"/>
                    <a:pt x="1793262" y="450760"/>
                  </a:cubicBezTo>
                  <a:cubicBezTo>
                    <a:pt x="1797555" y="407830"/>
                    <a:pt x="1796439" y="364010"/>
                    <a:pt x="1806140" y="321971"/>
                  </a:cubicBezTo>
                  <a:cubicBezTo>
                    <a:pt x="1809620" y="306889"/>
                    <a:pt x="1825801" y="297562"/>
                    <a:pt x="1831898" y="283335"/>
                  </a:cubicBezTo>
                  <a:cubicBezTo>
                    <a:pt x="1838871" y="267066"/>
                    <a:pt x="1839691" y="248773"/>
                    <a:pt x="1844777" y="231819"/>
                  </a:cubicBezTo>
                  <a:cubicBezTo>
                    <a:pt x="1852579" y="205813"/>
                    <a:pt x="1861949" y="180304"/>
                    <a:pt x="1870535" y="154546"/>
                  </a:cubicBezTo>
                  <a:cubicBezTo>
                    <a:pt x="1874828" y="141667"/>
                    <a:pt x="1880121" y="129079"/>
                    <a:pt x="1883414" y="115909"/>
                  </a:cubicBezTo>
                  <a:cubicBezTo>
                    <a:pt x="1901602" y="43158"/>
                    <a:pt x="1892822" y="81750"/>
                    <a:pt x="1909171" y="0"/>
                  </a:cubicBezTo>
                  <a:cubicBezTo>
                    <a:pt x="1928635" y="77856"/>
                    <a:pt x="1916452" y="34722"/>
                    <a:pt x="1947808" y="128788"/>
                  </a:cubicBezTo>
                  <a:cubicBezTo>
                    <a:pt x="1952101" y="141667"/>
                    <a:pt x="1953157" y="156129"/>
                    <a:pt x="1960687" y="167425"/>
                  </a:cubicBezTo>
                  <a:cubicBezTo>
                    <a:pt x="1969273" y="180304"/>
                    <a:pt x="1980159" y="191917"/>
                    <a:pt x="1986445" y="206062"/>
                  </a:cubicBezTo>
                  <a:cubicBezTo>
                    <a:pt x="1997472" y="230873"/>
                    <a:pt x="2003616" y="257577"/>
                    <a:pt x="2012202" y="283335"/>
                  </a:cubicBezTo>
                  <a:lnTo>
                    <a:pt x="2025081" y="321971"/>
                  </a:lnTo>
                  <a:cubicBezTo>
                    <a:pt x="2029374" y="334850"/>
                    <a:pt x="2030430" y="349312"/>
                    <a:pt x="2037960" y="360608"/>
                  </a:cubicBezTo>
                  <a:lnTo>
                    <a:pt x="2063718" y="399245"/>
                  </a:lnTo>
                  <a:cubicBezTo>
                    <a:pt x="2068011" y="416417"/>
                    <a:pt x="2069624" y="434491"/>
                    <a:pt x="2076597" y="450760"/>
                  </a:cubicBezTo>
                  <a:cubicBezTo>
                    <a:pt x="2082694" y="464987"/>
                    <a:pt x="2094675" y="475958"/>
                    <a:pt x="2102355" y="489397"/>
                  </a:cubicBezTo>
                  <a:cubicBezTo>
                    <a:pt x="2111880" y="506066"/>
                    <a:pt x="2120982" y="523087"/>
                    <a:pt x="2128112" y="540912"/>
                  </a:cubicBezTo>
                  <a:cubicBezTo>
                    <a:pt x="2141253" y="573765"/>
                    <a:pt x="2159159" y="631751"/>
                    <a:pt x="2166749" y="669701"/>
                  </a:cubicBezTo>
                  <a:cubicBezTo>
                    <a:pt x="2179128" y="731597"/>
                    <a:pt x="2184593" y="786694"/>
                    <a:pt x="2192507" y="850005"/>
                  </a:cubicBezTo>
                  <a:cubicBezTo>
                    <a:pt x="2213972" y="845712"/>
                    <a:pt x="2239622" y="850565"/>
                    <a:pt x="2256901" y="837126"/>
                  </a:cubicBezTo>
                  <a:cubicBezTo>
                    <a:pt x="2281337" y="818120"/>
                    <a:pt x="2291244" y="785611"/>
                    <a:pt x="2308416" y="759853"/>
                  </a:cubicBezTo>
                  <a:lnTo>
                    <a:pt x="2334174" y="721217"/>
                  </a:lnTo>
                  <a:cubicBezTo>
                    <a:pt x="2342760" y="708338"/>
                    <a:pt x="2347053" y="691166"/>
                    <a:pt x="2359932" y="682580"/>
                  </a:cubicBezTo>
                  <a:cubicBezTo>
                    <a:pt x="2409864" y="649292"/>
                    <a:pt x="2383885" y="661717"/>
                    <a:pt x="2437205" y="643943"/>
                  </a:cubicBezTo>
                  <a:cubicBezTo>
                    <a:pt x="2450084" y="631064"/>
                    <a:pt x="2466997" y="621228"/>
                    <a:pt x="2475842" y="605307"/>
                  </a:cubicBezTo>
                  <a:cubicBezTo>
                    <a:pt x="2489028" y="581573"/>
                    <a:pt x="2493014" y="553791"/>
                    <a:pt x="2501600" y="528033"/>
                  </a:cubicBezTo>
                  <a:cubicBezTo>
                    <a:pt x="2505893" y="515154"/>
                    <a:pt x="2506948" y="500692"/>
                    <a:pt x="2514478" y="489397"/>
                  </a:cubicBezTo>
                  <a:cubicBezTo>
                    <a:pt x="2550379" y="435546"/>
                    <a:pt x="2559236" y="411317"/>
                    <a:pt x="2604631" y="373487"/>
                  </a:cubicBezTo>
                  <a:cubicBezTo>
                    <a:pt x="2616522" y="363578"/>
                    <a:pt x="2631376" y="357638"/>
                    <a:pt x="2643267" y="347729"/>
                  </a:cubicBezTo>
                  <a:cubicBezTo>
                    <a:pt x="2700713" y="299857"/>
                    <a:pt x="2660097" y="312664"/>
                    <a:pt x="2733419" y="283335"/>
                  </a:cubicBezTo>
                  <a:cubicBezTo>
                    <a:pt x="2758628" y="273251"/>
                    <a:pt x="2810693" y="257577"/>
                    <a:pt x="2810693" y="257577"/>
                  </a:cubicBezTo>
                  <a:cubicBezTo>
                    <a:pt x="2823572" y="248991"/>
                    <a:pt x="2835185" y="238105"/>
                    <a:pt x="2849329" y="231819"/>
                  </a:cubicBezTo>
                  <a:cubicBezTo>
                    <a:pt x="2874140" y="220792"/>
                    <a:pt x="2900844" y="214648"/>
                    <a:pt x="2926602" y="206062"/>
                  </a:cubicBezTo>
                  <a:cubicBezTo>
                    <a:pt x="2939481" y="201769"/>
                    <a:pt x="2951927" y="195845"/>
                    <a:pt x="2965239" y="193183"/>
                  </a:cubicBezTo>
                  <a:cubicBezTo>
                    <a:pt x="2986704" y="188890"/>
                    <a:pt x="3008397" y="185613"/>
                    <a:pt x="3029633" y="180304"/>
                  </a:cubicBezTo>
                  <a:cubicBezTo>
                    <a:pt x="3042803" y="177011"/>
                    <a:pt x="3055018" y="170370"/>
                    <a:pt x="3068270" y="167425"/>
                  </a:cubicBezTo>
                  <a:cubicBezTo>
                    <a:pt x="3093761" y="161760"/>
                    <a:pt x="3119851" y="159217"/>
                    <a:pt x="3145543" y="154546"/>
                  </a:cubicBezTo>
                  <a:cubicBezTo>
                    <a:pt x="3167080" y="150630"/>
                    <a:pt x="3188819" y="147427"/>
                    <a:pt x="3209938" y="141667"/>
                  </a:cubicBezTo>
                  <a:cubicBezTo>
                    <a:pt x="3236132" y="134523"/>
                    <a:pt x="3287211" y="115909"/>
                    <a:pt x="3287211" y="115909"/>
                  </a:cubicBezTo>
                  <a:cubicBezTo>
                    <a:pt x="3330141" y="51516"/>
                    <a:pt x="3300091" y="85858"/>
                    <a:pt x="3390242" y="25757"/>
                  </a:cubicBezTo>
                  <a:lnTo>
                    <a:pt x="3428878" y="0"/>
                  </a:lnTo>
                  <a:cubicBezTo>
                    <a:pt x="3450917" y="7346"/>
                    <a:pt x="3491886" y="17238"/>
                    <a:pt x="3506152" y="38636"/>
                  </a:cubicBezTo>
                  <a:cubicBezTo>
                    <a:pt x="3515971" y="53364"/>
                    <a:pt x="3515191" y="72873"/>
                    <a:pt x="3519031" y="90152"/>
                  </a:cubicBezTo>
                  <a:cubicBezTo>
                    <a:pt x="3523779" y="111520"/>
                    <a:pt x="3528310" y="132954"/>
                    <a:pt x="3531909" y="154546"/>
                  </a:cubicBezTo>
                  <a:cubicBezTo>
                    <a:pt x="3536899" y="184489"/>
                    <a:pt x="3533891" y="216366"/>
                    <a:pt x="3544788" y="244698"/>
                  </a:cubicBezTo>
                  <a:cubicBezTo>
                    <a:pt x="3555901" y="273592"/>
                    <a:pt x="3596304" y="321971"/>
                    <a:pt x="3596304" y="321971"/>
                  </a:cubicBezTo>
                  <a:cubicBezTo>
                    <a:pt x="3628675" y="419083"/>
                    <a:pt x="3585010" y="299383"/>
                    <a:pt x="3634940" y="399245"/>
                  </a:cubicBezTo>
                  <a:cubicBezTo>
                    <a:pt x="3641011" y="411387"/>
                    <a:pt x="3639338" y="427281"/>
                    <a:pt x="3647819" y="437881"/>
                  </a:cubicBezTo>
                  <a:cubicBezTo>
                    <a:pt x="3657489" y="449968"/>
                    <a:pt x="3673577" y="455053"/>
                    <a:pt x="3686456" y="463639"/>
                  </a:cubicBezTo>
                  <a:cubicBezTo>
                    <a:pt x="3734048" y="535027"/>
                    <a:pt x="3684985" y="478563"/>
                    <a:pt x="3750850" y="515155"/>
                  </a:cubicBezTo>
                  <a:cubicBezTo>
                    <a:pt x="3777911" y="530189"/>
                    <a:pt x="3800435" y="552825"/>
                    <a:pt x="3828124" y="566670"/>
                  </a:cubicBezTo>
                  <a:cubicBezTo>
                    <a:pt x="3893483" y="599350"/>
                    <a:pt x="3863665" y="581779"/>
                    <a:pt x="3918276" y="618186"/>
                  </a:cubicBezTo>
                  <a:cubicBezTo>
                    <a:pt x="3963548" y="686095"/>
                    <a:pt x="3917928" y="636435"/>
                    <a:pt x="3995549" y="669701"/>
                  </a:cubicBezTo>
                  <a:cubicBezTo>
                    <a:pt x="4111619" y="719446"/>
                    <a:pt x="3935256" y="675673"/>
                    <a:pt x="4098580" y="708338"/>
                  </a:cubicBezTo>
                  <a:cubicBezTo>
                    <a:pt x="4111459" y="716924"/>
                    <a:pt x="4123372" y="727173"/>
                    <a:pt x="4137216" y="734095"/>
                  </a:cubicBezTo>
                  <a:cubicBezTo>
                    <a:pt x="4149358" y="740166"/>
                    <a:pt x="4163142" y="742207"/>
                    <a:pt x="4175853" y="746974"/>
                  </a:cubicBezTo>
                  <a:cubicBezTo>
                    <a:pt x="4197499" y="755091"/>
                    <a:pt x="4218782" y="764146"/>
                    <a:pt x="4240247" y="772732"/>
                  </a:cubicBezTo>
                  <a:cubicBezTo>
                    <a:pt x="4257419" y="764146"/>
                    <a:pt x="4274116" y="754537"/>
                    <a:pt x="4291763" y="746974"/>
                  </a:cubicBezTo>
                  <a:cubicBezTo>
                    <a:pt x="4381718" y="708422"/>
                    <a:pt x="4508311" y="725200"/>
                    <a:pt x="4587977" y="721217"/>
                  </a:cubicBezTo>
                  <a:cubicBezTo>
                    <a:pt x="4600856" y="708338"/>
                    <a:pt x="4612237" y="693762"/>
                    <a:pt x="4626614" y="682580"/>
                  </a:cubicBezTo>
                  <a:cubicBezTo>
                    <a:pt x="4651050" y="663574"/>
                    <a:pt x="4703887" y="631064"/>
                    <a:pt x="4703887" y="631064"/>
                  </a:cubicBezTo>
                  <a:cubicBezTo>
                    <a:pt x="4721059" y="635357"/>
                    <a:pt x="4738968" y="637369"/>
                    <a:pt x="4755402" y="643943"/>
                  </a:cubicBezTo>
                  <a:cubicBezTo>
                    <a:pt x="4782141" y="654638"/>
                    <a:pt x="4805151" y="674111"/>
                    <a:pt x="4832676" y="682580"/>
                  </a:cubicBezTo>
                  <a:cubicBezTo>
                    <a:pt x="4861689" y="691507"/>
                    <a:pt x="4892777" y="691166"/>
                    <a:pt x="4922828" y="695459"/>
                  </a:cubicBezTo>
                  <a:cubicBezTo>
                    <a:pt x="4950730" y="807065"/>
                    <a:pt x="4932382" y="679676"/>
                    <a:pt x="4884191" y="824248"/>
                  </a:cubicBezTo>
                  <a:lnTo>
                    <a:pt x="4858433" y="901521"/>
                  </a:lnTo>
                  <a:cubicBezTo>
                    <a:pt x="4856068" y="922804"/>
                    <a:pt x="4853654" y="1018308"/>
                    <a:pt x="4832676" y="1056067"/>
                  </a:cubicBezTo>
                  <a:cubicBezTo>
                    <a:pt x="4817642" y="1083128"/>
                    <a:pt x="4781160" y="1133340"/>
                    <a:pt x="4781160" y="1133340"/>
                  </a:cubicBezTo>
                  <a:cubicBezTo>
                    <a:pt x="4772574" y="1159098"/>
                    <a:pt x="4760726" y="1183990"/>
                    <a:pt x="4755402" y="1210614"/>
                  </a:cubicBezTo>
                  <a:cubicBezTo>
                    <a:pt x="4739862" y="1288320"/>
                    <a:pt x="4749446" y="1254242"/>
                    <a:pt x="4729645" y="1313645"/>
                  </a:cubicBezTo>
                  <a:cubicBezTo>
                    <a:pt x="4733938" y="1356574"/>
                    <a:pt x="4735964" y="1399791"/>
                    <a:pt x="4742524" y="1442433"/>
                  </a:cubicBezTo>
                  <a:cubicBezTo>
                    <a:pt x="4744588" y="1455851"/>
                    <a:pt x="4751673" y="1468017"/>
                    <a:pt x="4755402" y="1481070"/>
                  </a:cubicBezTo>
                  <a:cubicBezTo>
                    <a:pt x="4760265" y="1498089"/>
                    <a:pt x="4763988" y="1515414"/>
                    <a:pt x="4768281" y="1532586"/>
                  </a:cubicBezTo>
                  <a:cubicBezTo>
                    <a:pt x="4763988" y="1605566"/>
                    <a:pt x="4764857" y="1679034"/>
                    <a:pt x="4755402" y="1751526"/>
                  </a:cubicBezTo>
                  <a:cubicBezTo>
                    <a:pt x="4755401" y="1751536"/>
                    <a:pt x="4723207" y="1848112"/>
                    <a:pt x="4716766" y="1867436"/>
                  </a:cubicBezTo>
                  <a:lnTo>
                    <a:pt x="4703887" y="1906073"/>
                  </a:lnTo>
                  <a:cubicBezTo>
                    <a:pt x="4723532" y="2102524"/>
                    <a:pt x="4705859" y="1968101"/>
                    <a:pt x="4742524" y="2163650"/>
                  </a:cubicBezTo>
                  <a:cubicBezTo>
                    <a:pt x="4742593" y="2164015"/>
                    <a:pt x="4764035" y="2297887"/>
                    <a:pt x="4768281" y="2305318"/>
                  </a:cubicBezTo>
                  <a:cubicBezTo>
                    <a:pt x="4775961" y="2318757"/>
                    <a:pt x="4794039" y="2322490"/>
                    <a:pt x="4806918" y="2331076"/>
                  </a:cubicBezTo>
                  <a:cubicBezTo>
                    <a:pt x="4847738" y="2392304"/>
                    <a:pt x="4827780" y="2355026"/>
                    <a:pt x="4858433" y="2446986"/>
                  </a:cubicBezTo>
                  <a:lnTo>
                    <a:pt x="4871312" y="2485622"/>
                  </a:lnTo>
                  <a:cubicBezTo>
                    <a:pt x="4875605" y="2519966"/>
                    <a:pt x="4870134" y="2557025"/>
                    <a:pt x="4884191" y="2588653"/>
                  </a:cubicBezTo>
                  <a:cubicBezTo>
                    <a:pt x="4889705" y="2601059"/>
                    <a:pt x="4910686" y="2595461"/>
                    <a:pt x="4922828" y="2601532"/>
                  </a:cubicBezTo>
                  <a:cubicBezTo>
                    <a:pt x="4936672" y="2608454"/>
                    <a:pt x="4948869" y="2618293"/>
                    <a:pt x="4961464" y="2627290"/>
                  </a:cubicBezTo>
                  <a:cubicBezTo>
                    <a:pt x="5073286" y="2707162"/>
                    <a:pt x="4960563" y="2630980"/>
                    <a:pt x="5051616" y="2691684"/>
                  </a:cubicBezTo>
                  <a:cubicBezTo>
                    <a:pt x="5066706" y="2767132"/>
                    <a:pt x="5078992" y="2795893"/>
                    <a:pt x="5051616" y="2884867"/>
                  </a:cubicBezTo>
                  <a:cubicBezTo>
                    <a:pt x="5046260" y="2902275"/>
                    <a:pt x="5028134" y="2913401"/>
                    <a:pt x="5012980" y="2923504"/>
                  </a:cubicBezTo>
                  <a:cubicBezTo>
                    <a:pt x="5001684" y="2931034"/>
                    <a:pt x="4987222" y="2932090"/>
                    <a:pt x="4974343" y="2936383"/>
                  </a:cubicBezTo>
                  <a:cubicBezTo>
                    <a:pt x="4878476" y="3032250"/>
                    <a:pt x="5008115" y="2919374"/>
                    <a:pt x="4768281" y="2987898"/>
                  </a:cubicBezTo>
                  <a:cubicBezTo>
                    <a:pt x="4755228" y="2991628"/>
                    <a:pt x="4763883" y="3015934"/>
                    <a:pt x="4755402" y="3026535"/>
                  </a:cubicBezTo>
                  <a:cubicBezTo>
                    <a:pt x="4745733" y="3038622"/>
                    <a:pt x="4729645" y="3043707"/>
                    <a:pt x="4716766" y="3052293"/>
                  </a:cubicBezTo>
                  <a:cubicBezTo>
                    <a:pt x="4708180" y="3065172"/>
                    <a:pt x="4700917" y="3079038"/>
                    <a:pt x="4691008" y="3090929"/>
                  </a:cubicBezTo>
                  <a:cubicBezTo>
                    <a:pt x="4653177" y="3136326"/>
                    <a:pt x="4628951" y="3145179"/>
                    <a:pt x="4575098" y="3181081"/>
                  </a:cubicBezTo>
                  <a:cubicBezTo>
                    <a:pt x="4575096" y="3181082"/>
                    <a:pt x="4497827" y="3232597"/>
                    <a:pt x="4497825" y="3232597"/>
                  </a:cubicBezTo>
                  <a:lnTo>
                    <a:pt x="4420552" y="3245476"/>
                  </a:lnTo>
                  <a:cubicBezTo>
                    <a:pt x="4407673" y="3254062"/>
                    <a:pt x="4394510" y="3262236"/>
                    <a:pt x="4381915" y="3271233"/>
                  </a:cubicBezTo>
                  <a:cubicBezTo>
                    <a:pt x="4364448" y="3283709"/>
                    <a:pt x="4349037" y="3299220"/>
                    <a:pt x="4330400" y="3309870"/>
                  </a:cubicBezTo>
                  <a:cubicBezTo>
                    <a:pt x="4318613" y="3316605"/>
                    <a:pt x="4304860" y="3319177"/>
                    <a:pt x="4291763" y="3322749"/>
                  </a:cubicBezTo>
                  <a:cubicBezTo>
                    <a:pt x="4257610" y="3332064"/>
                    <a:pt x="4188732" y="3348507"/>
                    <a:pt x="4188732" y="3348507"/>
                  </a:cubicBezTo>
                  <a:cubicBezTo>
                    <a:pt x="4184439" y="3361386"/>
                    <a:pt x="4185452" y="3377544"/>
                    <a:pt x="4175853" y="3387143"/>
                  </a:cubicBezTo>
                  <a:cubicBezTo>
                    <a:pt x="4153963" y="3409033"/>
                    <a:pt x="4098580" y="3438659"/>
                    <a:pt x="4098580" y="3438659"/>
                  </a:cubicBezTo>
                  <a:cubicBezTo>
                    <a:pt x="4089994" y="3451538"/>
                    <a:pt x="4082731" y="3465404"/>
                    <a:pt x="4072822" y="3477295"/>
                  </a:cubicBezTo>
                  <a:cubicBezTo>
                    <a:pt x="4054982" y="3498703"/>
                    <a:pt x="4022365" y="3529772"/>
                    <a:pt x="3995549" y="3541690"/>
                  </a:cubicBezTo>
                  <a:cubicBezTo>
                    <a:pt x="3970738" y="3552717"/>
                    <a:pt x="3944616" y="3560863"/>
                    <a:pt x="3918276" y="3567448"/>
                  </a:cubicBezTo>
                  <a:cubicBezTo>
                    <a:pt x="3901765" y="3571575"/>
                    <a:pt x="3846604" y="3583965"/>
                    <a:pt x="3828124" y="3593205"/>
                  </a:cubicBezTo>
                  <a:cubicBezTo>
                    <a:pt x="3814280" y="3600127"/>
                    <a:pt x="3802366" y="3610377"/>
                    <a:pt x="3789487" y="3618963"/>
                  </a:cubicBezTo>
                  <a:cubicBezTo>
                    <a:pt x="3785194" y="3631842"/>
                    <a:pt x="3776608" y="3644024"/>
                    <a:pt x="3776608" y="3657600"/>
                  </a:cubicBezTo>
                  <a:cubicBezTo>
                    <a:pt x="3776608" y="3755242"/>
                    <a:pt x="3934193" y="3705883"/>
                    <a:pt x="3982670" y="3709115"/>
                  </a:cubicBezTo>
                  <a:cubicBezTo>
                    <a:pt x="4008428" y="3726287"/>
                    <a:pt x="4030575" y="3750842"/>
                    <a:pt x="4059943" y="3760631"/>
                  </a:cubicBezTo>
                  <a:cubicBezTo>
                    <a:pt x="4166014" y="3795987"/>
                    <a:pt x="4110338" y="3782548"/>
                    <a:pt x="4227369" y="3799267"/>
                  </a:cubicBezTo>
                  <a:cubicBezTo>
                    <a:pt x="4253103" y="3876470"/>
                    <a:pt x="4236790" y="3876404"/>
                    <a:pt x="4304642" y="3915177"/>
                  </a:cubicBezTo>
                  <a:cubicBezTo>
                    <a:pt x="4316429" y="3921912"/>
                    <a:pt x="4330399" y="3923763"/>
                    <a:pt x="4343278" y="3928056"/>
                  </a:cubicBezTo>
                  <a:cubicBezTo>
                    <a:pt x="4351864" y="3940935"/>
                    <a:pt x="4359127" y="3954802"/>
                    <a:pt x="4369036" y="3966693"/>
                  </a:cubicBezTo>
                  <a:cubicBezTo>
                    <a:pt x="4380696" y="3980685"/>
                    <a:pt x="4397570" y="3990175"/>
                    <a:pt x="4407673" y="4005329"/>
                  </a:cubicBezTo>
                  <a:cubicBezTo>
                    <a:pt x="4438908" y="4052180"/>
                    <a:pt x="4397674" y="4040047"/>
                    <a:pt x="4446309" y="4082602"/>
                  </a:cubicBezTo>
                  <a:cubicBezTo>
                    <a:pt x="4469607" y="4102987"/>
                    <a:pt x="4501693" y="4112228"/>
                    <a:pt x="4523583" y="4134118"/>
                  </a:cubicBezTo>
                  <a:cubicBezTo>
                    <a:pt x="4573164" y="4183700"/>
                    <a:pt x="4547064" y="4162652"/>
                    <a:pt x="4600856" y="4198512"/>
                  </a:cubicBezTo>
                  <a:cubicBezTo>
                    <a:pt x="4605149" y="4211391"/>
                    <a:pt x="4605254" y="4226548"/>
                    <a:pt x="4613735" y="4237149"/>
                  </a:cubicBezTo>
                  <a:cubicBezTo>
                    <a:pt x="4623404" y="4249236"/>
                    <a:pt x="4641426" y="4251962"/>
                    <a:pt x="4652371" y="4262907"/>
                  </a:cubicBezTo>
                  <a:cubicBezTo>
                    <a:pt x="4663316" y="4273852"/>
                    <a:pt x="4669543" y="4288664"/>
                    <a:pt x="4678129" y="4301543"/>
                  </a:cubicBezTo>
                  <a:cubicBezTo>
                    <a:pt x="4682422" y="4314422"/>
                    <a:pt x="4684937" y="4328038"/>
                    <a:pt x="4691008" y="4340180"/>
                  </a:cubicBezTo>
                  <a:cubicBezTo>
                    <a:pt x="4714990" y="4388144"/>
                    <a:pt x="4719798" y="4374728"/>
                    <a:pt x="4755402" y="4417453"/>
                  </a:cubicBezTo>
                  <a:cubicBezTo>
                    <a:pt x="4765311" y="4429344"/>
                    <a:pt x="4772574" y="4443211"/>
                    <a:pt x="4781160" y="4456090"/>
                  </a:cubicBezTo>
                  <a:cubicBezTo>
                    <a:pt x="4768281" y="4460383"/>
                    <a:pt x="4756082" y="4468291"/>
                    <a:pt x="4742524" y="4468969"/>
                  </a:cubicBezTo>
                  <a:cubicBezTo>
                    <a:pt x="4583825" y="4476904"/>
                    <a:pt x="4420158" y="4443310"/>
                    <a:pt x="4266005" y="4481848"/>
                  </a:cubicBezTo>
                  <a:cubicBezTo>
                    <a:pt x="4226495" y="4491726"/>
                    <a:pt x="4227369" y="4597757"/>
                    <a:pt x="4227369" y="4597757"/>
                  </a:cubicBezTo>
                  <a:cubicBezTo>
                    <a:pt x="4182079" y="4591287"/>
                    <a:pt x="4060653" y="4566280"/>
                    <a:pt x="4021307" y="4597757"/>
                  </a:cubicBezTo>
                  <a:cubicBezTo>
                    <a:pt x="3997603" y="4616720"/>
                    <a:pt x="4022004" y="4660758"/>
                    <a:pt x="4008428" y="4687909"/>
                  </a:cubicBezTo>
                  <a:cubicBezTo>
                    <a:pt x="4002357" y="4700051"/>
                    <a:pt x="3982670" y="4696495"/>
                    <a:pt x="3969791" y="4700788"/>
                  </a:cubicBezTo>
                  <a:cubicBezTo>
                    <a:pt x="3944033" y="4696495"/>
                    <a:pt x="3917291" y="4696167"/>
                    <a:pt x="3892518" y="4687909"/>
                  </a:cubicBezTo>
                  <a:cubicBezTo>
                    <a:pt x="3865619" y="4678943"/>
                    <a:pt x="3833181" y="4641451"/>
                    <a:pt x="3815245" y="4623515"/>
                  </a:cubicBezTo>
                  <a:cubicBezTo>
                    <a:pt x="3792790" y="4626322"/>
                    <a:pt x="3708160" y="4630060"/>
                    <a:pt x="3673577" y="4649273"/>
                  </a:cubicBezTo>
                  <a:cubicBezTo>
                    <a:pt x="3646516" y="4664307"/>
                    <a:pt x="3622062" y="4683616"/>
                    <a:pt x="3596304" y="4700788"/>
                  </a:cubicBezTo>
                  <a:cubicBezTo>
                    <a:pt x="3583425" y="4709374"/>
                    <a:pt x="3573092" y="4725261"/>
                    <a:pt x="3557667" y="4726546"/>
                  </a:cubicBezTo>
                  <a:lnTo>
                    <a:pt x="3403121" y="4739425"/>
                  </a:lnTo>
                  <a:cubicBezTo>
                    <a:pt x="3377363" y="4748011"/>
                    <a:pt x="3348438" y="4750122"/>
                    <a:pt x="3325847" y="4765183"/>
                  </a:cubicBezTo>
                  <a:cubicBezTo>
                    <a:pt x="3275915" y="4798470"/>
                    <a:pt x="3301895" y="4786045"/>
                    <a:pt x="3248574" y="4803819"/>
                  </a:cubicBezTo>
                  <a:cubicBezTo>
                    <a:pt x="3244281" y="4816698"/>
                    <a:pt x="3237489" y="4828999"/>
                    <a:pt x="3235695" y="4842456"/>
                  </a:cubicBezTo>
                  <a:cubicBezTo>
                    <a:pt x="3230466" y="4881675"/>
                    <a:pt x="3236857" y="4981800"/>
                    <a:pt x="3209938" y="5035639"/>
                  </a:cubicBezTo>
                  <a:cubicBezTo>
                    <a:pt x="3203016" y="5049484"/>
                    <a:pt x="3190467" y="5060131"/>
                    <a:pt x="3184180" y="5074276"/>
                  </a:cubicBezTo>
                  <a:cubicBezTo>
                    <a:pt x="3173153" y="5099087"/>
                    <a:pt x="3158422" y="5151549"/>
                    <a:pt x="3158422" y="5151549"/>
                  </a:cubicBezTo>
                  <a:cubicBezTo>
                    <a:pt x="3162715" y="5237408"/>
                    <a:pt x="3164162" y="5323457"/>
                    <a:pt x="3171301" y="5409126"/>
                  </a:cubicBezTo>
                  <a:cubicBezTo>
                    <a:pt x="3173109" y="5430816"/>
                    <a:pt x="3203837" y="5490466"/>
                    <a:pt x="3171301" y="5512157"/>
                  </a:cubicBezTo>
                  <a:cubicBezTo>
                    <a:pt x="3153441" y="5524063"/>
                    <a:pt x="3128372" y="5512157"/>
                    <a:pt x="3106907" y="5512157"/>
                  </a:cubicBezTo>
                </a:path>
              </a:pathLst>
            </a:custGeom>
            <a:noFill/>
            <a:ln w="63500">
              <a:solidFill>
                <a:schemeClr val="accent4">
                  <a:lumMod val="20000"/>
                  <a:lumOff val="8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</p:grpSp>
      <p:sp>
        <p:nvSpPr>
          <p:cNvPr id="8" name="Rectangle 7"/>
          <p:cNvSpPr/>
          <p:nvPr/>
        </p:nvSpPr>
        <p:spPr>
          <a:xfrm>
            <a:off x="5970376" y="2902941"/>
            <a:ext cx="5036235" cy="3955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9" name="Rectangle 8"/>
          <p:cNvSpPr/>
          <p:nvPr/>
        </p:nvSpPr>
        <p:spPr>
          <a:xfrm>
            <a:off x="4662083" y="5978768"/>
            <a:ext cx="1308294" cy="8792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0" name="Line Callout 1 9"/>
          <p:cNvSpPr/>
          <p:nvPr/>
        </p:nvSpPr>
        <p:spPr>
          <a:xfrm rot="10800000">
            <a:off x="48203" y="2902941"/>
            <a:ext cx="1716427" cy="1524679"/>
          </a:xfrm>
          <a:prstGeom prst="borderCallout1">
            <a:avLst>
              <a:gd name="adj1" fmla="val 53553"/>
              <a:gd name="adj2" fmla="val -310"/>
              <a:gd name="adj3" fmla="val -4108"/>
              <a:gd name="adj4" fmla="val -163505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2" y="2963946"/>
            <a:ext cx="552977" cy="55297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4340" y="2945074"/>
            <a:ext cx="622126" cy="6221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2" y="3609332"/>
            <a:ext cx="552977" cy="63197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615" y="3609332"/>
            <a:ext cx="644246" cy="644246"/>
          </a:xfrm>
          <a:prstGeom prst="rect">
            <a:avLst/>
          </a:prstGeom>
        </p:spPr>
      </p:pic>
      <p:sp>
        <p:nvSpPr>
          <p:cNvPr id="16" name="Line Callout 1 15"/>
          <p:cNvSpPr/>
          <p:nvPr/>
        </p:nvSpPr>
        <p:spPr>
          <a:xfrm rot="10800000">
            <a:off x="368967" y="472560"/>
            <a:ext cx="1413585" cy="1218127"/>
          </a:xfrm>
          <a:prstGeom prst="borderCallout1">
            <a:avLst>
              <a:gd name="adj1" fmla="val 53553"/>
              <a:gd name="adj2" fmla="val -310"/>
              <a:gd name="adj3" fmla="val 96370"/>
              <a:gd name="adj4" fmla="val -192076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8" t="3041" r="16422" b="4562"/>
          <a:stretch/>
        </p:blipFill>
        <p:spPr>
          <a:xfrm>
            <a:off x="475784" y="568275"/>
            <a:ext cx="526345" cy="51334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683" y="982202"/>
            <a:ext cx="552977" cy="631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94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grpSp>
        <p:nvGrpSpPr>
          <p:cNvPr id="6" name="Group 5"/>
          <p:cNvGrpSpPr/>
          <p:nvPr/>
        </p:nvGrpSpPr>
        <p:grpSpPr>
          <a:xfrm>
            <a:off x="1235322" y="0"/>
            <a:ext cx="9792431" cy="6858000"/>
            <a:chOff x="1235322" y="0"/>
            <a:chExt cx="9792431" cy="6858000"/>
          </a:xfrm>
        </p:grpSpPr>
        <p:pic>
          <p:nvPicPr>
            <p:cNvPr id="4" name="Content Placeholder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0" t="1623" r="1148" b="1928"/>
            <a:stretch/>
          </p:blipFill>
          <p:spPr>
            <a:xfrm>
              <a:off x="1235322" y="0"/>
              <a:ext cx="9792431" cy="6858000"/>
            </a:xfrm>
            <a:prstGeom prst="rect">
              <a:avLst/>
            </a:prstGeom>
          </p:spPr>
        </p:pic>
        <p:sp>
          <p:nvSpPr>
            <p:cNvPr id="5" name="Freeform 4"/>
            <p:cNvSpPr/>
            <p:nvPr/>
          </p:nvSpPr>
          <p:spPr>
            <a:xfrm>
              <a:off x="2775284" y="565176"/>
              <a:ext cx="5224052" cy="5593731"/>
            </a:xfrm>
            <a:custGeom>
              <a:avLst/>
              <a:gdLst>
                <a:gd name="connsiteX0" fmla="*/ 1909171 w 5067861"/>
                <a:gd name="connsiteY0" fmla="*/ 3953814 h 5517448"/>
                <a:gd name="connsiteX1" fmla="*/ 1638715 w 5067861"/>
                <a:gd name="connsiteY1" fmla="*/ 3966693 h 5517448"/>
                <a:gd name="connsiteX2" fmla="*/ 1600078 w 5067861"/>
                <a:gd name="connsiteY2" fmla="*/ 3979571 h 5517448"/>
                <a:gd name="connsiteX3" fmla="*/ 1548563 w 5067861"/>
                <a:gd name="connsiteY3" fmla="*/ 3992450 h 5517448"/>
                <a:gd name="connsiteX4" fmla="*/ 1432653 w 5067861"/>
                <a:gd name="connsiteY4" fmla="*/ 4005329 h 5517448"/>
                <a:gd name="connsiteX5" fmla="*/ 1394016 w 5067861"/>
                <a:gd name="connsiteY5" fmla="*/ 4031087 h 5517448"/>
                <a:gd name="connsiteX6" fmla="*/ 1059166 w 5067861"/>
                <a:gd name="connsiteY6" fmla="*/ 4031087 h 5517448"/>
                <a:gd name="connsiteX7" fmla="*/ 969014 w 5067861"/>
                <a:gd name="connsiteY7" fmla="*/ 3992450 h 5517448"/>
                <a:gd name="connsiteX8" fmla="*/ 904619 w 5067861"/>
                <a:gd name="connsiteY8" fmla="*/ 3940935 h 5517448"/>
                <a:gd name="connsiteX9" fmla="*/ 827346 w 5067861"/>
                <a:gd name="connsiteY9" fmla="*/ 3928056 h 5517448"/>
                <a:gd name="connsiteX10" fmla="*/ 750073 w 5067861"/>
                <a:gd name="connsiteY10" fmla="*/ 3902298 h 5517448"/>
                <a:gd name="connsiteX11" fmla="*/ 659921 w 5067861"/>
                <a:gd name="connsiteY11" fmla="*/ 3915177 h 5517448"/>
                <a:gd name="connsiteX12" fmla="*/ 647042 w 5067861"/>
                <a:gd name="connsiteY12" fmla="*/ 3953814 h 5517448"/>
                <a:gd name="connsiteX13" fmla="*/ 621284 w 5067861"/>
                <a:gd name="connsiteY13" fmla="*/ 3992450 h 5517448"/>
                <a:gd name="connsiteX14" fmla="*/ 582647 w 5067861"/>
                <a:gd name="connsiteY14" fmla="*/ 4005329 h 5517448"/>
                <a:gd name="connsiteX15" fmla="*/ 466738 w 5067861"/>
                <a:gd name="connsiteY15" fmla="*/ 4018208 h 5517448"/>
                <a:gd name="connsiteX16" fmla="*/ 428101 w 5067861"/>
                <a:gd name="connsiteY16" fmla="*/ 4043966 h 5517448"/>
                <a:gd name="connsiteX17" fmla="*/ 273555 w 5067861"/>
                <a:gd name="connsiteY17" fmla="*/ 4018208 h 5517448"/>
                <a:gd name="connsiteX18" fmla="*/ 15977 w 5067861"/>
                <a:gd name="connsiteY18" fmla="*/ 4031087 h 5517448"/>
                <a:gd name="connsiteX19" fmla="*/ 3098 w 5067861"/>
                <a:gd name="connsiteY19" fmla="*/ 3696236 h 5517448"/>
                <a:gd name="connsiteX20" fmla="*/ 54614 w 5067861"/>
                <a:gd name="connsiteY20" fmla="*/ 3490174 h 5517448"/>
                <a:gd name="connsiteX21" fmla="*/ 93250 w 5067861"/>
                <a:gd name="connsiteY21" fmla="*/ 3477295 h 5517448"/>
                <a:gd name="connsiteX22" fmla="*/ 144766 w 5067861"/>
                <a:gd name="connsiteY22" fmla="*/ 3412901 h 5517448"/>
                <a:gd name="connsiteX23" fmla="*/ 170524 w 5067861"/>
                <a:gd name="connsiteY23" fmla="*/ 3374264 h 5517448"/>
                <a:gd name="connsiteX24" fmla="*/ 209160 w 5067861"/>
                <a:gd name="connsiteY24" fmla="*/ 3348507 h 5517448"/>
                <a:gd name="connsiteX25" fmla="*/ 286433 w 5067861"/>
                <a:gd name="connsiteY25" fmla="*/ 3284112 h 5517448"/>
                <a:gd name="connsiteX26" fmla="*/ 350828 w 5067861"/>
                <a:gd name="connsiteY26" fmla="*/ 3219718 h 5517448"/>
                <a:gd name="connsiteX27" fmla="*/ 415222 w 5067861"/>
                <a:gd name="connsiteY27" fmla="*/ 3155324 h 5517448"/>
                <a:gd name="connsiteX28" fmla="*/ 428101 w 5067861"/>
                <a:gd name="connsiteY28" fmla="*/ 3116687 h 5517448"/>
                <a:gd name="connsiteX29" fmla="*/ 569769 w 5067861"/>
                <a:gd name="connsiteY29" fmla="*/ 3026535 h 5517448"/>
                <a:gd name="connsiteX30" fmla="*/ 647042 w 5067861"/>
                <a:gd name="connsiteY30" fmla="*/ 2987898 h 5517448"/>
                <a:gd name="connsiteX31" fmla="*/ 685678 w 5067861"/>
                <a:gd name="connsiteY31" fmla="*/ 2975019 h 5517448"/>
                <a:gd name="connsiteX32" fmla="*/ 724315 w 5067861"/>
                <a:gd name="connsiteY32" fmla="*/ 2949262 h 5517448"/>
                <a:gd name="connsiteX33" fmla="*/ 814467 w 5067861"/>
                <a:gd name="connsiteY33" fmla="*/ 2923504 h 5517448"/>
                <a:gd name="connsiteX34" fmla="*/ 853104 w 5067861"/>
                <a:gd name="connsiteY34" fmla="*/ 2897746 h 5517448"/>
                <a:gd name="connsiteX35" fmla="*/ 865983 w 5067861"/>
                <a:gd name="connsiteY35" fmla="*/ 2846231 h 5517448"/>
                <a:gd name="connsiteX36" fmla="*/ 891740 w 5067861"/>
                <a:gd name="connsiteY36" fmla="*/ 2807594 h 5517448"/>
                <a:gd name="connsiteX37" fmla="*/ 943256 w 5067861"/>
                <a:gd name="connsiteY37" fmla="*/ 2743200 h 5517448"/>
                <a:gd name="connsiteX38" fmla="*/ 1355380 w 5067861"/>
                <a:gd name="connsiteY38" fmla="*/ 2743200 h 5517448"/>
                <a:gd name="connsiteX39" fmla="*/ 1432653 w 5067861"/>
                <a:gd name="connsiteY39" fmla="*/ 2717442 h 5517448"/>
                <a:gd name="connsiteX40" fmla="*/ 1612957 w 5067861"/>
                <a:gd name="connsiteY40" fmla="*/ 2730321 h 5517448"/>
                <a:gd name="connsiteX41" fmla="*/ 1664473 w 5067861"/>
                <a:gd name="connsiteY41" fmla="*/ 2653048 h 5517448"/>
                <a:gd name="connsiteX42" fmla="*/ 1651594 w 5067861"/>
                <a:gd name="connsiteY42" fmla="*/ 2601532 h 5517448"/>
                <a:gd name="connsiteX43" fmla="*/ 1561442 w 5067861"/>
                <a:gd name="connsiteY43" fmla="*/ 2562895 h 5517448"/>
                <a:gd name="connsiteX44" fmla="*/ 1497047 w 5067861"/>
                <a:gd name="connsiteY44" fmla="*/ 2485622 h 5517448"/>
                <a:gd name="connsiteX45" fmla="*/ 1484169 w 5067861"/>
                <a:gd name="connsiteY45" fmla="*/ 2446986 h 5517448"/>
                <a:gd name="connsiteX46" fmla="*/ 1458411 w 5067861"/>
                <a:gd name="connsiteY46" fmla="*/ 2356833 h 5517448"/>
                <a:gd name="connsiteX47" fmla="*/ 1432653 w 5067861"/>
                <a:gd name="connsiteY47" fmla="*/ 2318197 h 5517448"/>
                <a:gd name="connsiteX48" fmla="*/ 1419774 w 5067861"/>
                <a:gd name="connsiteY48" fmla="*/ 2279560 h 5517448"/>
                <a:gd name="connsiteX49" fmla="*/ 1368259 w 5067861"/>
                <a:gd name="connsiteY49" fmla="*/ 2202287 h 5517448"/>
                <a:gd name="connsiteX50" fmla="*/ 1303864 w 5067861"/>
                <a:gd name="connsiteY50" fmla="*/ 2086377 h 5517448"/>
                <a:gd name="connsiteX51" fmla="*/ 1278107 w 5067861"/>
                <a:gd name="connsiteY51" fmla="*/ 2047740 h 5517448"/>
                <a:gd name="connsiteX52" fmla="*/ 1252349 w 5067861"/>
                <a:gd name="connsiteY52" fmla="*/ 1957588 h 5517448"/>
                <a:gd name="connsiteX53" fmla="*/ 1226591 w 5067861"/>
                <a:gd name="connsiteY53" fmla="*/ 1738648 h 5517448"/>
                <a:gd name="connsiteX54" fmla="*/ 1200833 w 5067861"/>
                <a:gd name="connsiteY54" fmla="*/ 1687132 h 5517448"/>
                <a:gd name="connsiteX55" fmla="*/ 1239470 w 5067861"/>
                <a:gd name="connsiteY55" fmla="*/ 1416676 h 5517448"/>
                <a:gd name="connsiteX56" fmla="*/ 1290985 w 5067861"/>
                <a:gd name="connsiteY56" fmla="*/ 1300766 h 5517448"/>
                <a:gd name="connsiteX57" fmla="*/ 1316743 w 5067861"/>
                <a:gd name="connsiteY57" fmla="*/ 1210614 h 5517448"/>
                <a:gd name="connsiteX58" fmla="*/ 1432653 w 5067861"/>
                <a:gd name="connsiteY58" fmla="*/ 1159098 h 5517448"/>
                <a:gd name="connsiteX59" fmla="*/ 1471290 w 5067861"/>
                <a:gd name="connsiteY59" fmla="*/ 1133340 h 5517448"/>
                <a:gd name="connsiteX60" fmla="*/ 1484169 w 5067861"/>
                <a:gd name="connsiteY60" fmla="*/ 1094704 h 5517448"/>
                <a:gd name="connsiteX61" fmla="*/ 1509926 w 5067861"/>
                <a:gd name="connsiteY61" fmla="*/ 1056067 h 5517448"/>
                <a:gd name="connsiteX62" fmla="*/ 1522805 w 5067861"/>
                <a:gd name="connsiteY62" fmla="*/ 1004552 h 5517448"/>
                <a:gd name="connsiteX63" fmla="*/ 1548563 w 5067861"/>
                <a:gd name="connsiteY63" fmla="*/ 965915 h 5517448"/>
                <a:gd name="connsiteX64" fmla="*/ 1612957 w 5067861"/>
                <a:gd name="connsiteY64" fmla="*/ 875763 h 5517448"/>
                <a:gd name="connsiteX65" fmla="*/ 1638715 w 5067861"/>
                <a:gd name="connsiteY65" fmla="*/ 824248 h 5517448"/>
                <a:gd name="connsiteX66" fmla="*/ 1664473 w 5067861"/>
                <a:gd name="connsiteY66" fmla="*/ 746974 h 5517448"/>
                <a:gd name="connsiteX67" fmla="*/ 1677352 w 5067861"/>
                <a:gd name="connsiteY67" fmla="*/ 708338 h 5517448"/>
                <a:gd name="connsiteX68" fmla="*/ 1690231 w 5067861"/>
                <a:gd name="connsiteY68" fmla="*/ 669701 h 5517448"/>
                <a:gd name="connsiteX69" fmla="*/ 1715988 w 5067861"/>
                <a:gd name="connsiteY69" fmla="*/ 618186 h 5517448"/>
                <a:gd name="connsiteX70" fmla="*/ 1741746 w 5067861"/>
                <a:gd name="connsiteY70" fmla="*/ 579549 h 5517448"/>
                <a:gd name="connsiteX71" fmla="*/ 1754625 w 5067861"/>
                <a:gd name="connsiteY71" fmla="*/ 540912 h 5517448"/>
                <a:gd name="connsiteX72" fmla="*/ 1793262 w 5067861"/>
                <a:gd name="connsiteY72" fmla="*/ 450760 h 5517448"/>
                <a:gd name="connsiteX73" fmla="*/ 1806140 w 5067861"/>
                <a:gd name="connsiteY73" fmla="*/ 321971 h 5517448"/>
                <a:gd name="connsiteX74" fmla="*/ 1831898 w 5067861"/>
                <a:gd name="connsiteY74" fmla="*/ 283335 h 5517448"/>
                <a:gd name="connsiteX75" fmla="*/ 1844777 w 5067861"/>
                <a:gd name="connsiteY75" fmla="*/ 231819 h 5517448"/>
                <a:gd name="connsiteX76" fmla="*/ 1870535 w 5067861"/>
                <a:gd name="connsiteY76" fmla="*/ 154546 h 5517448"/>
                <a:gd name="connsiteX77" fmla="*/ 1883414 w 5067861"/>
                <a:gd name="connsiteY77" fmla="*/ 115909 h 5517448"/>
                <a:gd name="connsiteX78" fmla="*/ 1909171 w 5067861"/>
                <a:gd name="connsiteY78" fmla="*/ 0 h 5517448"/>
                <a:gd name="connsiteX79" fmla="*/ 1947808 w 5067861"/>
                <a:gd name="connsiteY79" fmla="*/ 128788 h 5517448"/>
                <a:gd name="connsiteX80" fmla="*/ 1960687 w 5067861"/>
                <a:gd name="connsiteY80" fmla="*/ 167425 h 5517448"/>
                <a:gd name="connsiteX81" fmla="*/ 1986445 w 5067861"/>
                <a:gd name="connsiteY81" fmla="*/ 206062 h 5517448"/>
                <a:gd name="connsiteX82" fmla="*/ 2012202 w 5067861"/>
                <a:gd name="connsiteY82" fmla="*/ 283335 h 5517448"/>
                <a:gd name="connsiteX83" fmla="*/ 2025081 w 5067861"/>
                <a:gd name="connsiteY83" fmla="*/ 321971 h 5517448"/>
                <a:gd name="connsiteX84" fmla="*/ 2037960 w 5067861"/>
                <a:gd name="connsiteY84" fmla="*/ 360608 h 5517448"/>
                <a:gd name="connsiteX85" fmla="*/ 2063718 w 5067861"/>
                <a:gd name="connsiteY85" fmla="*/ 399245 h 5517448"/>
                <a:gd name="connsiteX86" fmla="*/ 2076597 w 5067861"/>
                <a:gd name="connsiteY86" fmla="*/ 450760 h 5517448"/>
                <a:gd name="connsiteX87" fmla="*/ 2102355 w 5067861"/>
                <a:gd name="connsiteY87" fmla="*/ 489397 h 5517448"/>
                <a:gd name="connsiteX88" fmla="*/ 2128112 w 5067861"/>
                <a:gd name="connsiteY88" fmla="*/ 540912 h 5517448"/>
                <a:gd name="connsiteX89" fmla="*/ 2166749 w 5067861"/>
                <a:gd name="connsiteY89" fmla="*/ 669701 h 5517448"/>
                <a:gd name="connsiteX90" fmla="*/ 2192507 w 5067861"/>
                <a:gd name="connsiteY90" fmla="*/ 850005 h 5517448"/>
                <a:gd name="connsiteX91" fmla="*/ 2256901 w 5067861"/>
                <a:gd name="connsiteY91" fmla="*/ 837126 h 5517448"/>
                <a:gd name="connsiteX92" fmla="*/ 2308416 w 5067861"/>
                <a:gd name="connsiteY92" fmla="*/ 759853 h 5517448"/>
                <a:gd name="connsiteX93" fmla="*/ 2334174 w 5067861"/>
                <a:gd name="connsiteY93" fmla="*/ 721217 h 5517448"/>
                <a:gd name="connsiteX94" fmla="*/ 2359932 w 5067861"/>
                <a:gd name="connsiteY94" fmla="*/ 682580 h 5517448"/>
                <a:gd name="connsiteX95" fmla="*/ 2437205 w 5067861"/>
                <a:gd name="connsiteY95" fmla="*/ 643943 h 5517448"/>
                <a:gd name="connsiteX96" fmla="*/ 2475842 w 5067861"/>
                <a:gd name="connsiteY96" fmla="*/ 605307 h 5517448"/>
                <a:gd name="connsiteX97" fmla="*/ 2501600 w 5067861"/>
                <a:gd name="connsiteY97" fmla="*/ 528033 h 5517448"/>
                <a:gd name="connsiteX98" fmla="*/ 2514478 w 5067861"/>
                <a:gd name="connsiteY98" fmla="*/ 489397 h 5517448"/>
                <a:gd name="connsiteX99" fmla="*/ 2604631 w 5067861"/>
                <a:gd name="connsiteY99" fmla="*/ 373487 h 5517448"/>
                <a:gd name="connsiteX100" fmla="*/ 2643267 w 5067861"/>
                <a:gd name="connsiteY100" fmla="*/ 347729 h 5517448"/>
                <a:gd name="connsiteX101" fmla="*/ 2733419 w 5067861"/>
                <a:gd name="connsiteY101" fmla="*/ 283335 h 5517448"/>
                <a:gd name="connsiteX102" fmla="*/ 2810693 w 5067861"/>
                <a:gd name="connsiteY102" fmla="*/ 257577 h 5517448"/>
                <a:gd name="connsiteX103" fmla="*/ 2849329 w 5067861"/>
                <a:gd name="connsiteY103" fmla="*/ 231819 h 5517448"/>
                <a:gd name="connsiteX104" fmla="*/ 2926602 w 5067861"/>
                <a:gd name="connsiteY104" fmla="*/ 206062 h 5517448"/>
                <a:gd name="connsiteX105" fmla="*/ 2965239 w 5067861"/>
                <a:gd name="connsiteY105" fmla="*/ 193183 h 5517448"/>
                <a:gd name="connsiteX106" fmla="*/ 3029633 w 5067861"/>
                <a:gd name="connsiteY106" fmla="*/ 180304 h 5517448"/>
                <a:gd name="connsiteX107" fmla="*/ 3068270 w 5067861"/>
                <a:gd name="connsiteY107" fmla="*/ 167425 h 5517448"/>
                <a:gd name="connsiteX108" fmla="*/ 3145543 w 5067861"/>
                <a:gd name="connsiteY108" fmla="*/ 154546 h 5517448"/>
                <a:gd name="connsiteX109" fmla="*/ 3209938 w 5067861"/>
                <a:gd name="connsiteY109" fmla="*/ 141667 h 5517448"/>
                <a:gd name="connsiteX110" fmla="*/ 3287211 w 5067861"/>
                <a:gd name="connsiteY110" fmla="*/ 115909 h 5517448"/>
                <a:gd name="connsiteX111" fmla="*/ 3390242 w 5067861"/>
                <a:gd name="connsiteY111" fmla="*/ 25757 h 5517448"/>
                <a:gd name="connsiteX112" fmla="*/ 3428878 w 5067861"/>
                <a:gd name="connsiteY112" fmla="*/ 0 h 5517448"/>
                <a:gd name="connsiteX113" fmla="*/ 3506152 w 5067861"/>
                <a:gd name="connsiteY113" fmla="*/ 38636 h 5517448"/>
                <a:gd name="connsiteX114" fmla="*/ 3519031 w 5067861"/>
                <a:gd name="connsiteY114" fmla="*/ 90152 h 5517448"/>
                <a:gd name="connsiteX115" fmla="*/ 3531909 w 5067861"/>
                <a:gd name="connsiteY115" fmla="*/ 154546 h 5517448"/>
                <a:gd name="connsiteX116" fmla="*/ 3544788 w 5067861"/>
                <a:gd name="connsiteY116" fmla="*/ 244698 h 5517448"/>
                <a:gd name="connsiteX117" fmla="*/ 3596304 w 5067861"/>
                <a:gd name="connsiteY117" fmla="*/ 321971 h 5517448"/>
                <a:gd name="connsiteX118" fmla="*/ 3634940 w 5067861"/>
                <a:gd name="connsiteY118" fmla="*/ 399245 h 5517448"/>
                <a:gd name="connsiteX119" fmla="*/ 3647819 w 5067861"/>
                <a:gd name="connsiteY119" fmla="*/ 437881 h 5517448"/>
                <a:gd name="connsiteX120" fmla="*/ 3686456 w 5067861"/>
                <a:gd name="connsiteY120" fmla="*/ 463639 h 5517448"/>
                <a:gd name="connsiteX121" fmla="*/ 3750850 w 5067861"/>
                <a:gd name="connsiteY121" fmla="*/ 515155 h 5517448"/>
                <a:gd name="connsiteX122" fmla="*/ 3828124 w 5067861"/>
                <a:gd name="connsiteY122" fmla="*/ 566670 h 5517448"/>
                <a:gd name="connsiteX123" fmla="*/ 3918276 w 5067861"/>
                <a:gd name="connsiteY123" fmla="*/ 618186 h 5517448"/>
                <a:gd name="connsiteX124" fmla="*/ 3995549 w 5067861"/>
                <a:gd name="connsiteY124" fmla="*/ 669701 h 5517448"/>
                <a:gd name="connsiteX125" fmla="*/ 4098580 w 5067861"/>
                <a:gd name="connsiteY125" fmla="*/ 708338 h 5517448"/>
                <a:gd name="connsiteX126" fmla="*/ 4137216 w 5067861"/>
                <a:gd name="connsiteY126" fmla="*/ 734095 h 5517448"/>
                <a:gd name="connsiteX127" fmla="*/ 4175853 w 5067861"/>
                <a:gd name="connsiteY127" fmla="*/ 746974 h 5517448"/>
                <a:gd name="connsiteX128" fmla="*/ 4240247 w 5067861"/>
                <a:gd name="connsiteY128" fmla="*/ 772732 h 5517448"/>
                <a:gd name="connsiteX129" fmla="*/ 4291763 w 5067861"/>
                <a:gd name="connsiteY129" fmla="*/ 746974 h 5517448"/>
                <a:gd name="connsiteX130" fmla="*/ 4587977 w 5067861"/>
                <a:gd name="connsiteY130" fmla="*/ 721217 h 5517448"/>
                <a:gd name="connsiteX131" fmla="*/ 4626614 w 5067861"/>
                <a:gd name="connsiteY131" fmla="*/ 682580 h 5517448"/>
                <a:gd name="connsiteX132" fmla="*/ 4703887 w 5067861"/>
                <a:gd name="connsiteY132" fmla="*/ 631064 h 5517448"/>
                <a:gd name="connsiteX133" fmla="*/ 4755402 w 5067861"/>
                <a:gd name="connsiteY133" fmla="*/ 643943 h 5517448"/>
                <a:gd name="connsiteX134" fmla="*/ 4832676 w 5067861"/>
                <a:gd name="connsiteY134" fmla="*/ 682580 h 5517448"/>
                <a:gd name="connsiteX135" fmla="*/ 4922828 w 5067861"/>
                <a:gd name="connsiteY135" fmla="*/ 695459 h 5517448"/>
                <a:gd name="connsiteX136" fmla="*/ 4884191 w 5067861"/>
                <a:gd name="connsiteY136" fmla="*/ 824248 h 5517448"/>
                <a:gd name="connsiteX137" fmla="*/ 4858433 w 5067861"/>
                <a:gd name="connsiteY137" fmla="*/ 901521 h 5517448"/>
                <a:gd name="connsiteX138" fmla="*/ 4832676 w 5067861"/>
                <a:gd name="connsiteY138" fmla="*/ 1056067 h 5517448"/>
                <a:gd name="connsiteX139" fmla="*/ 4781160 w 5067861"/>
                <a:gd name="connsiteY139" fmla="*/ 1133340 h 5517448"/>
                <a:gd name="connsiteX140" fmla="*/ 4755402 w 5067861"/>
                <a:gd name="connsiteY140" fmla="*/ 1210614 h 5517448"/>
                <a:gd name="connsiteX141" fmla="*/ 4729645 w 5067861"/>
                <a:gd name="connsiteY141" fmla="*/ 1313645 h 5517448"/>
                <a:gd name="connsiteX142" fmla="*/ 4742524 w 5067861"/>
                <a:gd name="connsiteY142" fmla="*/ 1442433 h 5517448"/>
                <a:gd name="connsiteX143" fmla="*/ 4755402 w 5067861"/>
                <a:gd name="connsiteY143" fmla="*/ 1481070 h 5517448"/>
                <a:gd name="connsiteX144" fmla="*/ 4768281 w 5067861"/>
                <a:gd name="connsiteY144" fmla="*/ 1532586 h 5517448"/>
                <a:gd name="connsiteX145" fmla="*/ 4755402 w 5067861"/>
                <a:gd name="connsiteY145" fmla="*/ 1751526 h 5517448"/>
                <a:gd name="connsiteX146" fmla="*/ 4716766 w 5067861"/>
                <a:gd name="connsiteY146" fmla="*/ 1867436 h 5517448"/>
                <a:gd name="connsiteX147" fmla="*/ 4703887 w 5067861"/>
                <a:gd name="connsiteY147" fmla="*/ 1906073 h 5517448"/>
                <a:gd name="connsiteX148" fmla="*/ 4742524 w 5067861"/>
                <a:gd name="connsiteY148" fmla="*/ 2163650 h 5517448"/>
                <a:gd name="connsiteX149" fmla="*/ 4768281 w 5067861"/>
                <a:gd name="connsiteY149" fmla="*/ 2305318 h 5517448"/>
                <a:gd name="connsiteX150" fmla="*/ 4806918 w 5067861"/>
                <a:gd name="connsiteY150" fmla="*/ 2331076 h 5517448"/>
                <a:gd name="connsiteX151" fmla="*/ 4858433 w 5067861"/>
                <a:gd name="connsiteY151" fmla="*/ 2446986 h 5517448"/>
                <a:gd name="connsiteX152" fmla="*/ 4871312 w 5067861"/>
                <a:gd name="connsiteY152" fmla="*/ 2485622 h 5517448"/>
                <a:gd name="connsiteX153" fmla="*/ 4884191 w 5067861"/>
                <a:gd name="connsiteY153" fmla="*/ 2588653 h 5517448"/>
                <a:gd name="connsiteX154" fmla="*/ 4922828 w 5067861"/>
                <a:gd name="connsiteY154" fmla="*/ 2601532 h 5517448"/>
                <a:gd name="connsiteX155" fmla="*/ 4961464 w 5067861"/>
                <a:gd name="connsiteY155" fmla="*/ 2627290 h 5517448"/>
                <a:gd name="connsiteX156" fmla="*/ 5051616 w 5067861"/>
                <a:gd name="connsiteY156" fmla="*/ 2691684 h 5517448"/>
                <a:gd name="connsiteX157" fmla="*/ 5051616 w 5067861"/>
                <a:gd name="connsiteY157" fmla="*/ 2884867 h 5517448"/>
                <a:gd name="connsiteX158" fmla="*/ 5012980 w 5067861"/>
                <a:gd name="connsiteY158" fmla="*/ 2923504 h 5517448"/>
                <a:gd name="connsiteX159" fmla="*/ 4974343 w 5067861"/>
                <a:gd name="connsiteY159" fmla="*/ 2936383 h 5517448"/>
                <a:gd name="connsiteX160" fmla="*/ 4768281 w 5067861"/>
                <a:gd name="connsiteY160" fmla="*/ 2987898 h 5517448"/>
                <a:gd name="connsiteX161" fmla="*/ 4755402 w 5067861"/>
                <a:gd name="connsiteY161" fmla="*/ 3026535 h 5517448"/>
                <a:gd name="connsiteX162" fmla="*/ 4716766 w 5067861"/>
                <a:gd name="connsiteY162" fmla="*/ 3052293 h 5517448"/>
                <a:gd name="connsiteX163" fmla="*/ 4691008 w 5067861"/>
                <a:gd name="connsiteY163" fmla="*/ 3090929 h 5517448"/>
                <a:gd name="connsiteX164" fmla="*/ 4575098 w 5067861"/>
                <a:gd name="connsiteY164" fmla="*/ 3181081 h 5517448"/>
                <a:gd name="connsiteX165" fmla="*/ 4497825 w 5067861"/>
                <a:gd name="connsiteY165" fmla="*/ 3232597 h 5517448"/>
                <a:gd name="connsiteX166" fmla="*/ 4420552 w 5067861"/>
                <a:gd name="connsiteY166" fmla="*/ 3245476 h 5517448"/>
                <a:gd name="connsiteX167" fmla="*/ 4381915 w 5067861"/>
                <a:gd name="connsiteY167" fmla="*/ 3271233 h 5517448"/>
                <a:gd name="connsiteX168" fmla="*/ 4330400 w 5067861"/>
                <a:gd name="connsiteY168" fmla="*/ 3309870 h 5517448"/>
                <a:gd name="connsiteX169" fmla="*/ 4291763 w 5067861"/>
                <a:gd name="connsiteY169" fmla="*/ 3322749 h 5517448"/>
                <a:gd name="connsiteX170" fmla="*/ 4188732 w 5067861"/>
                <a:gd name="connsiteY170" fmla="*/ 3348507 h 5517448"/>
                <a:gd name="connsiteX171" fmla="*/ 4175853 w 5067861"/>
                <a:gd name="connsiteY171" fmla="*/ 3387143 h 5517448"/>
                <a:gd name="connsiteX172" fmla="*/ 4098580 w 5067861"/>
                <a:gd name="connsiteY172" fmla="*/ 3438659 h 5517448"/>
                <a:gd name="connsiteX173" fmla="*/ 4072822 w 5067861"/>
                <a:gd name="connsiteY173" fmla="*/ 3477295 h 5517448"/>
                <a:gd name="connsiteX174" fmla="*/ 3995549 w 5067861"/>
                <a:gd name="connsiteY174" fmla="*/ 3541690 h 5517448"/>
                <a:gd name="connsiteX175" fmla="*/ 3918276 w 5067861"/>
                <a:gd name="connsiteY175" fmla="*/ 3567448 h 5517448"/>
                <a:gd name="connsiteX176" fmla="*/ 3828124 w 5067861"/>
                <a:gd name="connsiteY176" fmla="*/ 3593205 h 5517448"/>
                <a:gd name="connsiteX177" fmla="*/ 3789487 w 5067861"/>
                <a:gd name="connsiteY177" fmla="*/ 3618963 h 5517448"/>
                <a:gd name="connsiteX178" fmla="*/ 3776608 w 5067861"/>
                <a:gd name="connsiteY178" fmla="*/ 3657600 h 5517448"/>
                <a:gd name="connsiteX179" fmla="*/ 3982670 w 5067861"/>
                <a:gd name="connsiteY179" fmla="*/ 3709115 h 5517448"/>
                <a:gd name="connsiteX180" fmla="*/ 4059943 w 5067861"/>
                <a:gd name="connsiteY180" fmla="*/ 3760631 h 5517448"/>
                <a:gd name="connsiteX181" fmla="*/ 4227369 w 5067861"/>
                <a:gd name="connsiteY181" fmla="*/ 3799267 h 5517448"/>
                <a:gd name="connsiteX182" fmla="*/ 4304642 w 5067861"/>
                <a:gd name="connsiteY182" fmla="*/ 3915177 h 5517448"/>
                <a:gd name="connsiteX183" fmla="*/ 4343278 w 5067861"/>
                <a:gd name="connsiteY183" fmla="*/ 3928056 h 5517448"/>
                <a:gd name="connsiteX184" fmla="*/ 4369036 w 5067861"/>
                <a:gd name="connsiteY184" fmla="*/ 3966693 h 5517448"/>
                <a:gd name="connsiteX185" fmla="*/ 4407673 w 5067861"/>
                <a:gd name="connsiteY185" fmla="*/ 4005329 h 5517448"/>
                <a:gd name="connsiteX186" fmla="*/ 4446309 w 5067861"/>
                <a:gd name="connsiteY186" fmla="*/ 4082602 h 5517448"/>
                <a:gd name="connsiteX187" fmla="*/ 4523583 w 5067861"/>
                <a:gd name="connsiteY187" fmla="*/ 4134118 h 5517448"/>
                <a:gd name="connsiteX188" fmla="*/ 4600856 w 5067861"/>
                <a:gd name="connsiteY188" fmla="*/ 4198512 h 5517448"/>
                <a:gd name="connsiteX189" fmla="*/ 4613735 w 5067861"/>
                <a:gd name="connsiteY189" fmla="*/ 4237149 h 5517448"/>
                <a:gd name="connsiteX190" fmla="*/ 4652371 w 5067861"/>
                <a:gd name="connsiteY190" fmla="*/ 4262907 h 5517448"/>
                <a:gd name="connsiteX191" fmla="*/ 4678129 w 5067861"/>
                <a:gd name="connsiteY191" fmla="*/ 4301543 h 5517448"/>
                <a:gd name="connsiteX192" fmla="*/ 4691008 w 5067861"/>
                <a:gd name="connsiteY192" fmla="*/ 4340180 h 5517448"/>
                <a:gd name="connsiteX193" fmla="*/ 4755402 w 5067861"/>
                <a:gd name="connsiteY193" fmla="*/ 4417453 h 5517448"/>
                <a:gd name="connsiteX194" fmla="*/ 4781160 w 5067861"/>
                <a:gd name="connsiteY194" fmla="*/ 4456090 h 5517448"/>
                <a:gd name="connsiteX195" fmla="*/ 4742524 w 5067861"/>
                <a:gd name="connsiteY195" fmla="*/ 4468969 h 5517448"/>
                <a:gd name="connsiteX196" fmla="*/ 4266005 w 5067861"/>
                <a:gd name="connsiteY196" fmla="*/ 4481848 h 5517448"/>
                <a:gd name="connsiteX197" fmla="*/ 4227369 w 5067861"/>
                <a:gd name="connsiteY197" fmla="*/ 4597757 h 5517448"/>
                <a:gd name="connsiteX198" fmla="*/ 4021307 w 5067861"/>
                <a:gd name="connsiteY198" fmla="*/ 4597757 h 5517448"/>
                <a:gd name="connsiteX199" fmla="*/ 4008428 w 5067861"/>
                <a:gd name="connsiteY199" fmla="*/ 4687909 h 5517448"/>
                <a:gd name="connsiteX200" fmla="*/ 3969791 w 5067861"/>
                <a:gd name="connsiteY200" fmla="*/ 4700788 h 5517448"/>
                <a:gd name="connsiteX201" fmla="*/ 3892518 w 5067861"/>
                <a:gd name="connsiteY201" fmla="*/ 4687909 h 5517448"/>
                <a:gd name="connsiteX202" fmla="*/ 3815245 w 5067861"/>
                <a:gd name="connsiteY202" fmla="*/ 4623515 h 5517448"/>
                <a:gd name="connsiteX203" fmla="*/ 3673577 w 5067861"/>
                <a:gd name="connsiteY203" fmla="*/ 4649273 h 5517448"/>
                <a:gd name="connsiteX204" fmla="*/ 3596304 w 5067861"/>
                <a:gd name="connsiteY204" fmla="*/ 4700788 h 5517448"/>
                <a:gd name="connsiteX205" fmla="*/ 3557667 w 5067861"/>
                <a:gd name="connsiteY205" fmla="*/ 4726546 h 5517448"/>
                <a:gd name="connsiteX206" fmla="*/ 3403121 w 5067861"/>
                <a:gd name="connsiteY206" fmla="*/ 4739425 h 5517448"/>
                <a:gd name="connsiteX207" fmla="*/ 3325847 w 5067861"/>
                <a:gd name="connsiteY207" fmla="*/ 4765183 h 5517448"/>
                <a:gd name="connsiteX208" fmla="*/ 3248574 w 5067861"/>
                <a:gd name="connsiteY208" fmla="*/ 4803819 h 5517448"/>
                <a:gd name="connsiteX209" fmla="*/ 3235695 w 5067861"/>
                <a:gd name="connsiteY209" fmla="*/ 4842456 h 5517448"/>
                <a:gd name="connsiteX210" fmla="*/ 3209938 w 5067861"/>
                <a:gd name="connsiteY210" fmla="*/ 5035639 h 5517448"/>
                <a:gd name="connsiteX211" fmla="*/ 3184180 w 5067861"/>
                <a:gd name="connsiteY211" fmla="*/ 5074276 h 5517448"/>
                <a:gd name="connsiteX212" fmla="*/ 3158422 w 5067861"/>
                <a:gd name="connsiteY212" fmla="*/ 5151549 h 5517448"/>
                <a:gd name="connsiteX213" fmla="*/ 3171301 w 5067861"/>
                <a:gd name="connsiteY213" fmla="*/ 5409126 h 5517448"/>
                <a:gd name="connsiteX214" fmla="*/ 3171301 w 5067861"/>
                <a:gd name="connsiteY214" fmla="*/ 5512157 h 5517448"/>
                <a:gd name="connsiteX215" fmla="*/ 3106907 w 5067861"/>
                <a:gd name="connsiteY215" fmla="*/ 5512157 h 5517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</a:cxnLst>
              <a:rect l="l" t="t" r="r" b="b"/>
              <a:pathLst>
                <a:path w="5067861" h="5517448">
                  <a:moveTo>
                    <a:pt x="1909171" y="3953814"/>
                  </a:moveTo>
                  <a:cubicBezTo>
                    <a:pt x="1819019" y="3958107"/>
                    <a:pt x="1728657" y="3959198"/>
                    <a:pt x="1638715" y="3966693"/>
                  </a:cubicBezTo>
                  <a:cubicBezTo>
                    <a:pt x="1625186" y="3967820"/>
                    <a:pt x="1613131" y="3975842"/>
                    <a:pt x="1600078" y="3979571"/>
                  </a:cubicBezTo>
                  <a:cubicBezTo>
                    <a:pt x="1583059" y="3984433"/>
                    <a:pt x="1566057" y="3989759"/>
                    <a:pt x="1548563" y="3992450"/>
                  </a:cubicBezTo>
                  <a:cubicBezTo>
                    <a:pt x="1510141" y="3998361"/>
                    <a:pt x="1471290" y="4001036"/>
                    <a:pt x="1432653" y="4005329"/>
                  </a:cubicBezTo>
                  <a:cubicBezTo>
                    <a:pt x="1419774" y="4013915"/>
                    <a:pt x="1407860" y="4024165"/>
                    <a:pt x="1394016" y="4031087"/>
                  </a:cubicBezTo>
                  <a:cubicBezTo>
                    <a:pt x="1302221" y="4076985"/>
                    <a:pt x="1073365" y="4031704"/>
                    <a:pt x="1059166" y="4031087"/>
                  </a:cubicBezTo>
                  <a:cubicBezTo>
                    <a:pt x="1032324" y="4022140"/>
                    <a:pt x="990234" y="4010134"/>
                    <a:pt x="969014" y="3992450"/>
                  </a:cubicBezTo>
                  <a:cubicBezTo>
                    <a:pt x="910466" y="3943660"/>
                    <a:pt x="980095" y="3957708"/>
                    <a:pt x="904619" y="3940935"/>
                  </a:cubicBezTo>
                  <a:cubicBezTo>
                    <a:pt x="879128" y="3935270"/>
                    <a:pt x="852679" y="3934389"/>
                    <a:pt x="827346" y="3928056"/>
                  </a:cubicBezTo>
                  <a:cubicBezTo>
                    <a:pt x="801006" y="3921471"/>
                    <a:pt x="750073" y="3902298"/>
                    <a:pt x="750073" y="3902298"/>
                  </a:cubicBezTo>
                  <a:cubicBezTo>
                    <a:pt x="720022" y="3906591"/>
                    <a:pt x="687072" y="3901601"/>
                    <a:pt x="659921" y="3915177"/>
                  </a:cubicBezTo>
                  <a:cubicBezTo>
                    <a:pt x="647779" y="3921248"/>
                    <a:pt x="653113" y="3941672"/>
                    <a:pt x="647042" y="3953814"/>
                  </a:cubicBezTo>
                  <a:cubicBezTo>
                    <a:pt x="640120" y="3967658"/>
                    <a:pt x="633371" y="3982781"/>
                    <a:pt x="621284" y="3992450"/>
                  </a:cubicBezTo>
                  <a:cubicBezTo>
                    <a:pt x="610683" y="4000931"/>
                    <a:pt x="596038" y="4003097"/>
                    <a:pt x="582647" y="4005329"/>
                  </a:cubicBezTo>
                  <a:cubicBezTo>
                    <a:pt x="544302" y="4011720"/>
                    <a:pt x="505374" y="4013915"/>
                    <a:pt x="466738" y="4018208"/>
                  </a:cubicBezTo>
                  <a:cubicBezTo>
                    <a:pt x="453859" y="4026794"/>
                    <a:pt x="443526" y="4042681"/>
                    <a:pt x="428101" y="4043966"/>
                  </a:cubicBezTo>
                  <a:cubicBezTo>
                    <a:pt x="359086" y="4049717"/>
                    <a:pt x="327983" y="4036351"/>
                    <a:pt x="273555" y="4018208"/>
                  </a:cubicBezTo>
                  <a:cubicBezTo>
                    <a:pt x="139119" y="4063020"/>
                    <a:pt x="223363" y="4045900"/>
                    <a:pt x="15977" y="4031087"/>
                  </a:cubicBezTo>
                  <a:cubicBezTo>
                    <a:pt x="11684" y="3919470"/>
                    <a:pt x="3098" y="3807936"/>
                    <a:pt x="3098" y="3696236"/>
                  </a:cubicBezTo>
                  <a:cubicBezTo>
                    <a:pt x="3098" y="3600289"/>
                    <a:pt x="-18957" y="3539222"/>
                    <a:pt x="54614" y="3490174"/>
                  </a:cubicBezTo>
                  <a:cubicBezTo>
                    <a:pt x="65909" y="3482644"/>
                    <a:pt x="80371" y="3481588"/>
                    <a:pt x="93250" y="3477295"/>
                  </a:cubicBezTo>
                  <a:cubicBezTo>
                    <a:pt x="118323" y="3402078"/>
                    <a:pt x="86511" y="3471156"/>
                    <a:pt x="144766" y="3412901"/>
                  </a:cubicBezTo>
                  <a:cubicBezTo>
                    <a:pt x="155711" y="3401956"/>
                    <a:pt x="159579" y="3385209"/>
                    <a:pt x="170524" y="3374264"/>
                  </a:cubicBezTo>
                  <a:cubicBezTo>
                    <a:pt x="181469" y="3363319"/>
                    <a:pt x="197269" y="3358416"/>
                    <a:pt x="209160" y="3348507"/>
                  </a:cubicBezTo>
                  <a:cubicBezTo>
                    <a:pt x="308330" y="3265865"/>
                    <a:pt x="190501" y="3348068"/>
                    <a:pt x="286433" y="3284112"/>
                  </a:cubicBezTo>
                  <a:cubicBezTo>
                    <a:pt x="355126" y="3181076"/>
                    <a:pt x="264963" y="3305584"/>
                    <a:pt x="350828" y="3219718"/>
                  </a:cubicBezTo>
                  <a:cubicBezTo>
                    <a:pt x="436683" y="3133862"/>
                    <a:pt x="312194" y="3224007"/>
                    <a:pt x="415222" y="3155324"/>
                  </a:cubicBezTo>
                  <a:cubicBezTo>
                    <a:pt x="419515" y="3142445"/>
                    <a:pt x="421508" y="3128554"/>
                    <a:pt x="428101" y="3116687"/>
                  </a:cubicBezTo>
                  <a:cubicBezTo>
                    <a:pt x="484080" y="3015924"/>
                    <a:pt x="461105" y="3042058"/>
                    <a:pt x="569769" y="3026535"/>
                  </a:cubicBezTo>
                  <a:cubicBezTo>
                    <a:pt x="666881" y="2994164"/>
                    <a:pt x="547179" y="3037830"/>
                    <a:pt x="647042" y="2987898"/>
                  </a:cubicBezTo>
                  <a:cubicBezTo>
                    <a:pt x="659184" y="2981827"/>
                    <a:pt x="673536" y="2981090"/>
                    <a:pt x="685678" y="2975019"/>
                  </a:cubicBezTo>
                  <a:cubicBezTo>
                    <a:pt x="699522" y="2968097"/>
                    <a:pt x="710471" y="2956184"/>
                    <a:pt x="724315" y="2949262"/>
                  </a:cubicBezTo>
                  <a:cubicBezTo>
                    <a:pt x="742792" y="2940024"/>
                    <a:pt x="797961" y="2927631"/>
                    <a:pt x="814467" y="2923504"/>
                  </a:cubicBezTo>
                  <a:cubicBezTo>
                    <a:pt x="827346" y="2914918"/>
                    <a:pt x="844518" y="2910625"/>
                    <a:pt x="853104" y="2897746"/>
                  </a:cubicBezTo>
                  <a:cubicBezTo>
                    <a:pt x="862922" y="2883019"/>
                    <a:pt x="859011" y="2862500"/>
                    <a:pt x="865983" y="2846231"/>
                  </a:cubicBezTo>
                  <a:cubicBezTo>
                    <a:pt x="872080" y="2832004"/>
                    <a:pt x="884818" y="2821438"/>
                    <a:pt x="891740" y="2807594"/>
                  </a:cubicBezTo>
                  <a:cubicBezTo>
                    <a:pt x="922843" y="2745387"/>
                    <a:pt x="878126" y="2786618"/>
                    <a:pt x="943256" y="2743200"/>
                  </a:cubicBezTo>
                  <a:cubicBezTo>
                    <a:pt x="1122293" y="2758120"/>
                    <a:pt x="1147912" y="2767139"/>
                    <a:pt x="1355380" y="2743200"/>
                  </a:cubicBezTo>
                  <a:cubicBezTo>
                    <a:pt x="1382352" y="2740088"/>
                    <a:pt x="1432653" y="2717442"/>
                    <a:pt x="1432653" y="2717442"/>
                  </a:cubicBezTo>
                  <a:cubicBezTo>
                    <a:pt x="1492754" y="2721735"/>
                    <a:pt x="1554901" y="2746448"/>
                    <a:pt x="1612957" y="2730321"/>
                  </a:cubicBezTo>
                  <a:cubicBezTo>
                    <a:pt x="1642785" y="2722036"/>
                    <a:pt x="1664473" y="2653048"/>
                    <a:pt x="1664473" y="2653048"/>
                  </a:cubicBezTo>
                  <a:cubicBezTo>
                    <a:pt x="1660180" y="2635876"/>
                    <a:pt x="1661412" y="2616260"/>
                    <a:pt x="1651594" y="2601532"/>
                  </a:cubicBezTo>
                  <a:cubicBezTo>
                    <a:pt x="1633806" y="2574850"/>
                    <a:pt x="1587291" y="2569357"/>
                    <a:pt x="1561442" y="2562895"/>
                  </a:cubicBezTo>
                  <a:cubicBezTo>
                    <a:pt x="1532958" y="2534412"/>
                    <a:pt x="1514977" y="2521483"/>
                    <a:pt x="1497047" y="2485622"/>
                  </a:cubicBezTo>
                  <a:cubicBezTo>
                    <a:pt x="1490976" y="2473480"/>
                    <a:pt x="1487898" y="2460039"/>
                    <a:pt x="1484169" y="2446986"/>
                  </a:cubicBezTo>
                  <a:cubicBezTo>
                    <a:pt x="1478668" y="2427731"/>
                    <a:pt x="1468704" y="2377418"/>
                    <a:pt x="1458411" y="2356833"/>
                  </a:cubicBezTo>
                  <a:cubicBezTo>
                    <a:pt x="1451489" y="2342989"/>
                    <a:pt x="1441239" y="2331076"/>
                    <a:pt x="1432653" y="2318197"/>
                  </a:cubicBezTo>
                  <a:cubicBezTo>
                    <a:pt x="1428360" y="2305318"/>
                    <a:pt x="1426367" y="2291427"/>
                    <a:pt x="1419774" y="2279560"/>
                  </a:cubicBezTo>
                  <a:cubicBezTo>
                    <a:pt x="1404740" y="2252499"/>
                    <a:pt x="1378048" y="2231655"/>
                    <a:pt x="1368259" y="2202287"/>
                  </a:cubicBezTo>
                  <a:cubicBezTo>
                    <a:pt x="1345590" y="2134280"/>
                    <a:pt x="1362912" y="2174949"/>
                    <a:pt x="1303864" y="2086377"/>
                  </a:cubicBezTo>
                  <a:cubicBezTo>
                    <a:pt x="1295278" y="2073498"/>
                    <a:pt x="1283002" y="2062424"/>
                    <a:pt x="1278107" y="2047740"/>
                  </a:cubicBezTo>
                  <a:cubicBezTo>
                    <a:pt x="1259630" y="1992312"/>
                    <a:pt x="1268521" y="2022274"/>
                    <a:pt x="1252349" y="1957588"/>
                  </a:cubicBezTo>
                  <a:cubicBezTo>
                    <a:pt x="1246602" y="1877125"/>
                    <a:pt x="1256700" y="1808901"/>
                    <a:pt x="1226591" y="1738648"/>
                  </a:cubicBezTo>
                  <a:cubicBezTo>
                    <a:pt x="1219028" y="1721001"/>
                    <a:pt x="1209419" y="1704304"/>
                    <a:pt x="1200833" y="1687132"/>
                  </a:cubicBezTo>
                  <a:cubicBezTo>
                    <a:pt x="1202907" y="1660167"/>
                    <a:pt x="1208687" y="1462850"/>
                    <a:pt x="1239470" y="1416676"/>
                  </a:cubicBezTo>
                  <a:cubicBezTo>
                    <a:pt x="1273299" y="1365932"/>
                    <a:pt x="1272593" y="1374334"/>
                    <a:pt x="1290985" y="1300766"/>
                  </a:cubicBezTo>
                  <a:cubicBezTo>
                    <a:pt x="1291826" y="1297400"/>
                    <a:pt x="1310024" y="1219013"/>
                    <a:pt x="1316743" y="1210614"/>
                  </a:cubicBezTo>
                  <a:cubicBezTo>
                    <a:pt x="1346700" y="1173168"/>
                    <a:pt x="1395547" y="1183835"/>
                    <a:pt x="1432653" y="1159098"/>
                  </a:cubicBezTo>
                  <a:lnTo>
                    <a:pt x="1471290" y="1133340"/>
                  </a:lnTo>
                  <a:cubicBezTo>
                    <a:pt x="1475583" y="1120461"/>
                    <a:pt x="1478098" y="1106846"/>
                    <a:pt x="1484169" y="1094704"/>
                  </a:cubicBezTo>
                  <a:cubicBezTo>
                    <a:pt x="1491091" y="1080860"/>
                    <a:pt x="1503829" y="1070294"/>
                    <a:pt x="1509926" y="1056067"/>
                  </a:cubicBezTo>
                  <a:cubicBezTo>
                    <a:pt x="1516898" y="1039798"/>
                    <a:pt x="1515832" y="1020821"/>
                    <a:pt x="1522805" y="1004552"/>
                  </a:cubicBezTo>
                  <a:cubicBezTo>
                    <a:pt x="1528902" y="990325"/>
                    <a:pt x="1539566" y="978510"/>
                    <a:pt x="1548563" y="965915"/>
                  </a:cubicBezTo>
                  <a:cubicBezTo>
                    <a:pt x="1568319" y="938257"/>
                    <a:pt x="1595606" y="906127"/>
                    <a:pt x="1612957" y="875763"/>
                  </a:cubicBezTo>
                  <a:cubicBezTo>
                    <a:pt x="1622482" y="859094"/>
                    <a:pt x="1631585" y="842073"/>
                    <a:pt x="1638715" y="824248"/>
                  </a:cubicBezTo>
                  <a:cubicBezTo>
                    <a:pt x="1648799" y="799039"/>
                    <a:pt x="1655887" y="772732"/>
                    <a:pt x="1664473" y="746974"/>
                  </a:cubicBezTo>
                  <a:lnTo>
                    <a:pt x="1677352" y="708338"/>
                  </a:lnTo>
                  <a:cubicBezTo>
                    <a:pt x="1681645" y="695459"/>
                    <a:pt x="1684160" y="681843"/>
                    <a:pt x="1690231" y="669701"/>
                  </a:cubicBezTo>
                  <a:cubicBezTo>
                    <a:pt x="1698817" y="652529"/>
                    <a:pt x="1706463" y="634855"/>
                    <a:pt x="1715988" y="618186"/>
                  </a:cubicBezTo>
                  <a:cubicBezTo>
                    <a:pt x="1723668" y="604747"/>
                    <a:pt x="1734824" y="593394"/>
                    <a:pt x="1741746" y="579549"/>
                  </a:cubicBezTo>
                  <a:cubicBezTo>
                    <a:pt x="1747817" y="567407"/>
                    <a:pt x="1749583" y="553517"/>
                    <a:pt x="1754625" y="540912"/>
                  </a:cubicBezTo>
                  <a:cubicBezTo>
                    <a:pt x="1766767" y="510556"/>
                    <a:pt x="1780383" y="480811"/>
                    <a:pt x="1793262" y="450760"/>
                  </a:cubicBezTo>
                  <a:cubicBezTo>
                    <a:pt x="1797555" y="407830"/>
                    <a:pt x="1796439" y="364010"/>
                    <a:pt x="1806140" y="321971"/>
                  </a:cubicBezTo>
                  <a:cubicBezTo>
                    <a:pt x="1809620" y="306889"/>
                    <a:pt x="1825801" y="297562"/>
                    <a:pt x="1831898" y="283335"/>
                  </a:cubicBezTo>
                  <a:cubicBezTo>
                    <a:pt x="1838871" y="267066"/>
                    <a:pt x="1839691" y="248773"/>
                    <a:pt x="1844777" y="231819"/>
                  </a:cubicBezTo>
                  <a:cubicBezTo>
                    <a:pt x="1852579" y="205813"/>
                    <a:pt x="1861949" y="180304"/>
                    <a:pt x="1870535" y="154546"/>
                  </a:cubicBezTo>
                  <a:cubicBezTo>
                    <a:pt x="1874828" y="141667"/>
                    <a:pt x="1880121" y="129079"/>
                    <a:pt x="1883414" y="115909"/>
                  </a:cubicBezTo>
                  <a:cubicBezTo>
                    <a:pt x="1901602" y="43158"/>
                    <a:pt x="1892822" y="81750"/>
                    <a:pt x="1909171" y="0"/>
                  </a:cubicBezTo>
                  <a:cubicBezTo>
                    <a:pt x="1928635" y="77856"/>
                    <a:pt x="1916452" y="34722"/>
                    <a:pt x="1947808" y="128788"/>
                  </a:cubicBezTo>
                  <a:cubicBezTo>
                    <a:pt x="1952101" y="141667"/>
                    <a:pt x="1953157" y="156129"/>
                    <a:pt x="1960687" y="167425"/>
                  </a:cubicBezTo>
                  <a:cubicBezTo>
                    <a:pt x="1969273" y="180304"/>
                    <a:pt x="1980159" y="191917"/>
                    <a:pt x="1986445" y="206062"/>
                  </a:cubicBezTo>
                  <a:cubicBezTo>
                    <a:pt x="1997472" y="230873"/>
                    <a:pt x="2003616" y="257577"/>
                    <a:pt x="2012202" y="283335"/>
                  </a:cubicBezTo>
                  <a:lnTo>
                    <a:pt x="2025081" y="321971"/>
                  </a:lnTo>
                  <a:cubicBezTo>
                    <a:pt x="2029374" y="334850"/>
                    <a:pt x="2030430" y="349312"/>
                    <a:pt x="2037960" y="360608"/>
                  </a:cubicBezTo>
                  <a:lnTo>
                    <a:pt x="2063718" y="399245"/>
                  </a:lnTo>
                  <a:cubicBezTo>
                    <a:pt x="2068011" y="416417"/>
                    <a:pt x="2069624" y="434491"/>
                    <a:pt x="2076597" y="450760"/>
                  </a:cubicBezTo>
                  <a:cubicBezTo>
                    <a:pt x="2082694" y="464987"/>
                    <a:pt x="2094675" y="475958"/>
                    <a:pt x="2102355" y="489397"/>
                  </a:cubicBezTo>
                  <a:cubicBezTo>
                    <a:pt x="2111880" y="506066"/>
                    <a:pt x="2120982" y="523087"/>
                    <a:pt x="2128112" y="540912"/>
                  </a:cubicBezTo>
                  <a:cubicBezTo>
                    <a:pt x="2141253" y="573765"/>
                    <a:pt x="2159159" y="631751"/>
                    <a:pt x="2166749" y="669701"/>
                  </a:cubicBezTo>
                  <a:cubicBezTo>
                    <a:pt x="2179128" y="731597"/>
                    <a:pt x="2184593" y="786694"/>
                    <a:pt x="2192507" y="850005"/>
                  </a:cubicBezTo>
                  <a:cubicBezTo>
                    <a:pt x="2213972" y="845712"/>
                    <a:pt x="2239622" y="850565"/>
                    <a:pt x="2256901" y="837126"/>
                  </a:cubicBezTo>
                  <a:cubicBezTo>
                    <a:pt x="2281337" y="818120"/>
                    <a:pt x="2291244" y="785611"/>
                    <a:pt x="2308416" y="759853"/>
                  </a:cubicBezTo>
                  <a:lnTo>
                    <a:pt x="2334174" y="721217"/>
                  </a:lnTo>
                  <a:cubicBezTo>
                    <a:pt x="2342760" y="708338"/>
                    <a:pt x="2347053" y="691166"/>
                    <a:pt x="2359932" y="682580"/>
                  </a:cubicBezTo>
                  <a:cubicBezTo>
                    <a:pt x="2409864" y="649292"/>
                    <a:pt x="2383885" y="661717"/>
                    <a:pt x="2437205" y="643943"/>
                  </a:cubicBezTo>
                  <a:cubicBezTo>
                    <a:pt x="2450084" y="631064"/>
                    <a:pt x="2466997" y="621228"/>
                    <a:pt x="2475842" y="605307"/>
                  </a:cubicBezTo>
                  <a:cubicBezTo>
                    <a:pt x="2489028" y="581573"/>
                    <a:pt x="2493014" y="553791"/>
                    <a:pt x="2501600" y="528033"/>
                  </a:cubicBezTo>
                  <a:cubicBezTo>
                    <a:pt x="2505893" y="515154"/>
                    <a:pt x="2506948" y="500692"/>
                    <a:pt x="2514478" y="489397"/>
                  </a:cubicBezTo>
                  <a:cubicBezTo>
                    <a:pt x="2550379" y="435546"/>
                    <a:pt x="2559236" y="411317"/>
                    <a:pt x="2604631" y="373487"/>
                  </a:cubicBezTo>
                  <a:cubicBezTo>
                    <a:pt x="2616522" y="363578"/>
                    <a:pt x="2631376" y="357638"/>
                    <a:pt x="2643267" y="347729"/>
                  </a:cubicBezTo>
                  <a:cubicBezTo>
                    <a:pt x="2700713" y="299857"/>
                    <a:pt x="2660097" y="312664"/>
                    <a:pt x="2733419" y="283335"/>
                  </a:cubicBezTo>
                  <a:cubicBezTo>
                    <a:pt x="2758628" y="273251"/>
                    <a:pt x="2810693" y="257577"/>
                    <a:pt x="2810693" y="257577"/>
                  </a:cubicBezTo>
                  <a:cubicBezTo>
                    <a:pt x="2823572" y="248991"/>
                    <a:pt x="2835185" y="238105"/>
                    <a:pt x="2849329" y="231819"/>
                  </a:cubicBezTo>
                  <a:cubicBezTo>
                    <a:pt x="2874140" y="220792"/>
                    <a:pt x="2900844" y="214648"/>
                    <a:pt x="2926602" y="206062"/>
                  </a:cubicBezTo>
                  <a:cubicBezTo>
                    <a:pt x="2939481" y="201769"/>
                    <a:pt x="2951927" y="195845"/>
                    <a:pt x="2965239" y="193183"/>
                  </a:cubicBezTo>
                  <a:cubicBezTo>
                    <a:pt x="2986704" y="188890"/>
                    <a:pt x="3008397" y="185613"/>
                    <a:pt x="3029633" y="180304"/>
                  </a:cubicBezTo>
                  <a:cubicBezTo>
                    <a:pt x="3042803" y="177011"/>
                    <a:pt x="3055018" y="170370"/>
                    <a:pt x="3068270" y="167425"/>
                  </a:cubicBezTo>
                  <a:cubicBezTo>
                    <a:pt x="3093761" y="161760"/>
                    <a:pt x="3119851" y="159217"/>
                    <a:pt x="3145543" y="154546"/>
                  </a:cubicBezTo>
                  <a:cubicBezTo>
                    <a:pt x="3167080" y="150630"/>
                    <a:pt x="3188819" y="147427"/>
                    <a:pt x="3209938" y="141667"/>
                  </a:cubicBezTo>
                  <a:cubicBezTo>
                    <a:pt x="3236132" y="134523"/>
                    <a:pt x="3287211" y="115909"/>
                    <a:pt x="3287211" y="115909"/>
                  </a:cubicBezTo>
                  <a:cubicBezTo>
                    <a:pt x="3330141" y="51516"/>
                    <a:pt x="3300091" y="85858"/>
                    <a:pt x="3390242" y="25757"/>
                  </a:cubicBezTo>
                  <a:lnTo>
                    <a:pt x="3428878" y="0"/>
                  </a:lnTo>
                  <a:cubicBezTo>
                    <a:pt x="3450917" y="7346"/>
                    <a:pt x="3491886" y="17238"/>
                    <a:pt x="3506152" y="38636"/>
                  </a:cubicBezTo>
                  <a:cubicBezTo>
                    <a:pt x="3515971" y="53364"/>
                    <a:pt x="3515191" y="72873"/>
                    <a:pt x="3519031" y="90152"/>
                  </a:cubicBezTo>
                  <a:cubicBezTo>
                    <a:pt x="3523779" y="111520"/>
                    <a:pt x="3528310" y="132954"/>
                    <a:pt x="3531909" y="154546"/>
                  </a:cubicBezTo>
                  <a:cubicBezTo>
                    <a:pt x="3536899" y="184489"/>
                    <a:pt x="3533891" y="216366"/>
                    <a:pt x="3544788" y="244698"/>
                  </a:cubicBezTo>
                  <a:cubicBezTo>
                    <a:pt x="3555901" y="273592"/>
                    <a:pt x="3596304" y="321971"/>
                    <a:pt x="3596304" y="321971"/>
                  </a:cubicBezTo>
                  <a:cubicBezTo>
                    <a:pt x="3628675" y="419083"/>
                    <a:pt x="3585010" y="299383"/>
                    <a:pt x="3634940" y="399245"/>
                  </a:cubicBezTo>
                  <a:cubicBezTo>
                    <a:pt x="3641011" y="411387"/>
                    <a:pt x="3639338" y="427281"/>
                    <a:pt x="3647819" y="437881"/>
                  </a:cubicBezTo>
                  <a:cubicBezTo>
                    <a:pt x="3657489" y="449968"/>
                    <a:pt x="3673577" y="455053"/>
                    <a:pt x="3686456" y="463639"/>
                  </a:cubicBezTo>
                  <a:cubicBezTo>
                    <a:pt x="3734048" y="535027"/>
                    <a:pt x="3684985" y="478563"/>
                    <a:pt x="3750850" y="515155"/>
                  </a:cubicBezTo>
                  <a:cubicBezTo>
                    <a:pt x="3777911" y="530189"/>
                    <a:pt x="3800435" y="552825"/>
                    <a:pt x="3828124" y="566670"/>
                  </a:cubicBezTo>
                  <a:cubicBezTo>
                    <a:pt x="3893483" y="599350"/>
                    <a:pt x="3863665" y="581779"/>
                    <a:pt x="3918276" y="618186"/>
                  </a:cubicBezTo>
                  <a:cubicBezTo>
                    <a:pt x="3963548" y="686095"/>
                    <a:pt x="3917928" y="636435"/>
                    <a:pt x="3995549" y="669701"/>
                  </a:cubicBezTo>
                  <a:cubicBezTo>
                    <a:pt x="4111619" y="719446"/>
                    <a:pt x="3935256" y="675673"/>
                    <a:pt x="4098580" y="708338"/>
                  </a:cubicBezTo>
                  <a:cubicBezTo>
                    <a:pt x="4111459" y="716924"/>
                    <a:pt x="4123372" y="727173"/>
                    <a:pt x="4137216" y="734095"/>
                  </a:cubicBezTo>
                  <a:cubicBezTo>
                    <a:pt x="4149358" y="740166"/>
                    <a:pt x="4163142" y="742207"/>
                    <a:pt x="4175853" y="746974"/>
                  </a:cubicBezTo>
                  <a:cubicBezTo>
                    <a:pt x="4197499" y="755091"/>
                    <a:pt x="4218782" y="764146"/>
                    <a:pt x="4240247" y="772732"/>
                  </a:cubicBezTo>
                  <a:cubicBezTo>
                    <a:pt x="4257419" y="764146"/>
                    <a:pt x="4274116" y="754537"/>
                    <a:pt x="4291763" y="746974"/>
                  </a:cubicBezTo>
                  <a:cubicBezTo>
                    <a:pt x="4381718" y="708422"/>
                    <a:pt x="4508311" y="725200"/>
                    <a:pt x="4587977" y="721217"/>
                  </a:cubicBezTo>
                  <a:cubicBezTo>
                    <a:pt x="4600856" y="708338"/>
                    <a:pt x="4612237" y="693762"/>
                    <a:pt x="4626614" y="682580"/>
                  </a:cubicBezTo>
                  <a:cubicBezTo>
                    <a:pt x="4651050" y="663574"/>
                    <a:pt x="4703887" y="631064"/>
                    <a:pt x="4703887" y="631064"/>
                  </a:cubicBezTo>
                  <a:cubicBezTo>
                    <a:pt x="4721059" y="635357"/>
                    <a:pt x="4738968" y="637369"/>
                    <a:pt x="4755402" y="643943"/>
                  </a:cubicBezTo>
                  <a:cubicBezTo>
                    <a:pt x="4782141" y="654638"/>
                    <a:pt x="4805151" y="674111"/>
                    <a:pt x="4832676" y="682580"/>
                  </a:cubicBezTo>
                  <a:cubicBezTo>
                    <a:pt x="4861689" y="691507"/>
                    <a:pt x="4892777" y="691166"/>
                    <a:pt x="4922828" y="695459"/>
                  </a:cubicBezTo>
                  <a:cubicBezTo>
                    <a:pt x="4950730" y="807065"/>
                    <a:pt x="4932382" y="679676"/>
                    <a:pt x="4884191" y="824248"/>
                  </a:cubicBezTo>
                  <a:lnTo>
                    <a:pt x="4858433" y="901521"/>
                  </a:lnTo>
                  <a:cubicBezTo>
                    <a:pt x="4856068" y="922804"/>
                    <a:pt x="4853654" y="1018308"/>
                    <a:pt x="4832676" y="1056067"/>
                  </a:cubicBezTo>
                  <a:cubicBezTo>
                    <a:pt x="4817642" y="1083128"/>
                    <a:pt x="4781160" y="1133340"/>
                    <a:pt x="4781160" y="1133340"/>
                  </a:cubicBezTo>
                  <a:cubicBezTo>
                    <a:pt x="4772574" y="1159098"/>
                    <a:pt x="4760726" y="1183990"/>
                    <a:pt x="4755402" y="1210614"/>
                  </a:cubicBezTo>
                  <a:cubicBezTo>
                    <a:pt x="4739862" y="1288320"/>
                    <a:pt x="4749446" y="1254242"/>
                    <a:pt x="4729645" y="1313645"/>
                  </a:cubicBezTo>
                  <a:cubicBezTo>
                    <a:pt x="4733938" y="1356574"/>
                    <a:pt x="4735964" y="1399791"/>
                    <a:pt x="4742524" y="1442433"/>
                  </a:cubicBezTo>
                  <a:cubicBezTo>
                    <a:pt x="4744588" y="1455851"/>
                    <a:pt x="4751673" y="1468017"/>
                    <a:pt x="4755402" y="1481070"/>
                  </a:cubicBezTo>
                  <a:cubicBezTo>
                    <a:pt x="4760265" y="1498089"/>
                    <a:pt x="4763988" y="1515414"/>
                    <a:pt x="4768281" y="1532586"/>
                  </a:cubicBezTo>
                  <a:cubicBezTo>
                    <a:pt x="4763988" y="1605566"/>
                    <a:pt x="4764857" y="1679034"/>
                    <a:pt x="4755402" y="1751526"/>
                  </a:cubicBezTo>
                  <a:cubicBezTo>
                    <a:pt x="4755401" y="1751536"/>
                    <a:pt x="4723207" y="1848112"/>
                    <a:pt x="4716766" y="1867436"/>
                  </a:cubicBezTo>
                  <a:lnTo>
                    <a:pt x="4703887" y="1906073"/>
                  </a:lnTo>
                  <a:cubicBezTo>
                    <a:pt x="4723532" y="2102524"/>
                    <a:pt x="4705859" y="1968101"/>
                    <a:pt x="4742524" y="2163650"/>
                  </a:cubicBezTo>
                  <a:cubicBezTo>
                    <a:pt x="4742593" y="2164015"/>
                    <a:pt x="4764035" y="2297887"/>
                    <a:pt x="4768281" y="2305318"/>
                  </a:cubicBezTo>
                  <a:cubicBezTo>
                    <a:pt x="4775961" y="2318757"/>
                    <a:pt x="4794039" y="2322490"/>
                    <a:pt x="4806918" y="2331076"/>
                  </a:cubicBezTo>
                  <a:cubicBezTo>
                    <a:pt x="4847738" y="2392304"/>
                    <a:pt x="4827780" y="2355026"/>
                    <a:pt x="4858433" y="2446986"/>
                  </a:cubicBezTo>
                  <a:lnTo>
                    <a:pt x="4871312" y="2485622"/>
                  </a:lnTo>
                  <a:cubicBezTo>
                    <a:pt x="4875605" y="2519966"/>
                    <a:pt x="4870134" y="2557025"/>
                    <a:pt x="4884191" y="2588653"/>
                  </a:cubicBezTo>
                  <a:cubicBezTo>
                    <a:pt x="4889705" y="2601059"/>
                    <a:pt x="4910686" y="2595461"/>
                    <a:pt x="4922828" y="2601532"/>
                  </a:cubicBezTo>
                  <a:cubicBezTo>
                    <a:pt x="4936672" y="2608454"/>
                    <a:pt x="4948869" y="2618293"/>
                    <a:pt x="4961464" y="2627290"/>
                  </a:cubicBezTo>
                  <a:cubicBezTo>
                    <a:pt x="5073286" y="2707162"/>
                    <a:pt x="4960563" y="2630980"/>
                    <a:pt x="5051616" y="2691684"/>
                  </a:cubicBezTo>
                  <a:cubicBezTo>
                    <a:pt x="5066706" y="2767132"/>
                    <a:pt x="5078992" y="2795893"/>
                    <a:pt x="5051616" y="2884867"/>
                  </a:cubicBezTo>
                  <a:cubicBezTo>
                    <a:pt x="5046260" y="2902275"/>
                    <a:pt x="5028134" y="2913401"/>
                    <a:pt x="5012980" y="2923504"/>
                  </a:cubicBezTo>
                  <a:cubicBezTo>
                    <a:pt x="5001684" y="2931034"/>
                    <a:pt x="4987222" y="2932090"/>
                    <a:pt x="4974343" y="2936383"/>
                  </a:cubicBezTo>
                  <a:cubicBezTo>
                    <a:pt x="4878476" y="3032250"/>
                    <a:pt x="5008115" y="2919374"/>
                    <a:pt x="4768281" y="2987898"/>
                  </a:cubicBezTo>
                  <a:cubicBezTo>
                    <a:pt x="4755228" y="2991628"/>
                    <a:pt x="4763883" y="3015934"/>
                    <a:pt x="4755402" y="3026535"/>
                  </a:cubicBezTo>
                  <a:cubicBezTo>
                    <a:pt x="4745733" y="3038622"/>
                    <a:pt x="4729645" y="3043707"/>
                    <a:pt x="4716766" y="3052293"/>
                  </a:cubicBezTo>
                  <a:cubicBezTo>
                    <a:pt x="4708180" y="3065172"/>
                    <a:pt x="4700917" y="3079038"/>
                    <a:pt x="4691008" y="3090929"/>
                  </a:cubicBezTo>
                  <a:cubicBezTo>
                    <a:pt x="4653177" y="3136326"/>
                    <a:pt x="4628951" y="3145179"/>
                    <a:pt x="4575098" y="3181081"/>
                  </a:cubicBezTo>
                  <a:cubicBezTo>
                    <a:pt x="4575096" y="3181082"/>
                    <a:pt x="4497827" y="3232597"/>
                    <a:pt x="4497825" y="3232597"/>
                  </a:cubicBezTo>
                  <a:lnTo>
                    <a:pt x="4420552" y="3245476"/>
                  </a:lnTo>
                  <a:cubicBezTo>
                    <a:pt x="4407673" y="3254062"/>
                    <a:pt x="4394510" y="3262236"/>
                    <a:pt x="4381915" y="3271233"/>
                  </a:cubicBezTo>
                  <a:cubicBezTo>
                    <a:pt x="4364448" y="3283709"/>
                    <a:pt x="4349037" y="3299220"/>
                    <a:pt x="4330400" y="3309870"/>
                  </a:cubicBezTo>
                  <a:cubicBezTo>
                    <a:pt x="4318613" y="3316605"/>
                    <a:pt x="4304860" y="3319177"/>
                    <a:pt x="4291763" y="3322749"/>
                  </a:cubicBezTo>
                  <a:cubicBezTo>
                    <a:pt x="4257610" y="3332064"/>
                    <a:pt x="4188732" y="3348507"/>
                    <a:pt x="4188732" y="3348507"/>
                  </a:cubicBezTo>
                  <a:cubicBezTo>
                    <a:pt x="4184439" y="3361386"/>
                    <a:pt x="4185452" y="3377544"/>
                    <a:pt x="4175853" y="3387143"/>
                  </a:cubicBezTo>
                  <a:cubicBezTo>
                    <a:pt x="4153963" y="3409033"/>
                    <a:pt x="4098580" y="3438659"/>
                    <a:pt x="4098580" y="3438659"/>
                  </a:cubicBezTo>
                  <a:cubicBezTo>
                    <a:pt x="4089994" y="3451538"/>
                    <a:pt x="4082731" y="3465404"/>
                    <a:pt x="4072822" y="3477295"/>
                  </a:cubicBezTo>
                  <a:cubicBezTo>
                    <a:pt x="4054982" y="3498703"/>
                    <a:pt x="4022365" y="3529772"/>
                    <a:pt x="3995549" y="3541690"/>
                  </a:cubicBezTo>
                  <a:cubicBezTo>
                    <a:pt x="3970738" y="3552717"/>
                    <a:pt x="3944616" y="3560863"/>
                    <a:pt x="3918276" y="3567448"/>
                  </a:cubicBezTo>
                  <a:cubicBezTo>
                    <a:pt x="3901765" y="3571575"/>
                    <a:pt x="3846604" y="3583965"/>
                    <a:pt x="3828124" y="3593205"/>
                  </a:cubicBezTo>
                  <a:cubicBezTo>
                    <a:pt x="3814280" y="3600127"/>
                    <a:pt x="3802366" y="3610377"/>
                    <a:pt x="3789487" y="3618963"/>
                  </a:cubicBezTo>
                  <a:cubicBezTo>
                    <a:pt x="3785194" y="3631842"/>
                    <a:pt x="3776608" y="3644024"/>
                    <a:pt x="3776608" y="3657600"/>
                  </a:cubicBezTo>
                  <a:cubicBezTo>
                    <a:pt x="3776608" y="3755242"/>
                    <a:pt x="3934193" y="3705883"/>
                    <a:pt x="3982670" y="3709115"/>
                  </a:cubicBezTo>
                  <a:cubicBezTo>
                    <a:pt x="4008428" y="3726287"/>
                    <a:pt x="4030575" y="3750842"/>
                    <a:pt x="4059943" y="3760631"/>
                  </a:cubicBezTo>
                  <a:cubicBezTo>
                    <a:pt x="4166014" y="3795987"/>
                    <a:pt x="4110338" y="3782548"/>
                    <a:pt x="4227369" y="3799267"/>
                  </a:cubicBezTo>
                  <a:cubicBezTo>
                    <a:pt x="4253103" y="3876470"/>
                    <a:pt x="4236790" y="3876404"/>
                    <a:pt x="4304642" y="3915177"/>
                  </a:cubicBezTo>
                  <a:cubicBezTo>
                    <a:pt x="4316429" y="3921912"/>
                    <a:pt x="4330399" y="3923763"/>
                    <a:pt x="4343278" y="3928056"/>
                  </a:cubicBezTo>
                  <a:cubicBezTo>
                    <a:pt x="4351864" y="3940935"/>
                    <a:pt x="4359127" y="3954802"/>
                    <a:pt x="4369036" y="3966693"/>
                  </a:cubicBezTo>
                  <a:cubicBezTo>
                    <a:pt x="4380696" y="3980685"/>
                    <a:pt x="4397570" y="3990175"/>
                    <a:pt x="4407673" y="4005329"/>
                  </a:cubicBezTo>
                  <a:cubicBezTo>
                    <a:pt x="4438908" y="4052180"/>
                    <a:pt x="4397674" y="4040047"/>
                    <a:pt x="4446309" y="4082602"/>
                  </a:cubicBezTo>
                  <a:cubicBezTo>
                    <a:pt x="4469607" y="4102987"/>
                    <a:pt x="4501693" y="4112228"/>
                    <a:pt x="4523583" y="4134118"/>
                  </a:cubicBezTo>
                  <a:cubicBezTo>
                    <a:pt x="4573164" y="4183700"/>
                    <a:pt x="4547064" y="4162652"/>
                    <a:pt x="4600856" y="4198512"/>
                  </a:cubicBezTo>
                  <a:cubicBezTo>
                    <a:pt x="4605149" y="4211391"/>
                    <a:pt x="4605254" y="4226548"/>
                    <a:pt x="4613735" y="4237149"/>
                  </a:cubicBezTo>
                  <a:cubicBezTo>
                    <a:pt x="4623404" y="4249236"/>
                    <a:pt x="4641426" y="4251962"/>
                    <a:pt x="4652371" y="4262907"/>
                  </a:cubicBezTo>
                  <a:cubicBezTo>
                    <a:pt x="4663316" y="4273852"/>
                    <a:pt x="4669543" y="4288664"/>
                    <a:pt x="4678129" y="4301543"/>
                  </a:cubicBezTo>
                  <a:cubicBezTo>
                    <a:pt x="4682422" y="4314422"/>
                    <a:pt x="4684937" y="4328038"/>
                    <a:pt x="4691008" y="4340180"/>
                  </a:cubicBezTo>
                  <a:cubicBezTo>
                    <a:pt x="4714990" y="4388144"/>
                    <a:pt x="4719798" y="4374728"/>
                    <a:pt x="4755402" y="4417453"/>
                  </a:cubicBezTo>
                  <a:cubicBezTo>
                    <a:pt x="4765311" y="4429344"/>
                    <a:pt x="4772574" y="4443211"/>
                    <a:pt x="4781160" y="4456090"/>
                  </a:cubicBezTo>
                  <a:cubicBezTo>
                    <a:pt x="4768281" y="4460383"/>
                    <a:pt x="4756082" y="4468291"/>
                    <a:pt x="4742524" y="4468969"/>
                  </a:cubicBezTo>
                  <a:cubicBezTo>
                    <a:pt x="4583825" y="4476904"/>
                    <a:pt x="4420158" y="4443310"/>
                    <a:pt x="4266005" y="4481848"/>
                  </a:cubicBezTo>
                  <a:cubicBezTo>
                    <a:pt x="4226495" y="4491726"/>
                    <a:pt x="4227369" y="4597757"/>
                    <a:pt x="4227369" y="4597757"/>
                  </a:cubicBezTo>
                  <a:cubicBezTo>
                    <a:pt x="4182079" y="4591287"/>
                    <a:pt x="4060653" y="4566280"/>
                    <a:pt x="4021307" y="4597757"/>
                  </a:cubicBezTo>
                  <a:cubicBezTo>
                    <a:pt x="3997603" y="4616720"/>
                    <a:pt x="4022004" y="4660758"/>
                    <a:pt x="4008428" y="4687909"/>
                  </a:cubicBezTo>
                  <a:cubicBezTo>
                    <a:pt x="4002357" y="4700051"/>
                    <a:pt x="3982670" y="4696495"/>
                    <a:pt x="3969791" y="4700788"/>
                  </a:cubicBezTo>
                  <a:cubicBezTo>
                    <a:pt x="3944033" y="4696495"/>
                    <a:pt x="3917291" y="4696167"/>
                    <a:pt x="3892518" y="4687909"/>
                  </a:cubicBezTo>
                  <a:cubicBezTo>
                    <a:pt x="3865619" y="4678943"/>
                    <a:pt x="3833181" y="4641451"/>
                    <a:pt x="3815245" y="4623515"/>
                  </a:cubicBezTo>
                  <a:cubicBezTo>
                    <a:pt x="3792790" y="4626322"/>
                    <a:pt x="3708160" y="4630060"/>
                    <a:pt x="3673577" y="4649273"/>
                  </a:cubicBezTo>
                  <a:cubicBezTo>
                    <a:pt x="3646516" y="4664307"/>
                    <a:pt x="3622062" y="4683616"/>
                    <a:pt x="3596304" y="4700788"/>
                  </a:cubicBezTo>
                  <a:cubicBezTo>
                    <a:pt x="3583425" y="4709374"/>
                    <a:pt x="3573092" y="4725261"/>
                    <a:pt x="3557667" y="4726546"/>
                  </a:cubicBezTo>
                  <a:lnTo>
                    <a:pt x="3403121" y="4739425"/>
                  </a:lnTo>
                  <a:cubicBezTo>
                    <a:pt x="3377363" y="4748011"/>
                    <a:pt x="3348438" y="4750122"/>
                    <a:pt x="3325847" y="4765183"/>
                  </a:cubicBezTo>
                  <a:cubicBezTo>
                    <a:pt x="3275915" y="4798470"/>
                    <a:pt x="3301895" y="4786045"/>
                    <a:pt x="3248574" y="4803819"/>
                  </a:cubicBezTo>
                  <a:cubicBezTo>
                    <a:pt x="3244281" y="4816698"/>
                    <a:pt x="3237489" y="4828999"/>
                    <a:pt x="3235695" y="4842456"/>
                  </a:cubicBezTo>
                  <a:cubicBezTo>
                    <a:pt x="3230466" y="4881675"/>
                    <a:pt x="3236857" y="4981800"/>
                    <a:pt x="3209938" y="5035639"/>
                  </a:cubicBezTo>
                  <a:cubicBezTo>
                    <a:pt x="3203016" y="5049484"/>
                    <a:pt x="3190467" y="5060131"/>
                    <a:pt x="3184180" y="5074276"/>
                  </a:cubicBezTo>
                  <a:cubicBezTo>
                    <a:pt x="3173153" y="5099087"/>
                    <a:pt x="3158422" y="5151549"/>
                    <a:pt x="3158422" y="5151549"/>
                  </a:cubicBezTo>
                  <a:cubicBezTo>
                    <a:pt x="3162715" y="5237408"/>
                    <a:pt x="3164162" y="5323457"/>
                    <a:pt x="3171301" y="5409126"/>
                  </a:cubicBezTo>
                  <a:cubicBezTo>
                    <a:pt x="3173109" y="5430816"/>
                    <a:pt x="3203837" y="5490466"/>
                    <a:pt x="3171301" y="5512157"/>
                  </a:cubicBezTo>
                  <a:cubicBezTo>
                    <a:pt x="3153441" y="5524063"/>
                    <a:pt x="3128372" y="5512157"/>
                    <a:pt x="3106907" y="5512157"/>
                  </a:cubicBezTo>
                </a:path>
              </a:pathLst>
            </a:custGeom>
            <a:noFill/>
            <a:ln w="63500">
              <a:solidFill>
                <a:schemeClr val="accent4">
                  <a:lumMod val="20000"/>
                  <a:lumOff val="8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</p:grpSp>
      <p:sp>
        <p:nvSpPr>
          <p:cNvPr id="8" name="Rectangle 7"/>
          <p:cNvSpPr/>
          <p:nvPr/>
        </p:nvSpPr>
        <p:spPr>
          <a:xfrm>
            <a:off x="5970376" y="2902941"/>
            <a:ext cx="5036235" cy="3955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9" name="Rectangle 8"/>
          <p:cNvSpPr/>
          <p:nvPr/>
        </p:nvSpPr>
        <p:spPr>
          <a:xfrm>
            <a:off x="4662083" y="5978768"/>
            <a:ext cx="1308294" cy="8792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0" name="Line Callout 1 9"/>
          <p:cNvSpPr/>
          <p:nvPr/>
        </p:nvSpPr>
        <p:spPr>
          <a:xfrm rot="10800000">
            <a:off x="48203" y="2902941"/>
            <a:ext cx="1716427" cy="1524679"/>
          </a:xfrm>
          <a:prstGeom prst="borderCallout1">
            <a:avLst>
              <a:gd name="adj1" fmla="val 53553"/>
              <a:gd name="adj2" fmla="val -310"/>
              <a:gd name="adj3" fmla="val -4108"/>
              <a:gd name="adj4" fmla="val -163505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2" y="2963946"/>
            <a:ext cx="552977" cy="55297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4340" y="2945074"/>
            <a:ext cx="622126" cy="6221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2" y="3609332"/>
            <a:ext cx="552977" cy="63197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615" y="3609332"/>
            <a:ext cx="644246" cy="644246"/>
          </a:xfrm>
          <a:prstGeom prst="rect">
            <a:avLst/>
          </a:prstGeom>
        </p:spPr>
      </p:pic>
      <p:sp>
        <p:nvSpPr>
          <p:cNvPr id="16" name="Line Callout 1 15"/>
          <p:cNvSpPr/>
          <p:nvPr/>
        </p:nvSpPr>
        <p:spPr>
          <a:xfrm rot="10800000">
            <a:off x="368967" y="472560"/>
            <a:ext cx="1413585" cy="1218127"/>
          </a:xfrm>
          <a:prstGeom prst="borderCallout1">
            <a:avLst>
              <a:gd name="adj1" fmla="val 53553"/>
              <a:gd name="adj2" fmla="val -310"/>
              <a:gd name="adj3" fmla="val 96370"/>
              <a:gd name="adj4" fmla="val -192076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8" t="3041" r="16422" b="4562"/>
          <a:stretch/>
        </p:blipFill>
        <p:spPr>
          <a:xfrm>
            <a:off x="475784" y="568275"/>
            <a:ext cx="526345" cy="51334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683" y="982202"/>
            <a:ext cx="552977" cy="631974"/>
          </a:xfrm>
          <a:prstGeom prst="rect">
            <a:avLst/>
          </a:prstGeom>
        </p:spPr>
      </p:pic>
      <p:sp>
        <p:nvSpPr>
          <p:cNvPr id="18" name="Line Callout 1 17"/>
          <p:cNvSpPr/>
          <p:nvPr/>
        </p:nvSpPr>
        <p:spPr>
          <a:xfrm>
            <a:off x="10337338" y="183117"/>
            <a:ext cx="1182102" cy="957820"/>
          </a:xfrm>
          <a:prstGeom prst="borderCallout1">
            <a:avLst>
              <a:gd name="adj1" fmla="val 53553"/>
              <a:gd name="adj2" fmla="val -310"/>
              <a:gd name="adj3" fmla="val 169261"/>
              <a:gd name="adj4" fmla="val -214924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0415" y="365124"/>
            <a:ext cx="552977" cy="631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22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grpSp>
        <p:nvGrpSpPr>
          <p:cNvPr id="6" name="Group 5"/>
          <p:cNvGrpSpPr/>
          <p:nvPr/>
        </p:nvGrpSpPr>
        <p:grpSpPr>
          <a:xfrm>
            <a:off x="1235322" y="0"/>
            <a:ext cx="9792431" cy="6858000"/>
            <a:chOff x="1235322" y="0"/>
            <a:chExt cx="9792431" cy="6858000"/>
          </a:xfrm>
        </p:grpSpPr>
        <p:pic>
          <p:nvPicPr>
            <p:cNvPr id="4" name="Content Placeholder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0" t="1623" r="1148" b="1928"/>
            <a:stretch/>
          </p:blipFill>
          <p:spPr>
            <a:xfrm>
              <a:off x="1235322" y="0"/>
              <a:ext cx="9792431" cy="6858000"/>
            </a:xfrm>
            <a:prstGeom prst="rect">
              <a:avLst/>
            </a:prstGeom>
          </p:spPr>
        </p:pic>
        <p:sp>
          <p:nvSpPr>
            <p:cNvPr id="5" name="Freeform 4"/>
            <p:cNvSpPr/>
            <p:nvPr/>
          </p:nvSpPr>
          <p:spPr>
            <a:xfrm>
              <a:off x="2775284" y="565176"/>
              <a:ext cx="5224052" cy="5593731"/>
            </a:xfrm>
            <a:custGeom>
              <a:avLst/>
              <a:gdLst>
                <a:gd name="connsiteX0" fmla="*/ 1909171 w 5067861"/>
                <a:gd name="connsiteY0" fmla="*/ 3953814 h 5517448"/>
                <a:gd name="connsiteX1" fmla="*/ 1638715 w 5067861"/>
                <a:gd name="connsiteY1" fmla="*/ 3966693 h 5517448"/>
                <a:gd name="connsiteX2" fmla="*/ 1600078 w 5067861"/>
                <a:gd name="connsiteY2" fmla="*/ 3979571 h 5517448"/>
                <a:gd name="connsiteX3" fmla="*/ 1548563 w 5067861"/>
                <a:gd name="connsiteY3" fmla="*/ 3992450 h 5517448"/>
                <a:gd name="connsiteX4" fmla="*/ 1432653 w 5067861"/>
                <a:gd name="connsiteY4" fmla="*/ 4005329 h 5517448"/>
                <a:gd name="connsiteX5" fmla="*/ 1394016 w 5067861"/>
                <a:gd name="connsiteY5" fmla="*/ 4031087 h 5517448"/>
                <a:gd name="connsiteX6" fmla="*/ 1059166 w 5067861"/>
                <a:gd name="connsiteY6" fmla="*/ 4031087 h 5517448"/>
                <a:gd name="connsiteX7" fmla="*/ 969014 w 5067861"/>
                <a:gd name="connsiteY7" fmla="*/ 3992450 h 5517448"/>
                <a:gd name="connsiteX8" fmla="*/ 904619 w 5067861"/>
                <a:gd name="connsiteY8" fmla="*/ 3940935 h 5517448"/>
                <a:gd name="connsiteX9" fmla="*/ 827346 w 5067861"/>
                <a:gd name="connsiteY9" fmla="*/ 3928056 h 5517448"/>
                <a:gd name="connsiteX10" fmla="*/ 750073 w 5067861"/>
                <a:gd name="connsiteY10" fmla="*/ 3902298 h 5517448"/>
                <a:gd name="connsiteX11" fmla="*/ 659921 w 5067861"/>
                <a:gd name="connsiteY11" fmla="*/ 3915177 h 5517448"/>
                <a:gd name="connsiteX12" fmla="*/ 647042 w 5067861"/>
                <a:gd name="connsiteY12" fmla="*/ 3953814 h 5517448"/>
                <a:gd name="connsiteX13" fmla="*/ 621284 w 5067861"/>
                <a:gd name="connsiteY13" fmla="*/ 3992450 h 5517448"/>
                <a:gd name="connsiteX14" fmla="*/ 582647 w 5067861"/>
                <a:gd name="connsiteY14" fmla="*/ 4005329 h 5517448"/>
                <a:gd name="connsiteX15" fmla="*/ 466738 w 5067861"/>
                <a:gd name="connsiteY15" fmla="*/ 4018208 h 5517448"/>
                <a:gd name="connsiteX16" fmla="*/ 428101 w 5067861"/>
                <a:gd name="connsiteY16" fmla="*/ 4043966 h 5517448"/>
                <a:gd name="connsiteX17" fmla="*/ 273555 w 5067861"/>
                <a:gd name="connsiteY17" fmla="*/ 4018208 h 5517448"/>
                <a:gd name="connsiteX18" fmla="*/ 15977 w 5067861"/>
                <a:gd name="connsiteY18" fmla="*/ 4031087 h 5517448"/>
                <a:gd name="connsiteX19" fmla="*/ 3098 w 5067861"/>
                <a:gd name="connsiteY19" fmla="*/ 3696236 h 5517448"/>
                <a:gd name="connsiteX20" fmla="*/ 54614 w 5067861"/>
                <a:gd name="connsiteY20" fmla="*/ 3490174 h 5517448"/>
                <a:gd name="connsiteX21" fmla="*/ 93250 w 5067861"/>
                <a:gd name="connsiteY21" fmla="*/ 3477295 h 5517448"/>
                <a:gd name="connsiteX22" fmla="*/ 144766 w 5067861"/>
                <a:gd name="connsiteY22" fmla="*/ 3412901 h 5517448"/>
                <a:gd name="connsiteX23" fmla="*/ 170524 w 5067861"/>
                <a:gd name="connsiteY23" fmla="*/ 3374264 h 5517448"/>
                <a:gd name="connsiteX24" fmla="*/ 209160 w 5067861"/>
                <a:gd name="connsiteY24" fmla="*/ 3348507 h 5517448"/>
                <a:gd name="connsiteX25" fmla="*/ 286433 w 5067861"/>
                <a:gd name="connsiteY25" fmla="*/ 3284112 h 5517448"/>
                <a:gd name="connsiteX26" fmla="*/ 350828 w 5067861"/>
                <a:gd name="connsiteY26" fmla="*/ 3219718 h 5517448"/>
                <a:gd name="connsiteX27" fmla="*/ 415222 w 5067861"/>
                <a:gd name="connsiteY27" fmla="*/ 3155324 h 5517448"/>
                <a:gd name="connsiteX28" fmla="*/ 428101 w 5067861"/>
                <a:gd name="connsiteY28" fmla="*/ 3116687 h 5517448"/>
                <a:gd name="connsiteX29" fmla="*/ 569769 w 5067861"/>
                <a:gd name="connsiteY29" fmla="*/ 3026535 h 5517448"/>
                <a:gd name="connsiteX30" fmla="*/ 647042 w 5067861"/>
                <a:gd name="connsiteY30" fmla="*/ 2987898 h 5517448"/>
                <a:gd name="connsiteX31" fmla="*/ 685678 w 5067861"/>
                <a:gd name="connsiteY31" fmla="*/ 2975019 h 5517448"/>
                <a:gd name="connsiteX32" fmla="*/ 724315 w 5067861"/>
                <a:gd name="connsiteY32" fmla="*/ 2949262 h 5517448"/>
                <a:gd name="connsiteX33" fmla="*/ 814467 w 5067861"/>
                <a:gd name="connsiteY33" fmla="*/ 2923504 h 5517448"/>
                <a:gd name="connsiteX34" fmla="*/ 853104 w 5067861"/>
                <a:gd name="connsiteY34" fmla="*/ 2897746 h 5517448"/>
                <a:gd name="connsiteX35" fmla="*/ 865983 w 5067861"/>
                <a:gd name="connsiteY35" fmla="*/ 2846231 h 5517448"/>
                <a:gd name="connsiteX36" fmla="*/ 891740 w 5067861"/>
                <a:gd name="connsiteY36" fmla="*/ 2807594 h 5517448"/>
                <a:gd name="connsiteX37" fmla="*/ 943256 w 5067861"/>
                <a:gd name="connsiteY37" fmla="*/ 2743200 h 5517448"/>
                <a:gd name="connsiteX38" fmla="*/ 1355380 w 5067861"/>
                <a:gd name="connsiteY38" fmla="*/ 2743200 h 5517448"/>
                <a:gd name="connsiteX39" fmla="*/ 1432653 w 5067861"/>
                <a:gd name="connsiteY39" fmla="*/ 2717442 h 5517448"/>
                <a:gd name="connsiteX40" fmla="*/ 1612957 w 5067861"/>
                <a:gd name="connsiteY40" fmla="*/ 2730321 h 5517448"/>
                <a:gd name="connsiteX41" fmla="*/ 1664473 w 5067861"/>
                <a:gd name="connsiteY41" fmla="*/ 2653048 h 5517448"/>
                <a:gd name="connsiteX42" fmla="*/ 1651594 w 5067861"/>
                <a:gd name="connsiteY42" fmla="*/ 2601532 h 5517448"/>
                <a:gd name="connsiteX43" fmla="*/ 1561442 w 5067861"/>
                <a:gd name="connsiteY43" fmla="*/ 2562895 h 5517448"/>
                <a:gd name="connsiteX44" fmla="*/ 1497047 w 5067861"/>
                <a:gd name="connsiteY44" fmla="*/ 2485622 h 5517448"/>
                <a:gd name="connsiteX45" fmla="*/ 1484169 w 5067861"/>
                <a:gd name="connsiteY45" fmla="*/ 2446986 h 5517448"/>
                <a:gd name="connsiteX46" fmla="*/ 1458411 w 5067861"/>
                <a:gd name="connsiteY46" fmla="*/ 2356833 h 5517448"/>
                <a:gd name="connsiteX47" fmla="*/ 1432653 w 5067861"/>
                <a:gd name="connsiteY47" fmla="*/ 2318197 h 5517448"/>
                <a:gd name="connsiteX48" fmla="*/ 1419774 w 5067861"/>
                <a:gd name="connsiteY48" fmla="*/ 2279560 h 5517448"/>
                <a:gd name="connsiteX49" fmla="*/ 1368259 w 5067861"/>
                <a:gd name="connsiteY49" fmla="*/ 2202287 h 5517448"/>
                <a:gd name="connsiteX50" fmla="*/ 1303864 w 5067861"/>
                <a:gd name="connsiteY50" fmla="*/ 2086377 h 5517448"/>
                <a:gd name="connsiteX51" fmla="*/ 1278107 w 5067861"/>
                <a:gd name="connsiteY51" fmla="*/ 2047740 h 5517448"/>
                <a:gd name="connsiteX52" fmla="*/ 1252349 w 5067861"/>
                <a:gd name="connsiteY52" fmla="*/ 1957588 h 5517448"/>
                <a:gd name="connsiteX53" fmla="*/ 1226591 w 5067861"/>
                <a:gd name="connsiteY53" fmla="*/ 1738648 h 5517448"/>
                <a:gd name="connsiteX54" fmla="*/ 1200833 w 5067861"/>
                <a:gd name="connsiteY54" fmla="*/ 1687132 h 5517448"/>
                <a:gd name="connsiteX55" fmla="*/ 1239470 w 5067861"/>
                <a:gd name="connsiteY55" fmla="*/ 1416676 h 5517448"/>
                <a:gd name="connsiteX56" fmla="*/ 1290985 w 5067861"/>
                <a:gd name="connsiteY56" fmla="*/ 1300766 h 5517448"/>
                <a:gd name="connsiteX57" fmla="*/ 1316743 w 5067861"/>
                <a:gd name="connsiteY57" fmla="*/ 1210614 h 5517448"/>
                <a:gd name="connsiteX58" fmla="*/ 1432653 w 5067861"/>
                <a:gd name="connsiteY58" fmla="*/ 1159098 h 5517448"/>
                <a:gd name="connsiteX59" fmla="*/ 1471290 w 5067861"/>
                <a:gd name="connsiteY59" fmla="*/ 1133340 h 5517448"/>
                <a:gd name="connsiteX60" fmla="*/ 1484169 w 5067861"/>
                <a:gd name="connsiteY60" fmla="*/ 1094704 h 5517448"/>
                <a:gd name="connsiteX61" fmla="*/ 1509926 w 5067861"/>
                <a:gd name="connsiteY61" fmla="*/ 1056067 h 5517448"/>
                <a:gd name="connsiteX62" fmla="*/ 1522805 w 5067861"/>
                <a:gd name="connsiteY62" fmla="*/ 1004552 h 5517448"/>
                <a:gd name="connsiteX63" fmla="*/ 1548563 w 5067861"/>
                <a:gd name="connsiteY63" fmla="*/ 965915 h 5517448"/>
                <a:gd name="connsiteX64" fmla="*/ 1612957 w 5067861"/>
                <a:gd name="connsiteY64" fmla="*/ 875763 h 5517448"/>
                <a:gd name="connsiteX65" fmla="*/ 1638715 w 5067861"/>
                <a:gd name="connsiteY65" fmla="*/ 824248 h 5517448"/>
                <a:gd name="connsiteX66" fmla="*/ 1664473 w 5067861"/>
                <a:gd name="connsiteY66" fmla="*/ 746974 h 5517448"/>
                <a:gd name="connsiteX67" fmla="*/ 1677352 w 5067861"/>
                <a:gd name="connsiteY67" fmla="*/ 708338 h 5517448"/>
                <a:gd name="connsiteX68" fmla="*/ 1690231 w 5067861"/>
                <a:gd name="connsiteY68" fmla="*/ 669701 h 5517448"/>
                <a:gd name="connsiteX69" fmla="*/ 1715988 w 5067861"/>
                <a:gd name="connsiteY69" fmla="*/ 618186 h 5517448"/>
                <a:gd name="connsiteX70" fmla="*/ 1741746 w 5067861"/>
                <a:gd name="connsiteY70" fmla="*/ 579549 h 5517448"/>
                <a:gd name="connsiteX71" fmla="*/ 1754625 w 5067861"/>
                <a:gd name="connsiteY71" fmla="*/ 540912 h 5517448"/>
                <a:gd name="connsiteX72" fmla="*/ 1793262 w 5067861"/>
                <a:gd name="connsiteY72" fmla="*/ 450760 h 5517448"/>
                <a:gd name="connsiteX73" fmla="*/ 1806140 w 5067861"/>
                <a:gd name="connsiteY73" fmla="*/ 321971 h 5517448"/>
                <a:gd name="connsiteX74" fmla="*/ 1831898 w 5067861"/>
                <a:gd name="connsiteY74" fmla="*/ 283335 h 5517448"/>
                <a:gd name="connsiteX75" fmla="*/ 1844777 w 5067861"/>
                <a:gd name="connsiteY75" fmla="*/ 231819 h 5517448"/>
                <a:gd name="connsiteX76" fmla="*/ 1870535 w 5067861"/>
                <a:gd name="connsiteY76" fmla="*/ 154546 h 5517448"/>
                <a:gd name="connsiteX77" fmla="*/ 1883414 w 5067861"/>
                <a:gd name="connsiteY77" fmla="*/ 115909 h 5517448"/>
                <a:gd name="connsiteX78" fmla="*/ 1909171 w 5067861"/>
                <a:gd name="connsiteY78" fmla="*/ 0 h 5517448"/>
                <a:gd name="connsiteX79" fmla="*/ 1947808 w 5067861"/>
                <a:gd name="connsiteY79" fmla="*/ 128788 h 5517448"/>
                <a:gd name="connsiteX80" fmla="*/ 1960687 w 5067861"/>
                <a:gd name="connsiteY80" fmla="*/ 167425 h 5517448"/>
                <a:gd name="connsiteX81" fmla="*/ 1986445 w 5067861"/>
                <a:gd name="connsiteY81" fmla="*/ 206062 h 5517448"/>
                <a:gd name="connsiteX82" fmla="*/ 2012202 w 5067861"/>
                <a:gd name="connsiteY82" fmla="*/ 283335 h 5517448"/>
                <a:gd name="connsiteX83" fmla="*/ 2025081 w 5067861"/>
                <a:gd name="connsiteY83" fmla="*/ 321971 h 5517448"/>
                <a:gd name="connsiteX84" fmla="*/ 2037960 w 5067861"/>
                <a:gd name="connsiteY84" fmla="*/ 360608 h 5517448"/>
                <a:gd name="connsiteX85" fmla="*/ 2063718 w 5067861"/>
                <a:gd name="connsiteY85" fmla="*/ 399245 h 5517448"/>
                <a:gd name="connsiteX86" fmla="*/ 2076597 w 5067861"/>
                <a:gd name="connsiteY86" fmla="*/ 450760 h 5517448"/>
                <a:gd name="connsiteX87" fmla="*/ 2102355 w 5067861"/>
                <a:gd name="connsiteY87" fmla="*/ 489397 h 5517448"/>
                <a:gd name="connsiteX88" fmla="*/ 2128112 w 5067861"/>
                <a:gd name="connsiteY88" fmla="*/ 540912 h 5517448"/>
                <a:gd name="connsiteX89" fmla="*/ 2166749 w 5067861"/>
                <a:gd name="connsiteY89" fmla="*/ 669701 h 5517448"/>
                <a:gd name="connsiteX90" fmla="*/ 2192507 w 5067861"/>
                <a:gd name="connsiteY90" fmla="*/ 850005 h 5517448"/>
                <a:gd name="connsiteX91" fmla="*/ 2256901 w 5067861"/>
                <a:gd name="connsiteY91" fmla="*/ 837126 h 5517448"/>
                <a:gd name="connsiteX92" fmla="*/ 2308416 w 5067861"/>
                <a:gd name="connsiteY92" fmla="*/ 759853 h 5517448"/>
                <a:gd name="connsiteX93" fmla="*/ 2334174 w 5067861"/>
                <a:gd name="connsiteY93" fmla="*/ 721217 h 5517448"/>
                <a:gd name="connsiteX94" fmla="*/ 2359932 w 5067861"/>
                <a:gd name="connsiteY94" fmla="*/ 682580 h 5517448"/>
                <a:gd name="connsiteX95" fmla="*/ 2437205 w 5067861"/>
                <a:gd name="connsiteY95" fmla="*/ 643943 h 5517448"/>
                <a:gd name="connsiteX96" fmla="*/ 2475842 w 5067861"/>
                <a:gd name="connsiteY96" fmla="*/ 605307 h 5517448"/>
                <a:gd name="connsiteX97" fmla="*/ 2501600 w 5067861"/>
                <a:gd name="connsiteY97" fmla="*/ 528033 h 5517448"/>
                <a:gd name="connsiteX98" fmla="*/ 2514478 w 5067861"/>
                <a:gd name="connsiteY98" fmla="*/ 489397 h 5517448"/>
                <a:gd name="connsiteX99" fmla="*/ 2604631 w 5067861"/>
                <a:gd name="connsiteY99" fmla="*/ 373487 h 5517448"/>
                <a:gd name="connsiteX100" fmla="*/ 2643267 w 5067861"/>
                <a:gd name="connsiteY100" fmla="*/ 347729 h 5517448"/>
                <a:gd name="connsiteX101" fmla="*/ 2733419 w 5067861"/>
                <a:gd name="connsiteY101" fmla="*/ 283335 h 5517448"/>
                <a:gd name="connsiteX102" fmla="*/ 2810693 w 5067861"/>
                <a:gd name="connsiteY102" fmla="*/ 257577 h 5517448"/>
                <a:gd name="connsiteX103" fmla="*/ 2849329 w 5067861"/>
                <a:gd name="connsiteY103" fmla="*/ 231819 h 5517448"/>
                <a:gd name="connsiteX104" fmla="*/ 2926602 w 5067861"/>
                <a:gd name="connsiteY104" fmla="*/ 206062 h 5517448"/>
                <a:gd name="connsiteX105" fmla="*/ 2965239 w 5067861"/>
                <a:gd name="connsiteY105" fmla="*/ 193183 h 5517448"/>
                <a:gd name="connsiteX106" fmla="*/ 3029633 w 5067861"/>
                <a:gd name="connsiteY106" fmla="*/ 180304 h 5517448"/>
                <a:gd name="connsiteX107" fmla="*/ 3068270 w 5067861"/>
                <a:gd name="connsiteY107" fmla="*/ 167425 h 5517448"/>
                <a:gd name="connsiteX108" fmla="*/ 3145543 w 5067861"/>
                <a:gd name="connsiteY108" fmla="*/ 154546 h 5517448"/>
                <a:gd name="connsiteX109" fmla="*/ 3209938 w 5067861"/>
                <a:gd name="connsiteY109" fmla="*/ 141667 h 5517448"/>
                <a:gd name="connsiteX110" fmla="*/ 3287211 w 5067861"/>
                <a:gd name="connsiteY110" fmla="*/ 115909 h 5517448"/>
                <a:gd name="connsiteX111" fmla="*/ 3390242 w 5067861"/>
                <a:gd name="connsiteY111" fmla="*/ 25757 h 5517448"/>
                <a:gd name="connsiteX112" fmla="*/ 3428878 w 5067861"/>
                <a:gd name="connsiteY112" fmla="*/ 0 h 5517448"/>
                <a:gd name="connsiteX113" fmla="*/ 3506152 w 5067861"/>
                <a:gd name="connsiteY113" fmla="*/ 38636 h 5517448"/>
                <a:gd name="connsiteX114" fmla="*/ 3519031 w 5067861"/>
                <a:gd name="connsiteY114" fmla="*/ 90152 h 5517448"/>
                <a:gd name="connsiteX115" fmla="*/ 3531909 w 5067861"/>
                <a:gd name="connsiteY115" fmla="*/ 154546 h 5517448"/>
                <a:gd name="connsiteX116" fmla="*/ 3544788 w 5067861"/>
                <a:gd name="connsiteY116" fmla="*/ 244698 h 5517448"/>
                <a:gd name="connsiteX117" fmla="*/ 3596304 w 5067861"/>
                <a:gd name="connsiteY117" fmla="*/ 321971 h 5517448"/>
                <a:gd name="connsiteX118" fmla="*/ 3634940 w 5067861"/>
                <a:gd name="connsiteY118" fmla="*/ 399245 h 5517448"/>
                <a:gd name="connsiteX119" fmla="*/ 3647819 w 5067861"/>
                <a:gd name="connsiteY119" fmla="*/ 437881 h 5517448"/>
                <a:gd name="connsiteX120" fmla="*/ 3686456 w 5067861"/>
                <a:gd name="connsiteY120" fmla="*/ 463639 h 5517448"/>
                <a:gd name="connsiteX121" fmla="*/ 3750850 w 5067861"/>
                <a:gd name="connsiteY121" fmla="*/ 515155 h 5517448"/>
                <a:gd name="connsiteX122" fmla="*/ 3828124 w 5067861"/>
                <a:gd name="connsiteY122" fmla="*/ 566670 h 5517448"/>
                <a:gd name="connsiteX123" fmla="*/ 3918276 w 5067861"/>
                <a:gd name="connsiteY123" fmla="*/ 618186 h 5517448"/>
                <a:gd name="connsiteX124" fmla="*/ 3995549 w 5067861"/>
                <a:gd name="connsiteY124" fmla="*/ 669701 h 5517448"/>
                <a:gd name="connsiteX125" fmla="*/ 4098580 w 5067861"/>
                <a:gd name="connsiteY125" fmla="*/ 708338 h 5517448"/>
                <a:gd name="connsiteX126" fmla="*/ 4137216 w 5067861"/>
                <a:gd name="connsiteY126" fmla="*/ 734095 h 5517448"/>
                <a:gd name="connsiteX127" fmla="*/ 4175853 w 5067861"/>
                <a:gd name="connsiteY127" fmla="*/ 746974 h 5517448"/>
                <a:gd name="connsiteX128" fmla="*/ 4240247 w 5067861"/>
                <a:gd name="connsiteY128" fmla="*/ 772732 h 5517448"/>
                <a:gd name="connsiteX129" fmla="*/ 4291763 w 5067861"/>
                <a:gd name="connsiteY129" fmla="*/ 746974 h 5517448"/>
                <a:gd name="connsiteX130" fmla="*/ 4587977 w 5067861"/>
                <a:gd name="connsiteY130" fmla="*/ 721217 h 5517448"/>
                <a:gd name="connsiteX131" fmla="*/ 4626614 w 5067861"/>
                <a:gd name="connsiteY131" fmla="*/ 682580 h 5517448"/>
                <a:gd name="connsiteX132" fmla="*/ 4703887 w 5067861"/>
                <a:gd name="connsiteY132" fmla="*/ 631064 h 5517448"/>
                <a:gd name="connsiteX133" fmla="*/ 4755402 w 5067861"/>
                <a:gd name="connsiteY133" fmla="*/ 643943 h 5517448"/>
                <a:gd name="connsiteX134" fmla="*/ 4832676 w 5067861"/>
                <a:gd name="connsiteY134" fmla="*/ 682580 h 5517448"/>
                <a:gd name="connsiteX135" fmla="*/ 4922828 w 5067861"/>
                <a:gd name="connsiteY135" fmla="*/ 695459 h 5517448"/>
                <a:gd name="connsiteX136" fmla="*/ 4884191 w 5067861"/>
                <a:gd name="connsiteY136" fmla="*/ 824248 h 5517448"/>
                <a:gd name="connsiteX137" fmla="*/ 4858433 w 5067861"/>
                <a:gd name="connsiteY137" fmla="*/ 901521 h 5517448"/>
                <a:gd name="connsiteX138" fmla="*/ 4832676 w 5067861"/>
                <a:gd name="connsiteY138" fmla="*/ 1056067 h 5517448"/>
                <a:gd name="connsiteX139" fmla="*/ 4781160 w 5067861"/>
                <a:gd name="connsiteY139" fmla="*/ 1133340 h 5517448"/>
                <a:gd name="connsiteX140" fmla="*/ 4755402 w 5067861"/>
                <a:gd name="connsiteY140" fmla="*/ 1210614 h 5517448"/>
                <a:gd name="connsiteX141" fmla="*/ 4729645 w 5067861"/>
                <a:gd name="connsiteY141" fmla="*/ 1313645 h 5517448"/>
                <a:gd name="connsiteX142" fmla="*/ 4742524 w 5067861"/>
                <a:gd name="connsiteY142" fmla="*/ 1442433 h 5517448"/>
                <a:gd name="connsiteX143" fmla="*/ 4755402 w 5067861"/>
                <a:gd name="connsiteY143" fmla="*/ 1481070 h 5517448"/>
                <a:gd name="connsiteX144" fmla="*/ 4768281 w 5067861"/>
                <a:gd name="connsiteY144" fmla="*/ 1532586 h 5517448"/>
                <a:gd name="connsiteX145" fmla="*/ 4755402 w 5067861"/>
                <a:gd name="connsiteY145" fmla="*/ 1751526 h 5517448"/>
                <a:gd name="connsiteX146" fmla="*/ 4716766 w 5067861"/>
                <a:gd name="connsiteY146" fmla="*/ 1867436 h 5517448"/>
                <a:gd name="connsiteX147" fmla="*/ 4703887 w 5067861"/>
                <a:gd name="connsiteY147" fmla="*/ 1906073 h 5517448"/>
                <a:gd name="connsiteX148" fmla="*/ 4742524 w 5067861"/>
                <a:gd name="connsiteY148" fmla="*/ 2163650 h 5517448"/>
                <a:gd name="connsiteX149" fmla="*/ 4768281 w 5067861"/>
                <a:gd name="connsiteY149" fmla="*/ 2305318 h 5517448"/>
                <a:gd name="connsiteX150" fmla="*/ 4806918 w 5067861"/>
                <a:gd name="connsiteY150" fmla="*/ 2331076 h 5517448"/>
                <a:gd name="connsiteX151" fmla="*/ 4858433 w 5067861"/>
                <a:gd name="connsiteY151" fmla="*/ 2446986 h 5517448"/>
                <a:gd name="connsiteX152" fmla="*/ 4871312 w 5067861"/>
                <a:gd name="connsiteY152" fmla="*/ 2485622 h 5517448"/>
                <a:gd name="connsiteX153" fmla="*/ 4884191 w 5067861"/>
                <a:gd name="connsiteY153" fmla="*/ 2588653 h 5517448"/>
                <a:gd name="connsiteX154" fmla="*/ 4922828 w 5067861"/>
                <a:gd name="connsiteY154" fmla="*/ 2601532 h 5517448"/>
                <a:gd name="connsiteX155" fmla="*/ 4961464 w 5067861"/>
                <a:gd name="connsiteY155" fmla="*/ 2627290 h 5517448"/>
                <a:gd name="connsiteX156" fmla="*/ 5051616 w 5067861"/>
                <a:gd name="connsiteY156" fmla="*/ 2691684 h 5517448"/>
                <a:gd name="connsiteX157" fmla="*/ 5051616 w 5067861"/>
                <a:gd name="connsiteY157" fmla="*/ 2884867 h 5517448"/>
                <a:gd name="connsiteX158" fmla="*/ 5012980 w 5067861"/>
                <a:gd name="connsiteY158" fmla="*/ 2923504 h 5517448"/>
                <a:gd name="connsiteX159" fmla="*/ 4974343 w 5067861"/>
                <a:gd name="connsiteY159" fmla="*/ 2936383 h 5517448"/>
                <a:gd name="connsiteX160" fmla="*/ 4768281 w 5067861"/>
                <a:gd name="connsiteY160" fmla="*/ 2987898 h 5517448"/>
                <a:gd name="connsiteX161" fmla="*/ 4755402 w 5067861"/>
                <a:gd name="connsiteY161" fmla="*/ 3026535 h 5517448"/>
                <a:gd name="connsiteX162" fmla="*/ 4716766 w 5067861"/>
                <a:gd name="connsiteY162" fmla="*/ 3052293 h 5517448"/>
                <a:gd name="connsiteX163" fmla="*/ 4691008 w 5067861"/>
                <a:gd name="connsiteY163" fmla="*/ 3090929 h 5517448"/>
                <a:gd name="connsiteX164" fmla="*/ 4575098 w 5067861"/>
                <a:gd name="connsiteY164" fmla="*/ 3181081 h 5517448"/>
                <a:gd name="connsiteX165" fmla="*/ 4497825 w 5067861"/>
                <a:gd name="connsiteY165" fmla="*/ 3232597 h 5517448"/>
                <a:gd name="connsiteX166" fmla="*/ 4420552 w 5067861"/>
                <a:gd name="connsiteY166" fmla="*/ 3245476 h 5517448"/>
                <a:gd name="connsiteX167" fmla="*/ 4381915 w 5067861"/>
                <a:gd name="connsiteY167" fmla="*/ 3271233 h 5517448"/>
                <a:gd name="connsiteX168" fmla="*/ 4330400 w 5067861"/>
                <a:gd name="connsiteY168" fmla="*/ 3309870 h 5517448"/>
                <a:gd name="connsiteX169" fmla="*/ 4291763 w 5067861"/>
                <a:gd name="connsiteY169" fmla="*/ 3322749 h 5517448"/>
                <a:gd name="connsiteX170" fmla="*/ 4188732 w 5067861"/>
                <a:gd name="connsiteY170" fmla="*/ 3348507 h 5517448"/>
                <a:gd name="connsiteX171" fmla="*/ 4175853 w 5067861"/>
                <a:gd name="connsiteY171" fmla="*/ 3387143 h 5517448"/>
                <a:gd name="connsiteX172" fmla="*/ 4098580 w 5067861"/>
                <a:gd name="connsiteY172" fmla="*/ 3438659 h 5517448"/>
                <a:gd name="connsiteX173" fmla="*/ 4072822 w 5067861"/>
                <a:gd name="connsiteY173" fmla="*/ 3477295 h 5517448"/>
                <a:gd name="connsiteX174" fmla="*/ 3995549 w 5067861"/>
                <a:gd name="connsiteY174" fmla="*/ 3541690 h 5517448"/>
                <a:gd name="connsiteX175" fmla="*/ 3918276 w 5067861"/>
                <a:gd name="connsiteY175" fmla="*/ 3567448 h 5517448"/>
                <a:gd name="connsiteX176" fmla="*/ 3828124 w 5067861"/>
                <a:gd name="connsiteY176" fmla="*/ 3593205 h 5517448"/>
                <a:gd name="connsiteX177" fmla="*/ 3789487 w 5067861"/>
                <a:gd name="connsiteY177" fmla="*/ 3618963 h 5517448"/>
                <a:gd name="connsiteX178" fmla="*/ 3776608 w 5067861"/>
                <a:gd name="connsiteY178" fmla="*/ 3657600 h 5517448"/>
                <a:gd name="connsiteX179" fmla="*/ 3982670 w 5067861"/>
                <a:gd name="connsiteY179" fmla="*/ 3709115 h 5517448"/>
                <a:gd name="connsiteX180" fmla="*/ 4059943 w 5067861"/>
                <a:gd name="connsiteY180" fmla="*/ 3760631 h 5517448"/>
                <a:gd name="connsiteX181" fmla="*/ 4227369 w 5067861"/>
                <a:gd name="connsiteY181" fmla="*/ 3799267 h 5517448"/>
                <a:gd name="connsiteX182" fmla="*/ 4304642 w 5067861"/>
                <a:gd name="connsiteY182" fmla="*/ 3915177 h 5517448"/>
                <a:gd name="connsiteX183" fmla="*/ 4343278 w 5067861"/>
                <a:gd name="connsiteY183" fmla="*/ 3928056 h 5517448"/>
                <a:gd name="connsiteX184" fmla="*/ 4369036 w 5067861"/>
                <a:gd name="connsiteY184" fmla="*/ 3966693 h 5517448"/>
                <a:gd name="connsiteX185" fmla="*/ 4407673 w 5067861"/>
                <a:gd name="connsiteY185" fmla="*/ 4005329 h 5517448"/>
                <a:gd name="connsiteX186" fmla="*/ 4446309 w 5067861"/>
                <a:gd name="connsiteY186" fmla="*/ 4082602 h 5517448"/>
                <a:gd name="connsiteX187" fmla="*/ 4523583 w 5067861"/>
                <a:gd name="connsiteY187" fmla="*/ 4134118 h 5517448"/>
                <a:gd name="connsiteX188" fmla="*/ 4600856 w 5067861"/>
                <a:gd name="connsiteY188" fmla="*/ 4198512 h 5517448"/>
                <a:gd name="connsiteX189" fmla="*/ 4613735 w 5067861"/>
                <a:gd name="connsiteY189" fmla="*/ 4237149 h 5517448"/>
                <a:gd name="connsiteX190" fmla="*/ 4652371 w 5067861"/>
                <a:gd name="connsiteY190" fmla="*/ 4262907 h 5517448"/>
                <a:gd name="connsiteX191" fmla="*/ 4678129 w 5067861"/>
                <a:gd name="connsiteY191" fmla="*/ 4301543 h 5517448"/>
                <a:gd name="connsiteX192" fmla="*/ 4691008 w 5067861"/>
                <a:gd name="connsiteY192" fmla="*/ 4340180 h 5517448"/>
                <a:gd name="connsiteX193" fmla="*/ 4755402 w 5067861"/>
                <a:gd name="connsiteY193" fmla="*/ 4417453 h 5517448"/>
                <a:gd name="connsiteX194" fmla="*/ 4781160 w 5067861"/>
                <a:gd name="connsiteY194" fmla="*/ 4456090 h 5517448"/>
                <a:gd name="connsiteX195" fmla="*/ 4742524 w 5067861"/>
                <a:gd name="connsiteY195" fmla="*/ 4468969 h 5517448"/>
                <a:gd name="connsiteX196" fmla="*/ 4266005 w 5067861"/>
                <a:gd name="connsiteY196" fmla="*/ 4481848 h 5517448"/>
                <a:gd name="connsiteX197" fmla="*/ 4227369 w 5067861"/>
                <a:gd name="connsiteY197" fmla="*/ 4597757 h 5517448"/>
                <a:gd name="connsiteX198" fmla="*/ 4021307 w 5067861"/>
                <a:gd name="connsiteY198" fmla="*/ 4597757 h 5517448"/>
                <a:gd name="connsiteX199" fmla="*/ 4008428 w 5067861"/>
                <a:gd name="connsiteY199" fmla="*/ 4687909 h 5517448"/>
                <a:gd name="connsiteX200" fmla="*/ 3969791 w 5067861"/>
                <a:gd name="connsiteY200" fmla="*/ 4700788 h 5517448"/>
                <a:gd name="connsiteX201" fmla="*/ 3892518 w 5067861"/>
                <a:gd name="connsiteY201" fmla="*/ 4687909 h 5517448"/>
                <a:gd name="connsiteX202" fmla="*/ 3815245 w 5067861"/>
                <a:gd name="connsiteY202" fmla="*/ 4623515 h 5517448"/>
                <a:gd name="connsiteX203" fmla="*/ 3673577 w 5067861"/>
                <a:gd name="connsiteY203" fmla="*/ 4649273 h 5517448"/>
                <a:gd name="connsiteX204" fmla="*/ 3596304 w 5067861"/>
                <a:gd name="connsiteY204" fmla="*/ 4700788 h 5517448"/>
                <a:gd name="connsiteX205" fmla="*/ 3557667 w 5067861"/>
                <a:gd name="connsiteY205" fmla="*/ 4726546 h 5517448"/>
                <a:gd name="connsiteX206" fmla="*/ 3403121 w 5067861"/>
                <a:gd name="connsiteY206" fmla="*/ 4739425 h 5517448"/>
                <a:gd name="connsiteX207" fmla="*/ 3325847 w 5067861"/>
                <a:gd name="connsiteY207" fmla="*/ 4765183 h 5517448"/>
                <a:gd name="connsiteX208" fmla="*/ 3248574 w 5067861"/>
                <a:gd name="connsiteY208" fmla="*/ 4803819 h 5517448"/>
                <a:gd name="connsiteX209" fmla="*/ 3235695 w 5067861"/>
                <a:gd name="connsiteY209" fmla="*/ 4842456 h 5517448"/>
                <a:gd name="connsiteX210" fmla="*/ 3209938 w 5067861"/>
                <a:gd name="connsiteY210" fmla="*/ 5035639 h 5517448"/>
                <a:gd name="connsiteX211" fmla="*/ 3184180 w 5067861"/>
                <a:gd name="connsiteY211" fmla="*/ 5074276 h 5517448"/>
                <a:gd name="connsiteX212" fmla="*/ 3158422 w 5067861"/>
                <a:gd name="connsiteY212" fmla="*/ 5151549 h 5517448"/>
                <a:gd name="connsiteX213" fmla="*/ 3171301 w 5067861"/>
                <a:gd name="connsiteY213" fmla="*/ 5409126 h 5517448"/>
                <a:gd name="connsiteX214" fmla="*/ 3171301 w 5067861"/>
                <a:gd name="connsiteY214" fmla="*/ 5512157 h 5517448"/>
                <a:gd name="connsiteX215" fmla="*/ 3106907 w 5067861"/>
                <a:gd name="connsiteY215" fmla="*/ 5512157 h 5517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</a:cxnLst>
              <a:rect l="l" t="t" r="r" b="b"/>
              <a:pathLst>
                <a:path w="5067861" h="5517448">
                  <a:moveTo>
                    <a:pt x="1909171" y="3953814"/>
                  </a:moveTo>
                  <a:cubicBezTo>
                    <a:pt x="1819019" y="3958107"/>
                    <a:pt x="1728657" y="3959198"/>
                    <a:pt x="1638715" y="3966693"/>
                  </a:cubicBezTo>
                  <a:cubicBezTo>
                    <a:pt x="1625186" y="3967820"/>
                    <a:pt x="1613131" y="3975842"/>
                    <a:pt x="1600078" y="3979571"/>
                  </a:cubicBezTo>
                  <a:cubicBezTo>
                    <a:pt x="1583059" y="3984433"/>
                    <a:pt x="1566057" y="3989759"/>
                    <a:pt x="1548563" y="3992450"/>
                  </a:cubicBezTo>
                  <a:cubicBezTo>
                    <a:pt x="1510141" y="3998361"/>
                    <a:pt x="1471290" y="4001036"/>
                    <a:pt x="1432653" y="4005329"/>
                  </a:cubicBezTo>
                  <a:cubicBezTo>
                    <a:pt x="1419774" y="4013915"/>
                    <a:pt x="1407860" y="4024165"/>
                    <a:pt x="1394016" y="4031087"/>
                  </a:cubicBezTo>
                  <a:cubicBezTo>
                    <a:pt x="1302221" y="4076985"/>
                    <a:pt x="1073365" y="4031704"/>
                    <a:pt x="1059166" y="4031087"/>
                  </a:cubicBezTo>
                  <a:cubicBezTo>
                    <a:pt x="1032324" y="4022140"/>
                    <a:pt x="990234" y="4010134"/>
                    <a:pt x="969014" y="3992450"/>
                  </a:cubicBezTo>
                  <a:cubicBezTo>
                    <a:pt x="910466" y="3943660"/>
                    <a:pt x="980095" y="3957708"/>
                    <a:pt x="904619" y="3940935"/>
                  </a:cubicBezTo>
                  <a:cubicBezTo>
                    <a:pt x="879128" y="3935270"/>
                    <a:pt x="852679" y="3934389"/>
                    <a:pt x="827346" y="3928056"/>
                  </a:cubicBezTo>
                  <a:cubicBezTo>
                    <a:pt x="801006" y="3921471"/>
                    <a:pt x="750073" y="3902298"/>
                    <a:pt x="750073" y="3902298"/>
                  </a:cubicBezTo>
                  <a:cubicBezTo>
                    <a:pt x="720022" y="3906591"/>
                    <a:pt x="687072" y="3901601"/>
                    <a:pt x="659921" y="3915177"/>
                  </a:cubicBezTo>
                  <a:cubicBezTo>
                    <a:pt x="647779" y="3921248"/>
                    <a:pt x="653113" y="3941672"/>
                    <a:pt x="647042" y="3953814"/>
                  </a:cubicBezTo>
                  <a:cubicBezTo>
                    <a:pt x="640120" y="3967658"/>
                    <a:pt x="633371" y="3982781"/>
                    <a:pt x="621284" y="3992450"/>
                  </a:cubicBezTo>
                  <a:cubicBezTo>
                    <a:pt x="610683" y="4000931"/>
                    <a:pt x="596038" y="4003097"/>
                    <a:pt x="582647" y="4005329"/>
                  </a:cubicBezTo>
                  <a:cubicBezTo>
                    <a:pt x="544302" y="4011720"/>
                    <a:pt x="505374" y="4013915"/>
                    <a:pt x="466738" y="4018208"/>
                  </a:cubicBezTo>
                  <a:cubicBezTo>
                    <a:pt x="453859" y="4026794"/>
                    <a:pt x="443526" y="4042681"/>
                    <a:pt x="428101" y="4043966"/>
                  </a:cubicBezTo>
                  <a:cubicBezTo>
                    <a:pt x="359086" y="4049717"/>
                    <a:pt x="327983" y="4036351"/>
                    <a:pt x="273555" y="4018208"/>
                  </a:cubicBezTo>
                  <a:cubicBezTo>
                    <a:pt x="139119" y="4063020"/>
                    <a:pt x="223363" y="4045900"/>
                    <a:pt x="15977" y="4031087"/>
                  </a:cubicBezTo>
                  <a:cubicBezTo>
                    <a:pt x="11684" y="3919470"/>
                    <a:pt x="3098" y="3807936"/>
                    <a:pt x="3098" y="3696236"/>
                  </a:cubicBezTo>
                  <a:cubicBezTo>
                    <a:pt x="3098" y="3600289"/>
                    <a:pt x="-18957" y="3539222"/>
                    <a:pt x="54614" y="3490174"/>
                  </a:cubicBezTo>
                  <a:cubicBezTo>
                    <a:pt x="65909" y="3482644"/>
                    <a:pt x="80371" y="3481588"/>
                    <a:pt x="93250" y="3477295"/>
                  </a:cubicBezTo>
                  <a:cubicBezTo>
                    <a:pt x="118323" y="3402078"/>
                    <a:pt x="86511" y="3471156"/>
                    <a:pt x="144766" y="3412901"/>
                  </a:cubicBezTo>
                  <a:cubicBezTo>
                    <a:pt x="155711" y="3401956"/>
                    <a:pt x="159579" y="3385209"/>
                    <a:pt x="170524" y="3374264"/>
                  </a:cubicBezTo>
                  <a:cubicBezTo>
                    <a:pt x="181469" y="3363319"/>
                    <a:pt x="197269" y="3358416"/>
                    <a:pt x="209160" y="3348507"/>
                  </a:cubicBezTo>
                  <a:cubicBezTo>
                    <a:pt x="308330" y="3265865"/>
                    <a:pt x="190501" y="3348068"/>
                    <a:pt x="286433" y="3284112"/>
                  </a:cubicBezTo>
                  <a:cubicBezTo>
                    <a:pt x="355126" y="3181076"/>
                    <a:pt x="264963" y="3305584"/>
                    <a:pt x="350828" y="3219718"/>
                  </a:cubicBezTo>
                  <a:cubicBezTo>
                    <a:pt x="436683" y="3133862"/>
                    <a:pt x="312194" y="3224007"/>
                    <a:pt x="415222" y="3155324"/>
                  </a:cubicBezTo>
                  <a:cubicBezTo>
                    <a:pt x="419515" y="3142445"/>
                    <a:pt x="421508" y="3128554"/>
                    <a:pt x="428101" y="3116687"/>
                  </a:cubicBezTo>
                  <a:cubicBezTo>
                    <a:pt x="484080" y="3015924"/>
                    <a:pt x="461105" y="3042058"/>
                    <a:pt x="569769" y="3026535"/>
                  </a:cubicBezTo>
                  <a:cubicBezTo>
                    <a:pt x="666881" y="2994164"/>
                    <a:pt x="547179" y="3037830"/>
                    <a:pt x="647042" y="2987898"/>
                  </a:cubicBezTo>
                  <a:cubicBezTo>
                    <a:pt x="659184" y="2981827"/>
                    <a:pt x="673536" y="2981090"/>
                    <a:pt x="685678" y="2975019"/>
                  </a:cubicBezTo>
                  <a:cubicBezTo>
                    <a:pt x="699522" y="2968097"/>
                    <a:pt x="710471" y="2956184"/>
                    <a:pt x="724315" y="2949262"/>
                  </a:cubicBezTo>
                  <a:cubicBezTo>
                    <a:pt x="742792" y="2940024"/>
                    <a:pt x="797961" y="2927631"/>
                    <a:pt x="814467" y="2923504"/>
                  </a:cubicBezTo>
                  <a:cubicBezTo>
                    <a:pt x="827346" y="2914918"/>
                    <a:pt x="844518" y="2910625"/>
                    <a:pt x="853104" y="2897746"/>
                  </a:cubicBezTo>
                  <a:cubicBezTo>
                    <a:pt x="862922" y="2883019"/>
                    <a:pt x="859011" y="2862500"/>
                    <a:pt x="865983" y="2846231"/>
                  </a:cubicBezTo>
                  <a:cubicBezTo>
                    <a:pt x="872080" y="2832004"/>
                    <a:pt x="884818" y="2821438"/>
                    <a:pt x="891740" y="2807594"/>
                  </a:cubicBezTo>
                  <a:cubicBezTo>
                    <a:pt x="922843" y="2745387"/>
                    <a:pt x="878126" y="2786618"/>
                    <a:pt x="943256" y="2743200"/>
                  </a:cubicBezTo>
                  <a:cubicBezTo>
                    <a:pt x="1122293" y="2758120"/>
                    <a:pt x="1147912" y="2767139"/>
                    <a:pt x="1355380" y="2743200"/>
                  </a:cubicBezTo>
                  <a:cubicBezTo>
                    <a:pt x="1382352" y="2740088"/>
                    <a:pt x="1432653" y="2717442"/>
                    <a:pt x="1432653" y="2717442"/>
                  </a:cubicBezTo>
                  <a:cubicBezTo>
                    <a:pt x="1492754" y="2721735"/>
                    <a:pt x="1554901" y="2746448"/>
                    <a:pt x="1612957" y="2730321"/>
                  </a:cubicBezTo>
                  <a:cubicBezTo>
                    <a:pt x="1642785" y="2722036"/>
                    <a:pt x="1664473" y="2653048"/>
                    <a:pt x="1664473" y="2653048"/>
                  </a:cubicBezTo>
                  <a:cubicBezTo>
                    <a:pt x="1660180" y="2635876"/>
                    <a:pt x="1661412" y="2616260"/>
                    <a:pt x="1651594" y="2601532"/>
                  </a:cubicBezTo>
                  <a:cubicBezTo>
                    <a:pt x="1633806" y="2574850"/>
                    <a:pt x="1587291" y="2569357"/>
                    <a:pt x="1561442" y="2562895"/>
                  </a:cubicBezTo>
                  <a:cubicBezTo>
                    <a:pt x="1532958" y="2534412"/>
                    <a:pt x="1514977" y="2521483"/>
                    <a:pt x="1497047" y="2485622"/>
                  </a:cubicBezTo>
                  <a:cubicBezTo>
                    <a:pt x="1490976" y="2473480"/>
                    <a:pt x="1487898" y="2460039"/>
                    <a:pt x="1484169" y="2446986"/>
                  </a:cubicBezTo>
                  <a:cubicBezTo>
                    <a:pt x="1478668" y="2427731"/>
                    <a:pt x="1468704" y="2377418"/>
                    <a:pt x="1458411" y="2356833"/>
                  </a:cubicBezTo>
                  <a:cubicBezTo>
                    <a:pt x="1451489" y="2342989"/>
                    <a:pt x="1441239" y="2331076"/>
                    <a:pt x="1432653" y="2318197"/>
                  </a:cubicBezTo>
                  <a:cubicBezTo>
                    <a:pt x="1428360" y="2305318"/>
                    <a:pt x="1426367" y="2291427"/>
                    <a:pt x="1419774" y="2279560"/>
                  </a:cubicBezTo>
                  <a:cubicBezTo>
                    <a:pt x="1404740" y="2252499"/>
                    <a:pt x="1378048" y="2231655"/>
                    <a:pt x="1368259" y="2202287"/>
                  </a:cubicBezTo>
                  <a:cubicBezTo>
                    <a:pt x="1345590" y="2134280"/>
                    <a:pt x="1362912" y="2174949"/>
                    <a:pt x="1303864" y="2086377"/>
                  </a:cubicBezTo>
                  <a:cubicBezTo>
                    <a:pt x="1295278" y="2073498"/>
                    <a:pt x="1283002" y="2062424"/>
                    <a:pt x="1278107" y="2047740"/>
                  </a:cubicBezTo>
                  <a:cubicBezTo>
                    <a:pt x="1259630" y="1992312"/>
                    <a:pt x="1268521" y="2022274"/>
                    <a:pt x="1252349" y="1957588"/>
                  </a:cubicBezTo>
                  <a:cubicBezTo>
                    <a:pt x="1246602" y="1877125"/>
                    <a:pt x="1256700" y="1808901"/>
                    <a:pt x="1226591" y="1738648"/>
                  </a:cubicBezTo>
                  <a:cubicBezTo>
                    <a:pt x="1219028" y="1721001"/>
                    <a:pt x="1209419" y="1704304"/>
                    <a:pt x="1200833" y="1687132"/>
                  </a:cubicBezTo>
                  <a:cubicBezTo>
                    <a:pt x="1202907" y="1660167"/>
                    <a:pt x="1208687" y="1462850"/>
                    <a:pt x="1239470" y="1416676"/>
                  </a:cubicBezTo>
                  <a:cubicBezTo>
                    <a:pt x="1273299" y="1365932"/>
                    <a:pt x="1272593" y="1374334"/>
                    <a:pt x="1290985" y="1300766"/>
                  </a:cubicBezTo>
                  <a:cubicBezTo>
                    <a:pt x="1291826" y="1297400"/>
                    <a:pt x="1310024" y="1219013"/>
                    <a:pt x="1316743" y="1210614"/>
                  </a:cubicBezTo>
                  <a:cubicBezTo>
                    <a:pt x="1346700" y="1173168"/>
                    <a:pt x="1395547" y="1183835"/>
                    <a:pt x="1432653" y="1159098"/>
                  </a:cubicBezTo>
                  <a:lnTo>
                    <a:pt x="1471290" y="1133340"/>
                  </a:lnTo>
                  <a:cubicBezTo>
                    <a:pt x="1475583" y="1120461"/>
                    <a:pt x="1478098" y="1106846"/>
                    <a:pt x="1484169" y="1094704"/>
                  </a:cubicBezTo>
                  <a:cubicBezTo>
                    <a:pt x="1491091" y="1080860"/>
                    <a:pt x="1503829" y="1070294"/>
                    <a:pt x="1509926" y="1056067"/>
                  </a:cubicBezTo>
                  <a:cubicBezTo>
                    <a:pt x="1516898" y="1039798"/>
                    <a:pt x="1515832" y="1020821"/>
                    <a:pt x="1522805" y="1004552"/>
                  </a:cubicBezTo>
                  <a:cubicBezTo>
                    <a:pt x="1528902" y="990325"/>
                    <a:pt x="1539566" y="978510"/>
                    <a:pt x="1548563" y="965915"/>
                  </a:cubicBezTo>
                  <a:cubicBezTo>
                    <a:pt x="1568319" y="938257"/>
                    <a:pt x="1595606" y="906127"/>
                    <a:pt x="1612957" y="875763"/>
                  </a:cubicBezTo>
                  <a:cubicBezTo>
                    <a:pt x="1622482" y="859094"/>
                    <a:pt x="1631585" y="842073"/>
                    <a:pt x="1638715" y="824248"/>
                  </a:cubicBezTo>
                  <a:cubicBezTo>
                    <a:pt x="1648799" y="799039"/>
                    <a:pt x="1655887" y="772732"/>
                    <a:pt x="1664473" y="746974"/>
                  </a:cubicBezTo>
                  <a:lnTo>
                    <a:pt x="1677352" y="708338"/>
                  </a:lnTo>
                  <a:cubicBezTo>
                    <a:pt x="1681645" y="695459"/>
                    <a:pt x="1684160" y="681843"/>
                    <a:pt x="1690231" y="669701"/>
                  </a:cubicBezTo>
                  <a:cubicBezTo>
                    <a:pt x="1698817" y="652529"/>
                    <a:pt x="1706463" y="634855"/>
                    <a:pt x="1715988" y="618186"/>
                  </a:cubicBezTo>
                  <a:cubicBezTo>
                    <a:pt x="1723668" y="604747"/>
                    <a:pt x="1734824" y="593394"/>
                    <a:pt x="1741746" y="579549"/>
                  </a:cubicBezTo>
                  <a:cubicBezTo>
                    <a:pt x="1747817" y="567407"/>
                    <a:pt x="1749583" y="553517"/>
                    <a:pt x="1754625" y="540912"/>
                  </a:cubicBezTo>
                  <a:cubicBezTo>
                    <a:pt x="1766767" y="510556"/>
                    <a:pt x="1780383" y="480811"/>
                    <a:pt x="1793262" y="450760"/>
                  </a:cubicBezTo>
                  <a:cubicBezTo>
                    <a:pt x="1797555" y="407830"/>
                    <a:pt x="1796439" y="364010"/>
                    <a:pt x="1806140" y="321971"/>
                  </a:cubicBezTo>
                  <a:cubicBezTo>
                    <a:pt x="1809620" y="306889"/>
                    <a:pt x="1825801" y="297562"/>
                    <a:pt x="1831898" y="283335"/>
                  </a:cubicBezTo>
                  <a:cubicBezTo>
                    <a:pt x="1838871" y="267066"/>
                    <a:pt x="1839691" y="248773"/>
                    <a:pt x="1844777" y="231819"/>
                  </a:cubicBezTo>
                  <a:cubicBezTo>
                    <a:pt x="1852579" y="205813"/>
                    <a:pt x="1861949" y="180304"/>
                    <a:pt x="1870535" y="154546"/>
                  </a:cubicBezTo>
                  <a:cubicBezTo>
                    <a:pt x="1874828" y="141667"/>
                    <a:pt x="1880121" y="129079"/>
                    <a:pt x="1883414" y="115909"/>
                  </a:cubicBezTo>
                  <a:cubicBezTo>
                    <a:pt x="1901602" y="43158"/>
                    <a:pt x="1892822" y="81750"/>
                    <a:pt x="1909171" y="0"/>
                  </a:cubicBezTo>
                  <a:cubicBezTo>
                    <a:pt x="1928635" y="77856"/>
                    <a:pt x="1916452" y="34722"/>
                    <a:pt x="1947808" y="128788"/>
                  </a:cubicBezTo>
                  <a:cubicBezTo>
                    <a:pt x="1952101" y="141667"/>
                    <a:pt x="1953157" y="156129"/>
                    <a:pt x="1960687" y="167425"/>
                  </a:cubicBezTo>
                  <a:cubicBezTo>
                    <a:pt x="1969273" y="180304"/>
                    <a:pt x="1980159" y="191917"/>
                    <a:pt x="1986445" y="206062"/>
                  </a:cubicBezTo>
                  <a:cubicBezTo>
                    <a:pt x="1997472" y="230873"/>
                    <a:pt x="2003616" y="257577"/>
                    <a:pt x="2012202" y="283335"/>
                  </a:cubicBezTo>
                  <a:lnTo>
                    <a:pt x="2025081" y="321971"/>
                  </a:lnTo>
                  <a:cubicBezTo>
                    <a:pt x="2029374" y="334850"/>
                    <a:pt x="2030430" y="349312"/>
                    <a:pt x="2037960" y="360608"/>
                  </a:cubicBezTo>
                  <a:lnTo>
                    <a:pt x="2063718" y="399245"/>
                  </a:lnTo>
                  <a:cubicBezTo>
                    <a:pt x="2068011" y="416417"/>
                    <a:pt x="2069624" y="434491"/>
                    <a:pt x="2076597" y="450760"/>
                  </a:cubicBezTo>
                  <a:cubicBezTo>
                    <a:pt x="2082694" y="464987"/>
                    <a:pt x="2094675" y="475958"/>
                    <a:pt x="2102355" y="489397"/>
                  </a:cubicBezTo>
                  <a:cubicBezTo>
                    <a:pt x="2111880" y="506066"/>
                    <a:pt x="2120982" y="523087"/>
                    <a:pt x="2128112" y="540912"/>
                  </a:cubicBezTo>
                  <a:cubicBezTo>
                    <a:pt x="2141253" y="573765"/>
                    <a:pt x="2159159" y="631751"/>
                    <a:pt x="2166749" y="669701"/>
                  </a:cubicBezTo>
                  <a:cubicBezTo>
                    <a:pt x="2179128" y="731597"/>
                    <a:pt x="2184593" y="786694"/>
                    <a:pt x="2192507" y="850005"/>
                  </a:cubicBezTo>
                  <a:cubicBezTo>
                    <a:pt x="2213972" y="845712"/>
                    <a:pt x="2239622" y="850565"/>
                    <a:pt x="2256901" y="837126"/>
                  </a:cubicBezTo>
                  <a:cubicBezTo>
                    <a:pt x="2281337" y="818120"/>
                    <a:pt x="2291244" y="785611"/>
                    <a:pt x="2308416" y="759853"/>
                  </a:cubicBezTo>
                  <a:lnTo>
                    <a:pt x="2334174" y="721217"/>
                  </a:lnTo>
                  <a:cubicBezTo>
                    <a:pt x="2342760" y="708338"/>
                    <a:pt x="2347053" y="691166"/>
                    <a:pt x="2359932" y="682580"/>
                  </a:cubicBezTo>
                  <a:cubicBezTo>
                    <a:pt x="2409864" y="649292"/>
                    <a:pt x="2383885" y="661717"/>
                    <a:pt x="2437205" y="643943"/>
                  </a:cubicBezTo>
                  <a:cubicBezTo>
                    <a:pt x="2450084" y="631064"/>
                    <a:pt x="2466997" y="621228"/>
                    <a:pt x="2475842" y="605307"/>
                  </a:cubicBezTo>
                  <a:cubicBezTo>
                    <a:pt x="2489028" y="581573"/>
                    <a:pt x="2493014" y="553791"/>
                    <a:pt x="2501600" y="528033"/>
                  </a:cubicBezTo>
                  <a:cubicBezTo>
                    <a:pt x="2505893" y="515154"/>
                    <a:pt x="2506948" y="500692"/>
                    <a:pt x="2514478" y="489397"/>
                  </a:cubicBezTo>
                  <a:cubicBezTo>
                    <a:pt x="2550379" y="435546"/>
                    <a:pt x="2559236" y="411317"/>
                    <a:pt x="2604631" y="373487"/>
                  </a:cubicBezTo>
                  <a:cubicBezTo>
                    <a:pt x="2616522" y="363578"/>
                    <a:pt x="2631376" y="357638"/>
                    <a:pt x="2643267" y="347729"/>
                  </a:cubicBezTo>
                  <a:cubicBezTo>
                    <a:pt x="2700713" y="299857"/>
                    <a:pt x="2660097" y="312664"/>
                    <a:pt x="2733419" y="283335"/>
                  </a:cubicBezTo>
                  <a:cubicBezTo>
                    <a:pt x="2758628" y="273251"/>
                    <a:pt x="2810693" y="257577"/>
                    <a:pt x="2810693" y="257577"/>
                  </a:cubicBezTo>
                  <a:cubicBezTo>
                    <a:pt x="2823572" y="248991"/>
                    <a:pt x="2835185" y="238105"/>
                    <a:pt x="2849329" y="231819"/>
                  </a:cubicBezTo>
                  <a:cubicBezTo>
                    <a:pt x="2874140" y="220792"/>
                    <a:pt x="2900844" y="214648"/>
                    <a:pt x="2926602" y="206062"/>
                  </a:cubicBezTo>
                  <a:cubicBezTo>
                    <a:pt x="2939481" y="201769"/>
                    <a:pt x="2951927" y="195845"/>
                    <a:pt x="2965239" y="193183"/>
                  </a:cubicBezTo>
                  <a:cubicBezTo>
                    <a:pt x="2986704" y="188890"/>
                    <a:pt x="3008397" y="185613"/>
                    <a:pt x="3029633" y="180304"/>
                  </a:cubicBezTo>
                  <a:cubicBezTo>
                    <a:pt x="3042803" y="177011"/>
                    <a:pt x="3055018" y="170370"/>
                    <a:pt x="3068270" y="167425"/>
                  </a:cubicBezTo>
                  <a:cubicBezTo>
                    <a:pt x="3093761" y="161760"/>
                    <a:pt x="3119851" y="159217"/>
                    <a:pt x="3145543" y="154546"/>
                  </a:cubicBezTo>
                  <a:cubicBezTo>
                    <a:pt x="3167080" y="150630"/>
                    <a:pt x="3188819" y="147427"/>
                    <a:pt x="3209938" y="141667"/>
                  </a:cubicBezTo>
                  <a:cubicBezTo>
                    <a:pt x="3236132" y="134523"/>
                    <a:pt x="3287211" y="115909"/>
                    <a:pt x="3287211" y="115909"/>
                  </a:cubicBezTo>
                  <a:cubicBezTo>
                    <a:pt x="3330141" y="51516"/>
                    <a:pt x="3300091" y="85858"/>
                    <a:pt x="3390242" y="25757"/>
                  </a:cubicBezTo>
                  <a:lnTo>
                    <a:pt x="3428878" y="0"/>
                  </a:lnTo>
                  <a:cubicBezTo>
                    <a:pt x="3450917" y="7346"/>
                    <a:pt x="3491886" y="17238"/>
                    <a:pt x="3506152" y="38636"/>
                  </a:cubicBezTo>
                  <a:cubicBezTo>
                    <a:pt x="3515971" y="53364"/>
                    <a:pt x="3515191" y="72873"/>
                    <a:pt x="3519031" y="90152"/>
                  </a:cubicBezTo>
                  <a:cubicBezTo>
                    <a:pt x="3523779" y="111520"/>
                    <a:pt x="3528310" y="132954"/>
                    <a:pt x="3531909" y="154546"/>
                  </a:cubicBezTo>
                  <a:cubicBezTo>
                    <a:pt x="3536899" y="184489"/>
                    <a:pt x="3533891" y="216366"/>
                    <a:pt x="3544788" y="244698"/>
                  </a:cubicBezTo>
                  <a:cubicBezTo>
                    <a:pt x="3555901" y="273592"/>
                    <a:pt x="3596304" y="321971"/>
                    <a:pt x="3596304" y="321971"/>
                  </a:cubicBezTo>
                  <a:cubicBezTo>
                    <a:pt x="3628675" y="419083"/>
                    <a:pt x="3585010" y="299383"/>
                    <a:pt x="3634940" y="399245"/>
                  </a:cubicBezTo>
                  <a:cubicBezTo>
                    <a:pt x="3641011" y="411387"/>
                    <a:pt x="3639338" y="427281"/>
                    <a:pt x="3647819" y="437881"/>
                  </a:cubicBezTo>
                  <a:cubicBezTo>
                    <a:pt x="3657489" y="449968"/>
                    <a:pt x="3673577" y="455053"/>
                    <a:pt x="3686456" y="463639"/>
                  </a:cubicBezTo>
                  <a:cubicBezTo>
                    <a:pt x="3734048" y="535027"/>
                    <a:pt x="3684985" y="478563"/>
                    <a:pt x="3750850" y="515155"/>
                  </a:cubicBezTo>
                  <a:cubicBezTo>
                    <a:pt x="3777911" y="530189"/>
                    <a:pt x="3800435" y="552825"/>
                    <a:pt x="3828124" y="566670"/>
                  </a:cubicBezTo>
                  <a:cubicBezTo>
                    <a:pt x="3893483" y="599350"/>
                    <a:pt x="3863665" y="581779"/>
                    <a:pt x="3918276" y="618186"/>
                  </a:cubicBezTo>
                  <a:cubicBezTo>
                    <a:pt x="3963548" y="686095"/>
                    <a:pt x="3917928" y="636435"/>
                    <a:pt x="3995549" y="669701"/>
                  </a:cubicBezTo>
                  <a:cubicBezTo>
                    <a:pt x="4111619" y="719446"/>
                    <a:pt x="3935256" y="675673"/>
                    <a:pt x="4098580" y="708338"/>
                  </a:cubicBezTo>
                  <a:cubicBezTo>
                    <a:pt x="4111459" y="716924"/>
                    <a:pt x="4123372" y="727173"/>
                    <a:pt x="4137216" y="734095"/>
                  </a:cubicBezTo>
                  <a:cubicBezTo>
                    <a:pt x="4149358" y="740166"/>
                    <a:pt x="4163142" y="742207"/>
                    <a:pt x="4175853" y="746974"/>
                  </a:cubicBezTo>
                  <a:cubicBezTo>
                    <a:pt x="4197499" y="755091"/>
                    <a:pt x="4218782" y="764146"/>
                    <a:pt x="4240247" y="772732"/>
                  </a:cubicBezTo>
                  <a:cubicBezTo>
                    <a:pt x="4257419" y="764146"/>
                    <a:pt x="4274116" y="754537"/>
                    <a:pt x="4291763" y="746974"/>
                  </a:cubicBezTo>
                  <a:cubicBezTo>
                    <a:pt x="4381718" y="708422"/>
                    <a:pt x="4508311" y="725200"/>
                    <a:pt x="4587977" y="721217"/>
                  </a:cubicBezTo>
                  <a:cubicBezTo>
                    <a:pt x="4600856" y="708338"/>
                    <a:pt x="4612237" y="693762"/>
                    <a:pt x="4626614" y="682580"/>
                  </a:cubicBezTo>
                  <a:cubicBezTo>
                    <a:pt x="4651050" y="663574"/>
                    <a:pt x="4703887" y="631064"/>
                    <a:pt x="4703887" y="631064"/>
                  </a:cubicBezTo>
                  <a:cubicBezTo>
                    <a:pt x="4721059" y="635357"/>
                    <a:pt x="4738968" y="637369"/>
                    <a:pt x="4755402" y="643943"/>
                  </a:cubicBezTo>
                  <a:cubicBezTo>
                    <a:pt x="4782141" y="654638"/>
                    <a:pt x="4805151" y="674111"/>
                    <a:pt x="4832676" y="682580"/>
                  </a:cubicBezTo>
                  <a:cubicBezTo>
                    <a:pt x="4861689" y="691507"/>
                    <a:pt x="4892777" y="691166"/>
                    <a:pt x="4922828" y="695459"/>
                  </a:cubicBezTo>
                  <a:cubicBezTo>
                    <a:pt x="4950730" y="807065"/>
                    <a:pt x="4932382" y="679676"/>
                    <a:pt x="4884191" y="824248"/>
                  </a:cubicBezTo>
                  <a:lnTo>
                    <a:pt x="4858433" y="901521"/>
                  </a:lnTo>
                  <a:cubicBezTo>
                    <a:pt x="4856068" y="922804"/>
                    <a:pt x="4853654" y="1018308"/>
                    <a:pt x="4832676" y="1056067"/>
                  </a:cubicBezTo>
                  <a:cubicBezTo>
                    <a:pt x="4817642" y="1083128"/>
                    <a:pt x="4781160" y="1133340"/>
                    <a:pt x="4781160" y="1133340"/>
                  </a:cubicBezTo>
                  <a:cubicBezTo>
                    <a:pt x="4772574" y="1159098"/>
                    <a:pt x="4760726" y="1183990"/>
                    <a:pt x="4755402" y="1210614"/>
                  </a:cubicBezTo>
                  <a:cubicBezTo>
                    <a:pt x="4739862" y="1288320"/>
                    <a:pt x="4749446" y="1254242"/>
                    <a:pt x="4729645" y="1313645"/>
                  </a:cubicBezTo>
                  <a:cubicBezTo>
                    <a:pt x="4733938" y="1356574"/>
                    <a:pt x="4735964" y="1399791"/>
                    <a:pt x="4742524" y="1442433"/>
                  </a:cubicBezTo>
                  <a:cubicBezTo>
                    <a:pt x="4744588" y="1455851"/>
                    <a:pt x="4751673" y="1468017"/>
                    <a:pt x="4755402" y="1481070"/>
                  </a:cubicBezTo>
                  <a:cubicBezTo>
                    <a:pt x="4760265" y="1498089"/>
                    <a:pt x="4763988" y="1515414"/>
                    <a:pt x="4768281" y="1532586"/>
                  </a:cubicBezTo>
                  <a:cubicBezTo>
                    <a:pt x="4763988" y="1605566"/>
                    <a:pt x="4764857" y="1679034"/>
                    <a:pt x="4755402" y="1751526"/>
                  </a:cubicBezTo>
                  <a:cubicBezTo>
                    <a:pt x="4755401" y="1751536"/>
                    <a:pt x="4723207" y="1848112"/>
                    <a:pt x="4716766" y="1867436"/>
                  </a:cubicBezTo>
                  <a:lnTo>
                    <a:pt x="4703887" y="1906073"/>
                  </a:lnTo>
                  <a:cubicBezTo>
                    <a:pt x="4723532" y="2102524"/>
                    <a:pt x="4705859" y="1968101"/>
                    <a:pt x="4742524" y="2163650"/>
                  </a:cubicBezTo>
                  <a:cubicBezTo>
                    <a:pt x="4742593" y="2164015"/>
                    <a:pt x="4764035" y="2297887"/>
                    <a:pt x="4768281" y="2305318"/>
                  </a:cubicBezTo>
                  <a:cubicBezTo>
                    <a:pt x="4775961" y="2318757"/>
                    <a:pt x="4794039" y="2322490"/>
                    <a:pt x="4806918" y="2331076"/>
                  </a:cubicBezTo>
                  <a:cubicBezTo>
                    <a:pt x="4847738" y="2392304"/>
                    <a:pt x="4827780" y="2355026"/>
                    <a:pt x="4858433" y="2446986"/>
                  </a:cubicBezTo>
                  <a:lnTo>
                    <a:pt x="4871312" y="2485622"/>
                  </a:lnTo>
                  <a:cubicBezTo>
                    <a:pt x="4875605" y="2519966"/>
                    <a:pt x="4870134" y="2557025"/>
                    <a:pt x="4884191" y="2588653"/>
                  </a:cubicBezTo>
                  <a:cubicBezTo>
                    <a:pt x="4889705" y="2601059"/>
                    <a:pt x="4910686" y="2595461"/>
                    <a:pt x="4922828" y="2601532"/>
                  </a:cubicBezTo>
                  <a:cubicBezTo>
                    <a:pt x="4936672" y="2608454"/>
                    <a:pt x="4948869" y="2618293"/>
                    <a:pt x="4961464" y="2627290"/>
                  </a:cubicBezTo>
                  <a:cubicBezTo>
                    <a:pt x="5073286" y="2707162"/>
                    <a:pt x="4960563" y="2630980"/>
                    <a:pt x="5051616" y="2691684"/>
                  </a:cubicBezTo>
                  <a:cubicBezTo>
                    <a:pt x="5066706" y="2767132"/>
                    <a:pt x="5078992" y="2795893"/>
                    <a:pt x="5051616" y="2884867"/>
                  </a:cubicBezTo>
                  <a:cubicBezTo>
                    <a:pt x="5046260" y="2902275"/>
                    <a:pt x="5028134" y="2913401"/>
                    <a:pt x="5012980" y="2923504"/>
                  </a:cubicBezTo>
                  <a:cubicBezTo>
                    <a:pt x="5001684" y="2931034"/>
                    <a:pt x="4987222" y="2932090"/>
                    <a:pt x="4974343" y="2936383"/>
                  </a:cubicBezTo>
                  <a:cubicBezTo>
                    <a:pt x="4878476" y="3032250"/>
                    <a:pt x="5008115" y="2919374"/>
                    <a:pt x="4768281" y="2987898"/>
                  </a:cubicBezTo>
                  <a:cubicBezTo>
                    <a:pt x="4755228" y="2991628"/>
                    <a:pt x="4763883" y="3015934"/>
                    <a:pt x="4755402" y="3026535"/>
                  </a:cubicBezTo>
                  <a:cubicBezTo>
                    <a:pt x="4745733" y="3038622"/>
                    <a:pt x="4729645" y="3043707"/>
                    <a:pt x="4716766" y="3052293"/>
                  </a:cubicBezTo>
                  <a:cubicBezTo>
                    <a:pt x="4708180" y="3065172"/>
                    <a:pt x="4700917" y="3079038"/>
                    <a:pt x="4691008" y="3090929"/>
                  </a:cubicBezTo>
                  <a:cubicBezTo>
                    <a:pt x="4653177" y="3136326"/>
                    <a:pt x="4628951" y="3145179"/>
                    <a:pt x="4575098" y="3181081"/>
                  </a:cubicBezTo>
                  <a:cubicBezTo>
                    <a:pt x="4575096" y="3181082"/>
                    <a:pt x="4497827" y="3232597"/>
                    <a:pt x="4497825" y="3232597"/>
                  </a:cubicBezTo>
                  <a:lnTo>
                    <a:pt x="4420552" y="3245476"/>
                  </a:lnTo>
                  <a:cubicBezTo>
                    <a:pt x="4407673" y="3254062"/>
                    <a:pt x="4394510" y="3262236"/>
                    <a:pt x="4381915" y="3271233"/>
                  </a:cubicBezTo>
                  <a:cubicBezTo>
                    <a:pt x="4364448" y="3283709"/>
                    <a:pt x="4349037" y="3299220"/>
                    <a:pt x="4330400" y="3309870"/>
                  </a:cubicBezTo>
                  <a:cubicBezTo>
                    <a:pt x="4318613" y="3316605"/>
                    <a:pt x="4304860" y="3319177"/>
                    <a:pt x="4291763" y="3322749"/>
                  </a:cubicBezTo>
                  <a:cubicBezTo>
                    <a:pt x="4257610" y="3332064"/>
                    <a:pt x="4188732" y="3348507"/>
                    <a:pt x="4188732" y="3348507"/>
                  </a:cubicBezTo>
                  <a:cubicBezTo>
                    <a:pt x="4184439" y="3361386"/>
                    <a:pt x="4185452" y="3377544"/>
                    <a:pt x="4175853" y="3387143"/>
                  </a:cubicBezTo>
                  <a:cubicBezTo>
                    <a:pt x="4153963" y="3409033"/>
                    <a:pt x="4098580" y="3438659"/>
                    <a:pt x="4098580" y="3438659"/>
                  </a:cubicBezTo>
                  <a:cubicBezTo>
                    <a:pt x="4089994" y="3451538"/>
                    <a:pt x="4082731" y="3465404"/>
                    <a:pt x="4072822" y="3477295"/>
                  </a:cubicBezTo>
                  <a:cubicBezTo>
                    <a:pt x="4054982" y="3498703"/>
                    <a:pt x="4022365" y="3529772"/>
                    <a:pt x="3995549" y="3541690"/>
                  </a:cubicBezTo>
                  <a:cubicBezTo>
                    <a:pt x="3970738" y="3552717"/>
                    <a:pt x="3944616" y="3560863"/>
                    <a:pt x="3918276" y="3567448"/>
                  </a:cubicBezTo>
                  <a:cubicBezTo>
                    <a:pt x="3901765" y="3571575"/>
                    <a:pt x="3846604" y="3583965"/>
                    <a:pt x="3828124" y="3593205"/>
                  </a:cubicBezTo>
                  <a:cubicBezTo>
                    <a:pt x="3814280" y="3600127"/>
                    <a:pt x="3802366" y="3610377"/>
                    <a:pt x="3789487" y="3618963"/>
                  </a:cubicBezTo>
                  <a:cubicBezTo>
                    <a:pt x="3785194" y="3631842"/>
                    <a:pt x="3776608" y="3644024"/>
                    <a:pt x="3776608" y="3657600"/>
                  </a:cubicBezTo>
                  <a:cubicBezTo>
                    <a:pt x="3776608" y="3755242"/>
                    <a:pt x="3934193" y="3705883"/>
                    <a:pt x="3982670" y="3709115"/>
                  </a:cubicBezTo>
                  <a:cubicBezTo>
                    <a:pt x="4008428" y="3726287"/>
                    <a:pt x="4030575" y="3750842"/>
                    <a:pt x="4059943" y="3760631"/>
                  </a:cubicBezTo>
                  <a:cubicBezTo>
                    <a:pt x="4166014" y="3795987"/>
                    <a:pt x="4110338" y="3782548"/>
                    <a:pt x="4227369" y="3799267"/>
                  </a:cubicBezTo>
                  <a:cubicBezTo>
                    <a:pt x="4253103" y="3876470"/>
                    <a:pt x="4236790" y="3876404"/>
                    <a:pt x="4304642" y="3915177"/>
                  </a:cubicBezTo>
                  <a:cubicBezTo>
                    <a:pt x="4316429" y="3921912"/>
                    <a:pt x="4330399" y="3923763"/>
                    <a:pt x="4343278" y="3928056"/>
                  </a:cubicBezTo>
                  <a:cubicBezTo>
                    <a:pt x="4351864" y="3940935"/>
                    <a:pt x="4359127" y="3954802"/>
                    <a:pt x="4369036" y="3966693"/>
                  </a:cubicBezTo>
                  <a:cubicBezTo>
                    <a:pt x="4380696" y="3980685"/>
                    <a:pt x="4397570" y="3990175"/>
                    <a:pt x="4407673" y="4005329"/>
                  </a:cubicBezTo>
                  <a:cubicBezTo>
                    <a:pt x="4438908" y="4052180"/>
                    <a:pt x="4397674" y="4040047"/>
                    <a:pt x="4446309" y="4082602"/>
                  </a:cubicBezTo>
                  <a:cubicBezTo>
                    <a:pt x="4469607" y="4102987"/>
                    <a:pt x="4501693" y="4112228"/>
                    <a:pt x="4523583" y="4134118"/>
                  </a:cubicBezTo>
                  <a:cubicBezTo>
                    <a:pt x="4573164" y="4183700"/>
                    <a:pt x="4547064" y="4162652"/>
                    <a:pt x="4600856" y="4198512"/>
                  </a:cubicBezTo>
                  <a:cubicBezTo>
                    <a:pt x="4605149" y="4211391"/>
                    <a:pt x="4605254" y="4226548"/>
                    <a:pt x="4613735" y="4237149"/>
                  </a:cubicBezTo>
                  <a:cubicBezTo>
                    <a:pt x="4623404" y="4249236"/>
                    <a:pt x="4641426" y="4251962"/>
                    <a:pt x="4652371" y="4262907"/>
                  </a:cubicBezTo>
                  <a:cubicBezTo>
                    <a:pt x="4663316" y="4273852"/>
                    <a:pt x="4669543" y="4288664"/>
                    <a:pt x="4678129" y="4301543"/>
                  </a:cubicBezTo>
                  <a:cubicBezTo>
                    <a:pt x="4682422" y="4314422"/>
                    <a:pt x="4684937" y="4328038"/>
                    <a:pt x="4691008" y="4340180"/>
                  </a:cubicBezTo>
                  <a:cubicBezTo>
                    <a:pt x="4714990" y="4388144"/>
                    <a:pt x="4719798" y="4374728"/>
                    <a:pt x="4755402" y="4417453"/>
                  </a:cubicBezTo>
                  <a:cubicBezTo>
                    <a:pt x="4765311" y="4429344"/>
                    <a:pt x="4772574" y="4443211"/>
                    <a:pt x="4781160" y="4456090"/>
                  </a:cubicBezTo>
                  <a:cubicBezTo>
                    <a:pt x="4768281" y="4460383"/>
                    <a:pt x="4756082" y="4468291"/>
                    <a:pt x="4742524" y="4468969"/>
                  </a:cubicBezTo>
                  <a:cubicBezTo>
                    <a:pt x="4583825" y="4476904"/>
                    <a:pt x="4420158" y="4443310"/>
                    <a:pt x="4266005" y="4481848"/>
                  </a:cubicBezTo>
                  <a:cubicBezTo>
                    <a:pt x="4226495" y="4491726"/>
                    <a:pt x="4227369" y="4597757"/>
                    <a:pt x="4227369" y="4597757"/>
                  </a:cubicBezTo>
                  <a:cubicBezTo>
                    <a:pt x="4182079" y="4591287"/>
                    <a:pt x="4060653" y="4566280"/>
                    <a:pt x="4021307" y="4597757"/>
                  </a:cubicBezTo>
                  <a:cubicBezTo>
                    <a:pt x="3997603" y="4616720"/>
                    <a:pt x="4022004" y="4660758"/>
                    <a:pt x="4008428" y="4687909"/>
                  </a:cubicBezTo>
                  <a:cubicBezTo>
                    <a:pt x="4002357" y="4700051"/>
                    <a:pt x="3982670" y="4696495"/>
                    <a:pt x="3969791" y="4700788"/>
                  </a:cubicBezTo>
                  <a:cubicBezTo>
                    <a:pt x="3944033" y="4696495"/>
                    <a:pt x="3917291" y="4696167"/>
                    <a:pt x="3892518" y="4687909"/>
                  </a:cubicBezTo>
                  <a:cubicBezTo>
                    <a:pt x="3865619" y="4678943"/>
                    <a:pt x="3833181" y="4641451"/>
                    <a:pt x="3815245" y="4623515"/>
                  </a:cubicBezTo>
                  <a:cubicBezTo>
                    <a:pt x="3792790" y="4626322"/>
                    <a:pt x="3708160" y="4630060"/>
                    <a:pt x="3673577" y="4649273"/>
                  </a:cubicBezTo>
                  <a:cubicBezTo>
                    <a:pt x="3646516" y="4664307"/>
                    <a:pt x="3622062" y="4683616"/>
                    <a:pt x="3596304" y="4700788"/>
                  </a:cubicBezTo>
                  <a:cubicBezTo>
                    <a:pt x="3583425" y="4709374"/>
                    <a:pt x="3573092" y="4725261"/>
                    <a:pt x="3557667" y="4726546"/>
                  </a:cubicBezTo>
                  <a:lnTo>
                    <a:pt x="3403121" y="4739425"/>
                  </a:lnTo>
                  <a:cubicBezTo>
                    <a:pt x="3377363" y="4748011"/>
                    <a:pt x="3348438" y="4750122"/>
                    <a:pt x="3325847" y="4765183"/>
                  </a:cubicBezTo>
                  <a:cubicBezTo>
                    <a:pt x="3275915" y="4798470"/>
                    <a:pt x="3301895" y="4786045"/>
                    <a:pt x="3248574" y="4803819"/>
                  </a:cubicBezTo>
                  <a:cubicBezTo>
                    <a:pt x="3244281" y="4816698"/>
                    <a:pt x="3237489" y="4828999"/>
                    <a:pt x="3235695" y="4842456"/>
                  </a:cubicBezTo>
                  <a:cubicBezTo>
                    <a:pt x="3230466" y="4881675"/>
                    <a:pt x="3236857" y="4981800"/>
                    <a:pt x="3209938" y="5035639"/>
                  </a:cubicBezTo>
                  <a:cubicBezTo>
                    <a:pt x="3203016" y="5049484"/>
                    <a:pt x="3190467" y="5060131"/>
                    <a:pt x="3184180" y="5074276"/>
                  </a:cubicBezTo>
                  <a:cubicBezTo>
                    <a:pt x="3173153" y="5099087"/>
                    <a:pt x="3158422" y="5151549"/>
                    <a:pt x="3158422" y="5151549"/>
                  </a:cubicBezTo>
                  <a:cubicBezTo>
                    <a:pt x="3162715" y="5237408"/>
                    <a:pt x="3164162" y="5323457"/>
                    <a:pt x="3171301" y="5409126"/>
                  </a:cubicBezTo>
                  <a:cubicBezTo>
                    <a:pt x="3173109" y="5430816"/>
                    <a:pt x="3203837" y="5490466"/>
                    <a:pt x="3171301" y="5512157"/>
                  </a:cubicBezTo>
                  <a:cubicBezTo>
                    <a:pt x="3153441" y="5524063"/>
                    <a:pt x="3128372" y="5512157"/>
                    <a:pt x="3106907" y="5512157"/>
                  </a:cubicBezTo>
                </a:path>
              </a:pathLst>
            </a:custGeom>
            <a:noFill/>
            <a:ln w="63500">
              <a:solidFill>
                <a:schemeClr val="accent4">
                  <a:lumMod val="20000"/>
                  <a:lumOff val="8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</p:grpSp>
      <p:sp>
        <p:nvSpPr>
          <p:cNvPr id="8" name="Rectangle 7"/>
          <p:cNvSpPr/>
          <p:nvPr/>
        </p:nvSpPr>
        <p:spPr>
          <a:xfrm>
            <a:off x="5970376" y="4620126"/>
            <a:ext cx="5036235" cy="22378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9" name="Rectangle 8"/>
          <p:cNvSpPr/>
          <p:nvPr/>
        </p:nvSpPr>
        <p:spPr>
          <a:xfrm>
            <a:off x="4662083" y="5978768"/>
            <a:ext cx="1308294" cy="8792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0" name="Line Callout 1 9"/>
          <p:cNvSpPr/>
          <p:nvPr/>
        </p:nvSpPr>
        <p:spPr>
          <a:xfrm rot="10800000">
            <a:off x="48203" y="2902941"/>
            <a:ext cx="1716427" cy="1524679"/>
          </a:xfrm>
          <a:prstGeom prst="borderCallout1">
            <a:avLst>
              <a:gd name="adj1" fmla="val 53553"/>
              <a:gd name="adj2" fmla="val -310"/>
              <a:gd name="adj3" fmla="val -4108"/>
              <a:gd name="adj4" fmla="val -163505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2" y="2963946"/>
            <a:ext cx="552977" cy="55297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4340" y="2945074"/>
            <a:ext cx="622126" cy="6221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2" y="3609332"/>
            <a:ext cx="552977" cy="63197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615" y="3609332"/>
            <a:ext cx="644246" cy="644246"/>
          </a:xfrm>
          <a:prstGeom prst="rect">
            <a:avLst/>
          </a:prstGeom>
        </p:spPr>
      </p:pic>
      <p:sp>
        <p:nvSpPr>
          <p:cNvPr id="16" name="Line Callout 1 15"/>
          <p:cNvSpPr/>
          <p:nvPr/>
        </p:nvSpPr>
        <p:spPr>
          <a:xfrm rot="10800000">
            <a:off x="368967" y="472560"/>
            <a:ext cx="1413585" cy="1218127"/>
          </a:xfrm>
          <a:prstGeom prst="borderCallout1">
            <a:avLst>
              <a:gd name="adj1" fmla="val 53553"/>
              <a:gd name="adj2" fmla="val -310"/>
              <a:gd name="adj3" fmla="val 96370"/>
              <a:gd name="adj4" fmla="val -192076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8" t="3041" r="16422" b="4562"/>
          <a:stretch/>
        </p:blipFill>
        <p:spPr>
          <a:xfrm>
            <a:off x="475784" y="568275"/>
            <a:ext cx="526345" cy="51334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683" y="982202"/>
            <a:ext cx="552977" cy="631974"/>
          </a:xfrm>
          <a:prstGeom prst="rect">
            <a:avLst/>
          </a:prstGeom>
        </p:spPr>
      </p:pic>
      <p:sp>
        <p:nvSpPr>
          <p:cNvPr id="18" name="Line Callout 1 17"/>
          <p:cNvSpPr/>
          <p:nvPr/>
        </p:nvSpPr>
        <p:spPr>
          <a:xfrm>
            <a:off x="10337338" y="183117"/>
            <a:ext cx="1182102" cy="957820"/>
          </a:xfrm>
          <a:prstGeom prst="borderCallout1">
            <a:avLst>
              <a:gd name="adj1" fmla="val 53553"/>
              <a:gd name="adj2" fmla="val -310"/>
              <a:gd name="adj3" fmla="val 169261"/>
              <a:gd name="adj4" fmla="val -214924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0415" y="365124"/>
            <a:ext cx="552977" cy="631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73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grpSp>
        <p:nvGrpSpPr>
          <p:cNvPr id="6" name="Group 5"/>
          <p:cNvGrpSpPr/>
          <p:nvPr/>
        </p:nvGrpSpPr>
        <p:grpSpPr>
          <a:xfrm>
            <a:off x="1235322" y="0"/>
            <a:ext cx="9792431" cy="6858000"/>
            <a:chOff x="1235322" y="0"/>
            <a:chExt cx="9792431" cy="6858000"/>
          </a:xfrm>
        </p:grpSpPr>
        <p:pic>
          <p:nvPicPr>
            <p:cNvPr id="4" name="Content Placeholder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0" t="1623" r="1148" b="1928"/>
            <a:stretch/>
          </p:blipFill>
          <p:spPr>
            <a:xfrm>
              <a:off x="1235322" y="0"/>
              <a:ext cx="9792431" cy="6858000"/>
            </a:xfrm>
            <a:prstGeom prst="rect">
              <a:avLst/>
            </a:prstGeom>
          </p:spPr>
        </p:pic>
        <p:sp>
          <p:nvSpPr>
            <p:cNvPr id="5" name="Freeform 4"/>
            <p:cNvSpPr/>
            <p:nvPr/>
          </p:nvSpPr>
          <p:spPr>
            <a:xfrm>
              <a:off x="2775284" y="565176"/>
              <a:ext cx="5224052" cy="5593731"/>
            </a:xfrm>
            <a:custGeom>
              <a:avLst/>
              <a:gdLst>
                <a:gd name="connsiteX0" fmla="*/ 1909171 w 5067861"/>
                <a:gd name="connsiteY0" fmla="*/ 3953814 h 5517448"/>
                <a:gd name="connsiteX1" fmla="*/ 1638715 w 5067861"/>
                <a:gd name="connsiteY1" fmla="*/ 3966693 h 5517448"/>
                <a:gd name="connsiteX2" fmla="*/ 1600078 w 5067861"/>
                <a:gd name="connsiteY2" fmla="*/ 3979571 h 5517448"/>
                <a:gd name="connsiteX3" fmla="*/ 1548563 w 5067861"/>
                <a:gd name="connsiteY3" fmla="*/ 3992450 h 5517448"/>
                <a:gd name="connsiteX4" fmla="*/ 1432653 w 5067861"/>
                <a:gd name="connsiteY4" fmla="*/ 4005329 h 5517448"/>
                <a:gd name="connsiteX5" fmla="*/ 1394016 w 5067861"/>
                <a:gd name="connsiteY5" fmla="*/ 4031087 h 5517448"/>
                <a:gd name="connsiteX6" fmla="*/ 1059166 w 5067861"/>
                <a:gd name="connsiteY6" fmla="*/ 4031087 h 5517448"/>
                <a:gd name="connsiteX7" fmla="*/ 969014 w 5067861"/>
                <a:gd name="connsiteY7" fmla="*/ 3992450 h 5517448"/>
                <a:gd name="connsiteX8" fmla="*/ 904619 w 5067861"/>
                <a:gd name="connsiteY8" fmla="*/ 3940935 h 5517448"/>
                <a:gd name="connsiteX9" fmla="*/ 827346 w 5067861"/>
                <a:gd name="connsiteY9" fmla="*/ 3928056 h 5517448"/>
                <a:gd name="connsiteX10" fmla="*/ 750073 w 5067861"/>
                <a:gd name="connsiteY10" fmla="*/ 3902298 h 5517448"/>
                <a:gd name="connsiteX11" fmla="*/ 659921 w 5067861"/>
                <a:gd name="connsiteY11" fmla="*/ 3915177 h 5517448"/>
                <a:gd name="connsiteX12" fmla="*/ 647042 w 5067861"/>
                <a:gd name="connsiteY12" fmla="*/ 3953814 h 5517448"/>
                <a:gd name="connsiteX13" fmla="*/ 621284 w 5067861"/>
                <a:gd name="connsiteY13" fmla="*/ 3992450 h 5517448"/>
                <a:gd name="connsiteX14" fmla="*/ 582647 w 5067861"/>
                <a:gd name="connsiteY14" fmla="*/ 4005329 h 5517448"/>
                <a:gd name="connsiteX15" fmla="*/ 466738 w 5067861"/>
                <a:gd name="connsiteY15" fmla="*/ 4018208 h 5517448"/>
                <a:gd name="connsiteX16" fmla="*/ 428101 w 5067861"/>
                <a:gd name="connsiteY16" fmla="*/ 4043966 h 5517448"/>
                <a:gd name="connsiteX17" fmla="*/ 273555 w 5067861"/>
                <a:gd name="connsiteY17" fmla="*/ 4018208 h 5517448"/>
                <a:gd name="connsiteX18" fmla="*/ 15977 w 5067861"/>
                <a:gd name="connsiteY18" fmla="*/ 4031087 h 5517448"/>
                <a:gd name="connsiteX19" fmla="*/ 3098 w 5067861"/>
                <a:gd name="connsiteY19" fmla="*/ 3696236 h 5517448"/>
                <a:gd name="connsiteX20" fmla="*/ 54614 w 5067861"/>
                <a:gd name="connsiteY20" fmla="*/ 3490174 h 5517448"/>
                <a:gd name="connsiteX21" fmla="*/ 93250 w 5067861"/>
                <a:gd name="connsiteY21" fmla="*/ 3477295 h 5517448"/>
                <a:gd name="connsiteX22" fmla="*/ 144766 w 5067861"/>
                <a:gd name="connsiteY22" fmla="*/ 3412901 h 5517448"/>
                <a:gd name="connsiteX23" fmla="*/ 170524 w 5067861"/>
                <a:gd name="connsiteY23" fmla="*/ 3374264 h 5517448"/>
                <a:gd name="connsiteX24" fmla="*/ 209160 w 5067861"/>
                <a:gd name="connsiteY24" fmla="*/ 3348507 h 5517448"/>
                <a:gd name="connsiteX25" fmla="*/ 286433 w 5067861"/>
                <a:gd name="connsiteY25" fmla="*/ 3284112 h 5517448"/>
                <a:gd name="connsiteX26" fmla="*/ 350828 w 5067861"/>
                <a:gd name="connsiteY26" fmla="*/ 3219718 h 5517448"/>
                <a:gd name="connsiteX27" fmla="*/ 415222 w 5067861"/>
                <a:gd name="connsiteY27" fmla="*/ 3155324 h 5517448"/>
                <a:gd name="connsiteX28" fmla="*/ 428101 w 5067861"/>
                <a:gd name="connsiteY28" fmla="*/ 3116687 h 5517448"/>
                <a:gd name="connsiteX29" fmla="*/ 569769 w 5067861"/>
                <a:gd name="connsiteY29" fmla="*/ 3026535 h 5517448"/>
                <a:gd name="connsiteX30" fmla="*/ 647042 w 5067861"/>
                <a:gd name="connsiteY30" fmla="*/ 2987898 h 5517448"/>
                <a:gd name="connsiteX31" fmla="*/ 685678 w 5067861"/>
                <a:gd name="connsiteY31" fmla="*/ 2975019 h 5517448"/>
                <a:gd name="connsiteX32" fmla="*/ 724315 w 5067861"/>
                <a:gd name="connsiteY32" fmla="*/ 2949262 h 5517448"/>
                <a:gd name="connsiteX33" fmla="*/ 814467 w 5067861"/>
                <a:gd name="connsiteY33" fmla="*/ 2923504 h 5517448"/>
                <a:gd name="connsiteX34" fmla="*/ 853104 w 5067861"/>
                <a:gd name="connsiteY34" fmla="*/ 2897746 h 5517448"/>
                <a:gd name="connsiteX35" fmla="*/ 865983 w 5067861"/>
                <a:gd name="connsiteY35" fmla="*/ 2846231 h 5517448"/>
                <a:gd name="connsiteX36" fmla="*/ 891740 w 5067861"/>
                <a:gd name="connsiteY36" fmla="*/ 2807594 h 5517448"/>
                <a:gd name="connsiteX37" fmla="*/ 943256 w 5067861"/>
                <a:gd name="connsiteY37" fmla="*/ 2743200 h 5517448"/>
                <a:gd name="connsiteX38" fmla="*/ 1355380 w 5067861"/>
                <a:gd name="connsiteY38" fmla="*/ 2743200 h 5517448"/>
                <a:gd name="connsiteX39" fmla="*/ 1432653 w 5067861"/>
                <a:gd name="connsiteY39" fmla="*/ 2717442 h 5517448"/>
                <a:gd name="connsiteX40" fmla="*/ 1612957 w 5067861"/>
                <a:gd name="connsiteY40" fmla="*/ 2730321 h 5517448"/>
                <a:gd name="connsiteX41" fmla="*/ 1664473 w 5067861"/>
                <a:gd name="connsiteY41" fmla="*/ 2653048 h 5517448"/>
                <a:gd name="connsiteX42" fmla="*/ 1651594 w 5067861"/>
                <a:gd name="connsiteY42" fmla="*/ 2601532 h 5517448"/>
                <a:gd name="connsiteX43" fmla="*/ 1561442 w 5067861"/>
                <a:gd name="connsiteY43" fmla="*/ 2562895 h 5517448"/>
                <a:gd name="connsiteX44" fmla="*/ 1497047 w 5067861"/>
                <a:gd name="connsiteY44" fmla="*/ 2485622 h 5517448"/>
                <a:gd name="connsiteX45" fmla="*/ 1484169 w 5067861"/>
                <a:gd name="connsiteY45" fmla="*/ 2446986 h 5517448"/>
                <a:gd name="connsiteX46" fmla="*/ 1458411 w 5067861"/>
                <a:gd name="connsiteY46" fmla="*/ 2356833 h 5517448"/>
                <a:gd name="connsiteX47" fmla="*/ 1432653 w 5067861"/>
                <a:gd name="connsiteY47" fmla="*/ 2318197 h 5517448"/>
                <a:gd name="connsiteX48" fmla="*/ 1419774 w 5067861"/>
                <a:gd name="connsiteY48" fmla="*/ 2279560 h 5517448"/>
                <a:gd name="connsiteX49" fmla="*/ 1368259 w 5067861"/>
                <a:gd name="connsiteY49" fmla="*/ 2202287 h 5517448"/>
                <a:gd name="connsiteX50" fmla="*/ 1303864 w 5067861"/>
                <a:gd name="connsiteY50" fmla="*/ 2086377 h 5517448"/>
                <a:gd name="connsiteX51" fmla="*/ 1278107 w 5067861"/>
                <a:gd name="connsiteY51" fmla="*/ 2047740 h 5517448"/>
                <a:gd name="connsiteX52" fmla="*/ 1252349 w 5067861"/>
                <a:gd name="connsiteY52" fmla="*/ 1957588 h 5517448"/>
                <a:gd name="connsiteX53" fmla="*/ 1226591 w 5067861"/>
                <a:gd name="connsiteY53" fmla="*/ 1738648 h 5517448"/>
                <a:gd name="connsiteX54" fmla="*/ 1200833 w 5067861"/>
                <a:gd name="connsiteY54" fmla="*/ 1687132 h 5517448"/>
                <a:gd name="connsiteX55" fmla="*/ 1239470 w 5067861"/>
                <a:gd name="connsiteY55" fmla="*/ 1416676 h 5517448"/>
                <a:gd name="connsiteX56" fmla="*/ 1290985 w 5067861"/>
                <a:gd name="connsiteY56" fmla="*/ 1300766 h 5517448"/>
                <a:gd name="connsiteX57" fmla="*/ 1316743 w 5067861"/>
                <a:gd name="connsiteY57" fmla="*/ 1210614 h 5517448"/>
                <a:gd name="connsiteX58" fmla="*/ 1432653 w 5067861"/>
                <a:gd name="connsiteY58" fmla="*/ 1159098 h 5517448"/>
                <a:gd name="connsiteX59" fmla="*/ 1471290 w 5067861"/>
                <a:gd name="connsiteY59" fmla="*/ 1133340 h 5517448"/>
                <a:gd name="connsiteX60" fmla="*/ 1484169 w 5067861"/>
                <a:gd name="connsiteY60" fmla="*/ 1094704 h 5517448"/>
                <a:gd name="connsiteX61" fmla="*/ 1509926 w 5067861"/>
                <a:gd name="connsiteY61" fmla="*/ 1056067 h 5517448"/>
                <a:gd name="connsiteX62" fmla="*/ 1522805 w 5067861"/>
                <a:gd name="connsiteY62" fmla="*/ 1004552 h 5517448"/>
                <a:gd name="connsiteX63" fmla="*/ 1548563 w 5067861"/>
                <a:gd name="connsiteY63" fmla="*/ 965915 h 5517448"/>
                <a:gd name="connsiteX64" fmla="*/ 1612957 w 5067861"/>
                <a:gd name="connsiteY64" fmla="*/ 875763 h 5517448"/>
                <a:gd name="connsiteX65" fmla="*/ 1638715 w 5067861"/>
                <a:gd name="connsiteY65" fmla="*/ 824248 h 5517448"/>
                <a:gd name="connsiteX66" fmla="*/ 1664473 w 5067861"/>
                <a:gd name="connsiteY66" fmla="*/ 746974 h 5517448"/>
                <a:gd name="connsiteX67" fmla="*/ 1677352 w 5067861"/>
                <a:gd name="connsiteY67" fmla="*/ 708338 h 5517448"/>
                <a:gd name="connsiteX68" fmla="*/ 1690231 w 5067861"/>
                <a:gd name="connsiteY68" fmla="*/ 669701 h 5517448"/>
                <a:gd name="connsiteX69" fmla="*/ 1715988 w 5067861"/>
                <a:gd name="connsiteY69" fmla="*/ 618186 h 5517448"/>
                <a:gd name="connsiteX70" fmla="*/ 1741746 w 5067861"/>
                <a:gd name="connsiteY70" fmla="*/ 579549 h 5517448"/>
                <a:gd name="connsiteX71" fmla="*/ 1754625 w 5067861"/>
                <a:gd name="connsiteY71" fmla="*/ 540912 h 5517448"/>
                <a:gd name="connsiteX72" fmla="*/ 1793262 w 5067861"/>
                <a:gd name="connsiteY72" fmla="*/ 450760 h 5517448"/>
                <a:gd name="connsiteX73" fmla="*/ 1806140 w 5067861"/>
                <a:gd name="connsiteY73" fmla="*/ 321971 h 5517448"/>
                <a:gd name="connsiteX74" fmla="*/ 1831898 w 5067861"/>
                <a:gd name="connsiteY74" fmla="*/ 283335 h 5517448"/>
                <a:gd name="connsiteX75" fmla="*/ 1844777 w 5067861"/>
                <a:gd name="connsiteY75" fmla="*/ 231819 h 5517448"/>
                <a:gd name="connsiteX76" fmla="*/ 1870535 w 5067861"/>
                <a:gd name="connsiteY76" fmla="*/ 154546 h 5517448"/>
                <a:gd name="connsiteX77" fmla="*/ 1883414 w 5067861"/>
                <a:gd name="connsiteY77" fmla="*/ 115909 h 5517448"/>
                <a:gd name="connsiteX78" fmla="*/ 1909171 w 5067861"/>
                <a:gd name="connsiteY78" fmla="*/ 0 h 5517448"/>
                <a:gd name="connsiteX79" fmla="*/ 1947808 w 5067861"/>
                <a:gd name="connsiteY79" fmla="*/ 128788 h 5517448"/>
                <a:gd name="connsiteX80" fmla="*/ 1960687 w 5067861"/>
                <a:gd name="connsiteY80" fmla="*/ 167425 h 5517448"/>
                <a:gd name="connsiteX81" fmla="*/ 1986445 w 5067861"/>
                <a:gd name="connsiteY81" fmla="*/ 206062 h 5517448"/>
                <a:gd name="connsiteX82" fmla="*/ 2012202 w 5067861"/>
                <a:gd name="connsiteY82" fmla="*/ 283335 h 5517448"/>
                <a:gd name="connsiteX83" fmla="*/ 2025081 w 5067861"/>
                <a:gd name="connsiteY83" fmla="*/ 321971 h 5517448"/>
                <a:gd name="connsiteX84" fmla="*/ 2037960 w 5067861"/>
                <a:gd name="connsiteY84" fmla="*/ 360608 h 5517448"/>
                <a:gd name="connsiteX85" fmla="*/ 2063718 w 5067861"/>
                <a:gd name="connsiteY85" fmla="*/ 399245 h 5517448"/>
                <a:gd name="connsiteX86" fmla="*/ 2076597 w 5067861"/>
                <a:gd name="connsiteY86" fmla="*/ 450760 h 5517448"/>
                <a:gd name="connsiteX87" fmla="*/ 2102355 w 5067861"/>
                <a:gd name="connsiteY87" fmla="*/ 489397 h 5517448"/>
                <a:gd name="connsiteX88" fmla="*/ 2128112 w 5067861"/>
                <a:gd name="connsiteY88" fmla="*/ 540912 h 5517448"/>
                <a:gd name="connsiteX89" fmla="*/ 2166749 w 5067861"/>
                <a:gd name="connsiteY89" fmla="*/ 669701 h 5517448"/>
                <a:gd name="connsiteX90" fmla="*/ 2192507 w 5067861"/>
                <a:gd name="connsiteY90" fmla="*/ 850005 h 5517448"/>
                <a:gd name="connsiteX91" fmla="*/ 2256901 w 5067861"/>
                <a:gd name="connsiteY91" fmla="*/ 837126 h 5517448"/>
                <a:gd name="connsiteX92" fmla="*/ 2308416 w 5067861"/>
                <a:gd name="connsiteY92" fmla="*/ 759853 h 5517448"/>
                <a:gd name="connsiteX93" fmla="*/ 2334174 w 5067861"/>
                <a:gd name="connsiteY93" fmla="*/ 721217 h 5517448"/>
                <a:gd name="connsiteX94" fmla="*/ 2359932 w 5067861"/>
                <a:gd name="connsiteY94" fmla="*/ 682580 h 5517448"/>
                <a:gd name="connsiteX95" fmla="*/ 2437205 w 5067861"/>
                <a:gd name="connsiteY95" fmla="*/ 643943 h 5517448"/>
                <a:gd name="connsiteX96" fmla="*/ 2475842 w 5067861"/>
                <a:gd name="connsiteY96" fmla="*/ 605307 h 5517448"/>
                <a:gd name="connsiteX97" fmla="*/ 2501600 w 5067861"/>
                <a:gd name="connsiteY97" fmla="*/ 528033 h 5517448"/>
                <a:gd name="connsiteX98" fmla="*/ 2514478 w 5067861"/>
                <a:gd name="connsiteY98" fmla="*/ 489397 h 5517448"/>
                <a:gd name="connsiteX99" fmla="*/ 2604631 w 5067861"/>
                <a:gd name="connsiteY99" fmla="*/ 373487 h 5517448"/>
                <a:gd name="connsiteX100" fmla="*/ 2643267 w 5067861"/>
                <a:gd name="connsiteY100" fmla="*/ 347729 h 5517448"/>
                <a:gd name="connsiteX101" fmla="*/ 2733419 w 5067861"/>
                <a:gd name="connsiteY101" fmla="*/ 283335 h 5517448"/>
                <a:gd name="connsiteX102" fmla="*/ 2810693 w 5067861"/>
                <a:gd name="connsiteY102" fmla="*/ 257577 h 5517448"/>
                <a:gd name="connsiteX103" fmla="*/ 2849329 w 5067861"/>
                <a:gd name="connsiteY103" fmla="*/ 231819 h 5517448"/>
                <a:gd name="connsiteX104" fmla="*/ 2926602 w 5067861"/>
                <a:gd name="connsiteY104" fmla="*/ 206062 h 5517448"/>
                <a:gd name="connsiteX105" fmla="*/ 2965239 w 5067861"/>
                <a:gd name="connsiteY105" fmla="*/ 193183 h 5517448"/>
                <a:gd name="connsiteX106" fmla="*/ 3029633 w 5067861"/>
                <a:gd name="connsiteY106" fmla="*/ 180304 h 5517448"/>
                <a:gd name="connsiteX107" fmla="*/ 3068270 w 5067861"/>
                <a:gd name="connsiteY107" fmla="*/ 167425 h 5517448"/>
                <a:gd name="connsiteX108" fmla="*/ 3145543 w 5067861"/>
                <a:gd name="connsiteY108" fmla="*/ 154546 h 5517448"/>
                <a:gd name="connsiteX109" fmla="*/ 3209938 w 5067861"/>
                <a:gd name="connsiteY109" fmla="*/ 141667 h 5517448"/>
                <a:gd name="connsiteX110" fmla="*/ 3287211 w 5067861"/>
                <a:gd name="connsiteY110" fmla="*/ 115909 h 5517448"/>
                <a:gd name="connsiteX111" fmla="*/ 3390242 w 5067861"/>
                <a:gd name="connsiteY111" fmla="*/ 25757 h 5517448"/>
                <a:gd name="connsiteX112" fmla="*/ 3428878 w 5067861"/>
                <a:gd name="connsiteY112" fmla="*/ 0 h 5517448"/>
                <a:gd name="connsiteX113" fmla="*/ 3506152 w 5067861"/>
                <a:gd name="connsiteY113" fmla="*/ 38636 h 5517448"/>
                <a:gd name="connsiteX114" fmla="*/ 3519031 w 5067861"/>
                <a:gd name="connsiteY114" fmla="*/ 90152 h 5517448"/>
                <a:gd name="connsiteX115" fmla="*/ 3531909 w 5067861"/>
                <a:gd name="connsiteY115" fmla="*/ 154546 h 5517448"/>
                <a:gd name="connsiteX116" fmla="*/ 3544788 w 5067861"/>
                <a:gd name="connsiteY116" fmla="*/ 244698 h 5517448"/>
                <a:gd name="connsiteX117" fmla="*/ 3596304 w 5067861"/>
                <a:gd name="connsiteY117" fmla="*/ 321971 h 5517448"/>
                <a:gd name="connsiteX118" fmla="*/ 3634940 w 5067861"/>
                <a:gd name="connsiteY118" fmla="*/ 399245 h 5517448"/>
                <a:gd name="connsiteX119" fmla="*/ 3647819 w 5067861"/>
                <a:gd name="connsiteY119" fmla="*/ 437881 h 5517448"/>
                <a:gd name="connsiteX120" fmla="*/ 3686456 w 5067861"/>
                <a:gd name="connsiteY120" fmla="*/ 463639 h 5517448"/>
                <a:gd name="connsiteX121" fmla="*/ 3750850 w 5067861"/>
                <a:gd name="connsiteY121" fmla="*/ 515155 h 5517448"/>
                <a:gd name="connsiteX122" fmla="*/ 3828124 w 5067861"/>
                <a:gd name="connsiteY122" fmla="*/ 566670 h 5517448"/>
                <a:gd name="connsiteX123" fmla="*/ 3918276 w 5067861"/>
                <a:gd name="connsiteY123" fmla="*/ 618186 h 5517448"/>
                <a:gd name="connsiteX124" fmla="*/ 3995549 w 5067861"/>
                <a:gd name="connsiteY124" fmla="*/ 669701 h 5517448"/>
                <a:gd name="connsiteX125" fmla="*/ 4098580 w 5067861"/>
                <a:gd name="connsiteY125" fmla="*/ 708338 h 5517448"/>
                <a:gd name="connsiteX126" fmla="*/ 4137216 w 5067861"/>
                <a:gd name="connsiteY126" fmla="*/ 734095 h 5517448"/>
                <a:gd name="connsiteX127" fmla="*/ 4175853 w 5067861"/>
                <a:gd name="connsiteY127" fmla="*/ 746974 h 5517448"/>
                <a:gd name="connsiteX128" fmla="*/ 4240247 w 5067861"/>
                <a:gd name="connsiteY128" fmla="*/ 772732 h 5517448"/>
                <a:gd name="connsiteX129" fmla="*/ 4291763 w 5067861"/>
                <a:gd name="connsiteY129" fmla="*/ 746974 h 5517448"/>
                <a:gd name="connsiteX130" fmla="*/ 4587977 w 5067861"/>
                <a:gd name="connsiteY130" fmla="*/ 721217 h 5517448"/>
                <a:gd name="connsiteX131" fmla="*/ 4626614 w 5067861"/>
                <a:gd name="connsiteY131" fmla="*/ 682580 h 5517448"/>
                <a:gd name="connsiteX132" fmla="*/ 4703887 w 5067861"/>
                <a:gd name="connsiteY132" fmla="*/ 631064 h 5517448"/>
                <a:gd name="connsiteX133" fmla="*/ 4755402 w 5067861"/>
                <a:gd name="connsiteY133" fmla="*/ 643943 h 5517448"/>
                <a:gd name="connsiteX134" fmla="*/ 4832676 w 5067861"/>
                <a:gd name="connsiteY134" fmla="*/ 682580 h 5517448"/>
                <a:gd name="connsiteX135" fmla="*/ 4922828 w 5067861"/>
                <a:gd name="connsiteY135" fmla="*/ 695459 h 5517448"/>
                <a:gd name="connsiteX136" fmla="*/ 4884191 w 5067861"/>
                <a:gd name="connsiteY136" fmla="*/ 824248 h 5517448"/>
                <a:gd name="connsiteX137" fmla="*/ 4858433 w 5067861"/>
                <a:gd name="connsiteY137" fmla="*/ 901521 h 5517448"/>
                <a:gd name="connsiteX138" fmla="*/ 4832676 w 5067861"/>
                <a:gd name="connsiteY138" fmla="*/ 1056067 h 5517448"/>
                <a:gd name="connsiteX139" fmla="*/ 4781160 w 5067861"/>
                <a:gd name="connsiteY139" fmla="*/ 1133340 h 5517448"/>
                <a:gd name="connsiteX140" fmla="*/ 4755402 w 5067861"/>
                <a:gd name="connsiteY140" fmla="*/ 1210614 h 5517448"/>
                <a:gd name="connsiteX141" fmla="*/ 4729645 w 5067861"/>
                <a:gd name="connsiteY141" fmla="*/ 1313645 h 5517448"/>
                <a:gd name="connsiteX142" fmla="*/ 4742524 w 5067861"/>
                <a:gd name="connsiteY142" fmla="*/ 1442433 h 5517448"/>
                <a:gd name="connsiteX143" fmla="*/ 4755402 w 5067861"/>
                <a:gd name="connsiteY143" fmla="*/ 1481070 h 5517448"/>
                <a:gd name="connsiteX144" fmla="*/ 4768281 w 5067861"/>
                <a:gd name="connsiteY144" fmla="*/ 1532586 h 5517448"/>
                <a:gd name="connsiteX145" fmla="*/ 4755402 w 5067861"/>
                <a:gd name="connsiteY145" fmla="*/ 1751526 h 5517448"/>
                <a:gd name="connsiteX146" fmla="*/ 4716766 w 5067861"/>
                <a:gd name="connsiteY146" fmla="*/ 1867436 h 5517448"/>
                <a:gd name="connsiteX147" fmla="*/ 4703887 w 5067861"/>
                <a:gd name="connsiteY147" fmla="*/ 1906073 h 5517448"/>
                <a:gd name="connsiteX148" fmla="*/ 4742524 w 5067861"/>
                <a:gd name="connsiteY148" fmla="*/ 2163650 h 5517448"/>
                <a:gd name="connsiteX149" fmla="*/ 4768281 w 5067861"/>
                <a:gd name="connsiteY149" fmla="*/ 2305318 h 5517448"/>
                <a:gd name="connsiteX150" fmla="*/ 4806918 w 5067861"/>
                <a:gd name="connsiteY150" fmla="*/ 2331076 h 5517448"/>
                <a:gd name="connsiteX151" fmla="*/ 4858433 w 5067861"/>
                <a:gd name="connsiteY151" fmla="*/ 2446986 h 5517448"/>
                <a:gd name="connsiteX152" fmla="*/ 4871312 w 5067861"/>
                <a:gd name="connsiteY152" fmla="*/ 2485622 h 5517448"/>
                <a:gd name="connsiteX153" fmla="*/ 4884191 w 5067861"/>
                <a:gd name="connsiteY153" fmla="*/ 2588653 h 5517448"/>
                <a:gd name="connsiteX154" fmla="*/ 4922828 w 5067861"/>
                <a:gd name="connsiteY154" fmla="*/ 2601532 h 5517448"/>
                <a:gd name="connsiteX155" fmla="*/ 4961464 w 5067861"/>
                <a:gd name="connsiteY155" fmla="*/ 2627290 h 5517448"/>
                <a:gd name="connsiteX156" fmla="*/ 5051616 w 5067861"/>
                <a:gd name="connsiteY156" fmla="*/ 2691684 h 5517448"/>
                <a:gd name="connsiteX157" fmla="*/ 5051616 w 5067861"/>
                <a:gd name="connsiteY157" fmla="*/ 2884867 h 5517448"/>
                <a:gd name="connsiteX158" fmla="*/ 5012980 w 5067861"/>
                <a:gd name="connsiteY158" fmla="*/ 2923504 h 5517448"/>
                <a:gd name="connsiteX159" fmla="*/ 4974343 w 5067861"/>
                <a:gd name="connsiteY159" fmla="*/ 2936383 h 5517448"/>
                <a:gd name="connsiteX160" fmla="*/ 4768281 w 5067861"/>
                <a:gd name="connsiteY160" fmla="*/ 2987898 h 5517448"/>
                <a:gd name="connsiteX161" fmla="*/ 4755402 w 5067861"/>
                <a:gd name="connsiteY161" fmla="*/ 3026535 h 5517448"/>
                <a:gd name="connsiteX162" fmla="*/ 4716766 w 5067861"/>
                <a:gd name="connsiteY162" fmla="*/ 3052293 h 5517448"/>
                <a:gd name="connsiteX163" fmla="*/ 4691008 w 5067861"/>
                <a:gd name="connsiteY163" fmla="*/ 3090929 h 5517448"/>
                <a:gd name="connsiteX164" fmla="*/ 4575098 w 5067861"/>
                <a:gd name="connsiteY164" fmla="*/ 3181081 h 5517448"/>
                <a:gd name="connsiteX165" fmla="*/ 4497825 w 5067861"/>
                <a:gd name="connsiteY165" fmla="*/ 3232597 h 5517448"/>
                <a:gd name="connsiteX166" fmla="*/ 4420552 w 5067861"/>
                <a:gd name="connsiteY166" fmla="*/ 3245476 h 5517448"/>
                <a:gd name="connsiteX167" fmla="*/ 4381915 w 5067861"/>
                <a:gd name="connsiteY167" fmla="*/ 3271233 h 5517448"/>
                <a:gd name="connsiteX168" fmla="*/ 4330400 w 5067861"/>
                <a:gd name="connsiteY168" fmla="*/ 3309870 h 5517448"/>
                <a:gd name="connsiteX169" fmla="*/ 4291763 w 5067861"/>
                <a:gd name="connsiteY169" fmla="*/ 3322749 h 5517448"/>
                <a:gd name="connsiteX170" fmla="*/ 4188732 w 5067861"/>
                <a:gd name="connsiteY170" fmla="*/ 3348507 h 5517448"/>
                <a:gd name="connsiteX171" fmla="*/ 4175853 w 5067861"/>
                <a:gd name="connsiteY171" fmla="*/ 3387143 h 5517448"/>
                <a:gd name="connsiteX172" fmla="*/ 4098580 w 5067861"/>
                <a:gd name="connsiteY172" fmla="*/ 3438659 h 5517448"/>
                <a:gd name="connsiteX173" fmla="*/ 4072822 w 5067861"/>
                <a:gd name="connsiteY173" fmla="*/ 3477295 h 5517448"/>
                <a:gd name="connsiteX174" fmla="*/ 3995549 w 5067861"/>
                <a:gd name="connsiteY174" fmla="*/ 3541690 h 5517448"/>
                <a:gd name="connsiteX175" fmla="*/ 3918276 w 5067861"/>
                <a:gd name="connsiteY175" fmla="*/ 3567448 h 5517448"/>
                <a:gd name="connsiteX176" fmla="*/ 3828124 w 5067861"/>
                <a:gd name="connsiteY176" fmla="*/ 3593205 h 5517448"/>
                <a:gd name="connsiteX177" fmla="*/ 3789487 w 5067861"/>
                <a:gd name="connsiteY177" fmla="*/ 3618963 h 5517448"/>
                <a:gd name="connsiteX178" fmla="*/ 3776608 w 5067861"/>
                <a:gd name="connsiteY178" fmla="*/ 3657600 h 5517448"/>
                <a:gd name="connsiteX179" fmla="*/ 3982670 w 5067861"/>
                <a:gd name="connsiteY179" fmla="*/ 3709115 h 5517448"/>
                <a:gd name="connsiteX180" fmla="*/ 4059943 w 5067861"/>
                <a:gd name="connsiteY180" fmla="*/ 3760631 h 5517448"/>
                <a:gd name="connsiteX181" fmla="*/ 4227369 w 5067861"/>
                <a:gd name="connsiteY181" fmla="*/ 3799267 h 5517448"/>
                <a:gd name="connsiteX182" fmla="*/ 4304642 w 5067861"/>
                <a:gd name="connsiteY182" fmla="*/ 3915177 h 5517448"/>
                <a:gd name="connsiteX183" fmla="*/ 4343278 w 5067861"/>
                <a:gd name="connsiteY183" fmla="*/ 3928056 h 5517448"/>
                <a:gd name="connsiteX184" fmla="*/ 4369036 w 5067861"/>
                <a:gd name="connsiteY184" fmla="*/ 3966693 h 5517448"/>
                <a:gd name="connsiteX185" fmla="*/ 4407673 w 5067861"/>
                <a:gd name="connsiteY185" fmla="*/ 4005329 h 5517448"/>
                <a:gd name="connsiteX186" fmla="*/ 4446309 w 5067861"/>
                <a:gd name="connsiteY186" fmla="*/ 4082602 h 5517448"/>
                <a:gd name="connsiteX187" fmla="*/ 4523583 w 5067861"/>
                <a:gd name="connsiteY187" fmla="*/ 4134118 h 5517448"/>
                <a:gd name="connsiteX188" fmla="*/ 4600856 w 5067861"/>
                <a:gd name="connsiteY188" fmla="*/ 4198512 h 5517448"/>
                <a:gd name="connsiteX189" fmla="*/ 4613735 w 5067861"/>
                <a:gd name="connsiteY189" fmla="*/ 4237149 h 5517448"/>
                <a:gd name="connsiteX190" fmla="*/ 4652371 w 5067861"/>
                <a:gd name="connsiteY190" fmla="*/ 4262907 h 5517448"/>
                <a:gd name="connsiteX191" fmla="*/ 4678129 w 5067861"/>
                <a:gd name="connsiteY191" fmla="*/ 4301543 h 5517448"/>
                <a:gd name="connsiteX192" fmla="*/ 4691008 w 5067861"/>
                <a:gd name="connsiteY192" fmla="*/ 4340180 h 5517448"/>
                <a:gd name="connsiteX193" fmla="*/ 4755402 w 5067861"/>
                <a:gd name="connsiteY193" fmla="*/ 4417453 h 5517448"/>
                <a:gd name="connsiteX194" fmla="*/ 4781160 w 5067861"/>
                <a:gd name="connsiteY194" fmla="*/ 4456090 h 5517448"/>
                <a:gd name="connsiteX195" fmla="*/ 4742524 w 5067861"/>
                <a:gd name="connsiteY195" fmla="*/ 4468969 h 5517448"/>
                <a:gd name="connsiteX196" fmla="*/ 4266005 w 5067861"/>
                <a:gd name="connsiteY196" fmla="*/ 4481848 h 5517448"/>
                <a:gd name="connsiteX197" fmla="*/ 4227369 w 5067861"/>
                <a:gd name="connsiteY197" fmla="*/ 4597757 h 5517448"/>
                <a:gd name="connsiteX198" fmla="*/ 4021307 w 5067861"/>
                <a:gd name="connsiteY198" fmla="*/ 4597757 h 5517448"/>
                <a:gd name="connsiteX199" fmla="*/ 4008428 w 5067861"/>
                <a:gd name="connsiteY199" fmla="*/ 4687909 h 5517448"/>
                <a:gd name="connsiteX200" fmla="*/ 3969791 w 5067861"/>
                <a:gd name="connsiteY200" fmla="*/ 4700788 h 5517448"/>
                <a:gd name="connsiteX201" fmla="*/ 3892518 w 5067861"/>
                <a:gd name="connsiteY201" fmla="*/ 4687909 h 5517448"/>
                <a:gd name="connsiteX202" fmla="*/ 3815245 w 5067861"/>
                <a:gd name="connsiteY202" fmla="*/ 4623515 h 5517448"/>
                <a:gd name="connsiteX203" fmla="*/ 3673577 w 5067861"/>
                <a:gd name="connsiteY203" fmla="*/ 4649273 h 5517448"/>
                <a:gd name="connsiteX204" fmla="*/ 3596304 w 5067861"/>
                <a:gd name="connsiteY204" fmla="*/ 4700788 h 5517448"/>
                <a:gd name="connsiteX205" fmla="*/ 3557667 w 5067861"/>
                <a:gd name="connsiteY205" fmla="*/ 4726546 h 5517448"/>
                <a:gd name="connsiteX206" fmla="*/ 3403121 w 5067861"/>
                <a:gd name="connsiteY206" fmla="*/ 4739425 h 5517448"/>
                <a:gd name="connsiteX207" fmla="*/ 3325847 w 5067861"/>
                <a:gd name="connsiteY207" fmla="*/ 4765183 h 5517448"/>
                <a:gd name="connsiteX208" fmla="*/ 3248574 w 5067861"/>
                <a:gd name="connsiteY208" fmla="*/ 4803819 h 5517448"/>
                <a:gd name="connsiteX209" fmla="*/ 3235695 w 5067861"/>
                <a:gd name="connsiteY209" fmla="*/ 4842456 h 5517448"/>
                <a:gd name="connsiteX210" fmla="*/ 3209938 w 5067861"/>
                <a:gd name="connsiteY210" fmla="*/ 5035639 h 5517448"/>
                <a:gd name="connsiteX211" fmla="*/ 3184180 w 5067861"/>
                <a:gd name="connsiteY211" fmla="*/ 5074276 h 5517448"/>
                <a:gd name="connsiteX212" fmla="*/ 3158422 w 5067861"/>
                <a:gd name="connsiteY212" fmla="*/ 5151549 h 5517448"/>
                <a:gd name="connsiteX213" fmla="*/ 3171301 w 5067861"/>
                <a:gd name="connsiteY213" fmla="*/ 5409126 h 5517448"/>
                <a:gd name="connsiteX214" fmla="*/ 3171301 w 5067861"/>
                <a:gd name="connsiteY214" fmla="*/ 5512157 h 5517448"/>
                <a:gd name="connsiteX215" fmla="*/ 3106907 w 5067861"/>
                <a:gd name="connsiteY215" fmla="*/ 5512157 h 5517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</a:cxnLst>
              <a:rect l="l" t="t" r="r" b="b"/>
              <a:pathLst>
                <a:path w="5067861" h="5517448">
                  <a:moveTo>
                    <a:pt x="1909171" y="3953814"/>
                  </a:moveTo>
                  <a:cubicBezTo>
                    <a:pt x="1819019" y="3958107"/>
                    <a:pt x="1728657" y="3959198"/>
                    <a:pt x="1638715" y="3966693"/>
                  </a:cubicBezTo>
                  <a:cubicBezTo>
                    <a:pt x="1625186" y="3967820"/>
                    <a:pt x="1613131" y="3975842"/>
                    <a:pt x="1600078" y="3979571"/>
                  </a:cubicBezTo>
                  <a:cubicBezTo>
                    <a:pt x="1583059" y="3984433"/>
                    <a:pt x="1566057" y="3989759"/>
                    <a:pt x="1548563" y="3992450"/>
                  </a:cubicBezTo>
                  <a:cubicBezTo>
                    <a:pt x="1510141" y="3998361"/>
                    <a:pt x="1471290" y="4001036"/>
                    <a:pt x="1432653" y="4005329"/>
                  </a:cubicBezTo>
                  <a:cubicBezTo>
                    <a:pt x="1419774" y="4013915"/>
                    <a:pt x="1407860" y="4024165"/>
                    <a:pt x="1394016" y="4031087"/>
                  </a:cubicBezTo>
                  <a:cubicBezTo>
                    <a:pt x="1302221" y="4076985"/>
                    <a:pt x="1073365" y="4031704"/>
                    <a:pt x="1059166" y="4031087"/>
                  </a:cubicBezTo>
                  <a:cubicBezTo>
                    <a:pt x="1032324" y="4022140"/>
                    <a:pt x="990234" y="4010134"/>
                    <a:pt x="969014" y="3992450"/>
                  </a:cubicBezTo>
                  <a:cubicBezTo>
                    <a:pt x="910466" y="3943660"/>
                    <a:pt x="980095" y="3957708"/>
                    <a:pt x="904619" y="3940935"/>
                  </a:cubicBezTo>
                  <a:cubicBezTo>
                    <a:pt x="879128" y="3935270"/>
                    <a:pt x="852679" y="3934389"/>
                    <a:pt x="827346" y="3928056"/>
                  </a:cubicBezTo>
                  <a:cubicBezTo>
                    <a:pt x="801006" y="3921471"/>
                    <a:pt x="750073" y="3902298"/>
                    <a:pt x="750073" y="3902298"/>
                  </a:cubicBezTo>
                  <a:cubicBezTo>
                    <a:pt x="720022" y="3906591"/>
                    <a:pt x="687072" y="3901601"/>
                    <a:pt x="659921" y="3915177"/>
                  </a:cubicBezTo>
                  <a:cubicBezTo>
                    <a:pt x="647779" y="3921248"/>
                    <a:pt x="653113" y="3941672"/>
                    <a:pt x="647042" y="3953814"/>
                  </a:cubicBezTo>
                  <a:cubicBezTo>
                    <a:pt x="640120" y="3967658"/>
                    <a:pt x="633371" y="3982781"/>
                    <a:pt x="621284" y="3992450"/>
                  </a:cubicBezTo>
                  <a:cubicBezTo>
                    <a:pt x="610683" y="4000931"/>
                    <a:pt x="596038" y="4003097"/>
                    <a:pt x="582647" y="4005329"/>
                  </a:cubicBezTo>
                  <a:cubicBezTo>
                    <a:pt x="544302" y="4011720"/>
                    <a:pt x="505374" y="4013915"/>
                    <a:pt x="466738" y="4018208"/>
                  </a:cubicBezTo>
                  <a:cubicBezTo>
                    <a:pt x="453859" y="4026794"/>
                    <a:pt x="443526" y="4042681"/>
                    <a:pt x="428101" y="4043966"/>
                  </a:cubicBezTo>
                  <a:cubicBezTo>
                    <a:pt x="359086" y="4049717"/>
                    <a:pt x="327983" y="4036351"/>
                    <a:pt x="273555" y="4018208"/>
                  </a:cubicBezTo>
                  <a:cubicBezTo>
                    <a:pt x="139119" y="4063020"/>
                    <a:pt x="223363" y="4045900"/>
                    <a:pt x="15977" y="4031087"/>
                  </a:cubicBezTo>
                  <a:cubicBezTo>
                    <a:pt x="11684" y="3919470"/>
                    <a:pt x="3098" y="3807936"/>
                    <a:pt x="3098" y="3696236"/>
                  </a:cubicBezTo>
                  <a:cubicBezTo>
                    <a:pt x="3098" y="3600289"/>
                    <a:pt x="-18957" y="3539222"/>
                    <a:pt x="54614" y="3490174"/>
                  </a:cubicBezTo>
                  <a:cubicBezTo>
                    <a:pt x="65909" y="3482644"/>
                    <a:pt x="80371" y="3481588"/>
                    <a:pt x="93250" y="3477295"/>
                  </a:cubicBezTo>
                  <a:cubicBezTo>
                    <a:pt x="118323" y="3402078"/>
                    <a:pt x="86511" y="3471156"/>
                    <a:pt x="144766" y="3412901"/>
                  </a:cubicBezTo>
                  <a:cubicBezTo>
                    <a:pt x="155711" y="3401956"/>
                    <a:pt x="159579" y="3385209"/>
                    <a:pt x="170524" y="3374264"/>
                  </a:cubicBezTo>
                  <a:cubicBezTo>
                    <a:pt x="181469" y="3363319"/>
                    <a:pt x="197269" y="3358416"/>
                    <a:pt x="209160" y="3348507"/>
                  </a:cubicBezTo>
                  <a:cubicBezTo>
                    <a:pt x="308330" y="3265865"/>
                    <a:pt x="190501" y="3348068"/>
                    <a:pt x="286433" y="3284112"/>
                  </a:cubicBezTo>
                  <a:cubicBezTo>
                    <a:pt x="355126" y="3181076"/>
                    <a:pt x="264963" y="3305584"/>
                    <a:pt x="350828" y="3219718"/>
                  </a:cubicBezTo>
                  <a:cubicBezTo>
                    <a:pt x="436683" y="3133862"/>
                    <a:pt x="312194" y="3224007"/>
                    <a:pt x="415222" y="3155324"/>
                  </a:cubicBezTo>
                  <a:cubicBezTo>
                    <a:pt x="419515" y="3142445"/>
                    <a:pt x="421508" y="3128554"/>
                    <a:pt x="428101" y="3116687"/>
                  </a:cubicBezTo>
                  <a:cubicBezTo>
                    <a:pt x="484080" y="3015924"/>
                    <a:pt x="461105" y="3042058"/>
                    <a:pt x="569769" y="3026535"/>
                  </a:cubicBezTo>
                  <a:cubicBezTo>
                    <a:pt x="666881" y="2994164"/>
                    <a:pt x="547179" y="3037830"/>
                    <a:pt x="647042" y="2987898"/>
                  </a:cubicBezTo>
                  <a:cubicBezTo>
                    <a:pt x="659184" y="2981827"/>
                    <a:pt x="673536" y="2981090"/>
                    <a:pt x="685678" y="2975019"/>
                  </a:cubicBezTo>
                  <a:cubicBezTo>
                    <a:pt x="699522" y="2968097"/>
                    <a:pt x="710471" y="2956184"/>
                    <a:pt x="724315" y="2949262"/>
                  </a:cubicBezTo>
                  <a:cubicBezTo>
                    <a:pt x="742792" y="2940024"/>
                    <a:pt x="797961" y="2927631"/>
                    <a:pt x="814467" y="2923504"/>
                  </a:cubicBezTo>
                  <a:cubicBezTo>
                    <a:pt x="827346" y="2914918"/>
                    <a:pt x="844518" y="2910625"/>
                    <a:pt x="853104" y="2897746"/>
                  </a:cubicBezTo>
                  <a:cubicBezTo>
                    <a:pt x="862922" y="2883019"/>
                    <a:pt x="859011" y="2862500"/>
                    <a:pt x="865983" y="2846231"/>
                  </a:cubicBezTo>
                  <a:cubicBezTo>
                    <a:pt x="872080" y="2832004"/>
                    <a:pt x="884818" y="2821438"/>
                    <a:pt x="891740" y="2807594"/>
                  </a:cubicBezTo>
                  <a:cubicBezTo>
                    <a:pt x="922843" y="2745387"/>
                    <a:pt x="878126" y="2786618"/>
                    <a:pt x="943256" y="2743200"/>
                  </a:cubicBezTo>
                  <a:cubicBezTo>
                    <a:pt x="1122293" y="2758120"/>
                    <a:pt x="1147912" y="2767139"/>
                    <a:pt x="1355380" y="2743200"/>
                  </a:cubicBezTo>
                  <a:cubicBezTo>
                    <a:pt x="1382352" y="2740088"/>
                    <a:pt x="1432653" y="2717442"/>
                    <a:pt x="1432653" y="2717442"/>
                  </a:cubicBezTo>
                  <a:cubicBezTo>
                    <a:pt x="1492754" y="2721735"/>
                    <a:pt x="1554901" y="2746448"/>
                    <a:pt x="1612957" y="2730321"/>
                  </a:cubicBezTo>
                  <a:cubicBezTo>
                    <a:pt x="1642785" y="2722036"/>
                    <a:pt x="1664473" y="2653048"/>
                    <a:pt x="1664473" y="2653048"/>
                  </a:cubicBezTo>
                  <a:cubicBezTo>
                    <a:pt x="1660180" y="2635876"/>
                    <a:pt x="1661412" y="2616260"/>
                    <a:pt x="1651594" y="2601532"/>
                  </a:cubicBezTo>
                  <a:cubicBezTo>
                    <a:pt x="1633806" y="2574850"/>
                    <a:pt x="1587291" y="2569357"/>
                    <a:pt x="1561442" y="2562895"/>
                  </a:cubicBezTo>
                  <a:cubicBezTo>
                    <a:pt x="1532958" y="2534412"/>
                    <a:pt x="1514977" y="2521483"/>
                    <a:pt x="1497047" y="2485622"/>
                  </a:cubicBezTo>
                  <a:cubicBezTo>
                    <a:pt x="1490976" y="2473480"/>
                    <a:pt x="1487898" y="2460039"/>
                    <a:pt x="1484169" y="2446986"/>
                  </a:cubicBezTo>
                  <a:cubicBezTo>
                    <a:pt x="1478668" y="2427731"/>
                    <a:pt x="1468704" y="2377418"/>
                    <a:pt x="1458411" y="2356833"/>
                  </a:cubicBezTo>
                  <a:cubicBezTo>
                    <a:pt x="1451489" y="2342989"/>
                    <a:pt x="1441239" y="2331076"/>
                    <a:pt x="1432653" y="2318197"/>
                  </a:cubicBezTo>
                  <a:cubicBezTo>
                    <a:pt x="1428360" y="2305318"/>
                    <a:pt x="1426367" y="2291427"/>
                    <a:pt x="1419774" y="2279560"/>
                  </a:cubicBezTo>
                  <a:cubicBezTo>
                    <a:pt x="1404740" y="2252499"/>
                    <a:pt x="1378048" y="2231655"/>
                    <a:pt x="1368259" y="2202287"/>
                  </a:cubicBezTo>
                  <a:cubicBezTo>
                    <a:pt x="1345590" y="2134280"/>
                    <a:pt x="1362912" y="2174949"/>
                    <a:pt x="1303864" y="2086377"/>
                  </a:cubicBezTo>
                  <a:cubicBezTo>
                    <a:pt x="1295278" y="2073498"/>
                    <a:pt x="1283002" y="2062424"/>
                    <a:pt x="1278107" y="2047740"/>
                  </a:cubicBezTo>
                  <a:cubicBezTo>
                    <a:pt x="1259630" y="1992312"/>
                    <a:pt x="1268521" y="2022274"/>
                    <a:pt x="1252349" y="1957588"/>
                  </a:cubicBezTo>
                  <a:cubicBezTo>
                    <a:pt x="1246602" y="1877125"/>
                    <a:pt x="1256700" y="1808901"/>
                    <a:pt x="1226591" y="1738648"/>
                  </a:cubicBezTo>
                  <a:cubicBezTo>
                    <a:pt x="1219028" y="1721001"/>
                    <a:pt x="1209419" y="1704304"/>
                    <a:pt x="1200833" y="1687132"/>
                  </a:cubicBezTo>
                  <a:cubicBezTo>
                    <a:pt x="1202907" y="1660167"/>
                    <a:pt x="1208687" y="1462850"/>
                    <a:pt x="1239470" y="1416676"/>
                  </a:cubicBezTo>
                  <a:cubicBezTo>
                    <a:pt x="1273299" y="1365932"/>
                    <a:pt x="1272593" y="1374334"/>
                    <a:pt x="1290985" y="1300766"/>
                  </a:cubicBezTo>
                  <a:cubicBezTo>
                    <a:pt x="1291826" y="1297400"/>
                    <a:pt x="1310024" y="1219013"/>
                    <a:pt x="1316743" y="1210614"/>
                  </a:cubicBezTo>
                  <a:cubicBezTo>
                    <a:pt x="1346700" y="1173168"/>
                    <a:pt x="1395547" y="1183835"/>
                    <a:pt x="1432653" y="1159098"/>
                  </a:cubicBezTo>
                  <a:lnTo>
                    <a:pt x="1471290" y="1133340"/>
                  </a:lnTo>
                  <a:cubicBezTo>
                    <a:pt x="1475583" y="1120461"/>
                    <a:pt x="1478098" y="1106846"/>
                    <a:pt x="1484169" y="1094704"/>
                  </a:cubicBezTo>
                  <a:cubicBezTo>
                    <a:pt x="1491091" y="1080860"/>
                    <a:pt x="1503829" y="1070294"/>
                    <a:pt x="1509926" y="1056067"/>
                  </a:cubicBezTo>
                  <a:cubicBezTo>
                    <a:pt x="1516898" y="1039798"/>
                    <a:pt x="1515832" y="1020821"/>
                    <a:pt x="1522805" y="1004552"/>
                  </a:cubicBezTo>
                  <a:cubicBezTo>
                    <a:pt x="1528902" y="990325"/>
                    <a:pt x="1539566" y="978510"/>
                    <a:pt x="1548563" y="965915"/>
                  </a:cubicBezTo>
                  <a:cubicBezTo>
                    <a:pt x="1568319" y="938257"/>
                    <a:pt x="1595606" y="906127"/>
                    <a:pt x="1612957" y="875763"/>
                  </a:cubicBezTo>
                  <a:cubicBezTo>
                    <a:pt x="1622482" y="859094"/>
                    <a:pt x="1631585" y="842073"/>
                    <a:pt x="1638715" y="824248"/>
                  </a:cubicBezTo>
                  <a:cubicBezTo>
                    <a:pt x="1648799" y="799039"/>
                    <a:pt x="1655887" y="772732"/>
                    <a:pt x="1664473" y="746974"/>
                  </a:cubicBezTo>
                  <a:lnTo>
                    <a:pt x="1677352" y="708338"/>
                  </a:lnTo>
                  <a:cubicBezTo>
                    <a:pt x="1681645" y="695459"/>
                    <a:pt x="1684160" y="681843"/>
                    <a:pt x="1690231" y="669701"/>
                  </a:cubicBezTo>
                  <a:cubicBezTo>
                    <a:pt x="1698817" y="652529"/>
                    <a:pt x="1706463" y="634855"/>
                    <a:pt x="1715988" y="618186"/>
                  </a:cubicBezTo>
                  <a:cubicBezTo>
                    <a:pt x="1723668" y="604747"/>
                    <a:pt x="1734824" y="593394"/>
                    <a:pt x="1741746" y="579549"/>
                  </a:cubicBezTo>
                  <a:cubicBezTo>
                    <a:pt x="1747817" y="567407"/>
                    <a:pt x="1749583" y="553517"/>
                    <a:pt x="1754625" y="540912"/>
                  </a:cubicBezTo>
                  <a:cubicBezTo>
                    <a:pt x="1766767" y="510556"/>
                    <a:pt x="1780383" y="480811"/>
                    <a:pt x="1793262" y="450760"/>
                  </a:cubicBezTo>
                  <a:cubicBezTo>
                    <a:pt x="1797555" y="407830"/>
                    <a:pt x="1796439" y="364010"/>
                    <a:pt x="1806140" y="321971"/>
                  </a:cubicBezTo>
                  <a:cubicBezTo>
                    <a:pt x="1809620" y="306889"/>
                    <a:pt x="1825801" y="297562"/>
                    <a:pt x="1831898" y="283335"/>
                  </a:cubicBezTo>
                  <a:cubicBezTo>
                    <a:pt x="1838871" y="267066"/>
                    <a:pt x="1839691" y="248773"/>
                    <a:pt x="1844777" y="231819"/>
                  </a:cubicBezTo>
                  <a:cubicBezTo>
                    <a:pt x="1852579" y="205813"/>
                    <a:pt x="1861949" y="180304"/>
                    <a:pt x="1870535" y="154546"/>
                  </a:cubicBezTo>
                  <a:cubicBezTo>
                    <a:pt x="1874828" y="141667"/>
                    <a:pt x="1880121" y="129079"/>
                    <a:pt x="1883414" y="115909"/>
                  </a:cubicBezTo>
                  <a:cubicBezTo>
                    <a:pt x="1901602" y="43158"/>
                    <a:pt x="1892822" y="81750"/>
                    <a:pt x="1909171" y="0"/>
                  </a:cubicBezTo>
                  <a:cubicBezTo>
                    <a:pt x="1928635" y="77856"/>
                    <a:pt x="1916452" y="34722"/>
                    <a:pt x="1947808" y="128788"/>
                  </a:cubicBezTo>
                  <a:cubicBezTo>
                    <a:pt x="1952101" y="141667"/>
                    <a:pt x="1953157" y="156129"/>
                    <a:pt x="1960687" y="167425"/>
                  </a:cubicBezTo>
                  <a:cubicBezTo>
                    <a:pt x="1969273" y="180304"/>
                    <a:pt x="1980159" y="191917"/>
                    <a:pt x="1986445" y="206062"/>
                  </a:cubicBezTo>
                  <a:cubicBezTo>
                    <a:pt x="1997472" y="230873"/>
                    <a:pt x="2003616" y="257577"/>
                    <a:pt x="2012202" y="283335"/>
                  </a:cubicBezTo>
                  <a:lnTo>
                    <a:pt x="2025081" y="321971"/>
                  </a:lnTo>
                  <a:cubicBezTo>
                    <a:pt x="2029374" y="334850"/>
                    <a:pt x="2030430" y="349312"/>
                    <a:pt x="2037960" y="360608"/>
                  </a:cubicBezTo>
                  <a:lnTo>
                    <a:pt x="2063718" y="399245"/>
                  </a:lnTo>
                  <a:cubicBezTo>
                    <a:pt x="2068011" y="416417"/>
                    <a:pt x="2069624" y="434491"/>
                    <a:pt x="2076597" y="450760"/>
                  </a:cubicBezTo>
                  <a:cubicBezTo>
                    <a:pt x="2082694" y="464987"/>
                    <a:pt x="2094675" y="475958"/>
                    <a:pt x="2102355" y="489397"/>
                  </a:cubicBezTo>
                  <a:cubicBezTo>
                    <a:pt x="2111880" y="506066"/>
                    <a:pt x="2120982" y="523087"/>
                    <a:pt x="2128112" y="540912"/>
                  </a:cubicBezTo>
                  <a:cubicBezTo>
                    <a:pt x="2141253" y="573765"/>
                    <a:pt x="2159159" y="631751"/>
                    <a:pt x="2166749" y="669701"/>
                  </a:cubicBezTo>
                  <a:cubicBezTo>
                    <a:pt x="2179128" y="731597"/>
                    <a:pt x="2184593" y="786694"/>
                    <a:pt x="2192507" y="850005"/>
                  </a:cubicBezTo>
                  <a:cubicBezTo>
                    <a:pt x="2213972" y="845712"/>
                    <a:pt x="2239622" y="850565"/>
                    <a:pt x="2256901" y="837126"/>
                  </a:cubicBezTo>
                  <a:cubicBezTo>
                    <a:pt x="2281337" y="818120"/>
                    <a:pt x="2291244" y="785611"/>
                    <a:pt x="2308416" y="759853"/>
                  </a:cubicBezTo>
                  <a:lnTo>
                    <a:pt x="2334174" y="721217"/>
                  </a:lnTo>
                  <a:cubicBezTo>
                    <a:pt x="2342760" y="708338"/>
                    <a:pt x="2347053" y="691166"/>
                    <a:pt x="2359932" y="682580"/>
                  </a:cubicBezTo>
                  <a:cubicBezTo>
                    <a:pt x="2409864" y="649292"/>
                    <a:pt x="2383885" y="661717"/>
                    <a:pt x="2437205" y="643943"/>
                  </a:cubicBezTo>
                  <a:cubicBezTo>
                    <a:pt x="2450084" y="631064"/>
                    <a:pt x="2466997" y="621228"/>
                    <a:pt x="2475842" y="605307"/>
                  </a:cubicBezTo>
                  <a:cubicBezTo>
                    <a:pt x="2489028" y="581573"/>
                    <a:pt x="2493014" y="553791"/>
                    <a:pt x="2501600" y="528033"/>
                  </a:cubicBezTo>
                  <a:cubicBezTo>
                    <a:pt x="2505893" y="515154"/>
                    <a:pt x="2506948" y="500692"/>
                    <a:pt x="2514478" y="489397"/>
                  </a:cubicBezTo>
                  <a:cubicBezTo>
                    <a:pt x="2550379" y="435546"/>
                    <a:pt x="2559236" y="411317"/>
                    <a:pt x="2604631" y="373487"/>
                  </a:cubicBezTo>
                  <a:cubicBezTo>
                    <a:pt x="2616522" y="363578"/>
                    <a:pt x="2631376" y="357638"/>
                    <a:pt x="2643267" y="347729"/>
                  </a:cubicBezTo>
                  <a:cubicBezTo>
                    <a:pt x="2700713" y="299857"/>
                    <a:pt x="2660097" y="312664"/>
                    <a:pt x="2733419" y="283335"/>
                  </a:cubicBezTo>
                  <a:cubicBezTo>
                    <a:pt x="2758628" y="273251"/>
                    <a:pt x="2810693" y="257577"/>
                    <a:pt x="2810693" y="257577"/>
                  </a:cubicBezTo>
                  <a:cubicBezTo>
                    <a:pt x="2823572" y="248991"/>
                    <a:pt x="2835185" y="238105"/>
                    <a:pt x="2849329" y="231819"/>
                  </a:cubicBezTo>
                  <a:cubicBezTo>
                    <a:pt x="2874140" y="220792"/>
                    <a:pt x="2900844" y="214648"/>
                    <a:pt x="2926602" y="206062"/>
                  </a:cubicBezTo>
                  <a:cubicBezTo>
                    <a:pt x="2939481" y="201769"/>
                    <a:pt x="2951927" y="195845"/>
                    <a:pt x="2965239" y="193183"/>
                  </a:cubicBezTo>
                  <a:cubicBezTo>
                    <a:pt x="2986704" y="188890"/>
                    <a:pt x="3008397" y="185613"/>
                    <a:pt x="3029633" y="180304"/>
                  </a:cubicBezTo>
                  <a:cubicBezTo>
                    <a:pt x="3042803" y="177011"/>
                    <a:pt x="3055018" y="170370"/>
                    <a:pt x="3068270" y="167425"/>
                  </a:cubicBezTo>
                  <a:cubicBezTo>
                    <a:pt x="3093761" y="161760"/>
                    <a:pt x="3119851" y="159217"/>
                    <a:pt x="3145543" y="154546"/>
                  </a:cubicBezTo>
                  <a:cubicBezTo>
                    <a:pt x="3167080" y="150630"/>
                    <a:pt x="3188819" y="147427"/>
                    <a:pt x="3209938" y="141667"/>
                  </a:cubicBezTo>
                  <a:cubicBezTo>
                    <a:pt x="3236132" y="134523"/>
                    <a:pt x="3287211" y="115909"/>
                    <a:pt x="3287211" y="115909"/>
                  </a:cubicBezTo>
                  <a:cubicBezTo>
                    <a:pt x="3330141" y="51516"/>
                    <a:pt x="3300091" y="85858"/>
                    <a:pt x="3390242" y="25757"/>
                  </a:cubicBezTo>
                  <a:lnTo>
                    <a:pt x="3428878" y="0"/>
                  </a:lnTo>
                  <a:cubicBezTo>
                    <a:pt x="3450917" y="7346"/>
                    <a:pt x="3491886" y="17238"/>
                    <a:pt x="3506152" y="38636"/>
                  </a:cubicBezTo>
                  <a:cubicBezTo>
                    <a:pt x="3515971" y="53364"/>
                    <a:pt x="3515191" y="72873"/>
                    <a:pt x="3519031" y="90152"/>
                  </a:cubicBezTo>
                  <a:cubicBezTo>
                    <a:pt x="3523779" y="111520"/>
                    <a:pt x="3528310" y="132954"/>
                    <a:pt x="3531909" y="154546"/>
                  </a:cubicBezTo>
                  <a:cubicBezTo>
                    <a:pt x="3536899" y="184489"/>
                    <a:pt x="3533891" y="216366"/>
                    <a:pt x="3544788" y="244698"/>
                  </a:cubicBezTo>
                  <a:cubicBezTo>
                    <a:pt x="3555901" y="273592"/>
                    <a:pt x="3596304" y="321971"/>
                    <a:pt x="3596304" y="321971"/>
                  </a:cubicBezTo>
                  <a:cubicBezTo>
                    <a:pt x="3628675" y="419083"/>
                    <a:pt x="3585010" y="299383"/>
                    <a:pt x="3634940" y="399245"/>
                  </a:cubicBezTo>
                  <a:cubicBezTo>
                    <a:pt x="3641011" y="411387"/>
                    <a:pt x="3639338" y="427281"/>
                    <a:pt x="3647819" y="437881"/>
                  </a:cubicBezTo>
                  <a:cubicBezTo>
                    <a:pt x="3657489" y="449968"/>
                    <a:pt x="3673577" y="455053"/>
                    <a:pt x="3686456" y="463639"/>
                  </a:cubicBezTo>
                  <a:cubicBezTo>
                    <a:pt x="3734048" y="535027"/>
                    <a:pt x="3684985" y="478563"/>
                    <a:pt x="3750850" y="515155"/>
                  </a:cubicBezTo>
                  <a:cubicBezTo>
                    <a:pt x="3777911" y="530189"/>
                    <a:pt x="3800435" y="552825"/>
                    <a:pt x="3828124" y="566670"/>
                  </a:cubicBezTo>
                  <a:cubicBezTo>
                    <a:pt x="3893483" y="599350"/>
                    <a:pt x="3863665" y="581779"/>
                    <a:pt x="3918276" y="618186"/>
                  </a:cubicBezTo>
                  <a:cubicBezTo>
                    <a:pt x="3963548" y="686095"/>
                    <a:pt x="3917928" y="636435"/>
                    <a:pt x="3995549" y="669701"/>
                  </a:cubicBezTo>
                  <a:cubicBezTo>
                    <a:pt x="4111619" y="719446"/>
                    <a:pt x="3935256" y="675673"/>
                    <a:pt x="4098580" y="708338"/>
                  </a:cubicBezTo>
                  <a:cubicBezTo>
                    <a:pt x="4111459" y="716924"/>
                    <a:pt x="4123372" y="727173"/>
                    <a:pt x="4137216" y="734095"/>
                  </a:cubicBezTo>
                  <a:cubicBezTo>
                    <a:pt x="4149358" y="740166"/>
                    <a:pt x="4163142" y="742207"/>
                    <a:pt x="4175853" y="746974"/>
                  </a:cubicBezTo>
                  <a:cubicBezTo>
                    <a:pt x="4197499" y="755091"/>
                    <a:pt x="4218782" y="764146"/>
                    <a:pt x="4240247" y="772732"/>
                  </a:cubicBezTo>
                  <a:cubicBezTo>
                    <a:pt x="4257419" y="764146"/>
                    <a:pt x="4274116" y="754537"/>
                    <a:pt x="4291763" y="746974"/>
                  </a:cubicBezTo>
                  <a:cubicBezTo>
                    <a:pt x="4381718" y="708422"/>
                    <a:pt x="4508311" y="725200"/>
                    <a:pt x="4587977" y="721217"/>
                  </a:cubicBezTo>
                  <a:cubicBezTo>
                    <a:pt x="4600856" y="708338"/>
                    <a:pt x="4612237" y="693762"/>
                    <a:pt x="4626614" y="682580"/>
                  </a:cubicBezTo>
                  <a:cubicBezTo>
                    <a:pt x="4651050" y="663574"/>
                    <a:pt x="4703887" y="631064"/>
                    <a:pt x="4703887" y="631064"/>
                  </a:cubicBezTo>
                  <a:cubicBezTo>
                    <a:pt x="4721059" y="635357"/>
                    <a:pt x="4738968" y="637369"/>
                    <a:pt x="4755402" y="643943"/>
                  </a:cubicBezTo>
                  <a:cubicBezTo>
                    <a:pt x="4782141" y="654638"/>
                    <a:pt x="4805151" y="674111"/>
                    <a:pt x="4832676" y="682580"/>
                  </a:cubicBezTo>
                  <a:cubicBezTo>
                    <a:pt x="4861689" y="691507"/>
                    <a:pt x="4892777" y="691166"/>
                    <a:pt x="4922828" y="695459"/>
                  </a:cubicBezTo>
                  <a:cubicBezTo>
                    <a:pt x="4950730" y="807065"/>
                    <a:pt x="4932382" y="679676"/>
                    <a:pt x="4884191" y="824248"/>
                  </a:cubicBezTo>
                  <a:lnTo>
                    <a:pt x="4858433" y="901521"/>
                  </a:lnTo>
                  <a:cubicBezTo>
                    <a:pt x="4856068" y="922804"/>
                    <a:pt x="4853654" y="1018308"/>
                    <a:pt x="4832676" y="1056067"/>
                  </a:cubicBezTo>
                  <a:cubicBezTo>
                    <a:pt x="4817642" y="1083128"/>
                    <a:pt x="4781160" y="1133340"/>
                    <a:pt x="4781160" y="1133340"/>
                  </a:cubicBezTo>
                  <a:cubicBezTo>
                    <a:pt x="4772574" y="1159098"/>
                    <a:pt x="4760726" y="1183990"/>
                    <a:pt x="4755402" y="1210614"/>
                  </a:cubicBezTo>
                  <a:cubicBezTo>
                    <a:pt x="4739862" y="1288320"/>
                    <a:pt x="4749446" y="1254242"/>
                    <a:pt x="4729645" y="1313645"/>
                  </a:cubicBezTo>
                  <a:cubicBezTo>
                    <a:pt x="4733938" y="1356574"/>
                    <a:pt x="4735964" y="1399791"/>
                    <a:pt x="4742524" y="1442433"/>
                  </a:cubicBezTo>
                  <a:cubicBezTo>
                    <a:pt x="4744588" y="1455851"/>
                    <a:pt x="4751673" y="1468017"/>
                    <a:pt x="4755402" y="1481070"/>
                  </a:cubicBezTo>
                  <a:cubicBezTo>
                    <a:pt x="4760265" y="1498089"/>
                    <a:pt x="4763988" y="1515414"/>
                    <a:pt x="4768281" y="1532586"/>
                  </a:cubicBezTo>
                  <a:cubicBezTo>
                    <a:pt x="4763988" y="1605566"/>
                    <a:pt x="4764857" y="1679034"/>
                    <a:pt x="4755402" y="1751526"/>
                  </a:cubicBezTo>
                  <a:cubicBezTo>
                    <a:pt x="4755401" y="1751536"/>
                    <a:pt x="4723207" y="1848112"/>
                    <a:pt x="4716766" y="1867436"/>
                  </a:cubicBezTo>
                  <a:lnTo>
                    <a:pt x="4703887" y="1906073"/>
                  </a:lnTo>
                  <a:cubicBezTo>
                    <a:pt x="4723532" y="2102524"/>
                    <a:pt x="4705859" y="1968101"/>
                    <a:pt x="4742524" y="2163650"/>
                  </a:cubicBezTo>
                  <a:cubicBezTo>
                    <a:pt x="4742593" y="2164015"/>
                    <a:pt x="4764035" y="2297887"/>
                    <a:pt x="4768281" y="2305318"/>
                  </a:cubicBezTo>
                  <a:cubicBezTo>
                    <a:pt x="4775961" y="2318757"/>
                    <a:pt x="4794039" y="2322490"/>
                    <a:pt x="4806918" y="2331076"/>
                  </a:cubicBezTo>
                  <a:cubicBezTo>
                    <a:pt x="4847738" y="2392304"/>
                    <a:pt x="4827780" y="2355026"/>
                    <a:pt x="4858433" y="2446986"/>
                  </a:cubicBezTo>
                  <a:lnTo>
                    <a:pt x="4871312" y="2485622"/>
                  </a:lnTo>
                  <a:cubicBezTo>
                    <a:pt x="4875605" y="2519966"/>
                    <a:pt x="4870134" y="2557025"/>
                    <a:pt x="4884191" y="2588653"/>
                  </a:cubicBezTo>
                  <a:cubicBezTo>
                    <a:pt x="4889705" y="2601059"/>
                    <a:pt x="4910686" y="2595461"/>
                    <a:pt x="4922828" y="2601532"/>
                  </a:cubicBezTo>
                  <a:cubicBezTo>
                    <a:pt x="4936672" y="2608454"/>
                    <a:pt x="4948869" y="2618293"/>
                    <a:pt x="4961464" y="2627290"/>
                  </a:cubicBezTo>
                  <a:cubicBezTo>
                    <a:pt x="5073286" y="2707162"/>
                    <a:pt x="4960563" y="2630980"/>
                    <a:pt x="5051616" y="2691684"/>
                  </a:cubicBezTo>
                  <a:cubicBezTo>
                    <a:pt x="5066706" y="2767132"/>
                    <a:pt x="5078992" y="2795893"/>
                    <a:pt x="5051616" y="2884867"/>
                  </a:cubicBezTo>
                  <a:cubicBezTo>
                    <a:pt x="5046260" y="2902275"/>
                    <a:pt x="5028134" y="2913401"/>
                    <a:pt x="5012980" y="2923504"/>
                  </a:cubicBezTo>
                  <a:cubicBezTo>
                    <a:pt x="5001684" y="2931034"/>
                    <a:pt x="4987222" y="2932090"/>
                    <a:pt x="4974343" y="2936383"/>
                  </a:cubicBezTo>
                  <a:cubicBezTo>
                    <a:pt x="4878476" y="3032250"/>
                    <a:pt x="5008115" y="2919374"/>
                    <a:pt x="4768281" y="2987898"/>
                  </a:cubicBezTo>
                  <a:cubicBezTo>
                    <a:pt x="4755228" y="2991628"/>
                    <a:pt x="4763883" y="3015934"/>
                    <a:pt x="4755402" y="3026535"/>
                  </a:cubicBezTo>
                  <a:cubicBezTo>
                    <a:pt x="4745733" y="3038622"/>
                    <a:pt x="4729645" y="3043707"/>
                    <a:pt x="4716766" y="3052293"/>
                  </a:cubicBezTo>
                  <a:cubicBezTo>
                    <a:pt x="4708180" y="3065172"/>
                    <a:pt x="4700917" y="3079038"/>
                    <a:pt x="4691008" y="3090929"/>
                  </a:cubicBezTo>
                  <a:cubicBezTo>
                    <a:pt x="4653177" y="3136326"/>
                    <a:pt x="4628951" y="3145179"/>
                    <a:pt x="4575098" y="3181081"/>
                  </a:cubicBezTo>
                  <a:cubicBezTo>
                    <a:pt x="4575096" y="3181082"/>
                    <a:pt x="4497827" y="3232597"/>
                    <a:pt x="4497825" y="3232597"/>
                  </a:cubicBezTo>
                  <a:lnTo>
                    <a:pt x="4420552" y="3245476"/>
                  </a:lnTo>
                  <a:cubicBezTo>
                    <a:pt x="4407673" y="3254062"/>
                    <a:pt x="4394510" y="3262236"/>
                    <a:pt x="4381915" y="3271233"/>
                  </a:cubicBezTo>
                  <a:cubicBezTo>
                    <a:pt x="4364448" y="3283709"/>
                    <a:pt x="4349037" y="3299220"/>
                    <a:pt x="4330400" y="3309870"/>
                  </a:cubicBezTo>
                  <a:cubicBezTo>
                    <a:pt x="4318613" y="3316605"/>
                    <a:pt x="4304860" y="3319177"/>
                    <a:pt x="4291763" y="3322749"/>
                  </a:cubicBezTo>
                  <a:cubicBezTo>
                    <a:pt x="4257610" y="3332064"/>
                    <a:pt x="4188732" y="3348507"/>
                    <a:pt x="4188732" y="3348507"/>
                  </a:cubicBezTo>
                  <a:cubicBezTo>
                    <a:pt x="4184439" y="3361386"/>
                    <a:pt x="4185452" y="3377544"/>
                    <a:pt x="4175853" y="3387143"/>
                  </a:cubicBezTo>
                  <a:cubicBezTo>
                    <a:pt x="4153963" y="3409033"/>
                    <a:pt x="4098580" y="3438659"/>
                    <a:pt x="4098580" y="3438659"/>
                  </a:cubicBezTo>
                  <a:cubicBezTo>
                    <a:pt x="4089994" y="3451538"/>
                    <a:pt x="4082731" y="3465404"/>
                    <a:pt x="4072822" y="3477295"/>
                  </a:cubicBezTo>
                  <a:cubicBezTo>
                    <a:pt x="4054982" y="3498703"/>
                    <a:pt x="4022365" y="3529772"/>
                    <a:pt x="3995549" y="3541690"/>
                  </a:cubicBezTo>
                  <a:cubicBezTo>
                    <a:pt x="3970738" y="3552717"/>
                    <a:pt x="3944616" y="3560863"/>
                    <a:pt x="3918276" y="3567448"/>
                  </a:cubicBezTo>
                  <a:cubicBezTo>
                    <a:pt x="3901765" y="3571575"/>
                    <a:pt x="3846604" y="3583965"/>
                    <a:pt x="3828124" y="3593205"/>
                  </a:cubicBezTo>
                  <a:cubicBezTo>
                    <a:pt x="3814280" y="3600127"/>
                    <a:pt x="3802366" y="3610377"/>
                    <a:pt x="3789487" y="3618963"/>
                  </a:cubicBezTo>
                  <a:cubicBezTo>
                    <a:pt x="3785194" y="3631842"/>
                    <a:pt x="3776608" y="3644024"/>
                    <a:pt x="3776608" y="3657600"/>
                  </a:cubicBezTo>
                  <a:cubicBezTo>
                    <a:pt x="3776608" y="3755242"/>
                    <a:pt x="3934193" y="3705883"/>
                    <a:pt x="3982670" y="3709115"/>
                  </a:cubicBezTo>
                  <a:cubicBezTo>
                    <a:pt x="4008428" y="3726287"/>
                    <a:pt x="4030575" y="3750842"/>
                    <a:pt x="4059943" y="3760631"/>
                  </a:cubicBezTo>
                  <a:cubicBezTo>
                    <a:pt x="4166014" y="3795987"/>
                    <a:pt x="4110338" y="3782548"/>
                    <a:pt x="4227369" y="3799267"/>
                  </a:cubicBezTo>
                  <a:cubicBezTo>
                    <a:pt x="4253103" y="3876470"/>
                    <a:pt x="4236790" y="3876404"/>
                    <a:pt x="4304642" y="3915177"/>
                  </a:cubicBezTo>
                  <a:cubicBezTo>
                    <a:pt x="4316429" y="3921912"/>
                    <a:pt x="4330399" y="3923763"/>
                    <a:pt x="4343278" y="3928056"/>
                  </a:cubicBezTo>
                  <a:cubicBezTo>
                    <a:pt x="4351864" y="3940935"/>
                    <a:pt x="4359127" y="3954802"/>
                    <a:pt x="4369036" y="3966693"/>
                  </a:cubicBezTo>
                  <a:cubicBezTo>
                    <a:pt x="4380696" y="3980685"/>
                    <a:pt x="4397570" y="3990175"/>
                    <a:pt x="4407673" y="4005329"/>
                  </a:cubicBezTo>
                  <a:cubicBezTo>
                    <a:pt x="4438908" y="4052180"/>
                    <a:pt x="4397674" y="4040047"/>
                    <a:pt x="4446309" y="4082602"/>
                  </a:cubicBezTo>
                  <a:cubicBezTo>
                    <a:pt x="4469607" y="4102987"/>
                    <a:pt x="4501693" y="4112228"/>
                    <a:pt x="4523583" y="4134118"/>
                  </a:cubicBezTo>
                  <a:cubicBezTo>
                    <a:pt x="4573164" y="4183700"/>
                    <a:pt x="4547064" y="4162652"/>
                    <a:pt x="4600856" y="4198512"/>
                  </a:cubicBezTo>
                  <a:cubicBezTo>
                    <a:pt x="4605149" y="4211391"/>
                    <a:pt x="4605254" y="4226548"/>
                    <a:pt x="4613735" y="4237149"/>
                  </a:cubicBezTo>
                  <a:cubicBezTo>
                    <a:pt x="4623404" y="4249236"/>
                    <a:pt x="4641426" y="4251962"/>
                    <a:pt x="4652371" y="4262907"/>
                  </a:cubicBezTo>
                  <a:cubicBezTo>
                    <a:pt x="4663316" y="4273852"/>
                    <a:pt x="4669543" y="4288664"/>
                    <a:pt x="4678129" y="4301543"/>
                  </a:cubicBezTo>
                  <a:cubicBezTo>
                    <a:pt x="4682422" y="4314422"/>
                    <a:pt x="4684937" y="4328038"/>
                    <a:pt x="4691008" y="4340180"/>
                  </a:cubicBezTo>
                  <a:cubicBezTo>
                    <a:pt x="4714990" y="4388144"/>
                    <a:pt x="4719798" y="4374728"/>
                    <a:pt x="4755402" y="4417453"/>
                  </a:cubicBezTo>
                  <a:cubicBezTo>
                    <a:pt x="4765311" y="4429344"/>
                    <a:pt x="4772574" y="4443211"/>
                    <a:pt x="4781160" y="4456090"/>
                  </a:cubicBezTo>
                  <a:cubicBezTo>
                    <a:pt x="4768281" y="4460383"/>
                    <a:pt x="4756082" y="4468291"/>
                    <a:pt x="4742524" y="4468969"/>
                  </a:cubicBezTo>
                  <a:cubicBezTo>
                    <a:pt x="4583825" y="4476904"/>
                    <a:pt x="4420158" y="4443310"/>
                    <a:pt x="4266005" y="4481848"/>
                  </a:cubicBezTo>
                  <a:cubicBezTo>
                    <a:pt x="4226495" y="4491726"/>
                    <a:pt x="4227369" y="4597757"/>
                    <a:pt x="4227369" y="4597757"/>
                  </a:cubicBezTo>
                  <a:cubicBezTo>
                    <a:pt x="4182079" y="4591287"/>
                    <a:pt x="4060653" y="4566280"/>
                    <a:pt x="4021307" y="4597757"/>
                  </a:cubicBezTo>
                  <a:cubicBezTo>
                    <a:pt x="3997603" y="4616720"/>
                    <a:pt x="4022004" y="4660758"/>
                    <a:pt x="4008428" y="4687909"/>
                  </a:cubicBezTo>
                  <a:cubicBezTo>
                    <a:pt x="4002357" y="4700051"/>
                    <a:pt x="3982670" y="4696495"/>
                    <a:pt x="3969791" y="4700788"/>
                  </a:cubicBezTo>
                  <a:cubicBezTo>
                    <a:pt x="3944033" y="4696495"/>
                    <a:pt x="3917291" y="4696167"/>
                    <a:pt x="3892518" y="4687909"/>
                  </a:cubicBezTo>
                  <a:cubicBezTo>
                    <a:pt x="3865619" y="4678943"/>
                    <a:pt x="3833181" y="4641451"/>
                    <a:pt x="3815245" y="4623515"/>
                  </a:cubicBezTo>
                  <a:cubicBezTo>
                    <a:pt x="3792790" y="4626322"/>
                    <a:pt x="3708160" y="4630060"/>
                    <a:pt x="3673577" y="4649273"/>
                  </a:cubicBezTo>
                  <a:cubicBezTo>
                    <a:pt x="3646516" y="4664307"/>
                    <a:pt x="3622062" y="4683616"/>
                    <a:pt x="3596304" y="4700788"/>
                  </a:cubicBezTo>
                  <a:cubicBezTo>
                    <a:pt x="3583425" y="4709374"/>
                    <a:pt x="3573092" y="4725261"/>
                    <a:pt x="3557667" y="4726546"/>
                  </a:cubicBezTo>
                  <a:lnTo>
                    <a:pt x="3403121" y="4739425"/>
                  </a:lnTo>
                  <a:cubicBezTo>
                    <a:pt x="3377363" y="4748011"/>
                    <a:pt x="3348438" y="4750122"/>
                    <a:pt x="3325847" y="4765183"/>
                  </a:cubicBezTo>
                  <a:cubicBezTo>
                    <a:pt x="3275915" y="4798470"/>
                    <a:pt x="3301895" y="4786045"/>
                    <a:pt x="3248574" y="4803819"/>
                  </a:cubicBezTo>
                  <a:cubicBezTo>
                    <a:pt x="3244281" y="4816698"/>
                    <a:pt x="3237489" y="4828999"/>
                    <a:pt x="3235695" y="4842456"/>
                  </a:cubicBezTo>
                  <a:cubicBezTo>
                    <a:pt x="3230466" y="4881675"/>
                    <a:pt x="3236857" y="4981800"/>
                    <a:pt x="3209938" y="5035639"/>
                  </a:cubicBezTo>
                  <a:cubicBezTo>
                    <a:pt x="3203016" y="5049484"/>
                    <a:pt x="3190467" y="5060131"/>
                    <a:pt x="3184180" y="5074276"/>
                  </a:cubicBezTo>
                  <a:cubicBezTo>
                    <a:pt x="3173153" y="5099087"/>
                    <a:pt x="3158422" y="5151549"/>
                    <a:pt x="3158422" y="5151549"/>
                  </a:cubicBezTo>
                  <a:cubicBezTo>
                    <a:pt x="3162715" y="5237408"/>
                    <a:pt x="3164162" y="5323457"/>
                    <a:pt x="3171301" y="5409126"/>
                  </a:cubicBezTo>
                  <a:cubicBezTo>
                    <a:pt x="3173109" y="5430816"/>
                    <a:pt x="3203837" y="5490466"/>
                    <a:pt x="3171301" y="5512157"/>
                  </a:cubicBezTo>
                  <a:cubicBezTo>
                    <a:pt x="3153441" y="5524063"/>
                    <a:pt x="3128372" y="5512157"/>
                    <a:pt x="3106907" y="5512157"/>
                  </a:cubicBezTo>
                </a:path>
              </a:pathLst>
            </a:custGeom>
            <a:noFill/>
            <a:ln w="63500">
              <a:solidFill>
                <a:schemeClr val="accent4">
                  <a:lumMod val="20000"/>
                  <a:lumOff val="8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</p:grpSp>
      <p:sp>
        <p:nvSpPr>
          <p:cNvPr id="8" name="Rectangle 7"/>
          <p:cNvSpPr/>
          <p:nvPr/>
        </p:nvSpPr>
        <p:spPr>
          <a:xfrm>
            <a:off x="5970376" y="4620126"/>
            <a:ext cx="5036235" cy="22378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9" name="Rectangle 8"/>
          <p:cNvSpPr/>
          <p:nvPr/>
        </p:nvSpPr>
        <p:spPr>
          <a:xfrm>
            <a:off x="4662083" y="5978768"/>
            <a:ext cx="1308294" cy="8792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0" name="Line Callout 1 9"/>
          <p:cNvSpPr/>
          <p:nvPr/>
        </p:nvSpPr>
        <p:spPr>
          <a:xfrm rot="10800000">
            <a:off x="48203" y="2902941"/>
            <a:ext cx="1716427" cy="1524679"/>
          </a:xfrm>
          <a:prstGeom prst="borderCallout1">
            <a:avLst>
              <a:gd name="adj1" fmla="val 53553"/>
              <a:gd name="adj2" fmla="val -310"/>
              <a:gd name="adj3" fmla="val -4108"/>
              <a:gd name="adj4" fmla="val -163505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2" y="2963946"/>
            <a:ext cx="552977" cy="55297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4340" y="2945074"/>
            <a:ext cx="622126" cy="6221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2" y="3609332"/>
            <a:ext cx="552977" cy="63197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615" y="3609332"/>
            <a:ext cx="644246" cy="644246"/>
          </a:xfrm>
          <a:prstGeom prst="rect">
            <a:avLst/>
          </a:prstGeom>
        </p:spPr>
      </p:pic>
      <p:sp>
        <p:nvSpPr>
          <p:cNvPr id="16" name="Line Callout 1 15"/>
          <p:cNvSpPr/>
          <p:nvPr/>
        </p:nvSpPr>
        <p:spPr>
          <a:xfrm rot="10800000">
            <a:off x="368967" y="472560"/>
            <a:ext cx="1413585" cy="1218127"/>
          </a:xfrm>
          <a:prstGeom prst="borderCallout1">
            <a:avLst>
              <a:gd name="adj1" fmla="val 53553"/>
              <a:gd name="adj2" fmla="val -310"/>
              <a:gd name="adj3" fmla="val 96370"/>
              <a:gd name="adj4" fmla="val -192076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8" t="3041" r="16422" b="4562"/>
          <a:stretch/>
        </p:blipFill>
        <p:spPr>
          <a:xfrm>
            <a:off x="475784" y="568275"/>
            <a:ext cx="526345" cy="51334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683" y="982202"/>
            <a:ext cx="552977" cy="631974"/>
          </a:xfrm>
          <a:prstGeom prst="rect">
            <a:avLst/>
          </a:prstGeom>
        </p:spPr>
      </p:pic>
      <p:sp>
        <p:nvSpPr>
          <p:cNvPr id="18" name="Line Callout 1 17"/>
          <p:cNvSpPr/>
          <p:nvPr/>
        </p:nvSpPr>
        <p:spPr>
          <a:xfrm>
            <a:off x="10337338" y="183117"/>
            <a:ext cx="1182102" cy="957820"/>
          </a:xfrm>
          <a:prstGeom prst="borderCallout1">
            <a:avLst>
              <a:gd name="adj1" fmla="val 53553"/>
              <a:gd name="adj2" fmla="val -310"/>
              <a:gd name="adj3" fmla="val 169261"/>
              <a:gd name="adj4" fmla="val -214924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0415" y="365124"/>
            <a:ext cx="552977" cy="631974"/>
          </a:xfrm>
          <a:prstGeom prst="rect">
            <a:avLst/>
          </a:prstGeom>
        </p:spPr>
      </p:pic>
      <p:sp>
        <p:nvSpPr>
          <p:cNvPr id="20" name="Line Callout 1 19"/>
          <p:cNvSpPr/>
          <p:nvPr/>
        </p:nvSpPr>
        <p:spPr>
          <a:xfrm>
            <a:off x="9705474" y="1506062"/>
            <a:ext cx="2117559" cy="1076717"/>
          </a:xfrm>
          <a:prstGeom prst="borderCallout1">
            <a:avLst>
              <a:gd name="adj1" fmla="val 53553"/>
              <a:gd name="adj2" fmla="val -310"/>
              <a:gd name="adj3" fmla="val 165067"/>
              <a:gd name="adj4" fmla="val -72666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4361" y="1779324"/>
            <a:ext cx="552977" cy="55297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7421" y="1725537"/>
            <a:ext cx="552977" cy="63197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98" r="12824"/>
          <a:stretch/>
        </p:blipFill>
        <p:spPr>
          <a:xfrm flipH="1">
            <a:off x="11032631" y="1780262"/>
            <a:ext cx="670537" cy="572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92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grpSp>
        <p:nvGrpSpPr>
          <p:cNvPr id="6" name="Group 5"/>
          <p:cNvGrpSpPr/>
          <p:nvPr/>
        </p:nvGrpSpPr>
        <p:grpSpPr>
          <a:xfrm>
            <a:off x="1235322" y="0"/>
            <a:ext cx="9792431" cy="6858000"/>
            <a:chOff x="1235322" y="0"/>
            <a:chExt cx="9792431" cy="6858000"/>
          </a:xfrm>
        </p:grpSpPr>
        <p:pic>
          <p:nvPicPr>
            <p:cNvPr id="4" name="Content Placeholder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0" t="1623" r="1148" b="1928"/>
            <a:stretch/>
          </p:blipFill>
          <p:spPr>
            <a:xfrm>
              <a:off x="1235322" y="0"/>
              <a:ext cx="9792431" cy="6858000"/>
            </a:xfrm>
            <a:prstGeom prst="rect">
              <a:avLst/>
            </a:prstGeom>
          </p:spPr>
        </p:pic>
        <p:sp>
          <p:nvSpPr>
            <p:cNvPr id="5" name="Freeform 4"/>
            <p:cNvSpPr/>
            <p:nvPr/>
          </p:nvSpPr>
          <p:spPr>
            <a:xfrm>
              <a:off x="2775284" y="565176"/>
              <a:ext cx="5224052" cy="5593731"/>
            </a:xfrm>
            <a:custGeom>
              <a:avLst/>
              <a:gdLst>
                <a:gd name="connsiteX0" fmla="*/ 1909171 w 5067861"/>
                <a:gd name="connsiteY0" fmla="*/ 3953814 h 5517448"/>
                <a:gd name="connsiteX1" fmla="*/ 1638715 w 5067861"/>
                <a:gd name="connsiteY1" fmla="*/ 3966693 h 5517448"/>
                <a:gd name="connsiteX2" fmla="*/ 1600078 w 5067861"/>
                <a:gd name="connsiteY2" fmla="*/ 3979571 h 5517448"/>
                <a:gd name="connsiteX3" fmla="*/ 1548563 w 5067861"/>
                <a:gd name="connsiteY3" fmla="*/ 3992450 h 5517448"/>
                <a:gd name="connsiteX4" fmla="*/ 1432653 w 5067861"/>
                <a:gd name="connsiteY4" fmla="*/ 4005329 h 5517448"/>
                <a:gd name="connsiteX5" fmla="*/ 1394016 w 5067861"/>
                <a:gd name="connsiteY5" fmla="*/ 4031087 h 5517448"/>
                <a:gd name="connsiteX6" fmla="*/ 1059166 w 5067861"/>
                <a:gd name="connsiteY6" fmla="*/ 4031087 h 5517448"/>
                <a:gd name="connsiteX7" fmla="*/ 969014 w 5067861"/>
                <a:gd name="connsiteY7" fmla="*/ 3992450 h 5517448"/>
                <a:gd name="connsiteX8" fmla="*/ 904619 w 5067861"/>
                <a:gd name="connsiteY8" fmla="*/ 3940935 h 5517448"/>
                <a:gd name="connsiteX9" fmla="*/ 827346 w 5067861"/>
                <a:gd name="connsiteY9" fmla="*/ 3928056 h 5517448"/>
                <a:gd name="connsiteX10" fmla="*/ 750073 w 5067861"/>
                <a:gd name="connsiteY10" fmla="*/ 3902298 h 5517448"/>
                <a:gd name="connsiteX11" fmla="*/ 659921 w 5067861"/>
                <a:gd name="connsiteY11" fmla="*/ 3915177 h 5517448"/>
                <a:gd name="connsiteX12" fmla="*/ 647042 w 5067861"/>
                <a:gd name="connsiteY12" fmla="*/ 3953814 h 5517448"/>
                <a:gd name="connsiteX13" fmla="*/ 621284 w 5067861"/>
                <a:gd name="connsiteY13" fmla="*/ 3992450 h 5517448"/>
                <a:gd name="connsiteX14" fmla="*/ 582647 w 5067861"/>
                <a:gd name="connsiteY14" fmla="*/ 4005329 h 5517448"/>
                <a:gd name="connsiteX15" fmla="*/ 466738 w 5067861"/>
                <a:gd name="connsiteY15" fmla="*/ 4018208 h 5517448"/>
                <a:gd name="connsiteX16" fmla="*/ 428101 w 5067861"/>
                <a:gd name="connsiteY16" fmla="*/ 4043966 h 5517448"/>
                <a:gd name="connsiteX17" fmla="*/ 273555 w 5067861"/>
                <a:gd name="connsiteY17" fmla="*/ 4018208 h 5517448"/>
                <a:gd name="connsiteX18" fmla="*/ 15977 w 5067861"/>
                <a:gd name="connsiteY18" fmla="*/ 4031087 h 5517448"/>
                <a:gd name="connsiteX19" fmla="*/ 3098 w 5067861"/>
                <a:gd name="connsiteY19" fmla="*/ 3696236 h 5517448"/>
                <a:gd name="connsiteX20" fmla="*/ 54614 w 5067861"/>
                <a:gd name="connsiteY20" fmla="*/ 3490174 h 5517448"/>
                <a:gd name="connsiteX21" fmla="*/ 93250 w 5067861"/>
                <a:gd name="connsiteY21" fmla="*/ 3477295 h 5517448"/>
                <a:gd name="connsiteX22" fmla="*/ 144766 w 5067861"/>
                <a:gd name="connsiteY22" fmla="*/ 3412901 h 5517448"/>
                <a:gd name="connsiteX23" fmla="*/ 170524 w 5067861"/>
                <a:gd name="connsiteY23" fmla="*/ 3374264 h 5517448"/>
                <a:gd name="connsiteX24" fmla="*/ 209160 w 5067861"/>
                <a:gd name="connsiteY24" fmla="*/ 3348507 h 5517448"/>
                <a:gd name="connsiteX25" fmla="*/ 286433 w 5067861"/>
                <a:gd name="connsiteY25" fmla="*/ 3284112 h 5517448"/>
                <a:gd name="connsiteX26" fmla="*/ 350828 w 5067861"/>
                <a:gd name="connsiteY26" fmla="*/ 3219718 h 5517448"/>
                <a:gd name="connsiteX27" fmla="*/ 415222 w 5067861"/>
                <a:gd name="connsiteY27" fmla="*/ 3155324 h 5517448"/>
                <a:gd name="connsiteX28" fmla="*/ 428101 w 5067861"/>
                <a:gd name="connsiteY28" fmla="*/ 3116687 h 5517448"/>
                <a:gd name="connsiteX29" fmla="*/ 569769 w 5067861"/>
                <a:gd name="connsiteY29" fmla="*/ 3026535 h 5517448"/>
                <a:gd name="connsiteX30" fmla="*/ 647042 w 5067861"/>
                <a:gd name="connsiteY30" fmla="*/ 2987898 h 5517448"/>
                <a:gd name="connsiteX31" fmla="*/ 685678 w 5067861"/>
                <a:gd name="connsiteY31" fmla="*/ 2975019 h 5517448"/>
                <a:gd name="connsiteX32" fmla="*/ 724315 w 5067861"/>
                <a:gd name="connsiteY32" fmla="*/ 2949262 h 5517448"/>
                <a:gd name="connsiteX33" fmla="*/ 814467 w 5067861"/>
                <a:gd name="connsiteY33" fmla="*/ 2923504 h 5517448"/>
                <a:gd name="connsiteX34" fmla="*/ 853104 w 5067861"/>
                <a:gd name="connsiteY34" fmla="*/ 2897746 h 5517448"/>
                <a:gd name="connsiteX35" fmla="*/ 865983 w 5067861"/>
                <a:gd name="connsiteY35" fmla="*/ 2846231 h 5517448"/>
                <a:gd name="connsiteX36" fmla="*/ 891740 w 5067861"/>
                <a:gd name="connsiteY36" fmla="*/ 2807594 h 5517448"/>
                <a:gd name="connsiteX37" fmla="*/ 943256 w 5067861"/>
                <a:gd name="connsiteY37" fmla="*/ 2743200 h 5517448"/>
                <a:gd name="connsiteX38" fmla="*/ 1355380 w 5067861"/>
                <a:gd name="connsiteY38" fmla="*/ 2743200 h 5517448"/>
                <a:gd name="connsiteX39" fmla="*/ 1432653 w 5067861"/>
                <a:gd name="connsiteY39" fmla="*/ 2717442 h 5517448"/>
                <a:gd name="connsiteX40" fmla="*/ 1612957 w 5067861"/>
                <a:gd name="connsiteY40" fmla="*/ 2730321 h 5517448"/>
                <a:gd name="connsiteX41" fmla="*/ 1664473 w 5067861"/>
                <a:gd name="connsiteY41" fmla="*/ 2653048 h 5517448"/>
                <a:gd name="connsiteX42" fmla="*/ 1651594 w 5067861"/>
                <a:gd name="connsiteY42" fmla="*/ 2601532 h 5517448"/>
                <a:gd name="connsiteX43" fmla="*/ 1561442 w 5067861"/>
                <a:gd name="connsiteY43" fmla="*/ 2562895 h 5517448"/>
                <a:gd name="connsiteX44" fmla="*/ 1497047 w 5067861"/>
                <a:gd name="connsiteY44" fmla="*/ 2485622 h 5517448"/>
                <a:gd name="connsiteX45" fmla="*/ 1484169 w 5067861"/>
                <a:gd name="connsiteY45" fmla="*/ 2446986 h 5517448"/>
                <a:gd name="connsiteX46" fmla="*/ 1458411 w 5067861"/>
                <a:gd name="connsiteY46" fmla="*/ 2356833 h 5517448"/>
                <a:gd name="connsiteX47" fmla="*/ 1432653 w 5067861"/>
                <a:gd name="connsiteY47" fmla="*/ 2318197 h 5517448"/>
                <a:gd name="connsiteX48" fmla="*/ 1419774 w 5067861"/>
                <a:gd name="connsiteY48" fmla="*/ 2279560 h 5517448"/>
                <a:gd name="connsiteX49" fmla="*/ 1368259 w 5067861"/>
                <a:gd name="connsiteY49" fmla="*/ 2202287 h 5517448"/>
                <a:gd name="connsiteX50" fmla="*/ 1303864 w 5067861"/>
                <a:gd name="connsiteY50" fmla="*/ 2086377 h 5517448"/>
                <a:gd name="connsiteX51" fmla="*/ 1278107 w 5067861"/>
                <a:gd name="connsiteY51" fmla="*/ 2047740 h 5517448"/>
                <a:gd name="connsiteX52" fmla="*/ 1252349 w 5067861"/>
                <a:gd name="connsiteY52" fmla="*/ 1957588 h 5517448"/>
                <a:gd name="connsiteX53" fmla="*/ 1226591 w 5067861"/>
                <a:gd name="connsiteY53" fmla="*/ 1738648 h 5517448"/>
                <a:gd name="connsiteX54" fmla="*/ 1200833 w 5067861"/>
                <a:gd name="connsiteY54" fmla="*/ 1687132 h 5517448"/>
                <a:gd name="connsiteX55" fmla="*/ 1239470 w 5067861"/>
                <a:gd name="connsiteY55" fmla="*/ 1416676 h 5517448"/>
                <a:gd name="connsiteX56" fmla="*/ 1290985 w 5067861"/>
                <a:gd name="connsiteY56" fmla="*/ 1300766 h 5517448"/>
                <a:gd name="connsiteX57" fmla="*/ 1316743 w 5067861"/>
                <a:gd name="connsiteY57" fmla="*/ 1210614 h 5517448"/>
                <a:gd name="connsiteX58" fmla="*/ 1432653 w 5067861"/>
                <a:gd name="connsiteY58" fmla="*/ 1159098 h 5517448"/>
                <a:gd name="connsiteX59" fmla="*/ 1471290 w 5067861"/>
                <a:gd name="connsiteY59" fmla="*/ 1133340 h 5517448"/>
                <a:gd name="connsiteX60" fmla="*/ 1484169 w 5067861"/>
                <a:gd name="connsiteY60" fmla="*/ 1094704 h 5517448"/>
                <a:gd name="connsiteX61" fmla="*/ 1509926 w 5067861"/>
                <a:gd name="connsiteY61" fmla="*/ 1056067 h 5517448"/>
                <a:gd name="connsiteX62" fmla="*/ 1522805 w 5067861"/>
                <a:gd name="connsiteY62" fmla="*/ 1004552 h 5517448"/>
                <a:gd name="connsiteX63" fmla="*/ 1548563 w 5067861"/>
                <a:gd name="connsiteY63" fmla="*/ 965915 h 5517448"/>
                <a:gd name="connsiteX64" fmla="*/ 1612957 w 5067861"/>
                <a:gd name="connsiteY64" fmla="*/ 875763 h 5517448"/>
                <a:gd name="connsiteX65" fmla="*/ 1638715 w 5067861"/>
                <a:gd name="connsiteY65" fmla="*/ 824248 h 5517448"/>
                <a:gd name="connsiteX66" fmla="*/ 1664473 w 5067861"/>
                <a:gd name="connsiteY66" fmla="*/ 746974 h 5517448"/>
                <a:gd name="connsiteX67" fmla="*/ 1677352 w 5067861"/>
                <a:gd name="connsiteY67" fmla="*/ 708338 h 5517448"/>
                <a:gd name="connsiteX68" fmla="*/ 1690231 w 5067861"/>
                <a:gd name="connsiteY68" fmla="*/ 669701 h 5517448"/>
                <a:gd name="connsiteX69" fmla="*/ 1715988 w 5067861"/>
                <a:gd name="connsiteY69" fmla="*/ 618186 h 5517448"/>
                <a:gd name="connsiteX70" fmla="*/ 1741746 w 5067861"/>
                <a:gd name="connsiteY70" fmla="*/ 579549 h 5517448"/>
                <a:gd name="connsiteX71" fmla="*/ 1754625 w 5067861"/>
                <a:gd name="connsiteY71" fmla="*/ 540912 h 5517448"/>
                <a:gd name="connsiteX72" fmla="*/ 1793262 w 5067861"/>
                <a:gd name="connsiteY72" fmla="*/ 450760 h 5517448"/>
                <a:gd name="connsiteX73" fmla="*/ 1806140 w 5067861"/>
                <a:gd name="connsiteY73" fmla="*/ 321971 h 5517448"/>
                <a:gd name="connsiteX74" fmla="*/ 1831898 w 5067861"/>
                <a:gd name="connsiteY74" fmla="*/ 283335 h 5517448"/>
                <a:gd name="connsiteX75" fmla="*/ 1844777 w 5067861"/>
                <a:gd name="connsiteY75" fmla="*/ 231819 h 5517448"/>
                <a:gd name="connsiteX76" fmla="*/ 1870535 w 5067861"/>
                <a:gd name="connsiteY76" fmla="*/ 154546 h 5517448"/>
                <a:gd name="connsiteX77" fmla="*/ 1883414 w 5067861"/>
                <a:gd name="connsiteY77" fmla="*/ 115909 h 5517448"/>
                <a:gd name="connsiteX78" fmla="*/ 1909171 w 5067861"/>
                <a:gd name="connsiteY78" fmla="*/ 0 h 5517448"/>
                <a:gd name="connsiteX79" fmla="*/ 1947808 w 5067861"/>
                <a:gd name="connsiteY79" fmla="*/ 128788 h 5517448"/>
                <a:gd name="connsiteX80" fmla="*/ 1960687 w 5067861"/>
                <a:gd name="connsiteY80" fmla="*/ 167425 h 5517448"/>
                <a:gd name="connsiteX81" fmla="*/ 1986445 w 5067861"/>
                <a:gd name="connsiteY81" fmla="*/ 206062 h 5517448"/>
                <a:gd name="connsiteX82" fmla="*/ 2012202 w 5067861"/>
                <a:gd name="connsiteY82" fmla="*/ 283335 h 5517448"/>
                <a:gd name="connsiteX83" fmla="*/ 2025081 w 5067861"/>
                <a:gd name="connsiteY83" fmla="*/ 321971 h 5517448"/>
                <a:gd name="connsiteX84" fmla="*/ 2037960 w 5067861"/>
                <a:gd name="connsiteY84" fmla="*/ 360608 h 5517448"/>
                <a:gd name="connsiteX85" fmla="*/ 2063718 w 5067861"/>
                <a:gd name="connsiteY85" fmla="*/ 399245 h 5517448"/>
                <a:gd name="connsiteX86" fmla="*/ 2076597 w 5067861"/>
                <a:gd name="connsiteY86" fmla="*/ 450760 h 5517448"/>
                <a:gd name="connsiteX87" fmla="*/ 2102355 w 5067861"/>
                <a:gd name="connsiteY87" fmla="*/ 489397 h 5517448"/>
                <a:gd name="connsiteX88" fmla="*/ 2128112 w 5067861"/>
                <a:gd name="connsiteY88" fmla="*/ 540912 h 5517448"/>
                <a:gd name="connsiteX89" fmla="*/ 2166749 w 5067861"/>
                <a:gd name="connsiteY89" fmla="*/ 669701 h 5517448"/>
                <a:gd name="connsiteX90" fmla="*/ 2192507 w 5067861"/>
                <a:gd name="connsiteY90" fmla="*/ 850005 h 5517448"/>
                <a:gd name="connsiteX91" fmla="*/ 2256901 w 5067861"/>
                <a:gd name="connsiteY91" fmla="*/ 837126 h 5517448"/>
                <a:gd name="connsiteX92" fmla="*/ 2308416 w 5067861"/>
                <a:gd name="connsiteY92" fmla="*/ 759853 h 5517448"/>
                <a:gd name="connsiteX93" fmla="*/ 2334174 w 5067861"/>
                <a:gd name="connsiteY93" fmla="*/ 721217 h 5517448"/>
                <a:gd name="connsiteX94" fmla="*/ 2359932 w 5067861"/>
                <a:gd name="connsiteY94" fmla="*/ 682580 h 5517448"/>
                <a:gd name="connsiteX95" fmla="*/ 2437205 w 5067861"/>
                <a:gd name="connsiteY95" fmla="*/ 643943 h 5517448"/>
                <a:gd name="connsiteX96" fmla="*/ 2475842 w 5067861"/>
                <a:gd name="connsiteY96" fmla="*/ 605307 h 5517448"/>
                <a:gd name="connsiteX97" fmla="*/ 2501600 w 5067861"/>
                <a:gd name="connsiteY97" fmla="*/ 528033 h 5517448"/>
                <a:gd name="connsiteX98" fmla="*/ 2514478 w 5067861"/>
                <a:gd name="connsiteY98" fmla="*/ 489397 h 5517448"/>
                <a:gd name="connsiteX99" fmla="*/ 2604631 w 5067861"/>
                <a:gd name="connsiteY99" fmla="*/ 373487 h 5517448"/>
                <a:gd name="connsiteX100" fmla="*/ 2643267 w 5067861"/>
                <a:gd name="connsiteY100" fmla="*/ 347729 h 5517448"/>
                <a:gd name="connsiteX101" fmla="*/ 2733419 w 5067861"/>
                <a:gd name="connsiteY101" fmla="*/ 283335 h 5517448"/>
                <a:gd name="connsiteX102" fmla="*/ 2810693 w 5067861"/>
                <a:gd name="connsiteY102" fmla="*/ 257577 h 5517448"/>
                <a:gd name="connsiteX103" fmla="*/ 2849329 w 5067861"/>
                <a:gd name="connsiteY103" fmla="*/ 231819 h 5517448"/>
                <a:gd name="connsiteX104" fmla="*/ 2926602 w 5067861"/>
                <a:gd name="connsiteY104" fmla="*/ 206062 h 5517448"/>
                <a:gd name="connsiteX105" fmla="*/ 2965239 w 5067861"/>
                <a:gd name="connsiteY105" fmla="*/ 193183 h 5517448"/>
                <a:gd name="connsiteX106" fmla="*/ 3029633 w 5067861"/>
                <a:gd name="connsiteY106" fmla="*/ 180304 h 5517448"/>
                <a:gd name="connsiteX107" fmla="*/ 3068270 w 5067861"/>
                <a:gd name="connsiteY107" fmla="*/ 167425 h 5517448"/>
                <a:gd name="connsiteX108" fmla="*/ 3145543 w 5067861"/>
                <a:gd name="connsiteY108" fmla="*/ 154546 h 5517448"/>
                <a:gd name="connsiteX109" fmla="*/ 3209938 w 5067861"/>
                <a:gd name="connsiteY109" fmla="*/ 141667 h 5517448"/>
                <a:gd name="connsiteX110" fmla="*/ 3287211 w 5067861"/>
                <a:gd name="connsiteY110" fmla="*/ 115909 h 5517448"/>
                <a:gd name="connsiteX111" fmla="*/ 3390242 w 5067861"/>
                <a:gd name="connsiteY111" fmla="*/ 25757 h 5517448"/>
                <a:gd name="connsiteX112" fmla="*/ 3428878 w 5067861"/>
                <a:gd name="connsiteY112" fmla="*/ 0 h 5517448"/>
                <a:gd name="connsiteX113" fmla="*/ 3506152 w 5067861"/>
                <a:gd name="connsiteY113" fmla="*/ 38636 h 5517448"/>
                <a:gd name="connsiteX114" fmla="*/ 3519031 w 5067861"/>
                <a:gd name="connsiteY114" fmla="*/ 90152 h 5517448"/>
                <a:gd name="connsiteX115" fmla="*/ 3531909 w 5067861"/>
                <a:gd name="connsiteY115" fmla="*/ 154546 h 5517448"/>
                <a:gd name="connsiteX116" fmla="*/ 3544788 w 5067861"/>
                <a:gd name="connsiteY116" fmla="*/ 244698 h 5517448"/>
                <a:gd name="connsiteX117" fmla="*/ 3596304 w 5067861"/>
                <a:gd name="connsiteY117" fmla="*/ 321971 h 5517448"/>
                <a:gd name="connsiteX118" fmla="*/ 3634940 w 5067861"/>
                <a:gd name="connsiteY118" fmla="*/ 399245 h 5517448"/>
                <a:gd name="connsiteX119" fmla="*/ 3647819 w 5067861"/>
                <a:gd name="connsiteY119" fmla="*/ 437881 h 5517448"/>
                <a:gd name="connsiteX120" fmla="*/ 3686456 w 5067861"/>
                <a:gd name="connsiteY120" fmla="*/ 463639 h 5517448"/>
                <a:gd name="connsiteX121" fmla="*/ 3750850 w 5067861"/>
                <a:gd name="connsiteY121" fmla="*/ 515155 h 5517448"/>
                <a:gd name="connsiteX122" fmla="*/ 3828124 w 5067861"/>
                <a:gd name="connsiteY122" fmla="*/ 566670 h 5517448"/>
                <a:gd name="connsiteX123" fmla="*/ 3918276 w 5067861"/>
                <a:gd name="connsiteY123" fmla="*/ 618186 h 5517448"/>
                <a:gd name="connsiteX124" fmla="*/ 3995549 w 5067861"/>
                <a:gd name="connsiteY124" fmla="*/ 669701 h 5517448"/>
                <a:gd name="connsiteX125" fmla="*/ 4098580 w 5067861"/>
                <a:gd name="connsiteY125" fmla="*/ 708338 h 5517448"/>
                <a:gd name="connsiteX126" fmla="*/ 4137216 w 5067861"/>
                <a:gd name="connsiteY126" fmla="*/ 734095 h 5517448"/>
                <a:gd name="connsiteX127" fmla="*/ 4175853 w 5067861"/>
                <a:gd name="connsiteY127" fmla="*/ 746974 h 5517448"/>
                <a:gd name="connsiteX128" fmla="*/ 4240247 w 5067861"/>
                <a:gd name="connsiteY128" fmla="*/ 772732 h 5517448"/>
                <a:gd name="connsiteX129" fmla="*/ 4291763 w 5067861"/>
                <a:gd name="connsiteY129" fmla="*/ 746974 h 5517448"/>
                <a:gd name="connsiteX130" fmla="*/ 4587977 w 5067861"/>
                <a:gd name="connsiteY130" fmla="*/ 721217 h 5517448"/>
                <a:gd name="connsiteX131" fmla="*/ 4626614 w 5067861"/>
                <a:gd name="connsiteY131" fmla="*/ 682580 h 5517448"/>
                <a:gd name="connsiteX132" fmla="*/ 4703887 w 5067861"/>
                <a:gd name="connsiteY132" fmla="*/ 631064 h 5517448"/>
                <a:gd name="connsiteX133" fmla="*/ 4755402 w 5067861"/>
                <a:gd name="connsiteY133" fmla="*/ 643943 h 5517448"/>
                <a:gd name="connsiteX134" fmla="*/ 4832676 w 5067861"/>
                <a:gd name="connsiteY134" fmla="*/ 682580 h 5517448"/>
                <a:gd name="connsiteX135" fmla="*/ 4922828 w 5067861"/>
                <a:gd name="connsiteY135" fmla="*/ 695459 h 5517448"/>
                <a:gd name="connsiteX136" fmla="*/ 4884191 w 5067861"/>
                <a:gd name="connsiteY136" fmla="*/ 824248 h 5517448"/>
                <a:gd name="connsiteX137" fmla="*/ 4858433 w 5067861"/>
                <a:gd name="connsiteY137" fmla="*/ 901521 h 5517448"/>
                <a:gd name="connsiteX138" fmla="*/ 4832676 w 5067861"/>
                <a:gd name="connsiteY138" fmla="*/ 1056067 h 5517448"/>
                <a:gd name="connsiteX139" fmla="*/ 4781160 w 5067861"/>
                <a:gd name="connsiteY139" fmla="*/ 1133340 h 5517448"/>
                <a:gd name="connsiteX140" fmla="*/ 4755402 w 5067861"/>
                <a:gd name="connsiteY140" fmla="*/ 1210614 h 5517448"/>
                <a:gd name="connsiteX141" fmla="*/ 4729645 w 5067861"/>
                <a:gd name="connsiteY141" fmla="*/ 1313645 h 5517448"/>
                <a:gd name="connsiteX142" fmla="*/ 4742524 w 5067861"/>
                <a:gd name="connsiteY142" fmla="*/ 1442433 h 5517448"/>
                <a:gd name="connsiteX143" fmla="*/ 4755402 w 5067861"/>
                <a:gd name="connsiteY143" fmla="*/ 1481070 h 5517448"/>
                <a:gd name="connsiteX144" fmla="*/ 4768281 w 5067861"/>
                <a:gd name="connsiteY144" fmla="*/ 1532586 h 5517448"/>
                <a:gd name="connsiteX145" fmla="*/ 4755402 w 5067861"/>
                <a:gd name="connsiteY145" fmla="*/ 1751526 h 5517448"/>
                <a:gd name="connsiteX146" fmla="*/ 4716766 w 5067861"/>
                <a:gd name="connsiteY146" fmla="*/ 1867436 h 5517448"/>
                <a:gd name="connsiteX147" fmla="*/ 4703887 w 5067861"/>
                <a:gd name="connsiteY147" fmla="*/ 1906073 h 5517448"/>
                <a:gd name="connsiteX148" fmla="*/ 4742524 w 5067861"/>
                <a:gd name="connsiteY148" fmla="*/ 2163650 h 5517448"/>
                <a:gd name="connsiteX149" fmla="*/ 4768281 w 5067861"/>
                <a:gd name="connsiteY149" fmla="*/ 2305318 h 5517448"/>
                <a:gd name="connsiteX150" fmla="*/ 4806918 w 5067861"/>
                <a:gd name="connsiteY150" fmla="*/ 2331076 h 5517448"/>
                <a:gd name="connsiteX151" fmla="*/ 4858433 w 5067861"/>
                <a:gd name="connsiteY151" fmla="*/ 2446986 h 5517448"/>
                <a:gd name="connsiteX152" fmla="*/ 4871312 w 5067861"/>
                <a:gd name="connsiteY152" fmla="*/ 2485622 h 5517448"/>
                <a:gd name="connsiteX153" fmla="*/ 4884191 w 5067861"/>
                <a:gd name="connsiteY153" fmla="*/ 2588653 h 5517448"/>
                <a:gd name="connsiteX154" fmla="*/ 4922828 w 5067861"/>
                <a:gd name="connsiteY154" fmla="*/ 2601532 h 5517448"/>
                <a:gd name="connsiteX155" fmla="*/ 4961464 w 5067861"/>
                <a:gd name="connsiteY155" fmla="*/ 2627290 h 5517448"/>
                <a:gd name="connsiteX156" fmla="*/ 5051616 w 5067861"/>
                <a:gd name="connsiteY156" fmla="*/ 2691684 h 5517448"/>
                <a:gd name="connsiteX157" fmla="*/ 5051616 w 5067861"/>
                <a:gd name="connsiteY157" fmla="*/ 2884867 h 5517448"/>
                <a:gd name="connsiteX158" fmla="*/ 5012980 w 5067861"/>
                <a:gd name="connsiteY158" fmla="*/ 2923504 h 5517448"/>
                <a:gd name="connsiteX159" fmla="*/ 4974343 w 5067861"/>
                <a:gd name="connsiteY159" fmla="*/ 2936383 h 5517448"/>
                <a:gd name="connsiteX160" fmla="*/ 4768281 w 5067861"/>
                <a:gd name="connsiteY160" fmla="*/ 2987898 h 5517448"/>
                <a:gd name="connsiteX161" fmla="*/ 4755402 w 5067861"/>
                <a:gd name="connsiteY161" fmla="*/ 3026535 h 5517448"/>
                <a:gd name="connsiteX162" fmla="*/ 4716766 w 5067861"/>
                <a:gd name="connsiteY162" fmla="*/ 3052293 h 5517448"/>
                <a:gd name="connsiteX163" fmla="*/ 4691008 w 5067861"/>
                <a:gd name="connsiteY163" fmla="*/ 3090929 h 5517448"/>
                <a:gd name="connsiteX164" fmla="*/ 4575098 w 5067861"/>
                <a:gd name="connsiteY164" fmla="*/ 3181081 h 5517448"/>
                <a:gd name="connsiteX165" fmla="*/ 4497825 w 5067861"/>
                <a:gd name="connsiteY165" fmla="*/ 3232597 h 5517448"/>
                <a:gd name="connsiteX166" fmla="*/ 4420552 w 5067861"/>
                <a:gd name="connsiteY166" fmla="*/ 3245476 h 5517448"/>
                <a:gd name="connsiteX167" fmla="*/ 4381915 w 5067861"/>
                <a:gd name="connsiteY167" fmla="*/ 3271233 h 5517448"/>
                <a:gd name="connsiteX168" fmla="*/ 4330400 w 5067861"/>
                <a:gd name="connsiteY168" fmla="*/ 3309870 h 5517448"/>
                <a:gd name="connsiteX169" fmla="*/ 4291763 w 5067861"/>
                <a:gd name="connsiteY169" fmla="*/ 3322749 h 5517448"/>
                <a:gd name="connsiteX170" fmla="*/ 4188732 w 5067861"/>
                <a:gd name="connsiteY170" fmla="*/ 3348507 h 5517448"/>
                <a:gd name="connsiteX171" fmla="*/ 4175853 w 5067861"/>
                <a:gd name="connsiteY171" fmla="*/ 3387143 h 5517448"/>
                <a:gd name="connsiteX172" fmla="*/ 4098580 w 5067861"/>
                <a:gd name="connsiteY172" fmla="*/ 3438659 h 5517448"/>
                <a:gd name="connsiteX173" fmla="*/ 4072822 w 5067861"/>
                <a:gd name="connsiteY173" fmla="*/ 3477295 h 5517448"/>
                <a:gd name="connsiteX174" fmla="*/ 3995549 w 5067861"/>
                <a:gd name="connsiteY174" fmla="*/ 3541690 h 5517448"/>
                <a:gd name="connsiteX175" fmla="*/ 3918276 w 5067861"/>
                <a:gd name="connsiteY175" fmla="*/ 3567448 h 5517448"/>
                <a:gd name="connsiteX176" fmla="*/ 3828124 w 5067861"/>
                <a:gd name="connsiteY176" fmla="*/ 3593205 h 5517448"/>
                <a:gd name="connsiteX177" fmla="*/ 3789487 w 5067861"/>
                <a:gd name="connsiteY177" fmla="*/ 3618963 h 5517448"/>
                <a:gd name="connsiteX178" fmla="*/ 3776608 w 5067861"/>
                <a:gd name="connsiteY178" fmla="*/ 3657600 h 5517448"/>
                <a:gd name="connsiteX179" fmla="*/ 3982670 w 5067861"/>
                <a:gd name="connsiteY179" fmla="*/ 3709115 h 5517448"/>
                <a:gd name="connsiteX180" fmla="*/ 4059943 w 5067861"/>
                <a:gd name="connsiteY180" fmla="*/ 3760631 h 5517448"/>
                <a:gd name="connsiteX181" fmla="*/ 4227369 w 5067861"/>
                <a:gd name="connsiteY181" fmla="*/ 3799267 h 5517448"/>
                <a:gd name="connsiteX182" fmla="*/ 4304642 w 5067861"/>
                <a:gd name="connsiteY182" fmla="*/ 3915177 h 5517448"/>
                <a:gd name="connsiteX183" fmla="*/ 4343278 w 5067861"/>
                <a:gd name="connsiteY183" fmla="*/ 3928056 h 5517448"/>
                <a:gd name="connsiteX184" fmla="*/ 4369036 w 5067861"/>
                <a:gd name="connsiteY184" fmla="*/ 3966693 h 5517448"/>
                <a:gd name="connsiteX185" fmla="*/ 4407673 w 5067861"/>
                <a:gd name="connsiteY185" fmla="*/ 4005329 h 5517448"/>
                <a:gd name="connsiteX186" fmla="*/ 4446309 w 5067861"/>
                <a:gd name="connsiteY186" fmla="*/ 4082602 h 5517448"/>
                <a:gd name="connsiteX187" fmla="*/ 4523583 w 5067861"/>
                <a:gd name="connsiteY187" fmla="*/ 4134118 h 5517448"/>
                <a:gd name="connsiteX188" fmla="*/ 4600856 w 5067861"/>
                <a:gd name="connsiteY188" fmla="*/ 4198512 h 5517448"/>
                <a:gd name="connsiteX189" fmla="*/ 4613735 w 5067861"/>
                <a:gd name="connsiteY189" fmla="*/ 4237149 h 5517448"/>
                <a:gd name="connsiteX190" fmla="*/ 4652371 w 5067861"/>
                <a:gd name="connsiteY190" fmla="*/ 4262907 h 5517448"/>
                <a:gd name="connsiteX191" fmla="*/ 4678129 w 5067861"/>
                <a:gd name="connsiteY191" fmla="*/ 4301543 h 5517448"/>
                <a:gd name="connsiteX192" fmla="*/ 4691008 w 5067861"/>
                <a:gd name="connsiteY192" fmla="*/ 4340180 h 5517448"/>
                <a:gd name="connsiteX193" fmla="*/ 4755402 w 5067861"/>
                <a:gd name="connsiteY193" fmla="*/ 4417453 h 5517448"/>
                <a:gd name="connsiteX194" fmla="*/ 4781160 w 5067861"/>
                <a:gd name="connsiteY194" fmla="*/ 4456090 h 5517448"/>
                <a:gd name="connsiteX195" fmla="*/ 4742524 w 5067861"/>
                <a:gd name="connsiteY195" fmla="*/ 4468969 h 5517448"/>
                <a:gd name="connsiteX196" fmla="*/ 4266005 w 5067861"/>
                <a:gd name="connsiteY196" fmla="*/ 4481848 h 5517448"/>
                <a:gd name="connsiteX197" fmla="*/ 4227369 w 5067861"/>
                <a:gd name="connsiteY197" fmla="*/ 4597757 h 5517448"/>
                <a:gd name="connsiteX198" fmla="*/ 4021307 w 5067861"/>
                <a:gd name="connsiteY198" fmla="*/ 4597757 h 5517448"/>
                <a:gd name="connsiteX199" fmla="*/ 4008428 w 5067861"/>
                <a:gd name="connsiteY199" fmla="*/ 4687909 h 5517448"/>
                <a:gd name="connsiteX200" fmla="*/ 3969791 w 5067861"/>
                <a:gd name="connsiteY200" fmla="*/ 4700788 h 5517448"/>
                <a:gd name="connsiteX201" fmla="*/ 3892518 w 5067861"/>
                <a:gd name="connsiteY201" fmla="*/ 4687909 h 5517448"/>
                <a:gd name="connsiteX202" fmla="*/ 3815245 w 5067861"/>
                <a:gd name="connsiteY202" fmla="*/ 4623515 h 5517448"/>
                <a:gd name="connsiteX203" fmla="*/ 3673577 w 5067861"/>
                <a:gd name="connsiteY203" fmla="*/ 4649273 h 5517448"/>
                <a:gd name="connsiteX204" fmla="*/ 3596304 w 5067861"/>
                <a:gd name="connsiteY204" fmla="*/ 4700788 h 5517448"/>
                <a:gd name="connsiteX205" fmla="*/ 3557667 w 5067861"/>
                <a:gd name="connsiteY205" fmla="*/ 4726546 h 5517448"/>
                <a:gd name="connsiteX206" fmla="*/ 3403121 w 5067861"/>
                <a:gd name="connsiteY206" fmla="*/ 4739425 h 5517448"/>
                <a:gd name="connsiteX207" fmla="*/ 3325847 w 5067861"/>
                <a:gd name="connsiteY207" fmla="*/ 4765183 h 5517448"/>
                <a:gd name="connsiteX208" fmla="*/ 3248574 w 5067861"/>
                <a:gd name="connsiteY208" fmla="*/ 4803819 h 5517448"/>
                <a:gd name="connsiteX209" fmla="*/ 3235695 w 5067861"/>
                <a:gd name="connsiteY209" fmla="*/ 4842456 h 5517448"/>
                <a:gd name="connsiteX210" fmla="*/ 3209938 w 5067861"/>
                <a:gd name="connsiteY210" fmla="*/ 5035639 h 5517448"/>
                <a:gd name="connsiteX211" fmla="*/ 3184180 w 5067861"/>
                <a:gd name="connsiteY211" fmla="*/ 5074276 h 5517448"/>
                <a:gd name="connsiteX212" fmla="*/ 3158422 w 5067861"/>
                <a:gd name="connsiteY212" fmla="*/ 5151549 h 5517448"/>
                <a:gd name="connsiteX213" fmla="*/ 3171301 w 5067861"/>
                <a:gd name="connsiteY213" fmla="*/ 5409126 h 5517448"/>
                <a:gd name="connsiteX214" fmla="*/ 3171301 w 5067861"/>
                <a:gd name="connsiteY214" fmla="*/ 5512157 h 5517448"/>
                <a:gd name="connsiteX215" fmla="*/ 3106907 w 5067861"/>
                <a:gd name="connsiteY215" fmla="*/ 5512157 h 5517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</a:cxnLst>
              <a:rect l="l" t="t" r="r" b="b"/>
              <a:pathLst>
                <a:path w="5067861" h="5517448">
                  <a:moveTo>
                    <a:pt x="1909171" y="3953814"/>
                  </a:moveTo>
                  <a:cubicBezTo>
                    <a:pt x="1819019" y="3958107"/>
                    <a:pt x="1728657" y="3959198"/>
                    <a:pt x="1638715" y="3966693"/>
                  </a:cubicBezTo>
                  <a:cubicBezTo>
                    <a:pt x="1625186" y="3967820"/>
                    <a:pt x="1613131" y="3975842"/>
                    <a:pt x="1600078" y="3979571"/>
                  </a:cubicBezTo>
                  <a:cubicBezTo>
                    <a:pt x="1583059" y="3984433"/>
                    <a:pt x="1566057" y="3989759"/>
                    <a:pt x="1548563" y="3992450"/>
                  </a:cubicBezTo>
                  <a:cubicBezTo>
                    <a:pt x="1510141" y="3998361"/>
                    <a:pt x="1471290" y="4001036"/>
                    <a:pt x="1432653" y="4005329"/>
                  </a:cubicBezTo>
                  <a:cubicBezTo>
                    <a:pt x="1419774" y="4013915"/>
                    <a:pt x="1407860" y="4024165"/>
                    <a:pt x="1394016" y="4031087"/>
                  </a:cubicBezTo>
                  <a:cubicBezTo>
                    <a:pt x="1302221" y="4076985"/>
                    <a:pt x="1073365" y="4031704"/>
                    <a:pt x="1059166" y="4031087"/>
                  </a:cubicBezTo>
                  <a:cubicBezTo>
                    <a:pt x="1032324" y="4022140"/>
                    <a:pt x="990234" y="4010134"/>
                    <a:pt x="969014" y="3992450"/>
                  </a:cubicBezTo>
                  <a:cubicBezTo>
                    <a:pt x="910466" y="3943660"/>
                    <a:pt x="980095" y="3957708"/>
                    <a:pt x="904619" y="3940935"/>
                  </a:cubicBezTo>
                  <a:cubicBezTo>
                    <a:pt x="879128" y="3935270"/>
                    <a:pt x="852679" y="3934389"/>
                    <a:pt x="827346" y="3928056"/>
                  </a:cubicBezTo>
                  <a:cubicBezTo>
                    <a:pt x="801006" y="3921471"/>
                    <a:pt x="750073" y="3902298"/>
                    <a:pt x="750073" y="3902298"/>
                  </a:cubicBezTo>
                  <a:cubicBezTo>
                    <a:pt x="720022" y="3906591"/>
                    <a:pt x="687072" y="3901601"/>
                    <a:pt x="659921" y="3915177"/>
                  </a:cubicBezTo>
                  <a:cubicBezTo>
                    <a:pt x="647779" y="3921248"/>
                    <a:pt x="653113" y="3941672"/>
                    <a:pt x="647042" y="3953814"/>
                  </a:cubicBezTo>
                  <a:cubicBezTo>
                    <a:pt x="640120" y="3967658"/>
                    <a:pt x="633371" y="3982781"/>
                    <a:pt x="621284" y="3992450"/>
                  </a:cubicBezTo>
                  <a:cubicBezTo>
                    <a:pt x="610683" y="4000931"/>
                    <a:pt x="596038" y="4003097"/>
                    <a:pt x="582647" y="4005329"/>
                  </a:cubicBezTo>
                  <a:cubicBezTo>
                    <a:pt x="544302" y="4011720"/>
                    <a:pt x="505374" y="4013915"/>
                    <a:pt x="466738" y="4018208"/>
                  </a:cubicBezTo>
                  <a:cubicBezTo>
                    <a:pt x="453859" y="4026794"/>
                    <a:pt x="443526" y="4042681"/>
                    <a:pt x="428101" y="4043966"/>
                  </a:cubicBezTo>
                  <a:cubicBezTo>
                    <a:pt x="359086" y="4049717"/>
                    <a:pt x="327983" y="4036351"/>
                    <a:pt x="273555" y="4018208"/>
                  </a:cubicBezTo>
                  <a:cubicBezTo>
                    <a:pt x="139119" y="4063020"/>
                    <a:pt x="223363" y="4045900"/>
                    <a:pt x="15977" y="4031087"/>
                  </a:cubicBezTo>
                  <a:cubicBezTo>
                    <a:pt x="11684" y="3919470"/>
                    <a:pt x="3098" y="3807936"/>
                    <a:pt x="3098" y="3696236"/>
                  </a:cubicBezTo>
                  <a:cubicBezTo>
                    <a:pt x="3098" y="3600289"/>
                    <a:pt x="-18957" y="3539222"/>
                    <a:pt x="54614" y="3490174"/>
                  </a:cubicBezTo>
                  <a:cubicBezTo>
                    <a:pt x="65909" y="3482644"/>
                    <a:pt x="80371" y="3481588"/>
                    <a:pt x="93250" y="3477295"/>
                  </a:cubicBezTo>
                  <a:cubicBezTo>
                    <a:pt x="118323" y="3402078"/>
                    <a:pt x="86511" y="3471156"/>
                    <a:pt x="144766" y="3412901"/>
                  </a:cubicBezTo>
                  <a:cubicBezTo>
                    <a:pt x="155711" y="3401956"/>
                    <a:pt x="159579" y="3385209"/>
                    <a:pt x="170524" y="3374264"/>
                  </a:cubicBezTo>
                  <a:cubicBezTo>
                    <a:pt x="181469" y="3363319"/>
                    <a:pt x="197269" y="3358416"/>
                    <a:pt x="209160" y="3348507"/>
                  </a:cubicBezTo>
                  <a:cubicBezTo>
                    <a:pt x="308330" y="3265865"/>
                    <a:pt x="190501" y="3348068"/>
                    <a:pt x="286433" y="3284112"/>
                  </a:cubicBezTo>
                  <a:cubicBezTo>
                    <a:pt x="355126" y="3181076"/>
                    <a:pt x="264963" y="3305584"/>
                    <a:pt x="350828" y="3219718"/>
                  </a:cubicBezTo>
                  <a:cubicBezTo>
                    <a:pt x="436683" y="3133862"/>
                    <a:pt x="312194" y="3224007"/>
                    <a:pt x="415222" y="3155324"/>
                  </a:cubicBezTo>
                  <a:cubicBezTo>
                    <a:pt x="419515" y="3142445"/>
                    <a:pt x="421508" y="3128554"/>
                    <a:pt x="428101" y="3116687"/>
                  </a:cubicBezTo>
                  <a:cubicBezTo>
                    <a:pt x="484080" y="3015924"/>
                    <a:pt x="461105" y="3042058"/>
                    <a:pt x="569769" y="3026535"/>
                  </a:cubicBezTo>
                  <a:cubicBezTo>
                    <a:pt x="666881" y="2994164"/>
                    <a:pt x="547179" y="3037830"/>
                    <a:pt x="647042" y="2987898"/>
                  </a:cubicBezTo>
                  <a:cubicBezTo>
                    <a:pt x="659184" y="2981827"/>
                    <a:pt x="673536" y="2981090"/>
                    <a:pt x="685678" y="2975019"/>
                  </a:cubicBezTo>
                  <a:cubicBezTo>
                    <a:pt x="699522" y="2968097"/>
                    <a:pt x="710471" y="2956184"/>
                    <a:pt x="724315" y="2949262"/>
                  </a:cubicBezTo>
                  <a:cubicBezTo>
                    <a:pt x="742792" y="2940024"/>
                    <a:pt x="797961" y="2927631"/>
                    <a:pt x="814467" y="2923504"/>
                  </a:cubicBezTo>
                  <a:cubicBezTo>
                    <a:pt x="827346" y="2914918"/>
                    <a:pt x="844518" y="2910625"/>
                    <a:pt x="853104" y="2897746"/>
                  </a:cubicBezTo>
                  <a:cubicBezTo>
                    <a:pt x="862922" y="2883019"/>
                    <a:pt x="859011" y="2862500"/>
                    <a:pt x="865983" y="2846231"/>
                  </a:cubicBezTo>
                  <a:cubicBezTo>
                    <a:pt x="872080" y="2832004"/>
                    <a:pt x="884818" y="2821438"/>
                    <a:pt x="891740" y="2807594"/>
                  </a:cubicBezTo>
                  <a:cubicBezTo>
                    <a:pt x="922843" y="2745387"/>
                    <a:pt x="878126" y="2786618"/>
                    <a:pt x="943256" y="2743200"/>
                  </a:cubicBezTo>
                  <a:cubicBezTo>
                    <a:pt x="1122293" y="2758120"/>
                    <a:pt x="1147912" y="2767139"/>
                    <a:pt x="1355380" y="2743200"/>
                  </a:cubicBezTo>
                  <a:cubicBezTo>
                    <a:pt x="1382352" y="2740088"/>
                    <a:pt x="1432653" y="2717442"/>
                    <a:pt x="1432653" y="2717442"/>
                  </a:cubicBezTo>
                  <a:cubicBezTo>
                    <a:pt x="1492754" y="2721735"/>
                    <a:pt x="1554901" y="2746448"/>
                    <a:pt x="1612957" y="2730321"/>
                  </a:cubicBezTo>
                  <a:cubicBezTo>
                    <a:pt x="1642785" y="2722036"/>
                    <a:pt x="1664473" y="2653048"/>
                    <a:pt x="1664473" y="2653048"/>
                  </a:cubicBezTo>
                  <a:cubicBezTo>
                    <a:pt x="1660180" y="2635876"/>
                    <a:pt x="1661412" y="2616260"/>
                    <a:pt x="1651594" y="2601532"/>
                  </a:cubicBezTo>
                  <a:cubicBezTo>
                    <a:pt x="1633806" y="2574850"/>
                    <a:pt x="1587291" y="2569357"/>
                    <a:pt x="1561442" y="2562895"/>
                  </a:cubicBezTo>
                  <a:cubicBezTo>
                    <a:pt x="1532958" y="2534412"/>
                    <a:pt x="1514977" y="2521483"/>
                    <a:pt x="1497047" y="2485622"/>
                  </a:cubicBezTo>
                  <a:cubicBezTo>
                    <a:pt x="1490976" y="2473480"/>
                    <a:pt x="1487898" y="2460039"/>
                    <a:pt x="1484169" y="2446986"/>
                  </a:cubicBezTo>
                  <a:cubicBezTo>
                    <a:pt x="1478668" y="2427731"/>
                    <a:pt x="1468704" y="2377418"/>
                    <a:pt x="1458411" y="2356833"/>
                  </a:cubicBezTo>
                  <a:cubicBezTo>
                    <a:pt x="1451489" y="2342989"/>
                    <a:pt x="1441239" y="2331076"/>
                    <a:pt x="1432653" y="2318197"/>
                  </a:cubicBezTo>
                  <a:cubicBezTo>
                    <a:pt x="1428360" y="2305318"/>
                    <a:pt x="1426367" y="2291427"/>
                    <a:pt x="1419774" y="2279560"/>
                  </a:cubicBezTo>
                  <a:cubicBezTo>
                    <a:pt x="1404740" y="2252499"/>
                    <a:pt x="1378048" y="2231655"/>
                    <a:pt x="1368259" y="2202287"/>
                  </a:cubicBezTo>
                  <a:cubicBezTo>
                    <a:pt x="1345590" y="2134280"/>
                    <a:pt x="1362912" y="2174949"/>
                    <a:pt x="1303864" y="2086377"/>
                  </a:cubicBezTo>
                  <a:cubicBezTo>
                    <a:pt x="1295278" y="2073498"/>
                    <a:pt x="1283002" y="2062424"/>
                    <a:pt x="1278107" y="2047740"/>
                  </a:cubicBezTo>
                  <a:cubicBezTo>
                    <a:pt x="1259630" y="1992312"/>
                    <a:pt x="1268521" y="2022274"/>
                    <a:pt x="1252349" y="1957588"/>
                  </a:cubicBezTo>
                  <a:cubicBezTo>
                    <a:pt x="1246602" y="1877125"/>
                    <a:pt x="1256700" y="1808901"/>
                    <a:pt x="1226591" y="1738648"/>
                  </a:cubicBezTo>
                  <a:cubicBezTo>
                    <a:pt x="1219028" y="1721001"/>
                    <a:pt x="1209419" y="1704304"/>
                    <a:pt x="1200833" y="1687132"/>
                  </a:cubicBezTo>
                  <a:cubicBezTo>
                    <a:pt x="1202907" y="1660167"/>
                    <a:pt x="1208687" y="1462850"/>
                    <a:pt x="1239470" y="1416676"/>
                  </a:cubicBezTo>
                  <a:cubicBezTo>
                    <a:pt x="1273299" y="1365932"/>
                    <a:pt x="1272593" y="1374334"/>
                    <a:pt x="1290985" y="1300766"/>
                  </a:cubicBezTo>
                  <a:cubicBezTo>
                    <a:pt x="1291826" y="1297400"/>
                    <a:pt x="1310024" y="1219013"/>
                    <a:pt x="1316743" y="1210614"/>
                  </a:cubicBezTo>
                  <a:cubicBezTo>
                    <a:pt x="1346700" y="1173168"/>
                    <a:pt x="1395547" y="1183835"/>
                    <a:pt x="1432653" y="1159098"/>
                  </a:cubicBezTo>
                  <a:lnTo>
                    <a:pt x="1471290" y="1133340"/>
                  </a:lnTo>
                  <a:cubicBezTo>
                    <a:pt x="1475583" y="1120461"/>
                    <a:pt x="1478098" y="1106846"/>
                    <a:pt x="1484169" y="1094704"/>
                  </a:cubicBezTo>
                  <a:cubicBezTo>
                    <a:pt x="1491091" y="1080860"/>
                    <a:pt x="1503829" y="1070294"/>
                    <a:pt x="1509926" y="1056067"/>
                  </a:cubicBezTo>
                  <a:cubicBezTo>
                    <a:pt x="1516898" y="1039798"/>
                    <a:pt x="1515832" y="1020821"/>
                    <a:pt x="1522805" y="1004552"/>
                  </a:cubicBezTo>
                  <a:cubicBezTo>
                    <a:pt x="1528902" y="990325"/>
                    <a:pt x="1539566" y="978510"/>
                    <a:pt x="1548563" y="965915"/>
                  </a:cubicBezTo>
                  <a:cubicBezTo>
                    <a:pt x="1568319" y="938257"/>
                    <a:pt x="1595606" y="906127"/>
                    <a:pt x="1612957" y="875763"/>
                  </a:cubicBezTo>
                  <a:cubicBezTo>
                    <a:pt x="1622482" y="859094"/>
                    <a:pt x="1631585" y="842073"/>
                    <a:pt x="1638715" y="824248"/>
                  </a:cubicBezTo>
                  <a:cubicBezTo>
                    <a:pt x="1648799" y="799039"/>
                    <a:pt x="1655887" y="772732"/>
                    <a:pt x="1664473" y="746974"/>
                  </a:cubicBezTo>
                  <a:lnTo>
                    <a:pt x="1677352" y="708338"/>
                  </a:lnTo>
                  <a:cubicBezTo>
                    <a:pt x="1681645" y="695459"/>
                    <a:pt x="1684160" y="681843"/>
                    <a:pt x="1690231" y="669701"/>
                  </a:cubicBezTo>
                  <a:cubicBezTo>
                    <a:pt x="1698817" y="652529"/>
                    <a:pt x="1706463" y="634855"/>
                    <a:pt x="1715988" y="618186"/>
                  </a:cubicBezTo>
                  <a:cubicBezTo>
                    <a:pt x="1723668" y="604747"/>
                    <a:pt x="1734824" y="593394"/>
                    <a:pt x="1741746" y="579549"/>
                  </a:cubicBezTo>
                  <a:cubicBezTo>
                    <a:pt x="1747817" y="567407"/>
                    <a:pt x="1749583" y="553517"/>
                    <a:pt x="1754625" y="540912"/>
                  </a:cubicBezTo>
                  <a:cubicBezTo>
                    <a:pt x="1766767" y="510556"/>
                    <a:pt x="1780383" y="480811"/>
                    <a:pt x="1793262" y="450760"/>
                  </a:cubicBezTo>
                  <a:cubicBezTo>
                    <a:pt x="1797555" y="407830"/>
                    <a:pt x="1796439" y="364010"/>
                    <a:pt x="1806140" y="321971"/>
                  </a:cubicBezTo>
                  <a:cubicBezTo>
                    <a:pt x="1809620" y="306889"/>
                    <a:pt x="1825801" y="297562"/>
                    <a:pt x="1831898" y="283335"/>
                  </a:cubicBezTo>
                  <a:cubicBezTo>
                    <a:pt x="1838871" y="267066"/>
                    <a:pt x="1839691" y="248773"/>
                    <a:pt x="1844777" y="231819"/>
                  </a:cubicBezTo>
                  <a:cubicBezTo>
                    <a:pt x="1852579" y="205813"/>
                    <a:pt x="1861949" y="180304"/>
                    <a:pt x="1870535" y="154546"/>
                  </a:cubicBezTo>
                  <a:cubicBezTo>
                    <a:pt x="1874828" y="141667"/>
                    <a:pt x="1880121" y="129079"/>
                    <a:pt x="1883414" y="115909"/>
                  </a:cubicBezTo>
                  <a:cubicBezTo>
                    <a:pt x="1901602" y="43158"/>
                    <a:pt x="1892822" y="81750"/>
                    <a:pt x="1909171" y="0"/>
                  </a:cubicBezTo>
                  <a:cubicBezTo>
                    <a:pt x="1928635" y="77856"/>
                    <a:pt x="1916452" y="34722"/>
                    <a:pt x="1947808" y="128788"/>
                  </a:cubicBezTo>
                  <a:cubicBezTo>
                    <a:pt x="1952101" y="141667"/>
                    <a:pt x="1953157" y="156129"/>
                    <a:pt x="1960687" y="167425"/>
                  </a:cubicBezTo>
                  <a:cubicBezTo>
                    <a:pt x="1969273" y="180304"/>
                    <a:pt x="1980159" y="191917"/>
                    <a:pt x="1986445" y="206062"/>
                  </a:cubicBezTo>
                  <a:cubicBezTo>
                    <a:pt x="1997472" y="230873"/>
                    <a:pt x="2003616" y="257577"/>
                    <a:pt x="2012202" y="283335"/>
                  </a:cubicBezTo>
                  <a:lnTo>
                    <a:pt x="2025081" y="321971"/>
                  </a:lnTo>
                  <a:cubicBezTo>
                    <a:pt x="2029374" y="334850"/>
                    <a:pt x="2030430" y="349312"/>
                    <a:pt x="2037960" y="360608"/>
                  </a:cubicBezTo>
                  <a:lnTo>
                    <a:pt x="2063718" y="399245"/>
                  </a:lnTo>
                  <a:cubicBezTo>
                    <a:pt x="2068011" y="416417"/>
                    <a:pt x="2069624" y="434491"/>
                    <a:pt x="2076597" y="450760"/>
                  </a:cubicBezTo>
                  <a:cubicBezTo>
                    <a:pt x="2082694" y="464987"/>
                    <a:pt x="2094675" y="475958"/>
                    <a:pt x="2102355" y="489397"/>
                  </a:cubicBezTo>
                  <a:cubicBezTo>
                    <a:pt x="2111880" y="506066"/>
                    <a:pt x="2120982" y="523087"/>
                    <a:pt x="2128112" y="540912"/>
                  </a:cubicBezTo>
                  <a:cubicBezTo>
                    <a:pt x="2141253" y="573765"/>
                    <a:pt x="2159159" y="631751"/>
                    <a:pt x="2166749" y="669701"/>
                  </a:cubicBezTo>
                  <a:cubicBezTo>
                    <a:pt x="2179128" y="731597"/>
                    <a:pt x="2184593" y="786694"/>
                    <a:pt x="2192507" y="850005"/>
                  </a:cubicBezTo>
                  <a:cubicBezTo>
                    <a:pt x="2213972" y="845712"/>
                    <a:pt x="2239622" y="850565"/>
                    <a:pt x="2256901" y="837126"/>
                  </a:cubicBezTo>
                  <a:cubicBezTo>
                    <a:pt x="2281337" y="818120"/>
                    <a:pt x="2291244" y="785611"/>
                    <a:pt x="2308416" y="759853"/>
                  </a:cubicBezTo>
                  <a:lnTo>
                    <a:pt x="2334174" y="721217"/>
                  </a:lnTo>
                  <a:cubicBezTo>
                    <a:pt x="2342760" y="708338"/>
                    <a:pt x="2347053" y="691166"/>
                    <a:pt x="2359932" y="682580"/>
                  </a:cubicBezTo>
                  <a:cubicBezTo>
                    <a:pt x="2409864" y="649292"/>
                    <a:pt x="2383885" y="661717"/>
                    <a:pt x="2437205" y="643943"/>
                  </a:cubicBezTo>
                  <a:cubicBezTo>
                    <a:pt x="2450084" y="631064"/>
                    <a:pt x="2466997" y="621228"/>
                    <a:pt x="2475842" y="605307"/>
                  </a:cubicBezTo>
                  <a:cubicBezTo>
                    <a:pt x="2489028" y="581573"/>
                    <a:pt x="2493014" y="553791"/>
                    <a:pt x="2501600" y="528033"/>
                  </a:cubicBezTo>
                  <a:cubicBezTo>
                    <a:pt x="2505893" y="515154"/>
                    <a:pt x="2506948" y="500692"/>
                    <a:pt x="2514478" y="489397"/>
                  </a:cubicBezTo>
                  <a:cubicBezTo>
                    <a:pt x="2550379" y="435546"/>
                    <a:pt x="2559236" y="411317"/>
                    <a:pt x="2604631" y="373487"/>
                  </a:cubicBezTo>
                  <a:cubicBezTo>
                    <a:pt x="2616522" y="363578"/>
                    <a:pt x="2631376" y="357638"/>
                    <a:pt x="2643267" y="347729"/>
                  </a:cubicBezTo>
                  <a:cubicBezTo>
                    <a:pt x="2700713" y="299857"/>
                    <a:pt x="2660097" y="312664"/>
                    <a:pt x="2733419" y="283335"/>
                  </a:cubicBezTo>
                  <a:cubicBezTo>
                    <a:pt x="2758628" y="273251"/>
                    <a:pt x="2810693" y="257577"/>
                    <a:pt x="2810693" y="257577"/>
                  </a:cubicBezTo>
                  <a:cubicBezTo>
                    <a:pt x="2823572" y="248991"/>
                    <a:pt x="2835185" y="238105"/>
                    <a:pt x="2849329" y="231819"/>
                  </a:cubicBezTo>
                  <a:cubicBezTo>
                    <a:pt x="2874140" y="220792"/>
                    <a:pt x="2900844" y="214648"/>
                    <a:pt x="2926602" y="206062"/>
                  </a:cubicBezTo>
                  <a:cubicBezTo>
                    <a:pt x="2939481" y="201769"/>
                    <a:pt x="2951927" y="195845"/>
                    <a:pt x="2965239" y="193183"/>
                  </a:cubicBezTo>
                  <a:cubicBezTo>
                    <a:pt x="2986704" y="188890"/>
                    <a:pt x="3008397" y="185613"/>
                    <a:pt x="3029633" y="180304"/>
                  </a:cubicBezTo>
                  <a:cubicBezTo>
                    <a:pt x="3042803" y="177011"/>
                    <a:pt x="3055018" y="170370"/>
                    <a:pt x="3068270" y="167425"/>
                  </a:cubicBezTo>
                  <a:cubicBezTo>
                    <a:pt x="3093761" y="161760"/>
                    <a:pt x="3119851" y="159217"/>
                    <a:pt x="3145543" y="154546"/>
                  </a:cubicBezTo>
                  <a:cubicBezTo>
                    <a:pt x="3167080" y="150630"/>
                    <a:pt x="3188819" y="147427"/>
                    <a:pt x="3209938" y="141667"/>
                  </a:cubicBezTo>
                  <a:cubicBezTo>
                    <a:pt x="3236132" y="134523"/>
                    <a:pt x="3287211" y="115909"/>
                    <a:pt x="3287211" y="115909"/>
                  </a:cubicBezTo>
                  <a:cubicBezTo>
                    <a:pt x="3330141" y="51516"/>
                    <a:pt x="3300091" y="85858"/>
                    <a:pt x="3390242" y="25757"/>
                  </a:cubicBezTo>
                  <a:lnTo>
                    <a:pt x="3428878" y="0"/>
                  </a:lnTo>
                  <a:cubicBezTo>
                    <a:pt x="3450917" y="7346"/>
                    <a:pt x="3491886" y="17238"/>
                    <a:pt x="3506152" y="38636"/>
                  </a:cubicBezTo>
                  <a:cubicBezTo>
                    <a:pt x="3515971" y="53364"/>
                    <a:pt x="3515191" y="72873"/>
                    <a:pt x="3519031" y="90152"/>
                  </a:cubicBezTo>
                  <a:cubicBezTo>
                    <a:pt x="3523779" y="111520"/>
                    <a:pt x="3528310" y="132954"/>
                    <a:pt x="3531909" y="154546"/>
                  </a:cubicBezTo>
                  <a:cubicBezTo>
                    <a:pt x="3536899" y="184489"/>
                    <a:pt x="3533891" y="216366"/>
                    <a:pt x="3544788" y="244698"/>
                  </a:cubicBezTo>
                  <a:cubicBezTo>
                    <a:pt x="3555901" y="273592"/>
                    <a:pt x="3596304" y="321971"/>
                    <a:pt x="3596304" y="321971"/>
                  </a:cubicBezTo>
                  <a:cubicBezTo>
                    <a:pt x="3628675" y="419083"/>
                    <a:pt x="3585010" y="299383"/>
                    <a:pt x="3634940" y="399245"/>
                  </a:cubicBezTo>
                  <a:cubicBezTo>
                    <a:pt x="3641011" y="411387"/>
                    <a:pt x="3639338" y="427281"/>
                    <a:pt x="3647819" y="437881"/>
                  </a:cubicBezTo>
                  <a:cubicBezTo>
                    <a:pt x="3657489" y="449968"/>
                    <a:pt x="3673577" y="455053"/>
                    <a:pt x="3686456" y="463639"/>
                  </a:cubicBezTo>
                  <a:cubicBezTo>
                    <a:pt x="3734048" y="535027"/>
                    <a:pt x="3684985" y="478563"/>
                    <a:pt x="3750850" y="515155"/>
                  </a:cubicBezTo>
                  <a:cubicBezTo>
                    <a:pt x="3777911" y="530189"/>
                    <a:pt x="3800435" y="552825"/>
                    <a:pt x="3828124" y="566670"/>
                  </a:cubicBezTo>
                  <a:cubicBezTo>
                    <a:pt x="3893483" y="599350"/>
                    <a:pt x="3863665" y="581779"/>
                    <a:pt x="3918276" y="618186"/>
                  </a:cubicBezTo>
                  <a:cubicBezTo>
                    <a:pt x="3963548" y="686095"/>
                    <a:pt x="3917928" y="636435"/>
                    <a:pt x="3995549" y="669701"/>
                  </a:cubicBezTo>
                  <a:cubicBezTo>
                    <a:pt x="4111619" y="719446"/>
                    <a:pt x="3935256" y="675673"/>
                    <a:pt x="4098580" y="708338"/>
                  </a:cubicBezTo>
                  <a:cubicBezTo>
                    <a:pt x="4111459" y="716924"/>
                    <a:pt x="4123372" y="727173"/>
                    <a:pt x="4137216" y="734095"/>
                  </a:cubicBezTo>
                  <a:cubicBezTo>
                    <a:pt x="4149358" y="740166"/>
                    <a:pt x="4163142" y="742207"/>
                    <a:pt x="4175853" y="746974"/>
                  </a:cubicBezTo>
                  <a:cubicBezTo>
                    <a:pt x="4197499" y="755091"/>
                    <a:pt x="4218782" y="764146"/>
                    <a:pt x="4240247" y="772732"/>
                  </a:cubicBezTo>
                  <a:cubicBezTo>
                    <a:pt x="4257419" y="764146"/>
                    <a:pt x="4274116" y="754537"/>
                    <a:pt x="4291763" y="746974"/>
                  </a:cubicBezTo>
                  <a:cubicBezTo>
                    <a:pt x="4381718" y="708422"/>
                    <a:pt x="4508311" y="725200"/>
                    <a:pt x="4587977" y="721217"/>
                  </a:cubicBezTo>
                  <a:cubicBezTo>
                    <a:pt x="4600856" y="708338"/>
                    <a:pt x="4612237" y="693762"/>
                    <a:pt x="4626614" y="682580"/>
                  </a:cubicBezTo>
                  <a:cubicBezTo>
                    <a:pt x="4651050" y="663574"/>
                    <a:pt x="4703887" y="631064"/>
                    <a:pt x="4703887" y="631064"/>
                  </a:cubicBezTo>
                  <a:cubicBezTo>
                    <a:pt x="4721059" y="635357"/>
                    <a:pt x="4738968" y="637369"/>
                    <a:pt x="4755402" y="643943"/>
                  </a:cubicBezTo>
                  <a:cubicBezTo>
                    <a:pt x="4782141" y="654638"/>
                    <a:pt x="4805151" y="674111"/>
                    <a:pt x="4832676" y="682580"/>
                  </a:cubicBezTo>
                  <a:cubicBezTo>
                    <a:pt x="4861689" y="691507"/>
                    <a:pt x="4892777" y="691166"/>
                    <a:pt x="4922828" y="695459"/>
                  </a:cubicBezTo>
                  <a:cubicBezTo>
                    <a:pt x="4950730" y="807065"/>
                    <a:pt x="4932382" y="679676"/>
                    <a:pt x="4884191" y="824248"/>
                  </a:cubicBezTo>
                  <a:lnTo>
                    <a:pt x="4858433" y="901521"/>
                  </a:lnTo>
                  <a:cubicBezTo>
                    <a:pt x="4856068" y="922804"/>
                    <a:pt x="4853654" y="1018308"/>
                    <a:pt x="4832676" y="1056067"/>
                  </a:cubicBezTo>
                  <a:cubicBezTo>
                    <a:pt x="4817642" y="1083128"/>
                    <a:pt x="4781160" y="1133340"/>
                    <a:pt x="4781160" y="1133340"/>
                  </a:cubicBezTo>
                  <a:cubicBezTo>
                    <a:pt x="4772574" y="1159098"/>
                    <a:pt x="4760726" y="1183990"/>
                    <a:pt x="4755402" y="1210614"/>
                  </a:cubicBezTo>
                  <a:cubicBezTo>
                    <a:pt x="4739862" y="1288320"/>
                    <a:pt x="4749446" y="1254242"/>
                    <a:pt x="4729645" y="1313645"/>
                  </a:cubicBezTo>
                  <a:cubicBezTo>
                    <a:pt x="4733938" y="1356574"/>
                    <a:pt x="4735964" y="1399791"/>
                    <a:pt x="4742524" y="1442433"/>
                  </a:cubicBezTo>
                  <a:cubicBezTo>
                    <a:pt x="4744588" y="1455851"/>
                    <a:pt x="4751673" y="1468017"/>
                    <a:pt x="4755402" y="1481070"/>
                  </a:cubicBezTo>
                  <a:cubicBezTo>
                    <a:pt x="4760265" y="1498089"/>
                    <a:pt x="4763988" y="1515414"/>
                    <a:pt x="4768281" y="1532586"/>
                  </a:cubicBezTo>
                  <a:cubicBezTo>
                    <a:pt x="4763988" y="1605566"/>
                    <a:pt x="4764857" y="1679034"/>
                    <a:pt x="4755402" y="1751526"/>
                  </a:cubicBezTo>
                  <a:cubicBezTo>
                    <a:pt x="4755401" y="1751536"/>
                    <a:pt x="4723207" y="1848112"/>
                    <a:pt x="4716766" y="1867436"/>
                  </a:cubicBezTo>
                  <a:lnTo>
                    <a:pt x="4703887" y="1906073"/>
                  </a:lnTo>
                  <a:cubicBezTo>
                    <a:pt x="4723532" y="2102524"/>
                    <a:pt x="4705859" y="1968101"/>
                    <a:pt x="4742524" y="2163650"/>
                  </a:cubicBezTo>
                  <a:cubicBezTo>
                    <a:pt x="4742593" y="2164015"/>
                    <a:pt x="4764035" y="2297887"/>
                    <a:pt x="4768281" y="2305318"/>
                  </a:cubicBezTo>
                  <a:cubicBezTo>
                    <a:pt x="4775961" y="2318757"/>
                    <a:pt x="4794039" y="2322490"/>
                    <a:pt x="4806918" y="2331076"/>
                  </a:cubicBezTo>
                  <a:cubicBezTo>
                    <a:pt x="4847738" y="2392304"/>
                    <a:pt x="4827780" y="2355026"/>
                    <a:pt x="4858433" y="2446986"/>
                  </a:cubicBezTo>
                  <a:lnTo>
                    <a:pt x="4871312" y="2485622"/>
                  </a:lnTo>
                  <a:cubicBezTo>
                    <a:pt x="4875605" y="2519966"/>
                    <a:pt x="4870134" y="2557025"/>
                    <a:pt x="4884191" y="2588653"/>
                  </a:cubicBezTo>
                  <a:cubicBezTo>
                    <a:pt x="4889705" y="2601059"/>
                    <a:pt x="4910686" y="2595461"/>
                    <a:pt x="4922828" y="2601532"/>
                  </a:cubicBezTo>
                  <a:cubicBezTo>
                    <a:pt x="4936672" y="2608454"/>
                    <a:pt x="4948869" y="2618293"/>
                    <a:pt x="4961464" y="2627290"/>
                  </a:cubicBezTo>
                  <a:cubicBezTo>
                    <a:pt x="5073286" y="2707162"/>
                    <a:pt x="4960563" y="2630980"/>
                    <a:pt x="5051616" y="2691684"/>
                  </a:cubicBezTo>
                  <a:cubicBezTo>
                    <a:pt x="5066706" y="2767132"/>
                    <a:pt x="5078992" y="2795893"/>
                    <a:pt x="5051616" y="2884867"/>
                  </a:cubicBezTo>
                  <a:cubicBezTo>
                    <a:pt x="5046260" y="2902275"/>
                    <a:pt x="5028134" y="2913401"/>
                    <a:pt x="5012980" y="2923504"/>
                  </a:cubicBezTo>
                  <a:cubicBezTo>
                    <a:pt x="5001684" y="2931034"/>
                    <a:pt x="4987222" y="2932090"/>
                    <a:pt x="4974343" y="2936383"/>
                  </a:cubicBezTo>
                  <a:cubicBezTo>
                    <a:pt x="4878476" y="3032250"/>
                    <a:pt x="5008115" y="2919374"/>
                    <a:pt x="4768281" y="2987898"/>
                  </a:cubicBezTo>
                  <a:cubicBezTo>
                    <a:pt x="4755228" y="2991628"/>
                    <a:pt x="4763883" y="3015934"/>
                    <a:pt x="4755402" y="3026535"/>
                  </a:cubicBezTo>
                  <a:cubicBezTo>
                    <a:pt x="4745733" y="3038622"/>
                    <a:pt x="4729645" y="3043707"/>
                    <a:pt x="4716766" y="3052293"/>
                  </a:cubicBezTo>
                  <a:cubicBezTo>
                    <a:pt x="4708180" y="3065172"/>
                    <a:pt x="4700917" y="3079038"/>
                    <a:pt x="4691008" y="3090929"/>
                  </a:cubicBezTo>
                  <a:cubicBezTo>
                    <a:pt x="4653177" y="3136326"/>
                    <a:pt x="4628951" y="3145179"/>
                    <a:pt x="4575098" y="3181081"/>
                  </a:cubicBezTo>
                  <a:cubicBezTo>
                    <a:pt x="4575096" y="3181082"/>
                    <a:pt x="4497827" y="3232597"/>
                    <a:pt x="4497825" y="3232597"/>
                  </a:cubicBezTo>
                  <a:lnTo>
                    <a:pt x="4420552" y="3245476"/>
                  </a:lnTo>
                  <a:cubicBezTo>
                    <a:pt x="4407673" y="3254062"/>
                    <a:pt x="4394510" y="3262236"/>
                    <a:pt x="4381915" y="3271233"/>
                  </a:cubicBezTo>
                  <a:cubicBezTo>
                    <a:pt x="4364448" y="3283709"/>
                    <a:pt x="4349037" y="3299220"/>
                    <a:pt x="4330400" y="3309870"/>
                  </a:cubicBezTo>
                  <a:cubicBezTo>
                    <a:pt x="4318613" y="3316605"/>
                    <a:pt x="4304860" y="3319177"/>
                    <a:pt x="4291763" y="3322749"/>
                  </a:cubicBezTo>
                  <a:cubicBezTo>
                    <a:pt x="4257610" y="3332064"/>
                    <a:pt x="4188732" y="3348507"/>
                    <a:pt x="4188732" y="3348507"/>
                  </a:cubicBezTo>
                  <a:cubicBezTo>
                    <a:pt x="4184439" y="3361386"/>
                    <a:pt x="4185452" y="3377544"/>
                    <a:pt x="4175853" y="3387143"/>
                  </a:cubicBezTo>
                  <a:cubicBezTo>
                    <a:pt x="4153963" y="3409033"/>
                    <a:pt x="4098580" y="3438659"/>
                    <a:pt x="4098580" y="3438659"/>
                  </a:cubicBezTo>
                  <a:cubicBezTo>
                    <a:pt x="4089994" y="3451538"/>
                    <a:pt x="4082731" y="3465404"/>
                    <a:pt x="4072822" y="3477295"/>
                  </a:cubicBezTo>
                  <a:cubicBezTo>
                    <a:pt x="4054982" y="3498703"/>
                    <a:pt x="4022365" y="3529772"/>
                    <a:pt x="3995549" y="3541690"/>
                  </a:cubicBezTo>
                  <a:cubicBezTo>
                    <a:pt x="3970738" y="3552717"/>
                    <a:pt x="3944616" y="3560863"/>
                    <a:pt x="3918276" y="3567448"/>
                  </a:cubicBezTo>
                  <a:cubicBezTo>
                    <a:pt x="3901765" y="3571575"/>
                    <a:pt x="3846604" y="3583965"/>
                    <a:pt x="3828124" y="3593205"/>
                  </a:cubicBezTo>
                  <a:cubicBezTo>
                    <a:pt x="3814280" y="3600127"/>
                    <a:pt x="3802366" y="3610377"/>
                    <a:pt x="3789487" y="3618963"/>
                  </a:cubicBezTo>
                  <a:cubicBezTo>
                    <a:pt x="3785194" y="3631842"/>
                    <a:pt x="3776608" y="3644024"/>
                    <a:pt x="3776608" y="3657600"/>
                  </a:cubicBezTo>
                  <a:cubicBezTo>
                    <a:pt x="3776608" y="3755242"/>
                    <a:pt x="3934193" y="3705883"/>
                    <a:pt x="3982670" y="3709115"/>
                  </a:cubicBezTo>
                  <a:cubicBezTo>
                    <a:pt x="4008428" y="3726287"/>
                    <a:pt x="4030575" y="3750842"/>
                    <a:pt x="4059943" y="3760631"/>
                  </a:cubicBezTo>
                  <a:cubicBezTo>
                    <a:pt x="4166014" y="3795987"/>
                    <a:pt x="4110338" y="3782548"/>
                    <a:pt x="4227369" y="3799267"/>
                  </a:cubicBezTo>
                  <a:cubicBezTo>
                    <a:pt x="4253103" y="3876470"/>
                    <a:pt x="4236790" y="3876404"/>
                    <a:pt x="4304642" y="3915177"/>
                  </a:cubicBezTo>
                  <a:cubicBezTo>
                    <a:pt x="4316429" y="3921912"/>
                    <a:pt x="4330399" y="3923763"/>
                    <a:pt x="4343278" y="3928056"/>
                  </a:cubicBezTo>
                  <a:cubicBezTo>
                    <a:pt x="4351864" y="3940935"/>
                    <a:pt x="4359127" y="3954802"/>
                    <a:pt x="4369036" y="3966693"/>
                  </a:cubicBezTo>
                  <a:cubicBezTo>
                    <a:pt x="4380696" y="3980685"/>
                    <a:pt x="4397570" y="3990175"/>
                    <a:pt x="4407673" y="4005329"/>
                  </a:cubicBezTo>
                  <a:cubicBezTo>
                    <a:pt x="4438908" y="4052180"/>
                    <a:pt x="4397674" y="4040047"/>
                    <a:pt x="4446309" y="4082602"/>
                  </a:cubicBezTo>
                  <a:cubicBezTo>
                    <a:pt x="4469607" y="4102987"/>
                    <a:pt x="4501693" y="4112228"/>
                    <a:pt x="4523583" y="4134118"/>
                  </a:cubicBezTo>
                  <a:cubicBezTo>
                    <a:pt x="4573164" y="4183700"/>
                    <a:pt x="4547064" y="4162652"/>
                    <a:pt x="4600856" y="4198512"/>
                  </a:cubicBezTo>
                  <a:cubicBezTo>
                    <a:pt x="4605149" y="4211391"/>
                    <a:pt x="4605254" y="4226548"/>
                    <a:pt x="4613735" y="4237149"/>
                  </a:cubicBezTo>
                  <a:cubicBezTo>
                    <a:pt x="4623404" y="4249236"/>
                    <a:pt x="4641426" y="4251962"/>
                    <a:pt x="4652371" y="4262907"/>
                  </a:cubicBezTo>
                  <a:cubicBezTo>
                    <a:pt x="4663316" y="4273852"/>
                    <a:pt x="4669543" y="4288664"/>
                    <a:pt x="4678129" y="4301543"/>
                  </a:cubicBezTo>
                  <a:cubicBezTo>
                    <a:pt x="4682422" y="4314422"/>
                    <a:pt x="4684937" y="4328038"/>
                    <a:pt x="4691008" y="4340180"/>
                  </a:cubicBezTo>
                  <a:cubicBezTo>
                    <a:pt x="4714990" y="4388144"/>
                    <a:pt x="4719798" y="4374728"/>
                    <a:pt x="4755402" y="4417453"/>
                  </a:cubicBezTo>
                  <a:cubicBezTo>
                    <a:pt x="4765311" y="4429344"/>
                    <a:pt x="4772574" y="4443211"/>
                    <a:pt x="4781160" y="4456090"/>
                  </a:cubicBezTo>
                  <a:cubicBezTo>
                    <a:pt x="4768281" y="4460383"/>
                    <a:pt x="4756082" y="4468291"/>
                    <a:pt x="4742524" y="4468969"/>
                  </a:cubicBezTo>
                  <a:cubicBezTo>
                    <a:pt x="4583825" y="4476904"/>
                    <a:pt x="4420158" y="4443310"/>
                    <a:pt x="4266005" y="4481848"/>
                  </a:cubicBezTo>
                  <a:cubicBezTo>
                    <a:pt x="4226495" y="4491726"/>
                    <a:pt x="4227369" y="4597757"/>
                    <a:pt x="4227369" y="4597757"/>
                  </a:cubicBezTo>
                  <a:cubicBezTo>
                    <a:pt x="4182079" y="4591287"/>
                    <a:pt x="4060653" y="4566280"/>
                    <a:pt x="4021307" y="4597757"/>
                  </a:cubicBezTo>
                  <a:cubicBezTo>
                    <a:pt x="3997603" y="4616720"/>
                    <a:pt x="4022004" y="4660758"/>
                    <a:pt x="4008428" y="4687909"/>
                  </a:cubicBezTo>
                  <a:cubicBezTo>
                    <a:pt x="4002357" y="4700051"/>
                    <a:pt x="3982670" y="4696495"/>
                    <a:pt x="3969791" y="4700788"/>
                  </a:cubicBezTo>
                  <a:cubicBezTo>
                    <a:pt x="3944033" y="4696495"/>
                    <a:pt x="3917291" y="4696167"/>
                    <a:pt x="3892518" y="4687909"/>
                  </a:cubicBezTo>
                  <a:cubicBezTo>
                    <a:pt x="3865619" y="4678943"/>
                    <a:pt x="3833181" y="4641451"/>
                    <a:pt x="3815245" y="4623515"/>
                  </a:cubicBezTo>
                  <a:cubicBezTo>
                    <a:pt x="3792790" y="4626322"/>
                    <a:pt x="3708160" y="4630060"/>
                    <a:pt x="3673577" y="4649273"/>
                  </a:cubicBezTo>
                  <a:cubicBezTo>
                    <a:pt x="3646516" y="4664307"/>
                    <a:pt x="3622062" y="4683616"/>
                    <a:pt x="3596304" y="4700788"/>
                  </a:cubicBezTo>
                  <a:cubicBezTo>
                    <a:pt x="3583425" y="4709374"/>
                    <a:pt x="3573092" y="4725261"/>
                    <a:pt x="3557667" y="4726546"/>
                  </a:cubicBezTo>
                  <a:lnTo>
                    <a:pt x="3403121" y="4739425"/>
                  </a:lnTo>
                  <a:cubicBezTo>
                    <a:pt x="3377363" y="4748011"/>
                    <a:pt x="3348438" y="4750122"/>
                    <a:pt x="3325847" y="4765183"/>
                  </a:cubicBezTo>
                  <a:cubicBezTo>
                    <a:pt x="3275915" y="4798470"/>
                    <a:pt x="3301895" y="4786045"/>
                    <a:pt x="3248574" y="4803819"/>
                  </a:cubicBezTo>
                  <a:cubicBezTo>
                    <a:pt x="3244281" y="4816698"/>
                    <a:pt x="3237489" y="4828999"/>
                    <a:pt x="3235695" y="4842456"/>
                  </a:cubicBezTo>
                  <a:cubicBezTo>
                    <a:pt x="3230466" y="4881675"/>
                    <a:pt x="3236857" y="4981800"/>
                    <a:pt x="3209938" y="5035639"/>
                  </a:cubicBezTo>
                  <a:cubicBezTo>
                    <a:pt x="3203016" y="5049484"/>
                    <a:pt x="3190467" y="5060131"/>
                    <a:pt x="3184180" y="5074276"/>
                  </a:cubicBezTo>
                  <a:cubicBezTo>
                    <a:pt x="3173153" y="5099087"/>
                    <a:pt x="3158422" y="5151549"/>
                    <a:pt x="3158422" y="5151549"/>
                  </a:cubicBezTo>
                  <a:cubicBezTo>
                    <a:pt x="3162715" y="5237408"/>
                    <a:pt x="3164162" y="5323457"/>
                    <a:pt x="3171301" y="5409126"/>
                  </a:cubicBezTo>
                  <a:cubicBezTo>
                    <a:pt x="3173109" y="5430816"/>
                    <a:pt x="3203837" y="5490466"/>
                    <a:pt x="3171301" y="5512157"/>
                  </a:cubicBezTo>
                  <a:cubicBezTo>
                    <a:pt x="3153441" y="5524063"/>
                    <a:pt x="3128372" y="5512157"/>
                    <a:pt x="3106907" y="5512157"/>
                  </a:cubicBezTo>
                </a:path>
              </a:pathLst>
            </a:custGeom>
            <a:noFill/>
            <a:ln w="63500">
              <a:solidFill>
                <a:schemeClr val="accent4">
                  <a:lumMod val="20000"/>
                  <a:lumOff val="8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</p:grpSp>
      <p:sp>
        <p:nvSpPr>
          <p:cNvPr id="8" name="Rectangle 7"/>
          <p:cNvSpPr/>
          <p:nvPr/>
        </p:nvSpPr>
        <p:spPr>
          <a:xfrm>
            <a:off x="5970376" y="5978768"/>
            <a:ext cx="5036235" cy="8792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9" name="Rectangle 8"/>
          <p:cNvSpPr/>
          <p:nvPr/>
        </p:nvSpPr>
        <p:spPr>
          <a:xfrm>
            <a:off x="4662083" y="5978768"/>
            <a:ext cx="1308294" cy="8792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0" name="Line Callout 1 9"/>
          <p:cNvSpPr/>
          <p:nvPr/>
        </p:nvSpPr>
        <p:spPr>
          <a:xfrm rot="10800000">
            <a:off x="48203" y="2902941"/>
            <a:ext cx="1716427" cy="1524679"/>
          </a:xfrm>
          <a:prstGeom prst="borderCallout1">
            <a:avLst>
              <a:gd name="adj1" fmla="val 53553"/>
              <a:gd name="adj2" fmla="val -310"/>
              <a:gd name="adj3" fmla="val -4108"/>
              <a:gd name="adj4" fmla="val -163505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2" y="2963946"/>
            <a:ext cx="552977" cy="55297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4340" y="2945074"/>
            <a:ext cx="622126" cy="6221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2" y="3609332"/>
            <a:ext cx="552977" cy="63197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615" y="3609332"/>
            <a:ext cx="644246" cy="644246"/>
          </a:xfrm>
          <a:prstGeom prst="rect">
            <a:avLst/>
          </a:prstGeom>
        </p:spPr>
      </p:pic>
      <p:sp>
        <p:nvSpPr>
          <p:cNvPr id="16" name="Line Callout 1 15"/>
          <p:cNvSpPr/>
          <p:nvPr/>
        </p:nvSpPr>
        <p:spPr>
          <a:xfrm rot="10800000">
            <a:off x="368967" y="472560"/>
            <a:ext cx="1413585" cy="1218127"/>
          </a:xfrm>
          <a:prstGeom prst="borderCallout1">
            <a:avLst>
              <a:gd name="adj1" fmla="val 53553"/>
              <a:gd name="adj2" fmla="val -310"/>
              <a:gd name="adj3" fmla="val 96370"/>
              <a:gd name="adj4" fmla="val -192076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8" t="3041" r="16422" b="4562"/>
          <a:stretch/>
        </p:blipFill>
        <p:spPr>
          <a:xfrm>
            <a:off x="475784" y="568275"/>
            <a:ext cx="526345" cy="51334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683" y="982202"/>
            <a:ext cx="552977" cy="631974"/>
          </a:xfrm>
          <a:prstGeom prst="rect">
            <a:avLst/>
          </a:prstGeom>
        </p:spPr>
      </p:pic>
      <p:sp>
        <p:nvSpPr>
          <p:cNvPr id="18" name="Line Callout 1 17"/>
          <p:cNvSpPr/>
          <p:nvPr/>
        </p:nvSpPr>
        <p:spPr>
          <a:xfrm>
            <a:off x="10337338" y="183117"/>
            <a:ext cx="1182102" cy="957820"/>
          </a:xfrm>
          <a:prstGeom prst="borderCallout1">
            <a:avLst>
              <a:gd name="adj1" fmla="val 53553"/>
              <a:gd name="adj2" fmla="val -310"/>
              <a:gd name="adj3" fmla="val 169261"/>
              <a:gd name="adj4" fmla="val -214924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0415" y="365124"/>
            <a:ext cx="552977" cy="631974"/>
          </a:xfrm>
          <a:prstGeom prst="rect">
            <a:avLst/>
          </a:prstGeom>
        </p:spPr>
      </p:pic>
      <p:sp>
        <p:nvSpPr>
          <p:cNvPr id="20" name="Line Callout 1 19"/>
          <p:cNvSpPr/>
          <p:nvPr/>
        </p:nvSpPr>
        <p:spPr>
          <a:xfrm>
            <a:off x="9705474" y="1506062"/>
            <a:ext cx="2117559" cy="1076717"/>
          </a:xfrm>
          <a:prstGeom prst="borderCallout1">
            <a:avLst>
              <a:gd name="adj1" fmla="val 53553"/>
              <a:gd name="adj2" fmla="val -310"/>
              <a:gd name="adj3" fmla="val 165067"/>
              <a:gd name="adj4" fmla="val -72666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4361" y="1779324"/>
            <a:ext cx="552977" cy="55297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7421" y="1725537"/>
            <a:ext cx="552977" cy="63197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98" r="12824"/>
          <a:stretch/>
        </p:blipFill>
        <p:spPr>
          <a:xfrm flipH="1">
            <a:off x="11032631" y="1780262"/>
            <a:ext cx="670537" cy="572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27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grpSp>
        <p:nvGrpSpPr>
          <p:cNvPr id="6" name="Group 5"/>
          <p:cNvGrpSpPr/>
          <p:nvPr/>
        </p:nvGrpSpPr>
        <p:grpSpPr>
          <a:xfrm>
            <a:off x="1235322" y="0"/>
            <a:ext cx="9792431" cy="6858000"/>
            <a:chOff x="1235322" y="0"/>
            <a:chExt cx="9792431" cy="6858000"/>
          </a:xfrm>
        </p:grpSpPr>
        <p:pic>
          <p:nvPicPr>
            <p:cNvPr id="4" name="Content Placeholder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0" t="1623" r="1148" b="1928"/>
            <a:stretch/>
          </p:blipFill>
          <p:spPr>
            <a:xfrm>
              <a:off x="1235322" y="0"/>
              <a:ext cx="9792431" cy="6858000"/>
            </a:xfrm>
            <a:prstGeom prst="rect">
              <a:avLst/>
            </a:prstGeom>
          </p:spPr>
        </p:pic>
        <p:sp>
          <p:nvSpPr>
            <p:cNvPr id="5" name="Freeform 4"/>
            <p:cNvSpPr/>
            <p:nvPr/>
          </p:nvSpPr>
          <p:spPr>
            <a:xfrm>
              <a:off x="2775284" y="565176"/>
              <a:ext cx="5224052" cy="5593731"/>
            </a:xfrm>
            <a:custGeom>
              <a:avLst/>
              <a:gdLst>
                <a:gd name="connsiteX0" fmla="*/ 1909171 w 5067861"/>
                <a:gd name="connsiteY0" fmla="*/ 3953814 h 5517448"/>
                <a:gd name="connsiteX1" fmla="*/ 1638715 w 5067861"/>
                <a:gd name="connsiteY1" fmla="*/ 3966693 h 5517448"/>
                <a:gd name="connsiteX2" fmla="*/ 1600078 w 5067861"/>
                <a:gd name="connsiteY2" fmla="*/ 3979571 h 5517448"/>
                <a:gd name="connsiteX3" fmla="*/ 1548563 w 5067861"/>
                <a:gd name="connsiteY3" fmla="*/ 3992450 h 5517448"/>
                <a:gd name="connsiteX4" fmla="*/ 1432653 w 5067861"/>
                <a:gd name="connsiteY4" fmla="*/ 4005329 h 5517448"/>
                <a:gd name="connsiteX5" fmla="*/ 1394016 w 5067861"/>
                <a:gd name="connsiteY5" fmla="*/ 4031087 h 5517448"/>
                <a:gd name="connsiteX6" fmla="*/ 1059166 w 5067861"/>
                <a:gd name="connsiteY6" fmla="*/ 4031087 h 5517448"/>
                <a:gd name="connsiteX7" fmla="*/ 969014 w 5067861"/>
                <a:gd name="connsiteY7" fmla="*/ 3992450 h 5517448"/>
                <a:gd name="connsiteX8" fmla="*/ 904619 w 5067861"/>
                <a:gd name="connsiteY8" fmla="*/ 3940935 h 5517448"/>
                <a:gd name="connsiteX9" fmla="*/ 827346 w 5067861"/>
                <a:gd name="connsiteY9" fmla="*/ 3928056 h 5517448"/>
                <a:gd name="connsiteX10" fmla="*/ 750073 w 5067861"/>
                <a:gd name="connsiteY10" fmla="*/ 3902298 h 5517448"/>
                <a:gd name="connsiteX11" fmla="*/ 659921 w 5067861"/>
                <a:gd name="connsiteY11" fmla="*/ 3915177 h 5517448"/>
                <a:gd name="connsiteX12" fmla="*/ 647042 w 5067861"/>
                <a:gd name="connsiteY12" fmla="*/ 3953814 h 5517448"/>
                <a:gd name="connsiteX13" fmla="*/ 621284 w 5067861"/>
                <a:gd name="connsiteY13" fmla="*/ 3992450 h 5517448"/>
                <a:gd name="connsiteX14" fmla="*/ 582647 w 5067861"/>
                <a:gd name="connsiteY14" fmla="*/ 4005329 h 5517448"/>
                <a:gd name="connsiteX15" fmla="*/ 466738 w 5067861"/>
                <a:gd name="connsiteY15" fmla="*/ 4018208 h 5517448"/>
                <a:gd name="connsiteX16" fmla="*/ 428101 w 5067861"/>
                <a:gd name="connsiteY16" fmla="*/ 4043966 h 5517448"/>
                <a:gd name="connsiteX17" fmla="*/ 273555 w 5067861"/>
                <a:gd name="connsiteY17" fmla="*/ 4018208 h 5517448"/>
                <a:gd name="connsiteX18" fmla="*/ 15977 w 5067861"/>
                <a:gd name="connsiteY18" fmla="*/ 4031087 h 5517448"/>
                <a:gd name="connsiteX19" fmla="*/ 3098 w 5067861"/>
                <a:gd name="connsiteY19" fmla="*/ 3696236 h 5517448"/>
                <a:gd name="connsiteX20" fmla="*/ 54614 w 5067861"/>
                <a:gd name="connsiteY20" fmla="*/ 3490174 h 5517448"/>
                <a:gd name="connsiteX21" fmla="*/ 93250 w 5067861"/>
                <a:gd name="connsiteY21" fmla="*/ 3477295 h 5517448"/>
                <a:gd name="connsiteX22" fmla="*/ 144766 w 5067861"/>
                <a:gd name="connsiteY22" fmla="*/ 3412901 h 5517448"/>
                <a:gd name="connsiteX23" fmla="*/ 170524 w 5067861"/>
                <a:gd name="connsiteY23" fmla="*/ 3374264 h 5517448"/>
                <a:gd name="connsiteX24" fmla="*/ 209160 w 5067861"/>
                <a:gd name="connsiteY24" fmla="*/ 3348507 h 5517448"/>
                <a:gd name="connsiteX25" fmla="*/ 286433 w 5067861"/>
                <a:gd name="connsiteY25" fmla="*/ 3284112 h 5517448"/>
                <a:gd name="connsiteX26" fmla="*/ 350828 w 5067861"/>
                <a:gd name="connsiteY26" fmla="*/ 3219718 h 5517448"/>
                <a:gd name="connsiteX27" fmla="*/ 415222 w 5067861"/>
                <a:gd name="connsiteY27" fmla="*/ 3155324 h 5517448"/>
                <a:gd name="connsiteX28" fmla="*/ 428101 w 5067861"/>
                <a:gd name="connsiteY28" fmla="*/ 3116687 h 5517448"/>
                <a:gd name="connsiteX29" fmla="*/ 569769 w 5067861"/>
                <a:gd name="connsiteY29" fmla="*/ 3026535 h 5517448"/>
                <a:gd name="connsiteX30" fmla="*/ 647042 w 5067861"/>
                <a:gd name="connsiteY30" fmla="*/ 2987898 h 5517448"/>
                <a:gd name="connsiteX31" fmla="*/ 685678 w 5067861"/>
                <a:gd name="connsiteY31" fmla="*/ 2975019 h 5517448"/>
                <a:gd name="connsiteX32" fmla="*/ 724315 w 5067861"/>
                <a:gd name="connsiteY32" fmla="*/ 2949262 h 5517448"/>
                <a:gd name="connsiteX33" fmla="*/ 814467 w 5067861"/>
                <a:gd name="connsiteY33" fmla="*/ 2923504 h 5517448"/>
                <a:gd name="connsiteX34" fmla="*/ 853104 w 5067861"/>
                <a:gd name="connsiteY34" fmla="*/ 2897746 h 5517448"/>
                <a:gd name="connsiteX35" fmla="*/ 865983 w 5067861"/>
                <a:gd name="connsiteY35" fmla="*/ 2846231 h 5517448"/>
                <a:gd name="connsiteX36" fmla="*/ 891740 w 5067861"/>
                <a:gd name="connsiteY36" fmla="*/ 2807594 h 5517448"/>
                <a:gd name="connsiteX37" fmla="*/ 943256 w 5067861"/>
                <a:gd name="connsiteY37" fmla="*/ 2743200 h 5517448"/>
                <a:gd name="connsiteX38" fmla="*/ 1355380 w 5067861"/>
                <a:gd name="connsiteY38" fmla="*/ 2743200 h 5517448"/>
                <a:gd name="connsiteX39" fmla="*/ 1432653 w 5067861"/>
                <a:gd name="connsiteY39" fmla="*/ 2717442 h 5517448"/>
                <a:gd name="connsiteX40" fmla="*/ 1612957 w 5067861"/>
                <a:gd name="connsiteY40" fmla="*/ 2730321 h 5517448"/>
                <a:gd name="connsiteX41" fmla="*/ 1664473 w 5067861"/>
                <a:gd name="connsiteY41" fmla="*/ 2653048 h 5517448"/>
                <a:gd name="connsiteX42" fmla="*/ 1651594 w 5067861"/>
                <a:gd name="connsiteY42" fmla="*/ 2601532 h 5517448"/>
                <a:gd name="connsiteX43" fmla="*/ 1561442 w 5067861"/>
                <a:gd name="connsiteY43" fmla="*/ 2562895 h 5517448"/>
                <a:gd name="connsiteX44" fmla="*/ 1497047 w 5067861"/>
                <a:gd name="connsiteY44" fmla="*/ 2485622 h 5517448"/>
                <a:gd name="connsiteX45" fmla="*/ 1484169 w 5067861"/>
                <a:gd name="connsiteY45" fmla="*/ 2446986 h 5517448"/>
                <a:gd name="connsiteX46" fmla="*/ 1458411 w 5067861"/>
                <a:gd name="connsiteY46" fmla="*/ 2356833 h 5517448"/>
                <a:gd name="connsiteX47" fmla="*/ 1432653 w 5067861"/>
                <a:gd name="connsiteY47" fmla="*/ 2318197 h 5517448"/>
                <a:gd name="connsiteX48" fmla="*/ 1419774 w 5067861"/>
                <a:gd name="connsiteY48" fmla="*/ 2279560 h 5517448"/>
                <a:gd name="connsiteX49" fmla="*/ 1368259 w 5067861"/>
                <a:gd name="connsiteY49" fmla="*/ 2202287 h 5517448"/>
                <a:gd name="connsiteX50" fmla="*/ 1303864 w 5067861"/>
                <a:gd name="connsiteY50" fmla="*/ 2086377 h 5517448"/>
                <a:gd name="connsiteX51" fmla="*/ 1278107 w 5067861"/>
                <a:gd name="connsiteY51" fmla="*/ 2047740 h 5517448"/>
                <a:gd name="connsiteX52" fmla="*/ 1252349 w 5067861"/>
                <a:gd name="connsiteY52" fmla="*/ 1957588 h 5517448"/>
                <a:gd name="connsiteX53" fmla="*/ 1226591 w 5067861"/>
                <a:gd name="connsiteY53" fmla="*/ 1738648 h 5517448"/>
                <a:gd name="connsiteX54" fmla="*/ 1200833 w 5067861"/>
                <a:gd name="connsiteY54" fmla="*/ 1687132 h 5517448"/>
                <a:gd name="connsiteX55" fmla="*/ 1239470 w 5067861"/>
                <a:gd name="connsiteY55" fmla="*/ 1416676 h 5517448"/>
                <a:gd name="connsiteX56" fmla="*/ 1290985 w 5067861"/>
                <a:gd name="connsiteY56" fmla="*/ 1300766 h 5517448"/>
                <a:gd name="connsiteX57" fmla="*/ 1316743 w 5067861"/>
                <a:gd name="connsiteY57" fmla="*/ 1210614 h 5517448"/>
                <a:gd name="connsiteX58" fmla="*/ 1432653 w 5067861"/>
                <a:gd name="connsiteY58" fmla="*/ 1159098 h 5517448"/>
                <a:gd name="connsiteX59" fmla="*/ 1471290 w 5067861"/>
                <a:gd name="connsiteY59" fmla="*/ 1133340 h 5517448"/>
                <a:gd name="connsiteX60" fmla="*/ 1484169 w 5067861"/>
                <a:gd name="connsiteY60" fmla="*/ 1094704 h 5517448"/>
                <a:gd name="connsiteX61" fmla="*/ 1509926 w 5067861"/>
                <a:gd name="connsiteY61" fmla="*/ 1056067 h 5517448"/>
                <a:gd name="connsiteX62" fmla="*/ 1522805 w 5067861"/>
                <a:gd name="connsiteY62" fmla="*/ 1004552 h 5517448"/>
                <a:gd name="connsiteX63" fmla="*/ 1548563 w 5067861"/>
                <a:gd name="connsiteY63" fmla="*/ 965915 h 5517448"/>
                <a:gd name="connsiteX64" fmla="*/ 1612957 w 5067861"/>
                <a:gd name="connsiteY64" fmla="*/ 875763 h 5517448"/>
                <a:gd name="connsiteX65" fmla="*/ 1638715 w 5067861"/>
                <a:gd name="connsiteY65" fmla="*/ 824248 h 5517448"/>
                <a:gd name="connsiteX66" fmla="*/ 1664473 w 5067861"/>
                <a:gd name="connsiteY66" fmla="*/ 746974 h 5517448"/>
                <a:gd name="connsiteX67" fmla="*/ 1677352 w 5067861"/>
                <a:gd name="connsiteY67" fmla="*/ 708338 h 5517448"/>
                <a:gd name="connsiteX68" fmla="*/ 1690231 w 5067861"/>
                <a:gd name="connsiteY68" fmla="*/ 669701 h 5517448"/>
                <a:gd name="connsiteX69" fmla="*/ 1715988 w 5067861"/>
                <a:gd name="connsiteY69" fmla="*/ 618186 h 5517448"/>
                <a:gd name="connsiteX70" fmla="*/ 1741746 w 5067861"/>
                <a:gd name="connsiteY70" fmla="*/ 579549 h 5517448"/>
                <a:gd name="connsiteX71" fmla="*/ 1754625 w 5067861"/>
                <a:gd name="connsiteY71" fmla="*/ 540912 h 5517448"/>
                <a:gd name="connsiteX72" fmla="*/ 1793262 w 5067861"/>
                <a:gd name="connsiteY72" fmla="*/ 450760 h 5517448"/>
                <a:gd name="connsiteX73" fmla="*/ 1806140 w 5067861"/>
                <a:gd name="connsiteY73" fmla="*/ 321971 h 5517448"/>
                <a:gd name="connsiteX74" fmla="*/ 1831898 w 5067861"/>
                <a:gd name="connsiteY74" fmla="*/ 283335 h 5517448"/>
                <a:gd name="connsiteX75" fmla="*/ 1844777 w 5067861"/>
                <a:gd name="connsiteY75" fmla="*/ 231819 h 5517448"/>
                <a:gd name="connsiteX76" fmla="*/ 1870535 w 5067861"/>
                <a:gd name="connsiteY76" fmla="*/ 154546 h 5517448"/>
                <a:gd name="connsiteX77" fmla="*/ 1883414 w 5067861"/>
                <a:gd name="connsiteY77" fmla="*/ 115909 h 5517448"/>
                <a:gd name="connsiteX78" fmla="*/ 1909171 w 5067861"/>
                <a:gd name="connsiteY78" fmla="*/ 0 h 5517448"/>
                <a:gd name="connsiteX79" fmla="*/ 1947808 w 5067861"/>
                <a:gd name="connsiteY79" fmla="*/ 128788 h 5517448"/>
                <a:gd name="connsiteX80" fmla="*/ 1960687 w 5067861"/>
                <a:gd name="connsiteY80" fmla="*/ 167425 h 5517448"/>
                <a:gd name="connsiteX81" fmla="*/ 1986445 w 5067861"/>
                <a:gd name="connsiteY81" fmla="*/ 206062 h 5517448"/>
                <a:gd name="connsiteX82" fmla="*/ 2012202 w 5067861"/>
                <a:gd name="connsiteY82" fmla="*/ 283335 h 5517448"/>
                <a:gd name="connsiteX83" fmla="*/ 2025081 w 5067861"/>
                <a:gd name="connsiteY83" fmla="*/ 321971 h 5517448"/>
                <a:gd name="connsiteX84" fmla="*/ 2037960 w 5067861"/>
                <a:gd name="connsiteY84" fmla="*/ 360608 h 5517448"/>
                <a:gd name="connsiteX85" fmla="*/ 2063718 w 5067861"/>
                <a:gd name="connsiteY85" fmla="*/ 399245 h 5517448"/>
                <a:gd name="connsiteX86" fmla="*/ 2076597 w 5067861"/>
                <a:gd name="connsiteY86" fmla="*/ 450760 h 5517448"/>
                <a:gd name="connsiteX87" fmla="*/ 2102355 w 5067861"/>
                <a:gd name="connsiteY87" fmla="*/ 489397 h 5517448"/>
                <a:gd name="connsiteX88" fmla="*/ 2128112 w 5067861"/>
                <a:gd name="connsiteY88" fmla="*/ 540912 h 5517448"/>
                <a:gd name="connsiteX89" fmla="*/ 2166749 w 5067861"/>
                <a:gd name="connsiteY89" fmla="*/ 669701 h 5517448"/>
                <a:gd name="connsiteX90" fmla="*/ 2192507 w 5067861"/>
                <a:gd name="connsiteY90" fmla="*/ 850005 h 5517448"/>
                <a:gd name="connsiteX91" fmla="*/ 2256901 w 5067861"/>
                <a:gd name="connsiteY91" fmla="*/ 837126 h 5517448"/>
                <a:gd name="connsiteX92" fmla="*/ 2308416 w 5067861"/>
                <a:gd name="connsiteY92" fmla="*/ 759853 h 5517448"/>
                <a:gd name="connsiteX93" fmla="*/ 2334174 w 5067861"/>
                <a:gd name="connsiteY93" fmla="*/ 721217 h 5517448"/>
                <a:gd name="connsiteX94" fmla="*/ 2359932 w 5067861"/>
                <a:gd name="connsiteY94" fmla="*/ 682580 h 5517448"/>
                <a:gd name="connsiteX95" fmla="*/ 2437205 w 5067861"/>
                <a:gd name="connsiteY95" fmla="*/ 643943 h 5517448"/>
                <a:gd name="connsiteX96" fmla="*/ 2475842 w 5067861"/>
                <a:gd name="connsiteY96" fmla="*/ 605307 h 5517448"/>
                <a:gd name="connsiteX97" fmla="*/ 2501600 w 5067861"/>
                <a:gd name="connsiteY97" fmla="*/ 528033 h 5517448"/>
                <a:gd name="connsiteX98" fmla="*/ 2514478 w 5067861"/>
                <a:gd name="connsiteY98" fmla="*/ 489397 h 5517448"/>
                <a:gd name="connsiteX99" fmla="*/ 2604631 w 5067861"/>
                <a:gd name="connsiteY99" fmla="*/ 373487 h 5517448"/>
                <a:gd name="connsiteX100" fmla="*/ 2643267 w 5067861"/>
                <a:gd name="connsiteY100" fmla="*/ 347729 h 5517448"/>
                <a:gd name="connsiteX101" fmla="*/ 2733419 w 5067861"/>
                <a:gd name="connsiteY101" fmla="*/ 283335 h 5517448"/>
                <a:gd name="connsiteX102" fmla="*/ 2810693 w 5067861"/>
                <a:gd name="connsiteY102" fmla="*/ 257577 h 5517448"/>
                <a:gd name="connsiteX103" fmla="*/ 2849329 w 5067861"/>
                <a:gd name="connsiteY103" fmla="*/ 231819 h 5517448"/>
                <a:gd name="connsiteX104" fmla="*/ 2926602 w 5067861"/>
                <a:gd name="connsiteY104" fmla="*/ 206062 h 5517448"/>
                <a:gd name="connsiteX105" fmla="*/ 2965239 w 5067861"/>
                <a:gd name="connsiteY105" fmla="*/ 193183 h 5517448"/>
                <a:gd name="connsiteX106" fmla="*/ 3029633 w 5067861"/>
                <a:gd name="connsiteY106" fmla="*/ 180304 h 5517448"/>
                <a:gd name="connsiteX107" fmla="*/ 3068270 w 5067861"/>
                <a:gd name="connsiteY107" fmla="*/ 167425 h 5517448"/>
                <a:gd name="connsiteX108" fmla="*/ 3145543 w 5067861"/>
                <a:gd name="connsiteY108" fmla="*/ 154546 h 5517448"/>
                <a:gd name="connsiteX109" fmla="*/ 3209938 w 5067861"/>
                <a:gd name="connsiteY109" fmla="*/ 141667 h 5517448"/>
                <a:gd name="connsiteX110" fmla="*/ 3287211 w 5067861"/>
                <a:gd name="connsiteY110" fmla="*/ 115909 h 5517448"/>
                <a:gd name="connsiteX111" fmla="*/ 3390242 w 5067861"/>
                <a:gd name="connsiteY111" fmla="*/ 25757 h 5517448"/>
                <a:gd name="connsiteX112" fmla="*/ 3428878 w 5067861"/>
                <a:gd name="connsiteY112" fmla="*/ 0 h 5517448"/>
                <a:gd name="connsiteX113" fmla="*/ 3506152 w 5067861"/>
                <a:gd name="connsiteY113" fmla="*/ 38636 h 5517448"/>
                <a:gd name="connsiteX114" fmla="*/ 3519031 w 5067861"/>
                <a:gd name="connsiteY114" fmla="*/ 90152 h 5517448"/>
                <a:gd name="connsiteX115" fmla="*/ 3531909 w 5067861"/>
                <a:gd name="connsiteY115" fmla="*/ 154546 h 5517448"/>
                <a:gd name="connsiteX116" fmla="*/ 3544788 w 5067861"/>
                <a:gd name="connsiteY116" fmla="*/ 244698 h 5517448"/>
                <a:gd name="connsiteX117" fmla="*/ 3596304 w 5067861"/>
                <a:gd name="connsiteY117" fmla="*/ 321971 h 5517448"/>
                <a:gd name="connsiteX118" fmla="*/ 3634940 w 5067861"/>
                <a:gd name="connsiteY118" fmla="*/ 399245 h 5517448"/>
                <a:gd name="connsiteX119" fmla="*/ 3647819 w 5067861"/>
                <a:gd name="connsiteY119" fmla="*/ 437881 h 5517448"/>
                <a:gd name="connsiteX120" fmla="*/ 3686456 w 5067861"/>
                <a:gd name="connsiteY120" fmla="*/ 463639 h 5517448"/>
                <a:gd name="connsiteX121" fmla="*/ 3750850 w 5067861"/>
                <a:gd name="connsiteY121" fmla="*/ 515155 h 5517448"/>
                <a:gd name="connsiteX122" fmla="*/ 3828124 w 5067861"/>
                <a:gd name="connsiteY122" fmla="*/ 566670 h 5517448"/>
                <a:gd name="connsiteX123" fmla="*/ 3918276 w 5067861"/>
                <a:gd name="connsiteY123" fmla="*/ 618186 h 5517448"/>
                <a:gd name="connsiteX124" fmla="*/ 3995549 w 5067861"/>
                <a:gd name="connsiteY124" fmla="*/ 669701 h 5517448"/>
                <a:gd name="connsiteX125" fmla="*/ 4098580 w 5067861"/>
                <a:gd name="connsiteY125" fmla="*/ 708338 h 5517448"/>
                <a:gd name="connsiteX126" fmla="*/ 4137216 w 5067861"/>
                <a:gd name="connsiteY126" fmla="*/ 734095 h 5517448"/>
                <a:gd name="connsiteX127" fmla="*/ 4175853 w 5067861"/>
                <a:gd name="connsiteY127" fmla="*/ 746974 h 5517448"/>
                <a:gd name="connsiteX128" fmla="*/ 4240247 w 5067861"/>
                <a:gd name="connsiteY128" fmla="*/ 772732 h 5517448"/>
                <a:gd name="connsiteX129" fmla="*/ 4291763 w 5067861"/>
                <a:gd name="connsiteY129" fmla="*/ 746974 h 5517448"/>
                <a:gd name="connsiteX130" fmla="*/ 4587977 w 5067861"/>
                <a:gd name="connsiteY130" fmla="*/ 721217 h 5517448"/>
                <a:gd name="connsiteX131" fmla="*/ 4626614 w 5067861"/>
                <a:gd name="connsiteY131" fmla="*/ 682580 h 5517448"/>
                <a:gd name="connsiteX132" fmla="*/ 4703887 w 5067861"/>
                <a:gd name="connsiteY132" fmla="*/ 631064 h 5517448"/>
                <a:gd name="connsiteX133" fmla="*/ 4755402 w 5067861"/>
                <a:gd name="connsiteY133" fmla="*/ 643943 h 5517448"/>
                <a:gd name="connsiteX134" fmla="*/ 4832676 w 5067861"/>
                <a:gd name="connsiteY134" fmla="*/ 682580 h 5517448"/>
                <a:gd name="connsiteX135" fmla="*/ 4922828 w 5067861"/>
                <a:gd name="connsiteY135" fmla="*/ 695459 h 5517448"/>
                <a:gd name="connsiteX136" fmla="*/ 4884191 w 5067861"/>
                <a:gd name="connsiteY136" fmla="*/ 824248 h 5517448"/>
                <a:gd name="connsiteX137" fmla="*/ 4858433 w 5067861"/>
                <a:gd name="connsiteY137" fmla="*/ 901521 h 5517448"/>
                <a:gd name="connsiteX138" fmla="*/ 4832676 w 5067861"/>
                <a:gd name="connsiteY138" fmla="*/ 1056067 h 5517448"/>
                <a:gd name="connsiteX139" fmla="*/ 4781160 w 5067861"/>
                <a:gd name="connsiteY139" fmla="*/ 1133340 h 5517448"/>
                <a:gd name="connsiteX140" fmla="*/ 4755402 w 5067861"/>
                <a:gd name="connsiteY140" fmla="*/ 1210614 h 5517448"/>
                <a:gd name="connsiteX141" fmla="*/ 4729645 w 5067861"/>
                <a:gd name="connsiteY141" fmla="*/ 1313645 h 5517448"/>
                <a:gd name="connsiteX142" fmla="*/ 4742524 w 5067861"/>
                <a:gd name="connsiteY142" fmla="*/ 1442433 h 5517448"/>
                <a:gd name="connsiteX143" fmla="*/ 4755402 w 5067861"/>
                <a:gd name="connsiteY143" fmla="*/ 1481070 h 5517448"/>
                <a:gd name="connsiteX144" fmla="*/ 4768281 w 5067861"/>
                <a:gd name="connsiteY144" fmla="*/ 1532586 h 5517448"/>
                <a:gd name="connsiteX145" fmla="*/ 4755402 w 5067861"/>
                <a:gd name="connsiteY145" fmla="*/ 1751526 h 5517448"/>
                <a:gd name="connsiteX146" fmla="*/ 4716766 w 5067861"/>
                <a:gd name="connsiteY146" fmla="*/ 1867436 h 5517448"/>
                <a:gd name="connsiteX147" fmla="*/ 4703887 w 5067861"/>
                <a:gd name="connsiteY147" fmla="*/ 1906073 h 5517448"/>
                <a:gd name="connsiteX148" fmla="*/ 4742524 w 5067861"/>
                <a:gd name="connsiteY148" fmla="*/ 2163650 h 5517448"/>
                <a:gd name="connsiteX149" fmla="*/ 4768281 w 5067861"/>
                <a:gd name="connsiteY149" fmla="*/ 2305318 h 5517448"/>
                <a:gd name="connsiteX150" fmla="*/ 4806918 w 5067861"/>
                <a:gd name="connsiteY150" fmla="*/ 2331076 h 5517448"/>
                <a:gd name="connsiteX151" fmla="*/ 4858433 w 5067861"/>
                <a:gd name="connsiteY151" fmla="*/ 2446986 h 5517448"/>
                <a:gd name="connsiteX152" fmla="*/ 4871312 w 5067861"/>
                <a:gd name="connsiteY152" fmla="*/ 2485622 h 5517448"/>
                <a:gd name="connsiteX153" fmla="*/ 4884191 w 5067861"/>
                <a:gd name="connsiteY153" fmla="*/ 2588653 h 5517448"/>
                <a:gd name="connsiteX154" fmla="*/ 4922828 w 5067861"/>
                <a:gd name="connsiteY154" fmla="*/ 2601532 h 5517448"/>
                <a:gd name="connsiteX155" fmla="*/ 4961464 w 5067861"/>
                <a:gd name="connsiteY155" fmla="*/ 2627290 h 5517448"/>
                <a:gd name="connsiteX156" fmla="*/ 5051616 w 5067861"/>
                <a:gd name="connsiteY156" fmla="*/ 2691684 h 5517448"/>
                <a:gd name="connsiteX157" fmla="*/ 5051616 w 5067861"/>
                <a:gd name="connsiteY157" fmla="*/ 2884867 h 5517448"/>
                <a:gd name="connsiteX158" fmla="*/ 5012980 w 5067861"/>
                <a:gd name="connsiteY158" fmla="*/ 2923504 h 5517448"/>
                <a:gd name="connsiteX159" fmla="*/ 4974343 w 5067861"/>
                <a:gd name="connsiteY159" fmla="*/ 2936383 h 5517448"/>
                <a:gd name="connsiteX160" fmla="*/ 4768281 w 5067861"/>
                <a:gd name="connsiteY160" fmla="*/ 2987898 h 5517448"/>
                <a:gd name="connsiteX161" fmla="*/ 4755402 w 5067861"/>
                <a:gd name="connsiteY161" fmla="*/ 3026535 h 5517448"/>
                <a:gd name="connsiteX162" fmla="*/ 4716766 w 5067861"/>
                <a:gd name="connsiteY162" fmla="*/ 3052293 h 5517448"/>
                <a:gd name="connsiteX163" fmla="*/ 4691008 w 5067861"/>
                <a:gd name="connsiteY163" fmla="*/ 3090929 h 5517448"/>
                <a:gd name="connsiteX164" fmla="*/ 4575098 w 5067861"/>
                <a:gd name="connsiteY164" fmla="*/ 3181081 h 5517448"/>
                <a:gd name="connsiteX165" fmla="*/ 4497825 w 5067861"/>
                <a:gd name="connsiteY165" fmla="*/ 3232597 h 5517448"/>
                <a:gd name="connsiteX166" fmla="*/ 4420552 w 5067861"/>
                <a:gd name="connsiteY166" fmla="*/ 3245476 h 5517448"/>
                <a:gd name="connsiteX167" fmla="*/ 4381915 w 5067861"/>
                <a:gd name="connsiteY167" fmla="*/ 3271233 h 5517448"/>
                <a:gd name="connsiteX168" fmla="*/ 4330400 w 5067861"/>
                <a:gd name="connsiteY168" fmla="*/ 3309870 h 5517448"/>
                <a:gd name="connsiteX169" fmla="*/ 4291763 w 5067861"/>
                <a:gd name="connsiteY169" fmla="*/ 3322749 h 5517448"/>
                <a:gd name="connsiteX170" fmla="*/ 4188732 w 5067861"/>
                <a:gd name="connsiteY170" fmla="*/ 3348507 h 5517448"/>
                <a:gd name="connsiteX171" fmla="*/ 4175853 w 5067861"/>
                <a:gd name="connsiteY171" fmla="*/ 3387143 h 5517448"/>
                <a:gd name="connsiteX172" fmla="*/ 4098580 w 5067861"/>
                <a:gd name="connsiteY172" fmla="*/ 3438659 h 5517448"/>
                <a:gd name="connsiteX173" fmla="*/ 4072822 w 5067861"/>
                <a:gd name="connsiteY173" fmla="*/ 3477295 h 5517448"/>
                <a:gd name="connsiteX174" fmla="*/ 3995549 w 5067861"/>
                <a:gd name="connsiteY174" fmla="*/ 3541690 h 5517448"/>
                <a:gd name="connsiteX175" fmla="*/ 3918276 w 5067861"/>
                <a:gd name="connsiteY175" fmla="*/ 3567448 h 5517448"/>
                <a:gd name="connsiteX176" fmla="*/ 3828124 w 5067861"/>
                <a:gd name="connsiteY176" fmla="*/ 3593205 h 5517448"/>
                <a:gd name="connsiteX177" fmla="*/ 3789487 w 5067861"/>
                <a:gd name="connsiteY177" fmla="*/ 3618963 h 5517448"/>
                <a:gd name="connsiteX178" fmla="*/ 3776608 w 5067861"/>
                <a:gd name="connsiteY178" fmla="*/ 3657600 h 5517448"/>
                <a:gd name="connsiteX179" fmla="*/ 3982670 w 5067861"/>
                <a:gd name="connsiteY179" fmla="*/ 3709115 h 5517448"/>
                <a:gd name="connsiteX180" fmla="*/ 4059943 w 5067861"/>
                <a:gd name="connsiteY180" fmla="*/ 3760631 h 5517448"/>
                <a:gd name="connsiteX181" fmla="*/ 4227369 w 5067861"/>
                <a:gd name="connsiteY181" fmla="*/ 3799267 h 5517448"/>
                <a:gd name="connsiteX182" fmla="*/ 4304642 w 5067861"/>
                <a:gd name="connsiteY182" fmla="*/ 3915177 h 5517448"/>
                <a:gd name="connsiteX183" fmla="*/ 4343278 w 5067861"/>
                <a:gd name="connsiteY183" fmla="*/ 3928056 h 5517448"/>
                <a:gd name="connsiteX184" fmla="*/ 4369036 w 5067861"/>
                <a:gd name="connsiteY184" fmla="*/ 3966693 h 5517448"/>
                <a:gd name="connsiteX185" fmla="*/ 4407673 w 5067861"/>
                <a:gd name="connsiteY185" fmla="*/ 4005329 h 5517448"/>
                <a:gd name="connsiteX186" fmla="*/ 4446309 w 5067861"/>
                <a:gd name="connsiteY186" fmla="*/ 4082602 h 5517448"/>
                <a:gd name="connsiteX187" fmla="*/ 4523583 w 5067861"/>
                <a:gd name="connsiteY187" fmla="*/ 4134118 h 5517448"/>
                <a:gd name="connsiteX188" fmla="*/ 4600856 w 5067861"/>
                <a:gd name="connsiteY188" fmla="*/ 4198512 h 5517448"/>
                <a:gd name="connsiteX189" fmla="*/ 4613735 w 5067861"/>
                <a:gd name="connsiteY189" fmla="*/ 4237149 h 5517448"/>
                <a:gd name="connsiteX190" fmla="*/ 4652371 w 5067861"/>
                <a:gd name="connsiteY190" fmla="*/ 4262907 h 5517448"/>
                <a:gd name="connsiteX191" fmla="*/ 4678129 w 5067861"/>
                <a:gd name="connsiteY191" fmla="*/ 4301543 h 5517448"/>
                <a:gd name="connsiteX192" fmla="*/ 4691008 w 5067861"/>
                <a:gd name="connsiteY192" fmla="*/ 4340180 h 5517448"/>
                <a:gd name="connsiteX193" fmla="*/ 4755402 w 5067861"/>
                <a:gd name="connsiteY193" fmla="*/ 4417453 h 5517448"/>
                <a:gd name="connsiteX194" fmla="*/ 4781160 w 5067861"/>
                <a:gd name="connsiteY194" fmla="*/ 4456090 h 5517448"/>
                <a:gd name="connsiteX195" fmla="*/ 4742524 w 5067861"/>
                <a:gd name="connsiteY195" fmla="*/ 4468969 h 5517448"/>
                <a:gd name="connsiteX196" fmla="*/ 4266005 w 5067861"/>
                <a:gd name="connsiteY196" fmla="*/ 4481848 h 5517448"/>
                <a:gd name="connsiteX197" fmla="*/ 4227369 w 5067861"/>
                <a:gd name="connsiteY197" fmla="*/ 4597757 h 5517448"/>
                <a:gd name="connsiteX198" fmla="*/ 4021307 w 5067861"/>
                <a:gd name="connsiteY198" fmla="*/ 4597757 h 5517448"/>
                <a:gd name="connsiteX199" fmla="*/ 4008428 w 5067861"/>
                <a:gd name="connsiteY199" fmla="*/ 4687909 h 5517448"/>
                <a:gd name="connsiteX200" fmla="*/ 3969791 w 5067861"/>
                <a:gd name="connsiteY200" fmla="*/ 4700788 h 5517448"/>
                <a:gd name="connsiteX201" fmla="*/ 3892518 w 5067861"/>
                <a:gd name="connsiteY201" fmla="*/ 4687909 h 5517448"/>
                <a:gd name="connsiteX202" fmla="*/ 3815245 w 5067861"/>
                <a:gd name="connsiteY202" fmla="*/ 4623515 h 5517448"/>
                <a:gd name="connsiteX203" fmla="*/ 3673577 w 5067861"/>
                <a:gd name="connsiteY203" fmla="*/ 4649273 h 5517448"/>
                <a:gd name="connsiteX204" fmla="*/ 3596304 w 5067861"/>
                <a:gd name="connsiteY204" fmla="*/ 4700788 h 5517448"/>
                <a:gd name="connsiteX205" fmla="*/ 3557667 w 5067861"/>
                <a:gd name="connsiteY205" fmla="*/ 4726546 h 5517448"/>
                <a:gd name="connsiteX206" fmla="*/ 3403121 w 5067861"/>
                <a:gd name="connsiteY206" fmla="*/ 4739425 h 5517448"/>
                <a:gd name="connsiteX207" fmla="*/ 3325847 w 5067861"/>
                <a:gd name="connsiteY207" fmla="*/ 4765183 h 5517448"/>
                <a:gd name="connsiteX208" fmla="*/ 3248574 w 5067861"/>
                <a:gd name="connsiteY208" fmla="*/ 4803819 h 5517448"/>
                <a:gd name="connsiteX209" fmla="*/ 3235695 w 5067861"/>
                <a:gd name="connsiteY209" fmla="*/ 4842456 h 5517448"/>
                <a:gd name="connsiteX210" fmla="*/ 3209938 w 5067861"/>
                <a:gd name="connsiteY210" fmla="*/ 5035639 h 5517448"/>
                <a:gd name="connsiteX211" fmla="*/ 3184180 w 5067861"/>
                <a:gd name="connsiteY211" fmla="*/ 5074276 h 5517448"/>
                <a:gd name="connsiteX212" fmla="*/ 3158422 w 5067861"/>
                <a:gd name="connsiteY212" fmla="*/ 5151549 h 5517448"/>
                <a:gd name="connsiteX213" fmla="*/ 3171301 w 5067861"/>
                <a:gd name="connsiteY213" fmla="*/ 5409126 h 5517448"/>
                <a:gd name="connsiteX214" fmla="*/ 3171301 w 5067861"/>
                <a:gd name="connsiteY214" fmla="*/ 5512157 h 5517448"/>
                <a:gd name="connsiteX215" fmla="*/ 3106907 w 5067861"/>
                <a:gd name="connsiteY215" fmla="*/ 5512157 h 5517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</a:cxnLst>
              <a:rect l="l" t="t" r="r" b="b"/>
              <a:pathLst>
                <a:path w="5067861" h="5517448">
                  <a:moveTo>
                    <a:pt x="1909171" y="3953814"/>
                  </a:moveTo>
                  <a:cubicBezTo>
                    <a:pt x="1819019" y="3958107"/>
                    <a:pt x="1728657" y="3959198"/>
                    <a:pt x="1638715" y="3966693"/>
                  </a:cubicBezTo>
                  <a:cubicBezTo>
                    <a:pt x="1625186" y="3967820"/>
                    <a:pt x="1613131" y="3975842"/>
                    <a:pt x="1600078" y="3979571"/>
                  </a:cubicBezTo>
                  <a:cubicBezTo>
                    <a:pt x="1583059" y="3984433"/>
                    <a:pt x="1566057" y="3989759"/>
                    <a:pt x="1548563" y="3992450"/>
                  </a:cubicBezTo>
                  <a:cubicBezTo>
                    <a:pt x="1510141" y="3998361"/>
                    <a:pt x="1471290" y="4001036"/>
                    <a:pt x="1432653" y="4005329"/>
                  </a:cubicBezTo>
                  <a:cubicBezTo>
                    <a:pt x="1419774" y="4013915"/>
                    <a:pt x="1407860" y="4024165"/>
                    <a:pt x="1394016" y="4031087"/>
                  </a:cubicBezTo>
                  <a:cubicBezTo>
                    <a:pt x="1302221" y="4076985"/>
                    <a:pt x="1073365" y="4031704"/>
                    <a:pt x="1059166" y="4031087"/>
                  </a:cubicBezTo>
                  <a:cubicBezTo>
                    <a:pt x="1032324" y="4022140"/>
                    <a:pt x="990234" y="4010134"/>
                    <a:pt x="969014" y="3992450"/>
                  </a:cubicBezTo>
                  <a:cubicBezTo>
                    <a:pt x="910466" y="3943660"/>
                    <a:pt x="980095" y="3957708"/>
                    <a:pt x="904619" y="3940935"/>
                  </a:cubicBezTo>
                  <a:cubicBezTo>
                    <a:pt x="879128" y="3935270"/>
                    <a:pt x="852679" y="3934389"/>
                    <a:pt x="827346" y="3928056"/>
                  </a:cubicBezTo>
                  <a:cubicBezTo>
                    <a:pt x="801006" y="3921471"/>
                    <a:pt x="750073" y="3902298"/>
                    <a:pt x="750073" y="3902298"/>
                  </a:cubicBezTo>
                  <a:cubicBezTo>
                    <a:pt x="720022" y="3906591"/>
                    <a:pt x="687072" y="3901601"/>
                    <a:pt x="659921" y="3915177"/>
                  </a:cubicBezTo>
                  <a:cubicBezTo>
                    <a:pt x="647779" y="3921248"/>
                    <a:pt x="653113" y="3941672"/>
                    <a:pt x="647042" y="3953814"/>
                  </a:cubicBezTo>
                  <a:cubicBezTo>
                    <a:pt x="640120" y="3967658"/>
                    <a:pt x="633371" y="3982781"/>
                    <a:pt x="621284" y="3992450"/>
                  </a:cubicBezTo>
                  <a:cubicBezTo>
                    <a:pt x="610683" y="4000931"/>
                    <a:pt x="596038" y="4003097"/>
                    <a:pt x="582647" y="4005329"/>
                  </a:cubicBezTo>
                  <a:cubicBezTo>
                    <a:pt x="544302" y="4011720"/>
                    <a:pt x="505374" y="4013915"/>
                    <a:pt x="466738" y="4018208"/>
                  </a:cubicBezTo>
                  <a:cubicBezTo>
                    <a:pt x="453859" y="4026794"/>
                    <a:pt x="443526" y="4042681"/>
                    <a:pt x="428101" y="4043966"/>
                  </a:cubicBezTo>
                  <a:cubicBezTo>
                    <a:pt x="359086" y="4049717"/>
                    <a:pt x="327983" y="4036351"/>
                    <a:pt x="273555" y="4018208"/>
                  </a:cubicBezTo>
                  <a:cubicBezTo>
                    <a:pt x="139119" y="4063020"/>
                    <a:pt x="223363" y="4045900"/>
                    <a:pt x="15977" y="4031087"/>
                  </a:cubicBezTo>
                  <a:cubicBezTo>
                    <a:pt x="11684" y="3919470"/>
                    <a:pt x="3098" y="3807936"/>
                    <a:pt x="3098" y="3696236"/>
                  </a:cubicBezTo>
                  <a:cubicBezTo>
                    <a:pt x="3098" y="3600289"/>
                    <a:pt x="-18957" y="3539222"/>
                    <a:pt x="54614" y="3490174"/>
                  </a:cubicBezTo>
                  <a:cubicBezTo>
                    <a:pt x="65909" y="3482644"/>
                    <a:pt x="80371" y="3481588"/>
                    <a:pt x="93250" y="3477295"/>
                  </a:cubicBezTo>
                  <a:cubicBezTo>
                    <a:pt x="118323" y="3402078"/>
                    <a:pt x="86511" y="3471156"/>
                    <a:pt x="144766" y="3412901"/>
                  </a:cubicBezTo>
                  <a:cubicBezTo>
                    <a:pt x="155711" y="3401956"/>
                    <a:pt x="159579" y="3385209"/>
                    <a:pt x="170524" y="3374264"/>
                  </a:cubicBezTo>
                  <a:cubicBezTo>
                    <a:pt x="181469" y="3363319"/>
                    <a:pt x="197269" y="3358416"/>
                    <a:pt x="209160" y="3348507"/>
                  </a:cubicBezTo>
                  <a:cubicBezTo>
                    <a:pt x="308330" y="3265865"/>
                    <a:pt x="190501" y="3348068"/>
                    <a:pt x="286433" y="3284112"/>
                  </a:cubicBezTo>
                  <a:cubicBezTo>
                    <a:pt x="355126" y="3181076"/>
                    <a:pt x="264963" y="3305584"/>
                    <a:pt x="350828" y="3219718"/>
                  </a:cubicBezTo>
                  <a:cubicBezTo>
                    <a:pt x="436683" y="3133862"/>
                    <a:pt x="312194" y="3224007"/>
                    <a:pt x="415222" y="3155324"/>
                  </a:cubicBezTo>
                  <a:cubicBezTo>
                    <a:pt x="419515" y="3142445"/>
                    <a:pt x="421508" y="3128554"/>
                    <a:pt x="428101" y="3116687"/>
                  </a:cubicBezTo>
                  <a:cubicBezTo>
                    <a:pt x="484080" y="3015924"/>
                    <a:pt x="461105" y="3042058"/>
                    <a:pt x="569769" y="3026535"/>
                  </a:cubicBezTo>
                  <a:cubicBezTo>
                    <a:pt x="666881" y="2994164"/>
                    <a:pt x="547179" y="3037830"/>
                    <a:pt x="647042" y="2987898"/>
                  </a:cubicBezTo>
                  <a:cubicBezTo>
                    <a:pt x="659184" y="2981827"/>
                    <a:pt x="673536" y="2981090"/>
                    <a:pt x="685678" y="2975019"/>
                  </a:cubicBezTo>
                  <a:cubicBezTo>
                    <a:pt x="699522" y="2968097"/>
                    <a:pt x="710471" y="2956184"/>
                    <a:pt x="724315" y="2949262"/>
                  </a:cubicBezTo>
                  <a:cubicBezTo>
                    <a:pt x="742792" y="2940024"/>
                    <a:pt x="797961" y="2927631"/>
                    <a:pt x="814467" y="2923504"/>
                  </a:cubicBezTo>
                  <a:cubicBezTo>
                    <a:pt x="827346" y="2914918"/>
                    <a:pt x="844518" y="2910625"/>
                    <a:pt x="853104" y="2897746"/>
                  </a:cubicBezTo>
                  <a:cubicBezTo>
                    <a:pt x="862922" y="2883019"/>
                    <a:pt x="859011" y="2862500"/>
                    <a:pt x="865983" y="2846231"/>
                  </a:cubicBezTo>
                  <a:cubicBezTo>
                    <a:pt x="872080" y="2832004"/>
                    <a:pt x="884818" y="2821438"/>
                    <a:pt x="891740" y="2807594"/>
                  </a:cubicBezTo>
                  <a:cubicBezTo>
                    <a:pt x="922843" y="2745387"/>
                    <a:pt x="878126" y="2786618"/>
                    <a:pt x="943256" y="2743200"/>
                  </a:cubicBezTo>
                  <a:cubicBezTo>
                    <a:pt x="1122293" y="2758120"/>
                    <a:pt x="1147912" y="2767139"/>
                    <a:pt x="1355380" y="2743200"/>
                  </a:cubicBezTo>
                  <a:cubicBezTo>
                    <a:pt x="1382352" y="2740088"/>
                    <a:pt x="1432653" y="2717442"/>
                    <a:pt x="1432653" y="2717442"/>
                  </a:cubicBezTo>
                  <a:cubicBezTo>
                    <a:pt x="1492754" y="2721735"/>
                    <a:pt x="1554901" y="2746448"/>
                    <a:pt x="1612957" y="2730321"/>
                  </a:cubicBezTo>
                  <a:cubicBezTo>
                    <a:pt x="1642785" y="2722036"/>
                    <a:pt x="1664473" y="2653048"/>
                    <a:pt x="1664473" y="2653048"/>
                  </a:cubicBezTo>
                  <a:cubicBezTo>
                    <a:pt x="1660180" y="2635876"/>
                    <a:pt x="1661412" y="2616260"/>
                    <a:pt x="1651594" y="2601532"/>
                  </a:cubicBezTo>
                  <a:cubicBezTo>
                    <a:pt x="1633806" y="2574850"/>
                    <a:pt x="1587291" y="2569357"/>
                    <a:pt x="1561442" y="2562895"/>
                  </a:cubicBezTo>
                  <a:cubicBezTo>
                    <a:pt x="1532958" y="2534412"/>
                    <a:pt x="1514977" y="2521483"/>
                    <a:pt x="1497047" y="2485622"/>
                  </a:cubicBezTo>
                  <a:cubicBezTo>
                    <a:pt x="1490976" y="2473480"/>
                    <a:pt x="1487898" y="2460039"/>
                    <a:pt x="1484169" y="2446986"/>
                  </a:cubicBezTo>
                  <a:cubicBezTo>
                    <a:pt x="1478668" y="2427731"/>
                    <a:pt x="1468704" y="2377418"/>
                    <a:pt x="1458411" y="2356833"/>
                  </a:cubicBezTo>
                  <a:cubicBezTo>
                    <a:pt x="1451489" y="2342989"/>
                    <a:pt x="1441239" y="2331076"/>
                    <a:pt x="1432653" y="2318197"/>
                  </a:cubicBezTo>
                  <a:cubicBezTo>
                    <a:pt x="1428360" y="2305318"/>
                    <a:pt x="1426367" y="2291427"/>
                    <a:pt x="1419774" y="2279560"/>
                  </a:cubicBezTo>
                  <a:cubicBezTo>
                    <a:pt x="1404740" y="2252499"/>
                    <a:pt x="1378048" y="2231655"/>
                    <a:pt x="1368259" y="2202287"/>
                  </a:cubicBezTo>
                  <a:cubicBezTo>
                    <a:pt x="1345590" y="2134280"/>
                    <a:pt x="1362912" y="2174949"/>
                    <a:pt x="1303864" y="2086377"/>
                  </a:cubicBezTo>
                  <a:cubicBezTo>
                    <a:pt x="1295278" y="2073498"/>
                    <a:pt x="1283002" y="2062424"/>
                    <a:pt x="1278107" y="2047740"/>
                  </a:cubicBezTo>
                  <a:cubicBezTo>
                    <a:pt x="1259630" y="1992312"/>
                    <a:pt x="1268521" y="2022274"/>
                    <a:pt x="1252349" y="1957588"/>
                  </a:cubicBezTo>
                  <a:cubicBezTo>
                    <a:pt x="1246602" y="1877125"/>
                    <a:pt x="1256700" y="1808901"/>
                    <a:pt x="1226591" y="1738648"/>
                  </a:cubicBezTo>
                  <a:cubicBezTo>
                    <a:pt x="1219028" y="1721001"/>
                    <a:pt x="1209419" y="1704304"/>
                    <a:pt x="1200833" y="1687132"/>
                  </a:cubicBezTo>
                  <a:cubicBezTo>
                    <a:pt x="1202907" y="1660167"/>
                    <a:pt x="1208687" y="1462850"/>
                    <a:pt x="1239470" y="1416676"/>
                  </a:cubicBezTo>
                  <a:cubicBezTo>
                    <a:pt x="1273299" y="1365932"/>
                    <a:pt x="1272593" y="1374334"/>
                    <a:pt x="1290985" y="1300766"/>
                  </a:cubicBezTo>
                  <a:cubicBezTo>
                    <a:pt x="1291826" y="1297400"/>
                    <a:pt x="1310024" y="1219013"/>
                    <a:pt x="1316743" y="1210614"/>
                  </a:cubicBezTo>
                  <a:cubicBezTo>
                    <a:pt x="1346700" y="1173168"/>
                    <a:pt x="1395547" y="1183835"/>
                    <a:pt x="1432653" y="1159098"/>
                  </a:cubicBezTo>
                  <a:lnTo>
                    <a:pt x="1471290" y="1133340"/>
                  </a:lnTo>
                  <a:cubicBezTo>
                    <a:pt x="1475583" y="1120461"/>
                    <a:pt x="1478098" y="1106846"/>
                    <a:pt x="1484169" y="1094704"/>
                  </a:cubicBezTo>
                  <a:cubicBezTo>
                    <a:pt x="1491091" y="1080860"/>
                    <a:pt x="1503829" y="1070294"/>
                    <a:pt x="1509926" y="1056067"/>
                  </a:cubicBezTo>
                  <a:cubicBezTo>
                    <a:pt x="1516898" y="1039798"/>
                    <a:pt x="1515832" y="1020821"/>
                    <a:pt x="1522805" y="1004552"/>
                  </a:cubicBezTo>
                  <a:cubicBezTo>
                    <a:pt x="1528902" y="990325"/>
                    <a:pt x="1539566" y="978510"/>
                    <a:pt x="1548563" y="965915"/>
                  </a:cubicBezTo>
                  <a:cubicBezTo>
                    <a:pt x="1568319" y="938257"/>
                    <a:pt x="1595606" y="906127"/>
                    <a:pt x="1612957" y="875763"/>
                  </a:cubicBezTo>
                  <a:cubicBezTo>
                    <a:pt x="1622482" y="859094"/>
                    <a:pt x="1631585" y="842073"/>
                    <a:pt x="1638715" y="824248"/>
                  </a:cubicBezTo>
                  <a:cubicBezTo>
                    <a:pt x="1648799" y="799039"/>
                    <a:pt x="1655887" y="772732"/>
                    <a:pt x="1664473" y="746974"/>
                  </a:cubicBezTo>
                  <a:lnTo>
                    <a:pt x="1677352" y="708338"/>
                  </a:lnTo>
                  <a:cubicBezTo>
                    <a:pt x="1681645" y="695459"/>
                    <a:pt x="1684160" y="681843"/>
                    <a:pt x="1690231" y="669701"/>
                  </a:cubicBezTo>
                  <a:cubicBezTo>
                    <a:pt x="1698817" y="652529"/>
                    <a:pt x="1706463" y="634855"/>
                    <a:pt x="1715988" y="618186"/>
                  </a:cubicBezTo>
                  <a:cubicBezTo>
                    <a:pt x="1723668" y="604747"/>
                    <a:pt x="1734824" y="593394"/>
                    <a:pt x="1741746" y="579549"/>
                  </a:cubicBezTo>
                  <a:cubicBezTo>
                    <a:pt x="1747817" y="567407"/>
                    <a:pt x="1749583" y="553517"/>
                    <a:pt x="1754625" y="540912"/>
                  </a:cubicBezTo>
                  <a:cubicBezTo>
                    <a:pt x="1766767" y="510556"/>
                    <a:pt x="1780383" y="480811"/>
                    <a:pt x="1793262" y="450760"/>
                  </a:cubicBezTo>
                  <a:cubicBezTo>
                    <a:pt x="1797555" y="407830"/>
                    <a:pt x="1796439" y="364010"/>
                    <a:pt x="1806140" y="321971"/>
                  </a:cubicBezTo>
                  <a:cubicBezTo>
                    <a:pt x="1809620" y="306889"/>
                    <a:pt x="1825801" y="297562"/>
                    <a:pt x="1831898" y="283335"/>
                  </a:cubicBezTo>
                  <a:cubicBezTo>
                    <a:pt x="1838871" y="267066"/>
                    <a:pt x="1839691" y="248773"/>
                    <a:pt x="1844777" y="231819"/>
                  </a:cubicBezTo>
                  <a:cubicBezTo>
                    <a:pt x="1852579" y="205813"/>
                    <a:pt x="1861949" y="180304"/>
                    <a:pt x="1870535" y="154546"/>
                  </a:cubicBezTo>
                  <a:cubicBezTo>
                    <a:pt x="1874828" y="141667"/>
                    <a:pt x="1880121" y="129079"/>
                    <a:pt x="1883414" y="115909"/>
                  </a:cubicBezTo>
                  <a:cubicBezTo>
                    <a:pt x="1901602" y="43158"/>
                    <a:pt x="1892822" y="81750"/>
                    <a:pt x="1909171" y="0"/>
                  </a:cubicBezTo>
                  <a:cubicBezTo>
                    <a:pt x="1928635" y="77856"/>
                    <a:pt x="1916452" y="34722"/>
                    <a:pt x="1947808" y="128788"/>
                  </a:cubicBezTo>
                  <a:cubicBezTo>
                    <a:pt x="1952101" y="141667"/>
                    <a:pt x="1953157" y="156129"/>
                    <a:pt x="1960687" y="167425"/>
                  </a:cubicBezTo>
                  <a:cubicBezTo>
                    <a:pt x="1969273" y="180304"/>
                    <a:pt x="1980159" y="191917"/>
                    <a:pt x="1986445" y="206062"/>
                  </a:cubicBezTo>
                  <a:cubicBezTo>
                    <a:pt x="1997472" y="230873"/>
                    <a:pt x="2003616" y="257577"/>
                    <a:pt x="2012202" y="283335"/>
                  </a:cubicBezTo>
                  <a:lnTo>
                    <a:pt x="2025081" y="321971"/>
                  </a:lnTo>
                  <a:cubicBezTo>
                    <a:pt x="2029374" y="334850"/>
                    <a:pt x="2030430" y="349312"/>
                    <a:pt x="2037960" y="360608"/>
                  </a:cubicBezTo>
                  <a:lnTo>
                    <a:pt x="2063718" y="399245"/>
                  </a:lnTo>
                  <a:cubicBezTo>
                    <a:pt x="2068011" y="416417"/>
                    <a:pt x="2069624" y="434491"/>
                    <a:pt x="2076597" y="450760"/>
                  </a:cubicBezTo>
                  <a:cubicBezTo>
                    <a:pt x="2082694" y="464987"/>
                    <a:pt x="2094675" y="475958"/>
                    <a:pt x="2102355" y="489397"/>
                  </a:cubicBezTo>
                  <a:cubicBezTo>
                    <a:pt x="2111880" y="506066"/>
                    <a:pt x="2120982" y="523087"/>
                    <a:pt x="2128112" y="540912"/>
                  </a:cubicBezTo>
                  <a:cubicBezTo>
                    <a:pt x="2141253" y="573765"/>
                    <a:pt x="2159159" y="631751"/>
                    <a:pt x="2166749" y="669701"/>
                  </a:cubicBezTo>
                  <a:cubicBezTo>
                    <a:pt x="2179128" y="731597"/>
                    <a:pt x="2184593" y="786694"/>
                    <a:pt x="2192507" y="850005"/>
                  </a:cubicBezTo>
                  <a:cubicBezTo>
                    <a:pt x="2213972" y="845712"/>
                    <a:pt x="2239622" y="850565"/>
                    <a:pt x="2256901" y="837126"/>
                  </a:cubicBezTo>
                  <a:cubicBezTo>
                    <a:pt x="2281337" y="818120"/>
                    <a:pt x="2291244" y="785611"/>
                    <a:pt x="2308416" y="759853"/>
                  </a:cubicBezTo>
                  <a:lnTo>
                    <a:pt x="2334174" y="721217"/>
                  </a:lnTo>
                  <a:cubicBezTo>
                    <a:pt x="2342760" y="708338"/>
                    <a:pt x="2347053" y="691166"/>
                    <a:pt x="2359932" y="682580"/>
                  </a:cubicBezTo>
                  <a:cubicBezTo>
                    <a:pt x="2409864" y="649292"/>
                    <a:pt x="2383885" y="661717"/>
                    <a:pt x="2437205" y="643943"/>
                  </a:cubicBezTo>
                  <a:cubicBezTo>
                    <a:pt x="2450084" y="631064"/>
                    <a:pt x="2466997" y="621228"/>
                    <a:pt x="2475842" y="605307"/>
                  </a:cubicBezTo>
                  <a:cubicBezTo>
                    <a:pt x="2489028" y="581573"/>
                    <a:pt x="2493014" y="553791"/>
                    <a:pt x="2501600" y="528033"/>
                  </a:cubicBezTo>
                  <a:cubicBezTo>
                    <a:pt x="2505893" y="515154"/>
                    <a:pt x="2506948" y="500692"/>
                    <a:pt x="2514478" y="489397"/>
                  </a:cubicBezTo>
                  <a:cubicBezTo>
                    <a:pt x="2550379" y="435546"/>
                    <a:pt x="2559236" y="411317"/>
                    <a:pt x="2604631" y="373487"/>
                  </a:cubicBezTo>
                  <a:cubicBezTo>
                    <a:pt x="2616522" y="363578"/>
                    <a:pt x="2631376" y="357638"/>
                    <a:pt x="2643267" y="347729"/>
                  </a:cubicBezTo>
                  <a:cubicBezTo>
                    <a:pt x="2700713" y="299857"/>
                    <a:pt x="2660097" y="312664"/>
                    <a:pt x="2733419" y="283335"/>
                  </a:cubicBezTo>
                  <a:cubicBezTo>
                    <a:pt x="2758628" y="273251"/>
                    <a:pt x="2810693" y="257577"/>
                    <a:pt x="2810693" y="257577"/>
                  </a:cubicBezTo>
                  <a:cubicBezTo>
                    <a:pt x="2823572" y="248991"/>
                    <a:pt x="2835185" y="238105"/>
                    <a:pt x="2849329" y="231819"/>
                  </a:cubicBezTo>
                  <a:cubicBezTo>
                    <a:pt x="2874140" y="220792"/>
                    <a:pt x="2900844" y="214648"/>
                    <a:pt x="2926602" y="206062"/>
                  </a:cubicBezTo>
                  <a:cubicBezTo>
                    <a:pt x="2939481" y="201769"/>
                    <a:pt x="2951927" y="195845"/>
                    <a:pt x="2965239" y="193183"/>
                  </a:cubicBezTo>
                  <a:cubicBezTo>
                    <a:pt x="2986704" y="188890"/>
                    <a:pt x="3008397" y="185613"/>
                    <a:pt x="3029633" y="180304"/>
                  </a:cubicBezTo>
                  <a:cubicBezTo>
                    <a:pt x="3042803" y="177011"/>
                    <a:pt x="3055018" y="170370"/>
                    <a:pt x="3068270" y="167425"/>
                  </a:cubicBezTo>
                  <a:cubicBezTo>
                    <a:pt x="3093761" y="161760"/>
                    <a:pt x="3119851" y="159217"/>
                    <a:pt x="3145543" y="154546"/>
                  </a:cubicBezTo>
                  <a:cubicBezTo>
                    <a:pt x="3167080" y="150630"/>
                    <a:pt x="3188819" y="147427"/>
                    <a:pt x="3209938" y="141667"/>
                  </a:cubicBezTo>
                  <a:cubicBezTo>
                    <a:pt x="3236132" y="134523"/>
                    <a:pt x="3287211" y="115909"/>
                    <a:pt x="3287211" y="115909"/>
                  </a:cubicBezTo>
                  <a:cubicBezTo>
                    <a:pt x="3330141" y="51516"/>
                    <a:pt x="3300091" y="85858"/>
                    <a:pt x="3390242" y="25757"/>
                  </a:cubicBezTo>
                  <a:lnTo>
                    <a:pt x="3428878" y="0"/>
                  </a:lnTo>
                  <a:cubicBezTo>
                    <a:pt x="3450917" y="7346"/>
                    <a:pt x="3491886" y="17238"/>
                    <a:pt x="3506152" y="38636"/>
                  </a:cubicBezTo>
                  <a:cubicBezTo>
                    <a:pt x="3515971" y="53364"/>
                    <a:pt x="3515191" y="72873"/>
                    <a:pt x="3519031" y="90152"/>
                  </a:cubicBezTo>
                  <a:cubicBezTo>
                    <a:pt x="3523779" y="111520"/>
                    <a:pt x="3528310" y="132954"/>
                    <a:pt x="3531909" y="154546"/>
                  </a:cubicBezTo>
                  <a:cubicBezTo>
                    <a:pt x="3536899" y="184489"/>
                    <a:pt x="3533891" y="216366"/>
                    <a:pt x="3544788" y="244698"/>
                  </a:cubicBezTo>
                  <a:cubicBezTo>
                    <a:pt x="3555901" y="273592"/>
                    <a:pt x="3596304" y="321971"/>
                    <a:pt x="3596304" y="321971"/>
                  </a:cubicBezTo>
                  <a:cubicBezTo>
                    <a:pt x="3628675" y="419083"/>
                    <a:pt x="3585010" y="299383"/>
                    <a:pt x="3634940" y="399245"/>
                  </a:cubicBezTo>
                  <a:cubicBezTo>
                    <a:pt x="3641011" y="411387"/>
                    <a:pt x="3639338" y="427281"/>
                    <a:pt x="3647819" y="437881"/>
                  </a:cubicBezTo>
                  <a:cubicBezTo>
                    <a:pt x="3657489" y="449968"/>
                    <a:pt x="3673577" y="455053"/>
                    <a:pt x="3686456" y="463639"/>
                  </a:cubicBezTo>
                  <a:cubicBezTo>
                    <a:pt x="3734048" y="535027"/>
                    <a:pt x="3684985" y="478563"/>
                    <a:pt x="3750850" y="515155"/>
                  </a:cubicBezTo>
                  <a:cubicBezTo>
                    <a:pt x="3777911" y="530189"/>
                    <a:pt x="3800435" y="552825"/>
                    <a:pt x="3828124" y="566670"/>
                  </a:cubicBezTo>
                  <a:cubicBezTo>
                    <a:pt x="3893483" y="599350"/>
                    <a:pt x="3863665" y="581779"/>
                    <a:pt x="3918276" y="618186"/>
                  </a:cubicBezTo>
                  <a:cubicBezTo>
                    <a:pt x="3963548" y="686095"/>
                    <a:pt x="3917928" y="636435"/>
                    <a:pt x="3995549" y="669701"/>
                  </a:cubicBezTo>
                  <a:cubicBezTo>
                    <a:pt x="4111619" y="719446"/>
                    <a:pt x="3935256" y="675673"/>
                    <a:pt x="4098580" y="708338"/>
                  </a:cubicBezTo>
                  <a:cubicBezTo>
                    <a:pt x="4111459" y="716924"/>
                    <a:pt x="4123372" y="727173"/>
                    <a:pt x="4137216" y="734095"/>
                  </a:cubicBezTo>
                  <a:cubicBezTo>
                    <a:pt x="4149358" y="740166"/>
                    <a:pt x="4163142" y="742207"/>
                    <a:pt x="4175853" y="746974"/>
                  </a:cubicBezTo>
                  <a:cubicBezTo>
                    <a:pt x="4197499" y="755091"/>
                    <a:pt x="4218782" y="764146"/>
                    <a:pt x="4240247" y="772732"/>
                  </a:cubicBezTo>
                  <a:cubicBezTo>
                    <a:pt x="4257419" y="764146"/>
                    <a:pt x="4274116" y="754537"/>
                    <a:pt x="4291763" y="746974"/>
                  </a:cubicBezTo>
                  <a:cubicBezTo>
                    <a:pt x="4381718" y="708422"/>
                    <a:pt x="4508311" y="725200"/>
                    <a:pt x="4587977" y="721217"/>
                  </a:cubicBezTo>
                  <a:cubicBezTo>
                    <a:pt x="4600856" y="708338"/>
                    <a:pt x="4612237" y="693762"/>
                    <a:pt x="4626614" y="682580"/>
                  </a:cubicBezTo>
                  <a:cubicBezTo>
                    <a:pt x="4651050" y="663574"/>
                    <a:pt x="4703887" y="631064"/>
                    <a:pt x="4703887" y="631064"/>
                  </a:cubicBezTo>
                  <a:cubicBezTo>
                    <a:pt x="4721059" y="635357"/>
                    <a:pt x="4738968" y="637369"/>
                    <a:pt x="4755402" y="643943"/>
                  </a:cubicBezTo>
                  <a:cubicBezTo>
                    <a:pt x="4782141" y="654638"/>
                    <a:pt x="4805151" y="674111"/>
                    <a:pt x="4832676" y="682580"/>
                  </a:cubicBezTo>
                  <a:cubicBezTo>
                    <a:pt x="4861689" y="691507"/>
                    <a:pt x="4892777" y="691166"/>
                    <a:pt x="4922828" y="695459"/>
                  </a:cubicBezTo>
                  <a:cubicBezTo>
                    <a:pt x="4950730" y="807065"/>
                    <a:pt x="4932382" y="679676"/>
                    <a:pt x="4884191" y="824248"/>
                  </a:cubicBezTo>
                  <a:lnTo>
                    <a:pt x="4858433" y="901521"/>
                  </a:lnTo>
                  <a:cubicBezTo>
                    <a:pt x="4856068" y="922804"/>
                    <a:pt x="4853654" y="1018308"/>
                    <a:pt x="4832676" y="1056067"/>
                  </a:cubicBezTo>
                  <a:cubicBezTo>
                    <a:pt x="4817642" y="1083128"/>
                    <a:pt x="4781160" y="1133340"/>
                    <a:pt x="4781160" y="1133340"/>
                  </a:cubicBezTo>
                  <a:cubicBezTo>
                    <a:pt x="4772574" y="1159098"/>
                    <a:pt x="4760726" y="1183990"/>
                    <a:pt x="4755402" y="1210614"/>
                  </a:cubicBezTo>
                  <a:cubicBezTo>
                    <a:pt x="4739862" y="1288320"/>
                    <a:pt x="4749446" y="1254242"/>
                    <a:pt x="4729645" y="1313645"/>
                  </a:cubicBezTo>
                  <a:cubicBezTo>
                    <a:pt x="4733938" y="1356574"/>
                    <a:pt x="4735964" y="1399791"/>
                    <a:pt x="4742524" y="1442433"/>
                  </a:cubicBezTo>
                  <a:cubicBezTo>
                    <a:pt x="4744588" y="1455851"/>
                    <a:pt x="4751673" y="1468017"/>
                    <a:pt x="4755402" y="1481070"/>
                  </a:cubicBezTo>
                  <a:cubicBezTo>
                    <a:pt x="4760265" y="1498089"/>
                    <a:pt x="4763988" y="1515414"/>
                    <a:pt x="4768281" y="1532586"/>
                  </a:cubicBezTo>
                  <a:cubicBezTo>
                    <a:pt x="4763988" y="1605566"/>
                    <a:pt x="4764857" y="1679034"/>
                    <a:pt x="4755402" y="1751526"/>
                  </a:cubicBezTo>
                  <a:cubicBezTo>
                    <a:pt x="4755401" y="1751536"/>
                    <a:pt x="4723207" y="1848112"/>
                    <a:pt x="4716766" y="1867436"/>
                  </a:cubicBezTo>
                  <a:lnTo>
                    <a:pt x="4703887" y="1906073"/>
                  </a:lnTo>
                  <a:cubicBezTo>
                    <a:pt x="4723532" y="2102524"/>
                    <a:pt x="4705859" y="1968101"/>
                    <a:pt x="4742524" y="2163650"/>
                  </a:cubicBezTo>
                  <a:cubicBezTo>
                    <a:pt x="4742593" y="2164015"/>
                    <a:pt x="4764035" y="2297887"/>
                    <a:pt x="4768281" y="2305318"/>
                  </a:cubicBezTo>
                  <a:cubicBezTo>
                    <a:pt x="4775961" y="2318757"/>
                    <a:pt x="4794039" y="2322490"/>
                    <a:pt x="4806918" y="2331076"/>
                  </a:cubicBezTo>
                  <a:cubicBezTo>
                    <a:pt x="4847738" y="2392304"/>
                    <a:pt x="4827780" y="2355026"/>
                    <a:pt x="4858433" y="2446986"/>
                  </a:cubicBezTo>
                  <a:lnTo>
                    <a:pt x="4871312" y="2485622"/>
                  </a:lnTo>
                  <a:cubicBezTo>
                    <a:pt x="4875605" y="2519966"/>
                    <a:pt x="4870134" y="2557025"/>
                    <a:pt x="4884191" y="2588653"/>
                  </a:cubicBezTo>
                  <a:cubicBezTo>
                    <a:pt x="4889705" y="2601059"/>
                    <a:pt x="4910686" y="2595461"/>
                    <a:pt x="4922828" y="2601532"/>
                  </a:cubicBezTo>
                  <a:cubicBezTo>
                    <a:pt x="4936672" y="2608454"/>
                    <a:pt x="4948869" y="2618293"/>
                    <a:pt x="4961464" y="2627290"/>
                  </a:cubicBezTo>
                  <a:cubicBezTo>
                    <a:pt x="5073286" y="2707162"/>
                    <a:pt x="4960563" y="2630980"/>
                    <a:pt x="5051616" y="2691684"/>
                  </a:cubicBezTo>
                  <a:cubicBezTo>
                    <a:pt x="5066706" y="2767132"/>
                    <a:pt x="5078992" y="2795893"/>
                    <a:pt x="5051616" y="2884867"/>
                  </a:cubicBezTo>
                  <a:cubicBezTo>
                    <a:pt x="5046260" y="2902275"/>
                    <a:pt x="5028134" y="2913401"/>
                    <a:pt x="5012980" y="2923504"/>
                  </a:cubicBezTo>
                  <a:cubicBezTo>
                    <a:pt x="5001684" y="2931034"/>
                    <a:pt x="4987222" y="2932090"/>
                    <a:pt x="4974343" y="2936383"/>
                  </a:cubicBezTo>
                  <a:cubicBezTo>
                    <a:pt x="4878476" y="3032250"/>
                    <a:pt x="5008115" y="2919374"/>
                    <a:pt x="4768281" y="2987898"/>
                  </a:cubicBezTo>
                  <a:cubicBezTo>
                    <a:pt x="4755228" y="2991628"/>
                    <a:pt x="4763883" y="3015934"/>
                    <a:pt x="4755402" y="3026535"/>
                  </a:cubicBezTo>
                  <a:cubicBezTo>
                    <a:pt x="4745733" y="3038622"/>
                    <a:pt x="4729645" y="3043707"/>
                    <a:pt x="4716766" y="3052293"/>
                  </a:cubicBezTo>
                  <a:cubicBezTo>
                    <a:pt x="4708180" y="3065172"/>
                    <a:pt x="4700917" y="3079038"/>
                    <a:pt x="4691008" y="3090929"/>
                  </a:cubicBezTo>
                  <a:cubicBezTo>
                    <a:pt x="4653177" y="3136326"/>
                    <a:pt x="4628951" y="3145179"/>
                    <a:pt x="4575098" y="3181081"/>
                  </a:cubicBezTo>
                  <a:cubicBezTo>
                    <a:pt x="4575096" y="3181082"/>
                    <a:pt x="4497827" y="3232597"/>
                    <a:pt x="4497825" y="3232597"/>
                  </a:cubicBezTo>
                  <a:lnTo>
                    <a:pt x="4420552" y="3245476"/>
                  </a:lnTo>
                  <a:cubicBezTo>
                    <a:pt x="4407673" y="3254062"/>
                    <a:pt x="4394510" y="3262236"/>
                    <a:pt x="4381915" y="3271233"/>
                  </a:cubicBezTo>
                  <a:cubicBezTo>
                    <a:pt x="4364448" y="3283709"/>
                    <a:pt x="4349037" y="3299220"/>
                    <a:pt x="4330400" y="3309870"/>
                  </a:cubicBezTo>
                  <a:cubicBezTo>
                    <a:pt x="4318613" y="3316605"/>
                    <a:pt x="4304860" y="3319177"/>
                    <a:pt x="4291763" y="3322749"/>
                  </a:cubicBezTo>
                  <a:cubicBezTo>
                    <a:pt x="4257610" y="3332064"/>
                    <a:pt x="4188732" y="3348507"/>
                    <a:pt x="4188732" y="3348507"/>
                  </a:cubicBezTo>
                  <a:cubicBezTo>
                    <a:pt x="4184439" y="3361386"/>
                    <a:pt x="4185452" y="3377544"/>
                    <a:pt x="4175853" y="3387143"/>
                  </a:cubicBezTo>
                  <a:cubicBezTo>
                    <a:pt x="4153963" y="3409033"/>
                    <a:pt x="4098580" y="3438659"/>
                    <a:pt x="4098580" y="3438659"/>
                  </a:cubicBezTo>
                  <a:cubicBezTo>
                    <a:pt x="4089994" y="3451538"/>
                    <a:pt x="4082731" y="3465404"/>
                    <a:pt x="4072822" y="3477295"/>
                  </a:cubicBezTo>
                  <a:cubicBezTo>
                    <a:pt x="4054982" y="3498703"/>
                    <a:pt x="4022365" y="3529772"/>
                    <a:pt x="3995549" y="3541690"/>
                  </a:cubicBezTo>
                  <a:cubicBezTo>
                    <a:pt x="3970738" y="3552717"/>
                    <a:pt x="3944616" y="3560863"/>
                    <a:pt x="3918276" y="3567448"/>
                  </a:cubicBezTo>
                  <a:cubicBezTo>
                    <a:pt x="3901765" y="3571575"/>
                    <a:pt x="3846604" y="3583965"/>
                    <a:pt x="3828124" y="3593205"/>
                  </a:cubicBezTo>
                  <a:cubicBezTo>
                    <a:pt x="3814280" y="3600127"/>
                    <a:pt x="3802366" y="3610377"/>
                    <a:pt x="3789487" y="3618963"/>
                  </a:cubicBezTo>
                  <a:cubicBezTo>
                    <a:pt x="3785194" y="3631842"/>
                    <a:pt x="3776608" y="3644024"/>
                    <a:pt x="3776608" y="3657600"/>
                  </a:cubicBezTo>
                  <a:cubicBezTo>
                    <a:pt x="3776608" y="3755242"/>
                    <a:pt x="3934193" y="3705883"/>
                    <a:pt x="3982670" y="3709115"/>
                  </a:cubicBezTo>
                  <a:cubicBezTo>
                    <a:pt x="4008428" y="3726287"/>
                    <a:pt x="4030575" y="3750842"/>
                    <a:pt x="4059943" y="3760631"/>
                  </a:cubicBezTo>
                  <a:cubicBezTo>
                    <a:pt x="4166014" y="3795987"/>
                    <a:pt x="4110338" y="3782548"/>
                    <a:pt x="4227369" y="3799267"/>
                  </a:cubicBezTo>
                  <a:cubicBezTo>
                    <a:pt x="4253103" y="3876470"/>
                    <a:pt x="4236790" y="3876404"/>
                    <a:pt x="4304642" y="3915177"/>
                  </a:cubicBezTo>
                  <a:cubicBezTo>
                    <a:pt x="4316429" y="3921912"/>
                    <a:pt x="4330399" y="3923763"/>
                    <a:pt x="4343278" y="3928056"/>
                  </a:cubicBezTo>
                  <a:cubicBezTo>
                    <a:pt x="4351864" y="3940935"/>
                    <a:pt x="4359127" y="3954802"/>
                    <a:pt x="4369036" y="3966693"/>
                  </a:cubicBezTo>
                  <a:cubicBezTo>
                    <a:pt x="4380696" y="3980685"/>
                    <a:pt x="4397570" y="3990175"/>
                    <a:pt x="4407673" y="4005329"/>
                  </a:cubicBezTo>
                  <a:cubicBezTo>
                    <a:pt x="4438908" y="4052180"/>
                    <a:pt x="4397674" y="4040047"/>
                    <a:pt x="4446309" y="4082602"/>
                  </a:cubicBezTo>
                  <a:cubicBezTo>
                    <a:pt x="4469607" y="4102987"/>
                    <a:pt x="4501693" y="4112228"/>
                    <a:pt x="4523583" y="4134118"/>
                  </a:cubicBezTo>
                  <a:cubicBezTo>
                    <a:pt x="4573164" y="4183700"/>
                    <a:pt x="4547064" y="4162652"/>
                    <a:pt x="4600856" y="4198512"/>
                  </a:cubicBezTo>
                  <a:cubicBezTo>
                    <a:pt x="4605149" y="4211391"/>
                    <a:pt x="4605254" y="4226548"/>
                    <a:pt x="4613735" y="4237149"/>
                  </a:cubicBezTo>
                  <a:cubicBezTo>
                    <a:pt x="4623404" y="4249236"/>
                    <a:pt x="4641426" y="4251962"/>
                    <a:pt x="4652371" y="4262907"/>
                  </a:cubicBezTo>
                  <a:cubicBezTo>
                    <a:pt x="4663316" y="4273852"/>
                    <a:pt x="4669543" y="4288664"/>
                    <a:pt x="4678129" y="4301543"/>
                  </a:cubicBezTo>
                  <a:cubicBezTo>
                    <a:pt x="4682422" y="4314422"/>
                    <a:pt x="4684937" y="4328038"/>
                    <a:pt x="4691008" y="4340180"/>
                  </a:cubicBezTo>
                  <a:cubicBezTo>
                    <a:pt x="4714990" y="4388144"/>
                    <a:pt x="4719798" y="4374728"/>
                    <a:pt x="4755402" y="4417453"/>
                  </a:cubicBezTo>
                  <a:cubicBezTo>
                    <a:pt x="4765311" y="4429344"/>
                    <a:pt x="4772574" y="4443211"/>
                    <a:pt x="4781160" y="4456090"/>
                  </a:cubicBezTo>
                  <a:cubicBezTo>
                    <a:pt x="4768281" y="4460383"/>
                    <a:pt x="4756082" y="4468291"/>
                    <a:pt x="4742524" y="4468969"/>
                  </a:cubicBezTo>
                  <a:cubicBezTo>
                    <a:pt x="4583825" y="4476904"/>
                    <a:pt x="4420158" y="4443310"/>
                    <a:pt x="4266005" y="4481848"/>
                  </a:cubicBezTo>
                  <a:cubicBezTo>
                    <a:pt x="4226495" y="4491726"/>
                    <a:pt x="4227369" y="4597757"/>
                    <a:pt x="4227369" y="4597757"/>
                  </a:cubicBezTo>
                  <a:cubicBezTo>
                    <a:pt x="4182079" y="4591287"/>
                    <a:pt x="4060653" y="4566280"/>
                    <a:pt x="4021307" y="4597757"/>
                  </a:cubicBezTo>
                  <a:cubicBezTo>
                    <a:pt x="3997603" y="4616720"/>
                    <a:pt x="4022004" y="4660758"/>
                    <a:pt x="4008428" y="4687909"/>
                  </a:cubicBezTo>
                  <a:cubicBezTo>
                    <a:pt x="4002357" y="4700051"/>
                    <a:pt x="3982670" y="4696495"/>
                    <a:pt x="3969791" y="4700788"/>
                  </a:cubicBezTo>
                  <a:cubicBezTo>
                    <a:pt x="3944033" y="4696495"/>
                    <a:pt x="3917291" y="4696167"/>
                    <a:pt x="3892518" y="4687909"/>
                  </a:cubicBezTo>
                  <a:cubicBezTo>
                    <a:pt x="3865619" y="4678943"/>
                    <a:pt x="3833181" y="4641451"/>
                    <a:pt x="3815245" y="4623515"/>
                  </a:cubicBezTo>
                  <a:cubicBezTo>
                    <a:pt x="3792790" y="4626322"/>
                    <a:pt x="3708160" y="4630060"/>
                    <a:pt x="3673577" y="4649273"/>
                  </a:cubicBezTo>
                  <a:cubicBezTo>
                    <a:pt x="3646516" y="4664307"/>
                    <a:pt x="3622062" y="4683616"/>
                    <a:pt x="3596304" y="4700788"/>
                  </a:cubicBezTo>
                  <a:cubicBezTo>
                    <a:pt x="3583425" y="4709374"/>
                    <a:pt x="3573092" y="4725261"/>
                    <a:pt x="3557667" y="4726546"/>
                  </a:cubicBezTo>
                  <a:lnTo>
                    <a:pt x="3403121" y="4739425"/>
                  </a:lnTo>
                  <a:cubicBezTo>
                    <a:pt x="3377363" y="4748011"/>
                    <a:pt x="3348438" y="4750122"/>
                    <a:pt x="3325847" y="4765183"/>
                  </a:cubicBezTo>
                  <a:cubicBezTo>
                    <a:pt x="3275915" y="4798470"/>
                    <a:pt x="3301895" y="4786045"/>
                    <a:pt x="3248574" y="4803819"/>
                  </a:cubicBezTo>
                  <a:cubicBezTo>
                    <a:pt x="3244281" y="4816698"/>
                    <a:pt x="3237489" y="4828999"/>
                    <a:pt x="3235695" y="4842456"/>
                  </a:cubicBezTo>
                  <a:cubicBezTo>
                    <a:pt x="3230466" y="4881675"/>
                    <a:pt x="3236857" y="4981800"/>
                    <a:pt x="3209938" y="5035639"/>
                  </a:cubicBezTo>
                  <a:cubicBezTo>
                    <a:pt x="3203016" y="5049484"/>
                    <a:pt x="3190467" y="5060131"/>
                    <a:pt x="3184180" y="5074276"/>
                  </a:cubicBezTo>
                  <a:cubicBezTo>
                    <a:pt x="3173153" y="5099087"/>
                    <a:pt x="3158422" y="5151549"/>
                    <a:pt x="3158422" y="5151549"/>
                  </a:cubicBezTo>
                  <a:cubicBezTo>
                    <a:pt x="3162715" y="5237408"/>
                    <a:pt x="3164162" y="5323457"/>
                    <a:pt x="3171301" y="5409126"/>
                  </a:cubicBezTo>
                  <a:cubicBezTo>
                    <a:pt x="3173109" y="5430816"/>
                    <a:pt x="3203837" y="5490466"/>
                    <a:pt x="3171301" y="5512157"/>
                  </a:cubicBezTo>
                  <a:cubicBezTo>
                    <a:pt x="3153441" y="5524063"/>
                    <a:pt x="3128372" y="5512157"/>
                    <a:pt x="3106907" y="5512157"/>
                  </a:cubicBezTo>
                </a:path>
              </a:pathLst>
            </a:custGeom>
            <a:noFill/>
            <a:ln w="63500">
              <a:solidFill>
                <a:schemeClr val="accent4">
                  <a:lumMod val="20000"/>
                  <a:lumOff val="8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</p:grpSp>
      <p:sp>
        <p:nvSpPr>
          <p:cNvPr id="8" name="Rectangle 7"/>
          <p:cNvSpPr/>
          <p:nvPr/>
        </p:nvSpPr>
        <p:spPr>
          <a:xfrm>
            <a:off x="5970376" y="5978768"/>
            <a:ext cx="5036235" cy="8792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9" name="Rectangle 8"/>
          <p:cNvSpPr/>
          <p:nvPr/>
        </p:nvSpPr>
        <p:spPr>
          <a:xfrm>
            <a:off x="4662083" y="5978768"/>
            <a:ext cx="1308294" cy="8792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0" name="Line Callout 1 9"/>
          <p:cNvSpPr/>
          <p:nvPr/>
        </p:nvSpPr>
        <p:spPr>
          <a:xfrm rot="10800000">
            <a:off x="48203" y="2902941"/>
            <a:ext cx="1716427" cy="1524679"/>
          </a:xfrm>
          <a:prstGeom prst="borderCallout1">
            <a:avLst>
              <a:gd name="adj1" fmla="val 53553"/>
              <a:gd name="adj2" fmla="val -310"/>
              <a:gd name="adj3" fmla="val -4108"/>
              <a:gd name="adj4" fmla="val -163505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2" y="2963946"/>
            <a:ext cx="552977" cy="55297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4340" y="2945074"/>
            <a:ext cx="622126" cy="6221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2" y="3609332"/>
            <a:ext cx="552977" cy="63197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615" y="3609332"/>
            <a:ext cx="644246" cy="644246"/>
          </a:xfrm>
          <a:prstGeom prst="rect">
            <a:avLst/>
          </a:prstGeom>
        </p:spPr>
      </p:pic>
      <p:sp>
        <p:nvSpPr>
          <p:cNvPr id="16" name="Line Callout 1 15"/>
          <p:cNvSpPr/>
          <p:nvPr/>
        </p:nvSpPr>
        <p:spPr>
          <a:xfrm rot="10800000">
            <a:off x="368967" y="472560"/>
            <a:ext cx="1413585" cy="1218127"/>
          </a:xfrm>
          <a:prstGeom prst="borderCallout1">
            <a:avLst>
              <a:gd name="adj1" fmla="val 53553"/>
              <a:gd name="adj2" fmla="val -310"/>
              <a:gd name="adj3" fmla="val 96370"/>
              <a:gd name="adj4" fmla="val -192076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8" t="3041" r="16422" b="4562"/>
          <a:stretch/>
        </p:blipFill>
        <p:spPr>
          <a:xfrm>
            <a:off x="475784" y="568275"/>
            <a:ext cx="526345" cy="51334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683" y="982202"/>
            <a:ext cx="552977" cy="631974"/>
          </a:xfrm>
          <a:prstGeom prst="rect">
            <a:avLst/>
          </a:prstGeom>
        </p:spPr>
      </p:pic>
      <p:sp>
        <p:nvSpPr>
          <p:cNvPr id="18" name="Line Callout 1 17"/>
          <p:cNvSpPr/>
          <p:nvPr/>
        </p:nvSpPr>
        <p:spPr>
          <a:xfrm>
            <a:off x="10337338" y="183117"/>
            <a:ext cx="1182102" cy="957820"/>
          </a:xfrm>
          <a:prstGeom prst="borderCallout1">
            <a:avLst>
              <a:gd name="adj1" fmla="val 53553"/>
              <a:gd name="adj2" fmla="val -310"/>
              <a:gd name="adj3" fmla="val 169261"/>
              <a:gd name="adj4" fmla="val -214924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0415" y="365124"/>
            <a:ext cx="552977" cy="631974"/>
          </a:xfrm>
          <a:prstGeom prst="rect">
            <a:avLst/>
          </a:prstGeom>
        </p:spPr>
      </p:pic>
      <p:sp>
        <p:nvSpPr>
          <p:cNvPr id="20" name="Line Callout 1 19"/>
          <p:cNvSpPr/>
          <p:nvPr/>
        </p:nvSpPr>
        <p:spPr>
          <a:xfrm>
            <a:off x="9705474" y="1506062"/>
            <a:ext cx="2117559" cy="1076717"/>
          </a:xfrm>
          <a:prstGeom prst="borderCallout1">
            <a:avLst>
              <a:gd name="adj1" fmla="val 53553"/>
              <a:gd name="adj2" fmla="val -310"/>
              <a:gd name="adj3" fmla="val 165067"/>
              <a:gd name="adj4" fmla="val -72666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4361" y="1779324"/>
            <a:ext cx="552977" cy="55297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7421" y="1725537"/>
            <a:ext cx="552977" cy="63197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98" r="12824"/>
          <a:stretch/>
        </p:blipFill>
        <p:spPr>
          <a:xfrm flipH="1">
            <a:off x="11032631" y="1780262"/>
            <a:ext cx="670537" cy="572759"/>
          </a:xfrm>
          <a:prstGeom prst="rect">
            <a:avLst/>
          </a:prstGeom>
        </p:spPr>
      </p:pic>
      <p:sp>
        <p:nvSpPr>
          <p:cNvPr id="24" name="Line Callout 1 23"/>
          <p:cNvSpPr/>
          <p:nvPr/>
        </p:nvSpPr>
        <p:spPr>
          <a:xfrm>
            <a:off x="9236242" y="3516923"/>
            <a:ext cx="1181180" cy="800228"/>
          </a:xfrm>
          <a:prstGeom prst="borderCallout1">
            <a:avLst>
              <a:gd name="adj1" fmla="val 53553"/>
              <a:gd name="adj2" fmla="val -310"/>
              <a:gd name="adj3" fmla="val 183109"/>
              <a:gd name="adj4" fmla="val -137857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1117" y="3553198"/>
            <a:ext cx="721145" cy="721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97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grpSp>
        <p:nvGrpSpPr>
          <p:cNvPr id="6" name="Group 5"/>
          <p:cNvGrpSpPr/>
          <p:nvPr/>
        </p:nvGrpSpPr>
        <p:grpSpPr>
          <a:xfrm>
            <a:off x="1235322" y="0"/>
            <a:ext cx="9792431" cy="6858000"/>
            <a:chOff x="1235322" y="0"/>
            <a:chExt cx="9792431" cy="6858000"/>
          </a:xfrm>
        </p:grpSpPr>
        <p:pic>
          <p:nvPicPr>
            <p:cNvPr id="4" name="Content Placeholder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0" t="1623" r="1148" b="1928"/>
            <a:stretch/>
          </p:blipFill>
          <p:spPr>
            <a:xfrm>
              <a:off x="1235322" y="0"/>
              <a:ext cx="9792431" cy="6858000"/>
            </a:xfrm>
            <a:prstGeom prst="rect">
              <a:avLst/>
            </a:prstGeom>
          </p:spPr>
        </p:pic>
        <p:sp>
          <p:nvSpPr>
            <p:cNvPr id="5" name="Freeform 4"/>
            <p:cNvSpPr/>
            <p:nvPr/>
          </p:nvSpPr>
          <p:spPr>
            <a:xfrm>
              <a:off x="2775284" y="565176"/>
              <a:ext cx="5224052" cy="5593731"/>
            </a:xfrm>
            <a:custGeom>
              <a:avLst/>
              <a:gdLst>
                <a:gd name="connsiteX0" fmla="*/ 1909171 w 5067861"/>
                <a:gd name="connsiteY0" fmla="*/ 3953814 h 5517448"/>
                <a:gd name="connsiteX1" fmla="*/ 1638715 w 5067861"/>
                <a:gd name="connsiteY1" fmla="*/ 3966693 h 5517448"/>
                <a:gd name="connsiteX2" fmla="*/ 1600078 w 5067861"/>
                <a:gd name="connsiteY2" fmla="*/ 3979571 h 5517448"/>
                <a:gd name="connsiteX3" fmla="*/ 1548563 w 5067861"/>
                <a:gd name="connsiteY3" fmla="*/ 3992450 h 5517448"/>
                <a:gd name="connsiteX4" fmla="*/ 1432653 w 5067861"/>
                <a:gd name="connsiteY4" fmla="*/ 4005329 h 5517448"/>
                <a:gd name="connsiteX5" fmla="*/ 1394016 w 5067861"/>
                <a:gd name="connsiteY5" fmla="*/ 4031087 h 5517448"/>
                <a:gd name="connsiteX6" fmla="*/ 1059166 w 5067861"/>
                <a:gd name="connsiteY6" fmla="*/ 4031087 h 5517448"/>
                <a:gd name="connsiteX7" fmla="*/ 969014 w 5067861"/>
                <a:gd name="connsiteY7" fmla="*/ 3992450 h 5517448"/>
                <a:gd name="connsiteX8" fmla="*/ 904619 w 5067861"/>
                <a:gd name="connsiteY8" fmla="*/ 3940935 h 5517448"/>
                <a:gd name="connsiteX9" fmla="*/ 827346 w 5067861"/>
                <a:gd name="connsiteY9" fmla="*/ 3928056 h 5517448"/>
                <a:gd name="connsiteX10" fmla="*/ 750073 w 5067861"/>
                <a:gd name="connsiteY10" fmla="*/ 3902298 h 5517448"/>
                <a:gd name="connsiteX11" fmla="*/ 659921 w 5067861"/>
                <a:gd name="connsiteY11" fmla="*/ 3915177 h 5517448"/>
                <a:gd name="connsiteX12" fmla="*/ 647042 w 5067861"/>
                <a:gd name="connsiteY12" fmla="*/ 3953814 h 5517448"/>
                <a:gd name="connsiteX13" fmla="*/ 621284 w 5067861"/>
                <a:gd name="connsiteY13" fmla="*/ 3992450 h 5517448"/>
                <a:gd name="connsiteX14" fmla="*/ 582647 w 5067861"/>
                <a:gd name="connsiteY14" fmla="*/ 4005329 h 5517448"/>
                <a:gd name="connsiteX15" fmla="*/ 466738 w 5067861"/>
                <a:gd name="connsiteY15" fmla="*/ 4018208 h 5517448"/>
                <a:gd name="connsiteX16" fmla="*/ 428101 w 5067861"/>
                <a:gd name="connsiteY16" fmla="*/ 4043966 h 5517448"/>
                <a:gd name="connsiteX17" fmla="*/ 273555 w 5067861"/>
                <a:gd name="connsiteY17" fmla="*/ 4018208 h 5517448"/>
                <a:gd name="connsiteX18" fmla="*/ 15977 w 5067861"/>
                <a:gd name="connsiteY18" fmla="*/ 4031087 h 5517448"/>
                <a:gd name="connsiteX19" fmla="*/ 3098 w 5067861"/>
                <a:gd name="connsiteY19" fmla="*/ 3696236 h 5517448"/>
                <a:gd name="connsiteX20" fmla="*/ 54614 w 5067861"/>
                <a:gd name="connsiteY20" fmla="*/ 3490174 h 5517448"/>
                <a:gd name="connsiteX21" fmla="*/ 93250 w 5067861"/>
                <a:gd name="connsiteY21" fmla="*/ 3477295 h 5517448"/>
                <a:gd name="connsiteX22" fmla="*/ 144766 w 5067861"/>
                <a:gd name="connsiteY22" fmla="*/ 3412901 h 5517448"/>
                <a:gd name="connsiteX23" fmla="*/ 170524 w 5067861"/>
                <a:gd name="connsiteY23" fmla="*/ 3374264 h 5517448"/>
                <a:gd name="connsiteX24" fmla="*/ 209160 w 5067861"/>
                <a:gd name="connsiteY24" fmla="*/ 3348507 h 5517448"/>
                <a:gd name="connsiteX25" fmla="*/ 286433 w 5067861"/>
                <a:gd name="connsiteY25" fmla="*/ 3284112 h 5517448"/>
                <a:gd name="connsiteX26" fmla="*/ 350828 w 5067861"/>
                <a:gd name="connsiteY26" fmla="*/ 3219718 h 5517448"/>
                <a:gd name="connsiteX27" fmla="*/ 415222 w 5067861"/>
                <a:gd name="connsiteY27" fmla="*/ 3155324 h 5517448"/>
                <a:gd name="connsiteX28" fmla="*/ 428101 w 5067861"/>
                <a:gd name="connsiteY28" fmla="*/ 3116687 h 5517448"/>
                <a:gd name="connsiteX29" fmla="*/ 569769 w 5067861"/>
                <a:gd name="connsiteY29" fmla="*/ 3026535 h 5517448"/>
                <a:gd name="connsiteX30" fmla="*/ 647042 w 5067861"/>
                <a:gd name="connsiteY30" fmla="*/ 2987898 h 5517448"/>
                <a:gd name="connsiteX31" fmla="*/ 685678 w 5067861"/>
                <a:gd name="connsiteY31" fmla="*/ 2975019 h 5517448"/>
                <a:gd name="connsiteX32" fmla="*/ 724315 w 5067861"/>
                <a:gd name="connsiteY32" fmla="*/ 2949262 h 5517448"/>
                <a:gd name="connsiteX33" fmla="*/ 814467 w 5067861"/>
                <a:gd name="connsiteY33" fmla="*/ 2923504 h 5517448"/>
                <a:gd name="connsiteX34" fmla="*/ 853104 w 5067861"/>
                <a:gd name="connsiteY34" fmla="*/ 2897746 h 5517448"/>
                <a:gd name="connsiteX35" fmla="*/ 865983 w 5067861"/>
                <a:gd name="connsiteY35" fmla="*/ 2846231 h 5517448"/>
                <a:gd name="connsiteX36" fmla="*/ 891740 w 5067861"/>
                <a:gd name="connsiteY36" fmla="*/ 2807594 h 5517448"/>
                <a:gd name="connsiteX37" fmla="*/ 943256 w 5067861"/>
                <a:gd name="connsiteY37" fmla="*/ 2743200 h 5517448"/>
                <a:gd name="connsiteX38" fmla="*/ 1355380 w 5067861"/>
                <a:gd name="connsiteY38" fmla="*/ 2743200 h 5517448"/>
                <a:gd name="connsiteX39" fmla="*/ 1432653 w 5067861"/>
                <a:gd name="connsiteY39" fmla="*/ 2717442 h 5517448"/>
                <a:gd name="connsiteX40" fmla="*/ 1612957 w 5067861"/>
                <a:gd name="connsiteY40" fmla="*/ 2730321 h 5517448"/>
                <a:gd name="connsiteX41" fmla="*/ 1664473 w 5067861"/>
                <a:gd name="connsiteY41" fmla="*/ 2653048 h 5517448"/>
                <a:gd name="connsiteX42" fmla="*/ 1651594 w 5067861"/>
                <a:gd name="connsiteY42" fmla="*/ 2601532 h 5517448"/>
                <a:gd name="connsiteX43" fmla="*/ 1561442 w 5067861"/>
                <a:gd name="connsiteY43" fmla="*/ 2562895 h 5517448"/>
                <a:gd name="connsiteX44" fmla="*/ 1497047 w 5067861"/>
                <a:gd name="connsiteY44" fmla="*/ 2485622 h 5517448"/>
                <a:gd name="connsiteX45" fmla="*/ 1484169 w 5067861"/>
                <a:gd name="connsiteY45" fmla="*/ 2446986 h 5517448"/>
                <a:gd name="connsiteX46" fmla="*/ 1458411 w 5067861"/>
                <a:gd name="connsiteY46" fmla="*/ 2356833 h 5517448"/>
                <a:gd name="connsiteX47" fmla="*/ 1432653 w 5067861"/>
                <a:gd name="connsiteY47" fmla="*/ 2318197 h 5517448"/>
                <a:gd name="connsiteX48" fmla="*/ 1419774 w 5067861"/>
                <a:gd name="connsiteY48" fmla="*/ 2279560 h 5517448"/>
                <a:gd name="connsiteX49" fmla="*/ 1368259 w 5067861"/>
                <a:gd name="connsiteY49" fmla="*/ 2202287 h 5517448"/>
                <a:gd name="connsiteX50" fmla="*/ 1303864 w 5067861"/>
                <a:gd name="connsiteY50" fmla="*/ 2086377 h 5517448"/>
                <a:gd name="connsiteX51" fmla="*/ 1278107 w 5067861"/>
                <a:gd name="connsiteY51" fmla="*/ 2047740 h 5517448"/>
                <a:gd name="connsiteX52" fmla="*/ 1252349 w 5067861"/>
                <a:gd name="connsiteY52" fmla="*/ 1957588 h 5517448"/>
                <a:gd name="connsiteX53" fmla="*/ 1226591 w 5067861"/>
                <a:gd name="connsiteY53" fmla="*/ 1738648 h 5517448"/>
                <a:gd name="connsiteX54" fmla="*/ 1200833 w 5067861"/>
                <a:gd name="connsiteY54" fmla="*/ 1687132 h 5517448"/>
                <a:gd name="connsiteX55" fmla="*/ 1239470 w 5067861"/>
                <a:gd name="connsiteY55" fmla="*/ 1416676 h 5517448"/>
                <a:gd name="connsiteX56" fmla="*/ 1290985 w 5067861"/>
                <a:gd name="connsiteY56" fmla="*/ 1300766 h 5517448"/>
                <a:gd name="connsiteX57" fmla="*/ 1316743 w 5067861"/>
                <a:gd name="connsiteY57" fmla="*/ 1210614 h 5517448"/>
                <a:gd name="connsiteX58" fmla="*/ 1432653 w 5067861"/>
                <a:gd name="connsiteY58" fmla="*/ 1159098 h 5517448"/>
                <a:gd name="connsiteX59" fmla="*/ 1471290 w 5067861"/>
                <a:gd name="connsiteY59" fmla="*/ 1133340 h 5517448"/>
                <a:gd name="connsiteX60" fmla="*/ 1484169 w 5067861"/>
                <a:gd name="connsiteY60" fmla="*/ 1094704 h 5517448"/>
                <a:gd name="connsiteX61" fmla="*/ 1509926 w 5067861"/>
                <a:gd name="connsiteY61" fmla="*/ 1056067 h 5517448"/>
                <a:gd name="connsiteX62" fmla="*/ 1522805 w 5067861"/>
                <a:gd name="connsiteY62" fmla="*/ 1004552 h 5517448"/>
                <a:gd name="connsiteX63" fmla="*/ 1548563 w 5067861"/>
                <a:gd name="connsiteY63" fmla="*/ 965915 h 5517448"/>
                <a:gd name="connsiteX64" fmla="*/ 1612957 w 5067861"/>
                <a:gd name="connsiteY64" fmla="*/ 875763 h 5517448"/>
                <a:gd name="connsiteX65" fmla="*/ 1638715 w 5067861"/>
                <a:gd name="connsiteY65" fmla="*/ 824248 h 5517448"/>
                <a:gd name="connsiteX66" fmla="*/ 1664473 w 5067861"/>
                <a:gd name="connsiteY66" fmla="*/ 746974 h 5517448"/>
                <a:gd name="connsiteX67" fmla="*/ 1677352 w 5067861"/>
                <a:gd name="connsiteY67" fmla="*/ 708338 h 5517448"/>
                <a:gd name="connsiteX68" fmla="*/ 1690231 w 5067861"/>
                <a:gd name="connsiteY68" fmla="*/ 669701 h 5517448"/>
                <a:gd name="connsiteX69" fmla="*/ 1715988 w 5067861"/>
                <a:gd name="connsiteY69" fmla="*/ 618186 h 5517448"/>
                <a:gd name="connsiteX70" fmla="*/ 1741746 w 5067861"/>
                <a:gd name="connsiteY70" fmla="*/ 579549 h 5517448"/>
                <a:gd name="connsiteX71" fmla="*/ 1754625 w 5067861"/>
                <a:gd name="connsiteY71" fmla="*/ 540912 h 5517448"/>
                <a:gd name="connsiteX72" fmla="*/ 1793262 w 5067861"/>
                <a:gd name="connsiteY72" fmla="*/ 450760 h 5517448"/>
                <a:gd name="connsiteX73" fmla="*/ 1806140 w 5067861"/>
                <a:gd name="connsiteY73" fmla="*/ 321971 h 5517448"/>
                <a:gd name="connsiteX74" fmla="*/ 1831898 w 5067861"/>
                <a:gd name="connsiteY74" fmla="*/ 283335 h 5517448"/>
                <a:gd name="connsiteX75" fmla="*/ 1844777 w 5067861"/>
                <a:gd name="connsiteY75" fmla="*/ 231819 h 5517448"/>
                <a:gd name="connsiteX76" fmla="*/ 1870535 w 5067861"/>
                <a:gd name="connsiteY76" fmla="*/ 154546 h 5517448"/>
                <a:gd name="connsiteX77" fmla="*/ 1883414 w 5067861"/>
                <a:gd name="connsiteY77" fmla="*/ 115909 h 5517448"/>
                <a:gd name="connsiteX78" fmla="*/ 1909171 w 5067861"/>
                <a:gd name="connsiteY78" fmla="*/ 0 h 5517448"/>
                <a:gd name="connsiteX79" fmla="*/ 1947808 w 5067861"/>
                <a:gd name="connsiteY79" fmla="*/ 128788 h 5517448"/>
                <a:gd name="connsiteX80" fmla="*/ 1960687 w 5067861"/>
                <a:gd name="connsiteY80" fmla="*/ 167425 h 5517448"/>
                <a:gd name="connsiteX81" fmla="*/ 1986445 w 5067861"/>
                <a:gd name="connsiteY81" fmla="*/ 206062 h 5517448"/>
                <a:gd name="connsiteX82" fmla="*/ 2012202 w 5067861"/>
                <a:gd name="connsiteY82" fmla="*/ 283335 h 5517448"/>
                <a:gd name="connsiteX83" fmla="*/ 2025081 w 5067861"/>
                <a:gd name="connsiteY83" fmla="*/ 321971 h 5517448"/>
                <a:gd name="connsiteX84" fmla="*/ 2037960 w 5067861"/>
                <a:gd name="connsiteY84" fmla="*/ 360608 h 5517448"/>
                <a:gd name="connsiteX85" fmla="*/ 2063718 w 5067861"/>
                <a:gd name="connsiteY85" fmla="*/ 399245 h 5517448"/>
                <a:gd name="connsiteX86" fmla="*/ 2076597 w 5067861"/>
                <a:gd name="connsiteY86" fmla="*/ 450760 h 5517448"/>
                <a:gd name="connsiteX87" fmla="*/ 2102355 w 5067861"/>
                <a:gd name="connsiteY87" fmla="*/ 489397 h 5517448"/>
                <a:gd name="connsiteX88" fmla="*/ 2128112 w 5067861"/>
                <a:gd name="connsiteY88" fmla="*/ 540912 h 5517448"/>
                <a:gd name="connsiteX89" fmla="*/ 2166749 w 5067861"/>
                <a:gd name="connsiteY89" fmla="*/ 669701 h 5517448"/>
                <a:gd name="connsiteX90" fmla="*/ 2192507 w 5067861"/>
                <a:gd name="connsiteY90" fmla="*/ 850005 h 5517448"/>
                <a:gd name="connsiteX91" fmla="*/ 2256901 w 5067861"/>
                <a:gd name="connsiteY91" fmla="*/ 837126 h 5517448"/>
                <a:gd name="connsiteX92" fmla="*/ 2308416 w 5067861"/>
                <a:gd name="connsiteY92" fmla="*/ 759853 h 5517448"/>
                <a:gd name="connsiteX93" fmla="*/ 2334174 w 5067861"/>
                <a:gd name="connsiteY93" fmla="*/ 721217 h 5517448"/>
                <a:gd name="connsiteX94" fmla="*/ 2359932 w 5067861"/>
                <a:gd name="connsiteY94" fmla="*/ 682580 h 5517448"/>
                <a:gd name="connsiteX95" fmla="*/ 2437205 w 5067861"/>
                <a:gd name="connsiteY95" fmla="*/ 643943 h 5517448"/>
                <a:gd name="connsiteX96" fmla="*/ 2475842 w 5067861"/>
                <a:gd name="connsiteY96" fmla="*/ 605307 h 5517448"/>
                <a:gd name="connsiteX97" fmla="*/ 2501600 w 5067861"/>
                <a:gd name="connsiteY97" fmla="*/ 528033 h 5517448"/>
                <a:gd name="connsiteX98" fmla="*/ 2514478 w 5067861"/>
                <a:gd name="connsiteY98" fmla="*/ 489397 h 5517448"/>
                <a:gd name="connsiteX99" fmla="*/ 2604631 w 5067861"/>
                <a:gd name="connsiteY99" fmla="*/ 373487 h 5517448"/>
                <a:gd name="connsiteX100" fmla="*/ 2643267 w 5067861"/>
                <a:gd name="connsiteY100" fmla="*/ 347729 h 5517448"/>
                <a:gd name="connsiteX101" fmla="*/ 2733419 w 5067861"/>
                <a:gd name="connsiteY101" fmla="*/ 283335 h 5517448"/>
                <a:gd name="connsiteX102" fmla="*/ 2810693 w 5067861"/>
                <a:gd name="connsiteY102" fmla="*/ 257577 h 5517448"/>
                <a:gd name="connsiteX103" fmla="*/ 2849329 w 5067861"/>
                <a:gd name="connsiteY103" fmla="*/ 231819 h 5517448"/>
                <a:gd name="connsiteX104" fmla="*/ 2926602 w 5067861"/>
                <a:gd name="connsiteY104" fmla="*/ 206062 h 5517448"/>
                <a:gd name="connsiteX105" fmla="*/ 2965239 w 5067861"/>
                <a:gd name="connsiteY105" fmla="*/ 193183 h 5517448"/>
                <a:gd name="connsiteX106" fmla="*/ 3029633 w 5067861"/>
                <a:gd name="connsiteY106" fmla="*/ 180304 h 5517448"/>
                <a:gd name="connsiteX107" fmla="*/ 3068270 w 5067861"/>
                <a:gd name="connsiteY107" fmla="*/ 167425 h 5517448"/>
                <a:gd name="connsiteX108" fmla="*/ 3145543 w 5067861"/>
                <a:gd name="connsiteY108" fmla="*/ 154546 h 5517448"/>
                <a:gd name="connsiteX109" fmla="*/ 3209938 w 5067861"/>
                <a:gd name="connsiteY109" fmla="*/ 141667 h 5517448"/>
                <a:gd name="connsiteX110" fmla="*/ 3287211 w 5067861"/>
                <a:gd name="connsiteY110" fmla="*/ 115909 h 5517448"/>
                <a:gd name="connsiteX111" fmla="*/ 3390242 w 5067861"/>
                <a:gd name="connsiteY111" fmla="*/ 25757 h 5517448"/>
                <a:gd name="connsiteX112" fmla="*/ 3428878 w 5067861"/>
                <a:gd name="connsiteY112" fmla="*/ 0 h 5517448"/>
                <a:gd name="connsiteX113" fmla="*/ 3506152 w 5067861"/>
                <a:gd name="connsiteY113" fmla="*/ 38636 h 5517448"/>
                <a:gd name="connsiteX114" fmla="*/ 3519031 w 5067861"/>
                <a:gd name="connsiteY114" fmla="*/ 90152 h 5517448"/>
                <a:gd name="connsiteX115" fmla="*/ 3531909 w 5067861"/>
                <a:gd name="connsiteY115" fmla="*/ 154546 h 5517448"/>
                <a:gd name="connsiteX116" fmla="*/ 3544788 w 5067861"/>
                <a:gd name="connsiteY116" fmla="*/ 244698 h 5517448"/>
                <a:gd name="connsiteX117" fmla="*/ 3596304 w 5067861"/>
                <a:gd name="connsiteY117" fmla="*/ 321971 h 5517448"/>
                <a:gd name="connsiteX118" fmla="*/ 3634940 w 5067861"/>
                <a:gd name="connsiteY118" fmla="*/ 399245 h 5517448"/>
                <a:gd name="connsiteX119" fmla="*/ 3647819 w 5067861"/>
                <a:gd name="connsiteY119" fmla="*/ 437881 h 5517448"/>
                <a:gd name="connsiteX120" fmla="*/ 3686456 w 5067861"/>
                <a:gd name="connsiteY120" fmla="*/ 463639 h 5517448"/>
                <a:gd name="connsiteX121" fmla="*/ 3750850 w 5067861"/>
                <a:gd name="connsiteY121" fmla="*/ 515155 h 5517448"/>
                <a:gd name="connsiteX122" fmla="*/ 3828124 w 5067861"/>
                <a:gd name="connsiteY122" fmla="*/ 566670 h 5517448"/>
                <a:gd name="connsiteX123" fmla="*/ 3918276 w 5067861"/>
                <a:gd name="connsiteY123" fmla="*/ 618186 h 5517448"/>
                <a:gd name="connsiteX124" fmla="*/ 3995549 w 5067861"/>
                <a:gd name="connsiteY124" fmla="*/ 669701 h 5517448"/>
                <a:gd name="connsiteX125" fmla="*/ 4098580 w 5067861"/>
                <a:gd name="connsiteY125" fmla="*/ 708338 h 5517448"/>
                <a:gd name="connsiteX126" fmla="*/ 4137216 w 5067861"/>
                <a:gd name="connsiteY126" fmla="*/ 734095 h 5517448"/>
                <a:gd name="connsiteX127" fmla="*/ 4175853 w 5067861"/>
                <a:gd name="connsiteY127" fmla="*/ 746974 h 5517448"/>
                <a:gd name="connsiteX128" fmla="*/ 4240247 w 5067861"/>
                <a:gd name="connsiteY128" fmla="*/ 772732 h 5517448"/>
                <a:gd name="connsiteX129" fmla="*/ 4291763 w 5067861"/>
                <a:gd name="connsiteY129" fmla="*/ 746974 h 5517448"/>
                <a:gd name="connsiteX130" fmla="*/ 4587977 w 5067861"/>
                <a:gd name="connsiteY130" fmla="*/ 721217 h 5517448"/>
                <a:gd name="connsiteX131" fmla="*/ 4626614 w 5067861"/>
                <a:gd name="connsiteY131" fmla="*/ 682580 h 5517448"/>
                <a:gd name="connsiteX132" fmla="*/ 4703887 w 5067861"/>
                <a:gd name="connsiteY132" fmla="*/ 631064 h 5517448"/>
                <a:gd name="connsiteX133" fmla="*/ 4755402 w 5067861"/>
                <a:gd name="connsiteY133" fmla="*/ 643943 h 5517448"/>
                <a:gd name="connsiteX134" fmla="*/ 4832676 w 5067861"/>
                <a:gd name="connsiteY134" fmla="*/ 682580 h 5517448"/>
                <a:gd name="connsiteX135" fmla="*/ 4922828 w 5067861"/>
                <a:gd name="connsiteY135" fmla="*/ 695459 h 5517448"/>
                <a:gd name="connsiteX136" fmla="*/ 4884191 w 5067861"/>
                <a:gd name="connsiteY136" fmla="*/ 824248 h 5517448"/>
                <a:gd name="connsiteX137" fmla="*/ 4858433 w 5067861"/>
                <a:gd name="connsiteY137" fmla="*/ 901521 h 5517448"/>
                <a:gd name="connsiteX138" fmla="*/ 4832676 w 5067861"/>
                <a:gd name="connsiteY138" fmla="*/ 1056067 h 5517448"/>
                <a:gd name="connsiteX139" fmla="*/ 4781160 w 5067861"/>
                <a:gd name="connsiteY139" fmla="*/ 1133340 h 5517448"/>
                <a:gd name="connsiteX140" fmla="*/ 4755402 w 5067861"/>
                <a:gd name="connsiteY140" fmla="*/ 1210614 h 5517448"/>
                <a:gd name="connsiteX141" fmla="*/ 4729645 w 5067861"/>
                <a:gd name="connsiteY141" fmla="*/ 1313645 h 5517448"/>
                <a:gd name="connsiteX142" fmla="*/ 4742524 w 5067861"/>
                <a:gd name="connsiteY142" fmla="*/ 1442433 h 5517448"/>
                <a:gd name="connsiteX143" fmla="*/ 4755402 w 5067861"/>
                <a:gd name="connsiteY143" fmla="*/ 1481070 h 5517448"/>
                <a:gd name="connsiteX144" fmla="*/ 4768281 w 5067861"/>
                <a:gd name="connsiteY144" fmla="*/ 1532586 h 5517448"/>
                <a:gd name="connsiteX145" fmla="*/ 4755402 w 5067861"/>
                <a:gd name="connsiteY145" fmla="*/ 1751526 h 5517448"/>
                <a:gd name="connsiteX146" fmla="*/ 4716766 w 5067861"/>
                <a:gd name="connsiteY146" fmla="*/ 1867436 h 5517448"/>
                <a:gd name="connsiteX147" fmla="*/ 4703887 w 5067861"/>
                <a:gd name="connsiteY147" fmla="*/ 1906073 h 5517448"/>
                <a:gd name="connsiteX148" fmla="*/ 4742524 w 5067861"/>
                <a:gd name="connsiteY148" fmla="*/ 2163650 h 5517448"/>
                <a:gd name="connsiteX149" fmla="*/ 4768281 w 5067861"/>
                <a:gd name="connsiteY149" fmla="*/ 2305318 h 5517448"/>
                <a:gd name="connsiteX150" fmla="*/ 4806918 w 5067861"/>
                <a:gd name="connsiteY150" fmla="*/ 2331076 h 5517448"/>
                <a:gd name="connsiteX151" fmla="*/ 4858433 w 5067861"/>
                <a:gd name="connsiteY151" fmla="*/ 2446986 h 5517448"/>
                <a:gd name="connsiteX152" fmla="*/ 4871312 w 5067861"/>
                <a:gd name="connsiteY152" fmla="*/ 2485622 h 5517448"/>
                <a:gd name="connsiteX153" fmla="*/ 4884191 w 5067861"/>
                <a:gd name="connsiteY153" fmla="*/ 2588653 h 5517448"/>
                <a:gd name="connsiteX154" fmla="*/ 4922828 w 5067861"/>
                <a:gd name="connsiteY154" fmla="*/ 2601532 h 5517448"/>
                <a:gd name="connsiteX155" fmla="*/ 4961464 w 5067861"/>
                <a:gd name="connsiteY155" fmla="*/ 2627290 h 5517448"/>
                <a:gd name="connsiteX156" fmla="*/ 5051616 w 5067861"/>
                <a:gd name="connsiteY156" fmla="*/ 2691684 h 5517448"/>
                <a:gd name="connsiteX157" fmla="*/ 5051616 w 5067861"/>
                <a:gd name="connsiteY157" fmla="*/ 2884867 h 5517448"/>
                <a:gd name="connsiteX158" fmla="*/ 5012980 w 5067861"/>
                <a:gd name="connsiteY158" fmla="*/ 2923504 h 5517448"/>
                <a:gd name="connsiteX159" fmla="*/ 4974343 w 5067861"/>
                <a:gd name="connsiteY159" fmla="*/ 2936383 h 5517448"/>
                <a:gd name="connsiteX160" fmla="*/ 4768281 w 5067861"/>
                <a:gd name="connsiteY160" fmla="*/ 2987898 h 5517448"/>
                <a:gd name="connsiteX161" fmla="*/ 4755402 w 5067861"/>
                <a:gd name="connsiteY161" fmla="*/ 3026535 h 5517448"/>
                <a:gd name="connsiteX162" fmla="*/ 4716766 w 5067861"/>
                <a:gd name="connsiteY162" fmla="*/ 3052293 h 5517448"/>
                <a:gd name="connsiteX163" fmla="*/ 4691008 w 5067861"/>
                <a:gd name="connsiteY163" fmla="*/ 3090929 h 5517448"/>
                <a:gd name="connsiteX164" fmla="*/ 4575098 w 5067861"/>
                <a:gd name="connsiteY164" fmla="*/ 3181081 h 5517448"/>
                <a:gd name="connsiteX165" fmla="*/ 4497825 w 5067861"/>
                <a:gd name="connsiteY165" fmla="*/ 3232597 h 5517448"/>
                <a:gd name="connsiteX166" fmla="*/ 4420552 w 5067861"/>
                <a:gd name="connsiteY166" fmla="*/ 3245476 h 5517448"/>
                <a:gd name="connsiteX167" fmla="*/ 4381915 w 5067861"/>
                <a:gd name="connsiteY167" fmla="*/ 3271233 h 5517448"/>
                <a:gd name="connsiteX168" fmla="*/ 4330400 w 5067861"/>
                <a:gd name="connsiteY168" fmla="*/ 3309870 h 5517448"/>
                <a:gd name="connsiteX169" fmla="*/ 4291763 w 5067861"/>
                <a:gd name="connsiteY169" fmla="*/ 3322749 h 5517448"/>
                <a:gd name="connsiteX170" fmla="*/ 4188732 w 5067861"/>
                <a:gd name="connsiteY170" fmla="*/ 3348507 h 5517448"/>
                <a:gd name="connsiteX171" fmla="*/ 4175853 w 5067861"/>
                <a:gd name="connsiteY171" fmla="*/ 3387143 h 5517448"/>
                <a:gd name="connsiteX172" fmla="*/ 4098580 w 5067861"/>
                <a:gd name="connsiteY172" fmla="*/ 3438659 h 5517448"/>
                <a:gd name="connsiteX173" fmla="*/ 4072822 w 5067861"/>
                <a:gd name="connsiteY173" fmla="*/ 3477295 h 5517448"/>
                <a:gd name="connsiteX174" fmla="*/ 3995549 w 5067861"/>
                <a:gd name="connsiteY174" fmla="*/ 3541690 h 5517448"/>
                <a:gd name="connsiteX175" fmla="*/ 3918276 w 5067861"/>
                <a:gd name="connsiteY175" fmla="*/ 3567448 h 5517448"/>
                <a:gd name="connsiteX176" fmla="*/ 3828124 w 5067861"/>
                <a:gd name="connsiteY176" fmla="*/ 3593205 h 5517448"/>
                <a:gd name="connsiteX177" fmla="*/ 3789487 w 5067861"/>
                <a:gd name="connsiteY177" fmla="*/ 3618963 h 5517448"/>
                <a:gd name="connsiteX178" fmla="*/ 3776608 w 5067861"/>
                <a:gd name="connsiteY178" fmla="*/ 3657600 h 5517448"/>
                <a:gd name="connsiteX179" fmla="*/ 3982670 w 5067861"/>
                <a:gd name="connsiteY179" fmla="*/ 3709115 h 5517448"/>
                <a:gd name="connsiteX180" fmla="*/ 4059943 w 5067861"/>
                <a:gd name="connsiteY180" fmla="*/ 3760631 h 5517448"/>
                <a:gd name="connsiteX181" fmla="*/ 4227369 w 5067861"/>
                <a:gd name="connsiteY181" fmla="*/ 3799267 h 5517448"/>
                <a:gd name="connsiteX182" fmla="*/ 4304642 w 5067861"/>
                <a:gd name="connsiteY182" fmla="*/ 3915177 h 5517448"/>
                <a:gd name="connsiteX183" fmla="*/ 4343278 w 5067861"/>
                <a:gd name="connsiteY183" fmla="*/ 3928056 h 5517448"/>
                <a:gd name="connsiteX184" fmla="*/ 4369036 w 5067861"/>
                <a:gd name="connsiteY184" fmla="*/ 3966693 h 5517448"/>
                <a:gd name="connsiteX185" fmla="*/ 4407673 w 5067861"/>
                <a:gd name="connsiteY185" fmla="*/ 4005329 h 5517448"/>
                <a:gd name="connsiteX186" fmla="*/ 4446309 w 5067861"/>
                <a:gd name="connsiteY186" fmla="*/ 4082602 h 5517448"/>
                <a:gd name="connsiteX187" fmla="*/ 4523583 w 5067861"/>
                <a:gd name="connsiteY187" fmla="*/ 4134118 h 5517448"/>
                <a:gd name="connsiteX188" fmla="*/ 4600856 w 5067861"/>
                <a:gd name="connsiteY188" fmla="*/ 4198512 h 5517448"/>
                <a:gd name="connsiteX189" fmla="*/ 4613735 w 5067861"/>
                <a:gd name="connsiteY189" fmla="*/ 4237149 h 5517448"/>
                <a:gd name="connsiteX190" fmla="*/ 4652371 w 5067861"/>
                <a:gd name="connsiteY190" fmla="*/ 4262907 h 5517448"/>
                <a:gd name="connsiteX191" fmla="*/ 4678129 w 5067861"/>
                <a:gd name="connsiteY191" fmla="*/ 4301543 h 5517448"/>
                <a:gd name="connsiteX192" fmla="*/ 4691008 w 5067861"/>
                <a:gd name="connsiteY192" fmla="*/ 4340180 h 5517448"/>
                <a:gd name="connsiteX193" fmla="*/ 4755402 w 5067861"/>
                <a:gd name="connsiteY193" fmla="*/ 4417453 h 5517448"/>
                <a:gd name="connsiteX194" fmla="*/ 4781160 w 5067861"/>
                <a:gd name="connsiteY194" fmla="*/ 4456090 h 5517448"/>
                <a:gd name="connsiteX195" fmla="*/ 4742524 w 5067861"/>
                <a:gd name="connsiteY195" fmla="*/ 4468969 h 5517448"/>
                <a:gd name="connsiteX196" fmla="*/ 4266005 w 5067861"/>
                <a:gd name="connsiteY196" fmla="*/ 4481848 h 5517448"/>
                <a:gd name="connsiteX197" fmla="*/ 4227369 w 5067861"/>
                <a:gd name="connsiteY197" fmla="*/ 4597757 h 5517448"/>
                <a:gd name="connsiteX198" fmla="*/ 4021307 w 5067861"/>
                <a:gd name="connsiteY198" fmla="*/ 4597757 h 5517448"/>
                <a:gd name="connsiteX199" fmla="*/ 4008428 w 5067861"/>
                <a:gd name="connsiteY199" fmla="*/ 4687909 h 5517448"/>
                <a:gd name="connsiteX200" fmla="*/ 3969791 w 5067861"/>
                <a:gd name="connsiteY200" fmla="*/ 4700788 h 5517448"/>
                <a:gd name="connsiteX201" fmla="*/ 3892518 w 5067861"/>
                <a:gd name="connsiteY201" fmla="*/ 4687909 h 5517448"/>
                <a:gd name="connsiteX202" fmla="*/ 3815245 w 5067861"/>
                <a:gd name="connsiteY202" fmla="*/ 4623515 h 5517448"/>
                <a:gd name="connsiteX203" fmla="*/ 3673577 w 5067861"/>
                <a:gd name="connsiteY203" fmla="*/ 4649273 h 5517448"/>
                <a:gd name="connsiteX204" fmla="*/ 3596304 w 5067861"/>
                <a:gd name="connsiteY204" fmla="*/ 4700788 h 5517448"/>
                <a:gd name="connsiteX205" fmla="*/ 3557667 w 5067861"/>
                <a:gd name="connsiteY205" fmla="*/ 4726546 h 5517448"/>
                <a:gd name="connsiteX206" fmla="*/ 3403121 w 5067861"/>
                <a:gd name="connsiteY206" fmla="*/ 4739425 h 5517448"/>
                <a:gd name="connsiteX207" fmla="*/ 3325847 w 5067861"/>
                <a:gd name="connsiteY207" fmla="*/ 4765183 h 5517448"/>
                <a:gd name="connsiteX208" fmla="*/ 3248574 w 5067861"/>
                <a:gd name="connsiteY208" fmla="*/ 4803819 h 5517448"/>
                <a:gd name="connsiteX209" fmla="*/ 3235695 w 5067861"/>
                <a:gd name="connsiteY209" fmla="*/ 4842456 h 5517448"/>
                <a:gd name="connsiteX210" fmla="*/ 3209938 w 5067861"/>
                <a:gd name="connsiteY210" fmla="*/ 5035639 h 5517448"/>
                <a:gd name="connsiteX211" fmla="*/ 3184180 w 5067861"/>
                <a:gd name="connsiteY211" fmla="*/ 5074276 h 5517448"/>
                <a:gd name="connsiteX212" fmla="*/ 3158422 w 5067861"/>
                <a:gd name="connsiteY212" fmla="*/ 5151549 h 5517448"/>
                <a:gd name="connsiteX213" fmla="*/ 3171301 w 5067861"/>
                <a:gd name="connsiteY213" fmla="*/ 5409126 h 5517448"/>
                <a:gd name="connsiteX214" fmla="*/ 3171301 w 5067861"/>
                <a:gd name="connsiteY214" fmla="*/ 5512157 h 5517448"/>
                <a:gd name="connsiteX215" fmla="*/ 3106907 w 5067861"/>
                <a:gd name="connsiteY215" fmla="*/ 5512157 h 5517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</a:cxnLst>
              <a:rect l="l" t="t" r="r" b="b"/>
              <a:pathLst>
                <a:path w="5067861" h="5517448">
                  <a:moveTo>
                    <a:pt x="1909171" y="3953814"/>
                  </a:moveTo>
                  <a:cubicBezTo>
                    <a:pt x="1819019" y="3958107"/>
                    <a:pt x="1728657" y="3959198"/>
                    <a:pt x="1638715" y="3966693"/>
                  </a:cubicBezTo>
                  <a:cubicBezTo>
                    <a:pt x="1625186" y="3967820"/>
                    <a:pt x="1613131" y="3975842"/>
                    <a:pt x="1600078" y="3979571"/>
                  </a:cubicBezTo>
                  <a:cubicBezTo>
                    <a:pt x="1583059" y="3984433"/>
                    <a:pt x="1566057" y="3989759"/>
                    <a:pt x="1548563" y="3992450"/>
                  </a:cubicBezTo>
                  <a:cubicBezTo>
                    <a:pt x="1510141" y="3998361"/>
                    <a:pt x="1471290" y="4001036"/>
                    <a:pt x="1432653" y="4005329"/>
                  </a:cubicBezTo>
                  <a:cubicBezTo>
                    <a:pt x="1419774" y="4013915"/>
                    <a:pt x="1407860" y="4024165"/>
                    <a:pt x="1394016" y="4031087"/>
                  </a:cubicBezTo>
                  <a:cubicBezTo>
                    <a:pt x="1302221" y="4076985"/>
                    <a:pt x="1073365" y="4031704"/>
                    <a:pt x="1059166" y="4031087"/>
                  </a:cubicBezTo>
                  <a:cubicBezTo>
                    <a:pt x="1032324" y="4022140"/>
                    <a:pt x="990234" y="4010134"/>
                    <a:pt x="969014" y="3992450"/>
                  </a:cubicBezTo>
                  <a:cubicBezTo>
                    <a:pt x="910466" y="3943660"/>
                    <a:pt x="980095" y="3957708"/>
                    <a:pt x="904619" y="3940935"/>
                  </a:cubicBezTo>
                  <a:cubicBezTo>
                    <a:pt x="879128" y="3935270"/>
                    <a:pt x="852679" y="3934389"/>
                    <a:pt x="827346" y="3928056"/>
                  </a:cubicBezTo>
                  <a:cubicBezTo>
                    <a:pt x="801006" y="3921471"/>
                    <a:pt x="750073" y="3902298"/>
                    <a:pt x="750073" y="3902298"/>
                  </a:cubicBezTo>
                  <a:cubicBezTo>
                    <a:pt x="720022" y="3906591"/>
                    <a:pt x="687072" y="3901601"/>
                    <a:pt x="659921" y="3915177"/>
                  </a:cubicBezTo>
                  <a:cubicBezTo>
                    <a:pt x="647779" y="3921248"/>
                    <a:pt x="653113" y="3941672"/>
                    <a:pt x="647042" y="3953814"/>
                  </a:cubicBezTo>
                  <a:cubicBezTo>
                    <a:pt x="640120" y="3967658"/>
                    <a:pt x="633371" y="3982781"/>
                    <a:pt x="621284" y="3992450"/>
                  </a:cubicBezTo>
                  <a:cubicBezTo>
                    <a:pt x="610683" y="4000931"/>
                    <a:pt x="596038" y="4003097"/>
                    <a:pt x="582647" y="4005329"/>
                  </a:cubicBezTo>
                  <a:cubicBezTo>
                    <a:pt x="544302" y="4011720"/>
                    <a:pt x="505374" y="4013915"/>
                    <a:pt x="466738" y="4018208"/>
                  </a:cubicBezTo>
                  <a:cubicBezTo>
                    <a:pt x="453859" y="4026794"/>
                    <a:pt x="443526" y="4042681"/>
                    <a:pt x="428101" y="4043966"/>
                  </a:cubicBezTo>
                  <a:cubicBezTo>
                    <a:pt x="359086" y="4049717"/>
                    <a:pt x="327983" y="4036351"/>
                    <a:pt x="273555" y="4018208"/>
                  </a:cubicBezTo>
                  <a:cubicBezTo>
                    <a:pt x="139119" y="4063020"/>
                    <a:pt x="223363" y="4045900"/>
                    <a:pt x="15977" y="4031087"/>
                  </a:cubicBezTo>
                  <a:cubicBezTo>
                    <a:pt x="11684" y="3919470"/>
                    <a:pt x="3098" y="3807936"/>
                    <a:pt x="3098" y="3696236"/>
                  </a:cubicBezTo>
                  <a:cubicBezTo>
                    <a:pt x="3098" y="3600289"/>
                    <a:pt x="-18957" y="3539222"/>
                    <a:pt x="54614" y="3490174"/>
                  </a:cubicBezTo>
                  <a:cubicBezTo>
                    <a:pt x="65909" y="3482644"/>
                    <a:pt x="80371" y="3481588"/>
                    <a:pt x="93250" y="3477295"/>
                  </a:cubicBezTo>
                  <a:cubicBezTo>
                    <a:pt x="118323" y="3402078"/>
                    <a:pt x="86511" y="3471156"/>
                    <a:pt x="144766" y="3412901"/>
                  </a:cubicBezTo>
                  <a:cubicBezTo>
                    <a:pt x="155711" y="3401956"/>
                    <a:pt x="159579" y="3385209"/>
                    <a:pt x="170524" y="3374264"/>
                  </a:cubicBezTo>
                  <a:cubicBezTo>
                    <a:pt x="181469" y="3363319"/>
                    <a:pt x="197269" y="3358416"/>
                    <a:pt x="209160" y="3348507"/>
                  </a:cubicBezTo>
                  <a:cubicBezTo>
                    <a:pt x="308330" y="3265865"/>
                    <a:pt x="190501" y="3348068"/>
                    <a:pt x="286433" y="3284112"/>
                  </a:cubicBezTo>
                  <a:cubicBezTo>
                    <a:pt x="355126" y="3181076"/>
                    <a:pt x="264963" y="3305584"/>
                    <a:pt x="350828" y="3219718"/>
                  </a:cubicBezTo>
                  <a:cubicBezTo>
                    <a:pt x="436683" y="3133862"/>
                    <a:pt x="312194" y="3224007"/>
                    <a:pt x="415222" y="3155324"/>
                  </a:cubicBezTo>
                  <a:cubicBezTo>
                    <a:pt x="419515" y="3142445"/>
                    <a:pt x="421508" y="3128554"/>
                    <a:pt x="428101" y="3116687"/>
                  </a:cubicBezTo>
                  <a:cubicBezTo>
                    <a:pt x="484080" y="3015924"/>
                    <a:pt x="461105" y="3042058"/>
                    <a:pt x="569769" y="3026535"/>
                  </a:cubicBezTo>
                  <a:cubicBezTo>
                    <a:pt x="666881" y="2994164"/>
                    <a:pt x="547179" y="3037830"/>
                    <a:pt x="647042" y="2987898"/>
                  </a:cubicBezTo>
                  <a:cubicBezTo>
                    <a:pt x="659184" y="2981827"/>
                    <a:pt x="673536" y="2981090"/>
                    <a:pt x="685678" y="2975019"/>
                  </a:cubicBezTo>
                  <a:cubicBezTo>
                    <a:pt x="699522" y="2968097"/>
                    <a:pt x="710471" y="2956184"/>
                    <a:pt x="724315" y="2949262"/>
                  </a:cubicBezTo>
                  <a:cubicBezTo>
                    <a:pt x="742792" y="2940024"/>
                    <a:pt x="797961" y="2927631"/>
                    <a:pt x="814467" y="2923504"/>
                  </a:cubicBezTo>
                  <a:cubicBezTo>
                    <a:pt x="827346" y="2914918"/>
                    <a:pt x="844518" y="2910625"/>
                    <a:pt x="853104" y="2897746"/>
                  </a:cubicBezTo>
                  <a:cubicBezTo>
                    <a:pt x="862922" y="2883019"/>
                    <a:pt x="859011" y="2862500"/>
                    <a:pt x="865983" y="2846231"/>
                  </a:cubicBezTo>
                  <a:cubicBezTo>
                    <a:pt x="872080" y="2832004"/>
                    <a:pt x="884818" y="2821438"/>
                    <a:pt x="891740" y="2807594"/>
                  </a:cubicBezTo>
                  <a:cubicBezTo>
                    <a:pt x="922843" y="2745387"/>
                    <a:pt x="878126" y="2786618"/>
                    <a:pt x="943256" y="2743200"/>
                  </a:cubicBezTo>
                  <a:cubicBezTo>
                    <a:pt x="1122293" y="2758120"/>
                    <a:pt x="1147912" y="2767139"/>
                    <a:pt x="1355380" y="2743200"/>
                  </a:cubicBezTo>
                  <a:cubicBezTo>
                    <a:pt x="1382352" y="2740088"/>
                    <a:pt x="1432653" y="2717442"/>
                    <a:pt x="1432653" y="2717442"/>
                  </a:cubicBezTo>
                  <a:cubicBezTo>
                    <a:pt x="1492754" y="2721735"/>
                    <a:pt x="1554901" y="2746448"/>
                    <a:pt x="1612957" y="2730321"/>
                  </a:cubicBezTo>
                  <a:cubicBezTo>
                    <a:pt x="1642785" y="2722036"/>
                    <a:pt x="1664473" y="2653048"/>
                    <a:pt x="1664473" y="2653048"/>
                  </a:cubicBezTo>
                  <a:cubicBezTo>
                    <a:pt x="1660180" y="2635876"/>
                    <a:pt x="1661412" y="2616260"/>
                    <a:pt x="1651594" y="2601532"/>
                  </a:cubicBezTo>
                  <a:cubicBezTo>
                    <a:pt x="1633806" y="2574850"/>
                    <a:pt x="1587291" y="2569357"/>
                    <a:pt x="1561442" y="2562895"/>
                  </a:cubicBezTo>
                  <a:cubicBezTo>
                    <a:pt x="1532958" y="2534412"/>
                    <a:pt x="1514977" y="2521483"/>
                    <a:pt x="1497047" y="2485622"/>
                  </a:cubicBezTo>
                  <a:cubicBezTo>
                    <a:pt x="1490976" y="2473480"/>
                    <a:pt x="1487898" y="2460039"/>
                    <a:pt x="1484169" y="2446986"/>
                  </a:cubicBezTo>
                  <a:cubicBezTo>
                    <a:pt x="1478668" y="2427731"/>
                    <a:pt x="1468704" y="2377418"/>
                    <a:pt x="1458411" y="2356833"/>
                  </a:cubicBezTo>
                  <a:cubicBezTo>
                    <a:pt x="1451489" y="2342989"/>
                    <a:pt x="1441239" y="2331076"/>
                    <a:pt x="1432653" y="2318197"/>
                  </a:cubicBezTo>
                  <a:cubicBezTo>
                    <a:pt x="1428360" y="2305318"/>
                    <a:pt x="1426367" y="2291427"/>
                    <a:pt x="1419774" y="2279560"/>
                  </a:cubicBezTo>
                  <a:cubicBezTo>
                    <a:pt x="1404740" y="2252499"/>
                    <a:pt x="1378048" y="2231655"/>
                    <a:pt x="1368259" y="2202287"/>
                  </a:cubicBezTo>
                  <a:cubicBezTo>
                    <a:pt x="1345590" y="2134280"/>
                    <a:pt x="1362912" y="2174949"/>
                    <a:pt x="1303864" y="2086377"/>
                  </a:cubicBezTo>
                  <a:cubicBezTo>
                    <a:pt x="1295278" y="2073498"/>
                    <a:pt x="1283002" y="2062424"/>
                    <a:pt x="1278107" y="2047740"/>
                  </a:cubicBezTo>
                  <a:cubicBezTo>
                    <a:pt x="1259630" y="1992312"/>
                    <a:pt x="1268521" y="2022274"/>
                    <a:pt x="1252349" y="1957588"/>
                  </a:cubicBezTo>
                  <a:cubicBezTo>
                    <a:pt x="1246602" y="1877125"/>
                    <a:pt x="1256700" y="1808901"/>
                    <a:pt x="1226591" y="1738648"/>
                  </a:cubicBezTo>
                  <a:cubicBezTo>
                    <a:pt x="1219028" y="1721001"/>
                    <a:pt x="1209419" y="1704304"/>
                    <a:pt x="1200833" y="1687132"/>
                  </a:cubicBezTo>
                  <a:cubicBezTo>
                    <a:pt x="1202907" y="1660167"/>
                    <a:pt x="1208687" y="1462850"/>
                    <a:pt x="1239470" y="1416676"/>
                  </a:cubicBezTo>
                  <a:cubicBezTo>
                    <a:pt x="1273299" y="1365932"/>
                    <a:pt x="1272593" y="1374334"/>
                    <a:pt x="1290985" y="1300766"/>
                  </a:cubicBezTo>
                  <a:cubicBezTo>
                    <a:pt x="1291826" y="1297400"/>
                    <a:pt x="1310024" y="1219013"/>
                    <a:pt x="1316743" y="1210614"/>
                  </a:cubicBezTo>
                  <a:cubicBezTo>
                    <a:pt x="1346700" y="1173168"/>
                    <a:pt x="1395547" y="1183835"/>
                    <a:pt x="1432653" y="1159098"/>
                  </a:cubicBezTo>
                  <a:lnTo>
                    <a:pt x="1471290" y="1133340"/>
                  </a:lnTo>
                  <a:cubicBezTo>
                    <a:pt x="1475583" y="1120461"/>
                    <a:pt x="1478098" y="1106846"/>
                    <a:pt x="1484169" y="1094704"/>
                  </a:cubicBezTo>
                  <a:cubicBezTo>
                    <a:pt x="1491091" y="1080860"/>
                    <a:pt x="1503829" y="1070294"/>
                    <a:pt x="1509926" y="1056067"/>
                  </a:cubicBezTo>
                  <a:cubicBezTo>
                    <a:pt x="1516898" y="1039798"/>
                    <a:pt x="1515832" y="1020821"/>
                    <a:pt x="1522805" y="1004552"/>
                  </a:cubicBezTo>
                  <a:cubicBezTo>
                    <a:pt x="1528902" y="990325"/>
                    <a:pt x="1539566" y="978510"/>
                    <a:pt x="1548563" y="965915"/>
                  </a:cubicBezTo>
                  <a:cubicBezTo>
                    <a:pt x="1568319" y="938257"/>
                    <a:pt x="1595606" y="906127"/>
                    <a:pt x="1612957" y="875763"/>
                  </a:cubicBezTo>
                  <a:cubicBezTo>
                    <a:pt x="1622482" y="859094"/>
                    <a:pt x="1631585" y="842073"/>
                    <a:pt x="1638715" y="824248"/>
                  </a:cubicBezTo>
                  <a:cubicBezTo>
                    <a:pt x="1648799" y="799039"/>
                    <a:pt x="1655887" y="772732"/>
                    <a:pt x="1664473" y="746974"/>
                  </a:cubicBezTo>
                  <a:lnTo>
                    <a:pt x="1677352" y="708338"/>
                  </a:lnTo>
                  <a:cubicBezTo>
                    <a:pt x="1681645" y="695459"/>
                    <a:pt x="1684160" y="681843"/>
                    <a:pt x="1690231" y="669701"/>
                  </a:cubicBezTo>
                  <a:cubicBezTo>
                    <a:pt x="1698817" y="652529"/>
                    <a:pt x="1706463" y="634855"/>
                    <a:pt x="1715988" y="618186"/>
                  </a:cubicBezTo>
                  <a:cubicBezTo>
                    <a:pt x="1723668" y="604747"/>
                    <a:pt x="1734824" y="593394"/>
                    <a:pt x="1741746" y="579549"/>
                  </a:cubicBezTo>
                  <a:cubicBezTo>
                    <a:pt x="1747817" y="567407"/>
                    <a:pt x="1749583" y="553517"/>
                    <a:pt x="1754625" y="540912"/>
                  </a:cubicBezTo>
                  <a:cubicBezTo>
                    <a:pt x="1766767" y="510556"/>
                    <a:pt x="1780383" y="480811"/>
                    <a:pt x="1793262" y="450760"/>
                  </a:cubicBezTo>
                  <a:cubicBezTo>
                    <a:pt x="1797555" y="407830"/>
                    <a:pt x="1796439" y="364010"/>
                    <a:pt x="1806140" y="321971"/>
                  </a:cubicBezTo>
                  <a:cubicBezTo>
                    <a:pt x="1809620" y="306889"/>
                    <a:pt x="1825801" y="297562"/>
                    <a:pt x="1831898" y="283335"/>
                  </a:cubicBezTo>
                  <a:cubicBezTo>
                    <a:pt x="1838871" y="267066"/>
                    <a:pt x="1839691" y="248773"/>
                    <a:pt x="1844777" y="231819"/>
                  </a:cubicBezTo>
                  <a:cubicBezTo>
                    <a:pt x="1852579" y="205813"/>
                    <a:pt x="1861949" y="180304"/>
                    <a:pt x="1870535" y="154546"/>
                  </a:cubicBezTo>
                  <a:cubicBezTo>
                    <a:pt x="1874828" y="141667"/>
                    <a:pt x="1880121" y="129079"/>
                    <a:pt x="1883414" y="115909"/>
                  </a:cubicBezTo>
                  <a:cubicBezTo>
                    <a:pt x="1901602" y="43158"/>
                    <a:pt x="1892822" y="81750"/>
                    <a:pt x="1909171" y="0"/>
                  </a:cubicBezTo>
                  <a:cubicBezTo>
                    <a:pt x="1928635" y="77856"/>
                    <a:pt x="1916452" y="34722"/>
                    <a:pt x="1947808" y="128788"/>
                  </a:cubicBezTo>
                  <a:cubicBezTo>
                    <a:pt x="1952101" y="141667"/>
                    <a:pt x="1953157" y="156129"/>
                    <a:pt x="1960687" y="167425"/>
                  </a:cubicBezTo>
                  <a:cubicBezTo>
                    <a:pt x="1969273" y="180304"/>
                    <a:pt x="1980159" y="191917"/>
                    <a:pt x="1986445" y="206062"/>
                  </a:cubicBezTo>
                  <a:cubicBezTo>
                    <a:pt x="1997472" y="230873"/>
                    <a:pt x="2003616" y="257577"/>
                    <a:pt x="2012202" y="283335"/>
                  </a:cubicBezTo>
                  <a:lnTo>
                    <a:pt x="2025081" y="321971"/>
                  </a:lnTo>
                  <a:cubicBezTo>
                    <a:pt x="2029374" y="334850"/>
                    <a:pt x="2030430" y="349312"/>
                    <a:pt x="2037960" y="360608"/>
                  </a:cubicBezTo>
                  <a:lnTo>
                    <a:pt x="2063718" y="399245"/>
                  </a:lnTo>
                  <a:cubicBezTo>
                    <a:pt x="2068011" y="416417"/>
                    <a:pt x="2069624" y="434491"/>
                    <a:pt x="2076597" y="450760"/>
                  </a:cubicBezTo>
                  <a:cubicBezTo>
                    <a:pt x="2082694" y="464987"/>
                    <a:pt x="2094675" y="475958"/>
                    <a:pt x="2102355" y="489397"/>
                  </a:cubicBezTo>
                  <a:cubicBezTo>
                    <a:pt x="2111880" y="506066"/>
                    <a:pt x="2120982" y="523087"/>
                    <a:pt x="2128112" y="540912"/>
                  </a:cubicBezTo>
                  <a:cubicBezTo>
                    <a:pt x="2141253" y="573765"/>
                    <a:pt x="2159159" y="631751"/>
                    <a:pt x="2166749" y="669701"/>
                  </a:cubicBezTo>
                  <a:cubicBezTo>
                    <a:pt x="2179128" y="731597"/>
                    <a:pt x="2184593" y="786694"/>
                    <a:pt x="2192507" y="850005"/>
                  </a:cubicBezTo>
                  <a:cubicBezTo>
                    <a:pt x="2213972" y="845712"/>
                    <a:pt x="2239622" y="850565"/>
                    <a:pt x="2256901" y="837126"/>
                  </a:cubicBezTo>
                  <a:cubicBezTo>
                    <a:pt x="2281337" y="818120"/>
                    <a:pt x="2291244" y="785611"/>
                    <a:pt x="2308416" y="759853"/>
                  </a:cubicBezTo>
                  <a:lnTo>
                    <a:pt x="2334174" y="721217"/>
                  </a:lnTo>
                  <a:cubicBezTo>
                    <a:pt x="2342760" y="708338"/>
                    <a:pt x="2347053" y="691166"/>
                    <a:pt x="2359932" y="682580"/>
                  </a:cubicBezTo>
                  <a:cubicBezTo>
                    <a:pt x="2409864" y="649292"/>
                    <a:pt x="2383885" y="661717"/>
                    <a:pt x="2437205" y="643943"/>
                  </a:cubicBezTo>
                  <a:cubicBezTo>
                    <a:pt x="2450084" y="631064"/>
                    <a:pt x="2466997" y="621228"/>
                    <a:pt x="2475842" y="605307"/>
                  </a:cubicBezTo>
                  <a:cubicBezTo>
                    <a:pt x="2489028" y="581573"/>
                    <a:pt x="2493014" y="553791"/>
                    <a:pt x="2501600" y="528033"/>
                  </a:cubicBezTo>
                  <a:cubicBezTo>
                    <a:pt x="2505893" y="515154"/>
                    <a:pt x="2506948" y="500692"/>
                    <a:pt x="2514478" y="489397"/>
                  </a:cubicBezTo>
                  <a:cubicBezTo>
                    <a:pt x="2550379" y="435546"/>
                    <a:pt x="2559236" y="411317"/>
                    <a:pt x="2604631" y="373487"/>
                  </a:cubicBezTo>
                  <a:cubicBezTo>
                    <a:pt x="2616522" y="363578"/>
                    <a:pt x="2631376" y="357638"/>
                    <a:pt x="2643267" y="347729"/>
                  </a:cubicBezTo>
                  <a:cubicBezTo>
                    <a:pt x="2700713" y="299857"/>
                    <a:pt x="2660097" y="312664"/>
                    <a:pt x="2733419" y="283335"/>
                  </a:cubicBezTo>
                  <a:cubicBezTo>
                    <a:pt x="2758628" y="273251"/>
                    <a:pt x="2810693" y="257577"/>
                    <a:pt x="2810693" y="257577"/>
                  </a:cubicBezTo>
                  <a:cubicBezTo>
                    <a:pt x="2823572" y="248991"/>
                    <a:pt x="2835185" y="238105"/>
                    <a:pt x="2849329" y="231819"/>
                  </a:cubicBezTo>
                  <a:cubicBezTo>
                    <a:pt x="2874140" y="220792"/>
                    <a:pt x="2900844" y="214648"/>
                    <a:pt x="2926602" y="206062"/>
                  </a:cubicBezTo>
                  <a:cubicBezTo>
                    <a:pt x="2939481" y="201769"/>
                    <a:pt x="2951927" y="195845"/>
                    <a:pt x="2965239" y="193183"/>
                  </a:cubicBezTo>
                  <a:cubicBezTo>
                    <a:pt x="2986704" y="188890"/>
                    <a:pt x="3008397" y="185613"/>
                    <a:pt x="3029633" y="180304"/>
                  </a:cubicBezTo>
                  <a:cubicBezTo>
                    <a:pt x="3042803" y="177011"/>
                    <a:pt x="3055018" y="170370"/>
                    <a:pt x="3068270" y="167425"/>
                  </a:cubicBezTo>
                  <a:cubicBezTo>
                    <a:pt x="3093761" y="161760"/>
                    <a:pt x="3119851" y="159217"/>
                    <a:pt x="3145543" y="154546"/>
                  </a:cubicBezTo>
                  <a:cubicBezTo>
                    <a:pt x="3167080" y="150630"/>
                    <a:pt x="3188819" y="147427"/>
                    <a:pt x="3209938" y="141667"/>
                  </a:cubicBezTo>
                  <a:cubicBezTo>
                    <a:pt x="3236132" y="134523"/>
                    <a:pt x="3287211" y="115909"/>
                    <a:pt x="3287211" y="115909"/>
                  </a:cubicBezTo>
                  <a:cubicBezTo>
                    <a:pt x="3330141" y="51516"/>
                    <a:pt x="3300091" y="85858"/>
                    <a:pt x="3390242" y="25757"/>
                  </a:cubicBezTo>
                  <a:lnTo>
                    <a:pt x="3428878" y="0"/>
                  </a:lnTo>
                  <a:cubicBezTo>
                    <a:pt x="3450917" y="7346"/>
                    <a:pt x="3491886" y="17238"/>
                    <a:pt x="3506152" y="38636"/>
                  </a:cubicBezTo>
                  <a:cubicBezTo>
                    <a:pt x="3515971" y="53364"/>
                    <a:pt x="3515191" y="72873"/>
                    <a:pt x="3519031" y="90152"/>
                  </a:cubicBezTo>
                  <a:cubicBezTo>
                    <a:pt x="3523779" y="111520"/>
                    <a:pt x="3528310" y="132954"/>
                    <a:pt x="3531909" y="154546"/>
                  </a:cubicBezTo>
                  <a:cubicBezTo>
                    <a:pt x="3536899" y="184489"/>
                    <a:pt x="3533891" y="216366"/>
                    <a:pt x="3544788" y="244698"/>
                  </a:cubicBezTo>
                  <a:cubicBezTo>
                    <a:pt x="3555901" y="273592"/>
                    <a:pt x="3596304" y="321971"/>
                    <a:pt x="3596304" y="321971"/>
                  </a:cubicBezTo>
                  <a:cubicBezTo>
                    <a:pt x="3628675" y="419083"/>
                    <a:pt x="3585010" y="299383"/>
                    <a:pt x="3634940" y="399245"/>
                  </a:cubicBezTo>
                  <a:cubicBezTo>
                    <a:pt x="3641011" y="411387"/>
                    <a:pt x="3639338" y="427281"/>
                    <a:pt x="3647819" y="437881"/>
                  </a:cubicBezTo>
                  <a:cubicBezTo>
                    <a:pt x="3657489" y="449968"/>
                    <a:pt x="3673577" y="455053"/>
                    <a:pt x="3686456" y="463639"/>
                  </a:cubicBezTo>
                  <a:cubicBezTo>
                    <a:pt x="3734048" y="535027"/>
                    <a:pt x="3684985" y="478563"/>
                    <a:pt x="3750850" y="515155"/>
                  </a:cubicBezTo>
                  <a:cubicBezTo>
                    <a:pt x="3777911" y="530189"/>
                    <a:pt x="3800435" y="552825"/>
                    <a:pt x="3828124" y="566670"/>
                  </a:cubicBezTo>
                  <a:cubicBezTo>
                    <a:pt x="3893483" y="599350"/>
                    <a:pt x="3863665" y="581779"/>
                    <a:pt x="3918276" y="618186"/>
                  </a:cubicBezTo>
                  <a:cubicBezTo>
                    <a:pt x="3963548" y="686095"/>
                    <a:pt x="3917928" y="636435"/>
                    <a:pt x="3995549" y="669701"/>
                  </a:cubicBezTo>
                  <a:cubicBezTo>
                    <a:pt x="4111619" y="719446"/>
                    <a:pt x="3935256" y="675673"/>
                    <a:pt x="4098580" y="708338"/>
                  </a:cubicBezTo>
                  <a:cubicBezTo>
                    <a:pt x="4111459" y="716924"/>
                    <a:pt x="4123372" y="727173"/>
                    <a:pt x="4137216" y="734095"/>
                  </a:cubicBezTo>
                  <a:cubicBezTo>
                    <a:pt x="4149358" y="740166"/>
                    <a:pt x="4163142" y="742207"/>
                    <a:pt x="4175853" y="746974"/>
                  </a:cubicBezTo>
                  <a:cubicBezTo>
                    <a:pt x="4197499" y="755091"/>
                    <a:pt x="4218782" y="764146"/>
                    <a:pt x="4240247" y="772732"/>
                  </a:cubicBezTo>
                  <a:cubicBezTo>
                    <a:pt x="4257419" y="764146"/>
                    <a:pt x="4274116" y="754537"/>
                    <a:pt x="4291763" y="746974"/>
                  </a:cubicBezTo>
                  <a:cubicBezTo>
                    <a:pt x="4381718" y="708422"/>
                    <a:pt x="4508311" y="725200"/>
                    <a:pt x="4587977" y="721217"/>
                  </a:cubicBezTo>
                  <a:cubicBezTo>
                    <a:pt x="4600856" y="708338"/>
                    <a:pt x="4612237" y="693762"/>
                    <a:pt x="4626614" y="682580"/>
                  </a:cubicBezTo>
                  <a:cubicBezTo>
                    <a:pt x="4651050" y="663574"/>
                    <a:pt x="4703887" y="631064"/>
                    <a:pt x="4703887" y="631064"/>
                  </a:cubicBezTo>
                  <a:cubicBezTo>
                    <a:pt x="4721059" y="635357"/>
                    <a:pt x="4738968" y="637369"/>
                    <a:pt x="4755402" y="643943"/>
                  </a:cubicBezTo>
                  <a:cubicBezTo>
                    <a:pt x="4782141" y="654638"/>
                    <a:pt x="4805151" y="674111"/>
                    <a:pt x="4832676" y="682580"/>
                  </a:cubicBezTo>
                  <a:cubicBezTo>
                    <a:pt x="4861689" y="691507"/>
                    <a:pt x="4892777" y="691166"/>
                    <a:pt x="4922828" y="695459"/>
                  </a:cubicBezTo>
                  <a:cubicBezTo>
                    <a:pt x="4950730" y="807065"/>
                    <a:pt x="4932382" y="679676"/>
                    <a:pt x="4884191" y="824248"/>
                  </a:cubicBezTo>
                  <a:lnTo>
                    <a:pt x="4858433" y="901521"/>
                  </a:lnTo>
                  <a:cubicBezTo>
                    <a:pt x="4856068" y="922804"/>
                    <a:pt x="4853654" y="1018308"/>
                    <a:pt x="4832676" y="1056067"/>
                  </a:cubicBezTo>
                  <a:cubicBezTo>
                    <a:pt x="4817642" y="1083128"/>
                    <a:pt x="4781160" y="1133340"/>
                    <a:pt x="4781160" y="1133340"/>
                  </a:cubicBezTo>
                  <a:cubicBezTo>
                    <a:pt x="4772574" y="1159098"/>
                    <a:pt x="4760726" y="1183990"/>
                    <a:pt x="4755402" y="1210614"/>
                  </a:cubicBezTo>
                  <a:cubicBezTo>
                    <a:pt x="4739862" y="1288320"/>
                    <a:pt x="4749446" y="1254242"/>
                    <a:pt x="4729645" y="1313645"/>
                  </a:cubicBezTo>
                  <a:cubicBezTo>
                    <a:pt x="4733938" y="1356574"/>
                    <a:pt x="4735964" y="1399791"/>
                    <a:pt x="4742524" y="1442433"/>
                  </a:cubicBezTo>
                  <a:cubicBezTo>
                    <a:pt x="4744588" y="1455851"/>
                    <a:pt x="4751673" y="1468017"/>
                    <a:pt x="4755402" y="1481070"/>
                  </a:cubicBezTo>
                  <a:cubicBezTo>
                    <a:pt x="4760265" y="1498089"/>
                    <a:pt x="4763988" y="1515414"/>
                    <a:pt x="4768281" y="1532586"/>
                  </a:cubicBezTo>
                  <a:cubicBezTo>
                    <a:pt x="4763988" y="1605566"/>
                    <a:pt x="4764857" y="1679034"/>
                    <a:pt x="4755402" y="1751526"/>
                  </a:cubicBezTo>
                  <a:cubicBezTo>
                    <a:pt x="4755401" y="1751536"/>
                    <a:pt x="4723207" y="1848112"/>
                    <a:pt x="4716766" y="1867436"/>
                  </a:cubicBezTo>
                  <a:lnTo>
                    <a:pt x="4703887" y="1906073"/>
                  </a:lnTo>
                  <a:cubicBezTo>
                    <a:pt x="4723532" y="2102524"/>
                    <a:pt x="4705859" y="1968101"/>
                    <a:pt x="4742524" y="2163650"/>
                  </a:cubicBezTo>
                  <a:cubicBezTo>
                    <a:pt x="4742593" y="2164015"/>
                    <a:pt x="4764035" y="2297887"/>
                    <a:pt x="4768281" y="2305318"/>
                  </a:cubicBezTo>
                  <a:cubicBezTo>
                    <a:pt x="4775961" y="2318757"/>
                    <a:pt x="4794039" y="2322490"/>
                    <a:pt x="4806918" y="2331076"/>
                  </a:cubicBezTo>
                  <a:cubicBezTo>
                    <a:pt x="4847738" y="2392304"/>
                    <a:pt x="4827780" y="2355026"/>
                    <a:pt x="4858433" y="2446986"/>
                  </a:cubicBezTo>
                  <a:lnTo>
                    <a:pt x="4871312" y="2485622"/>
                  </a:lnTo>
                  <a:cubicBezTo>
                    <a:pt x="4875605" y="2519966"/>
                    <a:pt x="4870134" y="2557025"/>
                    <a:pt x="4884191" y="2588653"/>
                  </a:cubicBezTo>
                  <a:cubicBezTo>
                    <a:pt x="4889705" y="2601059"/>
                    <a:pt x="4910686" y="2595461"/>
                    <a:pt x="4922828" y="2601532"/>
                  </a:cubicBezTo>
                  <a:cubicBezTo>
                    <a:pt x="4936672" y="2608454"/>
                    <a:pt x="4948869" y="2618293"/>
                    <a:pt x="4961464" y="2627290"/>
                  </a:cubicBezTo>
                  <a:cubicBezTo>
                    <a:pt x="5073286" y="2707162"/>
                    <a:pt x="4960563" y="2630980"/>
                    <a:pt x="5051616" y="2691684"/>
                  </a:cubicBezTo>
                  <a:cubicBezTo>
                    <a:pt x="5066706" y="2767132"/>
                    <a:pt x="5078992" y="2795893"/>
                    <a:pt x="5051616" y="2884867"/>
                  </a:cubicBezTo>
                  <a:cubicBezTo>
                    <a:pt x="5046260" y="2902275"/>
                    <a:pt x="5028134" y="2913401"/>
                    <a:pt x="5012980" y="2923504"/>
                  </a:cubicBezTo>
                  <a:cubicBezTo>
                    <a:pt x="5001684" y="2931034"/>
                    <a:pt x="4987222" y="2932090"/>
                    <a:pt x="4974343" y="2936383"/>
                  </a:cubicBezTo>
                  <a:cubicBezTo>
                    <a:pt x="4878476" y="3032250"/>
                    <a:pt x="5008115" y="2919374"/>
                    <a:pt x="4768281" y="2987898"/>
                  </a:cubicBezTo>
                  <a:cubicBezTo>
                    <a:pt x="4755228" y="2991628"/>
                    <a:pt x="4763883" y="3015934"/>
                    <a:pt x="4755402" y="3026535"/>
                  </a:cubicBezTo>
                  <a:cubicBezTo>
                    <a:pt x="4745733" y="3038622"/>
                    <a:pt x="4729645" y="3043707"/>
                    <a:pt x="4716766" y="3052293"/>
                  </a:cubicBezTo>
                  <a:cubicBezTo>
                    <a:pt x="4708180" y="3065172"/>
                    <a:pt x="4700917" y="3079038"/>
                    <a:pt x="4691008" y="3090929"/>
                  </a:cubicBezTo>
                  <a:cubicBezTo>
                    <a:pt x="4653177" y="3136326"/>
                    <a:pt x="4628951" y="3145179"/>
                    <a:pt x="4575098" y="3181081"/>
                  </a:cubicBezTo>
                  <a:cubicBezTo>
                    <a:pt x="4575096" y="3181082"/>
                    <a:pt x="4497827" y="3232597"/>
                    <a:pt x="4497825" y="3232597"/>
                  </a:cubicBezTo>
                  <a:lnTo>
                    <a:pt x="4420552" y="3245476"/>
                  </a:lnTo>
                  <a:cubicBezTo>
                    <a:pt x="4407673" y="3254062"/>
                    <a:pt x="4394510" y="3262236"/>
                    <a:pt x="4381915" y="3271233"/>
                  </a:cubicBezTo>
                  <a:cubicBezTo>
                    <a:pt x="4364448" y="3283709"/>
                    <a:pt x="4349037" y="3299220"/>
                    <a:pt x="4330400" y="3309870"/>
                  </a:cubicBezTo>
                  <a:cubicBezTo>
                    <a:pt x="4318613" y="3316605"/>
                    <a:pt x="4304860" y="3319177"/>
                    <a:pt x="4291763" y="3322749"/>
                  </a:cubicBezTo>
                  <a:cubicBezTo>
                    <a:pt x="4257610" y="3332064"/>
                    <a:pt x="4188732" y="3348507"/>
                    <a:pt x="4188732" y="3348507"/>
                  </a:cubicBezTo>
                  <a:cubicBezTo>
                    <a:pt x="4184439" y="3361386"/>
                    <a:pt x="4185452" y="3377544"/>
                    <a:pt x="4175853" y="3387143"/>
                  </a:cubicBezTo>
                  <a:cubicBezTo>
                    <a:pt x="4153963" y="3409033"/>
                    <a:pt x="4098580" y="3438659"/>
                    <a:pt x="4098580" y="3438659"/>
                  </a:cubicBezTo>
                  <a:cubicBezTo>
                    <a:pt x="4089994" y="3451538"/>
                    <a:pt x="4082731" y="3465404"/>
                    <a:pt x="4072822" y="3477295"/>
                  </a:cubicBezTo>
                  <a:cubicBezTo>
                    <a:pt x="4054982" y="3498703"/>
                    <a:pt x="4022365" y="3529772"/>
                    <a:pt x="3995549" y="3541690"/>
                  </a:cubicBezTo>
                  <a:cubicBezTo>
                    <a:pt x="3970738" y="3552717"/>
                    <a:pt x="3944616" y="3560863"/>
                    <a:pt x="3918276" y="3567448"/>
                  </a:cubicBezTo>
                  <a:cubicBezTo>
                    <a:pt x="3901765" y="3571575"/>
                    <a:pt x="3846604" y="3583965"/>
                    <a:pt x="3828124" y="3593205"/>
                  </a:cubicBezTo>
                  <a:cubicBezTo>
                    <a:pt x="3814280" y="3600127"/>
                    <a:pt x="3802366" y="3610377"/>
                    <a:pt x="3789487" y="3618963"/>
                  </a:cubicBezTo>
                  <a:cubicBezTo>
                    <a:pt x="3785194" y="3631842"/>
                    <a:pt x="3776608" y="3644024"/>
                    <a:pt x="3776608" y="3657600"/>
                  </a:cubicBezTo>
                  <a:cubicBezTo>
                    <a:pt x="3776608" y="3755242"/>
                    <a:pt x="3934193" y="3705883"/>
                    <a:pt x="3982670" y="3709115"/>
                  </a:cubicBezTo>
                  <a:cubicBezTo>
                    <a:pt x="4008428" y="3726287"/>
                    <a:pt x="4030575" y="3750842"/>
                    <a:pt x="4059943" y="3760631"/>
                  </a:cubicBezTo>
                  <a:cubicBezTo>
                    <a:pt x="4166014" y="3795987"/>
                    <a:pt x="4110338" y="3782548"/>
                    <a:pt x="4227369" y="3799267"/>
                  </a:cubicBezTo>
                  <a:cubicBezTo>
                    <a:pt x="4253103" y="3876470"/>
                    <a:pt x="4236790" y="3876404"/>
                    <a:pt x="4304642" y="3915177"/>
                  </a:cubicBezTo>
                  <a:cubicBezTo>
                    <a:pt x="4316429" y="3921912"/>
                    <a:pt x="4330399" y="3923763"/>
                    <a:pt x="4343278" y="3928056"/>
                  </a:cubicBezTo>
                  <a:cubicBezTo>
                    <a:pt x="4351864" y="3940935"/>
                    <a:pt x="4359127" y="3954802"/>
                    <a:pt x="4369036" y="3966693"/>
                  </a:cubicBezTo>
                  <a:cubicBezTo>
                    <a:pt x="4380696" y="3980685"/>
                    <a:pt x="4397570" y="3990175"/>
                    <a:pt x="4407673" y="4005329"/>
                  </a:cubicBezTo>
                  <a:cubicBezTo>
                    <a:pt x="4438908" y="4052180"/>
                    <a:pt x="4397674" y="4040047"/>
                    <a:pt x="4446309" y="4082602"/>
                  </a:cubicBezTo>
                  <a:cubicBezTo>
                    <a:pt x="4469607" y="4102987"/>
                    <a:pt x="4501693" y="4112228"/>
                    <a:pt x="4523583" y="4134118"/>
                  </a:cubicBezTo>
                  <a:cubicBezTo>
                    <a:pt x="4573164" y="4183700"/>
                    <a:pt x="4547064" y="4162652"/>
                    <a:pt x="4600856" y="4198512"/>
                  </a:cubicBezTo>
                  <a:cubicBezTo>
                    <a:pt x="4605149" y="4211391"/>
                    <a:pt x="4605254" y="4226548"/>
                    <a:pt x="4613735" y="4237149"/>
                  </a:cubicBezTo>
                  <a:cubicBezTo>
                    <a:pt x="4623404" y="4249236"/>
                    <a:pt x="4641426" y="4251962"/>
                    <a:pt x="4652371" y="4262907"/>
                  </a:cubicBezTo>
                  <a:cubicBezTo>
                    <a:pt x="4663316" y="4273852"/>
                    <a:pt x="4669543" y="4288664"/>
                    <a:pt x="4678129" y="4301543"/>
                  </a:cubicBezTo>
                  <a:cubicBezTo>
                    <a:pt x="4682422" y="4314422"/>
                    <a:pt x="4684937" y="4328038"/>
                    <a:pt x="4691008" y="4340180"/>
                  </a:cubicBezTo>
                  <a:cubicBezTo>
                    <a:pt x="4714990" y="4388144"/>
                    <a:pt x="4719798" y="4374728"/>
                    <a:pt x="4755402" y="4417453"/>
                  </a:cubicBezTo>
                  <a:cubicBezTo>
                    <a:pt x="4765311" y="4429344"/>
                    <a:pt x="4772574" y="4443211"/>
                    <a:pt x="4781160" y="4456090"/>
                  </a:cubicBezTo>
                  <a:cubicBezTo>
                    <a:pt x="4768281" y="4460383"/>
                    <a:pt x="4756082" y="4468291"/>
                    <a:pt x="4742524" y="4468969"/>
                  </a:cubicBezTo>
                  <a:cubicBezTo>
                    <a:pt x="4583825" y="4476904"/>
                    <a:pt x="4420158" y="4443310"/>
                    <a:pt x="4266005" y="4481848"/>
                  </a:cubicBezTo>
                  <a:cubicBezTo>
                    <a:pt x="4226495" y="4491726"/>
                    <a:pt x="4227369" y="4597757"/>
                    <a:pt x="4227369" y="4597757"/>
                  </a:cubicBezTo>
                  <a:cubicBezTo>
                    <a:pt x="4182079" y="4591287"/>
                    <a:pt x="4060653" y="4566280"/>
                    <a:pt x="4021307" y="4597757"/>
                  </a:cubicBezTo>
                  <a:cubicBezTo>
                    <a:pt x="3997603" y="4616720"/>
                    <a:pt x="4022004" y="4660758"/>
                    <a:pt x="4008428" y="4687909"/>
                  </a:cubicBezTo>
                  <a:cubicBezTo>
                    <a:pt x="4002357" y="4700051"/>
                    <a:pt x="3982670" y="4696495"/>
                    <a:pt x="3969791" y="4700788"/>
                  </a:cubicBezTo>
                  <a:cubicBezTo>
                    <a:pt x="3944033" y="4696495"/>
                    <a:pt x="3917291" y="4696167"/>
                    <a:pt x="3892518" y="4687909"/>
                  </a:cubicBezTo>
                  <a:cubicBezTo>
                    <a:pt x="3865619" y="4678943"/>
                    <a:pt x="3833181" y="4641451"/>
                    <a:pt x="3815245" y="4623515"/>
                  </a:cubicBezTo>
                  <a:cubicBezTo>
                    <a:pt x="3792790" y="4626322"/>
                    <a:pt x="3708160" y="4630060"/>
                    <a:pt x="3673577" y="4649273"/>
                  </a:cubicBezTo>
                  <a:cubicBezTo>
                    <a:pt x="3646516" y="4664307"/>
                    <a:pt x="3622062" y="4683616"/>
                    <a:pt x="3596304" y="4700788"/>
                  </a:cubicBezTo>
                  <a:cubicBezTo>
                    <a:pt x="3583425" y="4709374"/>
                    <a:pt x="3573092" y="4725261"/>
                    <a:pt x="3557667" y="4726546"/>
                  </a:cubicBezTo>
                  <a:lnTo>
                    <a:pt x="3403121" y="4739425"/>
                  </a:lnTo>
                  <a:cubicBezTo>
                    <a:pt x="3377363" y="4748011"/>
                    <a:pt x="3348438" y="4750122"/>
                    <a:pt x="3325847" y="4765183"/>
                  </a:cubicBezTo>
                  <a:cubicBezTo>
                    <a:pt x="3275915" y="4798470"/>
                    <a:pt x="3301895" y="4786045"/>
                    <a:pt x="3248574" y="4803819"/>
                  </a:cubicBezTo>
                  <a:cubicBezTo>
                    <a:pt x="3244281" y="4816698"/>
                    <a:pt x="3237489" y="4828999"/>
                    <a:pt x="3235695" y="4842456"/>
                  </a:cubicBezTo>
                  <a:cubicBezTo>
                    <a:pt x="3230466" y="4881675"/>
                    <a:pt x="3236857" y="4981800"/>
                    <a:pt x="3209938" y="5035639"/>
                  </a:cubicBezTo>
                  <a:cubicBezTo>
                    <a:pt x="3203016" y="5049484"/>
                    <a:pt x="3190467" y="5060131"/>
                    <a:pt x="3184180" y="5074276"/>
                  </a:cubicBezTo>
                  <a:cubicBezTo>
                    <a:pt x="3173153" y="5099087"/>
                    <a:pt x="3158422" y="5151549"/>
                    <a:pt x="3158422" y="5151549"/>
                  </a:cubicBezTo>
                  <a:cubicBezTo>
                    <a:pt x="3162715" y="5237408"/>
                    <a:pt x="3164162" y="5323457"/>
                    <a:pt x="3171301" y="5409126"/>
                  </a:cubicBezTo>
                  <a:cubicBezTo>
                    <a:pt x="3173109" y="5430816"/>
                    <a:pt x="3203837" y="5490466"/>
                    <a:pt x="3171301" y="5512157"/>
                  </a:cubicBezTo>
                  <a:cubicBezTo>
                    <a:pt x="3153441" y="5524063"/>
                    <a:pt x="3128372" y="5512157"/>
                    <a:pt x="3106907" y="5512157"/>
                  </a:cubicBezTo>
                </a:path>
              </a:pathLst>
            </a:custGeom>
            <a:noFill/>
            <a:ln w="63500">
              <a:solidFill>
                <a:schemeClr val="accent4">
                  <a:lumMod val="20000"/>
                  <a:lumOff val="8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</p:grpSp>
      <p:sp>
        <p:nvSpPr>
          <p:cNvPr id="10" name="Line Callout 1 9"/>
          <p:cNvSpPr/>
          <p:nvPr/>
        </p:nvSpPr>
        <p:spPr>
          <a:xfrm rot="10800000">
            <a:off x="48203" y="2902941"/>
            <a:ext cx="1716427" cy="1524679"/>
          </a:xfrm>
          <a:prstGeom prst="borderCallout1">
            <a:avLst>
              <a:gd name="adj1" fmla="val 53553"/>
              <a:gd name="adj2" fmla="val -310"/>
              <a:gd name="adj3" fmla="val -4108"/>
              <a:gd name="adj4" fmla="val -163505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2" y="2963946"/>
            <a:ext cx="552977" cy="55297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4340" y="2945074"/>
            <a:ext cx="622126" cy="6221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2" y="3609332"/>
            <a:ext cx="552977" cy="63197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615" y="3609332"/>
            <a:ext cx="644246" cy="644246"/>
          </a:xfrm>
          <a:prstGeom prst="rect">
            <a:avLst/>
          </a:prstGeom>
        </p:spPr>
      </p:pic>
      <p:sp>
        <p:nvSpPr>
          <p:cNvPr id="16" name="Line Callout 1 15"/>
          <p:cNvSpPr/>
          <p:nvPr/>
        </p:nvSpPr>
        <p:spPr>
          <a:xfrm rot="10800000">
            <a:off x="368967" y="472560"/>
            <a:ext cx="1413585" cy="1218127"/>
          </a:xfrm>
          <a:prstGeom prst="borderCallout1">
            <a:avLst>
              <a:gd name="adj1" fmla="val 53553"/>
              <a:gd name="adj2" fmla="val -310"/>
              <a:gd name="adj3" fmla="val 96370"/>
              <a:gd name="adj4" fmla="val -192076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8" t="3041" r="16422" b="4562"/>
          <a:stretch/>
        </p:blipFill>
        <p:spPr>
          <a:xfrm>
            <a:off x="475784" y="568275"/>
            <a:ext cx="526345" cy="51334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683" y="982202"/>
            <a:ext cx="552977" cy="631974"/>
          </a:xfrm>
          <a:prstGeom prst="rect">
            <a:avLst/>
          </a:prstGeom>
        </p:spPr>
      </p:pic>
      <p:sp>
        <p:nvSpPr>
          <p:cNvPr id="18" name="Line Callout 1 17"/>
          <p:cNvSpPr/>
          <p:nvPr/>
        </p:nvSpPr>
        <p:spPr>
          <a:xfrm>
            <a:off x="10337338" y="183117"/>
            <a:ext cx="1182102" cy="957820"/>
          </a:xfrm>
          <a:prstGeom prst="borderCallout1">
            <a:avLst>
              <a:gd name="adj1" fmla="val 53553"/>
              <a:gd name="adj2" fmla="val -310"/>
              <a:gd name="adj3" fmla="val 169261"/>
              <a:gd name="adj4" fmla="val -214924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0415" y="365124"/>
            <a:ext cx="552977" cy="631974"/>
          </a:xfrm>
          <a:prstGeom prst="rect">
            <a:avLst/>
          </a:prstGeom>
        </p:spPr>
      </p:pic>
      <p:sp>
        <p:nvSpPr>
          <p:cNvPr id="20" name="Line Callout 1 19"/>
          <p:cNvSpPr/>
          <p:nvPr/>
        </p:nvSpPr>
        <p:spPr>
          <a:xfrm>
            <a:off x="9705474" y="1506062"/>
            <a:ext cx="2117559" cy="1076717"/>
          </a:xfrm>
          <a:prstGeom prst="borderCallout1">
            <a:avLst>
              <a:gd name="adj1" fmla="val 53553"/>
              <a:gd name="adj2" fmla="val -310"/>
              <a:gd name="adj3" fmla="val 165067"/>
              <a:gd name="adj4" fmla="val -72666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4361" y="1779324"/>
            <a:ext cx="552977" cy="55297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7421" y="1725537"/>
            <a:ext cx="552977" cy="63197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98" r="12824"/>
          <a:stretch/>
        </p:blipFill>
        <p:spPr>
          <a:xfrm flipH="1">
            <a:off x="11032631" y="1780262"/>
            <a:ext cx="670537" cy="572759"/>
          </a:xfrm>
          <a:prstGeom prst="rect">
            <a:avLst/>
          </a:prstGeom>
        </p:spPr>
      </p:pic>
      <p:sp>
        <p:nvSpPr>
          <p:cNvPr id="24" name="Line Callout 1 23"/>
          <p:cNvSpPr/>
          <p:nvPr/>
        </p:nvSpPr>
        <p:spPr>
          <a:xfrm>
            <a:off x="9236242" y="3516923"/>
            <a:ext cx="1181180" cy="800228"/>
          </a:xfrm>
          <a:prstGeom prst="borderCallout1">
            <a:avLst>
              <a:gd name="adj1" fmla="val 53553"/>
              <a:gd name="adj2" fmla="val -310"/>
              <a:gd name="adj3" fmla="val 183109"/>
              <a:gd name="adj4" fmla="val -137857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1117" y="3553198"/>
            <a:ext cx="721145" cy="721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41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grpSp>
        <p:nvGrpSpPr>
          <p:cNvPr id="6" name="Group 5"/>
          <p:cNvGrpSpPr/>
          <p:nvPr/>
        </p:nvGrpSpPr>
        <p:grpSpPr>
          <a:xfrm>
            <a:off x="1235322" y="0"/>
            <a:ext cx="9792431" cy="6858000"/>
            <a:chOff x="1235322" y="0"/>
            <a:chExt cx="9792431" cy="6858000"/>
          </a:xfrm>
        </p:grpSpPr>
        <p:pic>
          <p:nvPicPr>
            <p:cNvPr id="4" name="Content Placeholder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0" t="1623" r="1148" b="1928"/>
            <a:stretch/>
          </p:blipFill>
          <p:spPr>
            <a:xfrm>
              <a:off x="1235322" y="0"/>
              <a:ext cx="9792431" cy="6858000"/>
            </a:xfrm>
            <a:prstGeom prst="rect">
              <a:avLst/>
            </a:prstGeom>
          </p:spPr>
        </p:pic>
        <p:sp>
          <p:nvSpPr>
            <p:cNvPr id="5" name="Freeform 4"/>
            <p:cNvSpPr/>
            <p:nvPr/>
          </p:nvSpPr>
          <p:spPr>
            <a:xfrm>
              <a:off x="2775284" y="565176"/>
              <a:ext cx="5224052" cy="5593731"/>
            </a:xfrm>
            <a:custGeom>
              <a:avLst/>
              <a:gdLst>
                <a:gd name="connsiteX0" fmla="*/ 1909171 w 5067861"/>
                <a:gd name="connsiteY0" fmla="*/ 3953814 h 5517448"/>
                <a:gd name="connsiteX1" fmla="*/ 1638715 w 5067861"/>
                <a:gd name="connsiteY1" fmla="*/ 3966693 h 5517448"/>
                <a:gd name="connsiteX2" fmla="*/ 1600078 w 5067861"/>
                <a:gd name="connsiteY2" fmla="*/ 3979571 h 5517448"/>
                <a:gd name="connsiteX3" fmla="*/ 1548563 w 5067861"/>
                <a:gd name="connsiteY3" fmla="*/ 3992450 h 5517448"/>
                <a:gd name="connsiteX4" fmla="*/ 1432653 w 5067861"/>
                <a:gd name="connsiteY4" fmla="*/ 4005329 h 5517448"/>
                <a:gd name="connsiteX5" fmla="*/ 1394016 w 5067861"/>
                <a:gd name="connsiteY5" fmla="*/ 4031087 h 5517448"/>
                <a:gd name="connsiteX6" fmla="*/ 1059166 w 5067861"/>
                <a:gd name="connsiteY6" fmla="*/ 4031087 h 5517448"/>
                <a:gd name="connsiteX7" fmla="*/ 969014 w 5067861"/>
                <a:gd name="connsiteY7" fmla="*/ 3992450 h 5517448"/>
                <a:gd name="connsiteX8" fmla="*/ 904619 w 5067861"/>
                <a:gd name="connsiteY8" fmla="*/ 3940935 h 5517448"/>
                <a:gd name="connsiteX9" fmla="*/ 827346 w 5067861"/>
                <a:gd name="connsiteY9" fmla="*/ 3928056 h 5517448"/>
                <a:gd name="connsiteX10" fmla="*/ 750073 w 5067861"/>
                <a:gd name="connsiteY10" fmla="*/ 3902298 h 5517448"/>
                <a:gd name="connsiteX11" fmla="*/ 659921 w 5067861"/>
                <a:gd name="connsiteY11" fmla="*/ 3915177 h 5517448"/>
                <a:gd name="connsiteX12" fmla="*/ 647042 w 5067861"/>
                <a:gd name="connsiteY12" fmla="*/ 3953814 h 5517448"/>
                <a:gd name="connsiteX13" fmla="*/ 621284 w 5067861"/>
                <a:gd name="connsiteY13" fmla="*/ 3992450 h 5517448"/>
                <a:gd name="connsiteX14" fmla="*/ 582647 w 5067861"/>
                <a:gd name="connsiteY14" fmla="*/ 4005329 h 5517448"/>
                <a:gd name="connsiteX15" fmla="*/ 466738 w 5067861"/>
                <a:gd name="connsiteY15" fmla="*/ 4018208 h 5517448"/>
                <a:gd name="connsiteX16" fmla="*/ 428101 w 5067861"/>
                <a:gd name="connsiteY16" fmla="*/ 4043966 h 5517448"/>
                <a:gd name="connsiteX17" fmla="*/ 273555 w 5067861"/>
                <a:gd name="connsiteY17" fmla="*/ 4018208 h 5517448"/>
                <a:gd name="connsiteX18" fmla="*/ 15977 w 5067861"/>
                <a:gd name="connsiteY18" fmla="*/ 4031087 h 5517448"/>
                <a:gd name="connsiteX19" fmla="*/ 3098 w 5067861"/>
                <a:gd name="connsiteY19" fmla="*/ 3696236 h 5517448"/>
                <a:gd name="connsiteX20" fmla="*/ 54614 w 5067861"/>
                <a:gd name="connsiteY20" fmla="*/ 3490174 h 5517448"/>
                <a:gd name="connsiteX21" fmla="*/ 93250 w 5067861"/>
                <a:gd name="connsiteY21" fmla="*/ 3477295 h 5517448"/>
                <a:gd name="connsiteX22" fmla="*/ 144766 w 5067861"/>
                <a:gd name="connsiteY22" fmla="*/ 3412901 h 5517448"/>
                <a:gd name="connsiteX23" fmla="*/ 170524 w 5067861"/>
                <a:gd name="connsiteY23" fmla="*/ 3374264 h 5517448"/>
                <a:gd name="connsiteX24" fmla="*/ 209160 w 5067861"/>
                <a:gd name="connsiteY24" fmla="*/ 3348507 h 5517448"/>
                <a:gd name="connsiteX25" fmla="*/ 286433 w 5067861"/>
                <a:gd name="connsiteY25" fmla="*/ 3284112 h 5517448"/>
                <a:gd name="connsiteX26" fmla="*/ 350828 w 5067861"/>
                <a:gd name="connsiteY26" fmla="*/ 3219718 h 5517448"/>
                <a:gd name="connsiteX27" fmla="*/ 415222 w 5067861"/>
                <a:gd name="connsiteY27" fmla="*/ 3155324 h 5517448"/>
                <a:gd name="connsiteX28" fmla="*/ 428101 w 5067861"/>
                <a:gd name="connsiteY28" fmla="*/ 3116687 h 5517448"/>
                <a:gd name="connsiteX29" fmla="*/ 569769 w 5067861"/>
                <a:gd name="connsiteY29" fmla="*/ 3026535 h 5517448"/>
                <a:gd name="connsiteX30" fmla="*/ 647042 w 5067861"/>
                <a:gd name="connsiteY30" fmla="*/ 2987898 h 5517448"/>
                <a:gd name="connsiteX31" fmla="*/ 685678 w 5067861"/>
                <a:gd name="connsiteY31" fmla="*/ 2975019 h 5517448"/>
                <a:gd name="connsiteX32" fmla="*/ 724315 w 5067861"/>
                <a:gd name="connsiteY32" fmla="*/ 2949262 h 5517448"/>
                <a:gd name="connsiteX33" fmla="*/ 814467 w 5067861"/>
                <a:gd name="connsiteY33" fmla="*/ 2923504 h 5517448"/>
                <a:gd name="connsiteX34" fmla="*/ 853104 w 5067861"/>
                <a:gd name="connsiteY34" fmla="*/ 2897746 h 5517448"/>
                <a:gd name="connsiteX35" fmla="*/ 865983 w 5067861"/>
                <a:gd name="connsiteY35" fmla="*/ 2846231 h 5517448"/>
                <a:gd name="connsiteX36" fmla="*/ 891740 w 5067861"/>
                <a:gd name="connsiteY36" fmla="*/ 2807594 h 5517448"/>
                <a:gd name="connsiteX37" fmla="*/ 943256 w 5067861"/>
                <a:gd name="connsiteY37" fmla="*/ 2743200 h 5517448"/>
                <a:gd name="connsiteX38" fmla="*/ 1355380 w 5067861"/>
                <a:gd name="connsiteY38" fmla="*/ 2743200 h 5517448"/>
                <a:gd name="connsiteX39" fmla="*/ 1432653 w 5067861"/>
                <a:gd name="connsiteY39" fmla="*/ 2717442 h 5517448"/>
                <a:gd name="connsiteX40" fmla="*/ 1612957 w 5067861"/>
                <a:gd name="connsiteY40" fmla="*/ 2730321 h 5517448"/>
                <a:gd name="connsiteX41" fmla="*/ 1664473 w 5067861"/>
                <a:gd name="connsiteY41" fmla="*/ 2653048 h 5517448"/>
                <a:gd name="connsiteX42" fmla="*/ 1651594 w 5067861"/>
                <a:gd name="connsiteY42" fmla="*/ 2601532 h 5517448"/>
                <a:gd name="connsiteX43" fmla="*/ 1561442 w 5067861"/>
                <a:gd name="connsiteY43" fmla="*/ 2562895 h 5517448"/>
                <a:gd name="connsiteX44" fmla="*/ 1497047 w 5067861"/>
                <a:gd name="connsiteY44" fmla="*/ 2485622 h 5517448"/>
                <a:gd name="connsiteX45" fmla="*/ 1484169 w 5067861"/>
                <a:gd name="connsiteY45" fmla="*/ 2446986 h 5517448"/>
                <a:gd name="connsiteX46" fmla="*/ 1458411 w 5067861"/>
                <a:gd name="connsiteY46" fmla="*/ 2356833 h 5517448"/>
                <a:gd name="connsiteX47" fmla="*/ 1432653 w 5067861"/>
                <a:gd name="connsiteY47" fmla="*/ 2318197 h 5517448"/>
                <a:gd name="connsiteX48" fmla="*/ 1419774 w 5067861"/>
                <a:gd name="connsiteY48" fmla="*/ 2279560 h 5517448"/>
                <a:gd name="connsiteX49" fmla="*/ 1368259 w 5067861"/>
                <a:gd name="connsiteY49" fmla="*/ 2202287 h 5517448"/>
                <a:gd name="connsiteX50" fmla="*/ 1303864 w 5067861"/>
                <a:gd name="connsiteY50" fmla="*/ 2086377 h 5517448"/>
                <a:gd name="connsiteX51" fmla="*/ 1278107 w 5067861"/>
                <a:gd name="connsiteY51" fmla="*/ 2047740 h 5517448"/>
                <a:gd name="connsiteX52" fmla="*/ 1252349 w 5067861"/>
                <a:gd name="connsiteY52" fmla="*/ 1957588 h 5517448"/>
                <a:gd name="connsiteX53" fmla="*/ 1226591 w 5067861"/>
                <a:gd name="connsiteY53" fmla="*/ 1738648 h 5517448"/>
                <a:gd name="connsiteX54" fmla="*/ 1200833 w 5067861"/>
                <a:gd name="connsiteY54" fmla="*/ 1687132 h 5517448"/>
                <a:gd name="connsiteX55" fmla="*/ 1239470 w 5067861"/>
                <a:gd name="connsiteY55" fmla="*/ 1416676 h 5517448"/>
                <a:gd name="connsiteX56" fmla="*/ 1290985 w 5067861"/>
                <a:gd name="connsiteY56" fmla="*/ 1300766 h 5517448"/>
                <a:gd name="connsiteX57" fmla="*/ 1316743 w 5067861"/>
                <a:gd name="connsiteY57" fmla="*/ 1210614 h 5517448"/>
                <a:gd name="connsiteX58" fmla="*/ 1432653 w 5067861"/>
                <a:gd name="connsiteY58" fmla="*/ 1159098 h 5517448"/>
                <a:gd name="connsiteX59" fmla="*/ 1471290 w 5067861"/>
                <a:gd name="connsiteY59" fmla="*/ 1133340 h 5517448"/>
                <a:gd name="connsiteX60" fmla="*/ 1484169 w 5067861"/>
                <a:gd name="connsiteY60" fmla="*/ 1094704 h 5517448"/>
                <a:gd name="connsiteX61" fmla="*/ 1509926 w 5067861"/>
                <a:gd name="connsiteY61" fmla="*/ 1056067 h 5517448"/>
                <a:gd name="connsiteX62" fmla="*/ 1522805 w 5067861"/>
                <a:gd name="connsiteY62" fmla="*/ 1004552 h 5517448"/>
                <a:gd name="connsiteX63" fmla="*/ 1548563 w 5067861"/>
                <a:gd name="connsiteY63" fmla="*/ 965915 h 5517448"/>
                <a:gd name="connsiteX64" fmla="*/ 1612957 w 5067861"/>
                <a:gd name="connsiteY64" fmla="*/ 875763 h 5517448"/>
                <a:gd name="connsiteX65" fmla="*/ 1638715 w 5067861"/>
                <a:gd name="connsiteY65" fmla="*/ 824248 h 5517448"/>
                <a:gd name="connsiteX66" fmla="*/ 1664473 w 5067861"/>
                <a:gd name="connsiteY66" fmla="*/ 746974 h 5517448"/>
                <a:gd name="connsiteX67" fmla="*/ 1677352 w 5067861"/>
                <a:gd name="connsiteY67" fmla="*/ 708338 h 5517448"/>
                <a:gd name="connsiteX68" fmla="*/ 1690231 w 5067861"/>
                <a:gd name="connsiteY68" fmla="*/ 669701 h 5517448"/>
                <a:gd name="connsiteX69" fmla="*/ 1715988 w 5067861"/>
                <a:gd name="connsiteY69" fmla="*/ 618186 h 5517448"/>
                <a:gd name="connsiteX70" fmla="*/ 1741746 w 5067861"/>
                <a:gd name="connsiteY70" fmla="*/ 579549 h 5517448"/>
                <a:gd name="connsiteX71" fmla="*/ 1754625 w 5067861"/>
                <a:gd name="connsiteY71" fmla="*/ 540912 h 5517448"/>
                <a:gd name="connsiteX72" fmla="*/ 1793262 w 5067861"/>
                <a:gd name="connsiteY72" fmla="*/ 450760 h 5517448"/>
                <a:gd name="connsiteX73" fmla="*/ 1806140 w 5067861"/>
                <a:gd name="connsiteY73" fmla="*/ 321971 h 5517448"/>
                <a:gd name="connsiteX74" fmla="*/ 1831898 w 5067861"/>
                <a:gd name="connsiteY74" fmla="*/ 283335 h 5517448"/>
                <a:gd name="connsiteX75" fmla="*/ 1844777 w 5067861"/>
                <a:gd name="connsiteY75" fmla="*/ 231819 h 5517448"/>
                <a:gd name="connsiteX76" fmla="*/ 1870535 w 5067861"/>
                <a:gd name="connsiteY76" fmla="*/ 154546 h 5517448"/>
                <a:gd name="connsiteX77" fmla="*/ 1883414 w 5067861"/>
                <a:gd name="connsiteY77" fmla="*/ 115909 h 5517448"/>
                <a:gd name="connsiteX78" fmla="*/ 1909171 w 5067861"/>
                <a:gd name="connsiteY78" fmla="*/ 0 h 5517448"/>
                <a:gd name="connsiteX79" fmla="*/ 1947808 w 5067861"/>
                <a:gd name="connsiteY79" fmla="*/ 128788 h 5517448"/>
                <a:gd name="connsiteX80" fmla="*/ 1960687 w 5067861"/>
                <a:gd name="connsiteY80" fmla="*/ 167425 h 5517448"/>
                <a:gd name="connsiteX81" fmla="*/ 1986445 w 5067861"/>
                <a:gd name="connsiteY81" fmla="*/ 206062 h 5517448"/>
                <a:gd name="connsiteX82" fmla="*/ 2012202 w 5067861"/>
                <a:gd name="connsiteY82" fmla="*/ 283335 h 5517448"/>
                <a:gd name="connsiteX83" fmla="*/ 2025081 w 5067861"/>
                <a:gd name="connsiteY83" fmla="*/ 321971 h 5517448"/>
                <a:gd name="connsiteX84" fmla="*/ 2037960 w 5067861"/>
                <a:gd name="connsiteY84" fmla="*/ 360608 h 5517448"/>
                <a:gd name="connsiteX85" fmla="*/ 2063718 w 5067861"/>
                <a:gd name="connsiteY85" fmla="*/ 399245 h 5517448"/>
                <a:gd name="connsiteX86" fmla="*/ 2076597 w 5067861"/>
                <a:gd name="connsiteY86" fmla="*/ 450760 h 5517448"/>
                <a:gd name="connsiteX87" fmla="*/ 2102355 w 5067861"/>
                <a:gd name="connsiteY87" fmla="*/ 489397 h 5517448"/>
                <a:gd name="connsiteX88" fmla="*/ 2128112 w 5067861"/>
                <a:gd name="connsiteY88" fmla="*/ 540912 h 5517448"/>
                <a:gd name="connsiteX89" fmla="*/ 2166749 w 5067861"/>
                <a:gd name="connsiteY89" fmla="*/ 669701 h 5517448"/>
                <a:gd name="connsiteX90" fmla="*/ 2192507 w 5067861"/>
                <a:gd name="connsiteY90" fmla="*/ 850005 h 5517448"/>
                <a:gd name="connsiteX91" fmla="*/ 2256901 w 5067861"/>
                <a:gd name="connsiteY91" fmla="*/ 837126 h 5517448"/>
                <a:gd name="connsiteX92" fmla="*/ 2308416 w 5067861"/>
                <a:gd name="connsiteY92" fmla="*/ 759853 h 5517448"/>
                <a:gd name="connsiteX93" fmla="*/ 2334174 w 5067861"/>
                <a:gd name="connsiteY93" fmla="*/ 721217 h 5517448"/>
                <a:gd name="connsiteX94" fmla="*/ 2359932 w 5067861"/>
                <a:gd name="connsiteY94" fmla="*/ 682580 h 5517448"/>
                <a:gd name="connsiteX95" fmla="*/ 2437205 w 5067861"/>
                <a:gd name="connsiteY95" fmla="*/ 643943 h 5517448"/>
                <a:gd name="connsiteX96" fmla="*/ 2475842 w 5067861"/>
                <a:gd name="connsiteY96" fmla="*/ 605307 h 5517448"/>
                <a:gd name="connsiteX97" fmla="*/ 2501600 w 5067861"/>
                <a:gd name="connsiteY97" fmla="*/ 528033 h 5517448"/>
                <a:gd name="connsiteX98" fmla="*/ 2514478 w 5067861"/>
                <a:gd name="connsiteY98" fmla="*/ 489397 h 5517448"/>
                <a:gd name="connsiteX99" fmla="*/ 2604631 w 5067861"/>
                <a:gd name="connsiteY99" fmla="*/ 373487 h 5517448"/>
                <a:gd name="connsiteX100" fmla="*/ 2643267 w 5067861"/>
                <a:gd name="connsiteY100" fmla="*/ 347729 h 5517448"/>
                <a:gd name="connsiteX101" fmla="*/ 2733419 w 5067861"/>
                <a:gd name="connsiteY101" fmla="*/ 283335 h 5517448"/>
                <a:gd name="connsiteX102" fmla="*/ 2810693 w 5067861"/>
                <a:gd name="connsiteY102" fmla="*/ 257577 h 5517448"/>
                <a:gd name="connsiteX103" fmla="*/ 2849329 w 5067861"/>
                <a:gd name="connsiteY103" fmla="*/ 231819 h 5517448"/>
                <a:gd name="connsiteX104" fmla="*/ 2926602 w 5067861"/>
                <a:gd name="connsiteY104" fmla="*/ 206062 h 5517448"/>
                <a:gd name="connsiteX105" fmla="*/ 2965239 w 5067861"/>
                <a:gd name="connsiteY105" fmla="*/ 193183 h 5517448"/>
                <a:gd name="connsiteX106" fmla="*/ 3029633 w 5067861"/>
                <a:gd name="connsiteY106" fmla="*/ 180304 h 5517448"/>
                <a:gd name="connsiteX107" fmla="*/ 3068270 w 5067861"/>
                <a:gd name="connsiteY107" fmla="*/ 167425 h 5517448"/>
                <a:gd name="connsiteX108" fmla="*/ 3145543 w 5067861"/>
                <a:gd name="connsiteY108" fmla="*/ 154546 h 5517448"/>
                <a:gd name="connsiteX109" fmla="*/ 3209938 w 5067861"/>
                <a:gd name="connsiteY109" fmla="*/ 141667 h 5517448"/>
                <a:gd name="connsiteX110" fmla="*/ 3287211 w 5067861"/>
                <a:gd name="connsiteY110" fmla="*/ 115909 h 5517448"/>
                <a:gd name="connsiteX111" fmla="*/ 3390242 w 5067861"/>
                <a:gd name="connsiteY111" fmla="*/ 25757 h 5517448"/>
                <a:gd name="connsiteX112" fmla="*/ 3428878 w 5067861"/>
                <a:gd name="connsiteY112" fmla="*/ 0 h 5517448"/>
                <a:gd name="connsiteX113" fmla="*/ 3506152 w 5067861"/>
                <a:gd name="connsiteY113" fmla="*/ 38636 h 5517448"/>
                <a:gd name="connsiteX114" fmla="*/ 3519031 w 5067861"/>
                <a:gd name="connsiteY114" fmla="*/ 90152 h 5517448"/>
                <a:gd name="connsiteX115" fmla="*/ 3531909 w 5067861"/>
                <a:gd name="connsiteY115" fmla="*/ 154546 h 5517448"/>
                <a:gd name="connsiteX116" fmla="*/ 3544788 w 5067861"/>
                <a:gd name="connsiteY116" fmla="*/ 244698 h 5517448"/>
                <a:gd name="connsiteX117" fmla="*/ 3596304 w 5067861"/>
                <a:gd name="connsiteY117" fmla="*/ 321971 h 5517448"/>
                <a:gd name="connsiteX118" fmla="*/ 3634940 w 5067861"/>
                <a:gd name="connsiteY118" fmla="*/ 399245 h 5517448"/>
                <a:gd name="connsiteX119" fmla="*/ 3647819 w 5067861"/>
                <a:gd name="connsiteY119" fmla="*/ 437881 h 5517448"/>
                <a:gd name="connsiteX120" fmla="*/ 3686456 w 5067861"/>
                <a:gd name="connsiteY120" fmla="*/ 463639 h 5517448"/>
                <a:gd name="connsiteX121" fmla="*/ 3750850 w 5067861"/>
                <a:gd name="connsiteY121" fmla="*/ 515155 h 5517448"/>
                <a:gd name="connsiteX122" fmla="*/ 3828124 w 5067861"/>
                <a:gd name="connsiteY122" fmla="*/ 566670 h 5517448"/>
                <a:gd name="connsiteX123" fmla="*/ 3918276 w 5067861"/>
                <a:gd name="connsiteY123" fmla="*/ 618186 h 5517448"/>
                <a:gd name="connsiteX124" fmla="*/ 3995549 w 5067861"/>
                <a:gd name="connsiteY124" fmla="*/ 669701 h 5517448"/>
                <a:gd name="connsiteX125" fmla="*/ 4098580 w 5067861"/>
                <a:gd name="connsiteY125" fmla="*/ 708338 h 5517448"/>
                <a:gd name="connsiteX126" fmla="*/ 4137216 w 5067861"/>
                <a:gd name="connsiteY126" fmla="*/ 734095 h 5517448"/>
                <a:gd name="connsiteX127" fmla="*/ 4175853 w 5067861"/>
                <a:gd name="connsiteY127" fmla="*/ 746974 h 5517448"/>
                <a:gd name="connsiteX128" fmla="*/ 4240247 w 5067861"/>
                <a:gd name="connsiteY128" fmla="*/ 772732 h 5517448"/>
                <a:gd name="connsiteX129" fmla="*/ 4291763 w 5067861"/>
                <a:gd name="connsiteY129" fmla="*/ 746974 h 5517448"/>
                <a:gd name="connsiteX130" fmla="*/ 4587977 w 5067861"/>
                <a:gd name="connsiteY130" fmla="*/ 721217 h 5517448"/>
                <a:gd name="connsiteX131" fmla="*/ 4626614 w 5067861"/>
                <a:gd name="connsiteY131" fmla="*/ 682580 h 5517448"/>
                <a:gd name="connsiteX132" fmla="*/ 4703887 w 5067861"/>
                <a:gd name="connsiteY132" fmla="*/ 631064 h 5517448"/>
                <a:gd name="connsiteX133" fmla="*/ 4755402 w 5067861"/>
                <a:gd name="connsiteY133" fmla="*/ 643943 h 5517448"/>
                <a:gd name="connsiteX134" fmla="*/ 4832676 w 5067861"/>
                <a:gd name="connsiteY134" fmla="*/ 682580 h 5517448"/>
                <a:gd name="connsiteX135" fmla="*/ 4922828 w 5067861"/>
                <a:gd name="connsiteY135" fmla="*/ 695459 h 5517448"/>
                <a:gd name="connsiteX136" fmla="*/ 4884191 w 5067861"/>
                <a:gd name="connsiteY136" fmla="*/ 824248 h 5517448"/>
                <a:gd name="connsiteX137" fmla="*/ 4858433 w 5067861"/>
                <a:gd name="connsiteY137" fmla="*/ 901521 h 5517448"/>
                <a:gd name="connsiteX138" fmla="*/ 4832676 w 5067861"/>
                <a:gd name="connsiteY138" fmla="*/ 1056067 h 5517448"/>
                <a:gd name="connsiteX139" fmla="*/ 4781160 w 5067861"/>
                <a:gd name="connsiteY139" fmla="*/ 1133340 h 5517448"/>
                <a:gd name="connsiteX140" fmla="*/ 4755402 w 5067861"/>
                <a:gd name="connsiteY140" fmla="*/ 1210614 h 5517448"/>
                <a:gd name="connsiteX141" fmla="*/ 4729645 w 5067861"/>
                <a:gd name="connsiteY141" fmla="*/ 1313645 h 5517448"/>
                <a:gd name="connsiteX142" fmla="*/ 4742524 w 5067861"/>
                <a:gd name="connsiteY142" fmla="*/ 1442433 h 5517448"/>
                <a:gd name="connsiteX143" fmla="*/ 4755402 w 5067861"/>
                <a:gd name="connsiteY143" fmla="*/ 1481070 h 5517448"/>
                <a:gd name="connsiteX144" fmla="*/ 4768281 w 5067861"/>
                <a:gd name="connsiteY144" fmla="*/ 1532586 h 5517448"/>
                <a:gd name="connsiteX145" fmla="*/ 4755402 w 5067861"/>
                <a:gd name="connsiteY145" fmla="*/ 1751526 h 5517448"/>
                <a:gd name="connsiteX146" fmla="*/ 4716766 w 5067861"/>
                <a:gd name="connsiteY146" fmla="*/ 1867436 h 5517448"/>
                <a:gd name="connsiteX147" fmla="*/ 4703887 w 5067861"/>
                <a:gd name="connsiteY147" fmla="*/ 1906073 h 5517448"/>
                <a:gd name="connsiteX148" fmla="*/ 4742524 w 5067861"/>
                <a:gd name="connsiteY148" fmla="*/ 2163650 h 5517448"/>
                <a:gd name="connsiteX149" fmla="*/ 4768281 w 5067861"/>
                <a:gd name="connsiteY149" fmla="*/ 2305318 h 5517448"/>
                <a:gd name="connsiteX150" fmla="*/ 4806918 w 5067861"/>
                <a:gd name="connsiteY150" fmla="*/ 2331076 h 5517448"/>
                <a:gd name="connsiteX151" fmla="*/ 4858433 w 5067861"/>
                <a:gd name="connsiteY151" fmla="*/ 2446986 h 5517448"/>
                <a:gd name="connsiteX152" fmla="*/ 4871312 w 5067861"/>
                <a:gd name="connsiteY152" fmla="*/ 2485622 h 5517448"/>
                <a:gd name="connsiteX153" fmla="*/ 4884191 w 5067861"/>
                <a:gd name="connsiteY153" fmla="*/ 2588653 h 5517448"/>
                <a:gd name="connsiteX154" fmla="*/ 4922828 w 5067861"/>
                <a:gd name="connsiteY154" fmla="*/ 2601532 h 5517448"/>
                <a:gd name="connsiteX155" fmla="*/ 4961464 w 5067861"/>
                <a:gd name="connsiteY155" fmla="*/ 2627290 h 5517448"/>
                <a:gd name="connsiteX156" fmla="*/ 5051616 w 5067861"/>
                <a:gd name="connsiteY156" fmla="*/ 2691684 h 5517448"/>
                <a:gd name="connsiteX157" fmla="*/ 5051616 w 5067861"/>
                <a:gd name="connsiteY157" fmla="*/ 2884867 h 5517448"/>
                <a:gd name="connsiteX158" fmla="*/ 5012980 w 5067861"/>
                <a:gd name="connsiteY158" fmla="*/ 2923504 h 5517448"/>
                <a:gd name="connsiteX159" fmla="*/ 4974343 w 5067861"/>
                <a:gd name="connsiteY159" fmla="*/ 2936383 h 5517448"/>
                <a:gd name="connsiteX160" fmla="*/ 4768281 w 5067861"/>
                <a:gd name="connsiteY160" fmla="*/ 2987898 h 5517448"/>
                <a:gd name="connsiteX161" fmla="*/ 4755402 w 5067861"/>
                <a:gd name="connsiteY161" fmla="*/ 3026535 h 5517448"/>
                <a:gd name="connsiteX162" fmla="*/ 4716766 w 5067861"/>
                <a:gd name="connsiteY162" fmla="*/ 3052293 h 5517448"/>
                <a:gd name="connsiteX163" fmla="*/ 4691008 w 5067861"/>
                <a:gd name="connsiteY163" fmla="*/ 3090929 h 5517448"/>
                <a:gd name="connsiteX164" fmla="*/ 4575098 w 5067861"/>
                <a:gd name="connsiteY164" fmla="*/ 3181081 h 5517448"/>
                <a:gd name="connsiteX165" fmla="*/ 4497825 w 5067861"/>
                <a:gd name="connsiteY165" fmla="*/ 3232597 h 5517448"/>
                <a:gd name="connsiteX166" fmla="*/ 4420552 w 5067861"/>
                <a:gd name="connsiteY166" fmla="*/ 3245476 h 5517448"/>
                <a:gd name="connsiteX167" fmla="*/ 4381915 w 5067861"/>
                <a:gd name="connsiteY167" fmla="*/ 3271233 h 5517448"/>
                <a:gd name="connsiteX168" fmla="*/ 4330400 w 5067861"/>
                <a:gd name="connsiteY168" fmla="*/ 3309870 h 5517448"/>
                <a:gd name="connsiteX169" fmla="*/ 4291763 w 5067861"/>
                <a:gd name="connsiteY169" fmla="*/ 3322749 h 5517448"/>
                <a:gd name="connsiteX170" fmla="*/ 4188732 w 5067861"/>
                <a:gd name="connsiteY170" fmla="*/ 3348507 h 5517448"/>
                <a:gd name="connsiteX171" fmla="*/ 4175853 w 5067861"/>
                <a:gd name="connsiteY171" fmla="*/ 3387143 h 5517448"/>
                <a:gd name="connsiteX172" fmla="*/ 4098580 w 5067861"/>
                <a:gd name="connsiteY172" fmla="*/ 3438659 h 5517448"/>
                <a:gd name="connsiteX173" fmla="*/ 4072822 w 5067861"/>
                <a:gd name="connsiteY173" fmla="*/ 3477295 h 5517448"/>
                <a:gd name="connsiteX174" fmla="*/ 3995549 w 5067861"/>
                <a:gd name="connsiteY174" fmla="*/ 3541690 h 5517448"/>
                <a:gd name="connsiteX175" fmla="*/ 3918276 w 5067861"/>
                <a:gd name="connsiteY175" fmla="*/ 3567448 h 5517448"/>
                <a:gd name="connsiteX176" fmla="*/ 3828124 w 5067861"/>
                <a:gd name="connsiteY176" fmla="*/ 3593205 h 5517448"/>
                <a:gd name="connsiteX177" fmla="*/ 3789487 w 5067861"/>
                <a:gd name="connsiteY177" fmla="*/ 3618963 h 5517448"/>
                <a:gd name="connsiteX178" fmla="*/ 3776608 w 5067861"/>
                <a:gd name="connsiteY178" fmla="*/ 3657600 h 5517448"/>
                <a:gd name="connsiteX179" fmla="*/ 3982670 w 5067861"/>
                <a:gd name="connsiteY179" fmla="*/ 3709115 h 5517448"/>
                <a:gd name="connsiteX180" fmla="*/ 4059943 w 5067861"/>
                <a:gd name="connsiteY180" fmla="*/ 3760631 h 5517448"/>
                <a:gd name="connsiteX181" fmla="*/ 4227369 w 5067861"/>
                <a:gd name="connsiteY181" fmla="*/ 3799267 h 5517448"/>
                <a:gd name="connsiteX182" fmla="*/ 4304642 w 5067861"/>
                <a:gd name="connsiteY182" fmla="*/ 3915177 h 5517448"/>
                <a:gd name="connsiteX183" fmla="*/ 4343278 w 5067861"/>
                <a:gd name="connsiteY183" fmla="*/ 3928056 h 5517448"/>
                <a:gd name="connsiteX184" fmla="*/ 4369036 w 5067861"/>
                <a:gd name="connsiteY184" fmla="*/ 3966693 h 5517448"/>
                <a:gd name="connsiteX185" fmla="*/ 4407673 w 5067861"/>
                <a:gd name="connsiteY185" fmla="*/ 4005329 h 5517448"/>
                <a:gd name="connsiteX186" fmla="*/ 4446309 w 5067861"/>
                <a:gd name="connsiteY186" fmla="*/ 4082602 h 5517448"/>
                <a:gd name="connsiteX187" fmla="*/ 4523583 w 5067861"/>
                <a:gd name="connsiteY187" fmla="*/ 4134118 h 5517448"/>
                <a:gd name="connsiteX188" fmla="*/ 4600856 w 5067861"/>
                <a:gd name="connsiteY188" fmla="*/ 4198512 h 5517448"/>
                <a:gd name="connsiteX189" fmla="*/ 4613735 w 5067861"/>
                <a:gd name="connsiteY189" fmla="*/ 4237149 h 5517448"/>
                <a:gd name="connsiteX190" fmla="*/ 4652371 w 5067861"/>
                <a:gd name="connsiteY190" fmla="*/ 4262907 h 5517448"/>
                <a:gd name="connsiteX191" fmla="*/ 4678129 w 5067861"/>
                <a:gd name="connsiteY191" fmla="*/ 4301543 h 5517448"/>
                <a:gd name="connsiteX192" fmla="*/ 4691008 w 5067861"/>
                <a:gd name="connsiteY192" fmla="*/ 4340180 h 5517448"/>
                <a:gd name="connsiteX193" fmla="*/ 4755402 w 5067861"/>
                <a:gd name="connsiteY193" fmla="*/ 4417453 h 5517448"/>
                <a:gd name="connsiteX194" fmla="*/ 4781160 w 5067861"/>
                <a:gd name="connsiteY194" fmla="*/ 4456090 h 5517448"/>
                <a:gd name="connsiteX195" fmla="*/ 4742524 w 5067861"/>
                <a:gd name="connsiteY195" fmla="*/ 4468969 h 5517448"/>
                <a:gd name="connsiteX196" fmla="*/ 4266005 w 5067861"/>
                <a:gd name="connsiteY196" fmla="*/ 4481848 h 5517448"/>
                <a:gd name="connsiteX197" fmla="*/ 4227369 w 5067861"/>
                <a:gd name="connsiteY197" fmla="*/ 4597757 h 5517448"/>
                <a:gd name="connsiteX198" fmla="*/ 4021307 w 5067861"/>
                <a:gd name="connsiteY198" fmla="*/ 4597757 h 5517448"/>
                <a:gd name="connsiteX199" fmla="*/ 4008428 w 5067861"/>
                <a:gd name="connsiteY199" fmla="*/ 4687909 h 5517448"/>
                <a:gd name="connsiteX200" fmla="*/ 3969791 w 5067861"/>
                <a:gd name="connsiteY200" fmla="*/ 4700788 h 5517448"/>
                <a:gd name="connsiteX201" fmla="*/ 3892518 w 5067861"/>
                <a:gd name="connsiteY201" fmla="*/ 4687909 h 5517448"/>
                <a:gd name="connsiteX202" fmla="*/ 3815245 w 5067861"/>
                <a:gd name="connsiteY202" fmla="*/ 4623515 h 5517448"/>
                <a:gd name="connsiteX203" fmla="*/ 3673577 w 5067861"/>
                <a:gd name="connsiteY203" fmla="*/ 4649273 h 5517448"/>
                <a:gd name="connsiteX204" fmla="*/ 3596304 w 5067861"/>
                <a:gd name="connsiteY204" fmla="*/ 4700788 h 5517448"/>
                <a:gd name="connsiteX205" fmla="*/ 3557667 w 5067861"/>
                <a:gd name="connsiteY205" fmla="*/ 4726546 h 5517448"/>
                <a:gd name="connsiteX206" fmla="*/ 3403121 w 5067861"/>
                <a:gd name="connsiteY206" fmla="*/ 4739425 h 5517448"/>
                <a:gd name="connsiteX207" fmla="*/ 3325847 w 5067861"/>
                <a:gd name="connsiteY207" fmla="*/ 4765183 h 5517448"/>
                <a:gd name="connsiteX208" fmla="*/ 3248574 w 5067861"/>
                <a:gd name="connsiteY208" fmla="*/ 4803819 h 5517448"/>
                <a:gd name="connsiteX209" fmla="*/ 3235695 w 5067861"/>
                <a:gd name="connsiteY209" fmla="*/ 4842456 h 5517448"/>
                <a:gd name="connsiteX210" fmla="*/ 3209938 w 5067861"/>
                <a:gd name="connsiteY210" fmla="*/ 5035639 h 5517448"/>
                <a:gd name="connsiteX211" fmla="*/ 3184180 w 5067861"/>
                <a:gd name="connsiteY211" fmla="*/ 5074276 h 5517448"/>
                <a:gd name="connsiteX212" fmla="*/ 3158422 w 5067861"/>
                <a:gd name="connsiteY212" fmla="*/ 5151549 h 5517448"/>
                <a:gd name="connsiteX213" fmla="*/ 3171301 w 5067861"/>
                <a:gd name="connsiteY213" fmla="*/ 5409126 h 5517448"/>
                <a:gd name="connsiteX214" fmla="*/ 3171301 w 5067861"/>
                <a:gd name="connsiteY214" fmla="*/ 5512157 h 5517448"/>
                <a:gd name="connsiteX215" fmla="*/ 3106907 w 5067861"/>
                <a:gd name="connsiteY215" fmla="*/ 5512157 h 5517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</a:cxnLst>
              <a:rect l="l" t="t" r="r" b="b"/>
              <a:pathLst>
                <a:path w="5067861" h="5517448">
                  <a:moveTo>
                    <a:pt x="1909171" y="3953814"/>
                  </a:moveTo>
                  <a:cubicBezTo>
                    <a:pt x="1819019" y="3958107"/>
                    <a:pt x="1728657" y="3959198"/>
                    <a:pt x="1638715" y="3966693"/>
                  </a:cubicBezTo>
                  <a:cubicBezTo>
                    <a:pt x="1625186" y="3967820"/>
                    <a:pt x="1613131" y="3975842"/>
                    <a:pt x="1600078" y="3979571"/>
                  </a:cubicBezTo>
                  <a:cubicBezTo>
                    <a:pt x="1583059" y="3984433"/>
                    <a:pt x="1566057" y="3989759"/>
                    <a:pt x="1548563" y="3992450"/>
                  </a:cubicBezTo>
                  <a:cubicBezTo>
                    <a:pt x="1510141" y="3998361"/>
                    <a:pt x="1471290" y="4001036"/>
                    <a:pt x="1432653" y="4005329"/>
                  </a:cubicBezTo>
                  <a:cubicBezTo>
                    <a:pt x="1419774" y="4013915"/>
                    <a:pt x="1407860" y="4024165"/>
                    <a:pt x="1394016" y="4031087"/>
                  </a:cubicBezTo>
                  <a:cubicBezTo>
                    <a:pt x="1302221" y="4076985"/>
                    <a:pt x="1073365" y="4031704"/>
                    <a:pt x="1059166" y="4031087"/>
                  </a:cubicBezTo>
                  <a:cubicBezTo>
                    <a:pt x="1032324" y="4022140"/>
                    <a:pt x="990234" y="4010134"/>
                    <a:pt x="969014" y="3992450"/>
                  </a:cubicBezTo>
                  <a:cubicBezTo>
                    <a:pt x="910466" y="3943660"/>
                    <a:pt x="980095" y="3957708"/>
                    <a:pt x="904619" y="3940935"/>
                  </a:cubicBezTo>
                  <a:cubicBezTo>
                    <a:pt x="879128" y="3935270"/>
                    <a:pt x="852679" y="3934389"/>
                    <a:pt x="827346" y="3928056"/>
                  </a:cubicBezTo>
                  <a:cubicBezTo>
                    <a:pt x="801006" y="3921471"/>
                    <a:pt x="750073" y="3902298"/>
                    <a:pt x="750073" y="3902298"/>
                  </a:cubicBezTo>
                  <a:cubicBezTo>
                    <a:pt x="720022" y="3906591"/>
                    <a:pt x="687072" y="3901601"/>
                    <a:pt x="659921" y="3915177"/>
                  </a:cubicBezTo>
                  <a:cubicBezTo>
                    <a:pt x="647779" y="3921248"/>
                    <a:pt x="653113" y="3941672"/>
                    <a:pt x="647042" y="3953814"/>
                  </a:cubicBezTo>
                  <a:cubicBezTo>
                    <a:pt x="640120" y="3967658"/>
                    <a:pt x="633371" y="3982781"/>
                    <a:pt x="621284" y="3992450"/>
                  </a:cubicBezTo>
                  <a:cubicBezTo>
                    <a:pt x="610683" y="4000931"/>
                    <a:pt x="596038" y="4003097"/>
                    <a:pt x="582647" y="4005329"/>
                  </a:cubicBezTo>
                  <a:cubicBezTo>
                    <a:pt x="544302" y="4011720"/>
                    <a:pt x="505374" y="4013915"/>
                    <a:pt x="466738" y="4018208"/>
                  </a:cubicBezTo>
                  <a:cubicBezTo>
                    <a:pt x="453859" y="4026794"/>
                    <a:pt x="443526" y="4042681"/>
                    <a:pt x="428101" y="4043966"/>
                  </a:cubicBezTo>
                  <a:cubicBezTo>
                    <a:pt x="359086" y="4049717"/>
                    <a:pt x="327983" y="4036351"/>
                    <a:pt x="273555" y="4018208"/>
                  </a:cubicBezTo>
                  <a:cubicBezTo>
                    <a:pt x="139119" y="4063020"/>
                    <a:pt x="223363" y="4045900"/>
                    <a:pt x="15977" y="4031087"/>
                  </a:cubicBezTo>
                  <a:cubicBezTo>
                    <a:pt x="11684" y="3919470"/>
                    <a:pt x="3098" y="3807936"/>
                    <a:pt x="3098" y="3696236"/>
                  </a:cubicBezTo>
                  <a:cubicBezTo>
                    <a:pt x="3098" y="3600289"/>
                    <a:pt x="-18957" y="3539222"/>
                    <a:pt x="54614" y="3490174"/>
                  </a:cubicBezTo>
                  <a:cubicBezTo>
                    <a:pt x="65909" y="3482644"/>
                    <a:pt x="80371" y="3481588"/>
                    <a:pt x="93250" y="3477295"/>
                  </a:cubicBezTo>
                  <a:cubicBezTo>
                    <a:pt x="118323" y="3402078"/>
                    <a:pt x="86511" y="3471156"/>
                    <a:pt x="144766" y="3412901"/>
                  </a:cubicBezTo>
                  <a:cubicBezTo>
                    <a:pt x="155711" y="3401956"/>
                    <a:pt x="159579" y="3385209"/>
                    <a:pt x="170524" y="3374264"/>
                  </a:cubicBezTo>
                  <a:cubicBezTo>
                    <a:pt x="181469" y="3363319"/>
                    <a:pt x="197269" y="3358416"/>
                    <a:pt x="209160" y="3348507"/>
                  </a:cubicBezTo>
                  <a:cubicBezTo>
                    <a:pt x="308330" y="3265865"/>
                    <a:pt x="190501" y="3348068"/>
                    <a:pt x="286433" y="3284112"/>
                  </a:cubicBezTo>
                  <a:cubicBezTo>
                    <a:pt x="355126" y="3181076"/>
                    <a:pt x="264963" y="3305584"/>
                    <a:pt x="350828" y="3219718"/>
                  </a:cubicBezTo>
                  <a:cubicBezTo>
                    <a:pt x="436683" y="3133862"/>
                    <a:pt x="312194" y="3224007"/>
                    <a:pt x="415222" y="3155324"/>
                  </a:cubicBezTo>
                  <a:cubicBezTo>
                    <a:pt x="419515" y="3142445"/>
                    <a:pt x="421508" y="3128554"/>
                    <a:pt x="428101" y="3116687"/>
                  </a:cubicBezTo>
                  <a:cubicBezTo>
                    <a:pt x="484080" y="3015924"/>
                    <a:pt x="461105" y="3042058"/>
                    <a:pt x="569769" y="3026535"/>
                  </a:cubicBezTo>
                  <a:cubicBezTo>
                    <a:pt x="666881" y="2994164"/>
                    <a:pt x="547179" y="3037830"/>
                    <a:pt x="647042" y="2987898"/>
                  </a:cubicBezTo>
                  <a:cubicBezTo>
                    <a:pt x="659184" y="2981827"/>
                    <a:pt x="673536" y="2981090"/>
                    <a:pt x="685678" y="2975019"/>
                  </a:cubicBezTo>
                  <a:cubicBezTo>
                    <a:pt x="699522" y="2968097"/>
                    <a:pt x="710471" y="2956184"/>
                    <a:pt x="724315" y="2949262"/>
                  </a:cubicBezTo>
                  <a:cubicBezTo>
                    <a:pt x="742792" y="2940024"/>
                    <a:pt x="797961" y="2927631"/>
                    <a:pt x="814467" y="2923504"/>
                  </a:cubicBezTo>
                  <a:cubicBezTo>
                    <a:pt x="827346" y="2914918"/>
                    <a:pt x="844518" y="2910625"/>
                    <a:pt x="853104" y="2897746"/>
                  </a:cubicBezTo>
                  <a:cubicBezTo>
                    <a:pt x="862922" y="2883019"/>
                    <a:pt x="859011" y="2862500"/>
                    <a:pt x="865983" y="2846231"/>
                  </a:cubicBezTo>
                  <a:cubicBezTo>
                    <a:pt x="872080" y="2832004"/>
                    <a:pt x="884818" y="2821438"/>
                    <a:pt x="891740" y="2807594"/>
                  </a:cubicBezTo>
                  <a:cubicBezTo>
                    <a:pt x="922843" y="2745387"/>
                    <a:pt x="878126" y="2786618"/>
                    <a:pt x="943256" y="2743200"/>
                  </a:cubicBezTo>
                  <a:cubicBezTo>
                    <a:pt x="1122293" y="2758120"/>
                    <a:pt x="1147912" y="2767139"/>
                    <a:pt x="1355380" y="2743200"/>
                  </a:cubicBezTo>
                  <a:cubicBezTo>
                    <a:pt x="1382352" y="2740088"/>
                    <a:pt x="1432653" y="2717442"/>
                    <a:pt x="1432653" y="2717442"/>
                  </a:cubicBezTo>
                  <a:cubicBezTo>
                    <a:pt x="1492754" y="2721735"/>
                    <a:pt x="1554901" y="2746448"/>
                    <a:pt x="1612957" y="2730321"/>
                  </a:cubicBezTo>
                  <a:cubicBezTo>
                    <a:pt x="1642785" y="2722036"/>
                    <a:pt x="1664473" y="2653048"/>
                    <a:pt x="1664473" y="2653048"/>
                  </a:cubicBezTo>
                  <a:cubicBezTo>
                    <a:pt x="1660180" y="2635876"/>
                    <a:pt x="1661412" y="2616260"/>
                    <a:pt x="1651594" y="2601532"/>
                  </a:cubicBezTo>
                  <a:cubicBezTo>
                    <a:pt x="1633806" y="2574850"/>
                    <a:pt x="1587291" y="2569357"/>
                    <a:pt x="1561442" y="2562895"/>
                  </a:cubicBezTo>
                  <a:cubicBezTo>
                    <a:pt x="1532958" y="2534412"/>
                    <a:pt x="1514977" y="2521483"/>
                    <a:pt x="1497047" y="2485622"/>
                  </a:cubicBezTo>
                  <a:cubicBezTo>
                    <a:pt x="1490976" y="2473480"/>
                    <a:pt x="1487898" y="2460039"/>
                    <a:pt x="1484169" y="2446986"/>
                  </a:cubicBezTo>
                  <a:cubicBezTo>
                    <a:pt x="1478668" y="2427731"/>
                    <a:pt x="1468704" y="2377418"/>
                    <a:pt x="1458411" y="2356833"/>
                  </a:cubicBezTo>
                  <a:cubicBezTo>
                    <a:pt x="1451489" y="2342989"/>
                    <a:pt x="1441239" y="2331076"/>
                    <a:pt x="1432653" y="2318197"/>
                  </a:cubicBezTo>
                  <a:cubicBezTo>
                    <a:pt x="1428360" y="2305318"/>
                    <a:pt x="1426367" y="2291427"/>
                    <a:pt x="1419774" y="2279560"/>
                  </a:cubicBezTo>
                  <a:cubicBezTo>
                    <a:pt x="1404740" y="2252499"/>
                    <a:pt x="1378048" y="2231655"/>
                    <a:pt x="1368259" y="2202287"/>
                  </a:cubicBezTo>
                  <a:cubicBezTo>
                    <a:pt x="1345590" y="2134280"/>
                    <a:pt x="1362912" y="2174949"/>
                    <a:pt x="1303864" y="2086377"/>
                  </a:cubicBezTo>
                  <a:cubicBezTo>
                    <a:pt x="1295278" y="2073498"/>
                    <a:pt x="1283002" y="2062424"/>
                    <a:pt x="1278107" y="2047740"/>
                  </a:cubicBezTo>
                  <a:cubicBezTo>
                    <a:pt x="1259630" y="1992312"/>
                    <a:pt x="1268521" y="2022274"/>
                    <a:pt x="1252349" y="1957588"/>
                  </a:cubicBezTo>
                  <a:cubicBezTo>
                    <a:pt x="1246602" y="1877125"/>
                    <a:pt x="1256700" y="1808901"/>
                    <a:pt x="1226591" y="1738648"/>
                  </a:cubicBezTo>
                  <a:cubicBezTo>
                    <a:pt x="1219028" y="1721001"/>
                    <a:pt x="1209419" y="1704304"/>
                    <a:pt x="1200833" y="1687132"/>
                  </a:cubicBezTo>
                  <a:cubicBezTo>
                    <a:pt x="1202907" y="1660167"/>
                    <a:pt x="1208687" y="1462850"/>
                    <a:pt x="1239470" y="1416676"/>
                  </a:cubicBezTo>
                  <a:cubicBezTo>
                    <a:pt x="1273299" y="1365932"/>
                    <a:pt x="1272593" y="1374334"/>
                    <a:pt x="1290985" y="1300766"/>
                  </a:cubicBezTo>
                  <a:cubicBezTo>
                    <a:pt x="1291826" y="1297400"/>
                    <a:pt x="1310024" y="1219013"/>
                    <a:pt x="1316743" y="1210614"/>
                  </a:cubicBezTo>
                  <a:cubicBezTo>
                    <a:pt x="1346700" y="1173168"/>
                    <a:pt x="1395547" y="1183835"/>
                    <a:pt x="1432653" y="1159098"/>
                  </a:cubicBezTo>
                  <a:lnTo>
                    <a:pt x="1471290" y="1133340"/>
                  </a:lnTo>
                  <a:cubicBezTo>
                    <a:pt x="1475583" y="1120461"/>
                    <a:pt x="1478098" y="1106846"/>
                    <a:pt x="1484169" y="1094704"/>
                  </a:cubicBezTo>
                  <a:cubicBezTo>
                    <a:pt x="1491091" y="1080860"/>
                    <a:pt x="1503829" y="1070294"/>
                    <a:pt x="1509926" y="1056067"/>
                  </a:cubicBezTo>
                  <a:cubicBezTo>
                    <a:pt x="1516898" y="1039798"/>
                    <a:pt x="1515832" y="1020821"/>
                    <a:pt x="1522805" y="1004552"/>
                  </a:cubicBezTo>
                  <a:cubicBezTo>
                    <a:pt x="1528902" y="990325"/>
                    <a:pt x="1539566" y="978510"/>
                    <a:pt x="1548563" y="965915"/>
                  </a:cubicBezTo>
                  <a:cubicBezTo>
                    <a:pt x="1568319" y="938257"/>
                    <a:pt x="1595606" y="906127"/>
                    <a:pt x="1612957" y="875763"/>
                  </a:cubicBezTo>
                  <a:cubicBezTo>
                    <a:pt x="1622482" y="859094"/>
                    <a:pt x="1631585" y="842073"/>
                    <a:pt x="1638715" y="824248"/>
                  </a:cubicBezTo>
                  <a:cubicBezTo>
                    <a:pt x="1648799" y="799039"/>
                    <a:pt x="1655887" y="772732"/>
                    <a:pt x="1664473" y="746974"/>
                  </a:cubicBezTo>
                  <a:lnTo>
                    <a:pt x="1677352" y="708338"/>
                  </a:lnTo>
                  <a:cubicBezTo>
                    <a:pt x="1681645" y="695459"/>
                    <a:pt x="1684160" y="681843"/>
                    <a:pt x="1690231" y="669701"/>
                  </a:cubicBezTo>
                  <a:cubicBezTo>
                    <a:pt x="1698817" y="652529"/>
                    <a:pt x="1706463" y="634855"/>
                    <a:pt x="1715988" y="618186"/>
                  </a:cubicBezTo>
                  <a:cubicBezTo>
                    <a:pt x="1723668" y="604747"/>
                    <a:pt x="1734824" y="593394"/>
                    <a:pt x="1741746" y="579549"/>
                  </a:cubicBezTo>
                  <a:cubicBezTo>
                    <a:pt x="1747817" y="567407"/>
                    <a:pt x="1749583" y="553517"/>
                    <a:pt x="1754625" y="540912"/>
                  </a:cubicBezTo>
                  <a:cubicBezTo>
                    <a:pt x="1766767" y="510556"/>
                    <a:pt x="1780383" y="480811"/>
                    <a:pt x="1793262" y="450760"/>
                  </a:cubicBezTo>
                  <a:cubicBezTo>
                    <a:pt x="1797555" y="407830"/>
                    <a:pt x="1796439" y="364010"/>
                    <a:pt x="1806140" y="321971"/>
                  </a:cubicBezTo>
                  <a:cubicBezTo>
                    <a:pt x="1809620" y="306889"/>
                    <a:pt x="1825801" y="297562"/>
                    <a:pt x="1831898" y="283335"/>
                  </a:cubicBezTo>
                  <a:cubicBezTo>
                    <a:pt x="1838871" y="267066"/>
                    <a:pt x="1839691" y="248773"/>
                    <a:pt x="1844777" y="231819"/>
                  </a:cubicBezTo>
                  <a:cubicBezTo>
                    <a:pt x="1852579" y="205813"/>
                    <a:pt x="1861949" y="180304"/>
                    <a:pt x="1870535" y="154546"/>
                  </a:cubicBezTo>
                  <a:cubicBezTo>
                    <a:pt x="1874828" y="141667"/>
                    <a:pt x="1880121" y="129079"/>
                    <a:pt x="1883414" y="115909"/>
                  </a:cubicBezTo>
                  <a:cubicBezTo>
                    <a:pt x="1901602" y="43158"/>
                    <a:pt x="1892822" y="81750"/>
                    <a:pt x="1909171" y="0"/>
                  </a:cubicBezTo>
                  <a:cubicBezTo>
                    <a:pt x="1928635" y="77856"/>
                    <a:pt x="1916452" y="34722"/>
                    <a:pt x="1947808" y="128788"/>
                  </a:cubicBezTo>
                  <a:cubicBezTo>
                    <a:pt x="1952101" y="141667"/>
                    <a:pt x="1953157" y="156129"/>
                    <a:pt x="1960687" y="167425"/>
                  </a:cubicBezTo>
                  <a:cubicBezTo>
                    <a:pt x="1969273" y="180304"/>
                    <a:pt x="1980159" y="191917"/>
                    <a:pt x="1986445" y="206062"/>
                  </a:cubicBezTo>
                  <a:cubicBezTo>
                    <a:pt x="1997472" y="230873"/>
                    <a:pt x="2003616" y="257577"/>
                    <a:pt x="2012202" y="283335"/>
                  </a:cubicBezTo>
                  <a:lnTo>
                    <a:pt x="2025081" y="321971"/>
                  </a:lnTo>
                  <a:cubicBezTo>
                    <a:pt x="2029374" y="334850"/>
                    <a:pt x="2030430" y="349312"/>
                    <a:pt x="2037960" y="360608"/>
                  </a:cubicBezTo>
                  <a:lnTo>
                    <a:pt x="2063718" y="399245"/>
                  </a:lnTo>
                  <a:cubicBezTo>
                    <a:pt x="2068011" y="416417"/>
                    <a:pt x="2069624" y="434491"/>
                    <a:pt x="2076597" y="450760"/>
                  </a:cubicBezTo>
                  <a:cubicBezTo>
                    <a:pt x="2082694" y="464987"/>
                    <a:pt x="2094675" y="475958"/>
                    <a:pt x="2102355" y="489397"/>
                  </a:cubicBezTo>
                  <a:cubicBezTo>
                    <a:pt x="2111880" y="506066"/>
                    <a:pt x="2120982" y="523087"/>
                    <a:pt x="2128112" y="540912"/>
                  </a:cubicBezTo>
                  <a:cubicBezTo>
                    <a:pt x="2141253" y="573765"/>
                    <a:pt x="2159159" y="631751"/>
                    <a:pt x="2166749" y="669701"/>
                  </a:cubicBezTo>
                  <a:cubicBezTo>
                    <a:pt x="2179128" y="731597"/>
                    <a:pt x="2184593" y="786694"/>
                    <a:pt x="2192507" y="850005"/>
                  </a:cubicBezTo>
                  <a:cubicBezTo>
                    <a:pt x="2213972" y="845712"/>
                    <a:pt x="2239622" y="850565"/>
                    <a:pt x="2256901" y="837126"/>
                  </a:cubicBezTo>
                  <a:cubicBezTo>
                    <a:pt x="2281337" y="818120"/>
                    <a:pt x="2291244" y="785611"/>
                    <a:pt x="2308416" y="759853"/>
                  </a:cubicBezTo>
                  <a:lnTo>
                    <a:pt x="2334174" y="721217"/>
                  </a:lnTo>
                  <a:cubicBezTo>
                    <a:pt x="2342760" y="708338"/>
                    <a:pt x="2347053" y="691166"/>
                    <a:pt x="2359932" y="682580"/>
                  </a:cubicBezTo>
                  <a:cubicBezTo>
                    <a:pt x="2409864" y="649292"/>
                    <a:pt x="2383885" y="661717"/>
                    <a:pt x="2437205" y="643943"/>
                  </a:cubicBezTo>
                  <a:cubicBezTo>
                    <a:pt x="2450084" y="631064"/>
                    <a:pt x="2466997" y="621228"/>
                    <a:pt x="2475842" y="605307"/>
                  </a:cubicBezTo>
                  <a:cubicBezTo>
                    <a:pt x="2489028" y="581573"/>
                    <a:pt x="2493014" y="553791"/>
                    <a:pt x="2501600" y="528033"/>
                  </a:cubicBezTo>
                  <a:cubicBezTo>
                    <a:pt x="2505893" y="515154"/>
                    <a:pt x="2506948" y="500692"/>
                    <a:pt x="2514478" y="489397"/>
                  </a:cubicBezTo>
                  <a:cubicBezTo>
                    <a:pt x="2550379" y="435546"/>
                    <a:pt x="2559236" y="411317"/>
                    <a:pt x="2604631" y="373487"/>
                  </a:cubicBezTo>
                  <a:cubicBezTo>
                    <a:pt x="2616522" y="363578"/>
                    <a:pt x="2631376" y="357638"/>
                    <a:pt x="2643267" y="347729"/>
                  </a:cubicBezTo>
                  <a:cubicBezTo>
                    <a:pt x="2700713" y="299857"/>
                    <a:pt x="2660097" y="312664"/>
                    <a:pt x="2733419" y="283335"/>
                  </a:cubicBezTo>
                  <a:cubicBezTo>
                    <a:pt x="2758628" y="273251"/>
                    <a:pt x="2810693" y="257577"/>
                    <a:pt x="2810693" y="257577"/>
                  </a:cubicBezTo>
                  <a:cubicBezTo>
                    <a:pt x="2823572" y="248991"/>
                    <a:pt x="2835185" y="238105"/>
                    <a:pt x="2849329" y="231819"/>
                  </a:cubicBezTo>
                  <a:cubicBezTo>
                    <a:pt x="2874140" y="220792"/>
                    <a:pt x="2900844" y="214648"/>
                    <a:pt x="2926602" y="206062"/>
                  </a:cubicBezTo>
                  <a:cubicBezTo>
                    <a:pt x="2939481" y="201769"/>
                    <a:pt x="2951927" y="195845"/>
                    <a:pt x="2965239" y="193183"/>
                  </a:cubicBezTo>
                  <a:cubicBezTo>
                    <a:pt x="2986704" y="188890"/>
                    <a:pt x="3008397" y="185613"/>
                    <a:pt x="3029633" y="180304"/>
                  </a:cubicBezTo>
                  <a:cubicBezTo>
                    <a:pt x="3042803" y="177011"/>
                    <a:pt x="3055018" y="170370"/>
                    <a:pt x="3068270" y="167425"/>
                  </a:cubicBezTo>
                  <a:cubicBezTo>
                    <a:pt x="3093761" y="161760"/>
                    <a:pt x="3119851" y="159217"/>
                    <a:pt x="3145543" y="154546"/>
                  </a:cubicBezTo>
                  <a:cubicBezTo>
                    <a:pt x="3167080" y="150630"/>
                    <a:pt x="3188819" y="147427"/>
                    <a:pt x="3209938" y="141667"/>
                  </a:cubicBezTo>
                  <a:cubicBezTo>
                    <a:pt x="3236132" y="134523"/>
                    <a:pt x="3287211" y="115909"/>
                    <a:pt x="3287211" y="115909"/>
                  </a:cubicBezTo>
                  <a:cubicBezTo>
                    <a:pt x="3330141" y="51516"/>
                    <a:pt x="3300091" y="85858"/>
                    <a:pt x="3390242" y="25757"/>
                  </a:cubicBezTo>
                  <a:lnTo>
                    <a:pt x="3428878" y="0"/>
                  </a:lnTo>
                  <a:cubicBezTo>
                    <a:pt x="3450917" y="7346"/>
                    <a:pt x="3491886" y="17238"/>
                    <a:pt x="3506152" y="38636"/>
                  </a:cubicBezTo>
                  <a:cubicBezTo>
                    <a:pt x="3515971" y="53364"/>
                    <a:pt x="3515191" y="72873"/>
                    <a:pt x="3519031" y="90152"/>
                  </a:cubicBezTo>
                  <a:cubicBezTo>
                    <a:pt x="3523779" y="111520"/>
                    <a:pt x="3528310" y="132954"/>
                    <a:pt x="3531909" y="154546"/>
                  </a:cubicBezTo>
                  <a:cubicBezTo>
                    <a:pt x="3536899" y="184489"/>
                    <a:pt x="3533891" y="216366"/>
                    <a:pt x="3544788" y="244698"/>
                  </a:cubicBezTo>
                  <a:cubicBezTo>
                    <a:pt x="3555901" y="273592"/>
                    <a:pt x="3596304" y="321971"/>
                    <a:pt x="3596304" y="321971"/>
                  </a:cubicBezTo>
                  <a:cubicBezTo>
                    <a:pt x="3628675" y="419083"/>
                    <a:pt x="3585010" y="299383"/>
                    <a:pt x="3634940" y="399245"/>
                  </a:cubicBezTo>
                  <a:cubicBezTo>
                    <a:pt x="3641011" y="411387"/>
                    <a:pt x="3639338" y="427281"/>
                    <a:pt x="3647819" y="437881"/>
                  </a:cubicBezTo>
                  <a:cubicBezTo>
                    <a:pt x="3657489" y="449968"/>
                    <a:pt x="3673577" y="455053"/>
                    <a:pt x="3686456" y="463639"/>
                  </a:cubicBezTo>
                  <a:cubicBezTo>
                    <a:pt x="3734048" y="535027"/>
                    <a:pt x="3684985" y="478563"/>
                    <a:pt x="3750850" y="515155"/>
                  </a:cubicBezTo>
                  <a:cubicBezTo>
                    <a:pt x="3777911" y="530189"/>
                    <a:pt x="3800435" y="552825"/>
                    <a:pt x="3828124" y="566670"/>
                  </a:cubicBezTo>
                  <a:cubicBezTo>
                    <a:pt x="3893483" y="599350"/>
                    <a:pt x="3863665" y="581779"/>
                    <a:pt x="3918276" y="618186"/>
                  </a:cubicBezTo>
                  <a:cubicBezTo>
                    <a:pt x="3963548" y="686095"/>
                    <a:pt x="3917928" y="636435"/>
                    <a:pt x="3995549" y="669701"/>
                  </a:cubicBezTo>
                  <a:cubicBezTo>
                    <a:pt x="4111619" y="719446"/>
                    <a:pt x="3935256" y="675673"/>
                    <a:pt x="4098580" y="708338"/>
                  </a:cubicBezTo>
                  <a:cubicBezTo>
                    <a:pt x="4111459" y="716924"/>
                    <a:pt x="4123372" y="727173"/>
                    <a:pt x="4137216" y="734095"/>
                  </a:cubicBezTo>
                  <a:cubicBezTo>
                    <a:pt x="4149358" y="740166"/>
                    <a:pt x="4163142" y="742207"/>
                    <a:pt x="4175853" y="746974"/>
                  </a:cubicBezTo>
                  <a:cubicBezTo>
                    <a:pt x="4197499" y="755091"/>
                    <a:pt x="4218782" y="764146"/>
                    <a:pt x="4240247" y="772732"/>
                  </a:cubicBezTo>
                  <a:cubicBezTo>
                    <a:pt x="4257419" y="764146"/>
                    <a:pt x="4274116" y="754537"/>
                    <a:pt x="4291763" y="746974"/>
                  </a:cubicBezTo>
                  <a:cubicBezTo>
                    <a:pt x="4381718" y="708422"/>
                    <a:pt x="4508311" y="725200"/>
                    <a:pt x="4587977" y="721217"/>
                  </a:cubicBezTo>
                  <a:cubicBezTo>
                    <a:pt x="4600856" y="708338"/>
                    <a:pt x="4612237" y="693762"/>
                    <a:pt x="4626614" y="682580"/>
                  </a:cubicBezTo>
                  <a:cubicBezTo>
                    <a:pt x="4651050" y="663574"/>
                    <a:pt x="4703887" y="631064"/>
                    <a:pt x="4703887" y="631064"/>
                  </a:cubicBezTo>
                  <a:cubicBezTo>
                    <a:pt x="4721059" y="635357"/>
                    <a:pt x="4738968" y="637369"/>
                    <a:pt x="4755402" y="643943"/>
                  </a:cubicBezTo>
                  <a:cubicBezTo>
                    <a:pt x="4782141" y="654638"/>
                    <a:pt x="4805151" y="674111"/>
                    <a:pt x="4832676" y="682580"/>
                  </a:cubicBezTo>
                  <a:cubicBezTo>
                    <a:pt x="4861689" y="691507"/>
                    <a:pt x="4892777" y="691166"/>
                    <a:pt x="4922828" y="695459"/>
                  </a:cubicBezTo>
                  <a:cubicBezTo>
                    <a:pt x="4950730" y="807065"/>
                    <a:pt x="4932382" y="679676"/>
                    <a:pt x="4884191" y="824248"/>
                  </a:cubicBezTo>
                  <a:lnTo>
                    <a:pt x="4858433" y="901521"/>
                  </a:lnTo>
                  <a:cubicBezTo>
                    <a:pt x="4856068" y="922804"/>
                    <a:pt x="4853654" y="1018308"/>
                    <a:pt x="4832676" y="1056067"/>
                  </a:cubicBezTo>
                  <a:cubicBezTo>
                    <a:pt x="4817642" y="1083128"/>
                    <a:pt x="4781160" y="1133340"/>
                    <a:pt x="4781160" y="1133340"/>
                  </a:cubicBezTo>
                  <a:cubicBezTo>
                    <a:pt x="4772574" y="1159098"/>
                    <a:pt x="4760726" y="1183990"/>
                    <a:pt x="4755402" y="1210614"/>
                  </a:cubicBezTo>
                  <a:cubicBezTo>
                    <a:pt x="4739862" y="1288320"/>
                    <a:pt x="4749446" y="1254242"/>
                    <a:pt x="4729645" y="1313645"/>
                  </a:cubicBezTo>
                  <a:cubicBezTo>
                    <a:pt x="4733938" y="1356574"/>
                    <a:pt x="4735964" y="1399791"/>
                    <a:pt x="4742524" y="1442433"/>
                  </a:cubicBezTo>
                  <a:cubicBezTo>
                    <a:pt x="4744588" y="1455851"/>
                    <a:pt x="4751673" y="1468017"/>
                    <a:pt x="4755402" y="1481070"/>
                  </a:cubicBezTo>
                  <a:cubicBezTo>
                    <a:pt x="4760265" y="1498089"/>
                    <a:pt x="4763988" y="1515414"/>
                    <a:pt x="4768281" y="1532586"/>
                  </a:cubicBezTo>
                  <a:cubicBezTo>
                    <a:pt x="4763988" y="1605566"/>
                    <a:pt x="4764857" y="1679034"/>
                    <a:pt x="4755402" y="1751526"/>
                  </a:cubicBezTo>
                  <a:cubicBezTo>
                    <a:pt x="4755401" y="1751536"/>
                    <a:pt x="4723207" y="1848112"/>
                    <a:pt x="4716766" y="1867436"/>
                  </a:cubicBezTo>
                  <a:lnTo>
                    <a:pt x="4703887" y="1906073"/>
                  </a:lnTo>
                  <a:cubicBezTo>
                    <a:pt x="4723532" y="2102524"/>
                    <a:pt x="4705859" y="1968101"/>
                    <a:pt x="4742524" y="2163650"/>
                  </a:cubicBezTo>
                  <a:cubicBezTo>
                    <a:pt x="4742593" y="2164015"/>
                    <a:pt x="4764035" y="2297887"/>
                    <a:pt x="4768281" y="2305318"/>
                  </a:cubicBezTo>
                  <a:cubicBezTo>
                    <a:pt x="4775961" y="2318757"/>
                    <a:pt x="4794039" y="2322490"/>
                    <a:pt x="4806918" y="2331076"/>
                  </a:cubicBezTo>
                  <a:cubicBezTo>
                    <a:pt x="4847738" y="2392304"/>
                    <a:pt x="4827780" y="2355026"/>
                    <a:pt x="4858433" y="2446986"/>
                  </a:cubicBezTo>
                  <a:lnTo>
                    <a:pt x="4871312" y="2485622"/>
                  </a:lnTo>
                  <a:cubicBezTo>
                    <a:pt x="4875605" y="2519966"/>
                    <a:pt x="4870134" y="2557025"/>
                    <a:pt x="4884191" y="2588653"/>
                  </a:cubicBezTo>
                  <a:cubicBezTo>
                    <a:pt x="4889705" y="2601059"/>
                    <a:pt x="4910686" y="2595461"/>
                    <a:pt x="4922828" y="2601532"/>
                  </a:cubicBezTo>
                  <a:cubicBezTo>
                    <a:pt x="4936672" y="2608454"/>
                    <a:pt x="4948869" y="2618293"/>
                    <a:pt x="4961464" y="2627290"/>
                  </a:cubicBezTo>
                  <a:cubicBezTo>
                    <a:pt x="5073286" y="2707162"/>
                    <a:pt x="4960563" y="2630980"/>
                    <a:pt x="5051616" y="2691684"/>
                  </a:cubicBezTo>
                  <a:cubicBezTo>
                    <a:pt x="5066706" y="2767132"/>
                    <a:pt x="5078992" y="2795893"/>
                    <a:pt x="5051616" y="2884867"/>
                  </a:cubicBezTo>
                  <a:cubicBezTo>
                    <a:pt x="5046260" y="2902275"/>
                    <a:pt x="5028134" y="2913401"/>
                    <a:pt x="5012980" y="2923504"/>
                  </a:cubicBezTo>
                  <a:cubicBezTo>
                    <a:pt x="5001684" y="2931034"/>
                    <a:pt x="4987222" y="2932090"/>
                    <a:pt x="4974343" y="2936383"/>
                  </a:cubicBezTo>
                  <a:cubicBezTo>
                    <a:pt x="4878476" y="3032250"/>
                    <a:pt x="5008115" y="2919374"/>
                    <a:pt x="4768281" y="2987898"/>
                  </a:cubicBezTo>
                  <a:cubicBezTo>
                    <a:pt x="4755228" y="2991628"/>
                    <a:pt x="4763883" y="3015934"/>
                    <a:pt x="4755402" y="3026535"/>
                  </a:cubicBezTo>
                  <a:cubicBezTo>
                    <a:pt x="4745733" y="3038622"/>
                    <a:pt x="4729645" y="3043707"/>
                    <a:pt x="4716766" y="3052293"/>
                  </a:cubicBezTo>
                  <a:cubicBezTo>
                    <a:pt x="4708180" y="3065172"/>
                    <a:pt x="4700917" y="3079038"/>
                    <a:pt x="4691008" y="3090929"/>
                  </a:cubicBezTo>
                  <a:cubicBezTo>
                    <a:pt x="4653177" y="3136326"/>
                    <a:pt x="4628951" y="3145179"/>
                    <a:pt x="4575098" y="3181081"/>
                  </a:cubicBezTo>
                  <a:cubicBezTo>
                    <a:pt x="4575096" y="3181082"/>
                    <a:pt x="4497827" y="3232597"/>
                    <a:pt x="4497825" y="3232597"/>
                  </a:cubicBezTo>
                  <a:lnTo>
                    <a:pt x="4420552" y="3245476"/>
                  </a:lnTo>
                  <a:cubicBezTo>
                    <a:pt x="4407673" y="3254062"/>
                    <a:pt x="4394510" y="3262236"/>
                    <a:pt x="4381915" y="3271233"/>
                  </a:cubicBezTo>
                  <a:cubicBezTo>
                    <a:pt x="4364448" y="3283709"/>
                    <a:pt x="4349037" y="3299220"/>
                    <a:pt x="4330400" y="3309870"/>
                  </a:cubicBezTo>
                  <a:cubicBezTo>
                    <a:pt x="4318613" y="3316605"/>
                    <a:pt x="4304860" y="3319177"/>
                    <a:pt x="4291763" y="3322749"/>
                  </a:cubicBezTo>
                  <a:cubicBezTo>
                    <a:pt x="4257610" y="3332064"/>
                    <a:pt x="4188732" y="3348507"/>
                    <a:pt x="4188732" y="3348507"/>
                  </a:cubicBezTo>
                  <a:cubicBezTo>
                    <a:pt x="4184439" y="3361386"/>
                    <a:pt x="4185452" y="3377544"/>
                    <a:pt x="4175853" y="3387143"/>
                  </a:cubicBezTo>
                  <a:cubicBezTo>
                    <a:pt x="4153963" y="3409033"/>
                    <a:pt x="4098580" y="3438659"/>
                    <a:pt x="4098580" y="3438659"/>
                  </a:cubicBezTo>
                  <a:cubicBezTo>
                    <a:pt x="4089994" y="3451538"/>
                    <a:pt x="4082731" y="3465404"/>
                    <a:pt x="4072822" y="3477295"/>
                  </a:cubicBezTo>
                  <a:cubicBezTo>
                    <a:pt x="4054982" y="3498703"/>
                    <a:pt x="4022365" y="3529772"/>
                    <a:pt x="3995549" y="3541690"/>
                  </a:cubicBezTo>
                  <a:cubicBezTo>
                    <a:pt x="3970738" y="3552717"/>
                    <a:pt x="3944616" y="3560863"/>
                    <a:pt x="3918276" y="3567448"/>
                  </a:cubicBezTo>
                  <a:cubicBezTo>
                    <a:pt x="3901765" y="3571575"/>
                    <a:pt x="3846604" y="3583965"/>
                    <a:pt x="3828124" y="3593205"/>
                  </a:cubicBezTo>
                  <a:cubicBezTo>
                    <a:pt x="3814280" y="3600127"/>
                    <a:pt x="3802366" y="3610377"/>
                    <a:pt x="3789487" y="3618963"/>
                  </a:cubicBezTo>
                  <a:cubicBezTo>
                    <a:pt x="3785194" y="3631842"/>
                    <a:pt x="3776608" y="3644024"/>
                    <a:pt x="3776608" y="3657600"/>
                  </a:cubicBezTo>
                  <a:cubicBezTo>
                    <a:pt x="3776608" y="3755242"/>
                    <a:pt x="3934193" y="3705883"/>
                    <a:pt x="3982670" y="3709115"/>
                  </a:cubicBezTo>
                  <a:cubicBezTo>
                    <a:pt x="4008428" y="3726287"/>
                    <a:pt x="4030575" y="3750842"/>
                    <a:pt x="4059943" y="3760631"/>
                  </a:cubicBezTo>
                  <a:cubicBezTo>
                    <a:pt x="4166014" y="3795987"/>
                    <a:pt x="4110338" y="3782548"/>
                    <a:pt x="4227369" y="3799267"/>
                  </a:cubicBezTo>
                  <a:cubicBezTo>
                    <a:pt x="4253103" y="3876470"/>
                    <a:pt x="4236790" y="3876404"/>
                    <a:pt x="4304642" y="3915177"/>
                  </a:cubicBezTo>
                  <a:cubicBezTo>
                    <a:pt x="4316429" y="3921912"/>
                    <a:pt x="4330399" y="3923763"/>
                    <a:pt x="4343278" y="3928056"/>
                  </a:cubicBezTo>
                  <a:cubicBezTo>
                    <a:pt x="4351864" y="3940935"/>
                    <a:pt x="4359127" y="3954802"/>
                    <a:pt x="4369036" y="3966693"/>
                  </a:cubicBezTo>
                  <a:cubicBezTo>
                    <a:pt x="4380696" y="3980685"/>
                    <a:pt x="4397570" y="3990175"/>
                    <a:pt x="4407673" y="4005329"/>
                  </a:cubicBezTo>
                  <a:cubicBezTo>
                    <a:pt x="4438908" y="4052180"/>
                    <a:pt x="4397674" y="4040047"/>
                    <a:pt x="4446309" y="4082602"/>
                  </a:cubicBezTo>
                  <a:cubicBezTo>
                    <a:pt x="4469607" y="4102987"/>
                    <a:pt x="4501693" y="4112228"/>
                    <a:pt x="4523583" y="4134118"/>
                  </a:cubicBezTo>
                  <a:cubicBezTo>
                    <a:pt x="4573164" y="4183700"/>
                    <a:pt x="4547064" y="4162652"/>
                    <a:pt x="4600856" y="4198512"/>
                  </a:cubicBezTo>
                  <a:cubicBezTo>
                    <a:pt x="4605149" y="4211391"/>
                    <a:pt x="4605254" y="4226548"/>
                    <a:pt x="4613735" y="4237149"/>
                  </a:cubicBezTo>
                  <a:cubicBezTo>
                    <a:pt x="4623404" y="4249236"/>
                    <a:pt x="4641426" y="4251962"/>
                    <a:pt x="4652371" y="4262907"/>
                  </a:cubicBezTo>
                  <a:cubicBezTo>
                    <a:pt x="4663316" y="4273852"/>
                    <a:pt x="4669543" y="4288664"/>
                    <a:pt x="4678129" y="4301543"/>
                  </a:cubicBezTo>
                  <a:cubicBezTo>
                    <a:pt x="4682422" y="4314422"/>
                    <a:pt x="4684937" y="4328038"/>
                    <a:pt x="4691008" y="4340180"/>
                  </a:cubicBezTo>
                  <a:cubicBezTo>
                    <a:pt x="4714990" y="4388144"/>
                    <a:pt x="4719798" y="4374728"/>
                    <a:pt x="4755402" y="4417453"/>
                  </a:cubicBezTo>
                  <a:cubicBezTo>
                    <a:pt x="4765311" y="4429344"/>
                    <a:pt x="4772574" y="4443211"/>
                    <a:pt x="4781160" y="4456090"/>
                  </a:cubicBezTo>
                  <a:cubicBezTo>
                    <a:pt x="4768281" y="4460383"/>
                    <a:pt x="4756082" y="4468291"/>
                    <a:pt x="4742524" y="4468969"/>
                  </a:cubicBezTo>
                  <a:cubicBezTo>
                    <a:pt x="4583825" y="4476904"/>
                    <a:pt x="4420158" y="4443310"/>
                    <a:pt x="4266005" y="4481848"/>
                  </a:cubicBezTo>
                  <a:cubicBezTo>
                    <a:pt x="4226495" y="4491726"/>
                    <a:pt x="4227369" y="4597757"/>
                    <a:pt x="4227369" y="4597757"/>
                  </a:cubicBezTo>
                  <a:cubicBezTo>
                    <a:pt x="4182079" y="4591287"/>
                    <a:pt x="4060653" y="4566280"/>
                    <a:pt x="4021307" y="4597757"/>
                  </a:cubicBezTo>
                  <a:cubicBezTo>
                    <a:pt x="3997603" y="4616720"/>
                    <a:pt x="4022004" y="4660758"/>
                    <a:pt x="4008428" y="4687909"/>
                  </a:cubicBezTo>
                  <a:cubicBezTo>
                    <a:pt x="4002357" y="4700051"/>
                    <a:pt x="3982670" y="4696495"/>
                    <a:pt x="3969791" y="4700788"/>
                  </a:cubicBezTo>
                  <a:cubicBezTo>
                    <a:pt x="3944033" y="4696495"/>
                    <a:pt x="3917291" y="4696167"/>
                    <a:pt x="3892518" y="4687909"/>
                  </a:cubicBezTo>
                  <a:cubicBezTo>
                    <a:pt x="3865619" y="4678943"/>
                    <a:pt x="3833181" y="4641451"/>
                    <a:pt x="3815245" y="4623515"/>
                  </a:cubicBezTo>
                  <a:cubicBezTo>
                    <a:pt x="3792790" y="4626322"/>
                    <a:pt x="3708160" y="4630060"/>
                    <a:pt x="3673577" y="4649273"/>
                  </a:cubicBezTo>
                  <a:cubicBezTo>
                    <a:pt x="3646516" y="4664307"/>
                    <a:pt x="3622062" y="4683616"/>
                    <a:pt x="3596304" y="4700788"/>
                  </a:cubicBezTo>
                  <a:cubicBezTo>
                    <a:pt x="3583425" y="4709374"/>
                    <a:pt x="3573092" y="4725261"/>
                    <a:pt x="3557667" y="4726546"/>
                  </a:cubicBezTo>
                  <a:lnTo>
                    <a:pt x="3403121" y="4739425"/>
                  </a:lnTo>
                  <a:cubicBezTo>
                    <a:pt x="3377363" y="4748011"/>
                    <a:pt x="3348438" y="4750122"/>
                    <a:pt x="3325847" y="4765183"/>
                  </a:cubicBezTo>
                  <a:cubicBezTo>
                    <a:pt x="3275915" y="4798470"/>
                    <a:pt x="3301895" y="4786045"/>
                    <a:pt x="3248574" y="4803819"/>
                  </a:cubicBezTo>
                  <a:cubicBezTo>
                    <a:pt x="3244281" y="4816698"/>
                    <a:pt x="3237489" y="4828999"/>
                    <a:pt x="3235695" y="4842456"/>
                  </a:cubicBezTo>
                  <a:cubicBezTo>
                    <a:pt x="3230466" y="4881675"/>
                    <a:pt x="3236857" y="4981800"/>
                    <a:pt x="3209938" y="5035639"/>
                  </a:cubicBezTo>
                  <a:cubicBezTo>
                    <a:pt x="3203016" y="5049484"/>
                    <a:pt x="3190467" y="5060131"/>
                    <a:pt x="3184180" y="5074276"/>
                  </a:cubicBezTo>
                  <a:cubicBezTo>
                    <a:pt x="3173153" y="5099087"/>
                    <a:pt x="3158422" y="5151549"/>
                    <a:pt x="3158422" y="5151549"/>
                  </a:cubicBezTo>
                  <a:cubicBezTo>
                    <a:pt x="3162715" y="5237408"/>
                    <a:pt x="3164162" y="5323457"/>
                    <a:pt x="3171301" y="5409126"/>
                  </a:cubicBezTo>
                  <a:cubicBezTo>
                    <a:pt x="3173109" y="5430816"/>
                    <a:pt x="3203837" y="5490466"/>
                    <a:pt x="3171301" y="5512157"/>
                  </a:cubicBezTo>
                  <a:cubicBezTo>
                    <a:pt x="3153441" y="5524063"/>
                    <a:pt x="3128372" y="5512157"/>
                    <a:pt x="3106907" y="5512157"/>
                  </a:cubicBezTo>
                </a:path>
              </a:pathLst>
            </a:custGeom>
            <a:noFill/>
            <a:ln w="63500">
              <a:solidFill>
                <a:schemeClr val="accent4">
                  <a:lumMod val="20000"/>
                  <a:lumOff val="8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</p:grpSp>
      <p:sp>
        <p:nvSpPr>
          <p:cNvPr id="10" name="Line Callout 1 9"/>
          <p:cNvSpPr/>
          <p:nvPr/>
        </p:nvSpPr>
        <p:spPr>
          <a:xfrm rot="10800000">
            <a:off x="48203" y="2902941"/>
            <a:ext cx="1716427" cy="1524679"/>
          </a:xfrm>
          <a:prstGeom prst="borderCallout1">
            <a:avLst>
              <a:gd name="adj1" fmla="val 53553"/>
              <a:gd name="adj2" fmla="val -310"/>
              <a:gd name="adj3" fmla="val -4108"/>
              <a:gd name="adj4" fmla="val -163505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2" y="2963946"/>
            <a:ext cx="552977" cy="55297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4340" y="2945074"/>
            <a:ext cx="622126" cy="6221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2" y="3609332"/>
            <a:ext cx="552977" cy="63197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615" y="3609332"/>
            <a:ext cx="644246" cy="644246"/>
          </a:xfrm>
          <a:prstGeom prst="rect">
            <a:avLst/>
          </a:prstGeom>
        </p:spPr>
      </p:pic>
      <p:sp>
        <p:nvSpPr>
          <p:cNvPr id="16" name="Line Callout 1 15"/>
          <p:cNvSpPr/>
          <p:nvPr/>
        </p:nvSpPr>
        <p:spPr>
          <a:xfrm rot="10800000">
            <a:off x="368967" y="472560"/>
            <a:ext cx="1413585" cy="1218127"/>
          </a:xfrm>
          <a:prstGeom prst="borderCallout1">
            <a:avLst>
              <a:gd name="adj1" fmla="val 53553"/>
              <a:gd name="adj2" fmla="val -310"/>
              <a:gd name="adj3" fmla="val 96370"/>
              <a:gd name="adj4" fmla="val -192076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8" t="3041" r="16422" b="4562"/>
          <a:stretch/>
        </p:blipFill>
        <p:spPr>
          <a:xfrm>
            <a:off x="475784" y="568275"/>
            <a:ext cx="526345" cy="51334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683" y="982202"/>
            <a:ext cx="552977" cy="631974"/>
          </a:xfrm>
          <a:prstGeom prst="rect">
            <a:avLst/>
          </a:prstGeom>
        </p:spPr>
      </p:pic>
      <p:sp>
        <p:nvSpPr>
          <p:cNvPr id="18" name="Line Callout 1 17"/>
          <p:cNvSpPr/>
          <p:nvPr/>
        </p:nvSpPr>
        <p:spPr>
          <a:xfrm>
            <a:off x="10337338" y="183117"/>
            <a:ext cx="1182102" cy="957820"/>
          </a:xfrm>
          <a:prstGeom prst="borderCallout1">
            <a:avLst>
              <a:gd name="adj1" fmla="val 53553"/>
              <a:gd name="adj2" fmla="val -310"/>
              <a:gd name="adj3" fmla="val 169261"/>
              <a:gd name="adj4" fmla="val -214924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0415" y="365124"/>
            <a:ext cx="552977" cy="631974"/>
          </a:xfrm>
          <a:prstGeom prst="rect">
            <a:avLst/>
          </a:prstGeom>
        </p:spPr>
      </p:pic>
      <p:sp>
        <p:nvSpPr>
          <p:cNvPr id="20" name="Line Callout 1 19"/>
          <p:cNvSpPr/>
          <p:nvPr/>
        </p:nvSpPr>
        <p:spPr>
          <a:xfrm>
            <a:off x="9705474" y="1506062"/>
            <a:ext cx="2117559" cy="1076717"/>
          </a:xfrm>
          <a:prstGeom prst="borderCallout1">
            <a:avLst>
              <a:gd name="adj1" fmla="val 53553"/>
              <a:gd name="adj2" fmla="val -310"/>
              <a:gd name="adj3" fmla="val 165067"/>
              <a:gd name="adj4" fmla="val -72666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4361" y="1779324"/>
            <a:ext cx="552977" cy="55297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7421" y="1725537"/>
            <a:ext cx="552977" cy="63197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98" r="12824"/>
          <a:stretch/>
        </p:blipFill>
        <p:spPr>
          <a:xfrm flipH="1">
            <a:off x="11032631" y="1780262"/>
            <a:ext cx="670537" cy="572759"/>
          </a:xfrm>
          <a:prstGeom prst="rect">
            <a:avLst/>
          </a:prstGeom>
        </p:spPr>
      </p:pic>
      <p:sp>
        <p:nvSpPr>
          <p:cNvPr id="24" name="Line Callout 1 23"/>
          <p:cNvSpPr/>
          <p:nvPr/>
        </p:nvSpPr>
        <p:spPr>
          <a:xfrm>
            <a:off x="9236242" y="3516923"/>
            <a:ext cx="1181180" cy="800228"/>
          </a:xfrm>
          <a:prstGeom prst="borderCallout1">
            <a:avLst>
              <a:gd name="adj1" fmla="val 53553"/>
              <a:gd name="adj2" fmla="val -310"/>
              <a:gd name="adj3" fmla="val 183109"/>
              <a:gd name="adj4" fmla="val -137857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1117" y="3553198"/>
            <a:ext cx="721145" cy="721145"/>
          </a:xfrm>
          <a:prstGeom prst="rect">
            <a:avLst/>
          </a:prstGeom>
        </p:spPr>
      </p:pic>
      <p:sp>
        <p:nvSpPr>
          <p:cNvPr id="26" name="Line Callout 1 25"/>
          <p:cNvSpPr/>
          <p:nvPr/>
        </p:nvSpPr>
        <p:spPr>
          <a:xfrm>
            <a:off x="7491566" y="5566611"/>
            <a:ext cx="1374126" cy="908700"/>
          </a:xfrm>
          <a:prstGeom prst="borderCallout1">
            <a:avLst>
              <a:gd name="adj1" fmla="val 53553"/>
              <a:gd name="adj2" fmla="val -310"/>
              <a:gd name="adj3" fmla="val 68363"/>
              <a:gd name="adj4" fmla="val -140527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722" y="5746615"/>
            <a:ext cx="578026" cy="578026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176" y="5671417"/>
            <a:ext cx="700088" cy="700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57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692640" cy="6856541"/>
          </a:xfrm>
        </p:spPr>
      </p:pic>
      <p:grpSp>
        <p:nvGrpSpPr>
          <p:cNvPr id="6" name="Group 5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7" name="Group 6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8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948" y="5149516"/>
            <a:ext cx="258202" cy="258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84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0"/>
            <a:ext cx="10515600" cy="1325563"/>
          </a:xfrm>
        </p:spPr>
        <p:txBody>
          <a:bodyPr>
            <a:normAutofit/>
          </a:bodyPr>
          <a:lstStyle/>
          <a:p>
            <a:r>
              <a:rPr lang="ar-JO" sz="4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مبررات اختيار موقع المشروع</a:t>
            </a:r>
            <a:endParaRPr lang="ar-JO" sz="4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559289"/>
              </p:ext>
            </p:extLst>
          </p:nvPr>
        </p:nvGraphicFramePr>
        <p:xfrm>
          <a:off x="2501553" y="1705970"/>
          <a:ext cx="7528717" cy="3898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10030270" y="4785819"/>
            <a:ext cx="2011680" cy="1942746"/>
            <a:chOff x="9875521" y="4429919"/>
            <a:chExt cx="2011680" cy="1942746"/>
          </a:xfrm>
        </p:grpSpPr>
        <p:grpSp>
          <p:nvGrpSpPr>
            <p:cNvPr id="5" name="Group 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100401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AsOne/>
      </p:bldGraphic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692640" cy="6856541"/>
          </a:xfrm>
        </p:spPr>
      </p:pic>
      <p:sp>
        <p:nvSpPr>
          <p:cNvPr id="5" name="Rectangle 4"/>
          <p:cNvSpPr/>
          <p:nvPr/>
        </p:nvSpPr>
        <p:spPr>
          <a:xfrm>
            <a:off x="838200" y="3449053"/>
            <a:ext cx="4359442" cy="1700463"/>
          </a:xfrm>
          <a:prstGeom prst="rect">
            <a:avLst/>
          </a:prstGeom>
          <a:solidFill>
            <a:schemeClr val="accent1">
              <a:alpha val="0"/>
            </a:schemeClr>
          </a:solidFill>
          <a:ln w="63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grpSp>
        <p:nvGrpSpPr>
          <p:cNvPr id="6" name="Group 5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7" name="Group 6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8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948" y="5149516"/>
            <a:ext cx="258202" cy="258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" t="1420" r="1157" b="2306"/>
          <a:stretch/>
        </p:blipFill>
        <p:spPr>
          <a:xfrm>
            <a:off x="1251281" y="0"/>
            <a:ext cx="97736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99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" t="1420" r="1157" b="2306"/>
          <a:stretch/>
        </p:blipFill>
        <p:spPr>
          <a:xfrm>
            <a:off x="1251281" y="0"/>
            <a:ext cx="9773677" cy="6858000"/>
          </a:xfrm>
        </p:spPr>
      </p:pic>
      <p:sp>
        <p:nvSpPr>
          <p:cNvPr id="5" name="Freeform 4"/>
          <p:cNvSpPr/>
          <p:nvPr/>
        </p:nvSpPr>
        <p:spPr>
          <a:xfrm>
            <a:off x="3561347" y="2983832"/>
            <a:ext cx="5293895" cy="2951747"/>
          </a:xfrm>
          <a:custGeom>
            <a:avLst/>
            <a:gdLst>
              <a:gd name="connsiteX0" fmla="*/ 0 w 5293895"/>
              <a:gd name="connsiteY0" fmla="*/ 0 h 2951747"/>
              <a:gd name="connsiteX1" fmla="*/ 32085 w 5293895"/>
              <a:gd name="connsiteY1" fmla="*/ 128336 h 2951747"/>
              <a:gd name="connsiteX2" fmla="*/ 112295 w 5293895"/>
              <a:gd name="connsiteY2" fmla="*/ 192505 h 2951747"/>
              <a:gd name="connsiteX3" fmla="*/ 160421 w 5293895"/>
              <a:gd name="connsiteY3" fmla="*/ 208547 h 2951747"/>
              <a:gd name="connsiteX4" fmla="*/ 208548 w 5293895"/>
              <a:gd name="connsiteY4" fmla="*/ 240631 h 2951747"/>
              <a:gd name="connsiteX5" fmla="*/ 352927 w 5293895"/>
              <a:gd name="connsiteY5" fmla="*/ 208547 h 2951747"/>
              <a:gd name="connsiteX6" fmla="*/ 449179 w 5293895"/>
              <a:gd name="connsiteY6" fmla="*/ 144379 h 2951747"/>
              <a:gd name="connsiteX7" fmla="*/ 545432 w 5293895"/>
              <a:gd name="connsiteY7" fmla="*/ 112294 h 2951747"/>
              <a:gd name="connsiteX8" fmla="*/ 593558 w 5293895"/>
              <a:gd name="connsiteY8" fmla="*/ 96252 h 2951747"/>
              <a:gd name="connsiteX9" fmla="*/ 753979 w 5293895"/>
              <a:gd name="connsiteY9" fmla="*/ 128336 h 2951747"/>
              <a:gd name="connsiteX10" fmla="*/ 770021 w 5293895"/>
              <a:gd name="connsiteY10" fmla="*/ 176463 h 2951747"/>
              <a:gd name="connsiteX11" fmla="*/ 705853 w 5293895"/>
              <a:gd name="connsiteY11" fmla="*/ 433136 h 2951747"/>
              <a:gd name="connsiteX12" fmla="*/ 641685 w 5293895"/>
              <a:gd name="connsiteY12" fmla="*/ 529389 h 2951747"/>
              <a:gd name="connsiteX13" fmla="*/ 609600 w 5293895"/>
              <a:gd name="connsiteY13" fmla="*/ 625642 h 2951747"/>
              <a:gd name="connsiteX14" fmla="*/ 529390 w 5293895"/>
              <a:gd name="connsiteY14" fmla="*/ 737936 h 2951747"/>
              <a:gd name="connsiteX15" fmla="*/ 497306 w 5293895"/>
              <a:gd name="connsiteY15" fmla="*/ 834189 h 2951747"/>
              <a:gd name="connsiteX16" fmla="*/ 481264 w 5293895"/>
              <a:gd name="connsiteY16" fmla="*/ 882315 h 2951747"/>
              <a:gd name="connsiteX17" fmla="*/ 481264 w 5293895"/>
              <a:gd name="connsiteY17" fmla="*/ 1347536 h 2951747"/>
              <a:gd name="connsiteX18" fmla="*/ 609600 w 5293895"/>
              <a:gd name="connsiteY18" fmla="*/ 1459831 h 2951747"/>
              <a:gd name="connsiteX19" fmla="*/ 673769 w 5293895"/>
              <a:gd name="connsiteY19" fmla="*/ 1524000 h 2951747"/>
              <a:gd name="connsiteX20" fmla="*/ 721895 w 5293895"/>
              <a:gd name="connsiteY20" fmla="*/ 1572126 h 2951747"/>
              <a:gd name="connsiteX21" fmla="*/ 753979 w 5293895"/>
              <a:gd name="connsiteY21" fmla="*/ 1620252 h 2951747"/>
              <a:gd name="connsiteX22" fmla="*/ 818148 w 5293895"/>
              <a:gd name="connsiteY22" fmla="*/ 1684421 h 2951747"/>
              <a:gd name="connsiteX23" fmla="*/ 882316 w 5293895"/>
              <a:gd name="connsiteY23" fmla="*/ 1780673 h 2951747"/>
              <a:gd name="connsiteX24" fmla="*/ 1042737 w 5293895"/>
              <a:gd name="connsiteY24" fmla="*/ 1812757 h 2951747"/>
              <a:gd name="connsiteX25" fmla="*/ 1138990 w 5293895"/>
              <a:gd name="connsiteY25" fmla="*/ 1844842 h 2951747"/>
              <a:gd name="connsiteX26" fmla="*/ 1203158 w 5293895"/>
              <a:gd name="connsiteY26" fmla="*/ 1876926 h 2951747"/>
              <a:gd name="connsiteX27" fmla="*/ 1395664 w 5293895"/>
              <a:gd name="connsiteY27" fmla="*/ 1909010 h 2951747"/>
              <a:gd name="connsiteX28" fmla="*/ 1636295 w 5293895"/>
              <a:gd name="connsiteY28" fmla="*/ 1941094 h 2951747"/>
              <a:gd name="connsiteX29" fmla="*/ 1700464 w 5293895"/>
              <a:gd name="connsiteY29" fmla="*/ 1957136 h 2951747"/>
              <a:gd name="connsiteX30" fmla="*/ 1796716 w 5293895"/>
              <a:gd name="connsiteY30" fmla="*/ 1973179 h 2951747"/>
              <a:gd name="connsiteX31" fmla="*/ 2037348 w 5293895"/>
              <a:gd name="connsiteY31" fmla="*/ 1989221 h 2951747"/>
              <a:gd name="connsiteX32" fmla="*/ 2101516 w 5293895"/>
              <a:gd name="connsiteY32" fmla="*/ 1973179 h 2951747"/>
              <a:gd name="connsiteX33" fmla="*/ 2197769 w 5293895"/>
              <a:gd name="connsiteY33" fmla="*/ 1941094 h 2951747"/>
              <a:gd name="connsiteX34" fmla="*/ 2245895 w 5293895"/>
              <a:gd name="connsiteY34" fmla="*/ 1957136 h 2951747"/>
              <a:gd name="connsiteX35" fmla="*/ 2149642 w 5293895"/>
              <a:gd name="connsiteY35" fmla="*/ 2037347 h 2951747"/>
              <a:gd name="connsiteX36" fmla="*/ 2101516 w 5293895"/>
              <a:gd name="connsiteY36" fmla="*/ 2053389 h 2951747"/>
              <a:gd name="connsiteX37" fmla="*/ 2021306 w 5293895"/>
              <a:gd name="connsiteY37" fmla="*/ 2149642 h 2951747"/>
              <a:gd name="connsiteX38" fmla="*/ 1989221 w 5293895"/>
              <a:gd name="connsiteY38" fmla="*/ 2181726 h 2951747"/>
              <a:gd name="connsiteX39" fmla="*/ 1957137 w 5293895"/>
              <a:gd name="connsiteY39" fmla="*/ 2229852 h 2951747"/>
              <a:gd name="connsiteX40" fmla="*/ 1860885 w 5293895"/>
              <a:gd name="connsiteY40" fmla="*/ 2294021 h 2951747"/>
              <a:gd name="connsiteX41" fmla="*/ 1844842 w 5293895"/>
              <a:gd name="connsiteY41" fmla="*/ 2342147 h 2951747"/>
              <a:gd name="connsiteX42" fmla="*/ 1780674 w 5293895"/>
              <a:gd name="connsiteY42" fmla="*/ 2438400 h 2951747"/>
              <a:gd name="connsiteX43" fmla="*/ 1732548 w 5293895"/>
              <a:gd name="connsiteY43" fmla="*/ 2534652 h 2951747"/>
              <a:gd name="connsiteX44" fmla="*/ 1684421 w 5293895"/>
              <a:gd name="connsiteY44" fmla="*/ 2662989 h 2951747"/>
              <a:gd name="connsiteX45" fmla="*/ 1588169 w 5293895"/>
              <a:gd name="connsiteY45" fmla="*/ 2695073 h 2951747"/>
              <a:gd name="connsiteX46" fmla="*/ 1572127 w 5293895"/>
              <a:gd name="connsiteY46" fmla="*/ 2486526 h 2951747"/>
              <a:gd name="connsiteX47" fmla="*/ 1556085 w 5293895"/>
              <a:gd name="connsiteY47" fmla="*/ 2438400 h 2951747"/>
              <a:gd name="connsiteX48" fmla="*/ 1524000 w 5293895"/>
              <a:gd name="connsiteY48" fmla="*/ 2406315 h 2951747"/>
              <a:gd name="connsiteX49" fmla="*/ 1459832 w 5293895"/>
              <a:gd name="connsiteY49" fmla="*/ 2310063 h 2951747"/>
              <a:gd name="connsiteX50" fmla="*/ 1427748 w 5293895"/>
              <a:gd name="connsiteY50" fmla="*/ 2261936 h 2951747"/>
              <a:gd name="connsiteX51" fmla="*/ 1026695 w 5293895"/>
              <a:gd name="connsiteY51" fmla="*/ 2277979 h 2951747"/>
              <a:gd name="connsiteX52" fmla="*/ 930442 w 5293895"/>
              <a:gd name="connsiteY52" fmla="*/ 2310063 h 2951747"/>
              <a:gd name="connsiteX53" fmla="*/ 882316 w 5293895"/>
              <a:gd name="connsiteY53" fmla="*/ 2342147 h 2951747"/>
              <a:gd name="connsiteX54" fmla="*/ 689811 w 5293895"/>
              <a:gd name="connsiteY54" fmla="*/ 2374231 h 2951747"/>
              <a:gd name="connsiteX55" fmla="*/ 593558 w 5293895"/>
              <a:gd name="connsiteY55" fmla="*/ 2438400 h 2951747"/>
              <a:gd name="connsiteX56" fmla="*/ 561474 w 5293895"/>
              <a:gd name="connsiteY56" fmla="*/ 2534652 h 2951747"/>
              <a:gd name="connsiteX57" fmla="*/ 577516 w 5293895"/>
              <a:gd name="connsiteY57" fmla="*/ 2630905 h 2951747"/>
              <a:gd name="connsiteX58" fmla="*/ 625642 w 5293895"/>
              <a:gd name="connsiteY58" fmla="*/ 2662989 h 2951747"/>
              <a:gd name="connsiteX59" fmla="*/ 834190 w 5293895"/>
              <a:gd name="connsiteY59" fmla="*/ 2646947 h 2951747"/>
              <a:gd name="connsiteX60" fmla="*/ 898358 w 5293895"/>
              <a:gd name="connsiteY60" fmla="*/ 2566736 h 2951747"/>
              <a:gd name="connsiteX61" fmla="*/ 994611 w 5293895"/>
              <a:gd name="connsiteY61" fmla="*/ 2534652 h 2951747"/>
              <a:gd name="connsiteX62" fmla="*/ 1090864 w 5293895"/>
              <a:gd name="connsiteY62" fmla="*/ 2470484 h 2951747"/>
              <a:gd name="connsiteX63" fmla="*/ 1219200 w 5293895"/>
              <a:gd name="connsiteY63" fmla="*/ 2438400 h 2951747"/>
              <a:gd name="connsiteX64" fmla="*/ 1331495 w 5293895"/>
              <a:gd name="connsiteY64" fmla="*/ 2406315 h 2951747"/>
              <a:gd name="connsiteX65" fmla="*/ 1427748 w 5293895"/>
              <a:gd name="connsiteY65" fmla="*/ 2422357 h 2951747"/>
              <a:gd name="connsiteX66" fmla="*/ 1556085 w 5293895"/>
              <a:gd name="connsiteY66" fmla="*/ 2518610 h 2951747"/>
              <a:gd name="connsiteX67" fmla="*/ 1588169 w 5293895"/>
              <a:gd name="connsiteY67" fmla="*/ 2614863 h 2951747"/>
              <a:gd name="connsiteX68" fmla="*/ 1604211 w 5293895"/>
              <a:gd name="connsiteY68" fmla="*/ 2903621 h 2951747"/>
              <a:gd name="connsiteX69" fmla="*/ 1652337 w 5293895"/>
              <a:gd name="connsiteY69" fmla="*/ 2919663 h 2951747"/>
              <a:gd name="connsiteX70" fmla="*/ 1764632 w 5293895"/>
              <a:gd name="connsiteY70" fmla="*/ 2951747 h 2951747"/>
              <a:gd name="connsiteX71" fmla="*/ 1925053 w 5293895"/>
              <a:gd name="connsiteY71" fmla="*/ 2935705 h 2951747"/>
              <a:gd name="connsiteX72" fmla="*/ 1941095 w 5293895"/>
              <a:gd name="connsiteY72" fmla="*/ 2887579 h 2951747"/>
              <a:gd name="connsiteX73" fmla="*/ 1973179 w 5293895"/>
              <a:gd name="connsiteY73" fmla="*/ 2839452 h 2951747"/>
              <a:gd name="connsiteX74" fmla="*/ 2021306 w 5293895"/>
              <a:gd name="connsiteY74" fmla="*/ 2759242 h 2951747"/>
              <a:gd name="connsiteX75" fmla="*/ 2037348 w 5293895"/>
              <a:gd name="connsiteY75" fmla="*/ 2679031 h 2951747"/>
              <a:gd name="connsiteX76" fmla="*/ 2133600 w 5293895"/>
              <a:gd name="connsiteY76" fmla="*/ 2614863 h 2951747"/>
              <a:gd name="connsiteX77" fmla="*/ 2181727 w 5293895"/>
              <a:gd name="connsiteY77" fmla="*/ 2582779 h 2951747"/>
              <a:gd name="connsiteX78" fmla="*/ 2213811 w 5293895"/>
              <a:gd name="connsiteY78" fmla="*/ 2550694 h 2951747"/>
              <a:gd name="connsiteX79" fmla="*/ 2277979 w 5293895"/>
              <a:gd name="connsiteY79" fmla="*/ 2534652 h 2951747"/>
              <a:gd name="connsiteX80" fmla="*/ 2310064 w 5293895"/>
              <a:gd name="connsiteY80" fmla="*/ 2566736 h 2951747"/>
              <a:gd name="connsiteX81" fmla="*/ 2342148 w 5293895"/>
              <a:gd name="connsiteY81" fmla="*/ 2662989 h 2951747"/>
              <a:gd name="connsiteX82" fmla="*/ 2438400 w 5293895"/>
              <a:gd name="connsiteY82" fmla="*/ 2711115 h 2951747"/>
              <a:gd name="connsiteX83" fmla="*/ 2486527 w 5293895"/>
              <a:gd name="connsiteY83" fmla="*/ 2727157 h 2951747"/>
              <a:gd name="connsiteX84" fmla="*/ 2518611 w 5293895"/>
              <a:gd name="connsiteY84" fmla="*/ 2759242 h 2951747"/>
              <a:gd name="connsiteX85" fmla="*/ 2614864 w 5293895"/>
              <a:gd name="connsiteY85" fmla="*/ 2791326 h 2951747"/>
              <a:gd name="connsiteX86" fmla="*/ 2695074 w 5293895"/>
              <a:gd name="connsiteY86" fmla="*/ 2727157 h 2951747"/>
              <a:gd name="connsiteX87" fmla="*/ 2759242 w 5293895"/>
              <a:gd name="connsiteY87" fmla="*/ 2614863 h 2951747"/>
              <a:gd name="connsiteX88" fmla="*/ 2855495 w 5293895"/>
              <a:gd name="connsiteY88" fmla="*/ 2662989 h 2951747"/>
              <a:gd name="connsiteX89" fmla="*/ 2951748 w 5293895"/>
              <a:gd name="connsiteY89" fmla="*/ 2711115 h 2951747"/>
              <a:gd name="connsiteX90" fmla="*/ 3112169 w 5293895"/>
              <a:gd name="connsiteY90" fmla="*/ 2695073 h 2951747"/>
              <a:gd name="connsiteX91" fmla="*/ 3064042 w 5293895"/>
              <a:gd name="connsiteY91" fmla="*/ 2518610 h 2951747"/>
              <a:gd name="connsiteX92" fmla="*/ 3064042 w 5293895"/>
              <a:gd name="connsiteY92" fmla="*/ 2245894 h 2951747"/>
              <a:gd name="connsiteX93" fmla="*/ 3080085 w 5293895"/>
              <a:gd name="connsiteY93" fmla="*/ 2197768 h 2951747"/>
              <a:gd name="connsiteX94" fmla="*/ 3112169 w 5293895"/>
              <a:gd name="connsiteY94" fmla="*/ 2149642 h 2951747"/>
              <a:gd name="connsiteX95" fmla="*/ 3144253 w 5293895"/>
              <a:gd name="connsiteY95" fmla="*/ 2021305 h 2951747"/>
              <a:gd name="connsiteX96" fmla="*/ 3160295 w 5293895"/>
              <a:gd name="connsiteY96" fmla="*/ 1957136 h 2951747"/>
              <a:gd name="connsiteX97" fmla="*/ 3224464 w 5293895"/>
              <a:gd name="connsiteY97" fmla="*/ 1764631 h 2951747"/>
              <a:gd name="connsiteX98" fmla="*/ 3240506 w 5293895"/>
              <a:gd name="connsiteY98" fmla="*/ 1716505 h 2951747"/>
              <a:gd name="connsiteX99" fmla="*/ 3256548 w 5293895"/>
              <a:gd name="connsiteY99" fmla="*/ 1668379 h 2951747"/>
              <a:gd name="connsiteX100" fmla="*/ 3384885 w 5293895"/>
              <a:gd name="connsiteY100" fmla="*/ 1636294 h 2951747"/>
              <a:gd name="connsiteX101" fmla="*/ 3529264 w 5293895"/>
              <a:gd name="connsiteY101" fmla="*/ 1620252 h 2951747"/>
              <a:gd name="connsiteX102" fmla="*/ 3561348 w 5293895"/>
              <a:gd name="connsiteY102" fmla="*/ 1716505 h 2951747"/>
              <a:gd name="connsiteX103" fmla="*/ 3577390 w 5293895"/>
              <a:gd name="connsiteY103" fmla="*/ 1764631 h 2951747"/>
              <a:gd name="connsiteX104" fmla="*/ 3609474 w 5293895"/>
              <a:gd name="connsiteY104" fmla="*/ 1860884 h 2951747"/>
              <a:gd name="connsiteX105" fmla="*/ 3657600 w 5293895"/>
              <a:gd name="connsiteY105" fmla="*/ 1957136 h 2951747"/>
              <a:gd name="connsiteX106" fmla="*/ 3737811 w 5293895"/>
              <a:gd name="connsiteY106" fmla="*/ 2021305 h 2951747"/>
              <a:gd name="connsiteX107" fmla="*/ 3898232 w 5293895"/>
              <a:gd name="connsiteY107" fmla="*/ 1989221 h 2951747"/>
              <a:gd name="connsiteX108" fmla="*/ 3946358 w 5293895"/>
              <a:gd name="connsiteY108" fmla="*/ 1957136 h 2951747"/>
              <a:gd name="connsiteX109" fmla="*/ 4219074 w 5293895"/>
              <a:gd name="connsiteY109" fmla="*/ 1957136 h 2951747"/>
              <a:gd name="connsiteX110" fmla="*/ 4251158 w 5293895"/>
              <a:gd name="connsiteY110" fmla="*/ 1892968 h 2951747"/>
              <a:gd name="connsiteX111" fmla="*/ 4299285 w 5293895"/>
              <a:gd name="connsiteY111" fmla="*/ 1860884 h 2951747"/>
              <a:gd name="connsiteX112" fmla="*/ 4443664 w 5293895"/>
              <a:gd name="connsiteY112" fmla="*/ 1876926 h 2951747"/>
              <a:gd name="connsiteX113" fmla="*/ 4491790 w 5293895"/>
              <a:gd name="connsiteY113" fmla="*/ 1909010 h 2951747"/>
              <a:gd name="connsiteX114" fmla="*/ 4539916 w 5293895"/>
              <a:gd name="connsiteY114" fmla="*/ 1925052 h 2951747"/>
              <a:gd name="connsiteX115" fmla="*/ 4652211 w 5293895"/>
              <a:gd name="connsiteY115" fmla="*/ 1909010 h 2951747"/>
              <a:gd name="connsiteX116" fmla="*/ 4716379 w 5293895"/>
              <a:gd name="connsiteY116" fmla="*/ 1828800 h 2951747"/>
              <a:gd name="connsiteX117" fmla="*/ 4860758 w 5293895"/>
              <a:gd name="connsiteY117" fmla="*/ 1812757 h 2951747"/>
              <a:gd name="connsiteX118" fmla="*/ 4876800 w 5293895"/>
              <a:gd name="connsiteY118" fmla="*/ 1732547 h 2951747"/>
              <a:gd name="connsiteX119" fmla="*/ 5181600 w 5293895"/>
              <a:gd name="connsiteY119" fmla="*/ 1668379 h 2951747"/>
              <a:gd name="connsiteX120" fmla="*/ 5261811 w 5293895"/>
              <a:gd name="connsiteY120" fmla="*/ 1604210 h 2951747"/>
              <a:gd name="connsiteX121" fmla="*/ 5293895 w 5293895"/>
              <a:gd name="connsiteY121" fmla="*/ 1556084 h 2951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5293895" h="2951747">
                <a:moveTo>
                  <a:pt x="0" y="0"/>
                </a:moveTo>
                <a:cubicBezTo>
                  <a:pt x="3452" y="17258"/>
                  <a:pt x="17284" y="103668"/>
                  <a:pt x="32085" y="128336"/>
                </a:cubicBezTo>
                <a:cubicBezTo>
                  <a:pt x="44876" y="149653"/>
                  <a:pt x="93557" y="183136"/>
                  <a:pt x="112295" y="192505"/>
                </a:cubicBezTo>
                <a:cubicBezTo>
                  <a:pt x="127420" y="200067"/>
                  <a:pt x="145296" y="200985"/>
                  <a:pt x="160421" y="208547"/>
                </a:cubicBezTo>
                <a:cubicBezTo>
                  <a:pt x="177666" y="217169"/>
                  <a:pt x="192506" y="229936"/>
                  <a:pt x="208548" y="240631"/>
                </a:cubicBezTo>
                <a:cubicBezTo>
                  <a:pt x="234663" y="236279"/>
                  <a:pt x="319078" y="227352"/>
                  <a:pt x="352927" y="208547"/>
                </a:cubicBezTo>
                <a:cubicBezTo>
                  <a:pt x="386635" y="189821"/>
                  <a:pt x="412598" y="156573"/>
                  <a:pt x="449179" y="144379"/>
                </a:cubicBezTo>
                <a:lnTo>
                  <a:pt x="545432" y="112294"/>
                </a:lnTo>
                <a:lnTo>
                  <a:pt x="593558" y="96252"/>
                </a:lnTo>
                <a:cubicBezTo>
                  <a:pt x="647032" y="106947"/>
                  <a:pt x="704334" y="105770"/>
                  <a:pt x="753979" y="128336"/>
                </a:cubicBezTo>
                <a:cubicBezTo>
                  <a:pt x="769373" y="135333"/>
                  <a:pt x="770021" y="159553"/>
                  <a:pt x="770021" y="176463"/>
                </a:cubicBezTo>
                <a:cubicBezTo>
                  <a:pt x="770021" y="428244"/>
                  <a:pt x="826631" y="392877"/>
                  <a:pt x="705853" y="433136"/>
                </a:cubicBezTo>
                <a:cubicBezTo>
                  <a:pt x="684464" y="465220"/>
                  <a:pt x="653879" y="492807"/>
                  <a:pt x="641685" y="529389"/>
                </a:cubicBezTo>
                <a:cubicBezTo>
                  <a:pt x="630990" y="561473"/>
                  <a:pt x="633514" y="601728"/>
                  <a:pt x="609600" y="625642"/>
                </a:cubicBezTo>
                <a:cubicBezTo>
                  <a:pt x="557919" y="677323"/>
                  <a:pt x="557543" y="667553"/>
                  <a:pt x="529390" y="737936"/>
                </a:cubicBezTo>
                <a:cubicBezTo>
                  <a:pt x="516830" y="769337"/>
                  <a:pt x="508001" y="802105"/>
                  <a:pt x="497306" y="834189"/>
                </a:cubicBezTo>
                <a:lnTo>
                  <a:pt x="481264" y="882315"/>
                </a:lnTo>
                <a:cubicBezTo>
                  <a:pt x="467797" y="1030441"/>
                  <a:pt x="443494" y="1202752"/>
                  <a:pt x="481264" y="1347536"/>
                </a:cubicBezTo>
                <a:cubicBezTo>
                  <a:pt x="495758" y="1403097"/>
                  <a:pt x="570473" y="1426293"/>
                  <a:pt x="609600" y="1459831"/>
                </a:cubicBezTo>
                <a:cubicBezTo>
                  <a:pt x="632567" y="1479517"/>
                  <a:pt x="652379" y="1502610"/>
                  <a:pt x="673769" y="1524000"/>
                </a:cubicBezTo>
                <a:cubicBezTo>
                  <a:pt x="689811" y="1540042"/>
                  <a:pt x="709311" y="1553249"/>
                  <a:pt x="721895" y="1572126"/>
                </a:cubicBezTo>
                <a:cubicBezTo>
                  <a:pt x="732590" y="1588168"/>
                  <a:pt x="741432" y="1605613"/>
                  <a:pt x="753979" y="1620252"/>
                </a:cubicBezTo>
                <a:cubicBezTo>
                  <a:pt x="773665" y="1643219"/>
                  <a:pt x="801369" y="1659252"/>
                  <a:pt x="818148" y="1684421"/>
                </a:cubicBezTo>
                <a:cubicBezTo>
                  <a:pt x="839537" y="1716505"/>
                  <a:pt x="844907" y="1771321"/>
                  <a:pt x="882316" y="1780673"/>
                </a:cubicBezTo>
                <a:cubicBezTo>
                  <a:pt x="978040" y="1804604"/>
                  <a:pt x="924737" y="1793090"/>
                  <a:pt x="1042737" y="1812757"/>
                </a:cubicBezTo>
                <a:cubicBezTo>
                  <a:pt x="1074821" y="1823452"/>
                  <a:pt x="1108741" y="1829717"/>
                  <a:pt x="1138990" y="1844842"/>
                </a:cubicBezTo>
                <a:cubicBezTo>
                  <a:pt x="1160379" y="1855537"/>
                  <a:pt x="1179958" y="1871126"/>
                  <a:pt x="1203158" y="1876926"/>
                </a:cubicBezTo>
                <a:cubicBezTo>
                  <a:pt x="1266269" y="1892704"/>
                  <a:pt x="1395664" y="1909010"/>
                  <a:pt x="1395664" y="1909010"/>
                </a:cubicBezTo>
                <a:cubicBezTo>
                  <a:pt x="1515872" y="1949079"/>
                  <a:pt x="1385068" y="1909691"/>
                  <a:pt x="1636295" y="1941094"/>
                </a:cubicBezTo>
                <a:cubicBezTo>
                  <a:pt x="1658173" y="1943829"/>
                  <a:pt x="1678844" y="1952812"/>
                  <a:pt x="1700464" y="1957136"/>
                </a:cubicBezTo>
                <a:cubicBezTo>
                  <a:pt x="1732359" y="1963515"/>
                  <a:pt x="1764632" y="1967831"/>
                  <a:pt x="1796716" y="1973179"/>
                </a:cubicBezTo>
                <a:cubicBezTo>
                  <a:pt x="1908281" y="2028961"/>
                  <a:pt x="1850485" y="2014136"/>
                  <a:pt x="2037348" y="1989221"/>
                </a:cubicBezTo>
                <a:cubicBezTo>
                  <a:pt x="2059202" y="1986307"/>
                  <a:pt x="2080398" y="1979514"/>
                  <a:pt x="2101516" y="1973179"/>
                </a:cubicBezTo>
                <a:cubicBezTo>
                  <a:pt x="2133910" y="1963461"/>
                  <a:pt x="2197769" y="1941094"/>
                  <a:pt x="2197769" y="1941094"/>
                </a:cubicBezTo>
                <a:cubicBezTo>
                  <a:pt x="2213811" y="1946441"/>
                  <a:pt x="2242579" y="1940555"/>
                  <a:pt x="2245895" y="1957136"/>
                </a:cubicBezTo>
                <a:cubicBezTo>
                  <a:pt x="2260139" y="2028356"/>
                  <a:pt x="2185208" y="2027185"/>
                  <a:pt x="2149642" y="2037347"/>
                </a:cubicBezTo>
                <a:cubicBezTo>
                  <a:pt x="2133383" y="2041992"/>
                  <a:pt x="2117558" y="2048042"/>
                  <a:pt x="2101516" y="2053389"/>
                </a:cubicBezTo>
                <a:cubicBezTo>
                  <a:pt x="1987188" y="2167717"/>
                  <a:pt x="2110649" y="2037963"/>
                  <a:pt x="2021306" y="2149642"/>
                </a:cubicBezTo>
                <a:cubicBezTo>
                  <a:pt x="2011858" y="2161452"/>
                  <a:pt x="1998669" y="2169916"/>
                  <a:pt x="1989221" y="2181726"/>
                </a:cubicBezTo>
                <a:cubicBezTo>
                  <a:pt x="1977177" y="2196781"/>
                  <a:pt x="1971647" y="2217156"/>
                  <a:pt x="1957137" y="2229852"/>
                </a:cubicBezTo>
                <a:cubicBezTo>
                  <a:pt x="1928117" y="2255244"/>
                  <a:pt x="1860885" y="2294021"/>
                  <a:pt x="1860885" y="2294021"/>
                </a:cubicBezTo>
                <a:cubicBezTo>
                  <a:pt x="1855537" y="2310063"/>
                  <a:pt x="1853054" y="2327365"/>
                  <a:pt x="1844842" y="2342147"/>
                </a:cubicBezTo>
                <a:cubicBezTo>
                  <a:pt x="1826115" y="2375855"/>
                  <a:pt x="1792868" y="2401818"/>
                  <a:pt x="1780674" y="2438400"/>
                </a:cubicBezTo>
                <a:cubicBezTo>
                  <a:pt x="1758535" y="2504817"/>
                  <a:pt x="1774012" y="2472456"/>
                  <a:pt x="1732548" y="2534652"/>
                </a:cubicBezTo>
                <a:cubicBezTo>
                  <a:pt x="1724788" y="2581210"/>
                  <a:pt x="1734499" y="2637950"/>
                  <a:pt x="1684421" y="2662989"/>
                </a:cubicBezTo>
                <a:cubicBezTo>
                  <a:pt x="1654172" y="2678113"/>
                  <a:pt x="1588169" y="2695073"/>
                  <a:pt x="1588169" y="2695073"/>
                </a:cubicBezTo>
                <a:cubicBezTo>
                  <a:pt x="1582822" y="2625557"/>
                  <a:pt x="1580775" y="2555709"/>
                  <a:pt x="1572127" y="2486526"/>
                </a:cubicBezTo>
                <a:cubicBezTo>
                  <a:pt x="1570030" y="2469747"/>
                  <a:pt x="1564785" y="2452900"/>
                  <a:pt x="1556085" y="2438400"/>
                </a:cubicBezTo>
                <a:cubicBezTo>
                  <a:pt x="1548303" y="2425430"/>
                  <a:pt x="1533075" y="2418415"/>
                  <a:pt x="1524000" y="2406315"/>
                </a:cubicBezTo>
                <a:cubicBezTo>
                  <a:pt x="1500864" y="2375467"/>
                  <a:pt x="1481221" y="2342147"/>
                  <a:pt x="1459832" y="2310063"/>
                </a:cubicBezTo>
                <a:lnTo>
                  <a:pt x="1427748" y="2261936"/>
                </a:lnTo>
                <a:cubicBezTo>
                  <a:pt x="1294064" y="2267284"/>
                  <a:pt x="1159864" y="2265092"/>
                  <a:pt x="1026695" y="2277979"/>
                </a:cubicBezTo>
                <a:cubicBezTo>
                  <a:pt x="993032" y="2281237"/>
                  <a:pt x="930442" y="2310063"/>
                  <a:pt x="930442" y="2310063"/>
                </a:cubicBezTo>
                <a:cubicBezTo>
                  <a:pt x="914400" y="2320758"/>
                  <a:pt x="899561" y="2333525"/>
                  <a:pt x="882316" y="2342147"/>
                </a:cubicBezTo>
                <a:cubicBezTo>
                  <a:pt x="828565" y="2369022"/>
                  <a:pt x="735557" y="2369148"/>
                  <a:pt x="689811" y="2374231"/>
                </a:cubicBezTo>
                <a:cubicBezTo>
                  <a:pt x="657727" y="2395621"/>
                  <a:pt x="605752" y="2401818"/>
                  <a:pt x="593558" y="2438400"/>
                </a:cubicBezTo>
                <a:lnTo>
                  <a:pt x="561474" y="2534652"/>
                </a:lnTo>
                <a:cubicBezTo>
                  <a:pt x="566821" y="2566736"/>
                  <a:pt x="562970" y="2601812"/>
                  <a:pt x="577516" y="2630905"/>
                </a:cubicBezTo>
                <a:cubicBezTo>
                  <a:pt x="586138" y="2648150"/>
                  <a:pt x="606399" y="2661786"/>
                  <a:pt x="625642" y="2662989"/>
                </a:cubicBezTo>
                <a:cubicBezTo>
                  <a:pt x="695228" y="2667338"/>
                  <a:pt x="764674" y="2652294"/>
                  <a:pt x="834190" y="2646947"/>
                </a:cubicBezTo>
                <a:cubicBezTo>
                  <a:pt x="845524" y="2629947"/>
                  <a:pt x="875501" y="2578165"/>
                  <a:pt x="898358" y="2566736"/>
                </a:cubicBezTo>
                <a:cubicBezTo>
                  <a:pt x="928607" y="2551611"/>
                  <a:pt x="966471" y="2553412"/>
                  <a:pt x="994611" y="2534652"/>
                </a:cubicBezTo>
                <a:cubicBezTo>
                  <a:pt x="1026695" y="2513263"/>
                  <a:pt x="1054282" y="2482678"/>
                  <a:pt x="1090864" y="2470484"/>
                </a:cubicBezTo>
                <a:cubicBezTo>
                  <a:pt x="1176866" y="2441817"/>
                  <a:pt x="1103045" y="2464213"/>
                  <a:pt x="1219200" y="2438400"/>
                </a:cubicBezTo>
                <a:cubicBezTo>
                  <a:pt x="1279625" y="2424972"/>
                  <a:pt x="1277906" y="2424178"/>
                  <a:pt x="1331495" y="2406315"/>
                </a:cubicBezTo>
                <a:cubicBezTo>
                  <a:pt x="1363579" y="2411662"/>
                  <a:pt x="1397723" y="2409847"/>
                  <a:pt x="1427748" y="2422357"/>
                </a:cubicBezTo>
                <a:cubicBezTo>
                  <a:pt x="1489936" y="2448269"/>
                  <a:pt x="1515030" y="2477557"/>
                  <a:pt x="1556085" y="2518610"/>
                </a:cubicBezTo>
                <a:cubicBezTo>
                  <a:pt x="1566780" y="2550694"/>
                  <a:pt x="1586293" y="2581095"/>
                  <a:pt x="1588169" y="2614863"/>
                </a:cubicBezTo>
                <a:cubicBezTo>
                  <a:pt x="1593516" y="2711116"/>
                  <a:pt x="1584351" y="2809288"/>
                  <a:pt x="1604211" y="2903621"/>
                </a:cubicBezTo>
                <a:cubicBezTo>
                  <a:pt x="1607695" y="2920168"/>
                  <a:pt x="1636078" y="2915018"/>
                  <a:pt x="1652337" y="2919663"/>
                </a:cubicBezTo>
                <a:cubicBezTo>
                  <a:pt x="1793340" y="2959949"/>
                  <a:pt x="1649243" y="2913284"/>
                  <a:pt x="1764632" y="2951747"/>
                </a:cubicBezTo>
                <a:cubicBezTo>
                  <a:pt x="1818106" y="2946400"/>
                  <a:pt x="1874548" y="2954070"/>
                  <a:pt x="1925053" y="2935705"/>
                </a:cubicBezTo>
                <a:cubicBezTo>
                  <a:pt x="1940945" y="2929926"/>
                  <a:pt x="1933533" y="2902704"/>
                  <a:pt x="1941095" y="2887579"/>
                </a:cubicBezTo>
                <a:cubicBezTo>
                  <a:pt x="1949717" y="2870334"/>
                  <a:pt x="1964557" y="2856697"/>
                  <a:pt x="1973179" y="2839452"/>
                </a:cubicBezTo>
                <a:cubicBezTo>
                  <a:pt x="2014827" y="2756155"/>
                  <a:pt x="1958639" y="2821908"/>
                  <a:pt x="2021306" y="2759242"/>
                </a:cubicBezTo>
                <a:cubicBezTo>
                  <a:pt x="2026653" y="2732505"/>
                  <a:pt x="2020608" y="2700554"/>
                  <a:pt x="2037348" y="2679031"/>
                </a:cubicBezTo>
                <a:cubicBezTo>
                  <a:pt x="2061022" y="2648593"/>
                  <a:pt x="2101516" y="2636252"/>
                  <a:pt x="2133600" y="2614863"/>
                </a:cubicBezTo>
                <a:cubicBezTo>
                  <a:pt x="2149642" y="2604168"/>
                  <a:pt x="2168094" y="2596412"/>
                  <a:pt x="2181727" y="2582779"/>
                </a:cubicBezTo>
                <a:cubicBezTo>
                  <a:pt x="2192422" y="2572084"/>
                  <a:pt x="2200283" y="2557458"/>
                  <a:pt x="2213811" y="2550694"/>
                </a:cubicBezTo>
                <a:cubicBezTo>
                  <a:pt x="2233531" y="2540834"/>
                  <a:pt x="2256590" y="2539999"/>
                  <a:pt x="2277979" y="2534652"/>
                </a:cubicBezTo>
                <a:cubicBezTo>
                  <a:pt x="2288674" y="2545347"/>
                  <a:pt x="2303300" y="2553208"/>
                  <a:pt x="2310064" y="2566736"/>
                </a:cubicBezTo>
                <a:cubicBezTo>
                  <a:pt x="2325189" y="2596985"/>
                  <a:pt x="2310064" y="2652294"/>
                  <a:pt x="2342148" y="2662989"/>
                </a:cubicBezTo>
                <a:cubicBezTo>
                  <a:pt x="2463117" y="2703312"/>
                  <a:pt x="2314005" y="2648918"/>
                  <a:pt x="2438400" y="2711115"/>
                </a:cubicBezTo>
                <a:cubicBezTo>
                  <a:pt x="2453525" y="2718677"/>
                  <a:pt x="2470485" y="2721810"/>
                  <a:pt x="2486527" y="2727157"/>
                </a:cubicBezTo>
                <a:cubicBezTo>
                  <a:pt x="2497222" y="2737852"/>
                  <a:pt x="2505083" y="2752478"/>
                  <a:pt x="2518611" y="2759242"/>
                </a:cubicBezTo>
                <a:cubicBezTo>
                  <a:pt x="2548860" y="2774367"/>
                  <a:pt x="2614864" y="2791326"/>
                  <a:pt x="2614864" y="2791326"/>
                </a:cubicBezTo>
                <a:cubicBezTo>
                  <a:pt x="2628954" y="2781933"/>
                  <a:pt x="2685930" y="2748493"/>
                  <a:pt x="2695074" y="2727157"/>
                </a:cubicBezTo>
                <a:cubicBezTo>
                  <a:pt x="2746614" y="2606897"/>
                  <a:pt x="2666002" y="2677023"/>
                  <a:pt x="2759242" y="2614863"/>
                </a:cubicBezTo>
                <a:cubicBezTo>
                  <a:pt x="2880208" y="2655184"/>
                  <a:pt x="2731106" y="2600794"/>
                  <a:pt x="2855495" y="2662989"/>
                </a:cubicBezTo>
                <a:cubicBezTo>
                  <a:pt x="2988334" y="2729409"/>
                  <a:pt x="2813817" y="2619163"/>
                  <a:pt x="2951748" y="2711115"/>
                </a:cubicBezTo>
                <a:cubicBezTo>
                  <a:pt x="3005222" y="2705768"/>
                  <a:pt x="3074169" y="2733073"/>
                  <a:pt x="3112169" y="2695073"/>
                </a:cubicBezTo>
                <a:cubicBezTo>
                  <a:pt x="3160098" y="2647144"/>
                  <a:pt x="3090364" y="2558091"/>
                  <a:pt x="3064042" y="2518610"/>
                </a:cubicBezTo>
                <a:cubicBezTo>
                  <a:pt x="3026124" y="2404857"/>
                  <a:pt x="3038546" y="2462604"/>
                  <a:pt x="3064042" y="2245894"/>
                </a:cubicBezTo>
                <a:cubicBezTo>
                  <a:pt x="3066018" y="2229100"/>
                  <a:pt x="3072523" y="2212893"/>
                  <a:pt x="3080085" y="2197768"/>
                </a:cubicBezTo>
                <a:cubicBezTo>
                  <a:pt x="3088707" y="2180523"/>
                  <a:pt x="3101474" y="2165684"/>
                  <a:pt x="3112169" y="2149642"/>
                </a:cubicBezTo>
                <a:lnTo>
                  <a:pt x="3144253" y="2021305"/>
                </a:lnTo>
                <a:cubicBezTo>
                  <a:pt x="3149600" y="1999915"/>
                  <a:pt x="3153323" y="1978053"/>
                  <a:pt x="3160295" y="1957136"/>
                </a:cubicBezTo>
                <a:lnTo>
                  <a:pt x="3224464" y="1764631"/>
                </a:lnTo>
                <a:lnTo>
                  <a:pt x="3240506" y="1716505"/>
                </a:lnTo>
                <a:cubicBezTo>
                  <a:pt x="3245853" y="1700463"/>
                  <a:pt x="3239967" y="1671695"/>
                  <a:pt x="3256548" y="1668379"/>
                </a:cubicBezTo>
                <a:cubicBezTo>
                  <a:pt x="3353340" y="1649019"/>
                  <a:pt x="3310891" y="1660958"/>
                  <a:pt x="3384885" y="1636294"/>
                </a:cubicBezTo>
                <a:cubicBezTo>
                  <a:pt x="3428682" y="1607096"/>
                  <a:pt x="3466956" y="1565732"/>
                  <a:pt x="3529264" y="1620252"/>
                </a:cubicBezTo>
                <a:cubicBezTo>
                  <a:pt x="3554716" y="1642523"/>
                  <a:pt x="3550653" y="1684421"/>
                  <a:pt x="3561348" y="1716505"/>
                </a:cubicBezTo>
                <a:lnTo>
                  <a:pt x="3577390" y="1764631"/>
                </a:lnTo>
                <a:lnTo>
                  <a:pt x="3609474" y="1860884"/>
                </a:lnTo>
                <a:cubicBezTo>
                  <a:pt x="3626417" y="1911715"/>
                  <a:pt x="3622060" y="1912711"/>
                  <a:pt x="3657600" y="1957136"/>
                </a:cubicBezTo>
                <a:cubicBezTo>
                  <a:pt x="3683725" y="1989792"/>
                  <a:pt x="3702076" y="1997482"/>
                  <a:pt x="3737811" y="2021305"/>
                </a:cubicBezTo>
                <a:cubicBezTo>
                  <a:pt x="3779191" y="2015394"/>
                  <a:pt x="3853435" y="2011620"/>
                  <a:pt x="3898232" y="1989221"/>
                </a:cubicBezTo>
                <a:cubicBezTo>
                  <a:pt x="3915477" y="1980598"/>
                  <a:pt x="3930316" y="1967831"/>
                  <a:pt x="3946358" y="1957136"/>
                </a:cubicBezTo>
                <a:cubicBezTo>
                  <a:pt x="4023965" y="1966837"/>
                  <a:pt x="4142793" y="1991809"/>
                  <a:pt x="4219074" y="1957136"/>
                </a:cubicBezTo>
                <a:cubicBezTo>
                  <a:pt x="4240844" y="1947240"/>
                  <a:pt x="4235849" y="1911339"/>
                  <a:pt x="4251158" y="1892968"/>
                </a:cubicBezTo>
                <a:cubicBezTo>
                  <a:pt x="4263501" y="1878156"/>
                  <a:pt x="4283243" y="1871579"/>
                  <a:pt x="4299285" y="1860884"/>
                </a:cubicBezTo>
                <a:cubicBezTo>
                  <a:pt x="4347411" y="1866231"/>
                  <a:pt x="4396687" y="1865182"/>
                  <a:pt x="4443664" y="1876926"/>
                </a:cubicBezTo>
                <a:cubicBezTo>
                  <a:pt x="4462368" y="1881602"/>
                  <a:pt x="4474545" y="1900388"/>
                  <a:pt x="4491790" y="1909010"/>
                </a:cubicBezTo>
                <a:cubicBezTo>
                  <a:pt x="4506915" y="1916572"/>
                  <a:pt x="4523874" y="1919705"/>
                  <a:pt x="4539916" y="1925052"/>
                </a:cubicBezTo>
                <a:cubicBezTo>
                  <a:pt x="4577348" y="1919705"/>
                  <a:pt x="4618391" y="1925920"/>
                  <a:pt x="4652211" y="1909010"/>
                </a:cubicBezTo>
                <a:cubicBezTo>
                  <a:pt x="4804829" y="1832702"/>
                  <a:pt x="4505415" y="1881542"/>
                  <a:pt x="4716379" y="1828800"/>
                </a:cubicBezTo>
                <a:cubicBezTo>
                  <a:pt x="4763356" y="1817056"/>
                  <a:pt x="4812632" y="1818105"/>
                  <a:pt x="4860758" y="1812757"/>
                </a:cubicBezTo>
                <a:cubicBezTo>
                  <a:pt x="4866105" y="1786020"/>
                  <a:pt x="4870187" y="1758999"/>
                  <a:pt x="4876800" y="1732547"/>
                </a:cubicBezTo>
                <a:cubicBezTo>
                  <a:pt x="4911531" y="1593622"/>
                  <a:pt x="4943203" y="1681623"/>
                  <a:pt x="5181600" y="1668379"/>
                </a:cubicBezTo>
                <a:cubicBezTo>
                  <a:pt x="5237107" y="1649876"/>
                  <a:pt x="5232786" y="1662260"/>
                  <a:pt x="5261811" y="1604210"/>
                </a:cubicBezTo>
                <a:cubicBezTo>
                  <a:pt x="5288410" y="1551011"/>
                  <a:pt x="5258139" y="1556084"/>
                  <a:pt x="5293895" y="1556084"/>
                </a:cubicBezTo>
              </a:path>
            </a:pathLst>
          </a:custGeom>
          <a:noFill/>
          <a:ln w="63500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558" y="2152316"/>
            <a:ext cx="3461084" cy="23073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7991"/>
            <a:ext cx="4254245" cy="22800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807"/>
          <a:stretch/>
        </p:blipFill>
        <p:spPr>
          <a:xfrm>
            <a:off x="1" y="0"/>
            <a:ext cx="4184072" cy="2422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57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4704" y="48125"/>
            <a:ext cx="2497296" cy="2342147"/>
          </a:xfrm>
        </p:spPr>
        <p:txBody>
          <a:bodyPr>
            <a:noAutofit/>
          </a:bodyPr>
          <a:lstStyle/>
          <a:p>
            <a:pPr algn="ctr"/>
            <a:r>
              <a:rPr lang="ar-JO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مخطط</a:t>
            </a:r>
            <a:r>
              <a:rPr lang="ar-JO" sz="3600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ar-JO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التنمية </a:t>
            </a:r>
            <a:r>
              <a:rPr lang="ar-JO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الاقتصادية</a:t>
            </a:r>
            <a:br>
              <a:rPr lang="ar-JO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ar-JO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المحلية</a:t>
            </a:r>
            <a:endParaRPr lang="ar-JO" sz="36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694704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8472" y="4708229"/>
            <a:ext cx="184613" cy="184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36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2337" y="0"/>
            <a:ext cx="10515600" cy="1325563"/>
          </a:xfrm>
        </p:spPr>
        <p:txBody>
          <a:bodyPr>
            <a:normAutofit/>
          </a:bodyPr>
          <a:lstStyle/>
          <a:p>
            <a:pPr algn="r"/>
            <a:r>
              <a:rPr lang="ar-JO" sz="4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الاطار المؤسسي</a:t>
            </a:r>
            <a:endParaRPr lang="ar-JO" sz="4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5835" y="1631156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ar-JO" dirty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مأسسة وحدة </a:t>
            </a:r>
            <a:r>
              <a:rPr lang="ar-JO" dirty="0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مشتركة للتنمية الاقتصادية المحلية</a:t>
            </a:r>
            <a:endParaRPr lang="ar-JO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576266817"/>
              </p:ext>
            </p:extLst>
          </p:nvPr>
        </p:nvGraphicFramePr>
        <p:xfrm>
          <a:off x="1217189" y="1759614"/>
          <a:ext cx="9765049" cy="45284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9" name="Group 8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28509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145910289"/>
              </p:ext>
            </p:extLst>
          </p:nvPr>
        </p:nvGraphicFramePr>
        <p:xfrm>
          <a:off x="3109509" y="841285"/>
          <a:ext cx="5677095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4" name="Group 3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Group 4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7031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0"/>
            <a:ext cx="10515600" cy="1325563"/>
          </a:xfrm>
        </p:spPr>
        <p:txBody>
          <a:bodyPr>
            <a:normAutofit/>
          </a:bodyPr>
          <a:lstStyle/>
          <a:p>
            <a:pPr algn="r"/>
            <a:r>
              <a:rPr lang="ar-JO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اعضاء وحدة التنمية الاقتصادية المحلية </a:t>
            </a:r>
            <a:endParaRPr lang="ar-JO" sz="28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220456"/>
              </p:ext>
            </p:extLst>
          </p:nvPr>
        </p:nvGraphicFramePr>
        <p:xfrm>
          <a:off x="732841" y="1665614"/>
          <a:ext cx="10592971" cy="43805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6" name="Group 5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28747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905" y="1824956"/>
            <a:ext cx="10515600" cy="2948051"/>
          </a:xfrm>
        </p:spPr>
        <p:txBody>
          <a:bodyPr>
            <a:noAutofit/>
          </a:bodyPr>
          <a:lstStyle/>
          <a:p>
            <a:pPr algn="ctr"/>
            <a:r>
              <a:rPr lang="ar-JO" sz="9600" dirty="0" smtClean="0">
                <a:solidFill>
                  <a:srgbClr val="C01A85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شكرًا </a:t>
            </a:r>
            <a:r>
              <a:rPr lang="ar-JO" sz="9600" dirty="0" smtClean="0">
                <a:solidFill>
                  <a:srgbClr val="C01A85"/>
                </a:solidFill>
                <a:latin typeface="Andalus" panose="02020603050405020304" pitchFamily="18" charset="-78"/>
                <a:cs typeface="Andalus" panose="02020603050405020304" pitchFamily="18" charset="-78"/>
                <a:sym typeface="Wingdings" panose="05000000000000000000" pitchFamily="2" charset="2"/>
              </a:rPr>
              <a:t></a:t>
            </a:r>
            <a:endParaRPr lang="ar-JO" sz="9600" dirty="0">
              <a:solidFill>
                <a:srgbClr val="C01A85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0044337" y="4773007"/>
            <a:ext cx="2011680" cy="1942746"/>
            <a:chOff x="9875521" y="4429919"/>
            <a:chExt cx="2011680" cy="1942746"/>
          </a:xfrm>
        </p:grpSpPr>
        <p:grpSp>
          <p:nvGrpSpPr>
            <p:cNvPr id="5" name="Group 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39046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0"/>
            <a:ext cx="10515600" cy="1325563"/>
          </a:xfrm>
        </p:spPr>
        <p:txBody>
          <a:bodyPr>
            <a:normAutofit/>
          </a:bodyPr>
          <a:lstStyle/>
          <a:p>
            <a:r>
              <a:rPr lang="ar-JO" sz="4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مبررات اختيار موقع المشروع</a:t>
            </a:r>
            <a:endParaRPr lang="ar-JO" sz="4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0438417"/>
              </p:ext>
            </p:extLst>
          </p:nvPr>
        </p:nvGraphicFramePr>
        <p:xfrm>
          <a:off x="2501553" y="1705970"/>
          <a:ext cx="7528717" cy="3898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10030270" y="4785819"/>
            <a:ext cx="2011680" cy="1942746"/>
            <a:chOff x="9875521" y="4429919"/>
            <a:chExt cx="2011680" cy="1942746"/>
          </a:xfrm>
        </p:grpSpPr>
        <p:grpSp>
          <p:nvGrpSpPr>
            <p:cNvPr id="5" name="Group 4"/>
            <p:cNvGrpSpPr/>
            <p:nvPr/>
          </p:nvGrpSpPr>
          <p:grpSpPr>
            <a:xfrm>
              <a:off x="9875521" y="4429919"/>
              <a:ext cx="2011680" cy="1942746"/>
              <a:chOff x="9875521" y="4429919"/>
              <a:chExt cx="2011680" cy="1942746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A8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/>
            <p:cNvGrpSpPr/>
            <p:nvPr/>
          </p:nvGrpSpPr>
          <p:grpSpPr>
            <a:xfrm>
              <a:off x="10199078" y="4624828"/>
              <a:ext cx="1406769" cy="1534004"/>
              <a:chOff x="9875521" y="4429919"/>
              <a:chExt cx="2011680" cy="1942746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CC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/>
            <p:cNvGrpSpPr/>
            <p:nvPr/>
          </p:nvGrpSpPr>
          <p:grpSpPr>
            <a:xfrm>
              <a:off x="10367888" y="4923692"/>
              <a:ext cx="945389" cy="993172"/>
              <a:chOff x="9875521" y="4429919"/>
              <a:chExt cx="2011680" cy="1942746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11859065" y="4429919"/>
                <a:ext cx="0" cy="1942746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9875521" y="6372665"/>
                <a:ext cx="2011680" cy="0"/>
              </a:xfrm>
              <a:prstGeom prst="line">
                <a:avLst/>
              </a:prstGeom>
              <a:ln w="63500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Rectangle 14"/>
          <p:cNvSpPr/>
          <p:nvPr/>
        </p:nvSpPr>
        <p:spPr>
          <a:xfrm>
            <a:off x="4353636" y="3743728"/>
            <a:ext cx="2570929" cy="787329"/>
          </a:xfrm>
          <a:prstGeom prst="rect">
            <a:avLst/>
          </a:prstGeom>
          <a:solidFill>
            <a:schemeClr val="bg1">
              <a:lumMod val="85000"/>
              <a:alpha val="7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10223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1983</TotalTime>
  <Words>524</Words>
  <Application>Microsoft Office PowerPoint</Application>
  <PresentationFormat>Widescreen</PresentationFormat>
  <Paragraphs>161</Paragraphs>
  <Slides>87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87</vt:i4>
      </vt:variant>
    </vt:vector>
  </HeadingPairs>
  <TitlesOfParts>
    <vt:vector size="94" baseType="lpstr">
      <vt:lpstr>Andalus</vt:lpstr>
      <vt:lpstr>Arial</vt:lpstr>
      <vt:lpstr>Calibri</vt:lpstr>
      <vt:lpstr>Calibri Light</vt:lpstr>
      <vt:lpstr>Times New Roman</vt:lpstr>
      <vt:lpstr>Wingdings</vt:lpstr>
      <vt:lpstr>Office Theme</vt:lpstr>
      <vt:lpstr>تطوير شمال غرب نابلس لمنطقة اقتصادية نموذجية</vt:lpstr>
      <vt:lpstr>PowerPoint Presentation</vt:lpstr>
      <vt:lpstr>PowerPoint Presentation</vt:lpstr>
      <vt:lpstr>التنمية الاقتصادية المحلية</vt:lpstr>
      <vt:lpstr>PowerPoint Presentation</vt:lpstr>
      <vt:lpstr>موقع المشروع</vt:lpstr>
      <vt:lpstr>PowerPoint Presentation</vt:lpstr>
      <vt:lpstr>مبررات اختيار موقع المشروع</vt:lpstr>
      <vt:lpstr>مبررات اختيار موقع المشروع</vt:lpstr>
      <vt:lpstr>PowerPoint Presentation</vt:lpstr>
      <vt:lpstr>PowerPoint Presentation</vt:lpstr>
      <vt:lpstr>مبررات اختيار موقع المشروع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مراحل التخطيط الاستراتيجي الخمس للتنمية الاقتصادية المحلية</vt:lpstr>
      <vt:lpstr>PowerPoint Presentation</vt:lpstr>
      <vt:lpstr>اصحاب المصلحة</vt:lpstr>
      <vt:lpstr>PowerPoint Presentation</vt:lpstr>
      <vt:lpstr>الوضع الاقليمي</vt:lpstr>
      <vt:lpstr>PowerPoint Presentation</vt:lpstr>
      <vt:lpstr>الاقتصاد المحلي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النقاط الايجابية والسلبية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الرؤية والقضايا</vt:lpstr>
      <vt:lpstr>فكرة المشروع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مخطط التنمية الاقتصادية المحلية</vt:lpstr>
      <vt:lpstr>الاطار المؤسسي</vt:lpstr>
      <vt:lpstr>PowerPoint Presentation</vt:lpstr>
      <vt:lpstr>اعضاء وحدة التنمية الاقتصادية المحلية </vt:lpstr>
      <vt:lpstr>شكرًا 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تطوير شمال غرب نابلس لمنطقة اقتصادية نموذجية</dc:title>
  <dc:creator>reemayou</dc:creator>
  <cp:lastModifiedBy>reemayou</cp:lastModifiedBy>
  <cp:revision>113</cp:revision>
  <dcterms:created xsi:type="dcterms:W3CDTF">2017-05-10T23:25:37Z</dcterms:created>
  <dcterms:modified xsi:type="dcterms:W3CDTF">2017-10-16T22:55:31Z</dcterms:modified>
</cp:coreProperties>
</file>