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4C158-45C8-4202-9975-0FC764A918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9867AD-BC3F-4267-B621-94A321BE1D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FCB36A-81CF-426E-9779-FF0B6688B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BC6DC-691F-4312-B20D-3CD03D98E1EF}" type="datetimeFigureOut">
              <a:rPr lang="en-US" smtClean="0"/>
              <a:t>1/10/2021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54BBAD-900E-4FC5-8AFF-3CEC9F3AC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4AB63-1EF8-4849-9248-89947AC8C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7255-707F-431B-AC8F-BE96156B1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385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65D20-5A74-4F7E-BCE1-017EF1590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993749-81FB-4B4D-9B73-0F4BFCA326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25370-DCE6-4805-85B9-8E8CB92A1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BC6DC-691F-4312-B20D-3CD03D98E1EF}" type="datetimeFigureOut">
              <a:rPr lang="en-US" smtClean="0"/>
              <a:t>1/10/2021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C6D07-B26D-4E2B-B694-2D24EA7BE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787D7-27AD-4FBF-BB47-1391F5E3B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7255-707F-431B-AC8F-BE96156B1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85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42BD44-0398-415F-AF7C-B6ABC59F94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F11777-6182-48EC-945E-636812027C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A4D53-B174-48DA-A4C6-A77804AE0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BC6DC-691F-4312-B20D-3CD03D98E1EF}" type="datetimeFigureOut">
              <a:rPr lang="en-US" smtClean="0"/>
              <a:t>1/10/2021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751E7C-4057-46D8-BCA1-107665F1B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56AA9-3BF9-49FF-A0E4-F71ED78D0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7255-707F-431B-AC8F-BE96156B1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675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877AD-AC93-473E-8C33-75EBC63C5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91C53B-CC07-4065-A6DE-18D50F9C7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4936A-2ECE-4704-9771-C4A8CD0C4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BC6DC-691F-4312-B20D-3CD03D98E1EF}" type="datetimeFigureOut">
              <a:rPr lang="en-US" smtClean="0"/>
              <a:t>1/10/2021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4545C-2710-4D45-B604-3B0C9EE10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584008-A372-4763-9E6E-9EF51ADF6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7255-707F-431B-AC8F-BE96156B1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448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75B47-846C-427D-9DFF-F5E957CFA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8E7BB6-C56F-4794-9405-961039EAB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F4D537-3711-48F9-9B93-0AFF1EED3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BC6DC-691F-4312-B20D-3CD03D98E1EF}" type="datetimeFigureOut">
              <a:rPr lang="en-US" smtClean="0"/>
              <a:t>1/10/2021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B6DF12-249E-4AB0-94E2-1D999B5E1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29CDD-055C-4133-9C7C-FB8503582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7255-707F-431B-AC8F-BE96156B1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082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2696B-BD90-40B8-8B19-9E02982A2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A658F6-F7AC-492D-963B-C41F9F01C3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03EF50-99E1-4A4B-80B7-69114BDE21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1DD0F9-DF8E-4E18-BAEF-C31138416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BC6DC-691F-4312-B20D-3CD03D98E1EF}" type="datetimeFigureOut">
              <a:rPr lang="en-US" smtClean="0"/>
              <a:t>1/10/2021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D3B864-D729-4487-9B6E-7967AF766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C93E4D-1FFB-420A-8F50-2908EDACB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7255-707F-431B-AC8F-BE96156B1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21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1DA3A-C260-45C1-8384-860FABD23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4C4EAF-705F-4642-8BAE-5D7C4C2184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941785-8EE6-4273-A6D0-EC13A9534E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E44F9C-C6F8-4CF6-A572-C4CED61B47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5AC9C3-DB66-4198-80D5-30E9105A55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A4CA1A-E796-443A-8366-315B69605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BC6DC-691F-4312-B20D-3CD03D98E1EF}" type="datetimeFigureOut">
              <a:rPr lang="en-US" smtClean="0"/>
              <a:t>1/10/2021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E8E184-1A8C-4868-97F0-25855F84A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83B945-BC3A-440F-917F-34AC894DD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7255-707F-431B-AC8F-BE96156B1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618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D86DE-B20A-41DB-BDEC-5EA15039F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7E99EA-C650-4CF8-B6C8-0ED0A5107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BC6DC-691F-4312-B20D-3CD03D98E1EF}" type="datetimeFigureOut">
              <a:rPr lang="en-US" smtClean="0"/>
              <a:t>1/10/2021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166A67-F187-428C-8FD1-3998B2276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EB4179-1AFA-4689-A2B6-EEAB76CE9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7255-707F-431B-AC8F-BE96156B1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904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1A8185-BD91-444A-B241-3992AD4DC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BC6DC-691F-4312-B20D-3CD03D98E1EF}" type="datetimeFigureOut">
              <a:rPr lang="en-US" smtClean="0"/>
              <a:t>1/10/2021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5E8603-CEA3-4D60-B27C-9F75327C7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24CD46-A1D2-4158-A83D-D9DA0E6B9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7255-707F-431B-AC8F-BE96156B1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10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5B92D-47AC-415B-A824-91BB3384E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EF030-132E-44C5-9E4C-6174A84B50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9A0FC1-EF54-47BB-80A9-C642C686A2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C5BC22-7FC7-407D-BEF7-3C67C537B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BC6DC-691F-4312-B20D-3CD03D98E1EF}" type="datetimeFigureOut">
              <a:rPr lang="en-US" smtClean="0"/>
              <a:t>1/10/2021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93C16F-7CD3-4021-8C8C-C1DD4B71B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DBE8EE-445E-49E2-B660-7BABEFE9E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7255-707F-431B-AC8F-BE96156B1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16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B77D2-B594-4F9D-AB9B-075E4BA97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E00D2D-B961-41CE-BD0C-F804B8E20D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503EBB-47BD-4A65-8423-6DAFC35299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4B694C-943D-4CA5-89B4-B312CD534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BC6DC-691F-4312-B20D-3CD03D98E1EF}" type="datetimeFigureOut">
              <a:rPr lang="en-US" smtClean="0"/>
              <a:t>1/10/2021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426AAF-6D8D-4548-8985-452444D25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D8B8E0-4209-42FC-83BA-275EF781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47255-707F-431B-AC8F-BE96156B1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53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0ECCB6-D67D-421A-9F0E-EA7904490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08CAF2-500B-4BA6-916C-B51F6A6744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8F08D8-032A-483F-8C6F-7800AC6F60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BC6DC-691F-4312-B20D-3CD03D98E1EF}" type="datetimeFigureOut">
              <a:rPr lang="en-US" smtClean="0"/>
              <a:t>1/10/2021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AC41D-898D-41A1-A9B1-A448393BEA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1E188-34B2-4DBA-A058-4A3B357A88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47255-707F-431B-AC8F-BE96156B1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965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AEBA75-22AC-438B-9A1E-2A1966611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929"/>
            <a:ext cx="12192000" cy="668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356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B7B5CBD-E4EE-42C8-9D5F-747016636E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66"/>
            <a:ext cx="12192000" cy="680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199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A44CA6F-8C9F-4221-B28A-34FF5B19A9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121602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712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E451FA3-1FFD-4A24-A290-E7EF0FB7C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72"/>
            <a:ext cx="12192000" cy="683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736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2ABDD01-5936-4C74-95E1-986E22088A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97"/>
            <a:ext cx="12192000" cy="684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813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0247329-236A-4076-A993-EC2625C1F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43"/>
            <a:ext cx="12192000" cy="681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0605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6D3268E-19AB-4A88-AF11-3BF8B028C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687"/>
            <a:ext cx="12192000" cy="677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533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77A22CD-41C6-443B-A7E9-122BF4D07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74"/>
            <a:ext cx="12192000" cy="684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5570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457D0D-F802-42B5-81A0-B643F23CE5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028"/>
            <a:ext cx="12192000" cy="680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822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55BF4D-AA7F-4209-83EA-2BD9FB620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623"/>
            <a:ext cx="12192000" cy="6822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118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D687AD-BD35-48C2-BE9F-933088EBE7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859"/>
            <a:ext cx="12192000" cy="680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240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8213C7-28D2-4311-88D9-2BCF84100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73"/>
            <a:ext cx="12192000" cy="682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0681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05D4327-E1A2-47FD-942B-9AF0BC676B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36"/>
            <a:ext cx="12192000" cy="684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6153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42D69DA-6B86-4084-9BAF-5FE110C5E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43"/>
            <a:ext cx="12192000" cy="682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574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261BE5C-FBF4-4CCE-A55D-2248C2D0C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77"/>
            <a:ext cx="12192000" cy="6823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0101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5869277-19D3-41FB-9366-81D35ADF0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6" y="0"/>
            <a:ext cx="121584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3367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F1647C8-D1F7-4A22-85F7-E13938D11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43"/>
            <a:ext cx="12192000" cy="682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967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7AF064-200F-4EAB-8B4B-19242C6D5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" y="0"/>
            <a:ext cx="121902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9194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A976A00-4E04-472A-88D4-7FBDA3128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102"/>
            <a:ext cx="12192000" cy="680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133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AAFDC4-7BFF-43EF-BB16-C79799AA4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73"/>
            <a:ext cx="12192000" cy="681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430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3C8162-97C1-47C6-85F2-F3C447D333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994"/>
            <a:ext cx="12192000" cy="679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079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B79CDE7-9BCF-4249-803F-3A91C9675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055"/>
            <a:ext cx="12192000" cy="6791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698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7CD81D6-4DD6-47B0-944A-FA9A2F700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901"/>
            <a:ext cx="12192000" cy="6820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173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629CAAC-CFB7-451A-AADE-811E1CE99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91"/>
            <a:ext cx="12192000" cy="683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793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3849EAF-D90A-489A-8E0A-F9D24F24F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294"/>
            <a:ext cx="12192000" cy="679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590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0B2A041-945B-47C2-A352-03DAE3C49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204"/>
            <a:ext cx="12192000" cy="679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522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2</cp:revision>
  <dcterms:created xsi:type="dcterms:W3CDTF">2021-01-10T09:02:30Z</dcterms:created>
  <dcterms:modified xsi:type="dcterms:W3CDTF">2021-01-10T09:02:40Z</dcterms:modified>
</cp:coreProperties>
</file>