
<file path=[Content_Types].xml><?xml version="1.0" encoding="utf-8"?>
<Types xmlns="http://schemas.openxmlformats.org/package/2006/content-types">
  <Default Extension="png" ContentType="image/png"/>
  <Default Extension="webp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7" r:id="rId6"/>
    <p:sldId id="309" r:id="rId7"/>
    <p:sldId id="276" r:id="rId8"/>
    <p:sldId id="310" r:id="rId9"/>
    <p:sldId id="275" r:id="rId10"/>
    <p:sldId id="323" r:id="rId11"/>
    <p:sldId id="324" r:id="rId12"/>
    <p:sldId id="325" r:id="rId13"/>
    <p:sldId id="326" r:id="rId14"/>
    <p:sldId id="327" r:id="rId15"/>
    <p:sldId id="321" r:id="rId16"/>
    <p:sldId id="278" r:id="rId17"/>
    <p:sldId id="315" r:id="rId18"/>
    <p:sldId id="328" r:id="rId19"/>
    <p:sldId id="329" r:id="rId20"/>
    <p:sldId id="317" r:id="rId21"/>
  </p:sldIdLst>
  <p:sldSz cx="9144000" cy="5143500" type="screen16x9"/>
  <p:notesSz cx="6858000" cy="9144000"/>
  <p:embeddedFontLst>
    <p:embeddedFont>
      <p:font typeface="IBM Plex Mono" panose="020B0604020202020204" charset="0"/>
      <p:regular r:id="rId23"/>
      <p:bold r:id="rId24"/>
      <p:italic r:id="rId25"/>
      <p:boldItalic r:id="rId26"/>
    </p:embeddedFont>
    <p:embeddedFont>
      <p:font typeface="Source Code Pro" panose="020B0604020202020204" charset="0"/>
      <p:regular r:id="rId27"/>
      <p:bold r:id="rId28"/>
      <p:italic r:id="rId29"/>
      <p:boldItalic r:id="rId30"/>
    </p:embeddedFont>
    <p:embeddedFont>
      <p:font typeface="Poppins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AAE69AB-B4B6-4671-987D-86D0B1D1EB8F}">
  <a:tblStyle styleId="{DAAE69AB-B4B6-4671-987D-86D0B1D1EB8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2" autoAdjust="0"/>
    <p:restoredTop sz="85063" autoAdjust="0"/>
  </p:normalViewPr>
  <p:slideViewPr>
    <p:cSldViewPr snapToGrid="0">
      <p:cViewPr varScale="1">
        <p:scale>
          <a:sx n="93" d="100"/>
          <a:sy n="93" d="100"/>
        </p:scale>
        <p:origin x="342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300928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" name="Google Shape;1428;gd1bf8d60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9" name="Google Shape;1429;gd1bf8d60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0083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g24ef22aa1ac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1" name="Google Shape;2121;g24ef22aa1ac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526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g24ef22aa1ac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1" name="Google Shape;2121;g24ef22aa1ac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8656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g24ef22aa1ac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1" name="Google Shape;2121;g24ef22aa1ac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709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g24ef22aa1ac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1" name="Google Shape;2121;g24ef22aa1ac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8091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g24ef22aa1ac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1" name="Google Shape;2121;g24ef22aa1ac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733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g24e6b4d5c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2" name="Google Shape;1482;g24e6b4d5c3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6633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7" name="Google Shape;2197;g24ef22aa1ac_0_10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8" name="Google Shape;2198;g24ef22aa1ac_0_10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93656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7" name="Google Shape;2197;g24ef22aa1ac_0_10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8" name="Google Shape;2198;g24ef22aa1ac_0_10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91342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g24e6b4d5c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2" name="Google Shape;1482;g24e6b4d5c3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08376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g24e6b4d5c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2" name="Google Shape;1482;g24e6b4d5c3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7949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" name="Google Shape;1464;g24e5c2c9e45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5" name="Google Shape;1465;g24e5c2c9e45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5628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g24ed99bf1a4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4" name="Google Shape;1544;g24ed99bf1a4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4284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g24e6b4d5c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2" name="Google Shape;1482;g24e6b4d5c3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264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8" name="Google Shape;1528;g24ed99bf1a4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9" name="Google Shape;1529;g24ed99bf1a4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7621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9" name="Google Shape;1839;g24ed99bf1a4_0_9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0" name="Google Shape;1840;g24ed99bf1a4_0_9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3998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g24e6b4d5c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2" name="Google Shape;1482;g24e6b4d5c3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1254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5" name="Google Shape;2145;g24ef22aa1ac_0_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6" name="Google Shape;2146;g24ef22aa1ac_0_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2394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5" name="Google Shape;2145;g24ef22aa1ac_0_8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6" name="Google Shape;2146;g24ef22aa1ac_0_8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8144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g24ef22aa1ac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1" name="Google Shape;2121;g24ef22aa1ac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198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255180" y="-2900775"/>
            <a:ext cx="10039930" cy="6871129"/>
            <a:chOff x="-3102780" y="-2727750"/>
            <a:chExt cx="10039930" cy="6871129"/>
          </a:xfrm>
        </p:grpSpPr>
        <p:grpSp>
          <p:nvGrpSpPr>
            <p:cNvPr id="10" name="Google Shape;10;p2"/>
            <p:cNvGrpSpPr/>
            <p:nvPr/>
          </p:nvGrpSpPr>
          <p:grpSpPr>
            <a:xfrm rot="-7778255">
              <a:off x="-2414440" y="-1445047"/>
              <a:ext cx="5355679" cy="4305724"/>
              <a:chOff x="7103825" y="-713112"/>
              <a:chExt cx="3785226" cy="3043150"/>
            </a:xfrm>
          </p:grpSpPr>
          <p:sp>
            <p:nvSpPr>
              <p:cNvPr id="11" name="Google Shape;11;p2"/>
              <p:cNvSpPr/>
              <p:nvPr/>
            </p:nvSpPr>
            <p:spPr>
              <a:xfrm rot="-3600017">
                <a:off x="7761095" y="-21"/>
                <a:ext cx="2152450" cy="1864030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pic>
            <p:nvPicPr>
              <p:cNvPr id="12" name="Google Shape;12;p2"/>
              <p:cNvPicPr preferRelativeResize="0"/>
              <p:nvPr/>
            </p:nvPicPr>
            <p:blipFill rotWithShape="1">
              <a:blip r:embed="rId2">
                <a:alphaModFix/>
              </a:blip>
              <a:srcRect t="17657" b="17663"/>
              <a:stretch/>
            </p:blipFill>
            <p:spPr>
              <a:xfrm>
                <a:off x="7103825" y="-713112"/>
                <a:ext cx="3785226" cy="288897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" name="Google Shape;13;p2"/>
            <p:cNvSpPr/>
            <p:nvPr/>
          </p:nvSpPr>
          <p:spPr>
            <a:xfrm>
              <a:off x="-289323" y="-166742"/>
              <a:ext cx="1421047" cy="2833357"/>
            </a:xfrm>
            <a:custGeom>
              <a:avLst/>
              <a:gdLst/>
              <a:ahLst/>
              <a:cxnLst/>
              <a:rect l="l" t="t" r="r" b="b"/>
              <a:pathLst>
                <a:path w="34647" h="69081" extrusionOk="0">
                  <a:moveTo>
                    <a:pt x="34434" y="1"/>
                  </a:moveTo>
                  <a:lnTo>
                    <a:pt x="25429" y="8990"/>
                  </a:lnTo>
                  <a:lnTo>
                    <a:pt x="25383" y="9051"/>
                  </a:lnTo>
                  <a:lnTo>
                    <a:pt x="25383" y="32651"/>
                  </a:lnTo>
                  <a:lnTo>
                    <a:pt x="15130" y="42920"/>
                  </a:lnTo>
                  <a:lnTo>
                    <a:pt x="15084" y="42951"/>
                  </a:lnTo>
                  <a:lnTo>
                    <a:pt x="15084" y="60472"/>
                  </a:lnTo>
                  <a:lnTo>
                    <a:pt x="9614" y="65957"/>
                  </a:lnTo>
                  <a:lnTo>
                    <a:pt x="0" y="65957"/>
                  </a:lnTo>
                  <a:lnTo>
                    <a:pt x="0" y="69080"/>
                  </a:lnTo>
                  <a:lnTo>
                    <a:pt x="320" y="69080"/>
                  </a:lnTo>
                  <a:lnTo>
                    <a:pt x="320" y="66262"/>
                  </a:lnTo>
                  <a:lnTo>
                    <a:pt x="9751" y="66262"/>
                  </a:lnTo>
                  <a:lnTo>
                    <a:pt x="15389" y="60609"/>
                  </a:lnTo>
                  <a:lnTo>
                    <a:pt x="15389" y="43088"/>
                  </a:lnTo>
                  <a:lnTo>
                    <a:pt x="25658" y="32819"/>
                  </a:lnTo>
                  <a:lnTo>
                    <a:pt x="25688" y="32788"/>
                  </a:lnTo>
                  <a:lnTo>
                    <a:pt x="25688" y="9188"/>
                  </a:lnTo>
                  <a:lnTo>
                    <a:pt x="34647" y="214"/>
                  </a:lnTo>
                  <a:lnTo>
                    <a:pt x="34434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2700000">
              <a:off x="917817" y="-2200499"/>
              <a:ext cx="3153371" cy="5119296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201475" y="-361175"/>
              <a:ext cx="7138625" cy="819350"/>
            </a:xfrm>
            <a:custGeom>
              <a:avLst/>
              <a:gdLst/>
              <a:ahLst/>
              <a:cxnLst/>
              <a:rect l="l" t="t" r="r" b="b"/>
              <a:pathLst>
                <a:path w="285545" h="32774" extrusionOk="0">
                  <a:moveTo>
                    <a:pt x="0" y="32774"/>
                  </a:moveTo>
                  <a:lnTo>
                    <a:pt x="188861" y="32774"/>
                  </a:lnTo>
                  <a:lnTo>
                    <a:pt x="221636" y="0"/>
                  </a:lnTo>
                  <a:lnTo>
                    <a:pt x="285545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" name="Google Shape;16;p2"/>
            <p:cNvSpPr/>
            <p:nvPr/>
          </p:nvSpPr>
          <p:spPr>
            <a:xfrm rot="5400000">
              <a:off x="1110859" y="-1245788"/>
              <a:ext cx="577450" cy="3045475"/>
            </a:xfrm>
            <a:custGeom>
              <a:avLst/>
              <a:gdLst/>
              <a:ahLst/>
              <a:cxnLst/>
              <a:rect l="l" t="t" r="r" b="b"/>
              <a:pathLst>
                <a:path w="14079" h="48146" extrusionOk="0">
                  <a:moveTo>
                    <a:pt x="13866" y="0"/>
                  </a:moveTo>
                  <a:lnTo>
                    <a:pt x="5867" y="7999"/>
                  </a:lnTo>
                  <a:lnTo>
                    <a:pt x="5836" y="8045"/>
                  </a:lnTo>
                  <a:lnTo>
                    <a:pt x="5836" y="31737"/>
                  </a:lnTo>
                  <a:lnTo>
                    <a:pt x="1" y="37541"/>
                  </a:lnTo>
                  <a:lnTo>
                    <a:pt x="1" y="48146"/>
                  </a:lnTo>
                  <a:lnTo>
                    <a:pt x="306" y="48146"/>
                  </a:lnTo>
                  <a:lnTo>
                    <a:pt x="306" y="37679"/>
                  </a:lnTo>
                  <a:lnTo>
                    <a:pt x="6141" y="31874"/>
                  </a:lnTo>
                  <a:lnTo>
                    <a:pt x="6141" y="8167"/>
                  </a:lnTo>
                  <a:lnTo>
                    <a:pt x="14079" y="229"/>
                  </a:lnTo>
                  <a:lnTo>
                    <a:pt x="13866" y="0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5400000">
              <a:off x="654013" y="-781254"/>
              <a:ext cx="687411" cy="2731351"/>
            </a:xfrm>
            <a:custGeom>
              <a:avLst/>
              <a:gdLst/>
              <a:ahLst/>
              <a:cxnLst/>
              <a:rect l="l" t="t" r="r" b="b"/>
              <a:pathLst>
                <a:path w="16760" h="43180" extrusionOk="0">
                  <a:moveTo>
                    <a:pt x="16531" y="1"/>
                  </a:moveTo>
                  <a:lnTo>
                    <a:pt x="4403" y="12159"/>
                  </a:lnTo>
                  <a:lnTo>
                    <a:pt x="4342" y="12190"/>
                  </a:lnTo>
                  <a:lnTo>
                    <a:pt x="4342" y="25734"/>
                  </a:lnTo>
                  <a:lnTo>
                    <a:pt x="0" y="30077"/>
                  </a:lnTo>
                  <a:lnTo>
                    <a:pt x="8746" y="38822"/>
                  </a:lnTo>
                  <a:lnTo>
                    <a:pt x="8746" y="43180"/>
                  </a:lnTo>
                  <a:lnTo>
                    <a:pt x="9066" y="43180"/>
                  </a:lnTo>
                  <a:lnTo>
                    <a:pt x="9066" y="38700"/>
                  </a:lnTo>
                  <a:lnTo>
                    <a:pt x="442" y="30077"/>
                  </a:lnTo>
                  <a:lnTo>
                    <a:pt x="4662" y="25872"/>
                  </a:lnTo>
                  <a:lnTo>
                    <a:pt x="4662" y="12327"/>
                  </a:lnTo>
                  <a:lnTo>
                    <a:pt x="16760" y="230"/>
                  </a:lnTo>
                  <a:lnTo>
                    <a:pt x="16531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" name="Google Shape;18;p2"/>
            <p:cNvGrpSpPr/>
            <p:nvPr/>
          </p:nvGrpSpPr>
          <p:grpSpPr>
            <a:xfrm flipH="1">
              <a:off x="4446909" y="391151"/>
              <a:ext cx="134044" cy="134013"/>
              <a:chOff x="1101075" y="2142375"/>
              <a:chExt cx="439200" cy="439100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21;p2"/>
            <p:cNvGrpSpPr/>
            <p:nvPr/>
          </p:nvGrpSpPr>
          <p:grpSpPr>
            <a:xfrm flipH="1">
              <a:off x="1373609" y="694563"/>
              <a:ext cx="134044" cy="134013"/>
              <a:chOff x="1101075" y="2142375"/>
              <a:chExt cx="439200" cy="439100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" name="Google Shape;24;p2"/>
            <p:cNvGrpSpPr/>
            <p:nvPr/>
          </p:nvGrpSpPr>
          <p:grpSpPr>
            <a:xfrm flipH="1">
              <a:off x="1086834" y="957463"/>
              <a:ext cx="134044" cy="134013"/>
              <a:chOff x="1101075" y="2142375"/>
              <a:chExt cx="439200" cy="439100"/>
            </a:xfrm>
          </p:grpSpPr>
          <p:sp>
            <p:nvSpPr>
              <p:cNvPr id="25" name="Google Shape;25;p2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" name="Google Shape;27;p2"/>
            <p:cNvGrpSpPr/>
            <p:nvPr/>
          </p:nvGrpSpPr>
          <p:grpSpPr>
            <a:xfrm flipH="1">
              <a:off x="277709" y="957463"/>
              <a:ext cx="134044" cy="134013"/>
              <a:chOff x="1101075" y="2142375"/>
              <a:chExt cx="439200" cy="439100"/>
            </a:xfrm>
          </p:grpSpPr>
          <p:sp>
            <p:nvSpPr>
              <p:cNvPr id="28" name="Google Shape;28;p2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" name="Google Shape;30;p2"/>
            <p:cNvGrpSpPr/>
            <p:nvPr/>
          </p:nvGrpSpPr>
          <p:grpSpPr>
            <a:xfrm flipH="1">
              <a:off x="277709" y="640813"/>
              <a:ext cx="134044" cy="134013"/>
              <a:chOff x="1101075" y="2142375"/>
              <a:chExt cx="439200" cy="439100"/>
            </a:xfrm>
          </p:grpSpPr>
          <p:sp>
            <p:nvSpPr>
              <p:cNvPr id="31" name="Google Shape;31;p2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3" name="Google Shape;33;p2"/>
          <p:cNvGrpSpPr/>
          <p:nvPr/>
        </p:nvGrpSpPr>
        <p:grpSpPr>
          <a:xfrm>
            <a:off x="6385735" y="3039700"/>
            <a:ext cx="3920501" cy="3213899"/>
            <a:chOff x="6309535" y="2842975"/>
            <a:chExt cx="3920501" cy="3213899"/>
          </a:xfrm>
        </p:grpSpPr>
        <p:pic>
          <p:nvPicPr>
            <p:cNvPr id="34" name="Google Shape;34;p2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6309535" y="3064650"/>
              <a:ext cx="3920501" cy="2992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Google Shape;35;p2"/>
            <p:cNvSpPr/>
            <p:nvPr/>
          </p:nvSpPr>
          <p:spPr>
            <a:xfrm rot="10800000">
              <a:off x="7535449" y="2941132"/>
              <a:ext cx="981776" cy="2307791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40000">
                  <a:srgbClr val="FF9900">
                    <a:alpha val="4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 rot="10800000">
              <a:off x="7694795" y="2941747"/>
              <a:ext cx="981776" cy="2307791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40000">
                  <a:srgbClr val="FF9900">
                    <a:alpha val="4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280400" y="3719575"/>
              <a:ext cx="582050" cy="582425"/>
              <a:chOff x="959750" y="3039275"/>
              <a:chExt cx="582050" cy="582425"/>
            </a:xfrm>
          </p:grpSpPr>
          <p:sp>
            <p:nvSpPr>
              <p:cNvPr id="38" name="Google Shape;38;p2"/>
              <p:cNvSpPr/>
              <p:nvPr/>
            </p:nvSpPr>
            <p:spPr>
              <a:xfrm>
                <a:off x="959750" y="3498275"/>
                <a:ext cx="1234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7" extrusionOk="0">
                    <a:moveTo>
                      <a:pt x="1403" y="0"/>
                    </a:moveTo>
                    <a:lnTo>
                      <a:pt x="1" y="1402"/>
                    </a:lnTo>
                    <a:lnTo>
                      <a:pt x="3536" y="4937"/>
                    </a:lnTo>
                    <a:lnTo>
                      <a:pt x="4937" y="3535"/>
                    </a:lnTo>
                    <a:lnTo>
                      <a:pt x="1403" y="0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1035950" y="3421700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402" y="1"/>
                    </a:moveTo>
                    <a:lnTo>
                      <a:pt x="0" y="1403"/>
                    </a:lnTo>
                    <a:lnTo>
                      <a:pt x="3535" y="4952"/>
                    </a:lnTo>
                    <a:lnTo>
                      <a:pt x="4937" y="3551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1112500" y="3345525"/>
                <a:ext cx="123825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1188675" y="3268975"/>
                <a:ext cx="1238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7" extrusionOk="0">
                    <a:moveTo>
                      <a:pt x="1402" y="0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50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1265625" y="3192800"/>
                <a:ext cx="1234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37" extrusionOk="0">
                    <a:moveTo>
                      <a:pt x="1402" y="0"/>
                    </a:moveTo>
                    <a:lnTo>
                      <a:pt x="0" y="1386"/>
                    </a:lnTo>
                    <a:lnTo>
                      <a:pt x="3535" y="4936"/>
                    </a:lnTo>
                    <a:lnTo>
                      <a:pt x="4937" y="3535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1341800" y="3116225"/>
                <a:ext cx="123450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35" y="4937"/>
                    </a:lnTo>
                    <a:lnTo>
                      <a:pt x="4937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1418375" y="3039275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387" y="1"/>
                    </a:moveTo>
                    <a:lnTo>
                      <a:pt x="0" y="1403"/>
                    </a:lnTo>
                    <a:lnTo>
                      <a:pt x="3535" y="4953"/>
                    </a:lnTo>
                    <a:lnTo>
                      <a:pt x="4936" y="3551"/>
                    </a:lnTo>
                    <a:lnTo>
                      <a:pt x="1387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5" name="Google Shape;45;p2"/>
            <p:cNvSpPr/>
            <p:nvPr/>
          </p:nvSpPr>
          <p:spPr>
            <a:xfrm>
              <a:off x="8430775" y="2842975"/>
              <a:ext cx="480893" cy="475828"/>
            </a:xfrm>
            <a:custGeom>
              <a:avLst/>
              <a:gdLst/>
              <a:ahLst/>
              <a:cxnLst/>
              <a:rect l="l" t="t" r="r" b="b"/>
              <a:pathLst>
                <a:path w="36171" h="35790" extrusionOk="0">
                  <a:moveTo>
                    <a:pt x="34030" y="1"/>
                  </a:moveTo>
                  <a:cubicBezTo>
                    <a:pt x="33531" y="1"/>
                    <a:pt x="33032" y="191"/>
                    <a:pt x="32651" y="572"/>
                  </a:cubicBezTo>
                  <a:cubicBezTo>
                    <a:pt x="31890" y="1334"/>
                    <a:pt x="31890" y="2568"/>
                    <a:pt x="32651" y="3330"/>
                  </a:cubicBezTo>
                  <a:cubicBezTo>
                    <a:pt x="33032" y="3711"/>
                    <a:pt x="33531" y="3901"/>
                    <a:pt x="34030" y="3901"/>
                  </a:cubicBezTo>
                  <a:cubicBezTo>
                    <a:pt x="34529" y="3901"/>
                    <a:pt x="35028" y="3711"/>
                    <a:pt x="35409" y="3330"/>
                  </a:cubicBezTo>
                  <a:cubicBezTo>
                    <a:pt x="36171" y="2568"/>
                    <a:pt x="36171" y="1334"/>
                    <a:pt x="35409" y="572"/>
                  </a:cubicBezTo>
                  <a:cubicBezTo>
                    <a:pt x="35028" y="191"/>
                    <a:pt x="34529" y="1"/>
                    <a:pt x="34030" y="1"/>
                  </a:cubicBezTo>
                  <a:close/>
                  <a:moveTo>
                    <a:pt x="27662" y="6385"/>
                  </a:moveTo>
                  <a:cubicBezTo>
                    <a:pt x="27163" y="6385"/>
                    <a:pt x="26664" y="6575"/>
                    <a:pt x="26283" y="6956"/>
                  </a:cubicBezTo>
                  <a:cubicBezTo>
                    <a:pt x="25521" y="7718"/>
                    <a:pt x="25521" y="8952"/>
                    <a:pt x="26283" y="9714"/>
                  </a:cubicBezTo>
                  <a:cubicBezTo>
                    <a:pt x="26664" y="10095"/>
                    <a:pt x="27163" y="10285"/>
                    <a:pt x="27662" y="10285"/>
                  </a:cubicBezTo>
                  <a:cubicBezTo>
                    <a:pt x="28161" y="10285"/>
                    <a:pt x="28660" y="10095"/>
                    <a:pt x="29040" y="9714"/>
                  </a:cubicBezTo>
                  <a:cubicBezTo>
                    <a:pt x="29802" y="8952"/>
                    <a:pt x="29802" y="7718"/>
                    <a:pt x="29040" y="6956"/>
                  </a:cubicBezTo>
                  <a:cubicBezTo>
                    <a:pt x="28660" y="6575"/>
                    <a:pt x="28161" y="6385"/>
                    <a:pt x="27662" y="6385"/>
                  </a:cubicBezTo>
                  <a:close/>
                  <a:moveTo>
                    <a:pt x="21285" y="12753"/>
                  </a:moveTo>
                  <a:cubicBezTo>
                    <a:pt x="20783" y="12753"/>
                    <a:pt x="20280" y="12944"/>
                    <a:pt x="19899" y="13325"/>
                  </a:cubicBezTo>
                  <a:cubicBezTo>
                    <a:pt x="19137" y="14086"/>
                    <a:pt x="19137" y="15336"/>
                    <a:pt x="19899" y="16097"/>
                  </a:cubicBezTo>
                  <a:cubicBezTo>
                    <a:pt x="20280" y="16478"/>
                    <a:pt x="20783" y="16669"/>
                    <a:pt x="21285" y="16669"/>
                  </a:cubicBezTo>
                  <a:cubicBezTo>
                    <a:pt x="21788" y="16669"/>
                    <a:pt x="22291" y="16478"/>
                    <a:pt x="22672" y="16097"/>
                  </a:cubicBezTo>
                  <a:cubicBezTo>
                    <a:pt x="23434" y="15336"/>
                    <a:pt x="23434" y="14086"/>
                    <a:pt x="22672" y="13325"/>
                  </a:cubicBezTo>
                  <a:cubicBezTo>
                    <a:pt x="22291" y="12944"/>
                    <a:pt x="21788" y="12753"/>
                    <a:pt x="21285" y="12753"/>
                  </a:cubicBezTo>
                  <a:close/>
                  <a:moveTo>
                    <a:pt x="14917" y="19128"/>
                  </a:moveTo>
                  <a:cubicBezTo>
                    <a:pt x="14415" y="19128"/>
                    <a:pt x="13913" y="19318"/>
                    <a:pt x="13530" y="19693"/>
                  </a:cubicBezTo>
                  <a:cubicBezTo>
                    <a:pt x="12768" y="20455"/>
                    <a:pt x="12768" y="21689"/>
                    <a:pt x="13530" y="22451"/>
                  </a:cubicBezTo>
                  <a:cubicBezTo>
                    <a:pt x="13911" y="22832"/>
                    <a:pt x="14410" y="23022"/>
                    <a:pt x="14909" y="23022"/>
                  </a:cubicBezTo>
                  <a:cubicBezTo>
                    <a:pt x="15408" y="23022"/>
                    <a:pt x="15907" y="22832"/>
                    <a:pt x="16288" y="22451"/>
                  </a:cubicBezTo>
                  <a:cubicBezTo>
                    <a:pt x="17050" y="21689"/>
                    <a:pt x="17050" y="20455"/>
                    <a:pt x="16288" y="19693"/>
                  </a:cubicBezTo>
                  <a:cubicBezTo>
                    <a:pt x="15909" y="19314"/>
                    <a:pt x="15413" y="19128"/>
                    <a:pt x="14917" y="19128"/>
                  </a:cubicBezTo>
                  <a:close/>
                  <a:moveTo>
                    <a:pt x="8525" y="25506"/>
                  </a:moveTo>
                  <a:cubicBezTo>
                    <a:pt x="8026" y="25506"/>
                    <a:pt x="7527" y="25696"/>
                    <a:pt x="7146" y="26077"/>
                  </a:cubicBezTo>
                  <a:cubicBezTo>
                    <a:pt x="6385" y="26839"/>
                    <a:pt x="6385" y="28073"/>
                    <a:pt x="7146" y="28835"/>
                  </a:cubicBezTo>
                  <a:cubicBezTo>
                    <a:pt x="7527" y="29216"/>
                    <a:pt x="8026" y="29406"/>
                    <a:pt x="8525" y="29406"/>
                  </a:cubicBezTo>
                  <a:cubicBezTo>
                    <a:pt x="9024" y="29406"/>
                    <a:pt x="9523" y="29216"/>
                    <a:pt x="9904" y="28835"/>
                  </a:cubicBezTo>
                  <a:cubicBezTo>
                    <a:pt x="10666" y="28073"/>
                    <a:pt x="10666" y="26839"/>
                    <a:pt x="9904" y="26077"/>
                  </a:cubicBezTo>
                  <a:cubicBezTo>
                    <a:pt x="9523" y="25696"/>
                    <a:pt x="9024" y="25506"/>
                    <a:pt x="8525" y="25506"/>
                  </a:cubicBezTo>
                  <a:close/>
                  <a:moveTo>
                    <a:pt x="2141" y="31874"/>
                  </a:moveTo>
                  <a:cubicBezTo>
                    <a:pt x="1642" y="31874"/>
                    <a:pt x="1143" y="32065"/>
                    <a:pt x="763" y="32446"/>
                  </a:cubicBezTo>
                  <a:cubicBezTo>
                    <a:pt x="1" y="33207"/>
                    <a:pt x="1" y="34457"/>
                    <a:pt x="763" y="35219"/>
                  </a:cubicBezTo>
                  <a:cubicBezTo>
                    <a:pt x="1143" y="35599"/>
                    <a:pt x="1642" y="35790"/>
                    <a:pt x="2141" y="35790"/>
                  </a:cubicBezTo>
                  <a:cubicBezTo>
                    <a:pt x="2640" y="35790"/>
                    <a:pt x="3139" y="35599"/>
                    <a:pt x="3520" y="35219"/>
                  </a:cubicBezTo>
                  <a:cubicBezTo>
                    <a:pt x="4282" y="34457"/>
                    <a:pt x="4282" y="33207"/>
                    <a:pt x="3520" y="32446"/>
                  </a:cubicBezTo>
                  <a:cubicBezTo>
                    <a:pt x="3139" y="32065"/>
                    <a:pt x="2640" y="31874"/>
                    <a:pt x="2141" y="31874"/>
                  </a:cubicBezTo>
                  <a:close/>
                </a:path>
              </a:pathLst>
            </a:custGeom>
            <a:gradFill>
              <a:gsLst>
                <a:gs pos="0">
                  <a:schemeClr val="lt2">
                    <a:alpha val="46820"/>
                  </a:schemeClr>
                </a:gs>
                <a:gs pos="78000">
                  <a:schemeClr val="lt1">
                    <a:alpha val="46820"/>
                  </a:schemeClr>
                </a:gs>
                <a:gs pos="100000">
                  <a:schemeClr val="lt1">
                    <a:alpha val="4682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" name="Google Shape;46;p2"/>
            <p:cNvGrpSpPr/>
            <p:nvPr/>
          </p:nvGrpSpPr>
          <p:grpSpPr>
            <a:xfrm>
              <a:off x="8337812" y="3492483"/>
              <a:ext cx="699928" cy="1651024"/>
              <a:chOff x="8337812" y="3492483"/>
              <a:chExt cx="699928" cy="1651024"/>
            </a:xfrm>
          </p:grpSpPr>
          <p:sp>
            <p:nvSpPr>
              <p:cNvPr id="47" name="Google Shape;47;p2"/>
              <p:cNvSpPr/>
              <p:nvPr/>
            </p:nvSpPr>
            <p:spPr>
              <a:xfrm>
                <a:off x="8337812" y="3492483"/>
                <a:ext cx="483116" cy="1013645"/>
              </a:xfrm>
              <a:custGeom>
                <a:avLst/>
                <a:gdLst/>
                <a:ahLst/>
                <a:cxnLst/>
                <a:rect l="l" t="t" r="r" b="b"/>
                <a:pathLst>
                  <a:path w="11779" h="24714" extrusionOk="0">
                    <a:moveTo>
                      <a:pt x="6735" y="1"/>
                    </a:moveTo>
                    <a:lnTo>
                      <a:pt x="1" y="6750"/>
                    </a:lnTo>
                    <a:lnTo>
                      <a:pt x="229" y="6964"/>
                    </a:lnTo>
                    <a:lnTo>
                      <a:pt x="6415" y="763"/>
                    </a:lnTo>
                    <a:lnTo>
                      <a:pt x="6415" y="13165"/>
                    </a:lnTo>
                    <a:lnTo>
                      <a:pt x="11458" y="13165"/>
                    </a:lnTo>
                    <a:lnTo>
                      <a:pt x="11458" y="24713"/>
                    </a:lnTo>
                    <a:lnTo>
                      <a:pt x="11778" y="24713"/>
                    </a:lnTo>
                    <a:lnTo>
                      <a:pt x="11778" y="12860"/>
                    </a:lnTo>
                    <a:lnTo>
                      <a:pt x="6735" y="12860"/>
                    </a:lnTo>
                    <a:lnTo>
                      <a:pt x="6735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>
                <a:off x="8698380" y="3916789"/>
                <a:ext cx="246869" cy="1226718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8790871" y="3823684"/>
                <a:ext cx="246869" cy="1226718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5"/>
                    </a:lnTo>
                    <a:lnTo>
                      <a:pt x="5714" y="305"/>
                    </a:lnTo>
                    <a:lnTo>
                      <a:pt x="5714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" name="Google Shape;50;p2"/>
            <p:cNvGrpSpPr/>
            <p:nvPr/>
          </p:nvGrpSpPr>
          <p:grpSpPr>
            <a:xfrm>
              <a:off x="7945225" y="4302000"/>
              <a:ext cx="904666" cy="726121"/>
              <a:chOff x="7945225" y="4302000"/>
              <a:chExt cx="904666" cy="726121"/>
            </a:xfrm>
          </p:grpSpPr>
          <p:sp>
            <p:nvSpPr>
              <p:cNvPr id="51" name="Google Shape;51;p2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4" name="Google Shape;54;p2"/>
          <p:cNvSpPr txBox="1">
            <a:spLocks noGrp="1"/>
          </p:cNvSpPr>
          <p:nvPr>
            <p:ph type="ctrTitle"/>
          </p:nvPr>
        </p:nvSpPr>
        <p:spPr>
          <a:xfrm>
            <a:off x="1096850" y="816324"/>
            <a:ext cx="6974700" cy="232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2"/>
          <p:cNvSpPr txBox="1">
            <a:spLocks noGrp="1"/>
          </p:cNvSpPr>
          <p:nvPr>
            <p:ph type="subTitle" idx="1"/>
          </p:nvPr>
        </p:nvSpPr>
        <p:spPr>
          <a:xfrm>
            <a:off x="1096850" y="3456250"/>
            <a:ext cx="48825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56" name="Google Shape;56;p2"/>
          <p:cNvGrpSpPr/>
          <p:nvPr/>
        </p:nvGrpSpPr>
        <p:grpSpPr>
          <a:xfrm>
            <a:off x="-309885" y="3617406"/>
            <a:ext cx="1448824" cy="2238804"/>
            <a:chOff x="-309885" y="3617406"/>
            <a:chExt cx="1448824" cy="2238804"/>
          </a:xfrm>
        </p:grpSpPr>
        <p:grpSp>
          <p:nvGrpSpPr>
            <p:cNvPr id="57" name="Google Shape;57;p2"/>
            <p:cNvGrpSpPr/>
            <p:nvPr/>
          </p:nvGrpSpPr>
          <p:grpSpPr>
            <a:xfrm>
              <a:off x="-277007" y="3870159"/>
              <a:ext cx="981772" cy="1986051"/>
              <a:chOff x="-293545" y="3454371"/>
              <a:chExt cx="981772" cy="1986051"/>
            </a:xfrm>
          </p:grpSpPr>
          <p:sp>
            <p:nvSpPr>
              <p:cNvPr id="58" name="Google Shape;58;p2"/>
              <p:cNvSpPr/>
              <p:nvPr/>
            </p:nvSpPr>
            <p:spPr>
              <a:xfrm rot="10800000">
                <a:off x="-293545" y="3454371"/>
                <a:ext cx="844677" cy="1985522"/>
              </a:xfrm>
              <a:custGeom>
                <a:avLst/>
                <a:gdLst/>
                <a:ahLst/>
                <a:cxnLst/>
                <a:rect l="l" t="t" r="r" b="b"/>
                <a:pathLst>
                  <a:path w="23937" h="56267" extrusionOk="0">
                    <a:moveTo>
                      <a:pt x="12997" y="1"/>
                    </a:moveTo>
                    <a:lnTo>
                      <a:pt x="12784" y="214"/>
                    </a:lnTo>
                    <a:lnTo>
                      <a:pt x="23098" y="10513"/>
                    </a:lnTo>
                    <a:cubicBezTo>
                      <a:pt x="23434" y="10864"/>
                      <a:pt x="23632" y="11321"/>
                      <a:pt x="23632" y="11808"/>
                    </a:cubicBezTo>
                    <a:cubicBezTo>
                      <a:pt x="23632" y="12311"/>
                      <a:pt x="23434" y="12768"/>
                      <a:pt x="23098" y="13104"/>
                    </a:cubicBezTo>
                    <a:lnTo>
                      <a:pt x="21925" y="14261"/>
                    </a:lnTo>
                    <a:cubicBezTo>
                      <a:pt x="21575" y="14627"/>
                      <a:pt x="21110" y="14810"/>
                      <a:pt x="20642" y="14810"/>
                    </a:cubicBezTo>
                    <a:cubicBezTo>
                      <a:pt x="20173" y="14810"/>
                      <a:pt x="19701" y="14627"/>
                      <a:pt x="19335" y="14261"/>
                    </a:cubicBezTo>
                    <a:lnTo>
                      <a:pt x="16958" y="11885"/>
                    </a:lnTo>
                    <a:cubicBezTo>
                      <a:pt x="16547" y="11489"/>
                      <a:pt x="16029" y="11260"/>
                      <a:pt x="15435" y="11260"/>
                    </a:cubicBezTo>
                    <a:cubicBezTo>
                      <a:pt x="14841" y="11260"/>
                      <a:pt x="14307" y="11489"/>
                      <a:pt x="13911" y="11885"/>
                    </a:cubicBezTo>
                    <a:lnTo>
                      <a:pt x="12525" y="13271"/>
                    </a:lnTo>
                    <a:cubicBezTo>
                      <a:pt x="12129" y="13698"/>
                      <a:pt x="11900" y="14231"/>
                      <a:pt x="11900" y="14795"/>
                    </a:cubicBezTo>
                    <a:cubicBezTo>
                      <a:pt x="11900" y="15374"/>
                      <a:pt x="12129" y="15922"/>
                      <a:pt x="12525" y="16318"/>
                    </a:cubicBezTo>
                    <a:cubicBezTo>
                      <a:pt x="12860" y="16669"/>
                      <a:pt x="13058" y="17126"/>
                      <a:pt x="13058" y="17629"/>
                    </a:cubicBezTo>
                    <a:cubicBezTo>
                      <a:pt x="13058" y="18116"/>
                      <a:pt x="12860" y="18573"/>
                      <a:pt x="12525" y="18924"/>
                    </a:cubicBezTo>
                    <a:lnTo>
                      <a:pt x="11489" y="19944"/>
                    </a:lnTo>
                    <a:cubicBezTo>
                      <a:pt x="11154" y="20295"/>
                      <a:pt x="10696" y="20478"/>
                      <a:pt x="10209" y="20478"/>
                    </a:cubicBezTo>
                    <a:lnTo>
                      <a:pt x="9569" y="20478"/>
                    </a:lnTo>
                    <a:cubicBezTo>
                      <a:pt x="8990" y="20478"/>
                      <a:pt x="8457" y="20706"/>
                      <a:pt x="8045" y="21102"/>
                    </a:cubicBezTo>
                    <a:lnTo>
                      <a:pt x="3353" y="25810"/>
                    </a:lnTo>
                    <a:cubicBezTo>
                      <a:pt x="2515" y="26648"/>
                      <a:pt x="2515" y="28004"/>
                      <a:pt x="3353" y="28842"/>
                    </a:cubicBezTo>
                    <a:lnTo>
                      <a:pt x="10529" y="36018"/>
                    </a:lnTo>
                    <a:cubicBezTo>
                      <a:pt x="10864" y="36369"/>
                      <a:pt x="11062" y="36826"/>
                      <a:pt x="11062" y="37313"/>
                    </a:cubicBezTo>
                    <a:cubicBezTo>
                      <a:pt x="11062" y="37801"/>
                      <a:pt x="10864" y="38273"/>
                      <a:pt x="10529" y="38608"/>
                    </a:cubicBezTo>
                    <a:lnTo>
                      <a:pt x="8198" y="40940"/>
                    </a:lnTo>
                    <a:cubicBezTo>
                      <a:pt x="7802" y="41351"/>
                      <a:pt x="7573" y="41884"/>
                      <a:pt x="7573" y="42463"/>
                    </a:cubicBezTo>
                    <a:lnTo>
                      <a:pt x="7573" y="47720"/>
                    </a:lnTo>
                    <a:cubicBezTo>
                      <a:pt x="7573" y="48207"/>
                      <a:pt x="7390" y="48664"/>
                      <a:pt x="7040" y="49015"/>
                    </a:cubicBezTo>
                    <a:lnTo>
                      <a:pt x="1" y="56054"/>
                    </a:lnTo>
                    <a:lnTo>
                      <a:pt x="199" y="56267"/>
                    </a:lnTo>
                    <a:lnTo>
                      <a:pt x="7268" y="49274"/>
                    </a:lnTo>
                    <a:cubicBezTo>
                      <a:pt x="7664" y="48862"/>
                      <a:pt x="7893" y="48329"/>
                      <a:pt x="7893" y="47750"/>
                    </a:cubicBezTo>
                    <a:lnTo>
                      <a:pt x="7893" y="42494"/>
                    </a:lnTo>
                    <a:cubicBezTo>
                      <a:pt x="7893" y="42006"/>
                      <a:pt x="8091" y="41549"/>
                      <a:pt x="8426" y="41199"/>
                    </a:cubicBezTo>
                    <a:lnTo>
                      <a:pt x="10757" y="38883"/>
                    </a:lnTo>
                    <a:cubicBezTo>
                      <a:pt x="11154" y="38456"/>
                      <a:pt x="11382" y="37923"/>
                      <a:pt x="11382" y="37359"/>
                    </a:cubicBezTo>
                    <a:cubicBezTo>
                      <a:pt x="11382" y="36765"/>
                      <a:pt x="11154" y="36232"/>
                      <a:pt x="10757" y="35835"/>
                    </a:cubicBezTo>
                    <a:lnTo>
                      <a:pt x="3581" y="28644"/>
                    </a:lnTo>
                    <a:cubicBezTo>
                      <a:pt x="2850" y="27943"/>
                      <a:pt x="2850" y="26785"/>
                      <a:pt x="3581" y="26054"/>
                    </a:cubicBezTo>
                    <a:lnTo>
                      <a:pt x="8274" y="21346"/>
                    </a:lnTo>
                    <a:cubicBezTo>
                      <a:pt x="8624" y="21011"/>
                      <a:pt x="9081" y="20813"/>
                      <a:pt x="9569" y="20813"/>
                    </a:cubicBezTo>
                    <a:lnTo>
                      <a:pt x="10209" y="20813"/>
                    </a:lnTo>
                    <a:cubicBezTo>
                      <a:pt x="10788" y="20813"/>
                      <a:pt x="11321" y="20584"/>
                      <a:pt x="11732" y="20188"/>
                    </a:cubicBezTo>
                    <a:lnTo>
                      <a:pt x="12753" y="19167"/>
                    </a:lnTo>
                    <a:cubicBezTo>
                      <a:pt x="13149" y="18741"/>
                      <a:pt x="13378" y="18208"/>
                      <a:pt x="13378" y="17644"/>
                    </a:cubicBezTo>
                    <a:cubicBezTo>
                      <a:pt x="13378" y="17050"/>
                      <a:pt x="13149" y="16516"/>
                      <a:pt x="12753" y="16120"/>
                    </a:cubicBezTo>
                    <a:cubicBezTo>
                      <a:pt x="12418" y="15770"/>
                      <a:pt x="12220" y="15313"/>
                      <a:pt x="12220" y="14825"/>
                    </a:cubicBezTo>
                    <a:cubicBezTo>
                      <a:pt x="12220" y="14322"/>
                      <a:pt x="12418" y="13865"/>
                      <a:pt x="12753" y="13530"/>
                    </a:cubicBezTo>
                    <a:lnTo>
                      <a:pt x="14140" y="12128"/>
                    </a:lnTo>
                    <a:cubicBezTo>
                      <a:pt x="14490" y="11793"/>
                      <a:pt x="14947" y="11595"/>
                      <a:pt x="15435" y="11595"/>
                    </a:cubicBezTo>
                    <a:cubicBezTo>
                      <a:pt x="15938" y="11595"/>
                      <a:pt x="16395" y="11793"/>
                      <a:pt x="16730" y="12128"/>
                    </a:cubicBezTo>
                    <a:lnTo>
                      <a:pt x="19107" y="14520"/>
                    </a:lnTo>
                    <a:cubicBezTo>
                      <a:pt x="19526" y="14939"/>
                      <a:pt x="20074" y="15149"/>
                      <a:pt x="20623" y="15149"/>
                    </a:cubicBezTo>
                    <a:cubicBezTo>
                      <a:pt x="21171" y="15149"/>
                      <a:pt x="21720" y="14939"/>
                      <a:pt x="22139" y="14520"/>
                    </a:cubicBezTo>
                    <a:lnTo>
                      <a:pt x="23297" y="13347"/>
                    </a:lnTo>
                    <a:cubicBezTo>
                      <a:pt x="23708" y="12936"/>
                      <a:pt x="23936" y="12403"/>
                      <a:pt x="23936" y="11824"/>
                    </a:cubicBezTo>
                    <a:cubicBezTo>
                      <a:pt x="23936" y="11260"/>
                      <a:pt x="23708" y="10711"/>
                      <a:pt x="23297" y="10300"/>
                    </a:cubicBezTo>
                    <a:lnTo>
                      <a:pt x="12997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 rot="10800000">
                <a:off x="-156450" y="3454901"/>
                <a:ext cx="844677" cy="1985522"/>
              </a:xfrm>
              <a:custGeom>
                <a:avLst/>
                <a:gdLst/>
                <a:ahLst/>
                <a:cxnLst/>
                <a:rect l="l" t="t" r="r" b="b"/>
                <a:pathLst>
                  <a:path w="23937" h="56267" extrusionOk="0">
                    <a:moveTo>
                      <a:pt x="12997" y="0"/>
                    </a:moveTo>
                    <a:lnTo>
                      <a:pt x="12784" y="214"/>
                    </a:lnTo>
                    <a:lnTo>
                      <a:pt x="23098" y="10513"/>
                    </a:lnTo>
                    <a:cubicBezTo>
                      <a:pt x="23434" y="10848"/>
                      <a:pt x="23632" y="11305"/>
                      <a:pt x="23632" y="11808"/>
                    </a:cubicBezTo>
                    <a:cubicBezTo>
                      <a:pt x="23632" y="12296"/>
                      <a:pt x="23434" y="12753"/>
                      <a:pt x="23098" y="13103"/>
                    </a:cubicBezTo>
                    <a:lnTo>
                      <a:pt x="21925" y="14261"/>
                    </a:lnTo>
                    <a:cubicBezTo>
                      <a:pt x="21575" y="14627"/>
                      <a:pt x="21110" y="14810"/>
                      <a:pt x="20642" y="14810"/>
                    </a:cubicBezTo>
                    <a:cubicBezTo>
                      <a:pt x="20173" y="14810"/>
                      <a:pt x="19701" y="14627"/>
                      <a:pt x="19335" y="14261"/>
                    </a:cubicBezTo>
                    <a:lnTo>
                      <a:pt x="16958" y="11884"/>
                    </a:lnTo>
                    <a:cubicBezTo>
                      <a:pt x="16547" y="11488"/>
                      <a:pt x="16029" y="11260"/>
                      <a:pt x="15435" y="11260"/>
                    </a:cubicBezTo>
                    <a:cubicBezTo>
                      <a:pt x="14840" y="11260"/>
                      <a:pt x="14307" y="11488"/>
                      <a:pt x="13911" y="11884"/>
                    </a:cubicBezTo>
                    <a:lnTo>
                      <a:pt x="12525" y="13271"/>
                    </a:lnTo>
                    <a:cubicBezTo>
                      <a:pt x="11687" y="14109"/>
                      <a:pt x="11687" y="15465"/>
                      <a:pt x="12525" y="16303"/>
                    </a:cubicBezTo>
                    <a:cubicBezTo>
                      <a:pt x="12860" y="16638"/>
                      <a:pt x="13058" y="17095"/>
                      <a:pt x="13058" y="17598"/>
                    </a:cubicBezTo>
                    <a:cubicBezTo>
                      <a:pt x="13058" y="18085"/>
                      <a:pt x="12860" y="18543"/>
                      <a:pt x="12525" y="18893"/>
                    </a:cubicBezTo>
                    <a:lnTo>
                      <a:pt x="11489" y="19914"/>
                    </a:lnTo>
                    <a:cubicBezTo>
                      <a:pt x="11153" y="20264"/>
                      <a:pt x="10696" y="20447"/>
                      <a:pt x="10193" y="20447"/>
                    </a:cubicBezTo>
                    <a:lnTo>
                      <a:pt x="9569" y="20447"/>
                    </a:lnTo>
                    <a:cubicBezTo>
                      <a:pt x="8975" y="20447"/>
                      <a:pt x="8441" y="20676"/>
                      <a:pt x="8045" y="21087"/>
                    </a:cubicBezTo>
                    <a:lnTo>
                      <a:pt x="3337" y="25780"/>
                    </a:lnTo>
                    <a:cubicBezTo>
                      <a:pt x="2941" y="26206"/>
                      <a:pt x="2713" y="26739"/>
                      <a:pt x="2713" y="27303"/>
                    </a:cubicBezTo>
                    <a:cubicBezTo>
                      <a:pt x="2713" y="27897"/>
                      <a:pt x="2941" y="28431"/>
                      <a:pt x="3337" y="28827"/>
                    </a:cubicBezTo>
                    <a:lnTo>
                      <a:pt x="10529" y="36018"/>
                    </a:lnTo>
                    <a:cubicBezTo>
                      <a:pt x="11245" y="36719"/>
                      <a:pt x="11245" y="37877"/>
                      <a:pt x="10529" y="38608"/>
                    </a:cubicBezTo>
                    <a:lnTo>
                      <a:pt x="8198" y="40924"/>
                    </a:lnTo>
                    <a:cubicBezTo>
                      <a:pt x="7801" y="41351"/>
                      <a:pt x="7573" y="41884"/>
                      <a:pt x="7573" y="42448"/>
                    </a:cubicBezTo>
                    <a:lnTo>
                      <a:pt x="7573" y="47704"/>
                    </a:lnTo>
                    <a:cubicBezTo>
                      <a:pt x="7573" y="48207"/>
                      <a:pt x="7375" y="48664"/>
                      <a:pt x="7040" y="48999"/>
                    </a:cubicBezTo>
                    <a:lnTo>
                      <a:pt x="1" y="56053"/>
                    </a:lnTo>
                    <a:lnTo>
                      <a:pt x="199" y="56267"/>
                    </a:lnTo>
                    <a:lnTo>
                      <a:pt x="7268" y="49212"/>
                    </a:lnTo>
                    <a:cubicBezTo>
                      <a:pt x="7664" y="48801"/>
                      <a:pt x="7893" y="48268"/>
                      <a:pt x="7893" y="47689"/>
                    </a:cubicBezTo>
                    <a:lnTo>
                      <a:pt x="7893" y="42432"/>
                    </a:lnTo>
                    <a:cubicBezTo>
                      <a:pt x="7893" y="41945"/>
                      <a:pt x="8091" y="41473"/>
                      <a:pt x="8426" y="41137"/>
                    </a:cubicBezTo>
                    <a:lnTo>
                      <a:pt x="10757" y="38806"/>
                    </a:lnTo>
                    <a:cubicBezTo>
                      <a:pt x="11595" y="37984"/>
                      <a:pt x="11595" y="36628"/>
                      <a:pt x="10757" y="35790"/>
                    </a:cubicBezTo>
                    <a:lnTo>
                      <a:pt x="3581" y="28598"/>
                    </a:lnTo>
                    <a:cubicBezTo>
                      <a:pt x="3231" y="28263"/>
                      <a:pt x="3048" y="27806"/>
                      <a:pt x="3048" y="27318"/>
                    </a:cubicBezTo>
                    <a:cubicBezTo>
                      <a:pt x="3048" y="26816"/>
                      <a:pt x="3231" y="26359"/>
                      <a:pt x="3581" y="26023"/>
                    </a:cubicBezTo>
                    <a:lnTo>
                      <a:pt x="8274" y="21346"/>
                    </a:lnTo>
                    <a:cubicBezTo>
                      <a:pt x="8624" y="21011"/>
                      <a:pt x="9081" y="20813"/>
                      <a:pt x="9569" y="20813"/>
                    </a:cubicBezTo>
                    <a:lnTo>
                      <a:pt x="10209" y="20813"/>
                    </a:lnTo>
                    <a:cubicBezTo>
                      <a:pt x="10788" y="20813"/>
                      <a:pt x="11321" y="20584"/>
                      <a:pt x="11732" y="20188"/>
                    </a:cubicBezTo>
                    <a:lnTo>
                      <a:pt x="12753" y="19152"/>
                    </a:lnTo>
                    <a:cubicBezTo>
                      <a:pt x="13149" y="18741"/>
                      <a:pt x="13378" y="18207"/>
                      <a:pt x="13378" y="17628"/>
                    </a:cubicBezTo>
                    <a:cubicBezTo>
                      <a:pt x="13378" y="17049"/>
                      <a:pt x="13149" y="16516"/>
                      <a:pt x="12753" y="16105"/>
                    </a:cubicBezTo>
                    <a:cubicBezTo>
                      <a:pt x="12037" y="15404"/>
                      <a:pt x="12037" y="14246"/>
                      <a:pt x="12753" y="13515"/>
                    </a:cubicBezTo>
                    <a:lnTo>
                      <a:pt x="14140" y="12128"/>
                    </a:lnTo>
                    <a:cubicBezTo>
                      <a:pt x="14490" y="11793"/>
                      <a:pt x="14947" y="11595"/>
                      <a:pt x="15435" y="11595"/>
                    </a:cubicBezTo>
                    <a:cubicBezTo>
                      <a:pt x="15937" y="11595"/>
                      <a:pt x="16395" y="11793"/>
                      <a:pt x="16730" y="12128"/>
                    </a:cubicBezTo>
                    <a:lnTo>
                      <a:pt x="19106" y="14505"/>
                    </a:lnTo>
                    <a:cubicBezTo>
                      <a:pt x="19525" y="14924"/>
                      <a:pt x="20074" y="15133"/>
                      <a:pt x="20622" y="15133"/>
                    </a:cubicBezTo>
                    <a:cubicBezTo>
                      <a:pt x="21171" y="15133"/>
                      <a:pt x="21719" y="14924"/>
                      <a:pt x="22138" y="14505"/>
                    </a:cubicBezTo>
                    <a:lnTo>
                      <a:pt x="23296" y="13347"/>
                    </a:lnTo>
                    <a:cubicBezTo>
                      <a:pt x="23708" y="12936"/>
                      <a:pt x="23936" y="12402"/>
                      <a:pt x="23936" y="11823"/>
                    </a:cubicBezTo>
                    <a:cubicBezTo>
                      <a:pt x="23936" y="11229"/>
                      <a:pt x="23708" y="10696"/>
                      <a:pt x="23296" y="10300"/>
                    </a:cubicBezTo>
                    <a:lnTo>
                      <a:pt x="1299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" name="Google Shape;60;p2"/>
            <p:cNvGrpSpPr/>
            <p:nvPr/>
          </p:nvGrpSpPr>
          <p:grpSpPr>
            <a:xfrm>
              <a:off x="363249" y="4906873"/>
              <a:ext cx="699940" cy="478601"/>
              <a:chOff x="39722" y="4349021"/>
              <a:chExt cx="1061964" cy="726143"/>
            </a:xfrm>
          </p:grpSpPr>
          <p:grpSp>
            <p:nvGrpSpPr>
              <p:cNvPr id="61" name="Google Shape;61;p2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62" name="Google Shape;62;p2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3" name="Google Shape;63;p2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64" name="Google Shape;64;p2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" name="Google Shape;65;p2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" name="Google Shape;66;p2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" name="Google Shape;67;p2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" name="Google Shape;68;p2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69" name="Google Shape;69;p2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" name="Google Shape;70;p2"/>
            <p:cNvGrpSpPr/>
            <p:nvPr/>
          </p:nvGrpSpPr>
          <p:grpSpPr>
            <a:xfrm rot="-5400000">
              <a:off x="-461873" y="3769393"/>
              <a:ext cx="1351491" cy="1047516"/>
              <a:chOff x="-2460210" y="2758493"/>
              <a:chExt cx="1351491" cy="1047516"/>
            </a:xfrm>
          </p:grpSpPr>
          <p:sp>
            <p:nvSpPr>
              <p:cNvPr id="71" name="Google Shape;71;p2"/>
              <p:cNvSpPr/>
              <p:nvPr/>
            </p:nvSpPr>
            <p:spPr>
              <a:xfrm rot="-2700000">
                <a:off x="-2341816" y="31085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 rot="-2700000">
                <a:off x="-2157466" y="30323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-2700000">
                <a:off x="-1993591" y="29561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 rot="-2700000">
                <a:off x="-1809241" y="28799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5;p2"/>
            <p:cNvGrpSpPr/>
            <p:nvPr/>
          </p:nvGrpSpPr>
          <p:grpSpPr>
            <a:xfrm>
              <a:off x="438999" y="4567398"/>
              <a:ext cx="699940" cy="478601"/>
              <a:chOff x="39722" y="4349021"/>
              <a:chExt cx="1061964" cy="726143"/>
            </a:xfrm>
          </p:grpSpPr>
          <p:grpSp>
            <p:nvGrpSpPr>
              <p:cNvPr id="76" name="Google Shape;76;p2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77" name="Google Shape;77;p2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8" name="Google Shape;78;p2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79" name="Google Shape;79;p2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" name="Google Shape;80;p2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1" name="Google Shape;81;p2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2" name="Google Shape;82;p2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" name="Google Shape;83;p2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84" name="Google Shape;84;p2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5" name="Google Shape;85;p2"/>
            <p:cNvGrpSpPr/>
            <p:nvPr/>
          </p:nvGrpSpPr>
          <p:grpSpPr>
            <a:xfrm>
              <a:off x="-65076" y="4623886"/>
              <a:ext cx="699940" cy="478601"/>
              <a:chOff x="39722" y="4349021"/>
              <a:chExt cx="1061964" cy="726143"/>
            </a:xfrm>
          </p:grpSpPr>
          <p:grpSp>
            <p:nvGrpSpPr>
              <p:cNvPr id="86" name="Google Shape;86;p2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87" name="Google Shape;87;p2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88" name="Google Shape;88;p2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89" name="Google Shape;89;p2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" name="Google Shape;90;p2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" name="Google Shape;91;p2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2" name="Google Shape;92;p2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3" name="Google Shape;93;p2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94" name="Google Shape;94;p2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ONE_COLUMN_TEXT_1"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61" name="Google Shape;761;p19"/>
          <p:cNvSpPr txBox="1">
            <a:spLocks noGrp="1"/>
          </p:cNvSpPr>
          <p:nvPr>
            <p:ph type="subTitle" idx="1"/>
          </p:nvPr>
        </p:nvSpPr>
        <p:spPr>
          <a:xfrm>
            <a:off x="4881006" y="1786675"/>
            <a:ext cx="3543000" cy="18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2" name="Google Shape;762;p19"/>
          <p:cNvSpPr txBox="1">
            <a:spLocks noGrp="1"/>
          </p:cNvSpPr>
          <p:nvPr>
            <p:ph type="subTitle" idx="2"/>
          </p:nvPr>
        </p:nvSpPr>
        <p:spPr>
          <a:xfrm>
            <a:off x="720000" y="1786675"/>
            <a:ext cx="3543000" cy="18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63" name="Google Shape;763;p19"/>
          <p:cNvGrpSpPr/>
          <p:nvPr/>
        </p:nvGrpSpPr>
        <p:grpSpPr>
          <a:xfrm>
            <a:off x="-96329" y="4888563"/>
            <a:ext cx="1590408" cy="88125"/>
            <a:chOff x="124624" y="4953514"/>
            <a:chExt cx="1137387" cy="88142"/>
          </a:xfrm>
        </p:grpSpPr>
        <p:sp>
          <p:nvSpPr>
            <p:cNvPr id="764" name="Google Shape;764;p19"/>
            <p:cNvSpPr/>
            <p:nvPr/>
          </p:nvSpPr>
          <p:spPr>
            <a:xfrm rot="5400000">
              <a:off x="687043" y="4391096"/>
              <a:ext cx="12551" cy="1137387"/>
            </a:xfrm>
            <a:custGeom>
              <a:avLst/>
              <a:gdLst/>
              <a:ahLst/>
              <a:cxnLst/>
              <a:rect l="l" t="t" r="r" b="b"/>
              <a:pathLst>
                <a:path w="306" h="27731" extrusionOk="0">
                  <a:moveTo>
                    <a:pt x="1" y="1"/>
                  </a:moveTo>
                  <a:lnTo>
                    <a:pt x="1" y="27730"/>
                  </a:lnTo>
                  <a:lnTo>
                    <a:pt x="305" y="27730"/>
                  </a:lnTo>
                  <a:lnTo>
                    <a:pt x="305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46820"/>
                  </a:srgbClr>
                </a:gs>
                <a:gs pos="100000">
                  <a:srgbClr val="FFFFFF">
                    <a:alpha val="0"/>
                    <a:alpha val="4682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19"/>
            <p:cNvSpPr/>
            <p:nvPr/>
          </p:nvSpPr>
          <p:spPr>
            <a:xfrm rot="5400000">
              <a:off x="687063" y="4466709"/>
              <a:ext cx="12510" cy="1137387"/>
            </a:xfrm>
            <a:custGeom>
              <a:avLst/>
              <a:gdLst/>
              <a:ahLst/>
              <a:cxnLst/>
              <a:rect l="l" t="t" r="r" b="b"/>
              <a:pathLst>
                <a:path w="305" h="27731" extrusionOk="0">
                  <a:moveTo>
                    <a:pt x="0" y="1"/>
                  </a:moveTo>
                  <a:lnTo>
                    <a:pt x="0" y="27730"/>
                  </a:lnTo>
                  <a:lnTo>
                    <a:pt x="305" y="27730"/>
                  </a:lnTo>
                  <a:lnTo>
                    <a:pt x="305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46820"/>
                  </a:srgbClr>
                </a:gs>
                <a:gs pos="100000">
                  <a:srgbClr val="FFFFFF">
                    <a:alpha val="0"/>
                    <a:alpha val="4682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6" name="Google Shape;766;p19"/>
          <p:cNvGrpSpPr/>
          <p:nvPr/>
        </p:nvGrpSpPr>
        <p:grpSpPr>
          <a:xfrm>
            <a:off x="6883700" y="1385725"/>
            <a:ext cx="4028179" cy="5283555"/>
            <a:chOff x="6883700" y="1385725"/>
            <a:chExt cx="4028179" cy="5283555"/>
          </a:xfrm>
        </p:grpSpPr>
        <p:sp>
          <p:nvSpPr>
            <p:cNvPr id="767" name="Google Shape;767;p19"/>
            <p:cNvSpPr/>
            <p:nvPr/>
          </p:nvSpPr>
          <p:spPr>
            <a:xfrm>
              <a:off x="6883700" y="1407586"/>
              <a:ext cx="4006263" cy="4749291"/>
            </a:xfrm>
            <a:custGeom>
              <a:avLst/>
              <a:gdLst/>
              <a:ahLst/>
              <a:cxnLst/>
              <a:rect l="l" t="t" r="r" b="b"/>
              <a:pathLst>
                <a:path w="97678" h="115794" extrusionOk="0">
                  <a:moveTo>
                    <a:pt x="97449" y="0"/>
                  </a:moveTo>
                  <a:lnTo>
                    <a:pt x="76805" y="20645"/>
                  </a:lnTo>
                  <a:lnTo>
                    <a:pt x="76744" y="20691"/>
                  </a:lnTo>
                  <a:lnTo>
                    <a:pt x="76744" y="35927"/>
                  </a:lnTo>
                  <a:lnTo>
                    <a:pt x="63107" y="49563"/>
                  </a:lnTo>
                  <a:lnTo>
                    <a:pt x="63077" y="49608"/>
                  </a:lnTo>
                  <a:lnTo>
                    <a:pt x="63077" y="56571"/>
                  </a:lnTo>
                  <a:lnTo>
                    <a:pt x="61005" y="58659"/>
                  </a:lnTo>
                  <a:lnTo>
                    <a:pt x="61005" y="62407"/>
                  </a:lnTo>
                  <a:lnTo>
                    <a:pt x="52473" y="70939"/>
                  </a:lnTo>
                  <a:lnTo>
                    <a:pt x="52412" y="70969"/>
                  </a:lnTo>
                  <a:lnTo>
                    <a:pt x="52412" y="78541"/>
                  </a:lnTo>
                  <a:lnTo>
                    <a:pt x="46912" y="84057"/>
                  </a:lnTo>
                  <a:lnTo>
                    <a:pt x="46912" y="89633"/>
                  </a:lnTo>
                  <a:lnTo>
                    <a:pt x="33123" y="103406"/>
                  </a:lnTo>
                  <a:lnTo>
                    <a:pt x="12174" y="103406"/>
                  </a:lnTo>
                  <a:lnTo>
                    <a:pt x="0" y="115565"/>
                  </a:lnTo>
                  <a:lnTo>
                    <a:pt x="229" y="115793"/>
                  </a:lnTo>
                  <a:lnTo>
                    <a:pt x="12280" y="103711"/>
                  </a:lnTo>
                  <a:lnTo>
                    <a:pt x="33245" y="103711"/>
                  </a:lnTo>
                  <a:lnTo>
                    <a:pt x="47155" y="89801"/>
                  </a:lnTo>
                  <a:lnTo>
                    <a:pt x="47216" y="89770"/>
                  </a:lnTo>
                  <a:lnTo>
                    <a:pt x="47216" y="84179"/>
                  </a:lnTo>
                  <a:lnTo>
                    <a:pt x="52732" y="78663"/>
                  </a:lnTo>
                  <a:lnTo>
                    <a:pt x="52732" y="71106"/>
                  </a:lnTo>
                  <a:lnTo>
                    <a:pt x="61264" y="62574"/>
                  </a:lnTo>
                  <a:lnTo>
                    <a:pt x="61310" y="62513"/>
                  </a:lnTo>
                  <a:lnTo>
                    <a:pt x="61310" y="58780"/>
                  </a:lnTo>
                  <a:lnTo>
                    <a:pt x="63382" y="56708"/>
                  </a:lnTo>
                  <a:lnTo>
                    <a:pt x="63382" y="49730"/>
                  </a:lnTo>
                  <a:lnTo>
                    <a:pt x="77018" y="36109"/>
                  </a:lnTo>
                  <a:lnTo>
                    <a:pt x="77048" y="36064"/>
                  </a:lnTo>
                  <a:lnTo>
                    <a:pt x="77048" y="20828"/>
                  </a:lnTo>
                  <a:lnTo>
                    <a:pt x="97678" y="198"/>
                  </a:lnTo>
                  <a:lnTo>
                    <a:pt x="97449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19"/>
            <p:cNvSpPr/>
            <p:nvPr/>
          </p:nvSpPr>
          <p:spPr>
            <a:xfrm>
              <a:off x="7842318" y="1385725"/>
              <a:ext cx="2925190" cy="3057668"/>
            </a:xfrm>
            <a:custGeom>
              <a:avLst/>
              <a:gdLst/>
              <a:ahLst/>
              <a:cxnLst/>
              <a:rect l="l" t="t" r="r" b="b"/>
              <a:pathLst>
                <a:path w="71320" h="74550" extrusionOk="0">
                  <a:moveTo>
                    <a:pt x="71091" y="0"/>
                  </a:moveTo>
                  <a:lnTo>
                    <a:pt x="59679" y="11397"/>
                  </a:lnTo>
                  <a:lnTo>
                    <a:pt x="54895" y="11397"/>
                  </a:lnTo>
                  <a:lnTo>
                    <a:pt x="41015" y="25307"/>
                  </a:lnTo>
                  <a:lnTo>
                    <a:pt x="40954" y="25337"/>
                  </a:lnTo>
                  <a:lnTo>
                    <a:pt x="40954" y="42325"/>
                  </a:lnTo>
                  <a:lnTo>
                    <a:pt x="31767" y="51528"/>
                  </a:lnTo>
                  <a:lnTo>
                    <a:pt x="31721" y="51574"/>
                  </a:lnTo>
                  <a:lnTo>
                    <a:pt x="31721" y="59237"/>
                  </a:lnTo>
                  <a:lnTo>
                    <a:pt x="22824" y="68135"/>
                  </a:lnTo>
                  <a:lnTo>
                    <a:pt x="6186" y="68135"/>
                  </a:lnTo>
                  <a:lnTo>
                    <a:pt x="0" y="74321"/>
                  </a:lnTo>
                  <a:lnTo>
                    <a:pt x="229" y="74549"/>
                  </a:lnTo>
                  <a:lnTo>
                    <a:pt x="6323" y="68455"/>
                  </a:lnTo>
                  <a:lnTo>
                    <a:pt x="22945" y="68455"/>
                  </a:lnTo>
                  <a:lnTo>
                    <a:pt x="31980" y="59420"/>
                  </a:lnTo>
                  <a:lnTo>
                    <a:pt x="32026" y="59374"/>
                  </a:lnTo>
                  <a:lnTo>
                    <a:pt x="32026" y="51695"/>
                  </a:lnTo>
                  <a:lnTo>
                    <a:pt x="41229" y="42508"/>
                  </a:lnTo>
                  <a:lnTo>
                    <a:pt x="41259" y="42463"/>
                  </a:lnTo>
                  <a:lnTo>
                    <a:pt x="41259" y="25475"/>
                  </a:lnTo>
                  <a:lnTo>
                    <a:pt x="55032" y="11732"/>
                  </a:lnTo>
                  <a:lnTo>
                    <a:pt x="59786" y="11732"/>
                  </a:lnTo>
                  <a:lnTo>
                    <a:pt x="71320" y="213"/>
                  </a:lnTo>
                  <a:lnTo>
                    <a:pt x="710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19"/>
            <p:cNvSpPr/>
            <p:nvPr/>
          </p:nvSpPr>
          <p:spPr>
            <a:xfrm>
              <a:off x="7734200" y="2571774"/>
              <a:ext cx="1421047" cy="2833357"/>
            </a:xfrm>
            <a:custGeom>
              <a:avLst/>
              <a:gdLst/>
              <a:ahLst/>
              <a:cxnLst/>
              <a:rect l="l" t="t" r="r" b="b"/>
              <a:pathLst>
                <a:path w="34647" h="69081" extrusionOk="0">
                  <a:moveTo>
                    <a:pt x="34434" y="1"/>
                  </a:moveTo>
                  <a:lnTo>
                    <a:pt x="25429" y="8990"/>
                  </a:lnTo>
                  <a:lnTo>
                    <a:pt x="25383" y="9051"/>
                  </a:lnTo>
                  <a:lnTo>
                    <a:pt x="25383" y="32651"/>
                  </a:lnTo>
                  <a:lnTo>
                    <a:pt x="15130" y="42920"/>
                  </a:lnTo>
                  <a:lnTo>
                    <a:pt x="15084" y="42951"/>
                  </a:lnTo>
                  <a:lnTo>
                    <a:pt x="15084" y="60472"/>
                  </a:lnTo>
                  <a:lnTo>
                    <a:pt x="9614" y="65957"/>
                  </a:lnTo>
                  <a:lnTo>
                    <a:pt x="0" y="65957"/>
                  </a:lnTo>
                  <a:lnTo>
                    <a:pt x="0" y="69080"/>
                  </a:lnTo>
                  <a:lnTo>
                    <a:pt x="320" y="69080"/>
                  </a:lnTo>
                  <a:lnTo>
                    <a:pt x="320" y="66262"/>
                  </a:lnTo>
                  <a:lnTo>
                    <a:pt x="9751" y="66262"/>
                  </a:lnTo>
                  <a:lnTo>
                    <a:pt x="15389" y="60609"/>
                  </a:lnTo>
                  <a:lnTo>
                    <a:pt x="15389" y="43088"/>
                  </a:lnTo>
                  <a:lnTo>
                    <a:pt x="25658" y="32819"/>
                  </a:lnTo>
                  <a:lnTo>
                    <a:pt x="25688" y="32788"/>
                  </a:lnTo>
                  <a:lnTo>
                    <a:pt x="25688" y="9188"/>
                  </a:lnTo>
                  <a:lnTo>
                    <a:pt x="34647" y="214"/>
                  </a:lnTo>
                  <a:lnTo>
                    <a:pt x="34434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19"/>
            <p:cNvSpPr/>
            <p:nvPr/>
          </p:nvSpPr>
          <p:spPr>
            <a:xfrm>
              <a:off x="7758564" y="1550075"/>
              <a:ext cx="3153315" cy="5119205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1" name="Google Shape;771;p19"/>
          <p:cNvGrpSpPr/>
          <p:nvPr/>
        </p:nvGrpSpPr>
        <p:grpSpPr>
          <a:xfrm>
            <a:off x="4598006" y="-1699037"/>
            <a:ext cx="5579794" cy="3203424"/>
            <a:chOff x="4521806" y="-1546637"/>
            <a:chExt cx="5579794" cy="3203424"/>
          </a:xfrm>
        </p:grpSpPr>
        <p:grpSp>
          <p:nvGrpSpPr>
            <p:cNvPr id="772" name="Google Shape;772;p19"/>
            <p:cNvGrpSpPr/>
            <p:nvPr/>
          </p:nvGrpSpPr>
          <p:grpSpPr>
            <a:xfrm>
              <a:off x="4619858" y="-154439"/>
              <a:ext cx="916824" cy="700199"/>
              <a:chOff x="4619858" y="-154439"/>
              <a:chExt cx="916824" cy="700199"/>
            </a:xfrm>
          </p:grpSpPr>
          <p:sp>
            <p:nvSpPr>
              <p:cNvPr id="773" name="Google Shape;773;p19"/>
              <p:cNvSpPr/>
              <p:nvPr/>
            </p:nvSpPr>
            <p:spPr>
              <a:xfrm>
                <a:off x="4823308" y="126723"/>
                <a:ext cx="483874" cy="419037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19"/>
              <p:cNvSpPr/>
              <p:nvPr/>
            </p:nvSpPr>
            <p:spPr>
              <a:xfrm>
                <a:off x="4619858" y="-114577"/>
                <a:ext cx="483874" cy="419037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19"/>
              <p:cNvSpPr/>
              <p:nvPr/>
            </p:nvSpPr>
            <p:spPr>
              <a:xfrm>
                <a:off x="5052808" y="-154439"/>
                <a:ext cx="483874" cy="419037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776" name="Google Shape;776;p19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>
              <a:off x="5904350" y="-1546637"/>
              <a:ext cx="4197251" cy="32034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77" name="Google Shape;777;p19"/>
            <p:cNvSpPr/>
            <p:nvPr/>
          </p:nvSpPr>
          <p:spPr>
            <a:xfrm rot="-5400000">
              <a:off x="5282845" y="-1058949"/>
              <a:ext cx="981776" cy="2307791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40000">
                  <a:srgbClr val="FF9900">
                    <a:alpha val="4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19"/>
            <p:cNvSpPr/>
            <p:nvPr/>
          </p:nvSpPr>
          <p:spPr>
            <a:xfrm rot="-5400000">
              <a:off x="5282230" y="-899603"/>
              <a:ext cx="981776" cy="2307791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9" name="Google Shape;779;p19"/>
            <p:cNvGrpSpPr/>
            <p:nvPr/>
          </p:nvGrpSpPr>
          <p:grpSpPr>
            <a:xfrm rot="10800000">
              <a:off x="8323180" y="210225"/>
              <a:ext cx="1493503" cy="88125"/>
              <a:chOff x="124624" y="4953514"/>
              <a:chExt cx="1137387" cy="88142"/>
            </a:xfrm>
          </p:grpSpPr>
          <p:sp>
            <p:nvSpPr>
              <p:cNvPr id="780" name="Google Shape;780;p19"/>
              <p:cNvSpPr/>
              <p:nvPr/>
            </p:nvSpPr>
            <p:spPr>
              <a:xfrm rot="5400000">
                <a:off x="687043" y="4391096"/>
                <a:ext cx="12551" cy="1137387"/>
              </a:xfrm>
              <a:custGeom>
                <a:avLst/>
                <a:gdLst/>
                <a:ahLst/>
                <a:cxnLst/>
                <a:rect l="l" t="t" r="r" b="b"/>
                <a:pathLst>
                  <a:path w="306" h="27731" extrusionOk="0">
                    <a:moveTo>
                      <a:pt x="1" y="1"/>
                    </a:moveTo>
                    <a:lnTo>
                      <a:pt x="1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19"/>
              <p:cNvSpPr/>
              <p:nvPr/>
            </p:nvSpPr>
            <p:spPr>
              <a:xfrm rot="5400000">
                <a:off x="687063" y="4466709"/>
                <a:ext cx="12510" cy="1137387"/>
              </a:xfrm>
              <a:custGeom>
                <a:avLst/>
                <a:gdLst/>
                <a:ahLst/>
                <a:cxnLst/>
                <a:rect l="l" t="t" r="r" b="b"/>
                <a:pathLst>
                  <a:path w="305" h="27731" extrusionOk="0">
                    <a:moveTo>
                      <a:pt x="0" y="1"/>
                    </a:moveTo>
                    <a:lnTo>
                      <a:pt x="0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82" name="Google Shape;782;p19"/>
            <p:cNvGrpSpPr/>
            <p:nvPr/>
          </p:nvGrpSpPr>
          <p:grpSpPr>
            <a:xfrm>
              <a:off x="4619231" y="-32636"/>
              <a:ext cx="254987" cy="255131"/>
              <a:chOff x="3678700" y="407275"/>
              <a:chExt cx="708100" cy="708500"/>
            </a:xfrm>
          </p:grpSpPr>
          <p:sp>
            <p:nvSpPr>
              <p:cNvPr id="783" name="Google Shape;783;p19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19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19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19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19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19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19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90" name="Google Shape;790;p19"/>
            <p:cNvGrpSpPr/>
            <p:nvPr/>
          </p:nvGrpSpPr>
          <p:grpSpPr>
            <a:xfrm>
              <a:off x="4521806" y="126714"/>
              <a:ext cx="254987" cy="255131"/>
              <a:chOff x="3678700" y="407275"/>
              <a:chExt cx="708100" cy="708500"/>
            </a:xfrm>
          </p:grpSpPr>
          <p:sp>
            <p:nvSpPr>
              <p:cNvPr id="791" name="Google Shape;791;p19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19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19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19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19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19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19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_1"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4" name="Google Shape;844;p21"/>
          <p:cNvSpPr txBox="1">
            <a:spLocks noGrp="1"/>
          </p:cNvSpPr>
          <p:nvPr>
            <p:ph type="body" idx="1"/>
          </p:nvPr>
        </p:nvSpPr>
        <p:spPr>
          <a:xfrm>
            <a:off x="720000" y="1139550"/>
            <a:ext cx="4528500" cy="69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/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grpSp>
        <p:nvGrpSpPr>
          <p:cNvPr id="845" name="Google Shape;845;p21"/>
          <p:cNvGrpSpPr/>
          <p:nvPr/>
        </p:nvGrpSpPr>
        <p:grpSpPr>
          <a:xfrm>
            <a:off x="6846993" y="-1382193"/>
            <a:ext cx="4230595" cy="4230595"/>
            <a:chOff x="6597168" y="-1305993"/>
            <a:chExt cx="4230595" cy="4230595"/>
          </a:xfrm>
        </p:grpSpPr>
        <p:sp>
          <p:nvSpPr>
            <p:cNvPr id="846" name="Google Shape;846;p21"/>
            <p:cNvSpPr/>
            <p:nvPr/>
          </p:nvSpPr>
          <p:spPr>
            <a:xfrm rot="-8100000" flipH="1">
              <a:off x="7249845" y="-719557"/>
              <a:ext cx="2925242" cy="3057723"/>
            </a:xfrm>
            <a:custGeom>
              <a:avLst/>
              <a:gdLst/>
              <a:ahLst/>
              <a:cxnLst/>
              <a:rect l="l" t="t" r="r" b="b"/>
              <a:pathLst>
                <a:path w="71320" h="74550" extrusionOk="0">
                  <a:moveTo>
                    <a:pt x="71091" y="0"/>
                  </a:moveTo>
                  <a:lnTo>
                    <a:pt x="59679" y="11397"/>
                  </a:lnTo>
                  <a:lnTo>
                    <a:pt x="54895" y="11397"/>
                  </a:lnTo>
                  <a:lnTo>
                    <a:pt x="41015" y="25307"/>
                  </a:lnTo>
                  <a:lnTo>
                    <a:pt x="40954" y="25337"/>
                  </a:lnTo>
                  <a:lnTo>
                    <a:pt x="40954" y="42325"/>
                  </a:lnTo>
                  <a:lnTo>
                    <a:pt x="31767" y="51528"/>
                  </a:lnTo>
                  <a:lnTo>
                    <a:pt x="31721" y="51574"/>
                  </a:lnTo>
                  <a:lnTo>
                    <a:pt x="31721" y="59237"/>
                  </a:lnTo>
                  <a:lnTo>
                    <a:pt x="22824" y="68135"/>
                  </a:lnTo>
                  <a:lnTo>
                    <a:pt x="6186" y="68135"/>
                  </a:lnTo>
                  <a:lnTo>
                    <a:pt x="0" y="74321"/>
                  </a:lnTo>
                  <a:lnTo>
                    <a:pt x="229" y="74549"/>
                  </a:lnTo>
                  <a:lnTo>
                    <a:pt x="6323" y="68455"/>
                  </a:lnTo>
                  <a:lnTo>
                    <a:pt x="22945" y="68455"/>
                  </a:lnTo>
                  <a:lnTo>
                    <a:pt x="31980" y="59420"/>
                  </a:lnTo>
                  <a:lnTo>
                    <a:pt x="32026" y="59374"/>
                  </a:lnTo>
                  <a:lnTo>
                    <a:pt x="32026" y="51695"/>
                  </a:lnTo>
                  <a:lnTo>
                    <a:pt x="41229" y="42508"/>
                  </a:lnTo>
                  <a:lnTo>
                    <a:pt x="41259" y="42463"/>
                  </a:lnTo>
                  <a:lnTo>
                    <a:pt x="41259" y="25475"/>
                  </a:lnTo>
                  <a:lnTo>
                    <a:pt x="55032" y="11732"/>
                  </a:lnTo>
                  <a:lnTo>
                    <a:pt x="59786" y="11732"/>
                  </a:lnTo>
                  <a:lnTo>
                    <a:pt x="71320" y="213"/>
                  </a:lnTo>
                  <a:lnTo>
                    <a:pt x="710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1"/>
            <p:cNvSpPr/>
            <p:nvPr/>
          </p:nvSpPr>
          <p:spPr>
            <a:xfrm>
              <a:off x="8355611" y="-292048"/>
              <a:ext cx="577450" cy="1974708"/>
            </a:xfrm>
            <a:custGeom>
              <a:avLst/>
              <a:gdLst/>
              <a:ahLst/>
              <a:cxnLst/>
              <a:rect l="l" t="t" r="r" b="b"/>
              <a:pathLst>
                <a:path w="14079" h="48146" extrusionOk="0">
                  <a:moveTo>
                    <a:pt x="13866" y="0"/>
                  </a:moveTo>
                  <a:lnTo>
                    <a:pt x="5867" y="7999"/>
                  </a:lnTo>
                  <a:lnTo>
                    <a:pt x="5836" y="8045"/>
                  </a:lnTo>
                  <a:lnTo>
                    <a:pt x="5836" y="31737"/>
                  </a:lnTo>
                  <a:lnTo>
                    <a:pt x="1" y="37541"/>
                  </a:lnTo>
                  <a:lnTo>
                    <a:pt x="1" y="48146"/>
                  </a:lnTo>
                  <a:lnTo>
                    <a:pt x="306" y="48146"/>
                  </a:lnTo>
                  <a:lnTo>
                    <a:pt x="306" y="37679"/>
                  </a:lnTo>
                  <a:lnTo>
                    <a:pt x="6141" y="31874"/>
                  </a:lnTo>
                  <a:lnTo>
                    <a:pt x="6141" y="8167"/>
                  </a:lnTo>
                  <a:lnTo>
                    <a:pt x="14079" y="229"/>
                  </a:lnTo>
                  <a:lnTo>
                    <a:pt x="13866" y="0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1"/>
            <p:cNvSpPr/>
            <p:nvPr/>
          </p:nvSpPr>
          <p:spPr>
            <a:xfrm>
              <a:off x="8608100" y="70376"/>
              <a:ext cx="687411" cy="2086997"/>
            </a:xfrm>
            <a:custGeom>
              <a:avLst/>
              <a:gdLst/>
              <a:ahLst/>
              <a:cxnLst/>
              <a:rect l="l" t="t" r="r" b="b"/>
              <a:pathLst>
                <a:path w="16760" h="43180" extrusionOk="0">
                  <a:moveTo>
                    <a:pt x="16531" y="1"/>
                  </a:moveTo>
                  <a:lnTo>
                    <a:pt x="4403" y="12159"/>
                  </a:lnTo>
                  <a:lnTo>
                    <a:pt x="4342" y="12190"/>
                  </a:lnTo>
                  <a:lnTo>
                    <a:pt x="4342" y="25734"/>
                  </a:lnTo>
                  <a:lnTo>
                    <a:pt x="0" y="30077"/>
                  </a:lnTo>
                  <a:lnTo>
                    <a:pt x="8746" y="38822"/>
                  </a:lnTo>
                  <a:lnTo>
                    <a:pt x="8746" y="43180"/>
                  </a:lnTo>
                  <a:lnTo>
                    <a:pt x="9066" y="43180"/>
                  </a:lnTo>
                  <a:lnTo>
                    <a:pt x="9066" y="38700"/>
                  </a:lnTo>
                  <a:lnTo>
                    <a:pt x="442" y="30077"/>
                  </a:lnTo>
                  <a:lnTo>
                    <a:pt x="4662" y="25872"/>
                  </a:lnTo>
                  <a:lnTo>
                    <a:pt x="4662" y="12327"/>
                  </a:lnTo>
                  <a:lnTo>
                    <a:pt x="16760" y="230"/>
                  </a:lnTo>
                  <a:lnTo>
                    <a:pt x="16531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49" name="Google Shape;849;p21"/>
            <p:cNvGrpSpPr/>
            <p:nvPr/>
          </p:nvGrpSpPr>
          <p:grpSpPr>
            <a:xfrm>
              <a:off x="8449011" y="1244697"/>
              <a:ext cx="134100" cy="134100"/>
              <a:chOff x="-1999139" y="3143772"/>
              <a:chExt cx="134100" cy="134100"/>
            </a:xfrm>
          </p:grpSpPr>
          <p:sp>
            <p:nvSpPr>
              <p:cNvPr id="850" name="Google Shape;850;p21"/>
              <p:cNvSpPr/>
              <p:nvPr/>
            </p:nvSpPr>
            <p:spPr>
              <a:xfrm>
                <a:off x="-1999139" y="3143772"/>
                <a:ext cx="134100" cy="134100"/>
              </a:xfrm>
              <a:prstGeom prst="ellipse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21"/>
              <p:cNvSpPr/>
              <p:nvPr/>
            </p:nvSpPr>
            <p:spPr>
              <a:xfrm>
                <a:off x="-1980219" y="3162691"/>
                <a:ext cx="96300" cy="963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52" name="Google Shape;852;p21"/>
            <p:cNvGrpSpPr/>
            <p:nvPr/>
          </p:nvGrpSpPr>
          <p:grpSpPr>
            <a:xfrm>
              <a:off x="8577286" y="2178484"/>
              <a:ext cx="134100" cy="134100"/>
              <a:chOff x="-1999139" y="3143772"/>
              <a:chExt cx="134100" cy="134100"/>
            </a:xfrm>
          </p:grpSpPr>
          <p:sp>
            <p:nvSpPr>
              <p:cNvPr id="853" name="Google Shape;853;p21"/>
              <p:cNvSpPr/>
              <p:nvPr/>
            </p:nvSpPr>
            <p:spPr>
              <a:xfrm>
                <a:off x="-1999139" y="3143772"/>
                <a:ext cx="134100" cy="134100"/>
              </a:xfrm>
              <a:prstGeom prst="ellipse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21"/>
              <p:cNvSpPr/>
              <p:nvPr/>
            </p:nvSpPr>
            <p:spPr>
              <a:xfrm>
                <a:off x="-1980219" y="3162691"/>
                <a:ext cx="96300" cy="963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55" name="Google Shape;855;p21"/>
            <p:cNvGrpSpPr/>
            <p:nvPr/>
          </p:nvGrpSpPr>
          <p:grpSpPr>
            <a:xfrm>
              <a:off x="8526386" y="311022"/>
              <a:ext cx="134004" cy="134004"/>
              <a:chOff x="8356813" y="1074288"/>
              <a:chExt cx="351900" cy="351900"/>
            </a:xfrm>
          </p:grpSpPr>
          <p:sp>
            <p:nvSpPr>
              <p:cNvPr id="856" name="Google Shape;856;p21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21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858" name="Google Shape;858;p21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>
              <a:off x="6929350" y="-1036475"/>
              <a:ext cx="2441950" cy="186374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59" name="Google Shape;859;p21"/>
          <p:cNvGrpSpPr/>
          <p:nvPr/>
        </p:nvGrpSpPr>
        <p:grpSpPr>
          <a:xfrm rot="5400000">
            <a:off x="-1981527" y="1924690"/>
            <a:ext cx="6191222" cy="6191222"/>
            <a:chOff x="-2825827" y="1271890"/>
            <a:chExt cx="6191222" cy="6191222"/>
          </a:xfrm>
        </p:grpSpPr>
        <p:pic>
          <p:nvPicPr>
            <p:cNvPr id="860" name="Google Shape;860;p21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>
              <a:off x="-680950" y="3866725"/>
              <a:ext cx="2441950" cy="18637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61" name="Google Shape;861;p21"/>
            <p:cNvGrpSpPr/>
            <p:nvPr/>
          </p:nvGrpSpPr>
          <p:grpSpPr>
            <a:xfrm>
              <a:off x="-2825827" y="1271890"/>
              <a:ext cx="6191222" cy="6191222"/>
              <a:chOff x="-2825827" y="1271890"/>
              <a:chExt cx="6191222" cy="6191222"/>
            </a:xfrm>
          </p:grpSpPr>
          <p:sp>
            <p:nvSpPr>
              <p:cNvPr id="862" name="Google Shape;862;p21"/>
              <p:cNvSpPr/>
              <p:nvPr/>
            </p:nvSpPr>
            <p:spPr>
              <a:xfrm rot="2700000" flipH="1">
                <a:off x="-1733384" y="1992813"/>
                <a:ext cx="4006334" cy="4749375"/>
              </a:xfrm>
              <a:custGeom>
                <a:avLst/>
                <a:gdLst/>
                <a:ahLst/>
                <a:cxnLst/>
                <a:rect l="l" t="t" r="r" b="b"/>
                <a:pathLst>
                  <a:path w="97678" h="115794" extrusionOk="0">
                    <a:moveTo>
                      <a:pt x="97449" y="0"/>
                    </a:moveTo>
                    <a:lnTo>
                      <a:pt x="76805" y="20645"/>
                    </a:lnTo>
                    <a:lnTo>
                      <a:pt x="76744" y="20691"/>
                    </a:lnTo>
                    <a:lnTo>
                      <a:pt x="76744" y="35927"/>
                    </a:lnTo>
                    <a:lnTo>
                      <a:pt x="63107" y="49563"/>
                    </a:lnTo>
                    <a:lnTo>
                      <a:pt x="63077" y="49608"/>
                    </a:lnTo>
                    <a:lnTo>
                      <a:pt x="63077" y="56571"/>
                    </a:lnTo>
                    <a:lnTo>
                      <a:pt x="61005" y="58659"/>
                    </a:lnTo>
                    <a:lnTo>
                      <a:pt x="61005" y="62407"/>
                    </a:lnTo>
                    <a:lnTo>
                      <a:pt x="52473" y="70939"/>
                    </a:lnTo>
                    <a:lnTo>
                      <a:pt x="52412" y="70969"/>
                    </a:lnTo>
                    <a:lnTo>
                      <a:pt x="52412" y="78541"/>
                    </a:lnTo>
                    <a:lnTo>
                      <a:pt x="46912" y="84057"/>
                    </a:lnTo>
                    <a:lnTo>
                      <a:pt x="46912" y="89633"/>
                    </a:lnTo>
                    <a:lnTo>
                      <a:pt x="33123" y="103406"/>
                    </a:lnTo>
                    <a:lnTo>
                      <a:pt x="12174" y="103406"/>
                    </a:lnTo>
                    <a:lnTo>
                      <a:pt x="0" y="115565"/>
                    </a:lnTo>
                    <a:lnTo>
                      <a:pt x="229" y="115793"/>
                    </a:lnTo>
                    <a:lnTo>
                      <a:pt x="12280" y="103711"/>
                    </a:lnTo>
                    <a:lnTo>
                      <a:pt x="33245" y="103711"/>
                    </a:lnTo>
                    <a:lnTo>
                      <a:pt x="47155" y="89801"/>
                    </a:lnTo>
                    <a:lnTo>
                      <a:pt x="47216" y="89770"/>
                    </a:lnTo>
                    <a:lnTo>
                      <a:pt x="47216" y="84179"/>
                    </a:lnTo>
                    <a:lnTo>
                      <a:pt x="52732" y="78663"/>
                    </a:lnTo>
                    <a:lnTo>
                      <a:pt x="52732" y="71106"/>
                    </a:lnTo>
                    <a:lnTo>
                      <a:pt x="61264" y="62574"/>
                    </a:lnTo>
                    <a:lnTo>
                      <a:pt x="61310" y="62513"/>
                    </a:lnTo>
                    <a:lnTo>
                      <a:pt x="61310" y="58780"/>
                    </a:lnTo>
                    <a:lnTo>
                      <a:pt x="63382" y="56708"/>
                    </a:lnTo>
                    <a:lnTo>
                      <a:pt x="63382" y="49730"/>
                    </a:lnTo>
                    <a:lnTo>
                      <a:pt x="77018" y="36109"/>
                    </a:lnTo>
                    <a:lnTo>
                      <a:pt x="77048" y="36064"/>
                    </a:lnTo>
                    <a:lnTo>
                      <a:pt x="77048" y="20828"/>
                    </a:lnTo>
                    <a:lnTo>
                      <a:pt x="97678" y="198"/>
                    </a:lnTo>
                    <a:lnTo>
                      <a:pt x="9744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40000">
                    <a:srgbClr val="FF9900">
                      <a:alpha val="4078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21"/>
              <p:cNvSpPr/>
              <p:nvPr/>
            </p:nvSpPr>
            <p:spPr>
              <a:xfrm rot="2700000" flipH="1">
                <a:off x="-1192832" y="2500186"/>
                <a:ext cx="2925242" cy="3057723"/>
              </a:xfrm>
              <a:custGeom>
                <a:avLst/>
                <a:gdLst/>
                <a:ahLst/>
                <a:cxnLst/>
                <a:rect l="l" t="t" r="r" b="b"/>
                <a:pathLst>
                  <a:path w="71320" h="74550" extrusionOk="0">
                    <a:moveTo>
                      <a:pt x="71091" y="0"/>
                    </a:moveTo>
                    <a:lnTo>
                      <a:pt x="59679" y="11397"/>
                    </a:lnTo>
                    <a:lnTo>
                      <a:pt x="54895" y="11397"/>
                    </a:lnTo>
                    <a:lnTo>
                      <a:pt x="41015" y="25307"/>
                    </a:lnTo>
                    <a:lnTo>
                      <a:pt x="40954" y="25337"/>
                    </a:lnTo>
                    <a:lnTo>
                      <a:pt x="40954" y="42325"/>
                    </a:lnTo>
                    <a:lnTo>
                      <a:pt x="31767" y="51528"/>
                    </a:lnTo>
                    <a:lnTo>
                      <a:pt x="31721" y="51574"/>
                    </a:lnTo>
                    <a:lnTo>
                      <a:pt x="31721" y="59237"/>
                    </a:lnTo>
                    <a:lnTo>
                      <a:pt x="22824" y="68135"/>
                    </a:lnTo>
                    <a:lnTo>
                      <a:pt x="6186" y="68135"/>
                    </a:lnTo>
                    <a:lnTo>
                      <a:pt x="0" y="74321"/>
                    </a:lnTo>
                    <a:lnTo>
                      <a:pt x="229" y="74549"/>
                    </a:lnTo>
                    <a:lnTo>
                      <a:pt x="6323" y="68455"/>
                    </a:lnTo>
                    <a:lnTo>
                      <a:pt x="22945" y="68455"/>
                    </a:lnTo>
                    <a:lnTo>
                      <a:pt x="31980" y="59420"/>
                    </a:lnTo>
                    <a:lnTo>
                      <a:pt x="32026" y="59374"/>
                    </a:lnTo>
                    <a:lnTo>
                      <a:pt x="32026" y="51695"/>
                    </a:lnTo>
                    <a:lnTo>
                      <a:pt x="41229" y="42508"/>
                    </a:lnTo>
                    <a:lnTo>
                      <a:pt x="41259" y="42463"/>
                    </a:lnTo>
                    <a:lnTo>
                      <a:pt x="41259" y="25475"/>
                    </a:lnTo>
                    <a:lnTo>
                      <a:pt x="55032" y="11732"/>
                    </a:lnTo>
                    <a:lnTo>
                      <a:pt x="59786" y="11732"/>
                    </a:lnTo>
                    <a:lnTo>
                      <a:pt x="71320" y="213"/>
                    </a:lnTo>
                    <a:lnTo>
                      <a:pt x="7109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64" name="Google Shape;864;p21"/>
              <p:cNvGrpSpPr/>
              <p:nvPr/>
            </p:nvGrpSpPr>
            <p:grpSpPr>
              <a:xfrm rot="10800000">
                <a:off x="384881" y="3042905"/>
                <a:ext cx="134100" cy="134100"/>
                <a:chOff x="-1999139" y="3143772"/>
                <a:chExt cx="134100" cy="134100"/>
              </a:xfrm>
            </p:grpSpPr>
            <p:sp>
              <p:nvSpPr>
                <p:cNvPr id="865" name="Google Shape;865;p21"/>
                <p:cNvSpPr/>
                <p:nvPr/>
              </p:nvSpPr>
              <p:spPr>
                <a:xfrm>
                  <a:off x="-1999139" y="3143772"/>
                  <a:ext cx="134100" cy="1341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6" name="Google Shape;866;p21"/>
                <p:cNvSpPr/>
                <p:nvPr/>
              </p:nvSpPr>
              <p:spPr>
                <a:xfrm>
                  <a:off x="-1980219" y="3162691"/>
                  <a:ext cx="96300" cy="96300"/>
                </a:xfrm>
                <a:prstGeom prst="ellipse">
                  <a:avLst/>
                </a:pr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67" name="Google Shape;867;p21"/>
              <p:cNvGrpSpPr/>
              <p:nvPr/>
            </p:nvGrpSpPr>
            <p:grpSpPr>
              <a:xfrm rot="10800000">
                <a:off x="146106" y="3710980"/>
                <a:ext cx="134100" cy="134100"/>
                <a:chOff x="-1999139" y="3143772"/>
                <a:chExt cx="134100" cy="134100"/>
              </a:xfrm>
            </p:grpSpPr>
            <p:sp>
              <p:nvSpPr>
                <p:cNvPr id="868" name="Google Shape;868;p21"/>
                <p:cNvSpPr/>
                <p:nvPr/>
              </p:nvSpPr>
              <p:spPr>
                <a:xfrm>
                  <a:off x="-1999139" y="3143772"/>
                  <a:ext cx="134100" cy="1341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9" name="Google Shape;869;p21"/>
                <p:cNvSpPr/>
                <p:nvPr/>
              </p:nvSpPr>
              <p:spPr>
                <a:xfrm>
                  <a:off x="-1980219" y="3162691"/>
                  <a:ext cx="96300" cy="96300"/>
                </a:xfrm>
                <a:prstGeom prst="ellipse">
                  <a:avLst/>
                </a:pr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70" name="Google Shape;870;p21"/>
              <p:cNvGrpSpPr/>
              <p:nvPr/>
            </p:nvGrpSpPr>
            <p:grpSpPr>
              <a:xfrm>
                <a:off x="-102297" y="3780153"/>
                <a:ext cx="939901" cy="2449421"/>
                <a:chOff x="-102297" y="3780153"/>
                <a:chExt cx="939901" cy="2449421"/>
              </a:xfrm>
            </p:grpSpPr>
            <p:sp>
              <p:nvSpPr>
                <p:cNvPr id="871" name="Google Shape;871;p21"/>
                <p:cNvSpPr/>
                <p:nvPr/>
              </p:nvSpPr>
              <p:spPr>
                <a:xfrm rot="10800000">
                  <a:off x="260154" y="4254866"/>
                  <a:ext cx="577450" cy="19747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79" h="48146" extrusionOk="0">
                      <a:moveTo>
                        <a:pt x="13866" y="0"/>
                      </a:moveTo>
                      <a:lnTo>
                        <a:pt x="5867" y="7999"/>
                      </a:lnTo>
                      <a:lnTo>
                        <a:pt x="5836" y="8045"/>
                      </a:lnTo>
                      <a:lnTo>
                        <a:pt x="5836" y="31737"/>
                      </a:lnTo>
                      <a:lnTo>
                        <a:pt x="1" y="37541"/>
                      </a:lnTo>
                      <a:lnTo>
                        <a:pt x="1" y="48146"/>
                      </a:lnTo>
                      <a:lnTo>
                        <a:pt x="306" y="48146"/>
                      </a:lnTo>
                      <a:lnTo>
                        <a:pt x="306" y="37679"/>
                      </a:lnTo>
                      <a:lnTo>
                        <a:pt x="6141" y="31874"/>
                      </a:lnTo>
                      <a:lnTo>
                        <a:pt x="6141" y="8167"/>
                      </a:lnTo>
                      <a:lnTo>
                        <a:pt x="14079" y="229"/>
                      </a:lnTo>
                      <a:lnTo>
                        <a:pt x="1386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2" name="Google Shape;872;p21"/>
                <p:cNvSpPr/>
                <p:nvPr/>
              </p:nvSpPr>
              <p:spPr>
                <a:xfrm rot="10800000">
                  <a:off x="-102297" y="3780153"/>
                  <a:ext cx="687411" cy="20869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60" h="43180" extrusionOk="0">
                      <a:moveTo>
                        <a:pt x="16531" y="1"/>
                      </a:moveTo>
                      <a:lnTo>
                        <a:pt x="4403" y="12159"/>
                      </a:lnTo>
                      <a:lnTo>
                        <a:pt x="4342" y="12190"/>
                      </a:lnTo>
                      <a:lnTo>
                        <a:pt x="4342" y="25734"/>
                      </a:lnTo>
                      <a:lnTo>
                        <a:pt x="0" y="30077"/>
                      </a:lnTo>
                      <a:lnTo>
                        <a:pt x="8746" y="38822"/>
                      </a:lnTo>
                      <a:lnTo>
                        <a:pt x="8746" y="43180"/>
                      </a:lnTo>
                      <a:lnTo>
                        <a:pt x="9066" y="43180"/>
                      </a:lnTo>
                      <a:lnTo>
                        <a:pt x="9066" y="38700"/>
                      </a:lnTo>
                      <a:lnTo>
                        <a:pt x="442" y="30077"/>
                      </a:lnTo>
                      <a:lnTo>
                        <a:pt x="4662" y="25872"/>
                      </a:lnTo>
                      <a:lnTo>
                        <a:pt x="4662" y="12327"/>
                      </a:lnTo>
                      <a:lnTo>
                        <a:pt x="16760" y="230"/>
                      </a:lnTo>
                      <a:lnTo>
                        <a:pt x="16531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873" name="Google Shape;873;p21"/>
                <p:cNvGrpSpPr/>
                <p:nvPr/>
              </p:nvGrpSpPr>
              <p:grpSpPr>
                <a:xfrm rot="10800000">
                  <a:off x="532825" y="5492502"/>
                  <a:ext cx="134004" cy="134004"/>
                  <a:chOff x="8356813" y="1074288"/>
                  <a:chExt cx="351900" cy="351900"/>
                </a:xfrm>
              </p:grpSpPr>
              <p:sp>
                <p:nvSpPr>
                  <p:cNvPr id="874" name="Google Shape;874;p21"/>
                  <p:cNvSpPr/>
                  <p:nvPr/>
                </p:nvSpPr>
                <p:spPr>
                  <a:xfrm>
                    <a:off x="8356813" y="1074288"/>
                    <a:ext cx="351900" cy="3519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5" name="Google Shape;875;p21"/>
                  <p:cNvSpPr/>
                  <p:nvPr/>
                </p:nvSpPr>
                <p:spPr>
                  <a:xfrm>
                    <a:off x="8406497" y="1123972"/>
                    <a:ext cx="252600" cy="252600"/>
                  </a:xfrm>
                  <a:prstGeom prst="ellipse">
                    <a:avLst/>
                  </a:prstGeom>
                  <a:gradFill>
                    <a:gsLst>
                      <a:gs pos="0">
                        <a:srgbClr val="9900FF">
                          <a:alpha val="46666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4_1_1"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7" name="Google Shape;877;p22"/>
          <p:cNvGrpSpPr/>
          <p:nvPr/>
        </p:nvGrpSpPr>
        <p:grpSpPr>
          <a:xfrm>
            <a:off x="4582521" y="2433470"/>
            <a:ext cx="5022035" cy="4764449"/>
            <a:chOff x="4571996" y="2268220"/>
            <a:chExt cx="5022035" cy="4764449"/>
          </a:xfrm>
        </p:grpSpPr>
        <p:pic>
          <p:nvPicPr>
            <p:cNvPr id="878" name="Google Shape;878;p22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 flipH="1">
              <a:off x="5978271" y="3376950"/>
              <a:ext cx="3615750" cy="27596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79" name="Google Shape;879;p22"/>
            <p:cNvGrpSpPr/>
            <p:nvPr/>
          </p:nvGrpSpPr>
          <p:grpSpPr>
            <a:xfrm rot="10800000">
              <a:off x="4571996" y="2268220"/>
              <a:ext cx="5022035" cy="4764449"/>
              <a:chOff x="-494406" y="-1584825"/>
              <a:chExt cx="4397193" cy="4171657"/>
            </a:xfrm>
          </p:grpSpPr>
          <p:grpSp>
            <p:nvGrpSpPr>
              <p:cNvPr id="880" name="Google Shape;880;p22"/>
              <p:cNvGrpSpPr/>
              <p:nvPr/>
            </p:nvGrpSpPr>
            <p:grpSpPr>
              <a:xfrm>
                <a:off x="245875" y="-51824"/>
                <a:ext cx="208200" cy="1824700"/>
                <a:chOff x="1040050" y="3812126"/>
                <a:chExt cx="208200" cy="1824700"/>
              </a:xfrm>
            </p:grpSpPr>
            <p:sp>
              <p:nvSpPr>
                <p:cNvPr id="881" name="Google Shape;881;p22"/>
                <p:cNvSpPr/>
                <p:nvPr/>
              </p:nvSpPr>
              <p:spPr>
                <a:xfrm>
                  <a:off x="1040050" y="3812126"/>
                  <a:ext cx="12550" cy="1824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" h="27731" extrusionOk="0">
                      <a:moveTo>
                        <a:pt x="1" y="1"/>
                      </a:moveTo>
                      <a:lnTo>
                        <a:pt x="1" y="27730"/>
                      </a:lnTo>
                      <a:lnTo>
                        <a:pt x="305" y="27730"/>
                      </a:lnTo>
                      <a:lnTo>
                        <a:pt x="305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2" name="Google Shape;882;p22"/>
                <p:cNvSpPr/>
                <p:nvPr/>
              </p:nvSpPr>
              <p:spPr>
                <a:xfrm>
                  <a:off x="1235741" y="3812126"/>
                  <a:ext cx="12509" cy="1824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" h="27731" extrusionOk="0">
                      <a:moveTo>
                        <a:pt x="0" y="1"/>
                      </a:moveTo>
                      <a:lnTo>
                        <a:pt x="0" y="27730"/>
                      </a:lnTo>
                      <a:lnTo>
                        <a:pt x="305" y="27730"/>
                      </a:lnTo>
                      <a:lnTo>
                        <a:pt x="305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83" name="Google Shape;883;p22"/>
              <p:cNvGrpSpPr/>
              <p:nvPr/>
            </p:nvGrpSpPr>
            <p:grpSpPr>
              <a:xfrm rot="-8100000">
                <a:off x="540898" y="-1172741"/>
                <a:ext cx="2552124" cy="3347490"/>
                <a:chOff x="2976325" y="908175"/>
                <a:chExt cx="4028179" cy="5283555"/>
              </a:xfrm>
            </p:grpSpPr>
            <p:sp>
              <p:nvSpPr>
                <p:cNvPr id="884" name="Google Shape;884;p22"/>
                <p:cNvSpPr/>
                <p:nvPr/>
              </p:nvSpPr>
              <p:spPr>
                <a:xfrm>
                  <a:off x="2976325" y="930036"/>
                  <a:ext cx="4006263" cy="47492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78" h="115794" extrusionOk="0">
                      <a:moveTo>
                        <a:pt x="97449" y="0"/>
                      </a:moveTo>
                      <a:lnTo>
                        <a:pt x="76805" y="20645"/>
                      </a:lnTo>
                      <a:lnTo>
                        <a:pt x="76744" y="20691"/>
                      </a:lnTo>
                      <a:lnTo>
                        <a:pt x="76744" y="35927"/>
                      </a:lnTo>
                      <a:lnTo>
                        <a:pt x="63107" y="49563"/>
                      </a:lnTo>
                      <a:lnTo>
                        <a:pt x="63077" y="49608"/>
                      </a:lnTo>
                      <a:lnTo>
                        <a:pt x="63077" y="56571"/>
                      </a:lnTo>
                      <a:lnTo>
                        <a:pt x="61005" y="58659"/>
                      </a:lnTo>
                      <a:lnTo>
                        <a:pt x="61005" y="62407"/>
                      </a:lnTo>
                      <a:lnTo>
                        <a:pt x="52473" y="70939"/>
                      </a:lnTo>
                      <a:lnTo>
                        <a:pt x="52412" y="70969"/>
                      </a:lnTo>
                      <a:lnTo>
                        <a:pt x="52412" y="78541"/>
                      </a:lnTo>
                      <a:lnTo>
                        <a:pt x="46912" y="84057"/>
                      </a:lnTo>
                      <a:lnTo>
                        <a:pt x="46912" y="89633"/>
                      </a:lnTo>
                      <a:lnTo>
                        <a:pt x="33123" y="103406"/>
                      </a:lnTo>
                      <a:lnTo>
                        <a:pt x="12174" y="103406"/>
                      </a:lnTo>
                      <a:lnTo>
                        <a:pt x="0" y="115565"/>
                      </a:lnTo>
                      <a:lnTo>
                        <a:pt x="229" y="115793"/>
                      </a:lnTo>
                      <a:lnTo>
                        <a:pt x="12280" y="103711"/>
                      </a:lnTo>
                      <a:lnTo>
                        <a:pt x="33245" y="103711"/>
                      </a:lnTo>
                      <a:lnTo>
                        <a:pt x="47155" y="89801"/>
                      </a:lnTo>
                      <a:lnTo>
                        <a:pt x="47216" y="89770"/>
                      </a:lnTo>
                      <a:lnTo>
                        <a:pt x="47216" y="84179"/>
                      </a:lnTo>
                      <a:lnTo>
                        <a:pt x="52732" y="78663"/>
                      </a:lnTo>
                      <a:lnTo>
                        <a:pt x="52732" y="71106"/>
                      </a:lnTo>
                      <a:lnTo>
                        <a:pt x="61264" y="62574"/>
                      </a:lnTo>
                      <a:lnTo>
                        <a:pt x="61310" y="62513"/>
                      </a:lnTo>
                      <a:lnTo>
                        <a:pt x="61310" y="58780"/>
                      </a:lnTo>
                      <a:lnTo>
                        <a:pt x="63382" y="56708"/>
                      </a:lnTo>
                      <a:lnTo>
                        <a:pt x="63382" y="49730"/>
                      </a:lnTo>
                      <a:lnTo>
                        <a:pt x="77018" y="36109"/>
                      </a:lnTo>
                      <a:lnTo>
                        <a:pt x="77048" y="36064"/>
                      </a:lnTo>
                      <a:lnTo>
                        <a:pt x="77048" y="20828"/>
                      </a:lnTo>
                      <a:lnTo>
                        <a:pt x="97678" y="198"/>
                      </a:lnTo>
                      <a:lnTo>
                        <a:pt x="97449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5" name="Google Shape;885;p22"/>
                <p:cNvSpPr/>
                <p:nvPr/>
              </p:nvSpPr>
              <p:spPr>
                <a:xfrm>
                  <a:off x="3934943" y="908175"/>
                  <a:ext cx="2925190" cy="3057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20" h="74550" extrusionOk="0">
                      <a:moveTo>
                        <a:pt x="71091" y="0"/>
                      </a:moveTo>
                      <a:lnTo>
                        <a:pt x="59679" y="11397"/>
                      </a:lnTo>
                      <a:lnTo>
                        <a:pt x="54895" y="11397"/>
                      </a:lnTo>
                      <a:lnTo>
                        <a:pt x="41015" y="25307"/>
                      </a:lnTo>
                      <a:lnTo>
                        <a:pt x="40954" y="25337"/>
                      </a:lnTo>
                      <a:lnTo>
                        <a:pt x="40954" y="42325"/>
                      </a:lnTo>
                      <a:lnTo>
                        <a:pt x="31767" y="51528"/>
                      </a:lnTo>
                      <a:lnTo>
                        <a:pt x="31721" y="51574"/>
                      </a:lnTo>
                      <a:lnTo>
                        <a:pt x="31721" y="59237"/>
                      </a:lnTo>
                      <a:lnTo>
                        <a:pt x="22824" y="68135"/>
                      </a:lnTo>
                      <a:lnTo>
                        <a:pt x="6186" y="68135"/>
                      </a:lnTo>
                      <a:lnTo>
                        <a:pt x="0" y="74321"/>
                      </a:lnTo>
                      <a:lnTo>
                        <a:pt x="229" y="74549"/>
                      </a:lnTo>
                      <a:lnTo>
                        <a:pt x="6323" y="68455"/>
                      </a:lnTo>
                      <a:lnTo>
                        <a:pt x="22945" y="68455"/>
                      </a:lnTo>
                      <a:lnTo>
                        <a:pt x="31980" y="59420"/>
                      </a:lnTo>
                      <a:lnTo>
                        <a:pt x="32026" y="59374"/>
                      </a:lnTo>
                      <a:lnTo>
                        <a:pt x="32026" y="51695"/>
                      </a:lnTo>
                      <a:lnTo>
                        <a:pt x="41229" y="42508"/>
                      </a:lnTo>
                      <a:lnTo>
                        <a:pt x="41259" y="42463"/>
                      </a:lnTo>
                      <a:lnTo>
                        <a:pt x="41259" y="25475"/>
                      </a:lnTo>
                      <a:lnTo>
                        <a:pt x="55032" y="11732"/>
                      </a:lnTo>
                      <a:lnTo>
                        <a:pt x="59786" y="11732"/>
                      </a:lnTo>
                      <a:lnTo>
                        <a:pt x="71320" y="213"/>
                      </a:lnTo>
                      <a:lnTo>
                        <a:pt x="7109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6" name="Google Shape;886;p22"/>
                <p:cNvSpPr/>
                <p:nvPr/>
              </p:nvSpPr>
              <p:spPr>
                <a:xfrm>
                  <a:off x="3851189" y="1072525"/>
                  <a:ext cx="3153315" cy="51192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882" h="124813" extrusionOk="0">
                      <a:moveTo>
                        <a:pt x="76668" y="0"/>
                      </a:moveTo>
                      <a:lnTo>
                        <a:pt x="63260" y="13408"/>
                      </a:lnTo>
                      <a:cubicBezTo>
                        <a:pt x="62879" y="13789"/>
                        <a:pt x="62879" y="14398"/>
                        <a:pt x="63260" y="14779"/>
                      </a:cubicBezTo>
                      <a:lnTo>
                        <a:pt x="69857" y="21376"/>
                      </a:lnTo>
                      <a:cubicBezTo>
                        <a:pt x="70116" y="21620"/>
                        <a:pt x="70116" y="22046"/>
                        <a:pt x="69857" y="22305"/>
                      </a:cubicBezTo>
                      <a:lnTo>
                        <a:pt x="46546" y="45616"/>
                      </a:lnTo>
                      <a:cubicBezTo>
                        <a:pt x="46417" y="45738"/>
                        <a:pt x="46245" y="45799"/>
                        <a:pt x="46074" y="45799"/>
                      </a:cubicBezTo>
                      <a:cubicBezTo>
                        <a:pt x="45903" y="45799"/>
                        <a:pt x="45731" y="45738"/>
                        <a:pt x="45602" y="45616"/>
                      </a:cubicBezTo>
                      <a:lnTo>
                        <a:pt x="39020" y="39019"/>
                      </a:lnTo>
                      <a:cubicBezTo>
                        <a:pt x="38822" y="38836"/>
                        <a:pt x="38593" y="38745"/>
                        <a:pt x="38334" y="38745"/>
                      </a:cubicBezTo>
                      <a:cubicBezTo>
                        <a:pt x="38060" y="38745"/>
                        <a:pt x="37831" y="38836"/>
                        <a:pt x="37649" y="39019"/>
                      </a:cubicBezTo>
                      <a:lnTo>
                        <a:pt x="23357" y="53311"/>
                      </a:lnTo>
                      <a:cubicBezTo>
                        <a:pt x="22976" y="53691"/>
                        <a:pt x="22976" y="54301"/>
                        <a:pt x="23357" y="54682"/>
                      </a:cubicBezTo>
                      <a:lnTo>
                        <a:pt x="40833" y="72142"/>
                      </a:lnTo>
                      <a:cubicBezTo>
                        <a:pt x="40939" y="72279"/>
                        <a:pt x="41016" y="72432"/>
                        <a:pt x="41016" y="72614"/>
                      </a:cubicBezTo>
                      <a:cubicBezTo>
                        <a:pt x="41016" y="72812"/>
                        <a:pt x="40955" y="72965"/>
                        <a:pt x="40833" y="73102"/>
                      </a:cubicBezTo>
                      <a:lnTo>
                        <a:pt x="27090" y="86830"/>
                      </a:lnTo>
                      <a:cubicBezTo>
                        <a:pt x="26907" y="87028"/>
                        <a:pt x="26816" y="87256"/>
                        <a:pt x="26816" y="87515"/>
                      </a:cubicBezTo>
                      <a:lnTo>
                        <a:pt x="26816" y="96276"/>
                      </a:lnTo>
                      <a:cubicBezTo>
                        <a:pt x="26816" y="96459"/>
                        <a:pt x="26755" y="96611"/>
                        <a:pt x="26618" y="96748"/>
                      </a:cubicBezTo>
                      <a:lnTo>
                        <a:pt x="13225" y="110140"/>
                      </a:lnTo>
                      <a:cubicBezTo>
                        <a:pt x="13103" y="110270"/>
                        <a:pt x="12940" y="110335"/>
                        <a:pt x="12772" y="110335"/>
                      </a:cubicBezTo>
                      <a:cubicBezTo>
                        <a:pt x="12604" y="110335"/>
                        <a:pt x="12433" y="110270"/>
                        <a:pt x="12296" y="110140"/>
                      </a:cubicBezTo>
                      <a:lnTo>
                        <a:pt x="7618" y="105448"/>
                      </a:lnTo>
                      <a:cubicBezTo>
                        <a:pt x="7428" y="105257"/>
                        <a:pt x="7180" y="105162"/>
                        <a:pt x="6933" y="105162"/>
                      </a:cubicBezTo>
                      <a:cubicBezTo>
                        <a:pt x="6685" y="105162"/>
                        <a:pt x="6438" y="105257"/>
                        <a:pt x="6247" y="105448"/>
                      </a:cubicBezTo>
                      <a:lnTo>
                        <a:pt x="381" y="111314"/>
                      </a:lnTo>
                      <a:cubicBezTo>
                        <a:pt x="1" y="111695"/>
                        <a:pt x="1" y="112304"/>
                        <a:pt x="381" y="112685"/>
                      </a:cubicBezTo>
                      <a:lnTo>
                        <a:pt x="5059" y="117378"/>
                      </a:lnTo>
                      <a:cubicBezTo>
                        <a:pt x="5181" y="117515"/>
                        <a:pt x="5257" y="117667"/>
                        <a:pt x="5257" y="117850"/>
                      </a:cubicBezTo>
                      <a:cubicBezTo>
                        <a:pt x="5257" y="118048"/>
                        <a:pt x="5196" y="118200"/>
                        <a:pt x="5059" y="118322"/>
                      </a:cubicBezTo>
                      <a:lnTo>
                        <a:pt x="3231" y="120150"/>
                      </a:lnTo>
                      <a:cubicBezTo>
                        <a:pt x="2850" y="120531"/>
                        <a:pt x="2850" y="121141"/>
                        <a:pt x="3231" y="121522"/>
                      </a:cubicBezTo>
                      <a:lnTo>
                        <a:pt x="5059" y="123365"/>
                      </a:lnTo>
                      <a:cubicBezTo>
                        <a:pt x="5333" y="123609"/>
                        <a:pt x="5333" y="124020"/>
                        <a:pt x="5059" y="124295"/>
                      </a:cubicBezTo>
                      <a:cubicBezTo>
                        <a:pt x="4914" y="124432"/>
                        <a:pt x="4754" y="124489"/>
                        <a:pt x="4602" y="124489"/>
                      </a:cubicBezTo>
                      <a:cubicBezTo>
                        <a:pt x="4449" y="124489"/>
                        <a:pt x="4305" y="124432"/>
                        <a:pt x="4190" y="124340"/>
                      </a:cubicBezTo>
                      <a:cubicBezTo>
                        <a:pt x="3962" y="124173"/>
                        <a:pt x="3825" y="123838"/>
                        <a:pt x="4038" y="123487"/>
                      </a:cubicBezTo>
                      <a:lnTo>
                        <a:pt x="3764" y="123335"/>
                      </a:lnTo>
                      <a:lnTo>
                        <a:pt x="3764" y="123335"/>
                      </a:lnTo>
                      <a:cubicBezTo>
                        <a:pt x="3459" y="123838"/>
                        <a:pt x="3672" y="124356"/>
                        <a:pt x="3992" y="124599"/>
                      </a:cubicBezTo>
                      <a:cubicBezTo>
                        <a:pt x="4175" y="124736"/>
                        <a:pt x="4373" y="124813"/>
                        <a:pt x="4602" y="124813"/>
                      </a:cubicBezTo>
                      <a:cubicBezTo>
                        <a:pt x="4830" y="124813"/>
                        <a:pt x="5059" y="124736"/>
                        <a:pt x="5272" y="124477"/>
                      </a:cubicBezTo>
                      <a:cubicBezTo>
                        <a:pt x="5455" y="124295"/>
                        <a:pt x="5562" y="124066"/>
                        <a:pt x="5562" y="123792"/>
                      </a:cubicBezTo>
                      <a:cubicBezTo>
                        <a:pt x="5562" y="123533"/>
                        <a:pt x="5455" y="123304"/>
                        <a:pt x="5272" y="123106"/>
                      </a:cubicBezTo>
                      <a:lnTo>
                        <a:pt x="3444" y="121278"/>
                      </a:lnTo>
                      <a:cubicBezTo>
                        <a:pt x="3170" y="121034"/>
                        <a:pt x="3170" y="120623"/>
                        <a:pt x="3444" y="120349"/>
                      </a:cubicBezTo>
                      <a:lnTo>
                        <a:pt x="5272" y="118520"/>
                      </a:lnTo>
                      <a:cubicBezTo>
                        <a:pt x="5455" y="118337"/>
                        <a:pt x="5562" y="118094"/>
                        <a:pt x="5562" y="117835"/>
                      </a:cubicBezTo>
                      <a:cubicBezTo>
                        <a:pt x="5562" y="117576"/>
                        <a:pt x="5455" y="117332"/>
                        <a:pt x="5272" y="117149"/>
                      </a:cubicBezTo>
                      <a:lnTo>
                        <a:pt x="579" y="112456"/>
                      </a:lnTo>
                      <a:cubicBezTo>
                        <a:pt x="320" y="112213"/>
                        <a:pt x="320" y="111801"/>
                        <a:pt x="579" y="111527"/>
                      </a:cubicBezTo>
                      <a:lnTo>
                        <a:pt x="6445" y="105661"/>
                      </a:lnTo>
                      <a:cubicBezTo>
                        <a:pt x="6575" y="105532"/>
                        <a:pt x="6742" y="105467"/>
                        <a:pt x="6912" y="105467"/>
                      </a:cubicBezTo>
                      <a:cubicBezTo>
                        <a:pt x="7081" y="105467"/>
                        <a:pt x="7253" y="105532"/>
                        <a:pt x="7390" y="105661"/>
                      </a:cubicBezTo>
                      <a:lnTo>
                        <a:pt x="12067" y="110354"/>
                      </a:lnTo>
                      <a:cubicBezTo>
                        <a:pt x="12265" y="110537"/>
                        <a:pt x="12494" y="110643"/>
                        <a:pt x="12753" y="110643"/>
                      </a:cubicBezTo>
                      <a:cubicBezTo>
                        <a:pt x="13027" y="110643"/>
                        <a:pt x="13256" y="110537"/>
                        <a:pt x="13439" y="110354"/>
                      </a:cubicBezTo>
                      <a:lnTo>
                        <a:pt x="26831" y="96961"/>
                      </a:lnTo>
                      <a:cubicBezTo>
                        <a:pt x="27014" y="96779"/>
                        <a:pt x="27120" y="96550"/>
                        <a:pt x="27120" y="96276"/>
                      </a:cubicBezTo>
                      <a:lnTo>
                        <a:pt x="27120" y="87469"/>
                      </a:lnTo>
                      <a:cubicBezTo>
                        <a:pt x="27120" y="87287"/>
                        <a:pt x="27166" y="87134"/>
                        <a:pt x="27303" y="86997"/>
                      </a:cubicBezTo>
                      <a:lnTo>
                        <a:pt x="41031" y="73270"/>
                      </a:lnTo>
                      <a:cubicBezTo>
                        <a:pt x="41412" y="72889"/>
                        <a:pt x="41412" y="72279"/>
                        <a:pt x="41031" y="71898"/>
                      </a:cubicBezTo>
                      <a:lnTo>
                        <a:pt x="23571" y="54438"/>
                      </a:lnTo>
                      <a:cubicBezTo>
                        <a:pt x="23312" y="54194"/>
                        <a:pt x="23312" y="53768"/>
                        <a:pt x="23571" y="53509"/>
                      </a:cubicBezTo>
                      <a:lnTo>
                        <a:pt x="37862" y="39217"/>
                      </a:lnTo>
                      <a:cubicBezTo>
                        <a:pt x="37984" y="39095"/>
                        <a:pt x="38155" y="39035"/>
                        <a:pt x="38327" y="39035"/>
                      </a:cubicBezTo>
                      <a:cubicBezTo>
                        <a:pt x="38498" y="39035"/>
                        <a:pt x="38669" y="39095"/>
                        <a:pt x="38791" y="39217"/>
                      </a:cubicBezTo>
                      <a:lnTo>
                        <a:pt x="45373" y="45830"/>
                      </a:lnTo>
                      <a:cubicBezTo>
                        <a:pt x="45571" y="46013"/>
                        <a:pt x="45800" y="46119"/>
                        <a:pt x="46059" y="46119"/>
                      </a:cubicBezTo>
                      <a:cubicBezTo>
                        <a:pt x="46333" y="46119"/>
                        <a:pt x="46562" y="46013"/>
                        <a:pt x="46744" y="45830"/>
                      </a:cubicBezTo>
                      <a:lnTo>
                        <a:pt x="70055" y="22519"/>
                      </a:lnTo>
                      <a:cubicBezTo>
                        <a:pt x="70436" y="22138"/>
                        <a:pt x="70436" y="21528"/>
                        <a:pt x="70055" y="21148"/>
                      </a:cubicBezTo>
                      <a:lnTo>
                        <a:pt x="63473" y="14550"/>
                      </a:lnTo>
                      <a:cubicBezTo>
                        <a:pt x="63199" y="14307"/>
                        <a:pt x="63199" y="13895"/>
                        <a:pt x="63473" y="13621"/>
                      </a:cubicBezTo>
                      <a:lnTo>
                        <a:pt x="76881" y="213"/>
                      </a:lnTo>
                      <a:lnTo>
                        <a:pt x="7666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78000">
                      <a:schemeClr val="lt1"/>
                    </a:gs>
                    <a:gs pos="100000">
                      <a:schemeClr val="lt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87" name="Google Shape;887;p22"/>
              <p:cNvGrpSpPr/>
              <p:nvPr/>
            </p:nvGrpSpPr>
            <p:grpSpPr>
              <a:xfrm>
                <a:off x="-1" y="621223"/>
                <a:ext cx="699940" cy="478601"/>
                <a:chOff x="39722" y="4349021"/>
                <a:chExt cx="1061964" cy="726143"/>
              </a:xfrm>
            </p:grpSpPr>
            <p:grpSp>
              <p:nvGrpSpPr>
                <p:cNvPr id="888" name="Google Shape;888;p22"/>
                <p:cNvGrpSpPr/>
                <p:nvPr/>
              </p:nvGrpSpPr>
              <p:grpSpPr>
                <a:xfrm rot="2700000">
                  <a:off x="140502" y="4460924"/>
                  <a:ext cx="524584" cy="502337"/>
                  <a:chOff x="1189791" y="-1767331"/>
                  <a:chExt cx="904284" cy="865933"/>
                </a:xfrm>
              </p:grpSpPr>
              <p:sp>
                <p:nvSpPr>
                  <p:cNvPr id="889" name="Google Shape;889;p22"/>
                  <p:cNvSpPr/>
                  <p:nvPr/>
                </p:nvSpPr>
                <p:spPr>
                  <a:xfrm>
                    <a:off x="1189791" y="-1767331"/>
                    <a:ext cx="904284" cy="86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902" h="35337" extrusionOk="0">
                        <a:moveTo>
                          <a:pt x="18449" y="1"/>
                        </a:moveTo>
                        <a:cubicBezTo>
                          <a:pt x="16409" y="1"/>
                          <a:pt x="14368" y="778"/>
                          <a:pt x="12814" y="2332"/>
                        </a:cubicBezTo>
                        <a:lnTo>
                          <a:pt x="3108" y="12037"/>
                        </a:lnTo>
                        <a:cubicBezTo>
                          <a:pt x="0" y="15145"/>
                          <a:pt x="0" y="20189"/>
                          <a:pt x="3108" y="23297"/>
                        </a:cubicBezTo>
                        <a:lnTo>
                          <a:pt x="12814" y="33017"/>
                        </a:lnTo>
                        <a:cubicBezTo>
                          <a:pt x="14368" y="34564"/>
                          <a:pt x="16405" y="35337"/>
                          <a:pt x="18443" y="35337"/>
                        </a:cubicBezTo>
                        <a:cubicBezTo>
                          <a:pt x="20481" y="35337"/>
                          <a:pt x="22519" y="34564"/>
                          <a:pt x="24073" y="33017"/>
                        </a:cubicBezTo>
                        <a:lnTo>
                          <a:pt x="33794" y="23297"/>
                        </a:lnTo>
                        <a:cubicBezTo>
                          <a:pt x="36902" y="20189"/>
                          <a:pt x="36902" y="15145"/>
                          <a:pt x="33794" y="12037"/>
                        </a:cubicBezTo>
                        <a:lnTo>
                          <a:pt x="24073" y="2332"/>
                        </a:lnTo>
                        <a:cubicBezTo>
                          <a:pt x="22527" y="778"/>
                          <a:pt x="20489" y="1"/>
                          <a:pt x="18449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lt1"/>
                      </a:gs>
                      <a:gs pos="18000">
                        <a:schemeClr val="lt1"/>
                      </a:gs>
                      <a:gs pos="56000">
                        <a:srgbClr val="FFFFFF">
                          <a:alpha val="0"/>
                        </a:srgbClr>
                      </a:gs>
                      <a:gs pos="74000">
                        <a:schemeClr val="lt1"/>
                      </a:gs>
                      <a:gs pos="100000">
                        <a:srgbClr val="9900FF">
                          <a:alpha val="28627"/>
                        </a:srgb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890" name="Google Shape;890;p22"/>
                  <p:cNvGrpSpPr/>
                  <p:nvPr/>
                </p:nvGrpSpPr>
                <p:grpSpPr>
                  <a:xfrm>
                    <a:off x="1232795" y="-1740829"/>
                    <a:ext cx="717621" cy="717392"/>
                    <a:chOff x="1483457" y="3953671"/>
                    <a:chExt cx="717621" cy="717392"/>
                  </a:xfrm>
                </p:grpSpPr>
                <p:sp>
                  <p:nvSpPr>
                    <p:cNvPr id="891" name="Google Shape;891;p22"/>
                    <p:cNvSpPr/>
                    <p:nvPr/>
                  </p:nvSpPr>
                  <p:spPr>
                    <a:xfrm>
                      <a:off x="1483457" y="425726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2" name="Google Shape;892;p22"/>
                    <p:cNvSpPr/>
                    <p:nvPr/>
                  </p:nvSpPr>
                  <p:spPr>
                    <a:xfrm>
                      <a:off x="1559470" y="418148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3" name="Google Shape;893;p22"/>
                    <p:cNvSpPr/>
                    <p:nvPr/>
                  </p:nvSpPr>
                  <p:spPr>
                    <a:xfrm>
                      <a:off x="1635483" y="4105239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1" y="381"/>
                          </a:lnTo>
                          <a:lnTo>
                            <a:pt x="26740" y="27120"/>
                          </a:lnTo>
                          <a:lnTo>
                            <a:pt x="27121" y="26755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4" name="Google Shape;894;p22"/>
                    <p:cNvSpPr/>
                    <p:nvPr/>
                  </p:nvSpPr>
                  <p:spPr>
                    <a:xfrm>
                      <a:off x="1711267" y="402945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55" y="27121"/>
                          </a:lnTo>
                          <a:lnTo>
                            <a:pt x="27120" y="26755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5" name="Google Shape;895;p22"/>
                    <p:cNvSpPr/>
                    <p:nvPr/>
                  </p:nvSpPr>
                  <p:spPr>
                    <a:xfrm>
                      <a:off x="1787280" y="395367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2" y="1"/>
                          </a:moveTo>
                          <a:lnTo>
                            <a:pt x="1" y="382"/>
                          </a:lnTo>
                          <a:lnTo>
                            <a:pt x="26740" y="27121"/>
                          </a:lnTo>
                          <a:lnTo>
                            <a:pt x="27121" y="26740"/>
                          </a:lnTo>
                          <a:lnTo>
                            <a:pt x="382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896" name="Google Shape;896;p22"/>
                <p:cNvSpPr/>
                <p:nvPr/>
              </p:nvSpPr>
              <p:spPr>
                <a:xfrm rot="-2700000">
                  <a:off x="542534" y="4469276"/>
                  <a:ext cx="492898" cy="391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612" h="35440" extrusionOk="0">
                      <a:moveTo>
                        <a:pt x="40817" y="1"/>
                      </a:moveTo>
                      <a:lnTo>
                        <a:pt x="37420" y="3383"/>
                      </a:lnTo>
                      <a:lnTo>
                        <a:pt x="41213" y="7177"/>
                      </a:lnTo>
                      <a:lnTo>
                        <a:pt x="44611" y="3779"/>
                      </a:lnTo>
                      <a:lnTo>
                        <a:pt x="40817" y="1"/>
                      </a:lnTo>
                      <a:close/>
                      <a:moveTo>
                        <a:pt x="22184" y="4099"/>
                      </a:moveTo>
                      <a:lnTo>
                        <a:pt x="18801" y="7482"/>
                      </a:lnTo>
                      <a:lnTo>
                        <a:pt x="22595" y="11275"/>
                      </a:lnTo>
                      <a:lnTo>
                        <a:pt x="25978" y="7878"/>
                      </a:lnTo>
                      <a:lnTo>
                        <a:pt x="22184" y="4099"/>
                      </a:lnTo>
                      <a:close/>
                      <a:moveTo>
                        <a:pt x="15983" y="10300"/>
                      </a:moveTo>
                      <a:lnTo>
                        <a:pt x="12585" y="13698"/>
                      </a:lnTo>
                      <a:lnTo>
                        <a:pt x="16379" y="17476"/>
                      </a:lnTo>
                      <a:lnTo>
                        <a:pt x="19776" y="14094"/>
                      </a:lnTo>
                      <a:lnTo>
                        <a:pt x="15983" y="10300"/>
                      </a:lnTo>
                      <a:close/>
                      <a:moveTo>
                        <a:pt x="9431" y="16852"/>
                      </a:moveTo>
                      <a:lnTo>
                        <a:pt x="6034" y="20249"/>
                      </a:lnTo>
                      <a:lnTo>
                        <a:pt x="15190" y="29406"/>
                      </a:lnTo>
                      <a:lnTo>
                        <a:pt x="18588" y="26008"/>
                      </a:lnTo>
                      <a:lnTo>
                        <a:pt x="9431" y="16852"/>
                      </a:lnTo>
                      <a:close/>
                      <a:moveTo>
                        <a:pt x="3383" y="22885"/>
                      </a:moveTo>
                      <a:lnTo>
                        <a:pt x="0" y="26283"/>
                      </a:lnTo>
                      <a:lnTo>
                        <a:pt x="9157" y="35440"/>
                      </a:lnTo>
                      <a:lnTo>
                        <a:pt x="12555" y="32057"/>
                      </a:lnTo>
                      <a:lnTo>
                        <a:pt x="3383" y="2288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97" name="Google Shape;897;p22"/>
              <p:cNvGrpSpPr/>
              <p:nvPr/>
            </p:nvGrpSpPr>
            <p:grpSpPr>
              <a:xfrm>
                <a:off x="955673" y="11"/>
                <a:ext cx="592576" cy="405260"/>
                <a:chOff x="39722" y="4349021"/>
                <a:chExt cx="1061964" cy="726143"/>
              </a:xfrm>
            </p:grpSpPr>
            <p:grpSp>
              <p:nvGrpSpPr>
                <p:cNvPr id="898" name="Google Shape;898;p22"/>
                <p:cNvGrpSpPr/>
                <p:nvPr/>
              </p:nvGrpSpPr>
              <p:grpSpPr>
                <a:xfrm rot="2700000">
                  <a:off x="140502" y="4460924"/>
                  <a:ext cx="524584" cy="502337"/>
                  <a:chOff x="1189791" y="-1767331"/>
                  <a:chExt cx="904284" cy="865933"/>
                </a:xfrm>
              </p:grpSpPr>
              <p:sp>
                <p:nvSpPr>
                  <p:cNvPr id="899" name="Google Shape;899;p22"/>
                  <p:cNvSpPr/>
                  <p:nvPr/>
                </p:nvSpPr>
                <p:spPr>
                  <a:xfrm>
                    <a:off x="1189791" y="-1767331"/>
                    <a:ext cx="904284" cy="86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902" h="35337" extrusionOk="0">
                        <a:moveTo>
                          <a:pt x="18449" y="1"/>
                        </a:moveTo>
                        <a:cubicBezTo>
                          <a:pt x="16409" y="1"/>
                          <a:pt x="14368" y="778"/>
                          <a:pt x="12814" y="2332"/>
                        </a:cubicBezTo>
                        <a:lnTo>
                          <a:pt x="3108" y="12037"/>
                        </a:lnTo>
                        <a:cubicBezTo>
                          <a:pt x="0" y="15145"/>
                          <a:pt x="0" y="20189"/>
                          <a:pt x="3108" y="23297"/>
                        </a:cubicBezTo>
                        <a:lnTo>
                          <a:pt x="12814" y="33017"/>
                        </a:lnTo>
                        <a:cubicBezTo>
                          <a:pt x="14368" y="34564"/>
                          <a:pt x="16405" y="35337"/>
                          <a:pt x="18443" y="35337"/>
                        </a:cubicBezTo>
                        <a:cubicBezTo>
                          <a:pt x="20481" y="35337"/>
                          <a:pt x="22519" y="34564"/>
                          <a:pt x="24073" y="33017"/>
                        </a:cubicBezTo>
                        <a:lnTo>
                          <a:pt x="33794" y="23297"/>
                        </a:lnTo>
                        <a:cubicBezTo>
                          <a:pt x="36902" y="20189"/>
                          <a:pt x="36902" y="15145"/>
                          <a:pt x="33794" y="12037"/>
                        </a:cubicBezTo>
                        <a:lnTo>
                          <a:pt x="24073" y="2332"/>
                        </a:lnTo>
                        <a:cubicBezTo>
                          <a:pt x="22527" y="778"/>
                          <a:pt x="20489" y="1"/>
                          <a:pt x="18449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lt1"/>
                      </a:gs>
                      <a:gs pos="18000">
                        <a:schemeClr val="lt1"/>
                      </a:gs>
                      <a:gs pos="56000">
                        <a:srgbClr val="FFFFFF">
                          <a:alpha val="0"/>
                        </a:srgbClr>
                      </a:gs>
                      <a:gs pos="74000">
                        <a:schemeClr val="lt1"/>
                      </a:gs>
                      <a:gs pos="100000">
                        <a:srgbClr val="9900FF">
                          <a:alpha val="28627"/>
                        </a:srgb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900" name="Google Shape;900;p22"/>
                  <p:cNvGrpSpPr/>
                  <p:nvPr/>
                </p:nvGrpSpPr>
                <p:grpSpPr>
                  <a:xfrm>
                    <a:off x="1232795" y="-1740829"/>
                    <a:ext cx="717621" cy="717392"/>
                    <a:chOff x="1483457" y="3953671"/>
                    <a:chExt cx="717621" cy="717392"/>
                  </a:xfrm>
                </p:grpSpPr>
                <p:sp>
                  <p:nvSpPr>
                    <p:cNvPr id="901" name="Google Shape;901;p22"/>
                    <p:cNvSpPr/>
                    <p:nvPr/>
                  </p:nvSpPr>
                  <p:spPr>
                    <a:xfrm>
                      <a:off x="1483457" y="425726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02" name="Google Shape;902;p22"/>
                    <p:cNvSpPr/>
                    <p:nvPr/>
                  </p:nvSpPr>
                  <p:spPr>
                    <a:xfrm>
                      <a:off x="1559470" y="418148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03" name="Google Shape;903;p22"/>
                    <p:cNvSpPr/>
                    <p:nvPr/>
                  </p:nvSpPr>
                  <p:spPr>
                    <a:xfrm>
                      <a:off x="1635483" y="4105239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1" y="381"/>
                          </a:lnTo>
                          <a:lnTo>
                            <a:pt x="26740" y="27120"/>
                          </a:lnTo>
                          <a:lnTo>
                            <a:pt x="27121" y="26755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04" name="Google Shape;904;p22"/>
                    <p:cNvSpPr/>
                    <p:nvPr/>
                  </p:nvSpPr>
                  <p:spPr>
                    <a:xfrm>
                      <a:off x="1711267" y="402945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55" y="27121"/>
                          </a:lnTo>
                          <a:lnTo>
                            <a:pt x="27120" y="26755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05" name="Google Shape;905;p22"/>
                    <p:cNvSpPr/>
                    <p:nvPr/>
                  </p:nvSpPr>
                  <p:spPr>
                    <a:xfrm>
                      <a:off x="1787280" y="395367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2" y="1"/>
                          </a:moveTo>
                          <a:lnTo>
                            <a:pt x="1" y="382"/>
                          </a:lnTo>
                          <a:lnTo>
                            <a:pt x="26740" y="27121"/>
                          </a:lnTo>
                          <a:lnTo>
                            <a:pt x="27121" y="26740"/>
                          </a:lnTo>
                          <a:lnTo>
                            <a:pt x="382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906" name="Google Shape;906;p22"/>
                <p:cNvSpPr/>
                <p:nvPr/>
              </p:nvSpPr>
              <p:spPr>
                <a:xfrm rot="-2700000">
                  <a:off x="542534" y="4469276"/>
                  <a:ext cx="492898" cy="391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612" h="35440" extrusionOk="0">
                      <a:moveTo>
                        <a:pt x="40817" y="1"/>
                      </a:moveTo>
                      <a:lnTo>
                        <a:pt x="37420" y="3383"/>
                      </a:lnTo>
                      <a:lnTo>
                        <a:pt x="41213" y="7177"/>
                      </a:lnTo>
                      <a:lnTo>
                        <a:pt x="44611" y="3779"/>
                      </a:lnTo>
                      <a:lnTo>
                        <a:pt x="40817" y="1"/>
                      </a:lnTo>
                      <a:close/>
                      <a:moveTo>
                        <a:pt x="22184" y="4099"/>
                      </a:moveTo>
                      <a:lnTo>
                        <a:pt x="18801" y="7482"/>
                      </a:lnTo>
                      <a:lnTo>
                        <a:pt x="22595" y="11275"/>
                      </a:lnTo>
                      <a:lnTo>
                        <a:pt x="25978" y="7878"/>
                      </a:lnTo>
                      <a:lnTo>
                        <a:pt x="22184" y="4099"/>
                      </a:lnTo>
                      <a:close/>
                      <a:moveTo>
                        <a:pt x="15983" y="10300"/>
                      </a:moveTo>
                      <a:lnTo>
                        <a:pt x="12585" y="13698"/>
                      </a:lnTo>
                      <a:lnTo>
                        <a:pt x="16379" y="17476"/>
                      </a:lnTo>
                      <a:lnTo>
                        <a:pt x="19776" y="14094"/>
                      </a:lnTo>
                      <a:lnTo>
                        <a:pt x="15983" y="10300"/>
                      </a:lnTo>
                      <a:close/>
                      <a:moveTo>
                        <a:pt x="9431" y="16852"/>
                      </a:moveTo>
                      <a:lnTo>
                        <a:pt x="6034" y="20249"/>
                      </a:lnTo>
                      <a:lnTo>
                        <a:pt x="15190" y="29406"/>
                      </a:lnTo>
                      <a:lnTo>
                        <a:pt x="18588" y="26008"/>
                      </a:lnTo>
                      <a:lnTo>
                        <a:pt x="9431" y="16852"/>
                      </a:lnTo>
                      <a:close/>
                      <a:moveTo>
                        <a:pt x="3383" y="22885"/>
                      </a:moveTo>
                      <a:lnTo>
                        <a:pt x="0" y="26283"/>
                      </a:lnTo>
                      <a:lnTo>
                        <a:pt x="9157" y="35440"/>
                      </a:lnTo>
                      <a:lnTo>
                        <a:pt x="12555" y="32057"/>
                      </a:lnTo>
                      <a:lnTo>
                        <a:pt x="3383" y="2288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07" name="Google Shape;907;p22"/>
              <p:cNvGrpSpPr/>
              <p:nvPr/>
            </p:nvGrpSpPr>
            <p:grpSpPr>
              <a:xfrm>
                <a:off x="441574" y="-36652"/>
                <a:ext cx="699940" cy="478601"/>
                <a:chOff x="39722" y="4349021"/>
                <a:chExt cx="1061964" cy="726143"/>
              </a:xfrm>
            </p:grpSpPr>
            <p:grpSp>
              <p:nvGrpSpPr>
                <p:cNvPr id="908" name="Google Shape;908;p22"/>
                <p:cNvGrpSpPr/>
                <p:nvPr/>
              </p:nvGrpSpPr>
              <p:grpSpPr>
                <a:xfrm rot="2700000">
                  <a:off x="140502" y="4460924"/>
                  <a:ext cx="524584" cy="502337"/>
                  <a:chOff x="1189791" y="-1767331"/>
                  <a:chExt cx="904284" cy="865933"/>
                </a:xfrm>
              </p:grpSpPr>
              <p:sp>
                <p:nvSpPr>
                  <p:cNvPr id="909" name="Google Shape;909;p22"/>
                  <p:cNvSpPr/>
                  <p:nvPr/>
                </p:nvSpPr>
                <p:spPr>
                  <a:xfrm>
                    <a:off x="1189791" y="-1767331"/>
                    <a:ext cx="904284" cy="86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902" h="35337" extrusionOk="0">
                        <a:moveTo>
                          <a:pt x="18449" y="1"/>
                        </a:moveTo>
                        <a:cubicBezTo>
                          <a:pt x="16409" y="1"/>
                          <a:pt x="14368" y="778"/>
                          <a:pt x="12814" y="2332"/>
                        </a:cubicBezTo>
                        <a:lnTo>
                          <a:pt x="3108" y="12037"/>
                        </a:lnTo>
                        <a:cubicBezTo>
                          <a:pt x="0" y="15145"/>
                          <a:pt x="0" y="20189"/>
                          <a:pt x="3108" y="23297"/>
                        </a:cubicBezTo>
                        <a:lnTo>
                          <a:pt x="12814" y="33017"/>
                        </a:lnTo>
                        <a:cubicBezTo>
                          <a:pt x="14368" y="34564"/>
                          <a:pt x="16405" y="35337"/>
                          <a:pt x="18443" y="35337"/>
                        </a:cubicBezTo>
                        <a:cubicBezTo>
                          <a:pt x="20481" y="35337"/>
                          <a:pt x="22519" y="34564"/>
                          <a:pt x="24073" y="33017"/>
                        </a:cubicBezTo>
                        <a:lnTo>
                          <a:pt x="33794" y="23297"/>
                        </a:lnTo>
                        <a:cubicBezTo>
                          <a:pt x="36902" y="20189"/>
                          <a:pt x="36902" y="15145"/>
                          <a:pt x="33794" y="12037"/>
                        </a:cubicBezTo>
                        <a:lnTo>
                          <a:pt x="24073" y="2332"/>
                        </a:lnTo>
                        <a:cubicBezTo>
                          <a:pt x="22527" y="778"/>
                          <a:pt x="20489" y="1"/>
                          <a:pt x="18449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lt1"/>
                      </a:gs>
                      <a:gs pos="18000">
                        <a:schemeClr val="lt1"/>
                      </a:gs>
                      <a:gs pos="56000">
                        <a:srgbClr val="FFFFFF">
                          <a:alpha val="0"/>
                        </a:srgbClr>
                      </a:gs>
                      <a:gs pos="74000">
                        <a:schemeClr val="lt1"/>
                      </a:gs>
                      <a:gs pos="100000">
                        <a:srgbClr val="9900FF">
                          <a:alpha val="28627"/>
                        </a:srgb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910" name="Google Shape;910;p22"/>
                  <p:cNvGrpSpPr/>
                  <p:nvPr/>
                </p:nvGrpSpPr>
                <p:grpSpPr>
                  <a:xfrm>
                    <a:off x="1232795" y="-1740829"/>
                    <a:ext cx="717621" cy="717392"/>
                    <a:chOff x="1483457" y="3953671"/>
                    <a:chExt cx="717621" cy="717392"/>
                  </a:xfrm>
                </p:grpSpPr>
                <p:sp>
                  <p:nvSpPr>
                    <p:cNvPr id="911" name="Google Shape;911;p22"/>
                    <p:cNvSpPr/>
                    <p:nvPr/>
                  </p:nvSpPr>
                  <p:spPr>
                    <a:xfrm>
                      <a:off x="1483457" y="425726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12" name="Google Shape;912;p22"/>
                    <p:cNvSpPr/>
                    <p:nvPr/>
                  </p:nvSpPr>
                  <p:spPr>
                    <a:xfrm>
                      <a:off x="1559470" y="418148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13" name="Google Shape;913;p22"/>
                    <p:cNvSpPr/>
                    <p:nvPr/>
                  </p:nvSpPr>
                  <p:spPr>
                    <a:xfrm>
                      <a:off x="1635483" y="4105239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1" y="381"/>
                          </a:lnTo>
                          <a:lnTo>
                            <a:pt x="26740" y="27120"/>
                          </a:lnTo>
                          <a:lnTo>
                            <a:pt x="27121" y="26755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14" name="Google Shape;914;p22"/>
                    <p:cNvSpPr/>
                    <p:nvPr/>
                  </p:nvSpPr>
                  <p:spPr>
                    <a:xfrm>
                      <a:off x="1711267" y="402945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55" y="27121"/>
                          </a:lnTo>
                          <a:lnTo>
                            <a:pt x="27120" y="26755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15" name="Google Shape;915;p22"/>
                    <p:cNvSpPr/>
                    <p:nvPr/>
                  </p:nvSpPr>
                  <p:spPr>
                    <a:xfrm>
                      <a:off x="1787280" y="395367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2" y="1"/>
                          </a:moveTo>
                          <a:lnTo>
                            <a:pt x="1" y="382"/>
                          </a:lnTo>
                          <a:lnTo>
                            <a:pt x="26740" y="27121"/>
                          </a:lnTo>
                          <a:lnTo>
                            <a:pt x="27121" y="26740"/>
                          </a:lnTo>
                          <a:lnTo>
                            <a:pt x="382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9900FF">
                            <a:alpha val="46666"/>
                            <a:alpha val="46820"/>
                          </a:srgbClr>
                        </a:gs>
                        <a:gs pos="100000">
                          <a:srgbClr val="FFFFFF">
                            <a:alpha val="0"/>
                            <a:alpha val="46820"/>
                          </a:srgbClr>
                        </a:gs>
                      </a:gsLst>
                      <a:lin ang="5400700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916" name="Google Shape;916;p22"/>
                <p:cNvSpPr/>
                <p:nvPr/>
              </p:nvSpPr>
              <p:spPr>
                <a:xfrm rot="-2700000">
                  <a:off x="542534" y="4469276"/>
                  <a:ext cx="492898" cy="391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612" h="35440" extrusionOk="0">
                      <a:moveTo>
                        <a:pt x="40817" y="1"/>
                      </a:moveTo>
                      <a:lnTo>
                        <a:pt x="37420" y="3383"/>
                      </a:lnTo>
                      <a:lnTo>
                        <a:pt x="41213" y="7177"/>
                      </a:lnTo>
                      <a:lnTo>
                        <a:pt x="44611" y="3779"/>
                      </a:lnTo>
                      <a:lnTo>
                        <a:pt x="40817" y="1"/>
                      </a:lnTo>
                      <a:close/>
                      <a:moveTo>
                        <a:pt x="22184" y="4099"/>
                      </a:moveTo>
                      <a:lnTo>
                        <a:pt x="18801" y="7482"/>
                      </a:lnTo>
                      <a:lnTo>
                        <a:pt x="22595" y="11275"/>
                      </a:lnTo>
                      <a:lnTo>
                        <a:pt x="25978" y="7878"/>
                      </a:lnTo>
                      <a:lnTo>
                        <a:pt x="22184" y="4099"/>
                      </a:lnTo>
                      <a:close/>
                      <a:moveTo>
                        <a:pt x="15983" y="10300"/>
                      </a:moveTo>
                      <a:lnTo>
                        <a:pt x="12585" y="13698"/>
                      </a:lnTo>
                      <a:lnTo>
                        <a:pt x="16379" y="17476"/>
                      </a:lnTo>
                      <a:lnTo>
                        <a:pt x="19776" y="14094"/>
                      </a:lnTo>
                      <a:lnTo>
                        <a:pt x="15983" y="10300"/>
                      </a:lnTo>
                      <a:close/>
                      <a:moveTo>
                        <a:pt x="9431" y="16852"/>
                      </a:moveTo>
                      <a:lnTo>
                        <a:pt x="6034" y="20249"/>
                      </a:lnTo>
                      <a:lnTo>
                        <a:pt x="15190" y="29406"/>
                      </a:lnTo>
                      <a:lnTo>
                        <a:pt x="18588" y="26008"/>
                      </a:lnTo>
                      <a:lnTo>
                        <a:pt x="9431" y="16852"/>
                      </a:lnTo>
                      <a:close/>
                      <a:moveTo>
                        <a:pt x="3383" y="22885"/>
                      </a:moveTo>
                      <a:lnTo>
                        <a:pt x="0" y="26283"/>
                      </a:lnTo>
                      <a:lnTo>
                        <a:pt x="9157" y="35440"/>
                      </a:lnTo>
                      <a:lnTo>
                        <a:pt x="12555" y="32057"/>
                      </a:lnTo>
                      <a:lnTo>
                        <a:pt x="3383" y="2288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7" name="Google Shape;917;p22"/>
              <p:cNvGrpSpPr/>
              <p:nvPr/>
            </p:nvGrpSpPr>
            <p:grpSpPr>
              <a:xfrm>
                <a:off x="-494406" y="-252396"/>
                <a:ext cx="1741563" cy="1288563"/>
                <a:chOff x="-494406" y="-252396"/>
                <a:chExt cx="1741563" cy="1288563"/>
              </a:xfrm>
            </p:grpSpPr>
            <p:sp>
              <p:nvSpPr>
                <p:cNvPr id="918" name="Google Shape;918;p22"/>
                <p:cNvSpPr/>
                <p:nvPr/>
              </p:nvSpPr>
              <p:spPr>
                <a:xfrm rot="2700000">
                  <a:off x="137431" y="-53821"/>
                  <a:ext cx="930891" cy="891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0C0A9E">
                        <a:alpha val="20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9" name="Google Shape;919;p22"/>
                <p:cNvSpPr/>
                <p:nvPr/>
              </p:nvSpPr>
              <p:spPr>
                <a:xfrm rot="2700000">
                  <a:off x="-315569" y="-53821"/>
                  <a:ext cx="930891" cy="891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0C0A9E">
                        <a:alpha val="20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920" name="Google Shape;920;p22"/>
            <p:cNvGrpSpPr/>
            <p:nvPr/>
          </p:nvGrpSpPr>
          <p:grpSpPr>
            <a:xfrm>
              <a:off x="5643425" y="4968525"/>
              <a:ext cx="439200" cy="439100"/>
              <a:chOff x="1101075" y="2142375"/>
              <a:chExt cx="439200" cy="439100"/>
            </a:xfrm>
          </p:grpSpPr>
          <p:sp>
            <p:nvSpPr>
              <p:cNvPr id="921" name="Google Shape;921;p22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22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23" name="Google Shape;923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24" name="Google Shape;924;p22"/>
          <p:cNvSpPr txBox="1">
            <a:spLocks noGrp="1"/>
          </p:cNvSpPr>
          <p:nvPr>
            <p:ph type="body" idx="1"/>
          </p:nvPr>
        </p:nvSpPr>
        <p:spPr>
          <a:xfrm>
            <a:off x="720000" y="1139550"/>
            <a:ext cx="4290900" cy="3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191919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25" name="Google Shape;925;p22"/>
          <p:cNvSpPr txBox="1">
            <a:spLocks noGrp="1"/>
          </p:cNvSpPr>
          <p:nvPr>
            <p:ph type="body" idx="2"/>
          </p:nvPr>
        </p:nvSpPr>
        <p:spPr>
          <a:xfrm>
            <a:off x="5249025" y="1139550"/>
            <a:ext cx="3174900" cy="3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191919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grpSp>
        <p:nvGrpSpPr>
          <p:cNvPr id="926" name="Google Shape;926;p22"/>
          <p:cNvGrpSpPr/>
          <p:nvPr/>
        </p:nvGrpSpPr>
        <p:grpSpPr>
          <a:xfrm>
            <a:off x="-913829" y="-2335097"/>
            <a:ext cx="5022161" cy="4764814"/>
            <a:chOff x="-837629" y="-2258897"/>
            <a:chExt cx="5022161" cy="4764814"/>
          </a:xfrm>
        </p:grpSpPr>
        <p:grpSp>
          <p:nvGrpSpPr>
            <p:cNvPr id="927" name="Google Shape;927;p22"/>
            <p:cNvGrpSpPr/>
            <p:nvPr/>
          </p:nvGrpSpPr>
          <p:grpSpPr>
            <a:xfrm>
              <a:off x="-837629" y="-736613"/>
              <a:ext cx="1989039" cy="1471668"/>
              <a:chOff x="-494406" y="-252396"/>
              <a:chExt cx="1741563" cy="1288563"/>
            </a:xfrm>
          </p:grpSpPr>
          <p:sp>
            <p:nvSpPr>
              <p:cNvPr id="928" name="Google Shape;928;p22"/>
              <p:cNvSpPr/>
              <p:nvPr/>
            </p:nvSpPr>
            <p:spPr>
              <a:xfrm rot="2700000">
                <a:off x="137431" y="-53821"/>
                <a:ext cx="930891" cy="891412"/>
              </a:xfrm>
              <a:custGeom>
                <a:avLst/>
                <a:gdLst/>
                <a:ahLst/>
                <a:cxnLst/>
                <a:rect l="l" t="t" r="r" b="b"/>
                <a:pathLst>
                  <a:path w="36902" h="35337" extrusionOk="0">
                    <a:moveTo>
                      <a:pt x="18449" y="1"/>
                    </a:moveTo>
                    <a:cubicBezTo>
                      <a:pt x="16409" y="1"/>
                      <a:pt x="14368" y="778"/>
                      <a:pt x="12814" y="2332"/>
                    </a:cubicBezTo>
                    <a:lnTo>
                      <a:pt x="3108" y="12037"/>
                    </a:lnTo>
                    <a:cubicBezTo>
                      <a:pt x="0" y="15145"/>
                      <a:pt x="0" y="20189"/>
                      <a:pt x="3108" y="23297"/>
                    </a:cubicBezTo>
                    <a:lnTo>
                      <a:pt x="12814" y="33017"/>
                    </a:lnTo>
                    <a:cubicBezTo>
                      <a:pt x="14368" y="34564"/>
                      <a:pt x="16405" y="35337"/>
                      <a:pt x="18443" y="35337"/>
                    </a:cubicBezTo>
                    <a:cubicBezTo>
                      <a:pt x="20481" y="35337"/>
                      <a:pt x="22519" y="34564"/>
                      <a:pt x="24073" y="33017"/>
                    </a:cubicBezTo>
                    <a:lnTo>
                      <a:pt x="33794" y="23297"/>
                    </a:lnTo>
                    <a:cubicBezTo>
                      <a:pt x="36902" y="20189"/>
                      <a:pt x="36902" y="15145"/>
                      <a:pt x="33794" y="12037"/>
                    </a:cubicBezTo>
                    <a:lnTo>
                      <a:pt x="24073" y="2332"/>
                    </a:lnTo>
                    <a:cubicBezTo>
                      <a:pt x="22527" y="778"/>
                      <a:pt x="20489" y="1"/>
                      <a:pt x="18449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8000">
                    <a:schemeClr val="lt1"/>
                  </a:gs>
                  <a:gs pos="56000">
                    <a:srgbClr val="FFFFFF">
                      <a:alpha val="0"/>
                    </a:srgbClr>
                  </a:gs>
                  <a:gs pos="74000">
                    <a:schemeClr val="lt1"/>
                  </a:gs>
                  <a:gs pos="100000">
                    <a:srgbClr val="0C0A9E">
                      <a:alpha val="20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22"/>
              <p:cNvSpPr/>
              <p:nvPr/>
            </p:nvSpPr>
            <p:spPr>
              <a:xfrm rot="2700000">
                <a:off x="-315569" y="-53821"/>
                <a:ext cx="930891" cy="891412"/>
              </a:xfrm>
              <a:custGeom>
                <a:avLst/>
                <a:gdLst/>
                <a:ahLst/>
                <a:cxnLst/>
                <a:rect l="l" t="t" r="r" b="b"/>
                <a:pathLst>
                  <a:path w="36902" h="35337" extrusionOk="0">
                    <a:moveTo>
                      <a:pt x="18449" y="1"/>
                    </a:moveTo>
                    <a:cubicBezTo>
                      <a:pt x="16409" y="1"/>
                      <a:pt x="14368" y="778"/>
                      <a:pt x="12814" y="2332"/>
                    </a:cubicBezTo>
                    <a:lnTo>
                      <a:pt x="3108" y="12037"/>
                    </a:lnTo>
                    <a:cubicBezTo>
                      <a:pt x="0" y="15145"/>
                      <a:pt x="0" y="20189"/>
                      <a:pt x="3108" y="23297"/>
                    </a:cubicBezTo>
                    <a:lnTo>
                      <a:pt x="12814" y="33017"/>
                    </a:lnTo>
                    <a:cubicBezTo>
                      <a:pt x="14368" y="34564"/>
                      <a:pt x="16405" y="35337"/>
                      <a:pt x="18443" y="35337"/>
                    </a:cubicBezTo>
                    <a:cubicBezTo>
                      <a:pt x="20481" y="35337"/>
                      <a:pt x="22519" y="34564"/>
                      <a:pt x="24073" y="33017"/>
                    </a:cubicBezTo>
                    <a:lnTo>
                      <a:pt x="33794" y="23297"/>
                    </a:lnTo>
                    <a:cubicBezTo>
                      <a:pt x="36902" y="20189"/>
                      <a:pt x="36902" y="15145"/>
                      <a:pt x="33794" y="12037"/>
                    </a:cubicBezTo>
                    <a:lnTo>
                      <a:pt x="24073" y="2332"/>
                    </a:lnTo>
                    <a:cubicBezTo>
                      <a:pt x="22527" y="778"/>
                      <a:pt x="20489" y="1"/>
                      <a:pt x="18449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8000">
                    <a:schemeClr val="lt1"/>
                  </a:gs>
                  <a:gs pos="56000">
                    <a:srgbClr val="FFFFFF">
                      <a:alpha val="0"/>
                    </a:srgbClr>
                  </a:gs>
                  <a:gs pos="74000">
                    <a:schemeClr val="lt1"/>
                  </a:gs>
                  <a:gs pos="100000">
                    <a:srgbClr val="0C0A9E">
                      <a:alpha val="20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0" name="Google Shape;930;p22"/>
            <p:cNvGrpSpPr/>
            <p:nvPr/>
          </p:nvGrpSpPr>
          <p:grpSpPr>
            <a:xfrm rot="-8100000">
              <a:off x="344623" y="-1788220"/>
              <a:ext cx="2915004" cy="3823461"/>
              <a:chOff x="2976325" y="908175"/>
              <a:chExt cx="4028179" cy="5283555"/>
            </a:xfrm>
          </p:grpSpPr>
          <p:sp>
            <p:nvSpPr>
              <p:cNvPr id="931" name="Google Shape;931;p22"/>
              <p:cNvSpPr/>
              <p:nvPr/>
            </p:nvSpPr>
            <p:spPr>
              <a:xfrm>
                <a:off x="2976325" y="930036"/>
                <a:ext cx="4006263" cy="4749291"/>
              </a:xfrm>
              <a:custGeom>
                <a:avLst/>
                <a:gdLst/>
                <a:ahLst/>
                <a:cxnLst/>
                <a:rect l="l" t="t" r="r" b="b"/>
                <a:pathLst>
                  <a:path w="97678" h="115794" extrusionOk="0">
                    <a:moveTo>
                      <a:pt x="97449" y="0"/>
                    </a:moveTo>
                    <a:lnTo>
                      <a:pt x="76805" y="20645"/>
                    </a:lnTo>
                    <a:lnTo>
                      <a:pt x="76744" y="20691"/>
                    </a:lnTo>
                    <a:lnTo>
                      <a:pt x="76744" y="35927"/>
                    </a:lnTo>
                    <a:lnTo>
                      <a:pt x="63107" y="49563"/>
                    </a:lnTo>
                    <a:lnTo>
                      <a:pt x="63077" y="49608"/>
                    </a:lnTo>
                    <a:lnTo>
                      <a:pt x="63077" y="56571"/>
                    </a:lnTo>
                    <a:lnTo>
                      <a:pt x="61005" y="58659"/>
                    </a:lnTo>
                    <a:lnTo>
                      <a:pt x="61005" y="62407"/>
                    </a:lnTo>
                    <a:lnTo>
                      <a:pt x="52473" y="70939"/>
                    </a:lnTo>
                    <a:lnTo>
                      <a:pt x="52412" y="70969"/>
                    </a:lnTo>
                    <a:lnTo>
                      <a:pt x="52412" y="78541"/>
                    </a:lnTo>
                    <a:lnTo>
                      <a:pt x="46912" y="84057"/>
                    </a:lnTo>
                    <a:lnTo>
                      <a:pt x="46912" y="89633"/>
                    </a:lnTo>
                    <a:lnTo>
                      <a:pt x="33123" y="103406"/>
                    </a:lnTo>
                    <a:lnTo>
                      <a:pt x="12174" y="103406"/>
                    </a:lnTo>
                    <a:lnTo>
                      <a:pt x="0" y="115565"/>
                    </a:lnTo>
                    <a:lnTo>
                      <a:pt x="229" y="115793"/>
                    </a:lnTo>
                    <a:lnTo>
                      <a:pt x="12280" y="103711"/>
                    </a:lnTo>
                    <a:lnTo>
                      <a:pt x="33245" y="103711"/>
                    </a:lnTo>
                    <a:lnTo>
                      <a:pt x="47155" y="89801"/>
                    </a:lnTo>
                    <a:lnTo>
                      <a:pt x="47216" y="89770"/>
                    </a:lnTo>
                    <a:lnTo>
                      <a:pt x="47216" y="84179"/>
                    </a:lnTo>
                    <a:lnTo>
                      <a:pt x="52732" y="78663"/>
                    </a:lnTo>
                    <a:lnTo>
                      <a:pt x="52732" y="71106"/>
                    </a:lnTo>
                    <a:lnTo>
                      <a:pt x="61264" y="62574"/>
                    </a:lnTo>
                    <a:lnTo>
                      <a:pt x="61310" y="62513"/>
                    </a:lnTo>
                    <a:lnTo>
                      <a:pt x="61310" y="58780"/>
                    </a:lnTo>
                    <a:lnTo>
                      <a:pt x="63382" y="56708"/>
                    </a:lnTo>
                    <a:lnTo>
                      <a:pt x="63382" y="49730"/>
                    </a:lnTo>
                    <a:lnTo>
                      <a:pt x="77018" y="36109"/>
                    </a:lnTo>
                    <a:lnTo>
                      <a:pt x="77048" y="36064"/>
                    </a:lnTo>
                    <a:lnTo>
                      <a:pt x="77048" y="20828"/>
                    </a:lnTo>
                    <a:lnTo>
                      <a:pt x="97678" y="198"/>
                    </a:lnTo>
                    <a:lnTo>
                      <a:pt x="9744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22"/>
              <p:cNvSpPr/>
              <p:nvPr/>
            </p:nvSpPr>
            <p:spPr>
              <a:xfrm>
                <a:off x="3934943" y="908175"/>
                <a:ext cx="2925190" cy="3057668"/>
              </a:xfrm>
              <a:custGeom>
                <a:avLst/>
                <a:gdLst/>
                <a:ahLst/>
                <a:cxnLst/>
                <a:rect l="l" t="t" r="r" b="b"/>
                <a:pathLst>
                  <a:path w="71320" h="74550" extrusionOk="0">
                    <a:moveTo>
                      <a:pt x="71091" y="0"/>
                    </a:moveTo>
                    <a:lnTo>
                      <a:pt x="59679" y="11397"/>
                    </a:lnTo>
                    <a:lnTo>
                      <a:pt x="54895" y="11397"/>
                    </a:lnTo>
                    <a:lnTo>
                      <a:pt x="41015" y="25307"/>
                    </a:lnTo>
                    <a:lnTo>
                      <a:pt x="40954" y="25337"/>
                    </a:lnTo>
                    <a:lnTo>
                      <a:pt x="40954" y="42325"/>
                    </a:lnTo>
                    <a:lnTo>
                      <a:pt x="31767" y="51528"/>
                    </a:lnTo>
                    <a:lnTo>
                      <a:pt x="31721" y="51574"/>
                    </a:lnTo>
                    <a:lnTo>
                      <a:pt x="31721" y="59237"/>
                    </a:lnTo>
                    <a:lnTo>
                      <a:pt x="22824" y="68135"/>
                    </a:lnTo>
                    <a:lnTo>
                      <a:pt x="6186" y="68135"/>
                    </a:lnTo>
                    <a:lnTo>
                      <a:pt x="0" y="74321"/>
                    </a:lnTo>
                    <a:lnTo>
                      <a:pt x="229" y="74549"/>
                    </a:lnTo>
                    <a:lnTo>
                      <a:pt x="6323" y="68455"/>
                    </a:lnTo>
                    <a:lnTo>
                      <a:pt x="22945" y="68455"/>
                    </a:lnTo>
                    <a:lnTo>
                      <a:pt x="31980" y="59420"/>
                    </a:lnTo>
                    <a:lnTo>
                      <a:pt x="32026" y="59374"/>
                    </a:lnTo>
                    <a:lnTo>
                      <a:pt x="32026" y="51695"/>
                    </a:lnTo>
                    <a:lnTo>
                      <a:pt x="41229" y="42508"/>
                    </a:lnTo>
                    <a:lnTo>
                      <a:pt x="41259" y="42463"/>
                    </a:lnTo>
                    <a:lnTo>
                      <a:pt x="41259" y="25475"/>
                    </a:lnTo>
                    <a:lnTo>
                      <a:pt x="55032" y="11732"/>
                    </a:lnTo>
                    <a:lnTo>
                      <a:pt x="59786" y="11732"/>
                    </a:lnTo>
                    <a:lnTo>
                      <a:pt x="71320" y="213"/>
                    </a:lnTo>
                    <a:lnTo>
                      <a:pt x="7109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22"/>
              <p:cNvSpPr/>
              <p:nvPr/>
            </p:nvSpPr>
            <p:spPr>
              <a:xfrm>
                <a:off x="3851189" y="1072525"/>
                <a:ext cx="3153315" cy="5119205"/>
              </a:xfrm>
              <a:custGeom>
                <a:avLst/>
                <a:gdLst/>
                <a:ahLst/>
                <a:cxnLst/>
                <a:rect l="l" t="t" r="r" b="b"/>
                <a:pathLst>
                  <a:path w="76882" h="124813" extrusionOk="0">
                    <a:moveTo>
                      <a:pt x="76668" y="0"/>
                    </a:moveTo>
                    <a:lnTo>
                      <a:pt x="63260" y="13408"/>
                    </a:lnTo>
                    <a:cubicBezTo>
                      <a:pt x="62879" y="13789"/>
                      <a:pt x="62879" y="14398"/>
                      <a:pt x="63260" y="14779"/>
                    </a:cubicBezTo>
                    <a:lnTo>
                      <a:pt x="69857" y="21376"/>
                    </a:lnTo>
                    <a:cubicBezTo>
                      <a:pt x="70116" y="21620"/>
                      <a:pt x="70116" y="22046"/>
                      <a:pt x="69857" y="22305"/>
                    </a:cubicBezTo>
                    <a:lnTo>
                      <a:pt x="46546" y="45616"/>
                    </a:lnTo>
                    <a:cubicBezTo>
                      <a:pt x="46417" y="45738"/>
                      <a:pt x="46245" y="45799"/>
                      <a:pt x="46074" y="45799"/>
                    </a:cubicBezTo>
                    <a:cubicBezTo>
                      <a:pt x="45903" y="45799"/>
                      <a:pt x="45731" y="45738"/>
                      <a:pt x="45602" y="45616"/>
                    </a:cubicBezTo>
                    <a:lnTo>
                      <a:pt x="39020" y="39019"/>
                    </a:lnTo>
                    <a:cubicBezTo>
                      <a:pt x="38822" y="38836"/>
                      <a:pt x="38593" y="38745"/>
                      <a:pt x="38334" y="38745"/>
                    </a:cubicBezTo>
                    <a:cubicBezTo>
                      <a:pt x="38060" y="38745"/>
                      <a:pt x="37831" y="38836"/>
                      <a:pt x="37649" y="39019"/>
                    </a:cubicBezTo>
                    <a:lnTo>
                      <a:pt x="23357" y="53311"/>
                    </a:lnTo>
                    <a:cubicBezTo>
                      <a:pt x="22976" y="53691"/>
                      <a:pt x="22976" y="54301"/>
                      <a:pt x="23357" y="54682"/>
                    </a:cubicBezTo>
                    <a:lnTo>
                      <a:pt x="40833" y="72142"/>
                    </a:lnTo>
                    <a:cubicBezTo>
                      <a:pt x="40939" y="72279"/>
                      <a:pt x="41016" y="72432"/>
                      <a:pt x="41016" y="72614"/>
                    </a:cubicBezTo>
                    <a:cubicBezTo>
                      <a:pt x="41016" y="72812"/>
                      <a:pt x="40955" y="72965"/>
                      <a:pt x="40833" y="73102"/>
                    </a:cubicBezTo>
                    <a:lnTo>
                      <a:pt x="27090" y="86830"/>
                    </a:lnTo>
                    <a:cubicBezTo>
                      <a:pt x="26907" y="87028"/>
                      <a:pt x="26816" y="87256"/>
                      <a:pt x="26816" y="87515"/>
                    </a:cubicBezTo>
                    <a:lnTo>
                      <a:pt x="26816" y="96276"/>
                    </a:lnTo>
                    <a:cubicBezTo>
                      <a:pt x="26816" y="96459"/>
                      <a:pt x="26755" y="96611"/>
                      <a:pt x="26618" y="96748"/>
                    </a:cubicBezTo>
                    <a:lnTo>
                      <a:pt x="13225" y="110140"/>
                    </a:lnTo>
                    <a:cubicBezTo>
                      <a:pt x="13103" y="110270"/>
                      <a:pt x="12940" y="110335"/>
                      <a:pt x="12772" y="110335"/>
                    </a:cubicBezTo>
                    <a:cubicBezTo>
                      <a:pt x="12604" y="110335"/>
                      <a:pt x="12433" y="110270"/>
                      <a:pt x="12296" y="110140"/>
                    </a:cubicBezTo>
                    <a:lnTo>
                      <a:pt x="7618" y="105448"/>
                    </a:lnTo>
                    <a:cubicBezTo>
                      <a:pt x="7428" y="105257"/>
                      <a:pt x="7180" y="105162"/>
                      <a:pt x="6933" y="105162"/>
                    </a:cubicBezTo>
                    <a:cubicBezTo>
                      <a:pt x="6685" y="105162"/>
                      <a:pt x="6438" y="105257"/>
                      <a:pt x="6247" y="105448"/>
                    </a:cubicBezTo>
                    <a:lnTo>
                      <a:pt x="381" y="111314"/>
                    </a:lnTo>
                    <a:cubicBezTo>
                      <a:pt x="1" y="111695"/>
                      <a:pt x="1" y="112304"/>
                      <a:pt x="381" y="112685"/>
                    </a:cubicBezTo>
                    <a:lnTo>
                      <a:pt x="5059" y="117378"/>
                    </a:lnTo>
                    <a:cubicBezTo>
                      <a:pt x="5181" y="117515"/>
                      <a:pt x="5257" y="117667"/>
                      <a:pt x="5257" y="117850"/>
                    </a:cubicBezTo>
                    <a:cubicBezTo>
                      <a:pt x="5257" y="118048"/>
                      <a:pt x="5196" y="118200"/>
                      <a:pt x="5059" y="118322"/>
                    </a:cubicBezTo>
                    <a:lnTo>
                      <a:pt x="3231" y="120150"/>
                    </a:lnTo>
                    <a:cubicBezTo>
                      <a:pt x="2850" y="120531"/>
                      <a:pt x="2850" y="121141"/>
                      <a:pt x="3231" y="121522"/>
                    </a:cubicBezTo>
                    <a:lnTo>
                      <a:pt x="5059" y="123365"/>
                    </a:lnTo>
                    <a:cubicBezTo>
                      <a:pt x="5333" y="123609"/>
                      <a:pt x="5333" y="124020"/>
                      <a:pt x="5059" y="124295"/>
                    </a:cubicBezTo>
                    <a:cubicBezTo>
                      <a:pt x="4914" y="124432"/>
                      <a:pt x="4754" y="124489"/>
                      <a:pt x="4602" y="124489"/>
                    </a:cubicBezTo>
                    <a:cubicBezTo>
                      <a:pt x="4449" y="124489"/>
                      <a:pt x="4305" y="124432"/>
                      <a:pt x="4190" y="124340"/>
                    </a:cubicBezTo>
                    <a:cubicBezTo>
                      <a:pt x="3962" y="124173"/>
                      <a:pt x="3825" y="123838"/>
                      <a:pt x="4038" y="123487"/>
                    </a:cubicBezTo>
                    <a:lnTo>
                      <a:pt x="3764" y="123335"/>
                    </a:lnTo>
                    <a:lnTo>
                      <a:pt x="3764" y="123335"/>
                    </a:lnTo>
                    <a:cubicBezTo>
                      <a:pt x="3459" y="123838"/>
                      <a:pt x="3672" y="124356"/>
                      <a:pt x="3992" y="124599"/>
                    </a:cubicBezTo>
                    <a:cubicBezTo>
                      <a:pt x="4175" y="124736"/>
                      <a:pt x="4373" y="124813"/>
                      <a:pt x="4602" y="124813"/>
                    </a:cubicBezTo>
                    <a:cubicBezTo>
                      <a:pt x="4830" y="124813"/>
                      <a:pt x="5059" y="124736"/>
                      <a:pt x="5272" y="124477"/>
                    </a:cubicBezTo>
                    <a:cubicBezTo>
                      <a:pt x="5455" y="124295"/>
                      <a:pt x="5562" y="124066"/>
                      <a:pt x="5562" y="123792"/>
                    </a:cubicBezTo>
                    <a:cubicBezTo>
                      <a:pt x="5562" y="123533"/>
                      <a:pt x="5455" y="123304"/>
                      <a:pt x="5272" y="123106"/>
                    </a:cubicBezTo>
                    <a:lnTo>
                      <a:pt x="3444" y="121278"/>
                    </a:lnTo>
                    <a:cubicBezTo>
                      <a:pt x="3170" y="121034"/>
                      <a:pt x="3170" y="120623"/>
                      <a:pt x="3444" y="120349"/>
                    </a:cubicBezTo>
                    <a:lnTo>
                      <a:pt x="5272" y="118520"/>
                    </a:lnTo>
                    <a:cubicBezTo>
                      <a:pt x="5455" y="118337"/>
                      <a:pt x="5562" y="118094"/>
                      <a:pt x="5562" y="117835"/>
                    </a:cubicBezTo>
                    <a:cubicBezTo>
                      <a:pt x="5562" y="117576"/>
                      <a:pt x="5455" y="117332"/>
                      <a:pt x="5272" y="117149"/>
                    </a:cubicBezTo>
                    <a:lnTo>
                      <a:pt x="579" y="112456"/>
                    </a:lnTo>
                    <a:cubicBezTo>
                      <a:pt x="320" y="112213"/>
                      <a:pt x="320" y="111801"/>
                      <a:pt x="579" y="111527"/>
                    </a:cubicBezTo>
                    <a:lnTo>
                      <a:pt x="6445" y="105661"/>
                    </a:lnTo>
                    <a:cubicBezTo>
                      <a:pt x="6575" y="105532"/>
                      <a:pt x="6742" y="105467"/>
                      <a:pt x="6912" y="105467"/>
                    </a:cubicBezTo>
                    <a:cubicBezTo>
                      <a:pt x="7081" y="105467"/>
                      <a:pt x="7253" y="105532"/>
                      <a:pt x="7390" y="105661"/>
                    </a:cubicBezTo>
                    <a:lnTo>
                      <a:pt x="12067" y="110354"/>
                    </a:lnTo>
                    <a:cubicBezTo>
                      <a:pt x="12265" y="110537"/>
                      <a:pt x="12494" y="110643"/>
                      <a:pt x="12753" y="110643"/>
                    </a:cubicBezTo>
                    <a:cubicBezTo>
                      <a:pt x="13027" y="110643"/>
                      <a:pt x="13256" y="110537"/>
                      <a:pt x="13439" y="110354"/>
                    </a:cubicBezTo>
                    <a:lnTo>
                      <a:pt x="26831" y="96961"/>
                    </a:lnTo>
                    <a:cubicBezTo>
                      <a:pt x="27014" y="96779"/>
                      <a:pt x="27120" y="96550"/>
                      <a:pt x="27120" y="96276"/>
                    </a:cubicBezTo>
                    <a:lnTo>
                      <a:pt x="27120" y="87469"/>
                    </a:lnTo>
                    <a:cubicBezTo>
                      <a:pt x="27120" y="87287"/>
                      <a:pt x="27166" y="87134"/>
                      <a:pt x="27303" y="86997"/>
                    </a:cubicBezTo>
                    <a:lnTo>
                      <a:pt x="41031" y="73270"/>
                    </a:lnTo>
                    <a:cubicBezTo>
                      <a:pt x="41412" y="72889"/>
                      <a:pt x="41412" y="72279"/>
                      <a:pt x="41031" y="71898"/>
                    </a:cubicBezTo>
                    <a:lnTo>
                      <a:pt x="23571" y="54438"/>
                    </a:lnTo>
                    <a:cubicBezTo>
                      <a:pt x="23312" y="54194"/>
                      <a:pt x="23312" y="53768"/>
                      <a:pt x="23571" y="53509"/>
                    </a:cubicBezTo>
                    <a:lnTo>
                      <a:pt x="37862" y="39217"/>
                    </a:lnTo>
                    <a:cubicBezTo>
                      <a:pt x="37984" y="39095"/>
                      <a:pt x="38155" y="39035"/>
                      <a:pt x="38327" y="39035"/>
                    </a:cubicBezTo>
                    <a:cubicBezTo>
                      <a:pt x="38498" y="39035"/>
                      <a:pt x="38669" y="39095"/>
                      <a:pt x="38791" y="39217"/>
                    </a:cubicBezTo>
                    <a:lnTo>
                      <a:pt x="45373" y="45830"/>
                    </a:lnTo>
                    <a:cubicBezTo>
                      <a:pt x="45571" y="46013"/>
                      <a:pt x="45800" y="46119"/>
                      <a:pt x="46059" y="46119"/>
                    </a:cubicBezTo>
                    <a:cubicBezTo>
                      <a:pt x="46333" y="46119"/>
                      <a:pt x="46562" y="46013"/>
                      <a:pt x="46744" y="45830"/>
                    </a:cubicBezTo>
                    <a:lnTo>
                      <a:pt x="70055" y="22519"/>
                    </a:lnTo>
                    <a:cubicBezTo>
                      <a:pt x="70436" y="22138"/>
                      <a:pt x="70436" y="21528"/>
                      <a:pt x="70055" y="21148"/>
                    </a:cubicBezTo>
                    <a:lnTo>
                      <a:pt x="63473" y="14550"/>
                    </a:lnTo>
                    <a:cubicBezTo>
                      <a:pt x="63199" y="14307"/>
                      <a:pt x="63199" y="13895"/>
                      <a:pt x="63473" y="13621"/>
                    </a:cubicBezTo>
                    <a:lnTo>
                      <a:pt x="76881" y="213"/>
                    </a:lnTo>
                    <a:lnTo>
                      <a:pt x="7666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4" name="Google Shape;934;p22"/>
            <p:cNvGrpSpPr/>
            <p:nvPr/>
          </p:nvGrpSpPr>
          <p:grpSpPr>
            <a:xfrm>
              <a:off x="-272968" y="261330"/>
              <a:ext cx="799446" cy="546640"/>
              <a:chOff x="39722" y="4349021"/>
              <a:chExt cx="1061964" cy="726143"/>
            </a:xfrm>
          </p:grpSpPr>
          <p:grpSp>
            <p:nvGrpSpPr>
              <p:cNvPr id="935" name="Google Shape;935;p22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936" name="Google Shape;936;p22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937" name="Google Shape;937;p22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938" name="Google Shape;938;p22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39" name="Google Shape;939;p22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40" name="Google Shape;940;p22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41" name="Google Shape;941;p22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42" name="Google Shape;942;p22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943" name="Google Shape;943;p22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44" name="Google Shape;944;p22"/>
          <p:cNvGrpSpPr/>
          <p:nvPr/>
        </p:nvGrpSpPr>
        <p:grpSpPr>
          <a:xfrm>
            <a:off x="-224248" y="3297090"/>
            <a:ext cx="605804" cy="2417785"/>
            <a:chOff x="-224248" y="3297090"/>
            <a:chExt cx="605804" cy="2417785"/>
          </a:xfrm>
        </p:grpSpPr>
        <p:grpSp>
          <p:nvGrpSpPr>
            <p:cNvPr id="945" name="Google Shape;945;p22"/>
            <p:cNvGrpSpPr/>
            <p:nvPr/>
          </p:nvGrpSpPr>
          <p:grpSpPr>
            <a:xfrm>
              <a:off x="143770" y="3630885"/>
              <a:ext cx="237785" cy="2083990"/>
              <a:chOff x="1040050" y="3812126"/>
              <a:chExt cx="208200" cy="1824700"/>
            </a:xfrm>
          </p:grpSpPr>
          <p:sp>
            <p:nvSpPr>
              <p:cNvPr id="946" name="Google Shape;946;p22"/>
              <p:cNvSpPr/>
              <p:nvPr/>
            </p:nvSpPr>
            <p:spPr>
              <a:xfrm>
                <a:off x="1040050" y="3812126"/>
                <a:ext cx="12550" cy="1824700"/>
              </a:xfrm>
              <a:custGeom>
                <a:avLst/>
                <a:gdLst/>
                <a:ahLst/>
                <a:cxnLst/>
                <a:rect l="l" t="t" r="r" b="b"/>
                <a:pathLst>
                  <a:path w="306" h="27731" extrusionOk="0">
                    <a:moveTo>
                      <a:pt x="1" y="1"/>
                    </a:moveTo>
                    <a:lnTo>
                      <a:pt x="1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22"/>
              <p:cNvSpPr/>
              <p:nvPr/>
            </p:nvSpPr>
            <p:spPr>
              <a:xfrm>
                <a:off x="1235741" y="3812126"/>
                <a:ext cx="12509" cy="1824700"/>
              </a:xfrm>
              <a:custGeom>
                <a:avLst/>
                <a:gdLst/>
                <a:ahLst/>
                <a:cxnLst/>
                <a:rect l="l" t="t" r="r" b="b"/>
                <a:pathLst>
                  <a:path w="305" h="27731" extrusionOk="0">
                    <a:moveTo>
                      <a:pt x="0" y="1"/>
                    </a:moveTo>
                    <a:lnTo>
                      <a:pt x="0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48" name="Google Shape;948;p22"/>
            <p:cNvGrpSpPr/>
            <p:nvPr/>
          </p:nvGrpSpPr>
          <p:grpSpPr>
            <a:xfrm rot="10800000">
              <a:off x="-224248" y="3297090"/>
              <a:ext cx="439200" cy="439100"/>
              <a:chOff x="1101075" y="2142375"/>
              <a:chExt cx="439200" cy="439100"/>
            </a:xfrm>
          </p:grpSpPr>
          <p:sp>
            <p:nvSpPr>
              <p:cNvPr id="949" name="Google Shape;949;p22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22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51" name="Google Shape;951;p22"/>
          <p:cNvGrpSpPr/>
          <p:nvPr/>
        </p:nvGrpSpPr>
        <p:grpSpPr>
          <a:xfrm>
            <a:off x="3585480" y="-1456810"/>
            <a:ext cx="3681465" cy="2759625"/>
            <a:chOff x="3585480" y="-1380610"/>
            <a:chExt cx="3681465" cy="2759625"/>
          </a:xfrm>
        </p:grpSpPr>
        <p:pic>
          <p:nvPicPr>
            <p:cNvPr id="952" name="Google Shape;952;p22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 rot="10800000" flipH="1">
              <a:off x="3585480" y="-1380610"/>
              <a:ext cx="3615750" cy="27596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53" name="Google Shape;953;p22"/>
            <p:cNvGrpSpPr/>
            <p:nvPr/>
          </p:nvGrpSpPr>
          <p:grpSpPr>
            <a:xfrm>
              <a:off x="6590156" y="-232440"/>
              <a:ext cx="676790" cy="462843"/>
              <a:chOff x="39722" y="4349021"/>
              <a:chExt cx="1061964" cy="726143"/>
            </a:xfrm>
          </p:grpSpPr>
          <p:grpSp>
            <p:nvGrpSpPr>
              <p:cNvPr id="954" name="Google Shape;954;p22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955" name="Google Shape;955;p22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956" name="Google Shape;956;p22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957" name="Google Shape;957;p22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8" name="Google Shape;958;p22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9" name="Google Shape;959;p22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60" name="Google Shape;960;p22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61" name="Google Shape;961;p22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962" name="Google Shape;962;p22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63" name="Google Shape;963;p22"/>
            <p:cNvGrpSpPr/>
            <p:nvPr/>
          </p:nvGrpSpPr>
          <p:grpSpPr>
            <a:xfrm>
              <a:off x="6003005" y="-274104"/>
              <a:ext cx="799446" cy="546640"/>
              <a:chOff x="39722" y="4349021"/>
              <a:chExt cx="1061964" cy="726143"/>
            </a:xfrm>
          </p:grpSpPr>
          <p:grpSp>
            <p:nvGrpSpPr>
              <p:cNvPr id="964" name="Google Shape;964;p22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965" name="Google Shape;965;p22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966" name="Google Shape;966;p22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967" name="Google Shape;967;p22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68" name="Google Shape;968;p22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69" name="Google Shape;969;p22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70" name="Google Shape;970;p22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71" name="Google Shape;971;p22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972" name="Google Shape;972;p22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0" name="Google Shape;1340;p30"/>
          <p:cNvGrpSpPr/>
          <p:nvPr/>
        </p:nvGrpSpPr>
        <p:grpSpPr>
          <a:xfrm>
            <a:off x="-623241" y="3925887"/>
            <a:ext cx="2833357" cy="1517787"/>
            <a:chOff x="-623241" y="3849687"/>
            <a:chExt cx="2833357" cy="1517787"/>
          </a:xfrm>
        </p:grpSpPr>
        <p:grpSp>
          <p:nvGrpSpPr>
            <p:cNvPr id="1341" name="Google Shape;1341;p30"/>
            <p:cNvGrpSpPr/>
            <p:nvPr/>
          </p:nvGrpSpPr>
          <p:grpSpPr>
            <a:xfrm rot="5400000">
              <a:off x="-879113" y="4155104"/>
              <a:ext cx="1517787" cy="906953"/>
              <a:chOff x="-55500" y="4835979"/>
              <a:chExt cx="1517787" cy="906953"/>
            </a:xfrm>
          </p:grpSpPr>
          <p:sp>
            <p:nvSpPr>
              <p:cNvPr id="1342" name="Google Shape;1342;p30"/>
              <p:cNvSpPr/>
              <p:nvPr/>
            </p:nvSpPr>
            <p:spPr>
              <a:xfrm>
                <a:off x="-55500" y="4895154"/>
                <a:ext cx="582037" cy="557353"/>
              </a:xfrm>
              <a:custGeom>
                <a:avLst/>
                <a:gdLst/>
                <a:ahLst/>
                <a:cxnLst/>
                <a:rect l="l" t="t" r="r" b="b"/>
                <a:pathLst>
                  <a:path w="36902" h="35337" extrusionOk="0">
                    <a:moveTo>
                      <a:pt x="18449" y="1"/>
                    </a:moveTo>
                    <a:cubicBezTo>
                      <a:pt x="16409" y="1"/>
                      <a:pt x="14368" y="778"/>
                      <a:pt x="12814" y="2332"/>
                    </a:cubicBezTo>
                    <a:lnTo>
                      <a:pt x="3108" y="12037"/>
                    </a:lnTo>
                    <a:cubicBezTo>
                      <a:pt x="0" y="15145"/>
                      <a:pt x="0" y="20189"/>
                      <a:pt x="3108" y="23297"/>
                    </a:cubicBezTo>
                    <a:lnTo>
                      <a:pt x="12814" y="33017"/>
                    </a:lnTo>
                    <a:cubicBezTo>
                      <a:pt x="14368" y="34564"/>
                      <a:pt x="16405" y="35337"/>
                      <a:pt x="18443" y="35337"/>
                    </a:cubicBezTo>
                    <a:cubicBezTo>
                      <a:pt x="20481" y="35337"/>
                      <a:pt x="22519" y="34564"/>
                      <a:pt x="24073" y="33017"/>
                    </a:cubicBezTo>
                    <a:lnTo>
                      <a:pt x="33794" y="23297"/>
                    </a:lnTo>
                    <a:cubicBezTo>
                      <a:pt x="36902" y="20189"/>
                      <a:pt x="36902" y="15145"/>
                      <a:pt x="33794" y="12037"/>
                    </a:cubicBezTo>
                    <a:lnTo>
                      <a:pt x="24073" y="2332"/>
                    </a:lnTo>
                    <a:cubicBezTo>
                      <a:pt x="22527" y="778"/>
                      <a:pt x="20489" y="1"/>
                      <a:pt x="18449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>
                      <a:alpha val="31360"/>
                    </a:schemeClr>
                  </a:gs>
                  <a:gs pos="22000">
                    <a:schemeClr val="lt1">
                      <a:alpha val="31360"/>
                    </a:schemeClr>
                  </a:gs>
                  <a:gs pos="45000">
                    <a:srgbClr val="FFFFFF">
                      <a:alpha val="0"/>
                      <a:alpha val="31360"/>
                    </a:srgbClr>
                  </a:gs>
                  <a:gs pos="100000">
                    <a:srgbClr val="0C0A9E">
                      <a:alpha val="50196"/>
                      <a:alpha val="3136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3" name="Google Shape;1343;p30"/>
              <p:cNvSpPr/>
              <p:nvPr/>
            </p:nvSpPr>
            <p:spPr>
              <a:xfrm>
                <a:off x="522674" y="4951702"/>
                <a:ext cx="340329" cy="325895"/>
              </a:xfrm>
              <a:custGeom>
                <a:avLst/>
                <a:gdLst/>
                <a:ahLst/>
                <a:cxnLst/>
                <a:rect l="l" t="t" r="r" b="b"/>
                <a:pathLst>
                  <a:path w="36902" h="35337" extrusionOk="0">
                    <a:moveTo>
                      <a:pt x="18449" y="1"/>
                    </a:moveTo>
                    <a:cubicBezTo>
                      <a:pt x="16409" y="1"/>
                      <a:pt x="14368" y="778"/>
                      <a:pt x="12814" y="2332"/>
                    </a:cubicBezTo>
                    <a:lnTo>
                      <a:pt x="3108" y="12037"/>
                    </a:lnTo>
                    <a:cubicBezTo>
                      <a:pt x="0" y="15145"/>
                      <a:pt x="0" y="20189"/>
                      <a:pt x="3108" y="23297"/>
                    </a:cubicBezTo>
                    <a:lnTo>
                      <a:pt x="12814" y="33017"/>
                    </a:lnTo>
                    <a:cubicBezTo>
                      <a:pt x="14368" y="34564"/>
                      <a:pt x="16405" y="35337"/>
                      <a:pt x="18443" y="35337"/>
                    </a:cubicBezTo>
                    <a:cubicBezTo>
                      <a:pt x="20481" y="35337"/>
                      <a:pt x="22519" y="34564"/>
                      <a:pt x="24073" y="33017"/>
                    </a:cubicBezTo>
                    <a:lnTo>
                      <a:pt x="33794" y="23297"/>
                    </a:lnTo>
                    <a:cubicBezTo>
                      <a:pt x="36902" y="20189"/>
                      <a:pt x="36902" y="15145"/>
                      <a:pt x="33794" y="12037"/>
                    </a:cubicBezTo>
                    <a:lnTo>
                      <a:pt x="24073" y="2332"/>
                    </a:lnTo>
                    <a:cubicBezTo>
                      <a:pt x="22527" y="778"/>
                      <a:pt x="20489" y="1"/>
                      <a:pt x="18449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4" name="Google Shape;1344;p30"/>
              <p:cNvSpPr/>
              <p:nvPr/>
            </p:nvSpPr>
            <p:spPr>
              <a:xfrm>
                <a:off x="401812" y="5185579"/>
                <a:ext cx="582037" cy="557353"/>
              </a:xfrm>
              <a:custGeom>
                <a:avLst/>
                <a:gdLst/>
                <a:ahLst/>
                <a:cxnLst/>
                <a:rect l="l" t="t" r="r" b="b"/>
                <a:pathLst>
                  <a:path w="36902" h="35337" extrusionOk="0">
                    <a:moveTo>
                      <a:pt x="18449" y="1"/>
                    </a:moveTo>
                    <a:cubicBezTo>
                      <a:pt x="16409" y="1"/>
                      <a:pt x="14368" y="778"/>
                      <a:pt x="12814" y="2332"/>
                    </a:cubicBezTo>
                    <a:lnTo>
                      <a:pt x="3108" y="12037"/>
                    </a:lnTo>
                    <a:cubicBezTo>
                      <a:pt x="0" y="15145"/>
                      <a:pt x="0" y="20189"/>
                      <a:pt x="3108" y="23297"/>
                    </a:cubicBezTo>
                    <a:lnTo>
                      <a:pt x="12814" y="33017"/>
                    </a:lnTo>
                    <a:cubicBezTo>
                      <a:pt x="14368" y="34564"/>
                      <a:pt x="16405" y="35337"/>
                      <a:pt x="18443" y="35337"/>
                    </a:cubicBezTo>
                    <a:cubicBezTo>
                      <a:pt x="20481" y="35337"/>
                      <a:pt x="22519" y="34564"/>
                      <a:pt x="24073" y="33017"/>
                    </a:cubicBezTo>
                    <a:lnTo>
                      <a:pt x="33794" y="23297"/>
                    </a:lnTo>
                    <a:cubicBezTo>
                      <a:pt x="36902" y="20189"/>
                      <a:pt x="36902" y="15145"/>
                      <a:pt x="33794" y="12037"/>
                    </a:cubicBezTo>
                    <a:lnTo>
                      <a:pt x="24073" y="2332"/>
                    </a:lnTo>
                    <a:cubicBezTo>
                      <a:pt x="22527" y="778"/>
                      <a:pt x="20489" y="1"/>
                      <a:pt x="18449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>
                      <a:alpha val="31360"/>
                    </a:schemeClr>
                  </a:gs>
                  <a:gs pos="22000">
                    <a:schemeClr val="lt1">
                      <a:alpha val="31360"/>
                    </a:schemeClr>
                  </a:gs>
                  <a:gs pos="45000">
                    <a:srgbClr val="FFFFFF">
                      <a:alpha val="0"/>
                      <a:alpha val="31360"/>
                    </a:srgbClr>
                  </a:gs>
                  <a:gs pos="100000">
                    <a:srgbClr val="0C0A9E">
                      <a:alpha val="50196"/>
                      <a:alpha val="3136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5" name="Google Shape;1345;p30"/>
              <p:cNvSpPr/>
              <p:nvPr/>
            </p:nvSpPr>
            <p:spPr>
              <a:xfrm>
                <a:off x="880250" y="4835979"/>
                <a:ext cx="582037" cy="557353"/>
              </a:xfrm>
              <a:custGeom>
                <a:avLst/>
                <a:gdLst/>
                <a:ahLst/>
                <a:cxnLst/>
                <a:rect l="l" t="t" r="r" b="b"/>
                <a:pathLst>
                  <a:path w="36902" h="35337" extrusionOk="0">
                    <a:moveTo>
                      <a:pt x="18449" y="1"/>
                    </a:moveTo>
                    <a:cubicBezTo>
                      <a:pt x="16409" y="1"/>
                      <a:pt x="14368" y="778"/>
                      <a:pt x="12814" y="2332"/>
                    </a:cubicBezTo>
                    <a:lnTo>
                      <a:pt x="3108" y="12037"/>
                    </a:lnTo>
                    <a:cubicBezTo>
                      <a:pt x="0" y="15145"/>
                      <a:pt x="0" y="20189"/>
                      <a:pt x="3108" y="23297"/>
                    </a:cubicBezTo>
                    <a:lnTo>
                      <a:pt x="12814" y="33017"/>
                    </a:lnTo>
                    <a:cubicBezTo>
                      <a:pt x="14368" y="34564"/>
                      <a:pt x="16405" y="35337"/>
                      <a:pt x="18443" y="35337"/>
                    </a:cubicBezTo>
                    <a:cubicBezTo>
                      <a:pt x="20481" y="35337"/>
                      <a:pt x="22519" y="34564"/>
                      <a:pt x="24073" y="33017"/>
                    </a:cubicBezTo>
                    <a:lnTo>
                      <a:pt x="33794" y="23297"/>
                    </a:lnTo>
                    <a:cubicBezTo>
                      <a:pt x="36902" y="20189"/>
                      <a:pt x="36902" y="15145"/>
                      <a:pt x="33794" y="12037"/>
                    </a:cubicBezTo>
                    <a:lnTo>
                      <a:pt x="24073" y="2332"/>
                    </a:lnTo>
                    <a:cubicBezTo>
                      <a:pt x="22527" y="778"/>
                      <a:pt x="20489" y="1"/>
                      <a:pt x="18449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46" name="Google Shape;1346;p30"/>
            <p:cNvGrpSpPr/>
            <p:nvPr/>
          </p:nvGrpSpPr>
          <p:grpSpPr>
            <a:xfrm>
              <a:off x="-623241" y="3946426"/>
              <a:ext cx="2833357" cy="1421047"/>
              <a:chOff x="-677366" y="4067276"/>
              <a:chExt cx="2833357" cy="1421047"/>
            </a:xfrm>
          </p:grpSpPr>
          <p:sp>
            <p:nvSpPr>
              <p:cNvPr id="1347" name="Google Shape;1347;p30"/>
              <p:cNvSpPr/>
              <p:nvPr/>
            </p:nvSpPr>
            <p:spPr>
              <a:xfrm rot="5400000">
                <a:off x="28789" y="3361120"/>
                <a:ext cx="1421047" cy="2833357"/>
              </a:xfrm>
              <a:custGeom>
                <a:avLst/>
                <a:gdLst/>
                <a:ahLst/>
                <a:cxnLst/>
                <a:rect l="l" t="t" r="r" b="b"/>
                <a:pathLst>
                  <a:path w="34647" h="69081" extrusionOk="0">
                    <a:moveTo>
                      <a:pt x="34434" y="1"/>
                    </a:moveTo>
                    <a:lnTo>
                      <a:pt x="25429" y="8990"/>
                    </a:lnTo>
                    <a:lnTo>
                      <a:pt x="25383" y="9051"/>
                    </a:lnTo>
                    <a:lnTo>
                      <a:pt x="25383" y="32651"/>
                    </a:lnTo>
                    <a:lnTo>
                      <a:pt x="15130" y="42920"/>
                    </a:lnTo>
                    <a:lnTo>
                      <a:pt x="15084" y="42951"/>
                    </a:lnTo>
                    <a:lnTo>
                      <a:pt x="15084" y="60472"/>
                    </a:lnTo>
                    <a:lnTo>
                      <a:pt x="9614" y="65957"/>
                    </a:lnTo>
                    <a:lnTo>
                      <a:pt x="0" y="65957"/>
                    </a:lnTo>
                    <a:lnTo>
                      <a:pt x="0" y="69080"/>
                    </a:lnTo>
                    <a:lnTo>
                      <a:pt x="320" y="69080"/>
                    </a:lnTo>
                    <a:lnTo>
                      <a:pt x="320" y="66262"/>
                    </a:lnTo>
                    <a:lnTo>
                      <a:pt x="9751" y="66262"/>
                    </a:lnTo>
                    <a:lnTo>
                      <a:pt x="15389" y="60609"/>
                    </a:lnTo>
                    <a:lnTo>
                      <a:pt x="15389" y="43088"/>
                    </a:lnTo>
                    <a:lnTo>
                      <a:pt x="25658" y="32819"/>
                    </a:lnTo>
                    <a:lnTo>
                      <a:pt x="25688" y="32788"/>
                    </a:lnTo>
                    <a:lnTo>
                      <a:pt x="25688" y="9188"/>
                    </a:lnTo>
                    <a:lnTo>
                      <a:pt x="34647" y="214"/>
                    </a:lnTo>
                    <a:lnTo>
                      <a:pt x="34434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348" name="Google Shape;1348;p30"/>
              <p:cNvGrpSpPr/>
              <p:nvPr/>
            </p:nvGrpSpPr>
            <p:grpSpPr>
              <a:xfrm>
                <a:off x="317735" y="4614472"/>
                <a:ext cx="161977" cy="161940"/>
                <a:chOff x="1101075" y="2142375"/>
                <a:chExt cx="439200" cy="439100"/>
              </a:xfrm>
            </p:grpSpPr>
            <p:sp>
              <p:nvSpPr>
                <p:cNvPr id="1349" name="Google Shape;1349;p30"/>
                <p:cNvSpPr/>
                <p:nvPr/>
              </p:nvSpPr>
              <p:spPr>
                <a:xfrm>
                  <a:off x="1101075" y="2142375"/>
                  <a:ext cx="439200" cy="43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8" h="17564" extrusionOk="0">
                      <a:moveTo>
                        <a:pt x="8792" y="1291"/>
                      </a:moveTo>
                      <a:cubicBezTo>
                        <a:pt x="10711" y="1291"/>
                        <a:pt x="12631" y="2008"/>
                        <a:pt x="14094" y="3501"/>
                      </a:cubicBezTo>
                      <a:cubicBezTo>
                        <a:pt x="15526" y="4902"/>
                        <a:pt x="16303" y="6807"/>
                        <a:pt x="16303" y="8803"/>
                      </a:cubicBezTo>
                      <a:cubicBezTo>
                        <a:pt x="16303" y="10814"/>
                        <a:pt x="15526" y="12688"/>
                        <a:pt x="14094" y="14120"/>
                      </a:cubicBezTo>
                      <a:cubicBezTo>
                        <a:pt x="12692" y="15552"/>
                        <a:pt x="10788" y="16329"/>
                        <a:pt x="8792" y="16329"/>
                      </a:cubicBezTo>
                      <a:cubicBezTo>
                        <a:pt x="6780" y="16329"/>
                        <a:pt x="4906" y="15552"/>
                        <a:pt x="3474" y="14120"/>
                      </a:cubicBezTo>
                      <a:cubicBezTo>
                        <a:pt x="2042" y="12718"/>
                        <a:pt x="1265" y="10814"/>
                        <a:pt x="1265" y="8803"/>
                      </a:cubicBezTo>
                      <a:cubicBezTo>
                        <a:pt x="1265" y="6807"/>
                        <a:pt x="2042" y="4918"/>
                        <a:pt x="3474" y="3501"/>
                      </a:cubicBezTo>
                      <a:cubicBezTo>
                        <a:pt x="4937" y="2023"/>
                        <a:pt x="6857" y="1291"/>
                        <a:pt x="8792" y="1291"/>
                      </a:cubicBezTo>
                      <a:close/>
                      <a:moveTo>
                        <a:pt x="8784" y="0"/>
                      </a:moveTo>
                      <a:cubicBezTo>
                        <a:pt x="6537" y="0"/>
                        <a:pt x="4289" y="857"/>
                        <a:pt x="2575" y="2571"/>
                      </a:cubicBezTo>
                      <a:cubicBezTo>
                        <a:pt x="915" y="4232"/>
                        <a:pt x="1" y="6441"/>
                        <a:pt x="1" y="8788"/>
                      </a:cubicBezTo>
                      <a:cubicBezTo>
                        <a:pt x="1" y="11134"/>
                        <a:pt x="915" y="13343"/>
                        <a:pt x="2575" y="15004"/>
                      </a:cubicBezTo>
                      <a:cubicBezTo>
                        <a:pt x="4236" y="16649"/>
                        <a:pt x="6445" y="17563"/>
                        <a:pt x="8792" y="17563"/>
                      </a:cubicBezTo>
                      <a:cubicBezTo>
                        <a:pt x="11123" y="17563"/>
                        <a:pt x="13332" y="16649"/>
                        <a:pt x="14993" y="15004"/>
                      </a:cubicBezTo>
                      <a:cubicBezTo>
                        <a:pt x="16653" y="13343"/>
                        <a:pt x="17568" y="11134"/>
                        <a:pt x="17568" y="8788"/>
                      </a:cubicBezTo>
                      <a:cubicBezTo>
                        <a:pt x="17568" y="6441"/>
                        <a:pt x="16653" y="4232"/>
                        <a:pt x="14993" y="2571"/>
                      </a:cubicBezTo>
                      <a:cubicBezTo>
                        <a:pt x="13279" y="857"/>
                        <a:pt x="11031" y="0"/>
                        <a:pt x="878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0" name="Google Shape;1350;p30"/>
                <p:cNvSpPr/>
                <p:nvPr/>
              </p:nvSpPr>
              <p:spPr>
                <a:xfrm>
                  <a:off x="1189450" y="2242350"/>
                  <a:ext cx="262850" cy="23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14" h="9588" extrusionOk="0">
                      <a:moveTo>
                        <a:pt x="5257" y="1269"/>
                      </a:moveTo>
                      <a:cubicBezTo>
                        <a:pt x="6171" y="1269"/>
                        <a:pt x="7054" y="1604"/>
                        <a:pt x="7771" y="2290"/>
                      </a:cubicBezTo>
                      <a:cubicBezTo>
                        <a:pt x="9127" y="3692"/>
                        <a:pt x="9127" y="5931"/>
                        <a:pt x="7771" y="7302"/>
                      </a:cubicBezTo>
                      <a:cubicBezTo>
                        <a:pt x="7070" y="7988"/>
                        <a:pt x="6159" y="8331"/>
                        <a:pt x="5253" y="8331"/>
                      </a:cubicBezTo>
                      <a:cubicBezTo>
                        <a:pt x="4346" y="8331"/>
                        <a:pt x="3444" y="7988"/>
                        <a:pt x="2758" y="7302"/>
                      </a:cubicBezTo>
                      <a:cubicBezTo>
                        <a:pt x="1387" y="5916"/>
                        <a:pt x="1387" y="3661"/>
                        <a:pt x="2758" y="2290"/>
                      </a:cubicBezTo>
                      <a:cubicBezTo>
                        <a:pt x="3444" y="1604"/>
                        <a:pt x="4342" y="1269"/>
                        <a:pt x="5257" y="1269"/>
                      </a:cubicBezTo>
                      <a:close/>
                      <a:moveTo>
                        <a:pt x="5255" y="1"/>
                      </a:moveTo>
                      <a:cubicBezTo>
                        <a:pt x="4026" y="1"/>
                        <a:pt x="2796" y="469"/>
                        <a:pt x="1859" y="1406"/>
                      </a:cubicBezTo>
                      <a:cubicBezTo>
                        <a:pt x="0" y="3265"/>
                        <a:pt x="0" y="6312"/>
                        <a:pt x="1859" y="8186"/>
                      </a:cubicBezTo>
                      <a:cubicBezTo>
                        <a:pt x="2788" y="9116"/>
                        <a:pt x="4038" y="9588"/>
                        <a:pt x="5257" y="9588"/>
                      </a:cubicBezTo>
                      <a:cubicBezTo>
                        <a:pt x="6491" y="9588"/>
                        <a:pt x="7710" y="9131"/>
                        <a:pt x="8639" y="8186"/>
                      </a:cubicBezTo>
                      <a:cubicBezTo>
                        <a:pt x="10513" y="6312"/>
                        <a:pt x="10513" y="3265"/>
                        <a:pt x="8639" y="1406"/>
                      </a:cubicBezTo>
                      <a:cubicBezTo>
                        <a:pt x="7710" y="469"/>
                        <a:pt x="6483" y="1"/>
                        <a:pt x="525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351" name="Google Shape;1351;p30"/>
              <p:cNvGrpSpPr/>
              <p:nvPr/>
            </p:nvGrpSpPr>
            <p:grpSpPr>
              <a:xfrm rot="10800000">
                <a:off x="1700151" y="5032693"/>
                <a:ext cx="161977" cy="161940"/>
                <a:chOff x="1101075" y="2142375"/>
                <a:chExt cx="439200" cy="439100"/>
              </a:xfrm>
            </p:grpSpPr>
            <p:sp>
              <p:nvSpPr>
                <p:cNvPr id="1352" name="Google Shape;1352;p30"/>
                <p:cNvSpPr/>
                <p:nvPr/>
              </p:nvSpPr>
              <p:spPr>
                <a:xfrm>
                  <a:off x="1101075" y="2142375"/>
                  <a:ext cx="439200" cy="43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8" h="17564" extrusionOk="0">
                      <a:moveTo>
                        <a:pt x="8792" y="1291"/>
                      </a:moveTo>
                      <a:cubicBezTo>
                        <a:pt x="10711" y="1291"/>
                        <a:pt x="12631" y="2008"/>
                        <a:pt x="14094" y="3501"/>
                      </a:cubicBezTo>
                      <a:cubicBezTo>
                        <a:pt x="15526" y="4902"/>
                        <a:pt x="16303" y="6807"/>
                        <a:pt x="16303" y="8803"/>
                      </a:cubicBezTo>
                      <a:cubicBezTo>
                        <a:pt x="16303" y="10814"/>
                        <a:pt x="15526" y="12688"/>
                        <a:pt x="14094" y="14120"/>
                      </a:cubicBezTo>
                      <a:cubicBezTo>
                        <a:pt x="12692" y="15552"/>
                        <a:pt x="10788" y="16329"/>
                        <a:pt x="8792" y="16329"/>
                      </a:cubicBezTo>
                      <a:cubicBezTo>
                        <a:pt x="6780" y="16329"/>
                        <a:pt x="4906" y="15552"/>
                        <a:pt x="3474" y="14120"/>
                      </a:cubicBezTo>
                      <a:cubicBezTo>
                        <a:pt x="2042" y="12718"/>
                        <a:pt x="1265" y="10814"/>
                        <a:pt x="1265" y="8803"/>
                      </a:cubicBezTo>
                      <a:cubicBezTo>
                        <a:pt x="1265" y="6807"/>
                        <a:pt x="2042" y="4918"/>
                        <a:pt x="3474" y="3501"/>
                      </a:cubicBezTo>
                      <a:cubicBezTo>
                        <a:pt x="4937" y="2023"/>
                        <a:pt x="6857" y="1291"/>
                        <a:pt x="8792" y="1291"/>
                      </a:cubicBezTo>
                      <a:close/>
                      <a:moveTo>
                        <a:pt x="8784" y="0"/>
                      </a:moveTo>
                      <a:cubicBezTo>
                        <a:pt x="6537" y="0"/>
                        <a:pt x="4289" y="857"/>
                        <a:pt x="2575" y="2571"/>
                      </a:cubicBezTo>
                      <a:cubicBezTo>
                        <a:pt x="915" y="4232"/>
                        <a:pt x="1" y="6441"/>
                        <a:pt x="1" y="8788"/>
                      </a:cubicBezTo>
                      <a:cubicBezTo>
                        <a:pt x="1" y="11134"/>
                        <a:pt x="915" y="13343"/>
                        <a:pt x="2575" y="15004"/>
                      </a:cubicBezTo>
                      <a:cubicBezTo>
                        <a:pt x="4236" y="16649"/>
                        <a:pt x="6445" y="17563"/>
                        <a:pt x="8792" y="17563"/>
                      </a:cubicBezTo>
                      <a:cubicBezTo>
                        <a:pt x="11123" y="17563"/>
                        <a:pt x="13332" y="16649"/>
                        <a:pt x="14993" y="15004"/>
                      </a:cubicBezTo>
                      <a:cubicBezTo>
                        <a:pt x="16653" y="13343"/>
                        <a:pt x="17568" y="11134"/>
                        <a:pt x="17568" y="8788"/>
                      </a:cubicBezTo>
                      <a:cubicBezTo>
                        <a:pt x="17568" y="6441"/>
                        <a:pt x="16653" y="4232"/>
                        <a:pt x="14993" y="2571"/>
                      </a:cubicBezTo>
                      <a:cubicBezTo>
                        <a:pt x="13279" y="857"/>
                        <a:pt x="11031" y="0"/>
                        <a:pt x="878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3" name="Google Shape;1353;p30"/>
                <p:cNvSpPr/>
                <p:nvPr/>
              </p:nvSpPr>
              <p:spPr>
                <a:xfrm>
                  <a:off x="1189450" y="2242350"/>
                  <a:ext cx="262850" cy="23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14" h="9588" extrusionOk="0">
                      <a:moveTo>
                        <a:pt x="5257" y="1269"/>
                      </a:moveTo>
                      <a:cubicBezTo>
                        <a:pt x="6171" y="1269"/>
                        <a:pt x="7054" y="1604"/>
                        <a:pt x="7771" y="2290"/>
                      </a:cubicBezTo>
                      <a:cubicBezTo>
                        <a:pt x="9127" y="3692"/>
                        <a:pt x="9127" y="5931"/>
                        <a:pt x="7771" y="7302"/>
                      </a:cubicBezTo>
                      <a:cubicBezTo>
                        <a:pt x="7070" y="7988"/>
                        <a:pt x="6159" y="8331"/>
                        <a:pt x="5253" y="8331"/>
                      </a:cubicBezTo>
                      <a:cubicBezTo>
                        <a:pt x="4346" y="8331"/>
                        <a:pt x="3444" y="7988"/>
                        <a:pt x="2758" y="7302"/>
                      </a:cubicBezTo>
                      <a:cubicBezTo>
                        <a:pt x="1387" y="5916"/>
                        <a:pt x="1387" y="3661"/>
                        <a:pt x="2758" y="2290"/>
                      </a:cubicBezTo>
                      <a:cubicBezTo>
                        <a:pt x="3444" y="1604"/>
                        <a:pt x="4342" y="1269"/>
                        <a:pt x="5257" y="1269"/>
                      </a:cubicBezTo>
                      <a:close/>
                      <a:moveTo>
                        <a:pt x="5255" y="1"/>
                      </a:moveTo>
                      <a:cubicBezTo>
                        <a:pt x="4026" y="1"/>
                        <a:pt x="2796" y="469"/>
                        <a:pt x="1859" y="1406"/>
                      </a:cubicBezTo>
                      <a:cubicBezTo>
                        <a:pt x="0" y="3265"/>
                        <a:pt x="0" y="6312"/>
                        <a:pt x="1859" y="8186"/>
                      </a:cubicBezTo>
                      <a:cubicBezTo>
                        <a:pt x="2788" y="9116"/>
                        <a:pt x="4038" y="9588"/>
                        <a:pt x="5257" y="9588"/>
                      </a:cubicBezTo>
                      <a:cubicBezTo>
                        <a:pt x="6491" y="9588"/>
                        <a:pt x="7710" y="9131"/>
                        <a:pt x="8639" y="8186"/>
                      </a:cubicBezTo>
                      <a:cubicBezTo>
                        <a:pt x="10513" y="6312"/>
                        <a:pt x="10513" y="3265"/>
                        <a:pt x="8639" y="1406"/>
                      </a:cubicBezTo>
                      <a:cubicBezTo>
                        <a:pt x="7710" y="469"/>
                        <a:pt x="6483" y="1"/>
                        <a:pt x="525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354" name="Google Shape;1354;p30"/>
            <p:cNvSpPr/>
            <p:nvPr/>
          </p:nvSpPr>
          <p:spPr>
            <a:xfrm rot="-5400000">
              <a:off x="289120" y="3696219"/>
              <a:ext cx="503090" cy="2327806"/>
            </a:xfrm>
            <a:custGeom>
              <a:avLst/>
              <a:gdLst/>
              <a:ahLst/>
              <a:cxnLst/>
              <a:rect l="l" t="t" r="r" b="b"/>
              <a:pathLst>
                <a:path w="12266" h="56755" extrusionOk="0">
                  <a:moveTo>
                    <a:pt x="6811" y="1"/>
                  </a:moveTo>
                  <a:lnTo>
                    <a:pt x="2133" y="4663"/>
                  </a:lnTo>
                  <a:lnTo>
                    <a:pt x="2133" y="16836"/>
                  </a:lnTo>
                  <a:lnTo>
                    <a:pt x="2438" y="16836"/>
                  </a:lnTo>
                  <a:lnTo>
                    <a:pt x="2438" y="4800"/>
                  </a:lnTo>
                  <a:lnTo>
                    <a:pt x="6475" y="747"/>
                  </a:lnTo>
                  <a:lnTo>
                    <a:pt x="6475" y="11793"/>
                  </a:lnTo>
                  <a:lnTo>
                    <a:pt x="11534" y="11793"/>
                  </a:lnTo>
                  <a:lnTo>
                    <a:pt x="8197" y="15130"/>
                  </a:lnTo>
                  <a:lnTo>
                    <a:pt x="11640" y="18573"/>
                  </a:lnTo>
                  <a:lnTo>
                    <a:pt x="5668" y="24546"/>
                  </a:lnTo>
                  <a:lnTo>
                    <a:pt x="5668" y="41686"/>
                  </a:lnTo>
                  <a:lnTo>
                    <a:pt x="0" y="47369"/>
                  </a:lnTo>
                  <a:lnTo>
                    <a:pt x="0" y="56754"/>
                  </a:lnTo>
                  <a:lnTo>
                    <a:pt x="305" y="56754"/>
                  </a:lnTo>
                  <a:lnTo>
                    <a:pt x="305" y="47476"/>
                  </a:lnTo>
                  <a:lnTo>
                    <a:pt x="5973" y="41823"/>
                  </a:lnTo>
                  <a:lnTo>
                    <a:pt x="5973" y="24683"/>
                  </a:lnTo>
                  <a:lnTo>
                    <a:pt x="12082" y="18573"/>
                  </a:lnTo>
                  <a:lnTo>
                    <a:pt x="8639" y="15130"/>
                  </a:lnTo>
                  <a:lnTo>
                    <a:pt x="12265" y="11488"/>
                  </a:lnTo>
                  <a:lnTo>
                    <a:pt x="6811" y="11488"/>
                  </a:lnTo>
                  <a:lnTo>
                    <a:pt x="681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5" name="Google Shape;1355;p30"/>
          <p:cNvGrpSpPr/>
          <p:nvPr/>
        </p:nvGrpSpPr>
        <p:grpSpPr>
          <a:xfrm>
            <a:off x="6323925" y="-1678249"/>
            <a:ext cx="4189199" cy="3065874"/>
            <a:chOff x="6171525" y="-1678249"/>
            <a:chExt cx="4189199" cy="3065874"/>
          </a:xfrm>
        </p:grpSpPr>
        <p:sp>
          <p:nvSpPr>
            <p:cNvPr id="1356" name="Google Shape;1356;p30"/>
            <p:cNvSpPr/>
            <p:nvPr/>
          </p:nvSpPr>
          <p:spPr>
            <a:xfrm rot="-5400000">
              <a:off x="6808863" y="-808395"/>
              <a:ext cx="1558682" cy="2833357"/>
            </a:xfrm>
            <a:custGeom>
              <a:avLst/>
              <a:gdLst/>
              <a:ahLst/>
              <a:cxnLst/>
              <a:rect l="l" t="t" r="r" b="b"/>
              <a:pathLst>
                <a:path w="34647" h="69081" extrusionOk="0">
                  <a:moveTo>
                    <a:pt x="34434" y="1"/>
                  </a:moveTo>
                  <a:lnTo>
                    <a:pt x="25429" y="8990"/>
                  </a:lnTo>
                  <a:lnTo>
                    <a:pt x="25383" y="9051"/>
                  </a:lnTo>
                  <a:lnTo>
                    <a:pt x="25383" y="32651"/>
                  </a:lnTo>
                  <a:lnTo>
                    <a:pt x="15130" y="42920"/>
                  </a:lnTo>
                  <a:lnTo>
                    <a:pt x="15084" y="42951"/>
                  </a:lnTo>
                  <a:lnTo>
                    <a:pt x="15084" y="60472"/>
                  </a:lnTo>
                  <a:lnTo>
                    <a:pt x="9614" y="65957"/>
                  </a:lnTo>
                  <a:lnTo>
                    <a:pt x="0" y="65957"/>
                  </a:lnTo>
                  <a:lnTo>
                    <a:pt x="0" y="69080"/>
                  </a:lnTo>
                  <a:lnTo>
                    <a:pt x="320" y="69080"/>
                  </a:lnTo>
                  <a:lnTo>
                    <a:pt x="320" y="66262"/>
                  </a:lnTo>
                  <a:lnTo>
                    <a:pt x="9751" y="66262"/>
                  </a:lnTo>
                  <a:lnTo>
                    <a:pt x="15389" y="60609"/>
                  </a:lnTo>
                  <a:lnTo>
                    <a:pt x="15389" y="43088"/>
                  </a:lnTo>
                  <a:lnTo>
                    <a:pt x="25658" y="32819"/>
                  </a:lnTo>
                  <a:lnTo>
                    <a:pt x="25688" y="32788"/>
                  </a:lnTo>
                  <a:lnTo>
                    <a:pt x="25688" y="9188"/>
                  </a:lnTo>
                  <a:lnTo>
                    <a:pt x="34647" y="214"/>
                  </a:lnTo>
                  <a:lnTo>
                    <a:pt x="34434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357" name="Google Shape;1357;p30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>
              <a:off x="6587425" y="-1678249"/>
              <a:ext cx="3773299" cy="28798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58" name="Google Shape;1358;p30"/>
            <p:cNvSpPr/>
            <p:nvPr/>
          </p:nvSpPr>
          <p:spPr>
            <a:xfrm>
              <a:off x="8292929" y="-80469"/>
              <a:ext cx="904284" cy="865933"/>
            </a:xfrm>
            <a:custGeom>
              <a:avLst/>
              <a:gdLst/>
              <a:ahLst/>
              <a:cxnLst/>
              <a:rect l="l" t="t" r="r" b="b"/>
              <a:pathLst>
                <a:path w="36902" h="35337" extrusionOk="0">
                  <a:moveTo>
                    <a:pt x="18449" y="1"/>
                  </a:moveTo>
                  <a:cubicBezTo>
                    <a:pt x="16409" y="1"/>
                    <a:pt x="14368" y="778"/>
                    <a:pt x="12814" y="2332"/>
                  </a:cubicBezTo>
                  <a:lnTo>
                    <a:pt x="3108" y="12037"/>
                  </a:lnTo>
                  <a:cubicBezTo>
                    <a:pt x="0" y="15145"/>
                    <a:pt x="0" y="20189"/>
                    <a:pt x="3108" y="23297"/>
                  </a:cubicBezTo>
                  <a:lnTo>
                    <a:pt x="12814" y="33017"/>
                  </a:lnTo>
                  <a:cubicBezTo>
                    <a:pt x="14368" y="34564"/>
                    <a:pt x="16405" y="35337"/>
                    <a:pt x="18443" y="35337"/>
                  </a:cubicBezTo>
                  <a:cubicBezTo>
                    <a:pt x="20481" y="35337"/>
                    <a:pt x="22519" y="34564"/>
                    <a:pt x="24073" y="33017"/>
                  </a:cubicBezTo>
                  <a:lnTo>
                    <a:pt x="33794" y="23297"/>
                  </a:lnTo>
                  <a:cubicBezTo>
                    <a:pt x="36902" y="20189"/>
                    <a:pt x="36902" y="15145"/>
                    <a:pt x="33794" y="12037"/>
                  </a:cubicBezTo>
                  <a:lnTo>
                    <a:pt x="24073" y="2332"/>
                  </a:lnTo>
                  <a:cubicBezTo>
                    <a:pt x="22527" y="778"/>
                    <a:pt x="20489" y="1"/>
                    <a:pt x="18449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8000">
                  <a:schemeClr val="lt1"/>
                </a:gs>
                <a:gs pos="56000">
                  <a:srgbClr val="FFFFFF">
                    <a:alpha val="0"/>
                  </a:srgbClr>
                </a:gs>
                <a:gs pos="74000">
                  <a:schemeClr val="lt1"/>
                </a:gs>
                <a:gs pos="100000">
                  <a:srgbClr val="0C0A9E">
                    <a:alpha val="2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9" name="Google Shape;1359;p30"/>
            <p:cNvGrpSpPr/>
            <p:nvPr/>
          </p:nvGrpSpPr>
          <p:grpSpPr>
            <a:xfrm rot="-2700000">
              <a:off x="8302147" y="61289"/>
              <a:ext cx="582044" cy="582419"/>
              <a:chOff x="959750" y="3039275"/>
              <a:chExt cx="582050" cy="582425"/>
            </a:xfrm>
          </p:grpSpPr>
          <p:sp>
            <p:nvSpPr>
              <p:cNvPr id="1360" name="Google Shape;1360;p30"/>
              <p:cNvSpPr/>
              <p:nvPr/>
            </p:nvSpPr>
            <p:spPr>
              <a:xfrm>
                <a:off x="959750" y="3498275"/>
                <a:ext cx="1234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7" extrusionOk="0">
                    <a:moveTo>
                      <a:pt x="1403" y="0"/>
                    </a:moveTo>
                    <a:lnTo>
                      <a:pt x="1" y="1402"/>
                    </a:lnTo>
                    <a:lnTo>
                      <a:pt x="3536" y="4937"/>
                    </a:lnTo>
                    <a:lnTo>
                      <a:pt x="4937" y="3535"/>
                    </a:lnTo>
                    <a:lnTo>
                      <a:pt x="1403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" name="Google Shape;1361;p30"/>
              <p:cNvSpPr/>
              <p:nvPr/>
            </p:nvSpPr>
            <p:spPr>
              <a:xfrm>
                <a:off x="1035950" y="3421700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402" y="1"/>
                    </a:moveTo>
                    <a:lnTo>
                      <a:pt x="0" y="1403"/>
                    </a:lnTo>
                    <a:lnTo>
                      <a:pt x="3535" y="4952"/>
                    </a:lnTo>
                    <a:lnTo>
                      <a:pt x="4937" y="3551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" name="Google Shape;1362;p30"/>
              <p:cNvSpPr/>
              <p:nvPr/>
            </p:nvSpPr>
            <p:spPr>
              <a:xfrm>
                <a:off x="1112500" y="3345525"/>
                <a:ext cx="123825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3" name="Google Shape;1363;p30"/>
              <p:cNvSpPr/>
              <p:nvPr/>
            </p:nvSpPr>
            <p:spPr>
              <a:xfrm>
                <a:off x="1188675" y="3268975"/>
                <a:ext cx="1238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7" extrusionOk="0">
                    <a:moveTo>
                      <a:pt x="1402" y="0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50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4" name="Google Shape;1364;p30"/>
              <p:cNvSpPr/>
              <p:nvPr/>
            </p:nvSpPr>
            <p:spPr>
              <a:xfrm>
                <a:off x="1265625" y="3192800"/>
                <a:ext cx="1234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37" extrusionOk="0">
                    <a:moveTo>
                      <a:pt x="1402" y="0"/>
                    </a:moveTo>
                    <a:lnTo>
                      <a:pt x="0" y="1386"/>
                    </a:lnTo>
                    <a:lnTo>
                      <a:pt x="3535" y="4936"/>
                    </a:lnTo>
                    <a:lnTo>
                      <a:pt x="4937" y="3535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5" name="Google Shape;1365;p30"/>
              <p:cNvSpPr/>
              <p:nvPr/>
            </p:nvSpPr>
            <p:spPr>
              <a:xfrm>
                <a:off x="1341800" y="3116225"/>
                <a:ext cx="123450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35" y="4937"/>
                    </a:lnTo>
                    <a:lnTo>
                      <a:pt x="4937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6" name="Google Shape;1366;p30"/>
              <p:cNvSpPr/>
              <p:nvPr/>
            </p:nvSpPr>
            <p:spPr>
              <a:xfrm>
                <a:off x="1418375" y="3039275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387" y="1"/>
                    </a:moveTo>
                    <a:lnTo>
                      <a:pt x="0" y="1403"/>
                    </a:lnTo>
                    <a:lnTo>
                      <a:pt x="3535" y="4953"/>
                    </a:lnTo>
                    <a:lnTo>
                      <a:pt x="4936" y="3551"/>
                    </a:lnTo>
                    <a:lnTo>
                      <a:pt x="1387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67" name="Google Shape;1367;p30"/>
            <p:cNvGrpSpPr/>
            <p:nvPr/>
          </p:nvGrpSpPr>
          <p:grpSpPr>
            <a:xfrm rot="-2700000">
              <a:off x="8551447" y="61289"/>
              <a:ext cx="582044" cy="582419"/>
              <a:chOff x="959750" y="3039275"/>
              <a:chExt cx="582050" cy="582425"/>
            </a:xfrm>
          </p:grpSpPr>
          <p:sp>
            <p:nvSpPr>
              <p:cNvPr id="1368" name="Google Shape;1368;p30"/>
              <p:cNvSpPr/>
              <p:nvPr/>
            </p:nvSpPr>
            <p:spPr>
              <a:xfrm>
                <a:off x="959750" y="3498275"/>
                <a:ext cx="1234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7" extrusionOk="0">
                    <a:moveTo>
                      <a:pt x="1403" y="0"/>
                    </a:moveTo>
                    <a:lnTo>
                      <a:pt x="1" y="1402"/>
                    </a:lnTo>
                    <a:lnTo>
                      <a:pt x="3536" y="4937"/>
                    </a:lnTo>
                    <a:lnTo>
                      <a:pt x="4937" y="3535"/>
                    </a:lnTo>
                    <a:lnTo>
                      <a:pt x="1403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9" name="Google Shape;1369;p30"/>
              <p:cNvSpPr/>
              <p:nvPr/>
            </p:nvSpPr>
            <p:spPr>
              <a:xfrm>
                <a:off x="1035950" y="3421700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402" y="1"/>
                    </a:moveTo>
                    <a:lnTo>
                      <a:pt x="0" y="1403"/>
                    </a:lnTo>
                    <a:lnTo>
                      <a:pt x="3535" y="4952"/>
                    </a:lnTo>
                    <a:lnTo>
                      <a:pt x="4937" y="3551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0" name="Google Shape;1370;p30"/>
              <p:cNvSpPr/>
              <p:nvPr/>
            </p:nvSpPr>
            <p:spPr>
              <a:xfrm>
                <a:off x="1112500" y="3345525"/>
                <a:ext cx="123825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1" name="Google Shape;1371;p30"/>
              <p:cNvSpPr/>
              <p:nvPr/>
            </p:nvSpPr>
            <p:spPr>
              <a:xfrm>
                <a:off x="1188675" y="3268975"/>
                <a:ext cx="1238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7" extrusionOk="0">
                    <a:moveTo>
                      <a:pt x="1402" y="0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50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2" name="Google Shape;1372;p30"/>
              <p:cNvSpPr/>
              <p:nvPr/>
            </p:nvSpPr>
            <p:spPr>
              <a:xfrm>
                <a:off x="1265625" y="3192800"/>
                <a:ext cx="1234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37" extrusionOk="0">
                    <a:moveTo>
                      <a:pt x="1402" y="0"/>
                    </a:moveTo>
                    <a:lnTo>
                      <a:pt x="0" y="1386"/>
                    </a:lnTo>
                    <a:lnTo>
                      <a:pt x="3535" y="4936"/>
                    </a:lnTo>
                    <a:lnTo>
                      <a:pt x="4937" y="3535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" name="Google Shape;1373;p30"/>
              <p:cNvSpPr/>
              <p:nvPr/>
            </p:nvSpPr>
            <p:spPr>
              <a:xfrm>
                <a:off x="1341800" y="3116225"/>
                <a:ext cx="123450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35" y="4937"/>
                    </a:lnTo>
                    <a:lnTo>
                      <a:pt x="4937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" name="Google Shape;1374;p30"/>
              <p:cNvSpPr/>
              <p:nvPr/>
            </p:nvSpPr>
            <p:spPr>
              <a:xfrm>
                <a:off x="1418375" y="3039275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387" y="1"/>
                    </a:moveTo>
                    <a:lnTo>
                      <a:pt x="0" y="1403"/>
                    </a:lnTo>
                    <a:lnTo>
                      <a:pt x="3535" y="4953"/>
                    </a:lnTo>
                    <a:lnTo>
                      <a:pt x="4936" y="3551"/>
                    </a:lnTo>
                    <a:lnTo>
                      <a:pt x="1387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75" name="Google Shape;1375;p30"/>
          <p:cNvGrpSpPr/>
          <p:nvPr/>
        </p:nvGrpSpPr>
        <p:grpSpPr>
          <a:xfrm rot="2700000">
            <a:off x="8945322" y="2352177"/>
            <a:ext cx="439196" cy="439096"/>
            <a:chOff x="1101075" y="2142375"/>
            <a:chExt cx="439200" cy="439100"/>
          </a:xfrm>
        </p:grpSpPr>
        <p:sp>
          <p:nvSpPr>
            <p:cNvPr id="1376" name="Google Shape;1376;p30"/>
            <p:cNvSpPr/>
            <p:nvPr/>
          </p:nvSpPr>
          <p:spPr>
            <a:xfrm>
              <a:off x="1101075" y="2142375"/>
              <a:ext cx="439200" cy="439100"/>
            </a:xfrm>
            <a:custGeom>
              <a:avLst/>
              <a:gdLst/>
              <a:ahLst/>
              <a:cxnLst/>
              <a:rect l="l" t="t" r="r" b="b"/>
              <a:pathLst>
                <a:path w="17568" h="17564" extrusionOk="0">
                  <a:moveTo>
                    <a:pt x="8792" y="1291"/>
                  </a:moveTo>
                  <a:cubicBezTo>
                    <a:pt x="10711" y="1291"/>
                    <a:pt x="12631" y="2008"/>
                    <a:pt x="14094" y="3501"/>
                  </a:cubicBezTo>
                  <a:cubicBezTo>
                    <a:pt x="15526" y="4902"/>
                    <a:pt x="16303" y="6807"/>
                    <a:pt x="16303" y="8803"/>
                  </a:cubicBezTo>
                  <a:cubicBezTo>
                    <a:pt x="16303" y="10814"/>
                    <a:pt x="15526" y="12688"/>
                    <a:pt x="14094" y="14120"/>
                  </a:cubicBezTo>
                  <a:cubicBezTo>
                    <a:pt x="12692" y="15552"/>
                    <a:pt x="10788" y="16329"/>
                    <a:pt x="8792" y="16329"/>
                  </a:cubicBezTo>
                  <a:cubicBezTo>
                    <a:pt x="6780" y="16329"/>
                    <a:pt x="4906" y="15552"/>
                    <a:pt x="3474" y="14120"/>
                  </a:cubicBezTo>
                  <a:cubicBezTo>
                    <a:pt x="2042" y="12718"/>
                    <a:pt x="1265" y="10814"/>
                    <a:pt x="1265" y="8803"/>
                  </a:cubicBezTo>
                  <a:cubicBezTo>
                    <a:pt x="1265" y="6807"/>
                    <a:pt x="2042" y="4918"/>
                    <a:pt x="3474" y="3501"/>
                  </a:cubicBezTo>
                  <a:cubicBezTo>
                    <a:pt x="4937" y="2023"/>
                    <a:pt x="6857" y="1291"/>
                    <a:pt x="8792" y="1291"/>
                  </a:cubicBezTo>
                  <a:close/>
                  <a:moveTo>
                    <a:pt x="8784" y="0"/>
                  </a:moveTo>
                  <a:cubicBezTo>
                    <a:pt x="6537" y="0"/>
                    <a:pt x="4289" y="857"/>
                    <a:pt x="2575" y="2571"/>
                  </a:cubicBezTo>
                  <a:cubicBezTo>
                    <a:pt x="915" y="4232"/>
                    <a:pt x="1" y="6441"/>
                    <a:pt x="1" y="8788"/>
                  </a:cubicBezTo>
                  <a:cubicBezTo>
                    <a:pt x="1" y="11134"/>
                    <a:pt x="915" y="13343"/>
                    <a:pt x="2575" y="15004"/>
                  </a:cubicBezTo>
                  <a:cubicBezTo>
                    <a:pt x="4236" y="16649"/>
                    <a:pt x="6445" y="17563"/>
                    <a:pt x="8792" y="17563"/>
                  </a:cubicBezTo>
                  <a:cubicBezTo>
                    <a:pt x="11123" y="17563"/>
                    <a:pt x="13332" y="16649"/>
                    <a:pt x="14993" y="15004"/>
                  </a:cubicBezTo>
                  <a:cubicBezTo>
                    <a:pt x="16653" y="13343"/>
                    <a:pt x="17568" y="11134"/>
                    <a:pt x="17568" y="8788"/>
                  </a:cubicBezTo>
                  <a:cubicBezTo>
                    <a:pt x="17568" y="6441"/>
                    <a:pt x="16653" y="4232"/>
                    <a:pt x="14993" y="2571"/>
                  </a:cubicBezTo>
                  <a:cubicBezTo>
                    <a:pt x="13279" y="857"/>
                    <a:pt x="11031" y="0"/>
                    <a:pt x="8784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30"/>
            <p:cNvSpPr/>
            <p:nvPr/>
          </p:nvSpPr>
          <p:spPr>
            <a:xfrm>
              <a:off x="1189450" y="2242350"/>
              <a:ext cx="262850" cy="239700"/>
            </a:xfrm>
            <a:custGeom>
              <a:avLst/>
              <a:gdLst/>
              <a:ahLst/>
              <a:cxnLst/>
              <a:rect l="l" t="t" r="r" b="b"/>
              <a:pathLst>
                <a:path w="10514" h="9588" extrusionOk="0">
                  <a:moveTo>
                    <a:pt x="5257" y="1269"/>
                  </a:moveTo>
                  <a:cubicBezTo>
                    <a:pt x="6171" y="1269"/>
                    <a:pt x="7054" y="1604"/>
                    <a:pt x="7771" y="2290"/>
                  </a:cubicBezTo>
                  <a:cubicBezTo>
                    <a:pt x="9127" y="3692"/>
                    <a:pt x="9127" y="5931"/>
                    <a:pt x="7771" y="7302"/>
                  </a:cubicBezTo>
                  <a:cubicBezTo>
                    <a:pt x="7070" y="7988"/>
                    <a:pt x="6159" y="8331"/>
                    <a:pt x="5253" y="8331"/>
                  </a:cubicBezTo>
                  <a:cubicBezTo>
                    <a:pt x="4346" y="8331"/>
                    <a:pt x="3444" y="7988"/>
                    <a:pt x="2758" y="7302"/>
                  </a:cubicBezTo>
                  <a:cubicBezTo>
                    <a:pt x="1387" y="5916"/>
                    <a:pt x="1387" y="3661"/>
                    <a:pt x="2758" y="2290"/>
                  </a:cubicBezTo>
                  <a:cubicBezTo>
                    <a:pt x="3444" y="1604"/>
                    <a:pt x="4342" y="1269"/>
                    <a:pt x="5257" y="1269"/>
                  </a:cubicBezTo>
                  <a:close/>
                  <a:moveTo>
                    <a:pt x="5255" y="1"/>
                  </a:moveTo>
                  <a:cubicBezTo>
                    <a:pt x="4026" y="1"/>
                    <a:pt x="2796" y="469"/>
                    <a:pt x="1859" y="1406"/>
                  </a:cubicBezTo>
                  <a:cubicBezTo>
                    <a:pt x="0" y="3265"/>
                    <a:pt x="0" y="6312"/>
                    <a:pt x="1859" y="8186"/>
                  </a:cubicBezTo>
                  <a:cubicBezTo>
                    <a:pt x="2788" y="9116"/>
                    <a:pt x="4038" y="9588"/>
                    <a:pt x="5257" y="9588"/>
                  </a:cubicBezTo>
                  <a:cubicBezTo>
                    <a:pt x="6491" y="9588"/>
                    <a:pt x="7710" y="9131"/>
                    <a:pt x="8639" y="8186"/>
                  </a:cubicBezTo>
                  <a:cubicBezTo>
                    <a:pt x="10513" y="6312"/>
                    <a:pt x="10513" y="3265"/>
                    <a:pt x="8639" y="1406"/>
                  </a:cubicBezTo>
                  <a:cubicBezTo>
                    <a:pt x="7710" y="469"/>
                    <a:pt x="6483" y="1"/>
                    <a:pt x="5255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bg>
      <p:bgPr>
        <a:solidFill>
          <a:schemeClr val="dk2"/>
        </a:solidFill>
        <a:effectLst/>
      </p:bgPr>
    </p:bg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9" name="Google Shape;1379;p31"/>
          <p:cNvGrpSpPr/>
          <p:nvPr/>
        </p:nvGrpSpPr>
        <p:grpSpPr>
          <a:xfrm>
            <a:off x="8332551" y="-7"/>
            <a:ext cx="2386151" cy="3293873"/>
            <a:chOff x="8256351" y="-7"/>
            <a:chExt cx="2386151" cy="3293873"/>
          </a:xfrm>
        </p:grpSpPr>
        <p:pic>
          <p:nvPicPr>
            <p:cNvPr id="1380" name="Google Shape;1380;p31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 rot="5400000">
              <a:off x="7886227" y="537590"/>
              <a:ext cx="3126400" cy="238615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81" name="Google Shape;1381;p31"/>
            <p:cNvGrpSpPr/>
            <p:nvPr/>
          </p:nvGrpSpPr>
          <p:grpSpPr>
            <a:xfrm rot="10800000">
              <a:off x="8452444" y="-7"/>
              <a:ext cx="325154" cy="1788670"/>
              <a:chOff x="8869019" y="-622132"/>
              <a:chExt cx="325154" cy="1788670"/>
            </a:xfrm>
          </p:grpSpPr>
          <p:sp>
            <p:nvSpPr>
              <p:cNvPr id="1382" name="Google Shape;1382;p31"/>
              <p:cNvSpPr/>
              <p:nvPr/>
            </p:nvSpPr>
            <p:spPr>
              <a:xfrm rot="10800000">
                <a:off x="8869019" y="-622132"/>
                <a:ext cx="246869" cy="1703243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383" name="Google Shape;1383;p31"/>
              <p:cNvGrpSpPr/>
              <p:nvPr/>
            </p:nvGrpSpPr>
            <p:grpSpPr>
              <a:xfrm rot="1800062">
                <a:off x="9035610" y="1007995"/>
                <a:ext cx="134040" cy="134009"/>
                <a:chOff x="1101075" y="2142375"/>
                <a:chExt cx="439200" cy="439100"/>
              </a:xfrm>
            </p:grpSpPr>
            <p:sp>
              <p:nvSpPr>
                <p:cNvPr id="1384" name="Google Shape;1384;p31"/>
                <p:cNvSpPr/>
                <p:nvPr/>
              </p:nvSpPr>
              <p:spPr>
                <a:xfrm>
                  <a:off x="1101075" y="2142375"/>
                  <a:ext cx="439200" cy="43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8" h="17564" extrusionOk="0">
                      <a:moveTo>
                        <a:pt x="8792" y="1291"/>
                      </a:moveTo>
                      <a:cubicBezTo>
                        <a:pt x="10711" y="1291"/>
                        <a:pt x="12631" y="2008"/>
                        <a:pt x="14094" y="3501"/>
                      </a:cubicBezTo>
                      <a:cubicBezTo>
                        <a:pt x="15526" y="4902"/>
                        <a:pt x="16303" y="6807"/>
                        <a:pt x="16303" y="8803"/>
                      </a:cubicBezTo>
                      <a:cubicBezTo>
                        <a:pt x="16303" y="10814"/>
                        <a:pt x="15526" y="12688"/>
                        <a:pt x="14094" y="14120"/>
                      </a:cubicBezTo>
                      <a:cubicBezTo>
                        <a:pt x="12692" y="15552"/>
                        <a:pt x="10788" y="16329"/>
                        <a:pt x="8792" y="16329"/>
                      </a:cubicBezTo>
                      <a:cubicBezTo>
                        <a:pt x="6780" y="16329"/>
                        <a:pt x="4906" y="15552"/>
                        <a:pt x="3474" y="14120"/>
                      </a:cubicBezTo>
                      <a:cubicBezTo>
                        <a:pt x="2042" y="12718"/>
                        <a:pt x="1265" y="10814"/>
                        <a:pt x="1265" y="8803"/>
                      </a:cubicBezTo>
                      <a:cubicBezTo>
                        <a:pt x="1265" y="6807"/>
                        <a:pt x="2042" y="4918"/>
                        <a:pt x="3474" y="3501"/>
                      </a:cubicBezTo>
                      <a:cubicBezTo>
                        <a:pt x="4937" y="2023"/>
                        <a:pt x="6857" y="1291"/>
                        <a:pt x="8792" y="1291"/>
                      </a:cubicBezTo>
                      <a:close/>
                      <a:moveTo>
                        <a:pt x="8784" y="0"/>
                      </a:moveTo>
                      <a:cubicBezTo>
                        <a:pt x="6537" y="0"/>
                        <a:pt x="4289" y="857"/>
                        <a:pt x="2575" y="2571"/>
                      </a:cubicBezTo>
                      <a:cubicBezTo>
                        <a:pt x="915" y="4232"/>
                        <a:pt x="1" y="6441"/>
                        <a:pt x="1" y="8788"/>
                      </a:cubicBezTo>
                      <a:cubicBezTo>
                        <a:pt x="1" y="11134"/>
                        <a:pt x="915" y="13343"/>
                        <a:pt x="2575" y="15004"/>
                      </a:cubicBezTo>
                      <a:cubicBezTo>
                        <a:pt x="4236" y="16649"/>
                        <a:pt x="6445" y="17563"/>
                        <a:pt x="8792" y="17563"/>
                      </a:cubicBezTo>
                      <a:cubicBezTo>
                        <a:pt x="11123" y="17563"/>
                        <a:pt x="13332" y="16649"/>
                        <a:pt x="14993" y="15004"/>
                      </a:cubicBezTo>
                      <a:cubicBezTo>
                        <a:pt x="16653" y="13343"/>
                        <a:pt x="17568" y="11134"/>
                        <a:pt x="17568" y="8788"/>
                      </a:cubicBezTo>
                      <a:cubicBezTo>
                        <a:pt x="17568" y="6441"/>
                        <a:pt x="16653" y="4232"/>
                        <a:pt x="14993" y="2571"/>
                      </a:cubicBezTo>
                      <a:cubicBezTo>
                        <a:pt x="13279" y="857"/>
                        <a:pt x="11031" y="0"/>
                        <a:pt x="878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40000">
                      <a:srgbClr val="FF9900">
                        <a:alpha val="4078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2698631" scaled="0"/>
                </a:gradFill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5" name="Google Shape;1385;p31"/>
                <p:cNvSpPr/>
                <p:nvPr/>
              </p:nvSpPr>
              <p:spPr>
                <a:xfrm>
                  <a:off x="1189450" y="2242350"/>
                  <a:ext cx="262850" cy="23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14" h="9588" extrusionOk="0">
                      <a:moveTo>
                        <a:pt x="5257" y="1269"/>
                      </a:moveTo>
                      <a:cubicBezTo>
                        <a:pt x="6171" y="1269"/>
                        <a:pt x="7054" y="1604"/>
                        <a:pt x="7771" y="2290"/>
                      </a:cubicBezTo>
                      <a:cubicBezTo>
                        <a:pt x="9127" y="3692"/>
                        <a:pt x="9127" y="5931"/>
                        <a:pt x="7771" y="7302"/>
                      </a:cubicBezTo>
                      <a:cubicBezTo>
                        <a:pt x="7070" y="7988"/>
                        <a:pt x="6159" y="8331"/>
                        <a:pt x="5253" y="8331"/>
                      </a:cubicBezTo>
                      <a:cubicBezTo>
                        <a:pt x="4346" y="8331"/>
                        <a:pt x="3444" y="7988"/>
                        <a:pt x="2758" y="7302"/>
                      </a:cubicBezTo>
                      <a:cubicBezTo>
                        <a:pt x="1387" y="5916"/>
                        <a:pt x="1387" y="3661"/>
                        <a:pt x="2758" y="2290"/>
                      </a:cubicBezTo>
                      <a:cubicBezTo>
                        <a:pt x="3444" y="1604"/>
                        <a:pt x="4342" y="1269"/>
                        <a:pt x="5257" y="1269"/>
                      </a:cubicBezTo>
                      <a:close/>
                      <a:moveTo>
                        <a:pt x="5255" y="1"/>
                      </a:moveTo>
                      <a:cubicBezTo>
                        <a:pt x="4026" y="1"/>
                        <a:pt x="2796" y="469"/>
                        <a:pt x="1859" y="1406"/>
                      </a:cubicBezTo>
                      <a:cubicBezTo>
                        <a:pt x="0" y="3265"/>
                        <a:pt x="0" y="6312"/>
                        <a:pt x="1859" y="8186"/>
                      </a:cubicBezTo>
                      <a:cubicBezTo>
                        <a:pt x="2788" y="9116"/>
                        <a:pt x="4038" y="9588"/>
                        <a:pt x="5257" y="9588"/>
                      </a:cubicBezTo>
                      <a:cubicBezTo>
                        <a:pt x="6491" y="9588"/>
                        <a:pt x="7710" y="9131"/>
                        <a:pt x="8639" y="8186"/>
                      </a:cubicBezTo>
                      <a:cubicBezTo>
                        <a:pt x="10513" y="6312"/>
                        <a:pt x="10513" y="3265"/>
                        <a:pt x="8639" y="1406"/>
                      </a:cubicBezTo>
                      <a:cubicBezTo>
                        <a:pt x="7710" y="469"/>
                        <a:pt x="6483" y="1"/>
                        <a:pt x="525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1386" name="Google Shape;1386;p31"/>
          <p:cNvGrpSpPr/>
          <p:nvPr/>
        </p:nvGrpSpPr>
        <p:grpSpPr>
          <a:xfrm>
            <a:off x="-213525" y="171225"/>
            <a:ext cx="439200" cy="439100"/>
            <a:chOff x="1101075" y="2142375"/>
            <a:chExt cx="439200" cy="439100"/>
          </a:xfrm>
        </p:grpSpPr>
        <p:sp>
          <p:nvSpPr>
            <p:cNvPr id="1387" name="Google Shape;1387;p31"/>
            <p:cNvSpPr/>
            <p:nvPr/>
          </p:nvSpPr>
          <p:spPr>
            <a:xfrm>
              <a:off x="1101075" y="2142375"/>
              <a:ext cx="439200" cy="439100"/>
            </a:xfrm>
            <a:custGeom>
              <a:avLst/>
              <a:gdLst/>
              <a:ahLst/>
              <a:cxnLst/>
              <a:rect l="l" t="t" r="r" b="b"/>
              <a:pathLst>
                <a:path w="17568" h="17564" extrusionOk="0">
                  <a:moveTo>
                    <a:pt x="8792" y="1291"/>
                  </a:moveTo>
                  <a:cubicBezTo>
                    <a:pt x="10711" y="1291"/>
                    <a:pt x="12631" y="2008"/>
                    <a:pt x="14094" y="3501"/>
                  </a:cubicBezTo>
                  <a:cubicBezTo>
                    <a:pt x="15526" y="4902"/>
                    <a:pt x="16303" y="6807"/>
                    <a:pt x="16303" y="8803"/>
                  </a:cubicBezTo>
                  <a:cubicBezTo>
                    <a:pt x="16303" y="10814"/>
                    <a:pt x="15526" y="12688"/>
                    <a:pt x="14094" y="14120"/>
                  </a:cubicBezTo>
                  <a:cubicBezTo>
                    <a:pt x="12692" y="15552"/>
                    <a:pt x="10788" y="16329"/>
                    <a:pt x="8792" y="16329"/>
                  </a:cubicBezTo>
                  <a:cubicBezTo>
                    <a:pt x="6780" y="16329"/>
                    <a:pt x="4906" y="15552"/>
                    <a:pt x="3474" y="14120"/>
                  </a:cubicBezTo>
                  <a:cubicBezTo>
                    <a:pt x="2042" y="12718"/>
                    <a:pt x="1265" y="10814"/>
                    <a:pt x="1265" y="8803"/>
                  </a:cubicBezTo>
                  <a:cubicBezTo>
                    <a:pt x="1265" y="6807"/>
                    <a:pt x="2042" y="4918"/>
                    <a:pt x="3474" y="3501"/>
                  </a:cubicBezTo>
                  <a:cubicBezTo>
                    <a:pt x="4937" y="2023"/>
                    <a:pt x="6857" y="1291"/>
                    <a:pt x="8792" y="1291"/>
                  </a:cubicBezTo>
                  <a:close/>
                  <a:moveTo>
                    <a:pt x="8784" y="0"/>
                  </a:moveTo>
                  <a:cubicBezTo>
                    <a:pt x="6537" y="0"/>
                    <a:pt x="4289" y="857"/>
                    <a:pt x="2575" y="2571"/>
                  </a:cubicBezTo>
                  <a:cubicBezTo>
                    <a:pt x="915" y="4232"/>
                    <a:pt x="1" y="6441"/>
                    <a:pt x="1" y="8788"/>
                  </a:cubicBezTo>
                  <a:cubicBezTo>
                    <a:pt x="1" y="11134"/>
                    <a:pt x="915" y="13343"/>
                    <a:pt x="2575" y="15004"/>
                  </a:cubicBezTo>
                  <a:cubicBezTo>
                    <a:pt x="4236" y="16649"/>
                    <a:pt x="6445" y="17563"/>
                    <a:pt x="8792" y="17563"/>
                  </a:cubicBezTo>
                  <a:cubicBezTo>
                    <a:pt x="11123" y="17563"/>
                    <a:pt x="13332" y="16649"/>
                    <a:pt x="14993" y="15004"/>
                  </a:cubicBezTo>
                  <a:cubicBezTo>
                    <a:pt x="16653" y="13343"/>
                    <a:pt x="17568" y="11134"/>
                    <a:pt x="17568" y="8788"/>
                  </a:cubicBezTo>
                  <a:cubicBezTo>
                    <a:pt x="17568" y="6441"/>
                    <a:pt x="16653" y="4232"/>
                    <a:pt x="14993" y="2571"/>
                  </a:cubicBezTo>
                  <a:cubicBezTo>
                    <a:pt x="13279" y="857"/>
                    <a:pt x="11031" y="0"/>
                    <a:pt x="8784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8000">
                  <a:schemeClr val="lt1"/>
                </a:gs>
                <a:gs pos="56000">
                  <a:srgbClr val="FFFFFF">
                    <a:alpha val="0"/>
                  </a:srgbClr>
                </a:gs>
                <a:gs pos="74000">
                  <a:schemeClr val="lt1"/>
                </a:gs>
                <a:gs pos="100000">
                  <a:srgbClr val="0C0A9E">
                    <a:alpha val="2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31"/>
            <p:cNvSpPr/>
            <p:nvPr/>
          </p:nvSpPr>
          <p:spPr>
            <a:xfrm>
              <a:off x="1189450" y="2242350"/>
              <a:ext cx="262850" cy="239700"/>
            </a:xfrm>
            <a:custGeom>
              <a:avLst/>
              <a:gdLst/>
              <a:ahLst/>
              <a:cxnLst/>
              <a:rect l="l" t="t" r="r" b="b"/>
              <a:pathLst>
                <a:path w="10514" h="9588" extrusionOk="0">
                  <a:moveTo>
                    <a:pt x="5257" y="1269"/>
                  </a:moveTo>
                  <a:cubicBezTo>
                    <a:pt x="6171" y="1269"/>
                    <a:pt x="7054" y="1604"/>
                    <a:pt x="7771" y="2290"/>
                  </a:cubicBezTo>
                  <a:cubicBezTo>
                    <a:pt x="9127" y="3692"/>
                    <a:pt x="9127" y="5931"/>
                    <a:pt x="7771" y="7302"/>
                  </a:cubicBezTo>
                  <a:cubicBezTo>
                    <a:pt x="7070" y="7988"/>
                    <a:pt x="6159" y="8331"/>
                    <a:pt x="5253" y="8331"/>
                  </a:cubicBezTo>
                  <a:cubicBezTo>
                    <a:pt x="4346" y="8331"/>
                    <a:pt x="3444" y="7988"/>
                    <a:pt x="2758" y="7302"/>
                  </a:cubicBezTo>
                  <a:cubicBezTo>
                    <a:pt x="1387" y="5916"/>
                    <a:pt x="1387" y="3661"/>
                    <a:pt x="2758" y="2290"/>
                  </a:cubicBezTo>
                  <a:cubicBezTo>
                    <a:pt x="3444" y="1604"/>
                    <a:pt x="4342" y="1269"/>
                    <a:pt x="5257" y="1269"/>
                  </a:cubicBezTo>
                  <a:close/>
                  <a:moveTo>
                    <a:pt x="5255" y="1"/>
                  </a:moveTo>
                  <a:cubicBezTo>
                    <a:pt x="4026" y="1"/>
                    <a:pt x="2796" y="469"/>
                    <a:pt x="1859" y="1406"/>
                  </a:cubicBezTo>
                  <a:cubicBezTo>
                    <a:pt x="0" y="3265"/>
                    <a:pt x="0" y="6312"/>
                    <a:pt x="1859" y="8186"/>
                  </a:cubicBezTo>
                  <a:cubicBezTo>
                    <a:pt x="2788" y="9116"/>
                    <a:pt x="4038" y="9588"/>
                    <a:pt x="5257" y="9588"/>
                  </a:cubicBezTo>
                  <a:cubicBezTo>
                    <a:pt x="6491" y="9588"/>
                    <a:pt x="7710" y="9131"/>
                    <a:pt x="8639" y="8186"/>
                  </a:cubicBezTo>
                  <a:cubicBezTo>
                    <a:pt x="10513" y="6312"/>
                    <a:pt x="10513" y="3265"/>
                    <a:pt x="8639" y="1406"/>
                  </a:cubicBezTo>
                  <a:cubicBezTo>
                    <a:pt x="7710" y="469"/>
                    <a:pt x="6483" y="1"/>
                    <a:pt x="5255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8000">
                  <a:schemeClr val="lt1"/>
                </a:gs>
                <a:gs pos="56000">
                  <a:srgbClr val="FFFFFF">
                    <a:alpha val="0"/>
                  </a:srgbClr>
                </a:gs>
                <a:gs pos="74000">
                  <a:schemeClr val="lt1"/>
                </a:gs>
                <a:gs pos="100000">
                  <a:srgbClr val="0C0A9E">
                    <a:alpha val="2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9" name="Google Shape;1389;p31"/>
          <p:cNvGrpSpPr/>
          <p:nvPr/>
        </p:nvGrpSpPr>
        <p:grpSpPr>
          <a:xfrm>
            <a:off x="-1262974" y="3161328"/>
            <a:ext cx="4822591" cy="2934500"/>
            <a:chOff x="-1186774" y="3161328"/>
            <a:chExt cx="4822591" cy="2934500"/>
          </a:xfrm>
        </p:grpSpPr>
        <p:pic>
          <p:nvPicPr>
            <p:cNvPr id="1390" name="Google Shape;1390;p31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 rot="5400000">
              <a:off x="-1534175" y="3508728"/>
              <a:ext cx="2934500" cy="22396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91" name="Google Shape;1391;p31"/>
            <p:cNvSpPr/>
            <p:nvPr/>
          </p:nvSpPr>
          <p:spPr>
            <a:xfrm rot="-5400000">
              <a:off x="-184180" y="3596444"/>
              <a:ext cx="503090" cy="2327806"/>
            </a:xfrm>
            <a:custGeom>
              <a:avLst/>
              <a:gdLst/>
              <a:ahLst/>
              <a:cxnLst/>
              <a:rect l="l" t="t" r="r" b="b"/>
              <a:pathLst>
                <a:path w="12266" h="56755" extrusionOk="0">
                  <a:moveTo>
                    <a:pt x="6811" y="1"/>
                  </a:moveTo>
                  <a:lnTo>
                    <a:pt x="2133" y="4663"/>
                  </a:lnTo>
                  <a:lnTo>
                    <a:pt x="2133" y="16836"/>
                  </a:lnTo>
                  <a:lnTo>
                    <a:pt x="2438" y="16836"/>
                  </a:lnTo>
                  <a:lnTo>
                    <a:pt x="2438" y="4800"/>
                  </a:lnTo>
                  <a:lnTo>
                    <a:pt x="6475" y="747"/>
                  </a:lnTo>
                  <a:lnTo>
                    <a:pt x="6475" y="11793"/>
                  </a:lnTo>
                  <a:lnTo>
                    <a:pt x="11534" y="11793"/>
                  </a:lnTo>
                  <a:lnTo>
                    <a:pt x="8197" y="15130"/>
                  </a:lnTo>
                  <a:lnTo>
                    <a:pt x="11640" y="18573"/>
                  </a:lnTo>
                  <a:lnTo>
                    <a:pt x="5668" y="24546"/>
                  </a:lnTo>
                  <a:lnTo>
                    <a:pt x="5668" y="41686"/>
                  </a:lnTo>
                  <a:lnTo>
                    <a:pt x="0" y="47369"/>
                  </a:lnTo>
                  <a:lnTo>
                    <a:pt x="0" y="56754"/>
                  </a:lnTo>
                  <a:lnTo>
                    <a:pt x="305" y="56754"/>
                  </a:lnTo>
                  <a:lnTo>
                    <a:pt x="305" y="47476"/>
                  </a:lnTo>
                  <a:lnTo>
                    <a:pt x="5973" y="41823"/>
                  </a:lnTo>
                  <a:lnTo>
                    <a:pt x="5973" y="24683"/>
                  </a:lnTo>
                  <a:lnTo>
                    <a:pt x="12082" y="18573"/>
                  </a:lnTo>
                  <a:lnTo>
                    <a:pt x="8639" y="15130"/>
                  </a:lnTo>
                  <a:lnTo>
                    <a:pt x="12265" y="11488"/>
                  </a:lnTo>
                  <a:lnTo>
                    <a:pt x="6811" y="11488"/>
                  </a:lnTo>
                  <a:lnTo>
                    <a:pt x="6811" y="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8000">
                  <a:schemeClr val="lt1"/>
                </a:gs>
                <a:gs pos="56000">
                  <a:srgbClr val="FFFFFF">
                    <a:alpha val="0"/>
                  </a:srgbClr>
                </a:gs>
                <a:gs pos="74000">
                  <a:schemeClr val="lt1"/>
                </a:gs>
                <a:gs pos="100000">
                  <a:srgbClr val="9900FF">
                    <a:alpha val="28627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92" name="Google Shape;1392;p31"/>
            <p:cNvGrpSpPr/>
            <p:nvPr/>
          </p:nvGrpSpPr>
          <p:grpSpPr>
            <a:xfrm>
              <a:off x="58899" y="4608583"/>
              <a:ext cx="604346" cy="657081"/>
              <a:chOff x="58899" y="4608583"/>
              <a:chExt cx="604346" cy="657081"/>
            </a:xfrm>
          </p:grpSpPr>
          <p:grpSp>
            <p:nvGrpSpPr>
              <p:cNvPr id="1393" name="Google Shape;1393;p31"/>
              <p:cNvGrpSpPr/>
              <p:nvPr/>
            </p:nvGrpSpPr>
            <p:grpSpPr>
              <a:xfrm rot="10800000">
                <a:off x="58899" y="4608583"/>
                <a:ext cx="328346" cy="328531"/>
                <a:chOff x="3678700" y="407275"/>
                <a:chExt cx="708100" cy="708500"/>
              </a:xfrm>
            </p:grpSpPr>
            <p:sp>
              <p:nvSpPr>
                <p:cNvPr id="1394" name="Google Shape;1394;p31"/>
                <p:cNvSpPr/>
                <p:nvPr/>
              </p:nvSpPr>
              <p:spPr>
                <a:xfrm>
                  <a:off x="3678700" y="4072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5" name="Google Shape;1395;p31"/>
                <p:cNvSpPr/>
                <p:nvPr/>
              </p:nvSpPr>
              <p:spPr>
                <a:xfrm>
                  <a:off x="3754875" y="483475"/>
                  <a:ext cx="249900" cy="24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5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6" name="Google Shape;1396;p31"/>
                <p:cNvSpPr/>
                <p:nvPr/>
              </p:nvSpPr>
              <p:spPr>
                <a:xfrm>
                  <a:off x="3831425" y="560025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4" y="0"/>
                      </a:moveTo>
                      <a:lnTo>
                        <a:pt x="1" y="8594"/>
                      </a:lnTo>
                      <a:lnTo>
                        <a:pt x="1403" y="9995"/>
                      </a:lnTo>
                      <a:lnTo>
                        <a:pt x="9996" y="1402"/>
                      </a:lnTo>
                      <a:lnTo>
                        <a:pt x="859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7" name="Google Shape;1397;p31"/>
                <p:cNvSpPr/>
                <p:nvPr/>
              </p:nvSpPr>
              <p:spPr>
                <a:xfrm>
                  <a:off x="3907625" y="636575"/>
                  <a:ext cx="249875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81" extrusionOk="0">
                      <a:moveTo>
                        <a:pt x="8593" y="1"/>
                      </a:moveTo>
                      <a:lnTo>
                        <a:pt x="0" y="8579"/>
                      </a:lnTo>
                      <a:lnTo>
                        <a:pt x="1402" y="9980"/>
                      </a:lnTo>
                      <a:lnTo>
                        <a:pt x="9995" y="1387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8" name="Google Shape;1398;p31"/>
                <p:cNvSpPr/>
                <p:nvPr/>
              </p:nvSpPr>
              <p:spPr>
                <a:xfrm>
                  <a:off x="3984175" y="713150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9" name="Google Shape;1399;p31"/>
                <p:cNvSpPr/>
                <p:nvPr/>
              </p:nvSpPr>
              <p:spPr>
                <a:xfrm>
                  <a:off x="4061125" y="789700"/>
                  <a:ext cx="249500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80" h="9981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80"/>
                      </a:lnTo>
                      <a:lnTo>
                        <a:pt x="9980" y="1402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0" name="Google Shape;1400;p31"/>
                <p:cNvSpPr/>
                <p:nvPr/>
              </p:nvSpPr>
              <p:spPr>
                <a:xfrm>
                  <a:off x="4136925" y="8658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401" name="Google Shape;1401;p31"/>
              <p:cNvGrpSpPr/>
              <p:nvPr/>
            </p:nvGrpSpPr>
            <p:grpSpPr>
              <a:xfrm rot="10800000">
                <a:off x="334899" y="4608583"/>
                <a:ext cx="328346" cy="328531"/>
                <a:chOff x="3678700" y="407275"/>
                <a:chExt cx="708100" cy="708500"/>
              </a:xfrm>
            </p:grpSpPr>
            <p:sp>
              <p:nvSpPr>
                <p:cNvPr id="1402" name="Google Shape;1402;p31"/>
                <p:cNvSpPr/>
                <p:nvPr/>
              </p:nvSpPr>
              <p:spPr>
                <a:xfrm>
                  <a:off x="3678700" y="4072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3" name="Google Shape;1403;p31"/>
                <p:cNvSpPr/>
                <p:nvPr/>
              </p:nvSpPr>
              <p:spPr>
                <a:xfrm>
                  <a:off x="3754875" y="483475"/>
                  <a:ext cx="249900" cy="24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5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4" name="Google Shape;1404;p31"/>
                <p:cNvSpPr/>
                <p:nvPr/>
              </p:nvSpPr>
              <p:spPr>
                <a:xfrm>
                  <a:off x="3831425" y="560025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4" y="0"/>
                      </a:moveTo>
                      <a:lnTo>
                        <a:pt x="1" y="8594"/>
                      </a:lnTo>
                      <a:lnTo>
                        <a:pt x="1403" y="9995"/>
                      </a:lnTo>
                      <a:lnTo>
                        <a:pt x="9996" y="1402"/>
                      </a:lnTo>
                      <a:lnTo>
                        <a:pt x="859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5" name="Google Shape;1405;p31"/>
                <p:cNvSpPr/>
                <p:nvPr/>
              </p:nvSpPr>
              <p:spPr>
                <a:xfrm>
                  <a:off x="3907625" y="636575"/>
                  <a:ext cx="249875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81" extrusionOk="0">
                      <a:moveTo>
                        <a:pt x="8593" y="1"/>
                      </a:moveTo>
                      <a:lnTo>
                        <a:pt x="0" y="8579"/>
                      </a:lnTo>
                      <a:lnTo>
                        <a:pt x="1402" y="9980"/>
                      </a:lnTo>
                      <a:lnTo>
                        <a:pt x="9995" y="1387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6" name="Google Shape;1406;p31"/>
                <p:cNvSpPr/>
                <p:nvPr/>
              </p:nvSpPr>
              <p:spPr>
                <a:xfrm>
                  <a:off x="3984175" y="713150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7" name="Google Shape;1407;p31"/>
                <p:cNvSpPr/>
                <p:nvPr/>
              </p:nvSpPr>
              <p:spPr>
                <a:xfrm>
                  <a:off x="4061125" y="789700"/>
                  <a:ext cx="249500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80" h="9981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80"/>
                      </a:lnTo>
                      <a:lnTo>
                        <a:pt x="9980" y="1402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8" name="Google Shape;1408;p31"/>
                <p:cNvSpPr/>
                <p:nvPr/>
              </p:nvSpPr>
              <p:spPr>
                <a:xfrm>
                  <a:off x="4136925" y="8658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409" name="Google Shape;1409;p31"/>
              <p:cNvGrpSpPr/>
              <p:nvPr/>
            </p:nvGrpSpPr>
            <p:grpSpPr>
              <a:xfrm rot="10800000">
                <a:off x="282574" y="4937133"/>
                <a:ext cx="328346" cy="328531"/>
                <a:chOff x="3678700" y="407275"/>
                <a:chExt cx="708100" cy="708500"/>
              </a:xfrm>
            </p:grpSpPr>
            <p:sp>
              <p:nvSpPr>
                <p:cNvPr id="1410" name="Google Shape;1410;p31"/>
                <p:cNvSpPr/>
                <p:nvPr/>
              </p:nvSpPr>
              <p:spPr>
                <a:xfrm>
                  <a:off x="3678700" y="4072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1" name="Google Shape;1411;p31"/>
                <p:cNvSpPr/>
                <p:nvPr/>
              </p:nvSpPr>
              <p:spPr>
                <a:xfrm>
                  <a:off x="3754875" y="483475"/>
                  <a:ext cx="249900" cy="24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5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2" name="Google Shape;1412;p31"/>
                <p:cNvSpPr/>
                <p:nvPr/>
              </p:nvSpPr>
              <p:spPr>
                <a:xfrm>
                  <a:off x="3831425" y="560025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4" y="0"/>
                      </a:moveTo>
                      <a:lnTo>
                        <a:pt x="1" y="8594"/>
                      </a:lnTo>
                      <a:lnTo>
                        <a:pt x="1403" y="9995"/>
                      </a:lnTo>
                      <a:lnTo>
                        <a:pt x="9996" y="1402"/>
                      </a:lnTo>
                      <a:lnTo>
                        <a:pt x="859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3" name="Google Shape;1413;p31"/>
                <p:cNvSpPr/>
                <p:nvPr/>
              </p:nvSpPr>
              <p:spPr>
                <a:xfrm>
                  <a:off x="3907625" y="636575"/>
                  <a:ext cx="249875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81" extrusionOk="0">
                      <a:moveTo>
                        <a:pt x="8593" y="1"/>
                      </a:moveTo>
                      <a:lnTo>
                        <a:pt x="0" y="8579"/>
                      </a:lnTo>
                      <a:lnTo>
                        <a:pt x="1402" y="9980"/>
                      </a:lnTo>
                      <a:lnTo>
                        <a:pt x="9995" y="1387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4" name="Google Shape;1414;p31"/>
                <p:cNvSpPr/>
                <p:nvPr/>
              </p:nvSpPr>
              <p:spPr>
                <a:xfrm>
                  <a:off x="3984175" y="713150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5" name="Google Shape;1415;p31"/>
                <p:cNvSpPr/>
                <p:nvPr/>
              </p:nvSpPr>
              <p:spPr>
                <a:xfrm>
                  <a:off x="4061125" y="789700"/>
                  <a:ext cx="249500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80" h="9981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80"/>
                      </a:lnTo>
                      <a:lnTo>
                        <a:pt x="9980" y="1402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6" name="Google Shape;1416;p31"/>
                <p:cNvSpPr/>
                <p:nvPr/>
              </p:nvSpPr>
              <p:spPr>
                <a:xfrm>
                  <a:off x="4136925" y="8658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17" name="Google Shape;1417;p31"/>
            <p:cNvGrpSpPr/>
            <p:nvPr/>
          </p:nvGrpSpPr>
          <p:grpSpPr>
            <a:xfrm>
              <a:off x="-923150" y="4796551"/>
              <a:ext cx="4558967" cy="134100"/>
              <a:chOff x="796100" y="3019701"/>
              <a:chExt cx="4558967" cy="134100"/>
            </a:xfrm>
          </p:grpSpPr>
          <p:sp>
            <p:nvSpPr>
              <p:cNvPr id="1418" name="Google Shape;1418;p31"/>
              <p:cNvSpPr/>
              <p:nvPr/>
            </p:nvSpPr>
            <p:spPr>
              <a:xfrm>
                <a:off x="5220967" y="3019701"/>
                <a:ext cx="134100" cy="1341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19" name="Google Shape;1419;p31"/>
              <p:cNvCxnSpPr/>
              <p:nvPr/>
            </p:nvCxnSpPr>
            <p:spPr>
              <a:xfrm>
                <a:off x="796100" y="3086750"/>
                <a:ext cx="4462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20" name="Google Shape;1420;p31"/>
              <p:cNvSpPr/>
              <p:nvPr/>
            </p:nvSpPr>
            <p:spPr>
              <a:xfrm>
                <a:off x="5251079" y="3049843"/>
                <a:ext cx="73800" cy="738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720000" y="2079325"/>
            <a:ext cx="5598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7" name="Google Shape;97;p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025725"/>
            <a:ext cx="1702500" cy="9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200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98" name="Google Shape;98;p3"/>
          <p:cNvSpPr txBox="1">
            <a:spLocks noGrp="1"/>
          </p:cNvSpPr>
          <p:nvPr>
            <p:ph type="subTitle" idx="1"/>
          </p:nvPr>
        </p:nvSpPr>
        <p:spPr>
          <a:xfrm>
            <a:off x="720000" y="3252375"/>
            <a:ext cx="5598000" cy="45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9" name="Google Shape;99;p3"/>
          <p:cNvGrpSpPr/>
          <p:nvPr/>
        </p:nvGrpSpPr>
        <p:grpSpPr>
          <a:xfrm>
            <a:off x="-539206" y="-1717975"/>
            <a:ext cx="4397193" cy="4171657"/>
            <a:chOff x="-494406" y="-1584825"/>
            <a:chExt cx="4397193" cy="4171657"/>
          </a:xfrm>
        </p:grpSpPr>
        <p:grpSp>
          <p:nvGrpSpPr>
            <p:cNvPr id="100" name="Google Shape;100;p3"/>
            <p:cNvGrpSpPr/>
            <p:nvPr/>
          </p:nvGrpSpPr>
          <p:grpSpPr>
            <a:xfrm>
              <a:off x="-494406" y="-252396"/>
              <a:ext cx="1741563" cy="1288563"/>
              <a:chOff x="-494406" y="-252396"/>
              <a:chExt cx="1741563" cy="1288563"/>
            </a:xfrm>
          </p:grpSpPr>
          <p:sp>
            <p:nvSpPr>
              <p:cNvPr id="101" name="Google Shape;101;p3"/>
              <p:cNvSpPr/>
              <p:nvPr/>
            </p:nvSpPr>
            <p:spPr>
              <a:xfrm rot="2700000">
                <a:off x="-315569" y="-53821"/>
                <a:ext cx="930891" cy="891412"/>
              </a:xfrm>
              <a:custGeom>
                <a:avLst/>
                <a:gdLst/>
                <a:ahLst/>
                <a:cxnLst/>
                <a:rect l="l" t="t" r="r" b="b"/>
                <a:pathLst>
                  <a:path w="36902" h="35337" extrusionOk="0">
                    <a:moveTo>
                      <a:pt x="18449" y="1"/>
                    </a:moveTo>
                    <a:cubicBezTo>
                      <a:pt x="16409" y="1"/>
                      <a:pt x="14368" y="778"/>
                      <a:pt x="12814" y="2332"/>
                    </a:cubicBezTo>
                    <a:lnTo>
                      <a:pt x="3108" y="12037"/>
                    </a:lnTo>
                    <a:cubicBezTo>
                      <a:pt x="0" y="15145"/>
                      <a:pt x="0" y="20189"/>
                      <a:pt x="3108" y="23297"/>
                    </a:cubicBezTo>
                    <a:lnTo>
                      <a:pt x="12814" y="33017"/>
                    </a:lnTo>
                    <a:cubicBezTo>
                      <a:pt x="14368" y="34564"/>
                      <a:pt x="16405" y="35337"/>
                      <a:pt x="18443" y="35337"/>
                    </a:cubicBezTo>
                    <a:cubicBezTo>
                      <a:pt x="20481" y="35337"/>
                      <a:pt x="22519" y="34564"/>
                      <a:pt x="24073" y="33017"/>
                    </a:cubicBezTo>
                    <a:lnTo>
                      <a:pt x="33794" y="23297"/>
                    </a:lnTo>
                    <a:cubicBezTo>
                      <a:pt x="36902" y="20189"/>
                      <a:pt x="36902" y="15145"/>
                      <a:pt x="33794" y="12037"/>
                    </a:cubicBezTo>
                    <a:lnTo>
                      <a:pt x="24073" y="2332"/>
                    </a:lnTo>
                    <a:cubicBezTo>
                      <a:pt x="22527" y="778"/>
                      <a:pt x="20489" y="1"/>
                      <a:pt x="18449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8000">
                    <a:schemeClr val="lt1"/>
                  </a:gs>
                  <a:gs pos="56000">
                    <a:srgbClr val="FFFFFF">
                      <a:alpha val="0"/>
                    </a:srgbClr>
                  </a:gs>
                  <a:gs pos="74000">
                    <a:schemeClr val="lt1"/>
                  </a:gs>
                  <a:gs pos="100000">
                    <a:srgbClr val="0C0A9E">
                      <a:alpha val="20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 rot="2700000">
                <a:off x="137431" y="-53821"/>
                <a:ext cx="930891" cy="891412"/>
              </a:xfrm>
              <a:custGeom>
                <a:avLst/>
                <a:gdLst/>
                <a:ahLst/>
                <a:cxnLst/>
                <a:rect l="l" t="t" r="r" b="b"/>
                <a:pathLst>
                  <a:path w="36902" h="35337" extrusionOk="0">
                    <a:moveTo>
                      <a:pt x="18449" y="1"/>
                    </a:moveTo>
                    <a:cubicBezTo>
                      <a:pt x="16409" y="1"/>
                      <a:pt x="14368" y="778"/>
                      <a:pt x="12814" y="2332"/>
                    </a:cubicBezTo>
                    <a:lnTo>
                      <a:pt x="3108" y="12037"/>
                    </a:lnTo>
                    <a:cubicBezTo>
                      <a:pt x="0" y="15145"/>
                      <a:pt x="0" y="20189"/>
                      <a:pt x="3108" y="23297"/>
                    </a:cubicBezTo>
                    <a:lnTo>
                      <a:pt x="12814" y="33017"/>
                    </a:lnTo>
                    <a:cubicBezTo>
                      <a:pt x="14368" y="34564"/>
                      <a:pt x="16405" y="35337"/>
                      <a:pt x="18443" y="35337"/>
                    </a:cubicBezTo>
                    <a:cubicBezTo>
                      <a:pt x="20481" y="35337"/>
                      <a:pt x="22519" y="34564"/>
                      <a:pt x="24073" y="33017"/>
                    </a:cubicBezTo>
                    <a:lnTo>
                      <a:pt x="33794" y="23297"/>
                    </a:lnTo>
                    <a:cubicBezTo>
                      <a:pt x="36902" y="20189"/>
                      <a:pt x="36902" y="15145"/>
                      <a:pt x="33794" y="12037"/>
                    </a:cubicBezTo>
                    <a:lnTo>
                      <a:pt x="24073" y="2332"/>
                    </a:lnTo>
                    <a:cubicBezTo>
                      <a:pt x="22527" y="778"/>
                      <a:pt x="20489" y="1"/>
                      <a:pt x="18449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8000">
                    <a:schemeClr val="lt1"/>
                  </a:gs>
                  <a:gs pos="56000">
                    <a:srgbClr val="FFFFFF">
                      <a:alpha val="0"/>
                    </a:srgbClr>
                  </a:gs>
                  <a:gs pos="74000">
                    <a:schemeClr val="lt1"/>
                  </a:gs>
                  <a:gs pos="100000">
                    <a:srgbClr val="0C0A9E">
                      <a:alpha val="20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3" name="Google Shape;103;p3"/>
            <p:cNvGrpSpPr/>
            <p:nvPr/>
          </p:nvGrpSpPr>
          <p:grpSpPr>
            <a:xfrm>
              <a:off x="245875" y="-51824"/>
              <a:ext cx="208200" cy="1824700"/>
              <a:chOff x="1040050" y="3812126"/>
              <a:chExt cx="208200" cy="1824700"/>
            </a:xfrm>
          </p:grpSpPr>
          <p:sp>
            <p:nvSpPr>
              <p:cNvPr id="104" name="Google Shape;104;p3"/>
              <p:cNvSpPr/>
              <p:nvPr/>
            </p:nvSpPr>
            <p:spPr>
              <a:xfrm>
                <a:off x="1040050" y="3812126"/>
                <a:ext cx="12550" cy="1824700"/>
              </a:xfrm>
              <a:custGeom>
                <a:avLst/>
                <a:gdLst/>
                <a:ahLst/>
                <a:cxnLst/>
                <a:rect l="l" t="t" r="r" b="b"/>
                <a:pathLst>
                  <a:path w="306" h="27731" extrusionOk="0">
                    <a:moveTo>
                      <a:pt x="1" y="1"/>
                    </a:moveTo>
                    <a:lnTo>
                      <a:pt x="1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3"/>
              <p:cNvSpPr/>
              <p:nvPr/>
            </p:nvSpPr>
            <p:spPr>
              <a:xfrm>
                <a:off x="1235741" y="3812126"/>
                <a:ext cx="12509" cy="1824700"/>
              </a:xfrm>
              <a:custGeom>
                <a:avLst/>
                <a:gdLst/>
                <a:ahLst/>
                <a:cxnLst/>
                <a:rect l="l" t="t" r="r" b="b"/>
                <a:pathLst>
                  <a:path w="305" h="27731" extrusionOk="0">
                    <a:moveTo>
                      <a:pt x="0" y="1"/>
                    </a:moveTo>
                    <a:lnTo>
                      <a:pt x="0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" name="Google Shape;106;p3"/>
            <p:cNvGrpSpPr/>
            <p:nvPr/>
          </p:nvGrpSpPr>
          <p:grpSpPr>
            <a:xfrm>
              <a:off x="441574" y="-36652"/>
              <a:ext cx="699940" cy="478601"/>
              <a:chOff x="39722" y="4349021"/>
              <a:chExt cx="1061964" cy="726143"/>
            </a:xfrm>
          </p:grpSpPr>
          <p:grpSp>
            <p:nvGrpSpPr>
              <p:cNvPr id="107" name="Google Shape;107;p3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108" name="Google Shape;108;p3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09" name="Google Shape;109;p3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110" name="Google Shape;110;p3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" name="Google Shape;111;p3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" name="Google Shape;112;p3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" name="Google Shape;113;p3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" name="Google Shape;114;p3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15" name="Google Shape;115;p3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" name="Google Shape;116;p3"/>
            <p:cNvGrpSpPr/>
            <p:nvPr/>
          </p:nvGrpSpPr>
          <p:grpSpPr>
            <a:xfrm>
              <a:off x="955673" y="11"/>
              <a:ext cx="592576" cy="405260"/>
              <a:chOff x="39722" y="4349021"/>
              <a:chExt cx="1061964" cy="726143"/>
            </a:xfrm>
          </p:grpSpPr>
          <p:grpSp>
            <p:nvGrpSpPr>
              <p:cNvPr id="117" name="Google Shape;117;p3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118" name="Google Shape;118;p3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19" name="Google Shape;119;p3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120" name="Google Shape;120;p3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" name="Google Shape;121;p3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" name="Google Shape;122;p3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" name="Google Shape;123;p3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" name="Google Shape;124;p3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25" name="Google Shape;125;p3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6" name="Google Shape;126;p3"/>
            <p:cNvGrpSpPr/>
            <p:nvPr/>
          </p:nvGrpSpPr>
          <p:grpSpPr>
            <a:xfrm>
              <a:off x="-1" y="621223"/>
              <a:ext cx="699940" cy="478601"/>
              <a:chOff x="39722" y="4349021"/>
              <a:chExt cx="1061964" cy="726143"/>
            </a:xfrm>
          </p:grpSpPr>
          <p:grpSp>
            <p:nvGrpSpPr>
              <p:cNvPr id="127" name="Google Shape;127;p3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128" name="Google Shape;128;p3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29" name="Google Shape;129;p3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130" name="Google Shape;130;p3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" name="Google Shape;131;p3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" name="Google Shape;132;p3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3" name="Google Shape;133;p3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4" name="Google Shape;134;p3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35" name="Google Shape;135;p3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6" name="Google Shape;136;p3"/>
            <p:cNvGrpSpPr/>
            <p:nvPr/>
          </p:nvGrpSpPr>
          <p:grpSpPr>
            <a:xfrm rot="-8100000">
              <a:off x="540898" y="-1172741"/>
              <a:ext cx="2552124" cy="3347490"/>
              <a:chOff x="2976325" y="908175"/>
              <a:chExt cx="4028179" cy="5283555"/>
            </a:xfrm>
          </p:grpSpPr>
          <p:sp>
            <p:nvSpPr>
              <p:cNvPr id="137" name="Google Shape;137;p3"/>
              <p:cNvSpPr/>
              <p:nvPr/>
            </p:nvSpPr>
            <p:spPr>
              <a:xfrm>
                <a:off x="3851189" y="1072525"/>
                <a:ext cx="3153315" cy="5119205"/>
              </a:xfrm>
              <a:custGeom>
                <a:avLst/>
                <a:gdLst/>
                <a:ahLst/>
                <a:cxnLst/>
                <a:rect l="l" t="t" r="r" b="b"/>
                <a:pathLst>
                  <a:path w="76882" h="124813" extrusionOk="0">
                    <a:moveTo>
                      <a:pt x="76668" y="0"/>
                    </a:moveTo>
                    <a:lnTo>
                      <a:pt x="63260" y="13408"/>
                    </a:lnTo>
                    <a:cubicBezTo>
                      <a:pt x="62879" y="13789"/>
                      <a:pt x="62879" y="14398"/>
                      <a:pt x="63260" y="14779"/>
                    </a:cubicBezTo>
                    <a:lnTo>
                      <a:pt x="69857" y="21376"/>
                    </a:lnTo>
                    <a:cubicBezTo>
                      <a:pt x="70116" y="21620"/>
                      <a:pt x="70116" y="22046"/>
                      <a:pt x="69857" y="22305"/>
                    </a:cubicBezTo>
                    <a:lnTo>
                      <a:pt x="46546" y="45616"/>
                    </a:lnTo>
                    <a:cubicBezTo>
                      <a:pt x="46417" y="45738"/>
                      <a:pt x="46245" y="45799"/>
                      <a:pt x="46074" y="45799"/>
                    </a:cubicBezTo>
                    <a:cubicBezTo>
                      <a:pt x="45903" y="45799"/>
                      <a:pt x="45731" y="45738"/>
                      <a:pt x="45602" y="45616"/>
                    </a:cubicBezTo>
                    <a:lnTo>
                      <a:pt x="39020" y="39019"/>
                    </a:lnTo>
                    <a:cubicBezTo>
                      <a:pt x="38822" y="38836"/>
                      <a:pt x="38593" y="38745"/>
                      <a:pt x="38334" y="38745"/>
                    </a:cubicBezTo>
                    <a:cubicBezTo>
                      <a:pt x="38060" y="38745"/>
                      <a:pt x="37831" y="38836"/>
                      <a:pt x="37649" y="39019"/>
                    </a:cubicBezTo>
                    <a:lnTo>
                      <a:pt x="23357" y="53311"/>
                    </a:lnTo>
                    <a:cubicBezTo>
                      <a:pt x="22976" y="53691"/>
                      <a:pt x="22976" y="54301"/>
                      <a:pt x="23357" y="54682"/>
                    </a:cubicBezTo>
                    <a:lnTo>
                      <a:pt x="40833" y="72142"/>
                    </a:lnTo>
                    <a:cubicBezTo>
                      <a:pt x="40939" y="72279"/>
                      <a:pt x="41016" y="72432"/>
                      <a:pt x="41016" y="72614"/>
                    </a:cubicBezTo>
                    <a:cubicBezTo>
                      <a:pt x="41016" y="72812"/>
                      <a:pt x="40955" y="72965"/>
                      <a:pt x="40833" y="73102"/>
                    </a:cubicBezTo>
                    <a:lnTo>
                      <a:pt x="27090" y="86830"/>
                    </a:lnTo>
                    <a:cubicBezTo>
                      <a:pt x="26907" y="87028"/>
                      <a:pt x="26816" y="87256"/>
                      <a:pt x="26816" y="87515"/>
                    </a:cubicBezTo>
                    <a:lnTo>
                      <a:pt x="26816" y="96276"/>
                    </a:lnTo>
                    <a:cubicBezTo>
                      <a:pt x="26816" y="96459"/>
                      <a:pt x="26755" y="96611"/>
                      <a:pt x="26618" y="96748"/>
                    </a:cubicBezTo>
                    <a:lnTo>
                      <a:pt x="13225" y="110140"/>
                    </a:lnTo>
                    <a:cubicBezTo>
                      <a:pt x="13103" y="110270"/>
                      <a:pt x="12940" y="110335"/>
                      <a:pt x="12772" y="110335"/>
                    </a:cubicBezTo>
                    <a:cubicBezTo>
                      <a:pt x="12604" y="110335"/>
                      <a:pt x="12433" y="110270"/>
                      <a:pt x="12296" y="110140"/>
                    </a:cubicBezTo>
                    <a:lnTo>
                      <a:pt x="7618" y="105448"/>
                    </a:lnTo>
                    <a:cubicBezTo>
                      <a:pt x="7428" y="105257"/>
                      <a:pt x="7180" y="105162"/>
                      <a:pt x="6933" y="105162"/>
                    </a:cubicBezTo>
                    <a:cubicBezTo>
                      <a:pt x="6685" y="105162"/>
                      <a:pt x="6438" y="105257"/>
                      <a:pt x="6247" y="105448"/>
                    </a:cubicBezTo>
                    <a:lnTo>
                      <a:pt x="381" y="111314"/>
                    </a:lnTo>
                    <a:cubicBezTo>
                      <a:pt x="1" y="111695"/>
                      <a:pt x="1" y="112304"/>
                      <a:pt x="381" y="112685"/>
                    </a:cubicBezTo>
                    <a:lnTo>
                      <a:pt x="5059" y="117378"/>
                    </a:lnTo>
                    <a:cubicBezTo>
                      <a:pt x="5181" y="117515"/>
                      <a:pt x="5257" y="117667"/>
                      <a:pt x="5257" y="117850"/>
                    </a:cubicBezTo>
                    <a:cubicBezTo>
                      <a:pt x="5257" y="118048"/>
                      <a:pt x="5196" y="118200"/>
                      <a:pt x="5059" y="118322"/>
                    </a:cubicBezTo>
                    <a:lnTo>
                      <a:pt x="3231" y="120150"/>
                    </a:lnTo>
                    <a:cubicBezTo>
                      <a:pt x="2850" y="120531"/>
                      <a:pt x="2850" y="121141"/>
                      <a:pt x="3231" y="121522"/>
                    </a:cubicBezTo>
                    <a:lnTo>
                      <a:pt x="5059" y="123365"/>
                    </a:lnTo>
                    <a:cubicBezTo>
                      <a:pt x="5333" y="123609"/>
                      <a:pt x="5333" y="124020"/>
                      <a:pt x="5059" y="124295"/>
                    </a:cubicBezTo>
                    <a:cubicBezTo>
                      <a:pt x="4914" y="124432"/>
                      <a:pt x="4754" y="124489"/>
                      <a:pt x="4602" y="124489"/>
                    </a:cubicBezTo>
                    <a:cubicBezTo>
                      <a:pt x="4449" y="124489"/>
                      <a:pt x="4305" y="124432"/>
                      <a:pt x="4190" y="124340"/>
                    </a:cubicBezTo>
                    <a:cubicBezTo>
                      <a:pt x="3962" y="124173"/>
                      <a:pt x="3825" y="123838"/>
                      <a:pt x="4038" y="123487"/>
                    </a:cubicBezTo>
                    <a:lnTo>
                      <a:pt x="3764" y="123335"/>
                    </a:lnTo>
                    <a:lnTo>
                      <a:pt x="3764" y="123335"/>
                    </a:lnTo>
                    <a:cubicBezTo>
                      <a:pt x="3459" y="123838"/>
                      <a:pt x="3672" y="124356"/>
                      <a:pt x="3992" y="124599"/>
                    </a:cubicBezTo>
                    <a:cubicBezTo>
                      <a:pt x="4175" y="124736"/>
                      <a:pt x="4373" y="124813"/>
                      <a:pt x="4602" y="124813"/>
                    </a:cubicBezTo>
                    <a:cubicBezTo>
                      <a:pt x="4830" y="124813"/>
                      <a:pt x="5059" y="124736"/>
                      <a:pt x="5272" y="124477"/>
                    </a:cubicBezTo>
                    <a:cubicBezTo>
                      <a:pt x="5455" y="124295"/>
                      <a:pt x="5562" y="124066"/>
                      <a:pt x="5562" y="123792"/>
                    </a:cubicBezTo>
                    <a:cubicBezTo>
                      <a:pt x="5562" y="123533"/>
                      <a:pt x="5455" y="123304"/>
                      <a:pt x="5272" y="123106"/>
                    </a:cubicBezTo>
                    <a:lnTo>
                      <a:pt x="3444" y="121278"/>
                    </a:lnTo>
                    <a:cubicBezTo>
                      <a:pt x="3170" y="121034"/>
                      <a:pt x="3170" y="120623"/>
                      <a:pt x="3444" y="120349"/>
                    </a:cubicBezTo>
                    <a:lnTo>
                      <a:pt x="5272" y="118520"/>
                    </a:lnTo>
                    <a:cubicBezTo>
                      <a:pt x="5455" y="118337"/>
                      <a:pt x="5562" y="118094"/>
                      <a:pt x="5562" y="117835"/>
                    </a:cubicBezTo>
                    <a:cubicBezTo>
                      <a:pt x="5562" y="117576"/>
                      <a:pt x="5455" y="117332"/>
                      <a:pt x="5272" y="117149"/>
                    </a:cubicBezTo>
                    <a:lnTo>
                      <a:pt x="579" y="112456"/>
                    </a:lnTo>
                    <a:cubicBezTo>
                      <a:pt x="320" y="112213"/>
                      <a:pt x="320" y="111801"/>
                      <a:pt x="579" y="111527"/>
                    </a:cubicBezTo>
                    <a:lnTo>
                      <a:pt x="6445" y="105661"/>
                    </a:lnTo>
                    <a:cubicBezTo>
                      <a:pt x="6575" y="105532"/>
                      <a:pt x="6742" y="105467"/>
                      <a:pt x="6912" y="105467"/>
                    </a:cubicBezTo>
                    <a:cubicBezTo>
                      <a:pt x="7081" y="105467"/>
                      <a:pt x="7253" y="105532"/>
                      <a:pt x="7390" y="105661"/>
                    </a:cubicBezTo>
                    <a:lnTo>
                      <a:pt x="12067" y="110354"/>
                    </a:lnTo>
                    <a:cubicBezTo>
                      <a:pt x="12265" y="110537"/>
                      <a:pt x="12494" y="110643"/>
                      <a:pt x="12753" y="110643"/>
                    </a:cubicBezTo>
                    <a:cubicBezTo>
                      <a:pt x="13027" y="110643"/>
                      <a:pt x="13256" y="110537"/>
                      <a:pt x="13439" y="110354"/>
                    </a:cubicBezTo>
                    <a:lnTo>
                      <a:pt x="26831" y="96961"/>
                    </a:lnTo>
                    <a:cubicBezTo>
                      <a:pt x="27014" y="96779"/>
                      <a:pt x="27120" y="96550"/>
                      <a:pt x="27120" y="96276"/>
                    </a:cubicBezTo>
                    <a:lnTo>
                      <a:pt x="27120" y="87469"/>
                    </a:lnTo>
                    <a:cubicBezTo>
                      <a:pt x="27120" y="87287"/>
                      <a:pt x="27166" y="87134"/>
                      <a:pt x="27303" y="86997"/>
                    </a:cubicBezTo>
                    <a:lnTo>
                      <a:pt x="41031" y="73270"/>
                    </a:lnTo>
                    <a:cubicBezTo>
                      <a:pt x="41412" y="72889"/>
                      <a:pt x="41412" y="72279"/>
                      <a:pt x="41031" y="71898"/>
                    </a:cubicBezTo>
                    <a:lnTo>
                      <a:pt x="23571" y="54438"/>
                    </a:lnTo>
                    <a:cubicBezTo>
                      <a:pt x="23312" y="54194"/>
                      <a:pt x="23312" y="53768"/>
                      <a:pt x="23571" y="53509"/>
                    </a:cubicBezTo>
                    <a:lnTo>
                      <a:pt x="37862" y="39217"/>
                    </a:lnTo>
                    <a:cubicBezTo>
                      <a:pt x="37984" y="39095"/>
                      <a:pt x="38155" y="39035"/>
                      <a:pt x="38327" y="39035"/>
                    </a:cubicBezTo>
                    <a:cubicBezTo>
                      <a:pt x="38498" y="39035"/>
                      <a:pt x="38669" y="39095"/>
                      <a:pt x="38791" y="39217"/>
                    </a:cubicBezTo>
                    <a:lnTo>
                      <a:pt x="45373" y="45830"/>
                    </a:lnTo>
                    <a:cubicBezTo>
                      <a:pt x="45571" y="46013"/>
                      <a:pt x="45800" y="46119"/>
                      <a:pt x="46059" y="46119"/>
                    </a:cubicBezTo>
                    <a:cubicBezTo>
                      <a:pt x="46333" y="46119"/>
                      <a:pt x="46562" y="46013"/>
                      <a:pt x="46744" y="45830"/>
                    </a:cubicBezTo>
                    <a:lnTo>
                      <a:pt x="70055" y="22519"/>
                    </a:lnTo>
                    <a:cubicBezTo>
                      <a:pt x="70436" y="22138"/>
                      <a:pt x="70436" y="21528"/>
                      <a:pt x="70055" y="21148"/>
                    </a:cubicBezTo>
                    <a:lnTo>
                      <a:pt x="63473" y="14550"/>
                    </a:lnTo>
                    <a:cubicBezTo>
                      <a:pt x="63199" y="14307"/>
                      <a:pt x="63199" y="13895"/>
                      <a:pt x="63473" y="13621"/>
                    </a:cubicBezTo>
                    <a:lnTo>
                      <a:pt x="76881" y="213"/>
                    </a:lnTo>
                    <a:lnTo>
                      <a:pt x="7666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3"/>
              <p:cNvSpPr/>
              <p:nvPr/>
            </p:nvSpPr>
            <p:spPr>
              <a:xfrm>
                <a:off x="3934943" y="908175"/>
                <a:ext cx="2925190" cy="3057668"/>
              </a:xfrm>
              <a:custGeom>
                <a:avLst/>
                <a:gdLst/>
                <a:ahLst/>
                <a:cxnLst/>
                <a:rect l="l" t="t" r="r" b="b"/>
                <a:pathLst>
                  <a:path w="71320" h="74550" extrusionOk="0">
                    <a:moveTo>
                      <a:pt x="71091" y="0"/>
                    </a:moveTo>
                    <a:lnTo>
                      <a:pt x="59679" y="11397"/>
                    </a:lnTo>
                    <a:lnTo>
                      <a:pt x="54895" y="11397"/>
                    </a:lnTo>
                    <a:lnTo>
                      <a:pt x="41015" y="25307"/>
                    </a:lnTo>
                    <a:lnTo>
                      <a:pt x="40954" y="25337"/>
                    </a:lnTo>
                    <a:lnTo>
                      <a:pt x="40954" y="42325"/>
                    </a:lnTo>
                    <a:lnTo>
                      <a:pt x="31767" y="51528"/>
                    </a:lnTo>
                    <a:lnTo>
                      <a:pt x="31721" y="51574"/>
                    </a:lnTo>
                    <a:lnTo>
                      <a:pt x="31721" y="59237"/>
                    </a:lnTo>
                    <a:lnTo>
                      <a:pt x="22824" y="68135"/>
                    </a:lnTo>
                    <a:lnTo>
                      <a:pt x="6186" y="68135"/>
                    </a:lnTo>
                    <a:lnTo>
                      <a:pt x="0" y="74321"/>
                    </a:lnTo>
                    <a:lnTo>
                      <a:pt x="229" y="74549"/>
                    </a:lnTo>
                    <a:lnTo>
                      <a:pt x="6323" y="68455"/>
                    </a:lnTo>
                    <a:lnTo>
                      <a:pt x="22945" y="68455"/>
                    </a:lnTo>
                    <a:lnTo>
                      <a:pt x="31980" y="59420"/>
                    </a:lnTo>
                    <a:lnTo>
                      <a:pt x="32026" y="59374"/>
                    </a:lnTo>
                    <a:lnTo>
                      <a:pt x="32026" y="51695"/>
                    </a:lnTo>
                    <a:lnTo>
                      <a:pt x="41229" y="42508"/>
                    </a:lnTo>
                    <a:lnTo>
                      <a:pt x="41259" y="42463"/>
                    </a:lnTo>
                    <a:lnTo>
                      <a:pt x="41259" y="25475"/>
                    </a:lnTo>
                    <a:lnTo>
                      <a:pt x="55032" y="11732"/>
                    </a:lnTo>
                    <a:lnTo>
                      <a:pt x="59786" y="11732"/>
                    </a:lnTo>
                    <a:lnTo>
                      <a:pt x="71320" y="213"/>
                    </a:lnTo>
                    <a:lnTo>
                      <a:pt x="7109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3"/>
              <p:cNvSpPr/>
              <p:nvPr/>
            </p:nvSpPr>
            <p:spPr>
              <a:xfrm>
                <a:off x="2976325" y="930036"/>
                <a:ext cx="4006263" cy="4749291"/>
              </a:xfrm>
              <a:custGeom>
                <a:avLst/>
                <a:gdLst/>
                <a:ahLst/>
                <a:cxnLst/>
                <a:rect l="l" t="t" r="r" b="b"/>
                <a:pathLst>
                  <a:path w="97678" h="115794" extrusionOk="0">
                    <a:moveTo>
                      <a:pt x="97449" y="0"/>
                    </a:moveTo>
                    <a:lnTo>
                      <a:pt x="76805" y="20645"/>
                    </a:lnTo>
                    <a:lnTo>
                      <a:pt x="76744" y="20691"/>
                    </a:lnTo>
                    <a:lnTo>
                      <a:pt x="76744" y="35927"/>
                    </a:lnTo>
                    <a:lnTo>
                      <a:pt x="63107" y="49563"/>
                    </a:lnTo>
                    <a:lnTo>
                      <a:pt x="63077" y="49608"/>
                    </a:lnTo>
                    <a:lnTo>
                      <a:pt x="63077" y="56571"/>
                    </a:lnTo>
                    <a:lnTo>
                      <a:pt x="61005" y="58659"/>
                    </a:lnTo>
                    <a:lnTo>
                      <a:pt x="61005" y="62407"/>
                    </a:lnTo>
                    <a:lnTo>
                      <a:pt x="52473" y="70939"/>
                    </a:lnTo>
                    <a:lnTo>
                      <a:pt x="52412" y="70969"/>
                    </a:lnTo>
                    <a:lnTo>
                      <a:pt x="52412" y="78541"/>
                    </a:lnTo>
                    <a:lnTo>
                      <a:pt x="46912" y="84057"/>
                    </a:lnTo>
                    <a:lnTo>
                      <a:pt x="46912" y="89633"/>
                    </a:lnTo>
                    <a:lnTo>
                      <a:pt x="33123" y="103406"/>
                    </a:lnTo>
                    <a:lnTo>
                      <a:pt x="12174" y="103406"/>
                    </a:lnTo>
                    <a:lnTo>
                      <a:pt x="0" y="115565"/>
                    </a:lnTo>
                    <a:lnTo>
                      <a:pt x="229" y="115793"/>
                    </a:lnTo>
                    <a:lnTo>
                      <a:pt x="12280" y="103711"/>
                    </a:lnTo>
                    <a:lnTo>
                      <a:pt x="33245" y="103711"/>
                    </a:lnTo>
                    <a:lnTo>
                      <a:pt x="47155" y="89801"/>
                    </a:lnTo>
                    <a:lnTo>
                      <a:pt x="47216" y="89770"/>
                    </a:lnTo>
                    <a:lnTo>
                      <a:pt x="47216" y="84179"/>
                    </a:lnTo>
                    <a:lnTo>
                      <a:pt x="52732" y="78663"/>
                    </a:lnTo>
                    <a:lnTo>
                      <a:pt x="52732" y="71106"/>
                    </a:lnTo>
                    <a:lnTo>
                      <a:pt x="61264" y="62574"/>
                    </a:lnTo>
                    <a:lnTo>
                      <a:pt x="61310" y="62513"/>
                    </a:lnTo>
                    <a:lnTo>
                      <a:pt x="61310" y="58780"/>
                    </a:lnTo>
                    <a:lnTo>
                      <a:pt x="63382" y="56708"/>
                    </a:lnTo>
                    <a:lnTo>
                      <a:pt x="63382" y="49730"/>
                    </a:lnTo>
                    <a:lnTo>
                      <a:pt x="77018" y="36109"/>
                    </a:lnTo>
                    <a:lnTo>
                      <a:pt x="77048" y="36064"/>
                    </a:lnTo>
                    <a:lnTo>
                      <a:pt x="77048" y="20828"/>
                    </a:lnTo>
                    <a:lnTo>
                      <a:pt x="97678" y="198"/>
                    </a:lnTo>
                    <a:lnTo>
                      <a:pt x="9744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Google Shape;252;p6"/>
          <p:cNvGrpSpPr/>
          <p:nvPr/>
        </p:nvGrpSpPr>
        <p:grpSpPr>
          <a:xfrm rot="-8100000">
            <a:off x="-1629951" y="-1138306"/>
            <a:ext cx="3785189" cy="3043121"/>
            <a:chOff x="7103825" y="-713112"/>
            <a:chExt cx="3785226" cy="3043150"/>
          </a:xfrm>
        </p:grpSpPr>
        <p:sp>
          <p:nvSpPr>
            <p:cNvPr id="253" name="Google Shape;253;p6"/>
            <p:cNvSpPr/>
            <p:nvPr/>
          </p:nvSpPr>
          <p:spPr>
            <a:xfrm rot="-3600017">
              <a:off x="7761095" y="-21"/>
              <a:ext cx="2152450" cy="1864030"/>
            </a:xfrm>
            <a:custGeom>
              <a:avLst/>
              <a:gdLst/>
              <a:ahLst/>
              <a:cxnLst/>
              <a:rect l="l" t="t" r="r" b="b"/>
              <a:pathLst>
                <a:path w="51285" h="44413" extrusionOk="0">
                  <a:moveTo>
                    <a:pt x="12814" y="0"/>
                  </a:moveTo>
                  <a:lnTo>
                    <a:pt x="0" y="22199"/>
                  </a:lnTo>
                  <a:lnTo>
                    <a:pt x="12814" y="44413"/>
                  </a:lnTo>
                  <a:lnTo>
                    <a:pt x="38471" y="44413"/>
                  </a:lnTo>
                  <a:lnTo>
                    <a:pt x="51285" y="22199"/>
                  </a:lnTo>
                  <a:lnTo>
                    <a:pt x="38471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22000">
                  <a:schemeClr val="lt1"/>
                </a:gs>
                <a:gs pos="45000">
                  <a:srgbClr val="FFFFFF">
                    <a:alpha val="0"/>
                  </a:srgbClr>
                </a:gs>
                <a:gs pos="100000">
                  <a:srgbClr val="0C0A9E">
                    <a:alpha val="50196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254" name="Google Shape;254;p6"/>
            <p:cNvPicPr preferRelativeResize="0"/>
            <p:nvPr/>
          </p:nvPicPr>
          <p:blipFill rotWithShape="1">
            <a:blip r:embed="rId2">
              <a:alphaModFix/>
            </a:blip>
            <a:srcRect t="17657" b="17663"/>
            <a:stretch/>
          </p:blipFill>
          <p:spPr>
            <a:xfrm>
              <a:off x="7103825" y="-713112"/>
              <a:ext cx="3785226" cy="28889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5" name="Google Shape;255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256" name="Google Shape;256;p6"/>
          <p:cNvGrpSpPr/>
          <p:nvPr/>
        </p:nvGrpSpPr>
        <p:grpSpPr>
          <a:xfrm>
            <a:off x="8106279" y="-844413"/>
            <a:ext cx="1791132" cy="2767833"/>
            <a:chOff x="8030079" y="-844413"/>
            <a:chExt cx="1791132" cy="2767833"/>
          </a:xfrm>
        </p:grpSpPr>
        <p:grpSp>
          <p:nvGrpSpPr>
            <p:cNvPr id="257" name="Google Shape;257;p6"/>
            <p:cNvGrpSpPr/>
            <p:nvPr/>
          </p:nvGrpSpPr>
          <p:grpSpPr>
            <a:xfrm rot="10800000">
              <a:off x="8566799" y="-844413"/>
              <a:ext cx="1213764" cy="2455355"/>
              <a:chOff x="-293545" y="3454371"/>
              <a:chExt cx="981772" cy="1986051"/>
            </a:xfrm>
          </p:grpSpPr>
          <p:sp>
            <p:nvSpPr>
              <p:cNvPr id="258" name="Google Shape;258;p6"/>
              <p:cNvSpPr/>
              <p:nvPr/>
            </p:nvSpPr>
            <p:spPr>
              <a:xfrm rot="10800000">
                <a:off x="-293545" y="3454371"/>
                <a:ext cx="844677" cy="1985522"/>
              </a:xfrm>
              <a:custGeom>
                <a:avLst/>
                <a:gdLst/>
                <a:ahLst/>
                <a:cxnLst/>
                <a:rect l="l" t="t" r="r" b="b"/>
                <a:pathLst>
                  <a:path w="23937" h="56267" extrusionOk="0">
                    <a:moveTo>
                      <a:pt x="12997" y="1"/>
                    </a:moveTo>
                    <a:lnTo>
                      <a:pt x="12784" y="214"/>
                    </a:lnTo>
                    <a:lnTo>
                      <a:pt x="23098" y="10513"/>
                    </a:lnTo>
                    <a:cubicBezTo>
                      <a:pt x="23434" y="10864"/>
                      <a:pt x="23632" y="11321"/>
                      <a:pt x="23632" y="11808"/>
                    </a:cubicBezTo>
                    <a:cubicBezTo>
                      <a:pt x="23632" y="12311"/>
                      <a:pt x="23434" y="12768"/>
                      <a:pt x="23098" y="13104"/>
                    </a:cubicBezTo>
                    <a:lnTo>
                      <a:pt x="21925" y="14261"/>
                    </a:lnTo>
                    <a:cubicBezTo>
                      <a:pt x="21575" y="14627"/>
                      <a:pt x="21110" y="14810"/>
                      <a:pt x="20642" y="14810"/>
                    </a:cubicBezTo>
                    <a:cubicBezTo>
                      <a:pt x="20173" y="14810"/>
                      <a:pt x="19701" y="14627"/>
                      <a:pt x="19335" y="14261"/>
                    </a:cubicBezTo>
                    <a:lnTo>
                      <a:pt x="16958" y="11885"/>
                    </a:lnTo>
                    <a:cubicBezTo>
                      <a:pt x="16547" y="11489"/>
                      <a:pt x="16029" y="11260"/>
                      <a:pt x="15435" y="11260"/>
                    </a:cubicBezTo>
                    <a:cubicBezTo>
                      <a:pt x="14841" y="11260"/>
                      <a:pt x="14307" y="11489"/>
                      <a:pt x="13911" y="11885"/>
                    </a:cubicBezTo>
                    <a:lnTo>
                      <a:pt x="12525" y="13271"/>
                    </a:lnTo>
                    <a:cubicBezTo>
                      <a:pt x="12129" y="13698"/>
                      <a:pt x="11900" y="14231"/>
                      <a:pt x="11900" y="14795"/>
                    </a:cubicBezTo>
                    <a:cubicBezTo>
                      <a:pt x="11900" y="15374"/>
                      <a:pt x="12129" y="15922"/>
                      <a:pt x="12525" y="16318"/>
                    </a:cubicBezTo>
                    <a:cubicBezTo>
                      <a:pt x="12860" y="16669"/>
                      <a:pt x="13058" y="17126"/>
                      <a:pt x="13058" y="17629"/>
                    </a:cubicBezTo>
                    <a:cubicBezTo>
                      <a:pt x="13058" y="18116"/>
                      <a:pt x="12860" y="18573"/>
                      <a:pt x="12525" y="18924"/>
                    </a:cubicBezTo>
                    <a:lnTo>
                      <a:pt x="11489" y="19944"/>
                    </a:lnTo>
                    <a:cubicBezTo>
                      <a:pt x="11154" y="20295"/>
                      <a:pt x="10696" y="20478"/>
                      <a:pt x="10209" y="20478"/>
                    </a:cubicBezTo>
                    <a:lnTo>
                      <a:pt x="9569" y="20478"/>
                    </a:lnTo>
                    <a:cubicBezTo>
                      <a:pt x="8990" y="20478"/>
                      <a:pt x="8457" y="20706"/>
                      <a:pt x="8045" y="21102"/>
                    </a:cubicBezTo>
                    <a:lnTo>
                      <a:pt x="3353" y="25810"/>
                    </a:lnTo>
                    <a:cubicBezTo>
                      <a:pt x="2515" y="26648"/>
                      <a:pt x="2515" y="28004"/>
                      <a:pt x="3353" y="28842"/>
                    </a:cubicBezTo>
                    <a:lnTo>
                      <a:pt x="10529" y="36018"/>
                    </a:lnTo>
                    <a:cubicBezTo>
                      <a:pt x="10864" y="36369"/>
                      <a:pt x="11062" y="36826"/>
                      <a:pt x="11062" y="37313"/>
                    </a:cubicBezTo>
                    <a:cubicBezTo>
                      <a:pt x="11062" y="37801"/>
                      <a:pt x="10864" y="38273"/>
                      <a:pt x="10529" y="38608"/>
                    </a:cubicBezTo>
                    <a:lnTo>
                      <a:pt x="8198" y="40940"/>
                    </a:lnTo>
                    <a:cubicBezTo>
                      <a:pt x="7802" y="41351"/>
                      <a:pt x="7573" y="41884"/>
                      <a:pt x="7573" y="42463"/>
                    </a:cubicBezTo>
                    <a:lnTo>
                      <a:pt x="7573" y="47720"/>
                    </a:lnTo>
                    <a:cubicBezTo>
                      <a:pt x="7573" y="48207"/>
                      <a:pt x="7390" y="48664"/>
                      <a:pt x="7040" y="49015"/>
                    </a:cubicBezTo>
                    <a:lnTo>
                      <a:pt x="1" y="56054"/>
                    </a:lnTo>
                    <a:lnTo>
                      <a:pt x="199" y="56267"/>
                    </a:lnTo>
                    <a:lnTo>
                      <a:pt x="7268" y="49274"/>
                    </a:lnTo>
                    <a:cubicBezTo>
                      <a:pt x="7664" y="48862"/>
                      <a:pt x="7893" y="48329"/>
                      <a:pt x="7893" y="47750"/>
                    </a:cubicBezTo>
                    <a:lnTo>
                      <a:pt x="7893" y="42494"/>
                    </a:lnTo>
                    <a:cubicBezTo>
                      <a:pt x="7893" y="42006"/>
                      <a:pt x="8091" y="41549"/>
                      <a:pt x="8426" y="41199"/>
                    </a:cubicBezTo>
                    <a:lnTo>
                      <a:pt x="10757" y="38883"/>
                    </a:lnTo>
                    <a:cubicBezTo>
                      <a:pt x="11154" y="38456"/>
                      <a:pt x="11382" y="37923"/>
                      <a:pt x="11382" y="37359"/>
                    </a:cubicBezTo>
                    <a:cubicBezTo>
                      <a:pt x="11382" y="36765"/>
                      <a:pt x="11154" y="36232"/>
                      <a:pt x="10757" y="35835"/>
                    </a:cubicBezTo>
                    <a:lnTo>
                      <a:pt x="3581" y="28644"/>
                    </a:lnTo>
                    <a:cubicBezTo>
                      <a:pt x="2850" y="27943"/>
                      <a:pt x="2850" y="26785"/>
                      <a:pt x="3581" y="26054"/>
                    </a:cubicBezTo>
                    <a:lnTo>
                      <a:pt x="8274" y="21346"/>
                    </a:lnTo>
                    <a:cubicBezTo>
                      <a:pt x="8624" y="21011"/>
                      <a:pt x="9081" y="20813"/>
                      <a:pt x="9569" y="20813"/>
                    </a:cubicBezTo>
                    <a:lnTo>
                      <a:pt x="10209" y="20813"/>
                    </a:lnTo>
                    <a:cubicBezTo>
                      <a:pt x="10788" y="20813"/>
                      <a:pt x="11321" y="20584"/>
                      <a:pt x="11732" y="20188"/>
                    </a:cubicBezTo>
                    <a:lnTo>
                      <a:pt x="12753" y="19167"/>
                    </a:lnTo>
                    <a:cubicBezTo>
                      <a:pt x="13149" y="18741"/>
                      <a:pt x="13378" y="18208"/>
                      <a:pt x="13378" y="17644"/>
                    </a:cubicBezTo>
                    <a:cubicBezTo>
                      <a:pt x="13378" y="17050"/>
                      <a:pt x="13149" y="16516"/>
                      <a:pt x="12753" y="16120"/>
                    </a:cubicBezTo>
                    <a:cubicBezTo>
                      <a:pt x="12418" y="15770"/>
                      <a:pt x="12220" y="15313"/>
                      <a:pt x="12220" y="14825"/>
                    </a:cubicBezTo>
                    <a:cubicBezTo>
                      <a:pt x="12220" y="14322"/>
                      <a:pt x="12418" y="13865"/>
                      <a:pt x="12753" y="13530"/>
                    </a:cubicBezTo>
                    <a:lnTo>
                      <a:pt x="14140" y="12128"/>
                    </a:lnTo>
                    <a:cubicBezTo>
                      <a:pt x="14490" y="11793"/>
                      <a:pt x="14947" y="11595"/>
                      <a:pt x="15435" y="11595"/>
                    </a:cubicBezTo>
                    <a:cubicBezTo>
                      <a:pt x="15938" y="11595"/>
                      <a:pt x="16395" y="11793"/>
                      <a:pt x="16730" y="12128"/>
                    </a:cubicBezTo>
                    <a:lnTo>
                      <a:pt x="19107" y="14520"/>
                    </a:lnTo>
                    <a:cubicBezTo>
                      <a:pt x="19526" y="14939"/>
                      <a:pt x="20074" y="15149"/>
                      <a:pt x="20623" y="15149"/>
                    </a:cubicBezTo>
                    <a:cubicBezTo>
                      <a:pt x="21171" y="15149"/>
                      <a:pt x="21720" y="14939"/>
                      <a:pt x="22139" y="14520"/>
                    </a:cubicBezTo>
                    <a:lnTo>
                      <a:pt x="23297" y="13347"/>
                    </a:lnTo>
                    <a:cubicBezTo>
                      <a:pt x="23708" y="12936"/>
                      <a:pt x="23936" y="12403"/>
                      <a:pt x="23936" y="11824"/>
                    </a:cubicBezTo>
                    <a:cubicBezTo>
                      <a:pt x="23936" y="11260"/>
                      <a:pt x="23708" y="10711"/>
                      <a:pt x="23297" y="10300"/>
                    </a:cubicBezTo>
                    <a:lnTo>
                      <a:pt x="12997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6"/>
              <p:cNvSpPr/>
              <p:nvPr/>
            </p:nvSpPr>
            <p:spPr>
              <a:xfrm rot="10800000">
                <a:off x="-156450" y="3454901"/>
                <a:ext cx="844677" cy="1985522"/>
              </a:xfrm>
              <a:custGeom>
                <a:avLst/>
                <a:gdLst/>
                <a:ahLst/>
                <a:cxnLst/>
                <a:rect l="l" t="t" r="r" b="b"/>
                <a:pathLst>
                  <a:path w="23937" h="56267" extrusionOk="0">
                    <a:moveTo>
                      <a:pt x="12997" y="0"/>
                    </a:moveTo>
                    <a:lnTo>
                      <a:pt x="12784" y="214"/>
                    </a:lnTo>
                    <a:lnTo>
                      <a:pt x="23098" y="10513"/>
                    </a:lnTo>
                    <a:cubicBezTo>
                      <a:pt x="23434" y="10848"/>
                      <a:pt x="23632" y="11305"/>
                      <a:pt x="23632" y="11808"/>
                    </a:cubicBezTo>
                    <a:cubicBezTo>
                      <a:pt x="23632" y="12296"/>
                      <a:pt x="23434" y="12753"/>
                      <a:pt x="23098" y="13103"/>
                    </a:cubicBezTo>
                    <a:lnTo>
                      <a:pt x="21925" y="14261"/>
                    </a:lnTo>
                    <a:cubicBezTo>
                      <a:pt x="21575" y="14627"/>
                      <a:pt x="21110" y="14810"/>
                      <a:pt x="20642" y="14810"/>
                    </a:cubicBezTo>
                    <a:cubicBezTo>
                      <a:pt x="20173" y="14810"/>
                      <a:pt x="19701" y="14627"/>
                      <a:pt x="19335" y="14261"/>
                    </a:cubicBezTo>
                    <a:lnTo>
                      <a:pt x="16958" y="11884"/>
                    </a:lnTo>
                    <a:cubicBezTo>
                      <a:pt x="16547" y="11488"/>
                      <a:pt x="16029" y="11260"/>
                      <a:pt x="15435" y="11260"/>
                    </a:cubicBezTo>
                    <a:cubicBezTo>
                      <a:pt x="14840" y="11260"/>
                      <a:pt x="14307" y="11488"/>
                      <a:pt x="13911" y="11884"/>
                    </a:cubicBezTo>
                    <a:lnTo>
                      <a:pt x="12525" y="13271"/>
                    </a:lnTo>
                    <a:cubicBezTo>
                      <a:pt x="11687" y="14109"/>
                      <a:pt x="11687" y="15465"/>
                      <a:pt x="12525" y="16303"/>
                    </a:cubicBezTo>
                    <a:cubicBezTo>
                      <a:pt x="12860" y="16638"/>
                      <a:pt x="13058" y="17095"/>
                      <a:pt x="13058" y="17598"/>
                    </a:cubicBezTo>
                    <a:cubicBezTo>
                      <a:pt x="13058" y="18085"/>
                      <a:pt x="12860" y="18543"/>
                      <a:pt x="12525" y="18893"/>
                    </a:cubicBezTo>
                    <a:lnTo>
                      <a:pt x="11489" y="19914"/>
                    </a:lnTo>
                    <a:cubicBezTo>
                      <a:pt x="11153" y="20264"/>
                      <a:pt x="10696" y="20447"/>
                      <a:pt x="10193" y="20447"/>
                    </a:cubicBezTo>
                    <a:lnTo>
                      <a:pt x="9569" y="20447"/>
                    </a:lnTo>
                    <a:cubicBezTo>
                      <a:pt x="8975" y="20447"/>
                      <a:pt x="8441" y="20676"/>
                      <a:pt x="8045" y="21087"/>
                    </a:cubicBezTo>
                    <a:lnTo>
                      <a:pt x="3337" y="25780"/>
                    </a:lnTo>
                    <a:cubicBezTo>
                      <a:pt x="2941" y="26206"/>
                      <a:pt x="2713" y="26739"/>
                      <a:pt x="2713" y="27303"/>
                    </a:cubicBezTo>
                    <a:cubicBezTo>
                      <a:pt x="2713" y="27897"/>
                      <a:pt x="2941" y="28431"/>
                      <a:pt x="3337" y="28827"/>
                    </a:cubicBezTo>
                    <a:lnTo>
                      <a:pt x="10529" y="36018"/>
                    </a:lnTo>
                    <a:cubicBezTo>
                      <a:pt x="11245" y="36719"/>
                      <a:pt x="11245" y="37877"/>
                      <a:pt x="10529" y="38608"/>
                    </a:cubicBezTo>
                    <a:lnTo>
                      <a:pt x="8198" y="40924"/>
                    </a:lnTo>
                    <a:cubicBezTo>
                      <a:pt x="7801" y="41351"/>
                      <a:pt x="7573" y="41884"/>
                      <a:pt x="7573" y="42448"/>
                    </a:cubicBezTo>
                    <a:lnTo>
                      <a:pt x="7573" y="47704"/>
                    </a:lnTo>
                    <a:cubicBezTo>
                      <a:pt x="7573" y="48207"/>
                      <a:pt x="7375" y="48664"/>
                      <a:pt x="7040" y="48999"/>
                    </a:cubicBezTo>
                    <a:lnTo>
                      <a:pt x="1" y="56053"/>
                    </a:lnTo>
                    <a:lnTo>
                      <a:pt x="199" y="56267"/>
                    </a:lnTo>
                    <a:lnTo>
                      <a:pt x="7268" y="49212"/>
                    </a:lnTo>
                    <a:cubicBezTo>
                      <a:pt x="7664" y="48801"/>
                      <a:pt x="7893" y="48268"/>
                      <a:pt x="7893" y="47689"/>
                    </a:cubicBezTo>
                    <a:lnTo>
                      <a:pt x="7893" y="42432"/>
                    </a:lnTo>
                    <a:cubicBezTo>
                      <a:pt x="7893" y="41945"/>
                      <a:pt x="8091" y="41473"/>
                      <a:pt x="8426" y="41137"/>
                    </a:cubicBezTo>
                    <a:lnTo>
                      <a:pt x="10757" y="38806"/>
                    </a:lnTo>
                    <a:cubicBezTo>
                      <a:pt x="11595" y="37984"/>
                      <a:pt x="11595" y="36628"/>
                      <a:pt x="10757" y="35790"/>
                    </a:cubicBezTo>
                    <a:lnTo>
                      <a:pt x="3581" y="28598"/>
                    </a:lnTo>
                    <a:cubicBezTo>
                      <a:pt x="3231" y="28263"/>
                      <a:pt x="3048" y="27806"/>
                      <a:pt x="3048" y="27318"/>
                    </a:cubicBezTo>
                    <a:cubicBezTo>
                      <a:pt x="3048" y="26816"/>
                      <a:pt x="3231" y="26359"/>
                      <a:pt x="3581" y="26023"/>
                    </a:cubicBezTo>
                    <a:lnTo>
                      <a:pt x="8274" y="21346"/>
                    </a:lnTo>
                    <a:cubicBezTo>
                      <a:pt x="8624" y="21011"/>
                      <a:pt x="9081" y="20813"/>
                      <a:pt x="9569" y="20813"/>
                    </a:cubicBezTo>
                    <a:lnTo>
                      <a:pt x="10209" y="20813"/>
                    </a:lnTo>
                    <a:cubicBezTo>
                      <a:pt x="10788" y="20813"/>
                      <a:pt x="11321" y="20584"/>
                      <a:pt x="11732" y="20188"/>
                    </a:cubicBezTo>
                    <a:lnTo>
                      <a:pt x="12753" y="19152"/>
                    </a:lnTo>
                    <a:cubicBezTo>
                      <a:pt x="13149" y="18741"/>
                      <a:pt x="13378" y="18207"/>
                      <a:pt x="13378" y="17628"/>
                    </a:cubicBezTo>
                    <a:cubicBezTo>
                      <a:pt x="13378" y="17049"/>
                      <a:pt x="13149" y="16516"/>
                      <a:pt x="12753" y="16105"/>
                    </a:cubicBezTo>
                    <a:cubicBezTo>
                      <a:pt x="12037" y="15404"/>
                      <a:pt x="12037" y="14246"/>
                      <a:pt x="12753" y="13515"/>
                    </a:cubicBezTo>
                    <a:lnTo>
                      <a:pt x="14140" y="12128"/>
                    </a:lnTo>
                    <a:cubicBezTo>
                      <a:pt x="14490" y="11793"/>
                      <a:pt x="14947" y="11595"/>
                      <a:pt x="15435" y="11595"/>
                    </a:cubicBezTo>
                    <a:cubicBezTo>
                      <a:pt x="15937" y="11595"/>
                      <a:pt x="16395" y="11793"/>
                      <a:pt x="16730" y="12128"/>
                    </a:cubicBezTo>
                    <a:lnTo>
                      <a:pt x="19106" y="14505"/>
                    </a:lnTo>
                    <a:cubicBezTo>
                      <a:pt x="19525" y="14924"/>
                      <a:pt x="20074" y="15133"/>
                      <a:pt x="20622" y="15133"/>
                    </a:cubicBezTo>
                    <a:cubicBezTo>
                      <a:pt x="21171" y="15133"/>
                      <a:pt x="21719" y="14924"/>
                      <a:pt x="22138" y="14505"/>
                    </a:cubicBezTo>
                    <a:lnTo>
                      <a:pt x="23296" y="13347"/>
                    </a:lnTo>
                    <a:cubicBezTo>
                      <a:pt x="23708" y="12936"/>
                      <a:pt x="23936" y="12402"/>
                      <a:pt x="23936" y="11823"/>
                    </a:cubicBezTo>
                    <a:cubicBezTo>
                      <a:pt x="23936" y="11229"/>
                      <a:pt x="23708" y="10696"/>
                      <a:pt x="23296" y="10300"/>
                    </a:cubicBezTo>
                    <a:lnTo>
                      <a:pt x="1299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0" name="Google Shape;260;p6"/>
            <p:cNvGrpSpPr/>
            <p:nvPr/>
          </p:nvGrpSpPr>
          <p:grpSpPr>
            <a:xfrm rot="10800000">
              <a:off x="8123728" y="-262212"/>
              <a:ext cx="865288" cy="591661"/>
              <a:chOff x="39722" y="4349021"/>
              <a:chExt cx="1061964" cy="726143"/>
            </a:xfrm>
          </p:grpSpPr>
          <p:grpSp>
            <p:nvGrpSpPr>
              <p:cNvPr id="261" name="Google Shape;261;p6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262" name="Google Shape;262;p6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63" name="Google Shape;263;p6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264" name="Google Shape;264;p6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5" name="Google Shape;265;p6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6" name="Google Shape;266;p6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7" name="Google Shape;267;p6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8" name="Google Shape;268;p6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269" name="Google Shape;269;p6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40000">
                    <a:srgbClr val="FF9900">
                      <a:alpha val="4078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0" name="Google Shape;270;p6"/>
            <p:cNvGrpSpPr/>
            <p:nvPr/>
          </p:nvGrpSpPr>
          <p:grpSpPr>
            <a:xfrm rot="5400000">
              <a:off x="8338264" y="440474"/>
              <a:ext cx="1670849" cy="1295044"/>
              <a:chOff x="-2460210" y="2758493"/>
              <a:chExt cx="1351491" cy="1047516"/>
            </a:xfrm>
          </p:grpSpPr>
          <p:sp>
            <p:nvSpPr>
              <p:cNvPr id="271" name="Google Shape;271;p6"/>
              <p:cNvSpPr/>
              <p:nvPr/>
            </p:nvSpPr>
            <p:spPr>
              <a:xfrm rot="-2700000">
                <a:off x="-2341816" y="31085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>
                      <a:alpha val="46820"/>
                    </a:schemeClr>
                  </a:gs>
                  <a:gs pos="22000">
                    <a:schemeClr val="lt1">
                      <a:alpha val="46820"/>
                    </a:schemeClr>
                  </a:gs>
                  <a:gs pos="45000">
                    <a:srgbClr val="FFFFFF">
                      <a:alpha val="0"/>
                      <a:alpha val="46820"/>
                    </a:srgbClr>
                  </a:gs>
                  <a:gs pos="100000">
                    <a:srgbClr val="0C0A9E">
                      <a:alpha val="50196"/>
                      <a:alpha val="4682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6"/>
              <p:cNvSpPr/>
              <p:nvPr/>
            </p:nvSpPr>
            <p:spPr>
              <a:xfrm rot="-2700000">
                <a:off x="-2157466" y="30323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>
                      <a:alpha val="46820"/>
                    </a:schemeClr>
                  </a:gs>
                  <a:gs pos="22000">
                    <a:schemeClr val="lt1">
                      <a:alpha val="46820"/>
                    </a:schemeClr>
                  </a:gs>
                  <a:gs pos="45000">
                    <a:srgbClr val="FFFFFF">
                      <a:alpha val="0"/>
                      <a:alpha val="46820"/>
                    </a:srgbClr>
                  </a:gs>
                  <a:gs pos="100000">
                    <a:srgbClr val="0C0A9E">
                      <a:alpha val="50196"/>
                      <a:alpha val="4682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6"/>
              <p:cNvSpPr/>
              <p:nvPr/>
            </p:nvSpPr>
            <p:spPr>
              <a:xfrm rot="-2700000">
                <a:off x="-1993591" y="29561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>
                      <a:alpha val="46820"/>
                    </a:schemeClr>
                  </a:gs>
                  <a:gs pos="22000">
                    <a:schemeClr val="lt1">
                      <a:alpha val="46820"/>
                    </a:schemeClr>
                  </a:gs>
                  <a:gs pos="45000">
                    <a:srgbClr val="FFFFFF">
                      <a:alpha val="0"/>
                      <a:alpha val="46820"/>
                    </a:srgbClr>
                  </a:gs>
                  <a:gs pos="100000">
                    <a:srgbClr val="0C0A9E">
                      <a:alpha val="50196"/>
                      <a:alpha val="4682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6"/>
              <p:cNvSpPr/>
              <p:nvPr/>
            </p:nvSpPr>
            <p:spPr>
              <a:xfrm rot="-2700000">
                <a:off x="-1809241" y="28799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1">
                      <a:alpha val="46820"/>
                    </a:schemeClr>
                  </a:gs>
                  <a:gs pos="22000">
                    <a:schemeClr val="lt1">
                      <a:alpha val="46820"/>
                    </a:schemeClr>
                  </a:gs>
                  <a:gs pos="45000">
                    <a:srgbClr val="FFFFFF">
                      <a:alpha val="0"/>
                      <a:alpha val="46820"/>
                    </a:srgbClr>
                  </a:gs>
                  <a:gs pos="100000">
                    <a:srgbClr val="0C0A9E">
                      <a:alpha val="50196"/>
                      <a:alpha val="4682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5" name="Google Shape;275;p6"/>
            <p:cNvGrpSpPr/>
            <p:nvPr/>
          </p:nvGrpSpPr>
          <p:grpSpPr>
            <a:xfrm rot="10800000">
              <a:off x="8030079" y="157481"/>
              <a:ext cx="865288" cy="591661"/>
              <a:chOff x="39722" y="4349021"/>
              <a:chExt cx="1061964" cy="726143"/>
            </a:xfrm>
          </p:grpSpPr>
          <p:grpSp>
            <p:nvGrpSpPr>
              <p:cNvPr id="276" name="Google Shape;276;p6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277" name="Google Shape;277;p6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78" name="Google Shape;278;p6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279" name="Google Shape;279;p6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0" name="Google Shape;280;p6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1" name="Google Shape;281;p6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2" name="Google Shape;282;p6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3" name="Google Shape;283;p6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284" name="Google Shape;284;p6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5" name="Google Shape;285;p6"/>
            <p:cNvGrpSpPr/>
            <p:nvPr/>
          </p:nvGrpSpPr>
          <p:grpSpPr>
            <a:xfrm rot="10800000">
              <a:off x="8653266" y="87645"/>
              <a:ext cx="865288" cy="591661"/>
              <a:chOff x="39722" y="4349021"/>
              <a:chExt cx="1061964" cy="726143"/>
            </a:xfrm>
          </p:grpSpPr>
          <p:grpSp>
            <p:nvGrpSpPr>
              <p:cNvPr id="286" name="Google Shape;286;p6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287" name="Google Shape;287;p6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88" name="Google Shape;288;p6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289" name="Google Shape;289;p6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0" name="Google Shape;290;p6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1" name="Google Shape;291;p6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2" name="Google Shape;292;p6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3" name="Google Shape;293;p6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294" name="Google Shape;294;p6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5" name="Google Shape;295;p6"/>
          <p:cNvGrpSpPr/>
          <p:nvPr/>
        </p:nvGrpSpPr>
        <p:grpSpPr>
          <a:xfrm>
            <a:off x="-1499000" y="3182553"/>
            <a:ext cx="4558967" cy="3356863"/>
            <a:chOff x="-1422800" y="3106353"/>
            <a:chExt cx="4558967" cy="3356863"/>
          </a:xfrm>
        </p:grpSpPr>
        <p:grpSp>
          <p:nvGrpSpPr>
            <p:cNvPr id="296" name="Google Shape;296;p6"/>
            <p:cNvGrpSpPr/>
            <p:nvPr/>
          </p:nvGrpSpPr>
          <p:grpSpPr>
            <a:xfrm>
              <a:off x="-474664" y="3485331"/>
              <a:ext cx="1472068" cy="2977885"/>
              <a:chOff x="-293545" y="3454371"/>
              <a:chExt cx="981772" cy="1986051"/>
            </a:xfrm>
          </p:grpSpPr>
          <p:sp>
            <p:nvSpPr>
              <p:cNvPr id="297" name="Google Shape;297;p6"/>
              <p:cNvSpPr/>
              <p:nvPr/>
            </p:nvSpPr>
            <p:spPr>
              <a:xfrm rot="10800000">
                <a:off x="-293545" y="3454371"/>
                <a:ext cx="844677" cy="1985522"/>
              </a:xfrm>
              <a:custGeom>
                <a:avLst/>
                <a:gdLst/>
                <a:ahLst/>
                <a:cxnLst/>
                <a:rect l="l" t="t" r="r" b="b"/>
                <a:pathLst>
                  <a:path w="23937" h="56267" extrusionOk="0">
                    <a:moveTo>
                      <a:pt x="12997" y="1"/>
                    </a:moveTo>
                    <a:lnTo>
                      <a:pt x="12784" y="214"/>
                    </a:lnTo>
                    <a:lnTo>
                      <a:pt x="23098" y="10513"/>
                    </a:lnTo>
                    <a:cubicBezTo>
                      <a:pt x="23434" y="10864"/>
                      <a:pt x="23632" y="11321"/>
                      <a:pt x="23632" y="11808"/>
                    </a:cubicBezTo>
                    <a:cubicBezTo>
                      <a:pt x="23632" y="12311"/>
                      <a:pt x="23434" y="12768"/>
                      <a:pt x="23098" y="13104"/>
                    </a:cubicBezTo>
                    <a:lnTo>
                      <a:pt x="21925" y="14261"/>
                    </a:lnTo>
                    <a:cubicBezTo>
                      <a:pt x="21575" y="14627"/>
                      <a:pt x="21110" y="14810"/>
                      <a:pt x="20642" y="14810"/>
                    </a:cubicBezTo>
                    <a:cubicBezTo>
                      <a:pt x="20173" y="14810"/>
                      <a:pt x="19701" y="14627"/>
                      <a:pt x="19335" y="14261"/>
                    </a:cubicBezTo>
                    <a:lnTo>
                      <a:pt x="16958" y="11885"/>
                    </a:lnTo>
                    <a:cubicBezTo>
                      <a:pt x="16547" y="11489"/>
                      <a:pt x="16029" y="11260"/>
                      <a:pt x="15435" y="11260"/>
                    </a:cubicBezTo>
                    <a:cubicBezTo>
                      <a:pt x="14841" y="11260"/>
                      <a:pt x="14307" y="11489"/>
                      <a:pt x="13911" y="11885"/>
                    </a:cubicBezTo>
                    <a:lnTo>
                      <a:pt x="12525" y="13271"/>
                    </a:lnTo>
                    <a:cubicBezTo>
                      <a:pt x="12129" y="13698"/>
                      <a:pt x="11900" y="14231"/>
                      <a:pt x="11900" y="14795"/>
                    </a:cubicBezTo>
                    <a:cubicBezTo>
                      <a:pt x="11900" y="15374"/>
                      <a:pt x="12129" y="15922"/>
                      <a:pt x="12525" y="16318"/>
                    </a:cubicBezTo>
                    <a:cubicBezTo>
                      <a:pt x="12860" y="16669"/>
                      <a:pt x="13058" y="17126"/>
                      <a:pt x="13058" y="17629"/>
                    </a:cubicBezTo>
                    <a:cubicBezTo>
                      <a:pt x="13058" y="18116"/>
                      <a:pt x="12860" y="18573"/>
                      <a:pt x="12525" y="18924"/>
                    </a:cubicBezTo>
                    <a:lnTo>
                      <a:pt x="11489" y="19944"/>
                    </a:lnTo>
                    <a:cubicBezTo>
                      <a:pt x="11154" y="20295"/>
                      <a:pt x="10696" y="20478"/>
                      <a:pt x="10209" y="20478"/>
                    </a:cubicBezTo>
                    <a:lnTo>
                      <a:pt x="9569" y="20478"/>
                    </a:lnTo>
                    <a:cubicBezTo>
                      <a:pt x="8990" y="20478"/>
                      <a:pt x="8457" y="20706"/>
                      <a:pt x="8045" y="21102"/>
                    </a:cubicBezTo>
                    <a:lnTo>
                      <a:pt x="3353" y="25810"/>
                    </a:lnTo>
                    <a:cubicBezTo>
                      <a:pt x="2515" y="26648"/>
                      <a:pt x="2515" y="28004"/>
                      <a:pt x="3353" y="28842"/>
                    </a:cubicBezTo>
                    <a:lnTo>
                      <a:pt x="10529" y="36018"/>
                    </a:lnTo>
                    <a:cubicBezTo>
                      <a:pt x="10864" y="36369"/>
                      <a:pt x="11062" y="36826"/>
                      <a:pt x="11062" y="37313"/>
                    </a:cubicBezTo>
                    <a:cubicBezTo>
                      <a:pt x="11062" y="37801"/>
                      <a:pt x="10864" y="38273"/>
                      <a:pt x="10529" y="38608"/>
                    </a:cubicBezTo>
                    <a:lnTo>
                      <a:pt x="8198" y="40940"/>
                    </a:lnTo>
                    <a:cubicBezTo>
                      <a:pt x="7802" y="41351"/>
                      <a:pt x="7573" y="41884"/>
                      <a:pt x="7573" y="42463"/>
                    </a:cubicBezTo>
                    <a:lnTo>
                      <a:pt x="7573" y="47720"/>
                    </a:lnTo>
                    <a:cubicBezTo>
                      <a:pt x="7573" y="48207"/>
                      <a:pt x="7390" y="48664"/>
                      <a:pt x="7040" y="49015"/>
                    </a:cubicBezTo>
                    <a:lnTo>
                      <a:pt x="1" y="56054"/>
                    </a:lnTo>
                    <a:lnTo>
                      <a:pt x="199" y="56267"/>
                    </a:lnTo>
                    <a:lnTo>
                      <a:pt x="7268" y="49274"/>
                    </a:lnTo>
                    <a:cubicBezTo>
                      <a:pt x="7664" y="48862"/>
                      <a:pt x="7893" y="48329"/>
                      <a:pt x="7893" y="47750"/>
                    </a:cubicBezTo>
                    <a:lnTo>
                      <a:pt x="7893" y="42494"/>
                    </a:lnTo>
                    <a:cubicBezTo>
                      <a:pt x="7893" y="42006"/>
                      <a:pt x="8091" y="41549"/>
                      <a:pt x="8426" y="41199"/>
                    </a:cubicBezTo>
                    <a:lnTo>
                      <a:pt x="10757" y="38883"/>
                    </a:lnTo>
                    <a:cubicBezTo>
                      <a:pt x="11154" y="38456"/>
                      <a:pt x="11382" y="37923"/>
                      <a:pt x="11382" y="37359"/>
                    </a:cubicBezTo>
                    <a:cubicBezTo>
                      <a:pt x="11382" y="36765"/>
                      <a:pt x="11154" y="36232"/>
                      <a:pt x="10757" y="35835"/>
                    </a:cubicBezTo>
                    <a:lnTo>
                      <a:pt x="3581" y="28644"/>
                    </a:lnTo>
                    <a:cubicBezTo>
                      <a:pt x="2850" y="27943"/>
                      <a:pt x="2850" y="26785"/>
                      <a:pt x="3581" y="26054"/>
                    </a:cubicBezTo>
                    <a:lnTo>
                      <a:pt x="8274" y="21346"/>
                    </a:lnTo>
                    <a:cubicBezTo>
                      <a:pt x="8624" y="21011"/>
                      <a:pt x="9081" y="20813"/>
                      <a:pt x="9569" y="20813"/>
                    </a:cubicBezTo>
                    <a:lnTo>
                      <a:pt x="10209" y="20813"/>
                    </a:lnTo>
                    <a:cubicBezTo>
                      <a:pt x="10788" y="20813"/>
                      <a:pt x="11321" y="20584"/>
                      <a:pt x="11732" y="20188"/>
                    </a:cubicBezTo>
                    <a:lnTo>
                      <a:pt x="12753" y="19167"/>
                    </a:lnTo>
                    <a:cubicBezTo>
                      <a:pt x="13149" y="18741"/>
                      <a:pt x="13378" y="18208"/>
                      <a:pt x="13378" y="17644"/>
                    </a:cubicBezTo>
                    <a:cubicBezTo>
                      <a:pt x="13378" y="17050"/>
                      <a:pt x="13149" y="16516"/>
                      <a:pt x="12753" y="16120"/>
                    </a:cubicBezTo>
                    <a:cubicBezTo>
                      <a:pt x="12418" y="15770"/>
                      <a:pt x="12220" y="15313"/>
                      <a:pt x="12220" y="14825"/>
                    </a:cubicBezTo>
                    <a:cubicBezTo>
                      <a:pt x="12220" y="14322"/>
                      <a:pt x="12418" y="13865"/>
                      <a:pt x="12753" y="13530"/>
                    </a:cubicBezTo>
                    <a:lnTo>
                      <a:pt x="14140" y="12128"/>
                    </a:lnTo>
                    <a:cubicBezTo>
                      <a:pt x="14490" y="11793"/>
                      <a:pt x="14947" y="11595"/>
                      <a:pt x="15435" y="11595"/>
                    </a:cubicBezTo>
                    <a:cubicBezTo>
                      <a:pt x="15938" y="11595"/>
                      <a:pt x="16395" y="11793"/>
                      <a:pt x="16730" y="12128"/>
                    </a:cubicBezTo>
                    <a:lnTo>
                      <a:pt x="19107" y="14520"/>
                    </a:lnTo>
                    <a:cubicBezTo>
                      <a:pt x="19526" y="14939"/>
                      <a:pt x="20074" y="15149"/>
                      <a:pt x="20623" y="15149"/>
                    </a:cubicBezTo>
                    <a:cubicBezTo>
                      <a:pt x="21171" y="15149"/>
                      <a:pt x="21720" y="14939"/>
                      <a:pt x="22139" y="14520"/>
                    </a:cubicBezTo>
                    <a:lnTo>
                      <a:pt x="23297" y="13347"/>
                    </a:lnTo>
                    <a:cubicBezTo>
                      <a:pt x="23708" y="12936"/>
                      <a:pt x="23936" y="12403"/>
                      <a:pt x="23936" y="11824"/>
                    </a:cubicBezTo>
                    <a:cubicBezTo>
                      <a:pt x="23936" y="11260"/>
                      <a:pt x="23708" y="10711"/>
                      <a:pt x="23297" y="10300"/>
                    </a:cubicBezTo>
                    <a:lnTo>
                      <a:pt x="12997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6"/>
              <p:cNvSpPr/>
              <p:nvPr/>
            </p:nvSpPr>
            <p:spPr>
              <a:xfrm rot="10800000">
                <a:off x="-156450" y="3454901"/>
                <a:ext cx="844677" cy="1985522"/>
              </a:xfrm>
              <a:custGeom>
                <a:avLst/>
                <a:gdLst/>
                <a:ahLst/>
                <a:cxnLst/>
                <a:rect l="l" t="t" r="r" b="b"/>
                <a:pathLst>
                  <a:path w="23937" h="56267" extrusionOk="0">
                    <a:moveTo>
                      <a:pt x="12997" y="0"/>
                    </a:moveTo>
                    <a:lnTo>
                      <a:pt x="12784" y="214"/>
                    </a:lnTo>
                    <a:lnTo>
                      <a:pt x="23098" y="10513"/>
                    </a:lnTo>
                    <a:cubicBezTo>
                      <a:pt x="23434" y="10848"/>
                      <a:pt x="23632" y="11305"/>
                      <a:pt x="23632" y="11808"/>
                    </a:cubicBezTo>
                    <a:cubicBezTo>
                      <a:pt x="23632" y="12296"/>
                      <a:pt x="23434" y="12753"/>
                      <a:pt x="23098" y="13103"/>
                    </a:cubicBezTo>
                    <a:lnTo>
                      <a:pt x="21925" y="14261"/>
                    </a:lnTo>
                    <a:cubicBezTo>
                      <a:pt x="21575" y="14627"/>
                      <a:pt x="21110" y="14810"/>
                      <a:pt x="20642" y="14810"/>
                    </a:cubicBezTo>
                    <a:cubicBezTo>
                      <a:pt x="20173" y="14810"/>
                      <a:pt x="19701" y="14627"/>
                      <a:pt x="19335" y="14261"/>
                    </a:cubicBezTo>
                    <a:lnTo>
                      <a:pt x="16958" y="11884"/>
                    </a:lnTo>
                    <a:cubicBezTo>
                      <a:pt x="16547" y="11488"/>
                      <a:pt x="16029" y="11260"/>
                      <a:pt x="15435" y="11260"/>
                    </a:cubicBezTo>
                    <a:cubicBezTo>
                      <a:pt x="14840" y="11260"/>
                      <a:pt x="14307" y="11488"/>
                      <a:pt x="13911" y="11884"/>
                    </a:cubicBezTo>
                    <a:lnTo>
                      <a:pt x="12525" y="13271"/>
                    </a:lnTo>
                    <a:cubicBezTo>
                      <a:pt x="11687" y="14109"/>
                      <a:pt x="11687" y="15465"/>
                      <a:pt x="12525" y="16303"/>
                    </a:cubicBezTo>
                    <a:cubicBezTo>
                      <a:pt x="12860" y="16638"/>
                      <a:pt x="13058" y="17095"/>
                      <a:pt x="13058" y="17598"/>
                    </a:cubicBezTo>
                    <a:cubicBezTo>
                      <a:pt x="13058" y="18085"/>
                      <a:pt x="12860" y="18543"/>
                      <a:pt x="12525" y="18893"/>
                    </a:cubicBezTo>
                    <a:lnTo>
                      <a:pt x="11489" y="19914"/>
                    </a:lnTo>
                    <a:cubicBezTo>
                      <a:pt x="11153" y="20264"/>
                      <a:pt x="10696" y="20447"/>
                      <a:pt x="10193" y="20447"/>
                    </a:cubicBezTo>
                    <a:lnTo>
                      <a:pt x="9569" y="20447"/>
                    </a:lnTo>
                    <a:cubicBezTo>
                      <a:pt x="8975" y="20447"/>
                      <a:pt x="8441" y="20676"/>
                      <a:pt x="8045" y="21087"/>
                    </a:cubicBezTo>
                    <a:lnTo>
                      <a:pt x="3337" y="25780"/>
                    </a:lnTo>
                    <a:cubicBezTo>
                      <a:pt x="2941" y="26206"/>
                      <a:pt x="2713" y="26739"/>
                      <a:pt x="2713" y="27303"/>
                    </a:cubicBezTo>
                    <a:cubicBezTo>
                      <a:pt x="2713" y="27897"/>
                      <a:pt x="2941" y="28431"/>
                      <a:pt x="3337" y="28827"/>
                    </a:cubicBezTo>
                    <a:lnTo>
                      <a:pt x="10529" y="36018"/>
                    </a:lnTo>
                    <a:cubicBezTo>
                      <a:pt x="11245" y="36719"/>
                      <a:pt x="11245" y="37877"/>
                      <a:pt x="10529" y="38608"/>
                    </a:cubicBezTo>
                    <a:lnTo>
                      <a:pt x="8198" y="40924"/>
                    </a:lnTo>
                    <a:cubicBezTo>
                      <a:pt x="7801" y="41351"/>
                      <a:pt x="7573" y="41884"/>
                      <a:pt x="7573" y="42448"/>
                    </a:cubicBezTo>
                    <a:lnTo>
                      <a:pt x="7573" y="47704"/>
                    </a:lnTo>
                    <a:cubicBezTo>
                      <a:pt x="7573" y="48207"/>
                      <a:pt x="7375" y="48664"/>
                      <a:pt x="7040" y="48999"/>
                    </a:cubicBezTo>
                    <a:lnTo>
                      <a:pt x="1" y="56053"/>
                    </a:lnTo>
                    <a:lnTo>
                      <a:pt x="199" y="56267"/>
                    </a:lnTo>
                    <a:lnTo>
                      <a:pt x="7268" y="49212"/>
                    </a:lnTo>
                    <a:cubicBezTo>
                      <a:pt x="7664" y="48801"/>
                      <a:pt x="7893" y="48268"/>
                      <a:pt x="7893" y="47689"/>
                    </a:cubicBezTo>
                    <a:lnTo>
                      <a:pt x="7893" y="42432"/>
                    </a:lnTo>
                    <a:cubicBezTo>
                      <a:pt x="7893" y="41945"/>
                      <a:pt x="8091" y="41473"/>
                      <a:pt x="8426" y="41137"/>
                    </a:cubicBezTo>
                    <a:lnTo>
                      <a:pt x="10757" y="38806"/>
                    </a:lnTo>
                    <a:cubicBezTo>
                      <a:pt x="11595" y="37984"/>
                      <a:pt x="11595" y="36628"/>
                      <a:pt x="10757" y="35790"/>
                    </a:cubicBezTo>
                    <a:lnTo>
                      <a:pt x="3581" y="28598"/>
                    </a:lnTo>
                    <a:cubicBezTo>
                      <a:pt x="3231" y="28263"/>
                      <a:pt x="3048" y="27806"/>
                      <a:pt x="3048" y="27318"/>
                    </a:cubicBezTo>
                    <a:cubicBezTo>
                      <a:pt x="3048" y="26816"/>
                      <a:pt x="3231" y="26359"/>
                      <a:pt x="3581" y="26023"/>
                    </a:cubicBezTo>
                    <a:lnTo>
                      <a:pt x="8274" y="21346"/>
                    </a:lnTo>
                    <a:cubicBezTo>
                      <a:pt x="8624" y="21011"/>
                      <a:pt x="9081" y="20813"/>
                      <a:pt x="9569" y="20813"/>
                    </a:cubicBezTo>
                    <a:lnTo>
                      <a:pt x="10209" y="20813"/>
                    </a:lnTo>
                    <a:cubicBezTo>
                      <a:pt x="10788" y="20813"/>
                      <a:pt x="11321" y="20584"/>
                      <a:pt x="11732" y="20188"/>
                    </a:cubicBezTo>
                    <a:lnTo>
                      <a:pt x="12753" y="19152"/>
                    </a:lnTo>
                    <a:cubicBezTo>
                      <a:pt x="13149" y="18741"/>
                      <a:pt x="13378" y="18207"/>
                      <a:pt x="13378" y="17628"/>
                    </a:cubicBezTo>
                    <a:cubicBezTo>
                      <a:pt x="13378" y="17049"/>
                      <a:pt x="13149" y="16516"/>
                      <a:pt x="12753" y="16105"/>
                    </a:cubicBezTo>
                    <a:cubicBezTo>
                      <a:pt x="12037" y="15404"/>
                      <a:pt x="12037" y="14246"/>
                      <a:pt x="12753" y="13515"/>
                    </a:cubicBezTo>
                    <a:lnTo>
                      <a:pt x="14140" y="12128"/>
                    </a:lnTo>
                    <a:cubicBezTo>
                      <a:pt x="14490" y="11793"/>
                      <a:pt x="14947" y="11595"/>
                      <a:pt x="15435" y="11595"/>
                    </a:cubicBezTo>
                    <a:cubicBezTo>
                      <a:pt x="15937" y="11595"/>
                      <a:pt x="16395" y="11793"/>
                      <a:pt x="16730" y="12128"/>
                    </a:cubicBezTo>
                    <a:lnTo>
                      <a:pt x="19106" y="14505"/>
                    </a:lnTo>
                    <a:cubicBezTo>
                      <a:pt x="19525" y="14924"/>
                      <a:pt x="20074" y="15133"/>
                      <a:pt x="20622" y="15133"/>
                    </a:cubicBezTo>
                    <a:cubicBezTo>
                      <a:pt x="21171" y="15133"/>
                      <a:pt x="21719" y="14924"/>
                      <a:pt x="22138" y="14505"/>
                    </a:cubicBezTo>
                    <a:lnTo>
                      <a:pt x="23296" y="13347"/>
                    </a:lnTo>
                    <a:cubicBezTo>
                      <a:pt x="23708" y="12936"/>
                      <a:pt x="23936" y="12402"/>
                      <a:pt x="23936" y="11823"/>
                    </a:cubicBezTo>
                    <a:cubicBezTo>
                      <a:pt x="23936" y="11229"/>
                      <a:pt x="23708" y="10696"/>
                      <a:pt x="23296" y="10300"/>
                    </a:cubicBezTo>
                    <a:lnTo>
                      <a:pt x="1299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9" name="Google Shape;299;p6"/>
            <p:cNvGrpSpPr/>
            <p:nvPr/>
          </p:nvGrpSpPr>
          <p:grpSpPr>
            <a:xfrm>
              <a:off x="485337" y="5039978"/>
              <a:ext cx="1049539" cy="717647"/>
              <a:chOff x="39722" y="4349021"/>
              <a:chExt cx="1061964" cy="726143"/>
            </a:xfrm>
          </p:grpSpPr>
          <p:grpSp>
            <p:nvGrpSpPr>
              <p:cNvPr id="300" name="Google Shape;300;p6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301" name="Google Shape;301;p6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02" name="Google Shape;302;p6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303" name="Google Shape;303;p6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4" name="Google Shape;304;p6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5" name="Google Shape;305;p6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6" name="Google Shape;306;p6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" name="Google Shape;307;p6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308" name="Google Shape;308;p6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9" name="Google Shape;309;p6"/>
            <p:cNvGrpSpPr/>
            <p:nvPr/>
          </p:nvGrpSpPr>
          <p:grpSpPr>
            <a:xfrm rot="5400000">
              <a:off x="-645364" y="3334243"/>
              <a:ext cx="2026426" cy="1570646"/>
              <a:chOff x="-2460210" y="2758493"/>
              <a:chExt cx="1351491" cy="1047516"/>
            </a:xfrm>
          </p:grpSpPr>
          <p:sp>
            <p:nvSpPr>
              <p:cNvPr id="310" name="Google Shape;310;p6"/>
              <p:cNvSpPr/>
              <p:nvPr/>
            </p:nvSpPr>
            <p:spPr>
              <a:xfrm rot="-2700000">
                <a:off x="-2341816" y="31085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6"/>
              <p:cNvSpPr/>
              <p:nvPr/>
            </p:nvSpPr>
            <p:spPr>
              <a:xfrm rot="-2700000">
                <a:off x="-2157466" y="30323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6"/>
              <p:cNvSpPr/>
              <p:nvPr/>
            </p:nvSpPr>
            <p:spPr>
              <a:xfrm rot="-2700000">
                <a:off x="-1993591" y="29561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6"/>
              <p:cNvSpPr/>
              <p:nvPr/>
            </p:nvSpPr>
            <p:spPr>
              <a:xfrm rot="-2700000">
                <a:off x="-1809241" y="2879954"/>
                <a:ext cx="582127" cy="575995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4" name="Google Shape;314;p6"/>
            <p:cNvGrpSpPr/>
            <p:nvPr/>
          </p:nvGrpSpPr>
          <p:grpSpPr>
            <a:xfrm>
              <a:off x="598917" y="4530969"/>
              <a:ext cx="1049539" cy="717647"/>
              <a:chOff x="39722" y="4349021"/>
              <a:chExt cx="1061964" cy="726143"/>
            </a:xfrm>
          </p:grpSpPr>
          <p:grpSp>
            <p:nvGrpSpPr>
              <p:cNvPr id="315" name="Google Shape;315;p6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316" name="Google Shape;316;p6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17" name="Google Shape;317;p6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318" name="Google Shape;318;p6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" name="Google Shape;319;p6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" name="Google Shape;320;p6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1" name="Google Shape;321;p6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2" name="Google Shape;322;p6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323" name="Google Shape;323;p6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4" name="Google Shape;324;p6"/>
            <p:cNvGrpSpPr/>
            <p:nvPr/>
          </p:nvGrpSpPr>
          <p:grpSpPr>
            <a:xfrm>
              <a:off x="-156893" y="4615667"/>
              <a:ext cx="1049539" cy="717647"/>
              <a:chOff x="39722" y="4349021"/>
              <a:chExt cx="1061964" cy="726143"/>
            </a:xfrm>
          </p:grpSpPr>
          <p:grpSp>
            <p:nvGrpSpPr>
              <p:cNvPr id="325" name="Google Shape;325;p6"/>
              <p:cNvGrpSpPr/>
              <p:nvPr/>
            </p:nvGrpSpPr>
            <p:grpSpPr>
              <a:xfrm rot="2700000">
                <a:off x="140502" y="4460924"/>
                <a:ext cx="524584" cy="502337"/>
                <a:chOff x="1189791" y="-1767331"/>
                <a:chExt cx="904284" cy="865933"/>
              </a:xfrm>
            </p:grpSpPr>
            <p:sp>
              <p:nvSpPr>
                <p:cNvPr id="326" name="Google Shape;326;p6"/>
                <p:cNvSpPr/>
                <p:nvPr/>
              </p:nvSpPr>
              <p:spPr>
                <a:xfrm>
                  <a:off x="1189791" y="-1767331"/>
                  <a:ext cx="904284" cy="86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902" h="35337" extrusionOk="0">
                      <a:moveTo>
                        <a:pt x="18449" y="1"/>
                      </a:moveTo>
                      <a:cubicBezTo>
                        <a:pt x="16409" y="1"/>
                        <a:pt x="14368" y="778"/>
                        <a:pt x="12814" y="2332"/>
                      </a:cubicBezTo>
                      <a:lnTo>
                        <a:pt x="3108" y="12037"/>
                      </a:lnTo>
                      <a:cubicBezTo>
                        <a:pt x="0" y="15145"/>
                        <a:pt x="0" y="20189"/>
                        <a:pt x="3108" y="23297"/>
                      </a:cubicBezTo>
                      <a:lnTo>
                        <a:pt x="12814" y="33017"/>
                      </a:lnTo>
                      <a:cubicBezTo>
                        <a:pt x="14368" y="34564"/>
                        <a:pt x="16405" y="35337"/>
                        <a:pt x="18443" y="35337"/>
                      </a:cubicBezTo>
                      <a:cubicBezTo>
                        <a:pt x="20481" y="35337"/>
                        <a:pt x="22519" y="34564"/>
                        <a:pt x="24073" y="33017"/>
                      </a:cubicBezTo>
                      <a:lnTo>
                        <a:pt x="33794" y="23297"/>
                      </a:lnTo>
                      <a:cubicBezTo>
                        <a:pt x="36902" y="20189"/>
                        <a:pt x="36902" y="15145"/>
                        <a:pt x="33794" y="12037"/>
                      </a:cubicBezTo>
                      <a:lnTo>
                        <a:pt x="24073" y="2332"/>
                      </a:lnTo>
                      <a:cubicBezTo>
                        <a:pt x="22527" y="778"/>
                        <a:pt x="20489" y="1"/>
                        <a:pt x="1844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18000">
                      <a:schemeClr val="lt1"/>
                    </a:gs>
                    <a:gs pos="56000">
                      <a:srgbClr val="FFFFFF">
                        <a:alpha val="0"/>
                      </a:srgbClr>
                    </a:gs>
                    <a:gs pos="74000">
                      <a:schemeClr val="lt1"/>
                    </a:gs>
                    <a:gs pos="100000">
                      <a:srgbClr val="9900FF">
                        <a:alpha val="28627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27" name="Google Shape;327;p6"/>
                <p:cNvGrpSpPr/>
                <p:nvPr/>
              </p:nvGrpSpPr>
              <p:grpSpPr>
                <a:xfrm>
                  <a:off x="1232795" y="-1740829"/>
                  <a:ext cx="717621" cy="717392"/>
                  <a:chOff x="1483457" y="3953671"/>
                  <a:chExt cx="717621" cy="717392"/>
                </a:xfrm>
              </p:grpSpPr>
              <p:sp>
                <p:nvSpPr>
                  <p:cNvPr id="328" name="Google Shape;328;p6"/>
                  <p:cNvSpPr/>
                  <p:nvPr/>
                </p:nvSpPr>
                <p:spPr>
                  <a:xfrm>
                    <a:off x="1483457" y="425726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9" name="Google Shape;329;p6"/>
                  <p:cNvSpPr/>
                  <p:nvPr/>
                </p:nvSpPr>
                <p:spPr>
                  <a:xfrm>
                    <a:off x="1559470" y="418148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0" y="382"/>
                        </a:lnTo>
                        <a:lnTo>
                          <a:pt x="26739" y="27121"/>
                        </a:lnTo>
                        <a:lnTo>
                          <a:pt x="27120" y="26740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0" name="Google Shape;330;p6"/>
                  <p:cNvSpPr/>
                  <p:nvPr/>
                </p:nvSpPr>
                <p:spPr>
                  <a:xfrm>
                    <a:off x="1635483" y="4105239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66" y="1"/>
                        </a:moveTo>
                        <a:lnTo>
                          <a:pt x="1" y="381"/>
                        </a:lnTo>
                        <a:lnTo>
                          <a:pt x="26740" y="27120"/>
                        </a:lnTo>
                        <a:lnTo>
                          <a:pt x="27121" y="26755"/>
                        </a:lnTo>
                        <a:lnTo>
                          <a:pt x="366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1" name="Google Shape;331;p6"/>
                  <p:cNvSpPr/>
                  <p:nvPr/>
                </p:nvSpPr>
                <p:spPr>
                  <a:xfrm>
                    <a:off x="1711267" y="4029455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1" y="1"/>
                        </a:moveTo>
                        <a:lnTo>
                          <a:pt x="0" y="382"/>
                        </a:lnTo>
                        <a:lnTo>
                          <a:pt x="26755" y="27121"/>
                        </a:lnTo>
                        <a:lnTo>
                          <a:pt x="27120" y="26755"/>
                        </a:lnTo>
                        <a:lnTo>
                          <a:pt x="381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2" name="Google Shape;332;p6"/>
                  <p:cNvSpPr/>
                  <p:nvPr/>
                </p:nvSpPr>
                <p:spPr>
                  <a:xfrm>
                    <a:off x="1787280" y="3953671"/>
                    <a:ext cx="413799" cy="413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1" h="27121" extrusionOk="0">
                        <a:moveTo>
                          <a:pt x="382" y="1"/>
                        </a:moveTo>
                        <a:lnTo>
                          <a:pt x="1" y="382"/>
                        </a:lnTo>
                        <a:lnTo>
                          <a:pt x="26740" y="27121"/>
                        </a:lnTo>
                        <a:lnTo>
                          <a:pt x="27121" y="26740"/>
                        </a:lnTo>
                        <a:lnTo>
                          <a:pt x="382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00FF">
                          <a:alpha val="46666"/>
                          <a:alpha val="46820"/>
                        </a:srgbClr>
                      </a:gs>
                      <a:gs pos="100000">
                        <a:srgbClr val="FFFFFF">
                          <a:alpha val="0"/>
                          <a:alpha val="46820"/>
                        </a:srgbClr>
                      </a:gs>
                    </a:gsLst>
                    <a:lin ang="540070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333" name="Google Shape;333;p6"/>
              <p:cNvSpPr/>
              <p:nvPr/>
            </p:nvSpPr>
            <p:spPr>
              <a:xfrm rot="-2700000">
                <a:off x="542534" y="4469276"/>
                <a:ext cx="492898" cy="391560"/>
              </a:xfrm>
              <a:custGeom>
                <a:avLst/>
                <a:gdLst/>
                <a:ahLst/>
                <a:cxnLst/>
                <a:rect l="l" t="t" r="r" b="b"/>
                <a:pathLst>
                  <a:path w="44612" h="35440" extrusionOk="0">
                    <a:moveTo>
                      <a:pt x="40817" y="1"/>
                    </a:moveTo>
                    <a:lnTo>
                      <a:pt x="37420" y="3383"/>
                    </a:lnTo>
                    <a:lnTo>
                      <a:pt x="41213" y="7177"/>
                    </a:lnTo>
                    <a:lnTo>
                      <a:pt x="44611" y="3779"/>
                    </a:lnTo>
                    <a:lnTo>
                      <a:pt x="40817" y="1"/>
                    </a:lnTo>
                    <a:close/>
                    <a:moveTo>
                      <a:pt x="22184" y="4099"/>
                    </a:moveTo>
                    <a:lnTo>
                      <a:pt x="18801" y="7482"/>
                    </a:lnTo>
                    <a:lnTo>
                      <a:pt x="22595" y="11275"/>
                    </a:lnTo>
                    <a:lnTo>
                      <a:pt x="25978" y="7878"/>
                    </a:lnTo>
                    <a:lnTo>
                      <a:pt x="22184" y="4099"/>
                    </a:lnTo>
                    <a:close/>
                    <a:moveTo>
                      <a:pt x="15983" y="10300"/>
                    </a:moveTo>
                    <a:lnTo>
                      <a:pt x="12585" y="13698"/>
                    </a:lnTo>
                    <a:lnTo>
                      <a:pt x="16379" y="17476"/>
                    </a:lnTo>
                    <a:lnTo>
                      <a:pt x="19776" y="14094"/>
                    </a:lnTo>
                    <a:lnTo>
                      <a:pt x="15983" y="10300"/>
                    </a:lnTo>
                    <a:close/>
                    <a:moveTo>
                      <a:pt x="9431" y="16852"/>
                    </a:moveTo>
                    <a:lnTo>
                      <a:pt x="6034" y="20249"/>
                    </a:lnTo>
                    <a:lnTo>
                      <a:pt x="15190" y="29406"/>
                    </a:lnTo>
                    <a:lnTo>
                      <a:pt x="18588" y="26008"/>
                    </a:lnTo>
                    <a:lnTo>
                      <a:pt x="9431" y="16852"/>
                    </a:lnTo>
                    <a:close/>
                    <a:moveTo>
                      <a:pt x="3383" y="22885"/>
                    </a:moveTo>
                    <a:lnTo>
                      <a:pt x="0" y="26283"/>
                    </a:lnTo>
                    <a:lnTo>
                      <a:pt x="9157" y="35440"/>
                    </a:lnTo>
                    <a:lnTo>
                      <a:pt x="12555" y="32057"/>
                    </a:lnTo>
                    <a:lnTo>
                      <a:pt x="3383" y="22885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4" name="Google Shape;334;p6"/>
            <p:cNvGrpSpPr/>
            <p:nvPr/>
          </p:nvGrpSpPr>
          <p:grpSpPr>
            <a:xfrm>
              <a:off x="-1422800" y="4822751"/>
              <a:ext cx="4558967" cy="134100"/>
              <a:chOff x="796100" y="3019701"/>
              <a:chExt cx="4558967" cy="134100"/>
            </a:xfrm>
          </p:grpSpPr>
          <p:sp>
            <p:nvSpPr>
              <p:cNvPr id="335" name="Google Shape;335;p6"/>
              <p:cNvSpPr/>
              <p:nvPr/>
            </p:nvSpPr>
            <p:spPr>
              <a:xfrm>
                <a:off x="5220967" y="3019701"/>
                <a:ext cx="134100" cy="134100"/>
              </a:xfrm>
              <a:prstGeom prst="ellipse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336" name="Google Shape;336;p6"/>
              <p:cNvCxnSpPr/>
              <p:nvPr/>
            </p:nvCxnSpPr>
            <p:spPr>
              <a:xfrm>
                <a:off x="796100" y="3086750"/>
                <a:ext cx="4462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37" name="Google Shape;337;p6"/>
              <p:cNvSpPr/>
              <p:nvPr/>
            </p:nvSpPr>
            <p:spPr>
              <a:xfrm>
                <a:off x="5251079" y="3049843"/>
                <a:ext cx="73800" cy="73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9"/>
          <p:cNvSpPr txBox="1">
            <a:spLocks noGrp="1"/>
          </p:cNvSpPr>
          <p:nvPr>
            <p:ph type="title"/>
          </p:nvPr>
        </p:nvSpPr>
        <p:spPr>
          <a:xfrm>
            <a:off x="720000" y="919750"/>
            <a:ext cx="3145200" cy="140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9"/>
          <p:cNvSpPr txBox="1">
            <a:spLocks noGrp="1"/>
          </p:cNvSpPr>
          <p:nvPr>
            <p:ph type="subTitle" idx="1"/>
          </p:nvPr>
        </p:nvSpPr>
        <p:spPr>
          <a:xfrm>
            <a:off x="720000" y="2628350"/>
            <a:ext cx="3145200" cy="15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Font typeface="Open Sans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Font typeface="Open Sans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378" name="Google Shape;378;p9"/>
          <p:cNvSpPr>
            <a:spLocks noGrp="1"/>
          </p:cNvSpPr>
          <p:nvPr>
            <p:ph type="pic" idx="2"/>
          </p:nvPr>
        </p:nvSpPr>
        <p:spPr>
          <a:xfrm>
            <a:off x="4135800" y="539500"/>
            <a:ext cx="4295100" cy="4069200"/>
          </a:xfrm>
          <a:prstGeom prst="snip1Rect">
            <a:avLst>
              <a:gd name="adj" fmla="val 16667"/>
            </a:avLst>
          </a:prstGeom>
          <a:noFill/>
          <a:ln>
            <a:noFill/>
          </a:ln>
        </p:spPr>
      </p:sp>
      <p:grpSp>
        <p:nvGrpSpPr>
          <p:cNvPr id="379" name="Google Shape;379;p9"/>
          <p:cNvGrpSpPr/>
          <p:nvPr/>
        </p:nvGrpSpPr>
        <p:grpSpPr>
          <a:xfrm>
            <a:off x="-2393465" y="-1635538"/>
            <a:ext cx="4710415" cy="5344655"/>
            <a:chOff x="-2317265" y="-1559338"/>
            <a:chExt cx="4710415" cy="5344655"/>
          </a:xfrm>
        </p:grpSpPr>
        <p:pic>
          <p:nvPicPr>
            <p:cNvPr id="380" name="Google Shape;380;p9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>
              <a:off x="-2317265" y="-1559338"/>
              <a:ext cx="3920501" cy="29922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1" name="Google Shape;381;p9"/>
            <p:cNvGrpSpPr/>
            <p:nvPr/>
          </p:nvGrpSpPr>
          <p:grpSpPr>
            <a:xfrm>
              <a:off x="-1322674" y="-1333888"/>
              <a:ext cx="3153315" cy="5119205"/>
              <a:chOff x="6643701" y="816087"/>
              <a:chExt cx="3153315" cy="5119205"/>
            </a:xfrm>
          </p:grpSpPr>
          <p:sp>
            <p:nvSpPr>
              <p:cNvPr id="382" name="Google Shape;382;p9"/>
              <p:cNvSpPr/>
              <p:nvPr/>
            </p:nvSpPr>
            <p:spPr>
              <a:xfrm>
                <a:off x="6643701" y="816087"/>
                <a:ext cx="3153315" cy="5119205"/>
              </a:xfrm>
              <a:custGeom>
                <a:avLst/>
                <a:gdLst/>
                <a:ahLst/>
                <a:cxnLst/>
                <a:rect l="l" t="t" r="r" b="b"/>
                <a:pathLst>
                  <a:path w="76882" h="124813" extrusionOk="0">
                    <a:moveTo>
                      <a:pt x="76668" y="0"/>
                    </a:moveTo>
                    <a:lnTo>
                      <a:pt x="63260" y="13408"/>
                    </a:lnTo>
                    <a:cubicBezTo>
                      <a:pt x="62879" y="13789"/>
                      <a:pt x="62879" y="14398"/>
                      <a:pt x="63260" y="14779"/>
                    </a:cubicBezTo>
                    <a:lnTo>
                      <a:pt x="69857" y="21376"/>
                    </a:lnTo>
                    <a:cubicBezTo>
                      <a:pt x="70116" y="21620"/>
                      <a:pt x="70116" y="22046"/>
                      <a:pt x="69857" y="22305"/>
                    </a:cubicBezTo>
                    <a:lnTo>
                      <a:pt x="46546" y="45616"/>
                    </a:lnTo>
                    <a:cubicBezTo>
                      <a:pt x="46417" y="45738"/>
                      <a:pt x="46245" y="45799"/>
                      <a:pt x="46074" y="45799"/>
                    </a:cubicBezTo>
                    <a:cubicBezTo>
                      <a:pt x="45903" y="45799"/>
                      <a:pt x="45731" y="45738"/>
                      <a:pt x="45602" y="45616"/>
                    </a:cubicBezTo>
                    <a:lnTo>
                      <a:pt x="39020" y="39019"/>
                    </a:lnTo>
                    <a:cubicBezTo>
                      <a:pt x="38822" y="38836"/>
                      <a:pt x="38593" y="38745"/>
                      <a:pt x="38334" y="38745"/>
                    </a:cubicBezTo>
                    <a:cubicBezTo>
                      <a:pt x="38060" y="38745"/>
                      <a:pt x="37831" y="38836"/>
                      <a:pt x="37649" y="39019"/>
                    </a:cubicBezTo>
                    <a:lnTo>
                      <a:pt x="23357" y="53311"/>
                    </a:lnTo>
                    <a:cubicBezTo>
                      <a:pt x="22976" y="53691"/>
                      <a:pt x="22976" y="54301"/>
                      <a:pt x="23357" y="54682"/>
                    </a:cubicBezTo>
                    <a:lnTo>
                      <a:pt x="40833" y="72142"/>
                    </a:lnTo>
                    <a:cubicBezTo>
                      <a:pt x="40939" y="72279"/>
                      <a:pt x="41016" y="72432"/>
                      <a:pt x="41016" y="72614"/>
                    </a:cubicBezTo>
                    <a:cubicBezTo>
                      <a:pt x="41016" y="72812"/>
                      <a:pt x="40955" y="72965"/>
                      <a:pt x="40833" y="73102"/>
                    </a:cubicBezTo>
                    <a:lnTo>
                      <a:pt x="27090" y="86830"/>
                    </a:lnTo>
                    <a:cubicBezTo>
                      <a:pt x="26907" y="87028"/>
                      <a:pt x="26816" y="87256"/>
                      <a:pt x="26816" y="87515"/>
                    </a:cubicBezTo>
                    <a:lnTo>
                      <a:pt x="26816" y="96276"/>
                    </a:lnTo>
                    <a:cubicBezTo>
                      <a:pt x="26816" y="96459"/>
                      <a:pt x="26755" y="96611"/>
                      <a:pt x="26618" y="96748"/>
                    </a:cubicBezTo>
                    <a:lnTo>
                      <a:pt x="13225" y="110140"/>
                    </a:lnTo>
                    <a:cubicBezTo>
                      <a:pt x="13103" y="110270"/>
                      <a:pt x="12940" y="110335"/>
                      <a:pt x="12772" y="110335"/>
                    </a:cubicBezTo>
                    <a:cubicBezTo>
                      <a:pt x="12604" y="110335"/>
                      <a:pt x="12433" y="110270"/>
                      <a:pt x="12296" y="110140"/>
                    </a:cubicBezTo>
                    <a:lnTo>
                      <a:pt x="7618" y="105448"/>
                    </a:lnTo>
                    <a:cubicBezTo>
                      <a:pt x="7428" y="105257"/>
                      <a:pt x="7180" y="105162"/>
                      <a:pt x="6933" y="105162"/>
                    </a:cubicBezTo>
                    <a:cubicBezTo>
                      <a:pt x="6685" y="105162"/>
                      <a:pt x="6438" y="105257"/>
                      <a:pt x="6247" y="105448"/>
                    </a:cubicBezTo>
                    <a:lnTo>
                      <a:pt x="381" y="111314"/>
                    </a:lnTo>
                    <a:cubicBezTo>
                      <a:pt x="1" y="111695"/>
                      <a:pt x="1" y="112304"/>
                      <a:pt x="381" y="112685"/>
                    </a:cubicBezTo>
                    <a:lnTo>
                      <a:pt x="5059" y="117378"/>
                    </a:lnTo>
                    <a:cubicBezTo>
                      <a:pt x="5181" y="117515"/>
                      <a:pt x="5257" y="117667"/>
                      <a:pt x="5257" y="117850"/>
                    </a:cubicBezTo>
                    <a:cubicBezTo>
                      <a:pt x="5257" y="118048"/>
                      <a:pt x="5196" y="118200"/>
                      <a:pt x="5059" y="118322"/>
                    </a:cubicBezTo>
                    <a:lnTo>
                      <a:pt x="3231" y="120150"/>
                    </a:lnTo>
                    <a:cubicBezTo>
                      <a:pt x="2850" y="120531"/>
                      <a:pt x="2850" y="121141"/>
                      <a:pt x="3231" y="121522"/>
                    </a:cubicBezTo>
                    <a:lnTo>
                      <a:pt x="5059" y="123365"/>
                    </a:lnTo>
                    <a:cubicBezTo>
                      <a:pt x="5333" y="123609"/>
                      <a:pt x="5333" y="124020"/>
                      <a:pt x="5059" y="124295"/>
                    </a:cubicBezTo>
                    <a:cubicBezTo>
                      <a:pt x="4914" y="124432"/>
                      <a:pt x="4754" y="124489"/>
                      <a:pt x="4602" y="124489"/>
                    </a:cubicBezTo>
                    <a:cubicBezTo>
                      <a:pt x="4449" y="124489"/>
                      <a:pt x="4305" y="124432"/>
                      <a:pt x="4190" y="124340"/>
                    </a:cubicBezTo>
                    <a:cubicBezTo>
                      <a:pt x="3962" y="124173"/>
                      <a:pt x="3825" y="123838"/>
                      <a:pt x="4038" y="123487"/>
                    </a:cubicBezTo>
                    <a:lnTo>
                      <a:pt x="3764" y="123335"/>
                    </a:lnTo>
                    <a:lnTo>
                      <a:pt x="3764" y="123335"/>
                    </a:lnTo>
                    <a:cubicBezTo>
                      <a:pt x="3459" y="123838"/>
                      <a:pt x="3672" y="124356"/>
                      <a:pt x="3992" y="124599"/>
                    </a:cubicBezTo>
                    <a:cubicBezTo>
                      <a:pt x="4175" y="124736"/>
                      <a:pt x="4373" y="124813"/>
                      <a:pt x="4602" y="124813"/>
                    </a:cubicBezTo>
                    <a:cubicBezTo>
                      <a:pt x="4830" y="124813"/>
                      <a:pt x="5059" y="124736"/>
                      <a:pt x="5272" y="124477"/>
                    </a:cubicBezTo>
                    <a:cubicBezTo>
                      <a:pt x="5455" y="124295"/>
                      <a:pt x="5562" y="124066"/>
                      <a:pt x="5562" y="123792"/>
                    </a:cubicBezTo>
                    <a:cubicBezTo>
                      <a:pt x="5562" y="123533"/>
                      <a:pt x="5455" y="123304"/>
                      <a:pt x="5272" y="123106"/>
                    </a:cubicBezTo>
                    <a:lnTo>
                      <a:pt x="3444" y="121278"/>
                    </a:lnTo>
                    <a:cubicBezTo>
                      <a:pt x="3170" y="121034"/>
                      <a:pt x="3170" y="120623"/>
                      <a:pt x="3444" y="120349"/>
                    </a:cubicBezTo>
                    <a:lnTo>
                      <a:pt x="5272" y="118520"/>
                    </a:lnTo>
                    <a:cubicBezTo>
                      <a:pt x="5455" y="118337"/>
                      <a:pt x="5562" y="118094"/>
                      <a:pt x="5562" y="117835"/>
                    </a:cubicBezTo>
                    <a:cubicBezTo>
                      <a:pt x="5562" y="117576"/>
                      <a:pt x="5455" y="117332"/>
                      <a:pt x="5272" y="117149"/>
                    </a:cubicBezTo>
                    <a:lnTo>
                      <a:pt x="579" y="112456"/>
                    </a:lnTo>
                    <a:cubicBezTo>
                      <a:pt x="320" y="112213"/>
                      <a:pt x="320" y="111801"/>
                      <a:pt x="579" y="111527"/>
                    </a:cubicBezTo>
                    <a:lnTo>
                      <a:pt x="6445" y="105661"/>
                    </a:lnTo>
                    <a:cubicBezTo>
                      <a:pt x="6575" y="105532"/>
                      <a:pt x="6742" y="105467"/>
                      <a:pt x="6912" y="105467"/>
                    </a:cubicBezTo>
                    <a:cubicBezTo>
                      <a:pt x="7081" y="105467"/>
                      <a:pt x="7253" y="105532"/>
                      <a:pt x="7390" y="105661"/>
                    </a:cubicBezTo>
                    <a:lnTo>
                      <a:pt x="12067" y="110354"/>
                    </a:lnTo>
                    <a:cubicBezTo>
                      <a:pt x="12265" y="110537"/>
                      <a:pt x="12494" y="110643"/>
                      <a:pt x="12753" y="110643"/>
                    </a:cubicBezTo>
                    <a:cubicBezTo>
                      <a:pt x="13027" y="110643"/>
                      <a:pt x="13256" y="110537"/>
                      <a:pt x="13439" y="110354"/>
                    </a:cubicBezTo>
                    <a:lnTo>
                      <a:pt x="26831" y="96961"/>
                    </a:lnTo>
                    <a:cubicBezTo>
                      <a:pt x="27014" y="96779"/>
                      <a:pt x="27120" y="96550"/>
                      <a:pt x="27120" y="96276"/>
                    </a:cubicBezTo>
                    <a:lnTo>
                      <a:pt x="27120" y="87469"/>
                    </a:lnTo>
                    <a:cubicBezTo>
                      <a:pt x="27120" y="87287"/>
                      <a:pt x="27166" y="87134"/>
                      <a:pt x="27303" y="86997"/>
                    </a:cubicBezTo>
                    <a:lnTo>
                      <a:pt x="41031" y="73270"/>
                    </a:lnTo>
                    <a:cubicBezTo>
                      <a:pt x="41412" y="72889"/>
                      <a:pt x="41412" y="72279"/>
                      <a:pt x="41031" y="71898"/>
                    </a:cubicBezTo>
                    <a:lnTo>
                      <a:pt x="23571" y="54438"/>
                    </a:lnTo>
                    <a:cubicBezTo>
                      <a:pt x="23312" y="54194"/>
                      <a:pt x="23312" y="53768"/>
                      <a:pt x="23571" y="53509"/>
                    </a:cubicBezTo>
                    <a:lnTo>
                      <a:pt x="37862" y="39217"/>
                    </a:lnTo>
                    <a:cubicBezTo>
                      <a:pt x="37984" y="39095"/>
                      <a:pt x="38155" y="39035"/>
                      <a:pt x="38327" y="39035"/>
                    </a:cubicBezTo>
                    <a:cubicBezTo>
                      <a:pt x="38498" y="39035"/>
                      <a:pt x="38669" y="39095"/>
                      <a:pt x="38791" y="39217"/>
                    </a:cubicBezTo>
                    <a:lnTo>
                      <a:pt x="45373" y="45830"/>
                    </a:lnTo>
                    <a:cubicBezTo>
                      <a:pt x="45571" y="46013"/>
                      <a:pt x="45800" y="46119"/>
                      <a:pt x="46059" y="46119"/>
                    </a:cubicBezTo>
                    <a:cubicBezTo>
                      <a:pt x="46333" y="46119"/>
                      <a:pt x="46562" y="46013"/>
                      <a:pt x="46744" y="45830"/>
                    </a:cubicBezTo>
                    <a:lnTo>
                      <a:pt x="70055" y="22519"/>
                    </a:lnTo>
                    <a:cubicBezTo>
                      <a:pt x="70436" y="22138"/>
                      <a:pt x="70436" y="21528"/>
                      <a:pt x="70055" y="21148"/>
                    </a:cubicBezTo>
                    <a:lnTo>
                      <a:pt x="63473" y="14550"/>
                    </a:lnTo>
                    <a:cubicBezTo>
                      <a:pt x="63199" y="14307"/>
                      <a:pt x="63199" y="13895"/>
                      <a:pt x="63473" y="13621"/>
                    </a:cubicBezTo>
                    <a:lnTo>
                      <a:pt x="76881" y="213"/>
                    </a:lnTo>
                    <a:lnTo>
                      <a:pt x="76668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83" name="Google Shape;383;p9"/>
              <p:cNvGrpSpPr/>
              <p:nvPr/>
            </p:nvGrpSpPr>
            <p:grpSpPr>
              <a:xfrm>
                <a:off x="8671986" y="2443197"/>
                <a:ext cx="134004" cy="134004"/>
                <a:chOff x="8356813" y="1074288"/>
                <a:chExt cx="351900" cy="351900"/>
              </a:xfrm>
            </p:grpSpPr>
            <p:sp>
              <p:nvSpPr>
                <p:cNvPr id="384" name="Google Shape;384;p9"/>
                <p:cNvSpPr/>
                <p:nvPr/>
              </p:nvSpPr>
              <p:spPr>
                <a:xfrm>
                  <a:off x="8356813" y="1074288"/>
                  <a:ext cx="351900" cy="3519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385;p9"/>
                <p:cNvSpPr/>
                <p:nvPr/>
              </p:nvSpPr>
              <p:spPr>
                <a:xfrm>
                  <a:off x="8406497" y="1123972"/>
                  <a:ext cx="252600" cy="252600"/>
                </a:xfrm>
                <a:prstGeom prst="ellipse">
                  <a:avLst/>
                </a:pr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86" name="Google Shape;386;p9"/>
              <p:cNvGrpSpPr/>
              <p:nvPr/>
            </p:nvGrpSpPr>
            <p:grpSpPr>
              <a:xfrm>
                <a:off x="7678536" y="3129397"/>
                <a:ext cx="134004" cy="134004"/>
                <a:chOff x="8356813" y="1074288"/>
                <a:chExt cx="351900" cy="351900"/>
              </a:xfrm>
            </p:grpSpPr>
            <p:sp>
              <p:nvSpPr>
                <p:cNvPr id="387" name="Google Shape;387;p9"/>
                <p:cNvSpPr/>
                <p:nvPr/>
              </p:nvSpPr>
              <p:spPr>
                <a:xfrm>
                  <a:off x="8356813" y="1074288"/>
                  <a:ext cx="351900" cy="3519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388;p9"/>
                <p:cNvSpPr/>
                <p:nvPr/>
              </p:nvSpPr>
              <p:spPr>
                <a:xfrm>
                  <a:off x="8406497" y="1123972"/>
                  <a:ext cx="252600" cy="252600"/>
                </a:xfrm>
                <a:prstGeom prst="ellipse">
                  <a:avLst/>
                </a:pr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89" name="Google Shape;389;p9"/>
              <p:cNvGrpSpPr/>
              <p:nvPr/>
            </p:nvGrpSpPr>
            <p:grpSpPr>
              <a:xfrm>
                <a:off x="8062611" y="3503222"/>
                <a:ext cx="134004" cy="134004"/>
                <a:chOff x="8356813" y="1074288"/>
                <a:chExt cx="351900" cy="351900"/>
              </a:xfrm>
            </p:grpSpPr>
            <p:sp>
              <p:nvSpPr>
                <p:cNvPr id="390" name="Google Shape;390;p9"/>
                <p:cNvSpPr/>
                <p:nvPr/>
              </p:nvSpPr>
              <p:spPr>
                <a:xfrm>
                  <a:off x="8356813" y="1074288"/>
                  <a:ext cx="351900" cy="3519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1" name="Google Shape;391;p9"/>
                <p:cNvSpPr/>
                <p:nvPr/>
              </p:nvSpPr>
              <p:spPr>
                <a:xfrm>
                  <a:off x="8406497" y="1123972"/>
                  <a:ext cx="252600" cy="252600"/>
                </a:xfrm>
                <a:prstGeom prst="ellipse">
                  <a:avLst/>
                </a:prstGeom>
                <a:gradFill>
                  <a:gsLst>
                    <a:gs pos="0">
                      <a:srgbClr val="9900FF">
                        <a:alpha val="46666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92" name="Google Shape;392;p9"/>
            <p:cNvGrpSpPr/>
            <p:nvPr/>
          </p:nvGrpSpPr>
          <p:grpSpPr>
            <a:xfrm>
              <a:off x="121568" y="-846844"/>
              <a:ext cx="88151" cy="2151709"/>
              <a:chOff x="3054755" y="4367024"/>
              <a:chExt cx="88142" cy="1137387"/>
            </a:xfrm>
          </p:grpSpPr>
          <p:sp>
            <p:nvSpPr>
              <p:cNvPr id="393" name="Google Shape;393;p9"/>
              <p:cNvSpPr/>
              <p:nvPr/>
            </p:nvSpPr>
            <p:spPr>
              <a:xfrm>
                <a:off x="3054755" y="4367024"/>
                <a:ext cx="12551" cy="1137387"/>
              </a:xfrm>
              <a:custGeom>
                <a:avLst/>
                <a:gdLst/>
                <a:ahLst/>
                <a:cxnLst/>
                <a:rect l="l" t="t" r="r" b="b"/>
                <a:pathLst>
                  <a:path w="306" h="27731" extrusionOk="0">
                    <a:moveTo>
                      <a:pt x="1" y="1"/>
                    </a:moveTo>
                    <a:lnTo>
                      <a:pt x="1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40000">
                    <a:srgbClr val="FF9900">
                      <a:alpha val="40784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9"/>
              <p:cNvSpPr/>
              <p:nvPr/>
            </p:nvSpPr>
            <p:spPr>
              <a:xfrm>
                <a:off x="3130388" y="4367024"/>
                <a:ext cx="12510" cy="1137387"/>
              </a:xfrm>
              <a:custGeom>
                <a:avLst/>
                <a:gdLst/>
                <a:ahLst/>
                <a:cxnLst/>
                <a:rect l="l" t="t" r="r" b="b"/>
                <a:pathLst>
                  <a:path w="305" h="27731" extrusionOk="0">
                    <a:moveTo>
                      <a:pt x="0" y="1"/>
                    </a:moveTo>
                    <a:lnTo>
                      <a:pt x="0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40000">
                    <a:srgbClr val="FF9900">
                      <a:alpha val="40784"/>
                      <a:alpha val="46820"/>
                    </a:srgbClr>
                  </a:gs>
                  <a:gs pos="100000">
                    <a:srgbClr val="FFFFFF">
                      <a:alpha val="0"/>
                      <a:alpha val="4682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5" name="Google Shape;395;p9"/>
            <p:cNvGrpSpPr/>
            <p:nvPr/>
          </p:nvGrpSpPr>
          <p:grpSpPr>
            <a:xfrm>
              <a:off x="361243" y="-718832"/>
              <a:ext cx="88151" cy="2151709"/>
              <a:chOff x="3054755" y="4367024"/>
              <a:chExt cx="88142" cy="1137387"/>
            </a:xfrm>
          </p:grpSpPr>
          <p:sp>
            <p:nvSpPr>
              <p:cNvPr id="396" name="Google Shape;396;p9"/>
              <p:cNvSpPr/>
              <p:nvPr/>
            </p:nvSpPr>
            <p:spPr>
              <a:xfrm>
                <a:off x="3054755" y="4367024"/>
                <a:ext cx="12551" cy="1137387"/>
              </a:xfrm>
              <a:custGeom>
                <a:avLst/>
                <a:gdLst/>
                <a:ahLst/>
                <a:cxnLst/>
                <a:rect l="l" t="t" r="r" b="b"/>
                <a:pathLst>
                  <a:path w="306" h="27731" extrusionOk="0">
                    <a:moveTo>
                      <a:pt x="1" y="1"/>
                    </a:moveTo>
                    <a:lnTo>
                      <a:pt x="1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9"/>
              <p:cNvSpPr/>
              <p:nvPr/>
            </p:nvSpPr>
            <p:spPr>
              <a:xfrm>
                <a:off x="3130388" y="4367024"/>
                <a:ext cx="12510" cy="1137387"/>
              </a:xfrm>
              <a:custGeom>
                <a:avLst/>
                <a:gdLst/>
                <a:ahLst/>
                <a:cxnLst/>
                <a:rect l="l" t="t" r="r" b="b"/>
                <a:pathLst>
                  <a:path w="305" h="27731" extrusionOk="0">
                    <a:moveTo>
                      <a:pt x="0" y="1"/>
                    </a:moveTo>
                    <a:lnTo>
                      <a:pt x="0" y="27730"/>
                    </a:lnTo>
                    <a:lnTo>
                      <a:pt x="305" y="27730"/>
                    </a:lnTo>
                    <a:lnTo>
                      <a:pt x="305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8" name="Google Shape;398;p9"/>
            <p:cNvSpPr/>
            <p:nvPr/>
          </p:nvSpPr>
          <p:spPr>
            <a:xfrm rot="5400000">
              <a:off x="501466" y="-1277128"/>
              <a:ext cx="1031181" cy="2752187"/>
            </a:xfrm>
            <a:custGeom>
              <a:avLst/>
              <a:gdLst/>
              <a:ahLst/>
              <a:cxnLst/>
              <a:rect l="l" t="t" r="r" b="b"/>
              <a:pathLst>
                <a:path w="34647" h="69081" extrusionOk="0">
                  <a:moveTo>
                    <a:pt x="34434" y="1"/>
                  </a:moveTo>
                  <a:lnTo>
                    <a:pt x="25429" y="8990"/>
                  </a:lnTo>
                  <a:lnTo>
                    <a:pt x="25383" y="9051"/>
                  </a:lnTo>
                  <a:lnTo>
                    <a:pt x="25383" y="32651"/>
                  </a:lnTo>
                  <a:lnTo>
                    <a:pt x="15130" y="42920"/>
                  </a:lnTo>
                  <a:lnTo>
                    <a:pt x="15084" y="42951"/>
                  </a:lnTo>
                  <a:lnTo>
                    <a:pt x="15084" y="60472"/>
                  </a:lnTo>
                  <a:lnTo>
                    <a:pt x="9614" y="65957"/>
                  </a:lnTo>
                  <a:lnTo>
                    <a:pt x="0" y="65957"/>
                  </a:lnTo>
                  <a:lnTo>
                    <a:pt x="0" y="69080"/>
                  </a:lnTo>
                  <a:lnTo>
                    <a:pt x="320" y="69080"/>
                  </a:lnTo>
                  <a:lnTo>
                    <a:pt x="320" y="66262"/>
                  </a:lnTo>
                  <a:lnTo>
                    <a:pt x="9751" y="66262"/>
                  </a:lnTo>
                  <a:lnTo>
                    <a:pt x="15389" y="60609"/>
                  </a:lnTo>
                  <a:lnTo>
                    <a:pt x="15389" y="43088"/>
                  </a:lnTo>
                  <a:lnTo>
                    <a:pt x="25658" y="32819"/>
                  </a:lnTo>
                  <a:lnTo>
                    <a:pt x="25688" y="32788"/>
                  </a:lnTo>
                  <a:lnTo>
                    <a:pt x="25688" y="9188"/>
                  </a:lnTo>
                  <a:lnTo>
                    <a:pt x="34647" y="214"/>
                  </a:lnTo>
                  <a:lnTo>
                    <a:pt x="34434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9" name="Google Shape;399;p9"/>
            <p:cNvGrpSpPr/>
            <p:nvPr/>
          </p:nvGrpSpPr>
          <p:grpSpPr>
            <a:xfrm>
              <a:off x="-175967" y="337269"/>
              <a:ext cx="480890" cy="481200"/>
              <a:chOff x="959750" y="3039275"/>
              <a:chExt cx="582050" cy="582425"/>
            </a:xfrm>
          </p:grpSpPr>
          <p:sp>
            <p:nvSpPr>
              <p:cNvPr id="400" name="Google Shape;400;p9"/>
              <p:cNvSpPr/>
              <p:nvPr/>
            </p:nvSpPr>
            <p:spPr>
              <a:xfrm>
                <a:off x="1418375" y="3039275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387" y="1"/>
                    </a:moveTo>
                    <a:lnTo>
                      <a:pt x="0" y="1403"/>
                    </a:lnTo>
                    <a:lnTo>
                      <a:pt x="3535" y="4953"/>
                    </a:lnTo>
                    <a:lnTo>
                      <a:pt x="4936" y="3551"/>
                    </a:lnTo>
                    <a:lnTo>
                      <a:pt x="1387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9"/>
              <p:cNvSpPr/>
              <p:nvPr/>
            </p:nvSpPr>
            <p:spPr>
              <a:xfrm>
                <a:off x="1341800" y="3116225"/>
                <a:ext cx="123450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35" y="4937"/>
                    </a:lnTo>
                    <a:lnTo>
                      <a:pt x="4937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9"/>
              <p:cNvSpPr/>
              <p:nvPr/>
            </p:nvSpPr>
            <p:spPr>
              <a:xfrm>
                <a:off x="1265625" y="3192800"/>
                <a:ext cx="1234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37" extrusionOk="0">
                    <a:moveTo>
                      <a:pt x="1402" y="0"/>
                    </a:moveTo>
                    <a:lnTo>
                      <a:pt x="0" y="1386"/>
                    </a:lnTo>
                    <a:lnTo>
                      <a:pt x="3535" y="4936"/>
                    </a:lnTo>
                    <a:lnTo>
                      <a:pt x="4937" y="3535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9"/>
              <p:cNvSpPr/>
              <p:nvPr/>
            </p:nvSpPr>
            <p:spPr>
              <a:xfrm>
                <a:off x="1188675" y="3268975"/>
                <a:ext cx="1238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7" extrusionOk="0">
                    <a:moveTo>
                      <a:pt x="1402" y="0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50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9"/>
              <p:cNvSpPr/>
              <p:nvPr/>
            </p:nvSpPr>
            <p:spPr>
              <a:xfrm>
                <a:off x="1112500" y="3345525"/>
                <a:ext cx="123825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9"/>
              <p:cNvSpPr/>
              <p:nvPr/>
            </p:nvSpPr>
            <p:spPr>
              <a:xfrm>
                <a:off x="1035950" y="3421700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402" y="1"/>
                    </a:moveTo>
                    <a:lnTo>
                      <a:pt x="0" y="1403"/>
                    </a:lnTo>
                    <a:lnTo>
                      <a:pt x="3535" y="4952"/>
                    </a:lnTo>
                    <a:lnTo>
                      <a:pt x="4937" y="3551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9"/>
              <p:cNvSpPr/>
              <p:nvPr/>
            </p:nvSpPr>
            <p:spPr>
              <a:xfrm>
                <a:off x="959750" y="3498275"/>
                <a:ext cx="1234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7" extrusionOk="0">
                    <a:moveTo>
                      <a:pt x="1403" y="0"/>
                    </a:moveTo>
                    <a:lnTo>
                      <a:pt x="1" y="1402"/>
                    </a:lnTo>
                    <a:lnTo>
                      <a:pt x="3536" y="4937"/>
                    </a:lnTo>
                    <a:lnTo>
                      <a:pt x="4937" y="3535"/>
                    </a:lnTo>
                    <a:lnTo>
                      <a:pt x="1403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07" name="Google Shape;407;p9"/>
          <p:cNvGrpSpPr/>
          <p:nvPr/>
        </p:nvGrpSpPr>
        <p:grpSpPr>
          <a:xfrm>
            <a:off x="6719910" y="2898312"/>
            <a:ext cx="3920501" cy="3213899"/>
            <a:chOff x="6643710" y="2822113"/>
            <a:chExt cx="3920501" cy="3213899"/>
          </a:xfrm>
        </p:grpSpPr>
        <p:sp>
          <p:nvSpPr>
            <p:cNvPr id="408" name="Google Shape;408;p9"/>
            <p:cNvSpPr/>
            <p:nvPr/>
          </p:nvSpPr>
          <p:spPr>
            <a:xfrm>
              <a:off x="8764950" y="2822113"/>
              <a:ext cx="480893" cy="475828"/>
            </a:xfrm>
            <a:custGeom>
              <a:avLst/>
              <a:gdLst/>
              <a:ahLst/>
              <a:cxnLst/>
              <a:rect l="l" t="t" r="r" b="b"/>
              <a:pathLst>
                <a:path w="36171" h="35790" extrusionOk="0">
                  <a:moveTo>
                    <a:pt x="34030" y="1"/>
                  </a:moveTo>
                  <a:cubicBezTo>
                    <a:pt x="33531" y="1"/>
                    <a:pt x="33032" y="191"/>
                    <a:pt x="32651" y="572"/>
                  </a:cubicBezTo>
                  <a:cubicBezTo>
                    <a:pt x="31890" y="1334"/>
                    <a:pt x="31890" y="2568"/>
                    <a:pt x="32651" y="3330"/>
                  </a:cubicBezTo>
                  <a:cubicBezTo>
                    <a:pt x="33032" y="3711"/>
                    <a:pt x="33531" y="3901"/>
                    <a:pt x="34030" y="3901"/>
                  </a:cubicBezTo>
                  <a:cubicBezTo>
                    <a:pt x="34529" y="3901"/>
                    <a:pt x="35028" y="3711"/>
                    <a:pt x="35409" y="3330"/>
                  </a:cubicBezTo>
                  <a:cubicBezTo>
                    <a:pt x="36171" y="2568"/>
                    <a:pt x="36171" y="1334"/>
                    <a:pt x="35409" y="572"/>
                  </a:cubicBezTo>
                  <a:cubicBezTo>
                    <a:pt x="35028" y="191"/>
                    <a:pt x="34529" y="1"/>
                    <a:pt x="34030" y="1"/>
                  </a:cubicBezTo>
                  <a:close/>
                  <a:moveTo>
                    <a:pt x="27662" y="6385"/>
                  </a:moveTo>
                  <a:cubicBezTo>
                    <a:pt x="27163" y="6385"/>
                    <a:pt x="26664" y="6575"/>
                    <a:pt x="26283" y="6956"/>
                  </a:cubicBezTo>
                  <a:cubicBezTo>
                    <a:pt x="25521" y="7718"/>
                    <a:pt x="25521" y="8952"/>
                    <a:pt x="26283" y="9714"/>
                  </a:cubicBezTo>
                  <a:cubicBezTo>
                    <a:pt x="26664" y="10095"/>
                    <a:pt x="27163" y="10285"/>
                    <a:pt x="27662" y="10285"/>
                  </a:cubicBezTo>
                  <a:cubicBezTo>
                    <a:pt x="28161" y="10285"/>
                    <a:pt x="28660" y="10095"/>
                    <a:pt x="29040" y="9714"/>
                  </a:cubicBezTo>
                  <a:cubicBezTo>
                    <a:pt x="29802" y="8952"/>
                    <a:pt x="29802" y="7718"/>
                    <a:pt x="29040" y="6956"/>
                  </a:cubicBezTo>
                  <a:cubicBezTo>
                    <a:pt x="28660" y="6575"/>
                    <a:pt x="28161" y="6385"/>
                    <a:pt x="27662" y="6385"/>
                  </a:cubicBezTo>
                  <a:close/>
                  <a:moveTo>
                    <a:pt x="21285" y="12753"/>
                  </a:moveTo>
                  <a:cubicBezTo>
                    <a:pt x="20783" y="12753"/>
                    <a:pt x="20280" y="12944"/>
                    <a:pt x="19899" y="13325"/>
                  </a:cubicBezTo>
                  <a:cubicBezTo>
                    <a:pt x="19137" y="14086"/>
                    <a:pt x="19137" y="15336"/>
                    <a:pt x="19899" y="16097"/>
                  </a:cubicBezTo>
                  <a:cubicBezTo>
                    <a:pt x="20280" y="16478"/>
                    <a:pt x="20783" y="16669"/>
                    <a:pt x="21285" y="16669"/>
                  </a:cubicBezTo>
                  <a:cubicBezTo>
                    <a:pt x="21788" y="16669"/>
                    <a:pt x="22291" y="16478"/>
                    <a:pt x="22672" y="16097"/>
                  </a:cubicBezTo>
                  <a:cubicBezTo>
                    <a:pt x="23434" y="15336"/>
                    <a:pt x="23434" y="14086"/>
                    <a:pt x="22672" y="13325"/>
                  </a:cubicBezTo>
                  <a:cubicBezTo>
                    <a:pt x="22291" y="12944"/>
                    <a:pt x="21788" y="12753"/>
                    <a:pt x="21285" y="12753"/>
                  </a:cubicBezTo>
                  <a:close/>
                  <a:moveTo>
                    <a:pt x="14917" y="19128"/>
                  </a:moveTo>
                  <a:cubicBezTo>
                    <a:pt x="14415" y="19128"/>
                    <a:pt x="13913" y="19318"/>
                    <a:pt x="13530" y="19693"/>
                  </a:cubicBezTo>
                  <a:cubicBezTo>
                    <a:pt x="12768" y="20455"/>
                    <a:pt x="12768" y="21689"/>
                    <a:pt x="13530" y="22451"/>
                  </a:cubicBezTo>
                  <a:cubicBezTo>
                    <a:pt x="13911" y="22832"/>
                    <a:pt x="14410" y="23022"/>
                    <a:pt x="14909" y="23022"/>
                  </a:cubicBezTo>
                  <a:cubicBezTo>
                    <a:pt x="15408" y="23022"/>
                    <a:pt x="15907" y="22832"/>
                    <a:pt x="16288" y="22451"/>
                  </a:cubicBezTo>
                  <a:cubicBezTo>
                    <a:pt x="17050" y="21689"/>
                    <a:pt x="17050" y="20455"/>
                    <a:pt x="16288" y="19693"/>
                  </a:cubicBezTo>
                  <a:cubicBezTo>
                    <a:pt x="15909" y="19314"/>
                    <a:pt x="15413" y="19128"/>
                    <a:pt x="14917" y="19128"/>
                  </a:cubicBezTo>
                  <a:close/>
                  <a:moveTo>
                    <a:pt x="8525" y="25506"/>
                  </a:moveTo>
                  <a:cubicBezTo>
                    <a:pt x="8026" y="25506"/>
                    <a:pt x="7527" y="25696"/>
                    <a:pt x="7146" y="26077"/>
                  </a:cubicBezTo>
                  <a:cubicBezTo>
                    <a:pt x="6385" y="26839"/>
                    <a:pt x="6385" y="28073"/>
                    <a:pt x="7146" y="28835"/>
                  </a:cubicBezTo>
                  <a:cubicBezTo>
                    <a:pt x="7527" y="29216"/>
                    <a:pt x="8026" y="29406"/>
                    <a:pt x="8525" y="29406"/>
                  </a:cubicBezTo>
                  <a:cubicBezTo>
                    <a:pt x="9024" y="29406"/>
                    <a:pt x="9523" y="29216"/>
                    <a:pt x="9904" y="28835"/>
                  </a:cubicBezTo>
                  <a:cubicBezTo>
                    <a:pt x="10666" y="28073"/>
                    <a:pt x="10666" y="26839"/>
                    <a:pt x="9904" y="26077"/>
                  </a:cubicBezTo>
                  <a:cubicBezTo>
                    <a:pt x="9523" y="25696"/>
                    <a:pt x="9024" y="25506"/>
                    <a:pt x="8525" y="25506"/>
                  </a:cubicBezTo>
                  <a:close/>
                  <a:moveTo>
                    <a:pt x="2141" y="31874"/>
                  </a:moveTo>
                  <a:cubicBezTo>
                    <a:pt x="1642" y="31874"/>
                    <a:pt x="1143" y="32065"/>
                    <a:pt x="763" y="32446"/>
                  </a:cubicBezTo>
                  <a:cubicBezTo>
                    <a:pt x="1" y="33207"/>
                    <a:pt x="1" y="34457"/>
                    <a:pt x="763" y="35219"/>
                  </a:cubicBezTo>
                  <a:cubicBezTo>
                    <a:pt x="1143" y="35599"/>
                    <a:pt x="1642" y="35790"/>
                    <a:pt x="2141" y="35790"/>
                  </a:cubicBezTo>
                  <a:cubicBezTo>
                    <a:pt x="2640" y="35790"/>
                    <a:pt x="3139" y="35599"/>
                    <a:pt x="3520" y="35219"/>
                  </a:cubicBezTo>
                  <a:cubicBezTo>
                    <a:pt x="4282" y="34457"/>
                    <a:pt x="4282" y="33207"/>
                    <a:pt x="3520" y="32446"/>
                  </a:cubicBezTo>
                  <a:cubicBezTo>
                    <a:pt x="3139" y="32065"/>
                    <a:pt x="2640" y="31874"/>
                    <a:pt x="2141" y="31874"/>
                  </a:cubicBezTo>
                  <a:close/>
                </a:path>
              </a:pathLst>
            </a:custGeom>
            <a:gradFill>
              <a:gsLst>
                <a:gs pos="0">
                  <a:schemeClr val="lt2">
                    <a:alpha val="46820"/>
                  </a:schemeClr>
                </a:gs>
                <a:gs pos="78000">
                  <a:schemeClr val="lt1">
                    <a:alpha val="46820"/>
                  </a:schemeClr>
                </a:gs>
                <a:gs pos="100000">
                  <a:schemeClr val="lt1">
                    <a:alpha val="4682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09" name="Google Shape;409;p9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>
              <a:off x="6643710" y="3043787"/>
              <a:ext cx="3920501" cy="29922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10" name="Google Shape;410;p9"/>
            <p:cNvGrpSpPr/>
            <p:nvPr/>
          </p:nvGrpSpPr>
          <p:grpSpPr>
            <a:xfrm>
              <a:off x="8671987" y="3471620"/>
              <a:ext cx="699928" cy="1651024"/>
              <a:chOff x="8337812" y="3492483"/>
              <a:chExt cx="699928" cy="1651024"/>
            </a:xfrm>
          </p:grpSpPr>
          <p:sp>
            <p:nvSpPr>
              <p:cNvPr id="411" name="Google Shape;411;p9"/>
              <p:cNvSpPr/>
              <p:nvPr/>
            </p:nvSpPr>
            <p:spPr>
              <a:xfrm>
                <a:off x="8337812" y="3492483"/>
                <a:ext cx="483116" cy="1013645"/>
              </a:xfrm>
              <a:custGeom>
                <a:avLst/>
                <a:gdLst/>
                <a:ahLst/>
                <a:cxnLst/>
                <a:rect l="l" t="t" r="r" b="b"/>
                <a:pathLst>
                  <a:path w="11779" h="24714" extrusionOk="0">
                    <a:moveTo>
                      <a:pt x="6735" y="1"/>
                    </a:moveTo>
                    <a:lnTo>
                      <a:pt x="1" y="6750"/>
                    </a:lnTo>
                    <a:lnTo>
                      <a:pt x="229" y="6964"/>
                    </a:lnTo>
                    <a:lnTo>
                      <a:pt x="6415" y="763"/>
                    </a:lnTo>
                    <a:lnTo>
                      <a:pt x="6415" y="13165"/>
                    </a:lnTo>
                    <a:lnTo>
                      <a:pt x="11458" y="13165"/>
                    </a:lnTo>
                    <a:lnTo>
                      <a:pt x="11458" y="24713"/>
                    </a:lnTo>
                    <a:lnTo>
                      <a:pt x="11778" y="24713"/>
                    </a:lnTo>
                    <a:lnTo>
                      <a:pt x="11778" y="12860"/>
                    </a:lnTo>
                    <a:lnTo>
                      <a:pt x="6735" y="12860"/>
                    </a:lnTo>
                    <a:lnTo>
                      <a:pt x="6735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9"/>
              <p:cNvSpPr/>
              <p:nvPr/>
            </p:nvSpPr>
            <p:spPr>
              <a:xfrm>
                <a:off x="8790871" y="3823684"/>
                <a:ext cx="246869" cy="1226718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5"/>
                    </a:lnTo>
                    <a:lnTo>
                      <a:pt x="5714" y="305"/>
                    </a:lnTo>
                    <a:lnTo>
                      <a:pt x="5714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9"/>
              <p:cNvSpPr/>
              <p:nvPr/>
            </p:nvSpPr>
            <p:spPr>
              <a:xfrm>
                <a:off x="8698380" y="3916789"/>
                <a:ext cx="246869" cy="1226718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14" name="Google Shape;414;p9"/>
            <p:cNvGrpSpPr/>
            <p:nvPr/>
          </p:nvGrpSpPr>
          <p:grpSpPr>
            <a:xfrm>
              <a:off x="8279400" y="4281138"/>
              <a:ext cx="904666" cy="726121"/>
              <a:chOff x="7945225" y="4302000"/>
              <a:chExt cx="904666" cy="726121"/>
            </a:xfrm>
          </p:grpSpPr>
          <p:sp>
            <p:nvSpPr>
              <p:cNvPr id="415" name="Google Shape;415;p9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9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9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18" name="Google Shape;418;p9"/>
            <p:cNvSpPr/>
            <p:nvPr/>
          </p:nvSpPr>
          <p:spPr>
            <a:xfrm rot="10800000">
              <a:off x="7869624" y="2920269"/>
              <a:ext cx="981776" cy="2307791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40000">
                  <a:srgbClr val="FF9900">
                    <a:alpha val="4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9"/>
            <p:cNvSpPr/>
            <p:nvPr/>
          </p:nvSpPr>
          <p:spPr>
            <a:xfrm rot="10800000">
              <a:off x="8028970" y="2920884"/>
              <a:ext cx="981776" cy="2307791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40000">
                  <a:srgbClr val="FF9900">
                    <a:alpha val="4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" name="Google Shape;420;p9"/>
          <p:cNvGrpSpPr/>
          <p:nvPr/>
        </p:nvGrpSpPr>
        <p:grpSpPr>
          <a:xfrm>
            <a:off x="-1953175" y="4816451"/>
            <a:ext cx="4558967" cy="134100"/>
            <a:chOff x="796100" y="3019701"/>
            <a:chExt cx="4558967" cy="134100"/>
          </a:xfrm>
        </p:grpSpPr>
        <p:sp>
          <p:nvSpPr>
            <p:cNvPr id="421" name="Google Shape;421;p9"/>
            <p:cNvSpPr/>
            <p:nvPr/>
          </p:nvSpPr>
          <p:spPr>
            <a:xfrm>
              <a:off x="5220967" y="3019701"/>
              <a:ext cx="134100" cy="1341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22" name="Google Shape;422;p9"/>
            <p:cNvCxnSpPr/>
            <p:nvPr/>
          </p:nvCxnSpPr>
          <p:spPr>
            <a:xfrm>
              <a:off x="796100" y="3086750"/>
              <a:ext cx="44628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23" name="Google Shape;423;p9"/>
            <p:cNvSpPr/>
            <p:nvPr/>
          </p:nvSpPr>
          <p:spPr>
            <a:xfrm>
              <a:off x="5251079" y="3049843"/>
              <a:ext cx="73800" cy="73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6" name="Google Shape;496;p13"/>
          <p:cNvSpPr txBox="1">
            <a:spLocks noGrp="1"/>
          </p:cNvSpPr>
          <p:nvPr>
            <p:ph type="subTitle" idx="1"/>
          </p:nvPr>
        </p:nvSpPr>
        <p:spPr>
          <a:xfrm>
            <a:off x="720000" y="2244725"/>
            <a:ext cx="26610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7" name="Google Shape;497;p13"/>
          <p:cNvSpPr txBox="1">
            <a:spLocks noGrp="1"/>
          </p:cNvSpPr>
          <p:nvPr>
            <p:ph type="subTitle" idx="2"/>
          </p:nvPr>
        </p:nvSpPr>
        <p:spPr>
          <a:xfrm>
            <a:off x="4366700" y="2244725"/>
            <a:ext cx="26610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13"/>
          <p:cNvSpPr txBox="1">
            <a:spLocks noGrp="1"/>
          </p:cNvSpPr>
          <p:nvPr>
            <p:ph type="subTitle" idx="3"/>
          </p:nvPr>
        </p:nvSpPr>
        <p:spPr>
          <a:xfrm>
            <a:off x="720000" y="3940900"/>
            <a:ext cx="26610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9" name="Google Shape;499;p13"/>
          <p:cNvSpPr txBox="1">
            <a:spLocks noGrp="1"/>
          </p:cNvSpPr>
          <p:nvPr>
            <p:ph type="subTitle" idx="4"/>
          </p:nvPr>
        </p:nvSpPr>
        <p:spPr>
          <a:xfrm>
            <a:off x="4366700" y="3940900"/>
            <a:ext cx="26610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0" name="Google Shape;500;p13"/>
          <p:cNvSpPr txBox="1">
            <a:spLocks noGrp="1"/>
          </p:cNvSpPr>
          <p:nvPr>
            <p:ph type="title" idx="5" hasCustomPrompt="1"/>
          </p:nvPr>
        </p:nvSpPr>
        <p:spPr>
          <a:xfrm>
            <a:off x="720003" y="1344775"/>
            <a:ext cx="1057500" cy="640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r>
              <a:t>xx%</a:t>
            </a:r>
          </a:p>
        </p:txBody>
      </p:sp>
      <p:sp>
        <p:nvSpPr>
          <p:cNvPr id="501" name="Google Shape;501;p13"/>
          <p:cNvSpPr txBox="1">
            <a:spLocks noGrp="1"/>
          </p:cNvSpPr>
          <p:nvPr>
            <p:ph type="title" idx="6" hasCustomPrompt="1"/>
          </p:nvPr>
        </p:nvSpPr>
        <p:spPr>
          <a:xfrm>
            <a:off x="720003" y="3040971"/>
            <a:ext cx="1057500" cy="640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r>
              <a:t>xx%</a:t>
            </a:r>
          </a:p>
        </p:txBody>
      </p:sp>
      <p:sp>
        <p:nvSpPr>
          <p:cNvPr id="502" name="Google Shape;502;p13"/>
          <p:cNvSpPr txBox="1">
            <a:spLocks noGrp="1"/>
          </p:cNvSpPr>
          <p:nvPr>
            <p:ph type="title" idx="7" hasCustomPrompt="1"/>
          </p:nvPr>
        </p:nvSpPr>
        <p:spPr>
          <a:xfrm>
            <a:off x="4366698" y="1344775"/>
            <a:ext cx="1057500" cy="640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r>
              <a:t>xx%</a:t>
            </a:r>
          </a:p>
        </p:txBody>
      </p:sp>
      <p:sp>
        <p:nvSpPr>
          <p:cNvPr id="503" name="Google Shape;503;p13"/>
          <p:cNvSpPr txBox="1">
            <a:spLocks noGrp="1"/>
          </p:cNvSpPr>
          <p:nvPr>
            <p:ph type="title" idx="8" hasCustomPrompt="1"/>
          </p:nvPr>
        </p:nvSpPr>
        <p:spPr>
          <a:xfrm>
            <a:off x="4366698" y="3040971"/>
            <a:ext cx="1057500" cy="640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IBM Plex Mono"/>
              <a:buNone/>
              <a:defRPr sz="3000"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r>
              <a:t>xx%</a:t>
            </a:r>
          </a:p>
        </p:txBody>
      </p:sp>
      <p:sp>
        <p:nvSpPr>
          <p:cNvPr id="504" name="Google Shape;504;p13"/>
          <p:cNvSpPr txBox="1">
            <a:spLocks noGrp="1"/>
          </p:cNvSpPr>
          <p:nvPr>
            <p:ph type="subTitle" idx="9"/>
          </p:nvPr>
        </p:nvSpPr>
        <p:spPr>
          <a:xfrm>
            <a:off x="720000" y="1918675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1900" b="1">
                <a:latin typeface="IBM Plex Mono"/>
                <a:ea typeface="IBM Plex Mono"/>
                <a:cs typeface="IBM Plex Mono"/>
                <a:sym typeface="IBM Plex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505" name="Google Shape;505;p13"/>
          <p:cNvSpPr txBox="1">
            <a:spLocks noGrp="1"/>
          </p:cNvSpPr>
          <p:nvPr>
            <p:ph type="subTitle" idx="13"/>
          </p:nvPr>
        </p:nvSpPr>
        <p:spPr>
          <a:xfrm>
            <a:off x="4366698" y="1918675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1900" b="1">
                <a:latin typeface="IBM Plex Mono"/>
                <a:ea typeface="IBM Plex Mono"/>
                <a:cs typeface="IBM Plex Mono"/>
                <a:sym typeface="IBM Plex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Source Code Pro"/>
              <a:buNone/>
              <a:defRPr sz="2400" b="1"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506" name="Google Shape;506;p13"/>
          <p:cNvSpPr txBox="1">
            <a:spLocks noGrp="1"/>
          </p:cNvSpPr>
          <p:nvPr>
            <p:ph type="subTitle" idx="14"/>
          </p:nvPr>
        </p:nvSpPr>
        <p:spPr>
          <a:xfrm>
            <a:off x="720000" y="3614801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1900" b="1">
                <a:latin typeface="IBM Plex Mono"/>
                <a:ea typeface="IBM Plex Mono"/>
                <a:cs typeface="IBM Plex Mono"/>
                <a:sym typeface="IBM Plex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endParaRPr/>
          </a:p>
        </p:txBody>
      </p:sp>
      <p:sp>
        <p:nvSpPr>
          <p:cNvPr id="507" name="Google Shape;507;p13"/>
          <p:cNvSpPr txBox="1">
            <a:spLocks noGrp="1"/>
          </p:cNvSpPr>
          <p:nvPr>
            <p:ph type="subTitle" idx="15"/>
          </p:nvPr>
        </p:nvSpPr>
        <p:spPr>
          <a:xfrm>
            <a:off x="4366698" y="3614801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1900" b="1">
                <a:latin typeface="IBM Plex Mono"/>
                <a:ea typeface="IBM Plex Mono"/>
                <a:cs typeface="IBM Plex Mono"/>
                <a:sym typeface="IBM Plex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BM Plex Mono"/>
              <a:buNone/>
              <a:defRPr sz="2400" b="1"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endParaRPr/>
          </a:p>
        </p:txBody>
      </p:sp>
      <p:grpSp>
        <p:nvGrpSpPr>
          <p:cNvPr id="508" name="Google Shape;508;p13"/>
          <p:cNvGrpSpPr/>
          <p:nvPr/>
        </p:nvGrpSpPr>
        <p:grpSpPr>
          <a:xfrm>
            <a:off x="-808923" y="2711465"/>
            <a:ext cx="2097951" cy="3309497"/>
            <a:chOff x="-656523" y="2711465"/>
            <a:chExt cx="2097951" cy="3309497"/>
          </a:xfrm>
        </p:grpSpPr>
        <p:sp>
          <p:nvSpPr>
            <p:cNvPr id="509" name="Google Shape;509;p13"/>
            <p:cNvSpPr/>
            <p:nvPr/>
          </p:nvSpPr>
          <p:spPr>
            <a:xfrm flipH="1">
              <a:off x="-352474" y="4279466"/>
              <a:ext cx="1139424" cy="986746"/>
            </a:xfrm>
            <a:custGeom>
              <a:avLst/>
              <a:gdLst/>
              <a:ahLst/>
              <a:cxnLst/>
              <a:rect l="l" t="t" r="r" b="b"/>
              <a:pathLst>
                <a:path w="51285" h="44413" extrusionOk="0">
                  <a:moveTo>
                    <a:pt x="12814" y="0"/>
                  </a:moveTo>
                  <a:lnTo>
                    <a:pt x="0" y="22199"/>
                  </a:lnTo>
                  <a:lnTo>
                    <a:pt x="12814" y="44413"/>
                  </a:lnTo>
                  <a:lnTo>
                    <a:pt x="38471" y="44413"/>
                  </a:lnTo>
                  <a:lnTo>
                    <a:pt x="51285" y="22199"/>
                  </a:lnTo>
                  <a:lnTo>
                    <a:pt x="38471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22000">
                  <a:schemeClr val="lt1"/>
                </a:gs>
                <a:gs pos="45000">
                  <a:srgbClr val="FFFFFF">
                    <a:alpha val="0"/>
                  </a:srgbClr>
                </a:gs>
                <a:gs pos="100000">
                  <a:srgbClr val="0C0A9E">
                    <a:alpha val="50196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0" name="Google Shape;510;p13"/>
            <p:cNvGrpSpPr/>
            <p:nvPr/>
          </p:nvGrpSpPr>
          <p:grpSpPr>
            <a:xfrm>
              <a:off x="323479" y="4682324"/>
              <a:ext cx="328346" cy="328531"/>
              <a:chOff x="3678700" y="407275"/>
              <a:chExt cx="708100" cy="708500"/>
            </a:xfrm>
          </p:grpSpPr>
          <p:sp>
            <p:nvSpPr>
              <p:cNvPr id="511" name="Google Shape;511;p13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13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13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13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13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13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13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8" name="Google Shape;518;p13"/>
            <p:cNvGrpSpPr/>
            <p:nvPr/>
          </p:nvGrpSpPr>
          <p:grpSpPr>
            <a:xfrm>
              <a:off x="-541317" y="2711465"/>
              <a:ext cx="1117945" cy="1598547"/>
              <a:chOff x="-541317" y="2711465"/>
              <a:chExt cx="1117945" cy="1598547"/>
            </a:xfrm>
          </p:grpSpPr>
          <p:sp>
            <p:nvSpPr>
              <p:cNvPr id="519" name="Google Shape;519;p13"/>
              <p:cNvSpPr/>
              <p:nvPr/>
            </p:nvSpPr>
            <p:spPr>
              <a:xfrm rot="8999999">
                <a:off x="-132025" y="2659081"/>
                <a:ext cx="246869" cy="1703314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solidFill>
                <a:srgbClr val="0C0A9E">
                  <a:alpha val="313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20" name="Google Shape;520;p13"/>
              <p:cNvGrpSpPr/>
              <p:nvPr/>
            </p:nvGrpSpPr>
            <p:grpSpPr>
              <a:xfrm>
                <a:off x="442584" y="4120912"/>
                <a:ext cx="134044" cy="134013"/>
                <a:chOff x="1101075" y="2142375"/>
                <a:chExt cx="439200" cy="439100"/>
              </a:xfrm>
            </p:grpSpPr>
            <p:sp>
              <p:nvSpPr>
                <p:cNvPr id="521" name="Google Shape;521;p13"/>
                <p:cNvSpPr/>
                <p:nvPr/>
              </p:nvSpPr>
              <p:spPr>
                <a:xfrm>
                  <a:off x="1101075" y="2142375"/>
                  <a:ext cx="439200" cy="43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8" h="17564" extrusionOk="0">
                      <a:moveTo>
                        <a:pt x="8792" y="1291"/>
                      </a:moveTo>
                      <a:cubicBezTo>
                        <a:pt x="10711" y="1291"/>
                        <a:pt x="12631" y="2008"/>
                        <a:pt x="14094" y="3501"/>
                      </a:cubicBezTo>
                      <a:cubicBezTo>
                        <a:pt x="15526" y="4902"/>
                        <a:pt x="16303" y="6807"/>
                        <a:pt x="16303" y="8803"/>
                      </a:cubicBezTo>
                      <a:cubicBezTo>
                        <a:pt x="16303" y="10814"/>
                        <a:pt x="15526" y="12688"/>
                        <a:pt x="14094" y="14120"/>
                      </a:cubicBezTo>
                      <a:cubicBezTo>
                        <a:pt x="12692" y="15552"/>
                        <a:pt x="10788" y="16329"/>
                        <a:pt x="8792" y="16329"/>
                      </a:cubicBezTo>
                      <a:cubicBezTo>
                        <a:pt x="6780" y="16329"/>
                        <a:pt x="4906" y="15552"/>
                        <a:pt x="3474" y="14120"/>
                      </a:cubicBezTo>
                      <a:cubicBezTo>
                        <a:pt x="2042" y="12718"/>
                        <a:pt x="1265" y="10814"/>
                        <a:pt x="1265" y="8803"/>
                      </a:cubicBezTo>
                      <a:cubicBezTo>
                        <a:pt x="1265" y="6807"/>
                        <a:pt x="2042" y="4918"/>
                        <a:pt x="3474" y="3501"/>
                      </a:cubicBezTo>
                      <a:cubicBezTo>
                        <a:pt x="4937" y="2023"/>
                        <a:pt x="6857" y="1291"/>
                        <a:pt x="8792" y="1291"/>
                      </a:cubicBezTo>
                      <a:close/>
                      <a:moveTo>
                        <a:pt x="8784" y="0"/>
                      </a:moveTo>
                      <a:cubicBezTo>
                        <a:pt x="6537" y="0"/>
                        <a:pt x="4289" y="857"/>
                        <a:pt x="2575" y="2571"/>
                      </a:cubicBezTo>
                      <a:cubicBezTo>
                        <a:pt x="915" y="4232"/>
                        <a:pt x="1" y="6441"/>
                        <a:pt x="1" y="8788"/>
                      </a:cubicBezTo>
                      <a:cubicBezTo>
                        <a:pt x="1" y="11134"/>
                        <a:pt x="915" y="13343"/>
                        <a:pt x="2575" y="15004"/>
                      </a:cubicBezTo>
                      <a:cubicBezTo>
                        <a:pt x="4236" y="16649"/>
                        <a:pt x="6445" y="17563"/>
                        <a:pt x="8792" y="17563"/>
                      </a:cubicBezTo>
                      <a:cubicBezTo>
                        <a:pt x="11123" y="17563"/>
                        <a:pt x="13332" y="16649"/>
                        <a:pt x="14993" y="15004"/>
                      </a:cubicBezTo>
                      <a:cubicBezTo>
                        <a:pt x="16653" y="13343"/>
                        <a:pt x="17568" y="11134"/>
                        <a:pt x="17568" y="8788"/>
                      </a:cubicBezTo>
                      <a:cubicBezTo>
                        <a:pt x="17568" y="6441"/>
                        <a:pt x="16653" y="4232"/>
                        <a:pt x="14993" y="2571"/>
                      </a:cubicBezTo>
                      <a:cubicBezTo>
                        <a:pt x="13279" y="857"/>
                        <a:pt x="11031" y="0"/>
                        <a:pt x="878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3500032" scaled="0"/>
                </a:gradFill>
                <a:ln>
                  <a:noFill/>
                </a:ln>
                <a:effectLst>
                  <a:outerShdw blurRad="42863" dist="9525" dir="2280000" algn="bl" rotWithShape="0">
                    <a:schemeClr val="lt2"/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" name="Google Shape;522;p13"/>
                <p:cNvSpPr/>
                <p:nvPr/>
              </p:nvSpPr>
              <p:spPr>
                <a:xfrm>
                  <a:off x="1189450" y="2242350"/>
                  <a:ext cx="262850" cy="23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14" h="9588" extrusionOk="0">
                      <a:moveTo>
                        <a:pt x="5257" y="1269"/>
                      </a:moveTo>
                      <a:cubicBezTo>
                        <a:pt x="6171" y="1269"/>
                        <a:pt x="7054" y="1604"/>
                        <a:pt x="7771" y="2290"/>
                      </a:cubicBezTo>
                      <a:cubicBezTo>
                        <a:pt x="9127" y="3692"/>
                        <a:pt x="9127" y="5931"/>
                        <a:pt x="7771" y="7302"/>
                      </a:cubicBezTo>
                      <a:cubicBezTo>
                        <a:pt x="7070" y="7988"/>
                        <a:pt x="6159" y="8331"/>
                        <a:pt x="5253" y="8331"/>
                      </a:cubicBezTo>
                      <a:cubicBezTo>
                        <a:pt x="4346" y="8331"/>
                        <a:pt x="3444" y="7988"/>
                        <a:pt x="2758" y="7302"/>
                      </a:cubicBezTo>
                      <a:cubicBezTo>
                        <a:pt x="1387" y="5916"/>
                        <a:pt x="1387" y="3661"/>
                        <a:pt x="2758" y="2290"/>
                      </a:cubicBezTo>
                      <a:cubicBezTo>
                        <a:pt x="3444" y="1604"/>
                        <a:pt x="4342" y="1269"/>
                        <a:pt x="5257" y="1269"/>
                      </a:cubicBezTo>
                      <a:close/>
                      <a:moveTo>
                        <a:pt x="5255" y="1"/>
                      </a:moveTo>
                      <a:cubicBezTo>
                        <a:pt x="4026" y="1"/>
                        <a:pt x="2796" y="469"/>
                        <a:pt x="1859" y="1406"/>
                      </a:cubicBezTo>
                      <a:cubicBezTo>
                        <a:pt x="0" y="3265"/>
                        <a:pt x="0" y="6312"/>
                        <a:pt x="1859" y="8186"/>
                      </a:cubicBezTo>
                      <a:cubicBezTo>
                        <a:pt x="2788" y="9116"/>
                        <a:pt x="4038" y="9588"/>
                        <a:pt x="5257" y="9588"/>
                      </a:cubicBezTo>
                      <a:cubicBezTo>
                        <a:pt x="6491" y="9588"/>
                        <a:pt x="7710" y="9131"/>
                        <a:pt x="8639" y="8186"/>
                      </a:cubicBezTo>
                      <a:cubicBezTo>
                        <a:pt x="10513" y="6312"/>
                        <a:pt x="10513" y="3265"/>
                        <a:pt x="8639" y="1406"/>
                      </a:cubicBezTo>
                      <a:cubicBezTo>
                        <a:pt x="7710" y="469"/>
                        <a:pt x="6483" y="1"/>
                        <a:pt x="525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3500032" scaled="0"/>
                </a:gradFill>
                <a:ln>
                  <a:noFill/>
                </a:ln>
                <a:effectLst>
                  <a:outerShdw blurRad="42863" dist="9525" dir="2280000" algn="bl" rotWithShape="0">
                    <a:schemeClr val="lt2"/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523" name="Google Shape;523;p13"/>
            <p:cNvGrpSpPr/>
            <p:nvPr/>
          </p:nvGrpSpPr>
          <p:grpSpPr>
            <a:xfrm rot="-9080766">
              <a:off x="-341725" y="3731687"/>
              <a:ext cx="1117904" cy="1598488"/>
              <a:chOff x="-541317" y="2711465"/>
              <a:chExt cx="1117945" cy="1598547"/>
            </a:xfrm>
          </p:grpSpPr>
          <p:sp>
            <p:nvSpPr>
              <p:cNvPr id="524" name="Google Shape;524;p13"/>
              <p:cNvSpPr/>
              <p:nvPr/>
            </p:nvSpPr>
            <p:spPr>
              <a:xfrm rot="8999999">
                <a:off x="-132025" y="2659081"/>
                <a:ext cx="246869" cy="1703314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solidFill>
                <a:srgbClr val="0C0A9E">
                  <a:alpha val="313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25" name="Google Shape;525;p13"/>
              <p:cNvGrpSpPr/>
              <p:nvPr/>
            </p:nvGrpSpPr>
            <p:grpSpPr>
              <a:xfrm>
                <a:off x="442584" y="4120912"/>
                <a:ext cx="134044" cy="134013"/>
                <a:chOff x="1101075" y="2142375"/>
                <a:chExt cx="439200" cy="439100"/>
              </a:xfrm>
            </p:grpSpPr>
            <p:sp>
              <p:nvSpPr>
                <p:cNvPr id="526" name="Google Shape;526;p13"/>
                <p:cNvSpPr/>
                <p:nvPr/>
              </p:nvSpPr>
              <p:spPr>
                <a:xfrm>
                  <a:off x="1101075" y="2142375"/>
                  <a:ext cx="439200" cy="43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8" h="17564" extrusionOk="0">
                      <a:moveTo>
                        <a:pt x="8792" y="1291"/>
                      </a:moveTo>
                      <a:cubicBezTo>
                        <a:pt x="10711" y="1291"/>
                        <a:pt x="12631" y="2008"/>
                        <a:pt x="14094" y="3501"/>
                      </a:cubicBezTo>
                      <a:cubicBezTo>
                        <a:pt x="15526" y="4902"/>
                        <a:pt x="16303" y="6807"/>
                        <a:pt x="16303" y="8803"/>
                      </a:cubicBezTo>
                      <a:cubicBezTo>
                        <a:pt x="16303" y="10814"/>
                        <a:pt x="15526" y="12688"/>
                        <a:pt x="14094" y="14120"/>
                      </a:cubicBezTo>
                      <a:cubicBezTo>
                        <a:pt x="12692" y="15552"/>
                        <a:pt x="10788" y="16329"/>
                        <a:pt x="8792" y="16329"/>
                      </a:cubicBezTo>
                      <a:cubicBezTo>
                        <a:pt x="6780" y="16329"/>
                        <a:pt x="4906" y="15552"/>
                        <a:pt x="3474" y="14120"/>
                      </a:cubicBezTo>
                      <a:cubicBezTo>
                        <a:pt x="2042" y="12718"/>
                        <a:pt x="1265" y="10814"/>
                        <a:pt x="1265" y="8803"/>
                      </a:cubicBezTo>
                      <a:cubicBezTo>
                        <a:pt x="1265" y="6807"/>
                        <a:pt x="2042" y="4918"/>
                        <a:pt x="3474" y="3501"/>
                      </a:cubicBezTo>
                      <a:cubicBezTo>
                        <a:pt x="4937" y="2023"/>
                        <a:pt x="6857" y="1291"/>
                        <a:pt x="8792" y="1291"/>
                      </a:cubicBezTo>
                      <a:close/>
                      <a:moveTo>
                        <a:pt x="8784" y="0"/>
                      </a:moveTo>
                      <a:cubicBezTo>
                        <a:pt x="6537" y="0"/>
                        <a:pt x="4289" y="857"/>
                        <a:pt x="2575" y="2571"/>
                      </a:cubicBezTo>
                      <a:cubicBezTo>
                        <a:pt x="915" y="4232"/>
                        <a:pt x="1" y="6441"/>
                        <a:pt x="1" y="8788"/>
                      </a:cubicBezTo>
                      <a:cubicBezTo>
                        <a:pt x="1" y="11134"/>
                        <a:pt x="915" y="13343"/>
                        <a:pt x="2575" y="15004"/>
                      </a:cubicBezTo>
                      <a:cubicBezTo>
                        <a:pt x="4236" y="16649"/>
                        <a:pt x="6445" y="17563"/>
                        <a:pt x="8792" y="17563"/>
                      </a:cubicBezTo>
                      <a:cubicBezTo>
                        <a:pt x="11123" y="17563"/>
                        <a:pt x="13332" y="16649"/>
                        <a:pt x="14993" y="15004"/>
                      </a:cubicBezTo>
                      <a:cubicBezTo>
                        <a:pt x="16653" y="13343"/>
                        <a:pt x="17568" y="11134"/>
                        <a:pt x="17568" y="8788"/>
                      </a:cubicBezTo>
                      <a:cubicBezTo>
                        <a:pt x="17568" y="6441"/>
                        <a:pt x="16653" y="4232"/>
                        <a:pt x="14993" y="2571"/>
                      </a:cubicBezTo>
                      <a:cubicBezTo>
                        <a:pt x="13279" y="857"/>
                        <a:pt x="11031" y="0"/>
                        <a:pt x="878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3500032" scaled="0"/>
                </a:gradFill>
                <a:ln>
                  <a:noFill/>
                </a:ln>
                <a:effectLst>
                  <a:outerShdw blurRad="42863" dist="9525" dir="2280000" algn="bl" rotWithShape="0">
                    <a:schemeClr val="lt2"/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7" name="Google Shape;527;p13"/>
                <p:cNvSpPr/>
                <p:nvPr/>
              </p:nvSpPr>
              <p:spPr>
                <a:xfrm>
                  <a:off x="1189450" y="2242350"/>
                  <a:ext cx="262850" cy="23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14" h="9588" extrusionOk="0">
                      <a:moveTo>
                        <a:pt x="5257" y="1269"/>
                      </a:moveTo>
                      <a:cubicBezTo>
                        <a:pt x="6171" y="1269"/>
                        <a:pt x="7054" y="1604"/>
                        <a:pt x="7771" y="2290"/>
                      </a:cubicBezTo>
                      <a:cubicBezTo>
                        <a:pt x="9127" y="3692"/>
                        <a:pt x="9127" y="5931"/>
                        <a:pt x="7771" y="7302"/>
                      </a:cubicBezTo>
                      <a:cubicBezTo>
                        <a:pt x="7070" y="7988"/>
                        <a:pt x="6159" y="8331"/>
                        <a:pt x="5253" y="8331"/>
                      </a:cubicBezTo>
                      <a:cubicBezTo>
                        <a:pt x="4346" y="8331"/>
                        <a:pt x="3444" y="7988"/>
                        <a:pt x="2758" y="7302"/>
                      </a:cubicBezTo>
                      <a:cubicBezTo>
                        <a:pt x="1387" y="5916"/>
                        <a:pt x="1387" y="3661"/>
                        <a:pt x="2758" y="2290"/>
                      </a:cubicBezTo>
                      <a:cubicBezTo>
                        <a:pt x="3444" y="1604"/>
                        <a:pt x="4342" y="1269"/>
                        <a:pt x="5257" y="1269"/>
                      </a:cubicBezTo>
                      <a:close/>
                      <a:moveTo>
                        <a:pt x="5255" y="1"/>
                      </a:moveTo>
                      <a:cubicBezTo>
                        <a:pt x="4026" y="1"/>
                        <a:pt x="2796" y="469"/>
                        <a:pt x="1859" y="1406"/>
                      </a:cubicBezTo>
                      <a:cubicBezTo>
                        <a:pt x="0" y="3265"/>
                        <a:pt x="0" y="6312"/>
                        <a:pt x="1859" y="8186"/>
                      </a:cubicBezTo>
                      <a:cubicBezTo>
                        <a:pt x="2788" y="9116"/>
                        <a:pt x="4038" y="9588"/>
                        <a:pt x="5257" y="9588"/>
                      </a:cubicBezTo>
                      <a:cubicBezTo>
                        <a:pt x="6491" y="9588"/>
                        <a:pt x="7710" y="9131"/>
                        <a:pt x="8639" y="8186"/>
                      </a:cubicBezTo>
                      <a:cubicBezTo>
                        <a:pt x="10513" y="6312"/>
                        <a:pt x="10513" y="3265"/>
                        <a:pt x="8639" y="1406"/>
                      </a:cubicBezTo>
                      <a:cubicBezTo>
                        <a:pt x="7710" y="469"/>
                        <a:pt x="6483" y="1"/>
                        <a:pt x="525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3500032" scaled="0"/>
                </a:gradFill>
                <a:ln>
                  <a:noFill/>
                </a:ln>
                <a:effectLst>
                  <a:outerShdw blurRad="42863" dist="9525" dir="2280000" algn="bl" rotWithShape="0">
                    <a:schemeClr val="lt2"/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528" name="Google Shape;528;p13"/>
            <p:cNvGrpSpPr/>
            <p:nvPr/>
          </p:nvGrpSpPr>
          <p:grpSpPr>
            <a:xfrm rot="10800000">
              <a:off x="323483" y="4422415"/>
              <a:ext cx="1117945" cy="1598547"/>
              <a:chOff x="-541317" y="2711465"/>
              <a:chExt cx="1117945" cy="1598547"/>
            </a:xfrm>
          </p:grpSpPr>
          <p:sp>
            <p:nvSpPr>
              <p:cNvPr id="529" name="Google Shape;529;p13"/>
              <p:cNvSpPr/>
              <p:nvPr/>
            </p:nvSpPr>
            <p:spPr>
              <a:xfrm rot="8999999">
                <a:off x="-132025" y="2659081"/>
                <a:ext cx="246869" cy="1703314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solidFill>
                <a:srgbClr val="0C0A9E">
                  <a:alpha val="313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30" name="Google Shape;530;p13"/>
              <p:cNvGrpSpPr/>
              <p:nvPr/>
            </p:nvGrpSpPr>
            <p:grpSpPr>
              <a:xfrm>
                <a:off x="442584" y="4120912"/>
                <a:ext cx="134044" cy="134013"/>
                <a:chOff x="1101075" y="2142375"/>
                <a:chExt cx="439200" cy="439100"/>
              </a:xfrm>
            </p:grpSpPr>
            <p:sp>
              <p:nvSpPr>
                <p:cNvPr id="531" name="Google Shape;531;p13"/>
                <p:cNvSpPr/>
                <p:nvPr/>
              </p:nvSpPr>
              <p:spPr>
                <a:xfrm>
                  <a:off x="1101075" y="2142375"/>
                  <a:ext cx="439200" cy="43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8" h="17564" extrusionOk="0">
                      <a:moveTo>
                        <a:pt x="8792" y="1291"/>
                      </a:moveTo>
                      <a:cubicBezTo>
                        <a:pt x="10711" y="1291"/>
                        <a:pt x="12631" y="2008"/>
                        <a:pt x="14094" y="3501"/>
                      </a:cubicBezTo>
                      <a:cubicBezTo>
                        <a:pt x="15526" y="4902"/>
                        <a:pt x="16303" y="6807"/>
                        <a:pt x="16303" y="8803"/>
                      </a:cubicBezTo>
                      <a:cubicBezTo>
                        <a:pt x="16303" y="10814"/>
                        <a:pt x="15526" y="12688"/>
                        <a:pt x="14094" y="14120"/>
                      </a:cubicBezTo>
                      <a:cubicBezTo>
                        <a:pt x="12692" y="15552"/>
                        <a:pt x="10788" y="16329"/>
                        <a:pt x="8792" y="16329"/>
                      </a:cubicBezTo>
                      <a:cubicBezTo>
                        <a:pt x="6780" y="16329"/>
                        <a:pt x="4906" y="15552"/>
                        <a:pt x="3474" y="14120"/>
                      </a:cubicBezTo>
                      <a:cubicBezTo>
                        <a:pt x="2042" y="12718"/>
                        <a:pt x="1265" y="10814"/>
                        <a:pt x="1265" y="8803"/>
                      </a:cubicBezTo>
                      <a:cubicBezTo>
                        <a:pt x="1265" y="6807"/>
                        <a:pt x="2042" y="4918"/>
                        <a:pt x="3474" y="3501"/>
                      </a:cubicBezTo>
                      <a:cubicBezTo>
                        <a:pt x="4937" y="2023"/>
                        <a:pt x="6857" y="1291"/>
                        <a:pt x="8792" y="1291"/>
                      </a:cubicBezTo>
                      <a:close/>
                      <a:moveTo>
                        <a:pt x="8784" y="0"/>
                      </a:moveTo>
                      <a:cubicBezTo>
                        <a:pt x="6537" y="0"/>
                        <a:pt x="4289" y="857"/>
                        <a:pt x="2575" y="2571"/>
                      </a:cubicBezTo>
                      <a:cubicBezTo>
                        <a:pt x="915" y="4232"/>
                        <a:pt x="1" y="6441"/>
                        <a:pt x="1" y="8788"/>
                      </a:cubicBezTo>
                      <a:cubicBezTo>
                        <a:pt x="1" y="11134"/>
                        <a:pt x="915" y="13343"/>
                        <a:pt x="2575" y="15004"/>
                      </a:cubicBezTo>
                      <a:cubicBezTo>
                        <a:pt x="4236" y="16649"/>
                        <a:pt x="6445" y="17563"/>
                        <a:pt x="8792" y="17563"/>
                      </a:cubicBezTo>
                      <a:cubicBezTo>
                        <a:pt x="11123" y="17563"/>
                        <a:pt x="13332" y="16649"/>
                        <a:pt x="14993" y="15004"/>
                      </a:cubicBezTo>
                      <a:cubicBezTo>
                        <a:pt x="16653" y="13343"/>
                        <a:pt x="17568" y="11134"/>
                        <a:pt x="17568" y="8788"/>
                      </a:cubicBezTo>
                      <a:cubicBezTo>
                        <a:pt x="17568" y="6441"/>
                        <a:pt x="16653" y="4232"/>
                        <a:pt x="14993" y="2571"/>
                      </a:cubicBezTo>
                      <a:cubicBezTo>
                        <a:pt x="13279" y="857"/>
                        <a:pt x="11031" y="0"/>
                        <a:pt x="878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3500032" scaled="0"/>
                </a:gradFill>
                <a:ln>
                  <a:noFill/>
                </a:ln>
                <a:effectLst>
                  <a:outerShdw blurRad="42863" dist="9525" dir="2280000" algn="bl" rotWithShape="0">
                    <a:schemeClr val="lt2"/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2" name="Google Shape;532;p13"/>
                <p:cNvSpPr/>
                <p:nvPr/>
              </p:nvSpPr>
              <p:spPr>
                <a:xfrm>
                  <a:off x="1189450" y="2242350"/>
                  <a:ext cx="262850" cy="23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14" h="9588" extrusionOk="0">
                      <a:moveTo>
                        <a:pt x="5257" y="1269"/>
                      </a:moveTo>
                      <a:cubicBezTo>
                        <a:pt x="6171" y="1269"/>
                        <a:pt x="7054" y="1604"/>
                        <a:pt x="7771" y="2290"/>
                      </a:cubicBezTo>
                      <a:cubicBezTo>
                        <a:pt x="9127" y="3692"/>
                        <a:pt x="9127" y="5931"/>
                        <a:pt x="7771" y="7302"/>
                      </a:cubicBezTo>
                      <a:cubicBezTo>
                        <a:pt x="7070" y="7988"/>
                        <a:pt x="6159" y="8331"/>
                        <a:pt x="5253" y="8331"/>
                      </a:cubicBezTo>
                      <a:cubicBezTo>
                        <a:pt x="4346" y="8331"/>
                        <a:pt x="3444" y="7988"/>
                        <a:pt x="2758" y="7302"/>
                      </a:cubicBezTo>
                      <a:cubicBezTo>
                        <a:pt x="1387" y="5916"/>
                        <a:pt x="1387" y="3661"/>
                        <a:pt x="2758" y="2290"/>
                      </a:cubicBezTo>
                      <a:cubicBezTo>
                        <a:pt x="3444" y="1604"/>
                        <a:pt x="4342" y="1269"/>
                        <a:pt x="5257" y="1269"/>
                      </a:cubicBezTo>
                      <a:close/>
                      <a:moveTo>
                        <a:pt x="5255" y="1"/>
                      </a:moveTo>
                      <a:cubicBezTo>
                        <a:pt x="4026" y="1"/>
                        <a:pt x="2796" y="469"/>
                        <a:pt x="1859" y="1406"/>
                      </a:cubicBezTo>
                      <a:cubicBezTo>
                        <a:pt x="0" y="3265"/>
                        <a:pt x="0" y="6312"/>
                        <a:pt x="1859" y="8186"/>
                      </a:cubicBezTo>
                      <a:cubicBezTo>
                        <a:pt x="2788" y="9116"/>
                        <a:pt x="4038" y="9588"/>
                        <a:pt x="5257" y="9588"/>
                      </a:cubicBezTo>
                      <a:cubicBezTo>
                        <a:pt x="6491" y="9588"/>
                        <a:pt x="7710" y="9131"/>
                        <a:pt x="8639" y="8186"/>
                      </a:cubicBezTo>
                      <a:cubicBezTo>
                        <a:pt x="10513" y="6312"/>
                        <a:pt x="10513" y="3265"/>
                        <a:pt x="8639" y="1406"/>
                      </a:cubicBezTo>
                      <a:cubicBezTo>
                        <a:pt x="7710" y="469"/>
                        <a:pt x="6483" y="1"/>
                        <a:pt x="525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3500032" scaled="0"/>
                </a:gradFill>
                <a:ln>
                  <a:noFill/>
                </a:ln>
                <a:effectLst>
                  <a:outerShdw blurRad="42863" dist="9525" dir="2280000" algn="bl" rotWithShape="0">
                    <a:schemeClr val="lt2"/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533" name="Google Shape;533;p13"/>
          <p:cNvGrpSpPr/>
          <p:nvPr/>
        </p:nvGrpSpPr>
        <p:grpSpPr>
          <a:xfrm>
            <a:off x="6470875" y="-1735180"/>
            <a:ext cx="4257000" cy="4171657"/>
            <a:chOff x="6394675" y="-1658980"/>
            <a:chExt cx="4257000" cy="4171657"/>
          </a:xfrm>
        </p:grpSpPr>
        <p:grpSp>
          <p:nvGrpSpPr>
            <p:cNvPr id="534" name="Google Shape;534;p13"/>
            <p:cNvGrpSpPr/>
            <p:nvPr/>
          </p:nvGrpSpPr>
          <p:grpSpPr>
            <a:xfrm rot="-2700000" flipH="1">
              <a:off x="7289785" y="-1246897"/>
              <a:ext cx="2552124" cy="3347490"/>
              <a:chOff x="2976325" y="908175"/>
              <a:chExt cx="4028179" cy="5283555"/>
            </a:xfrm>
          </p:grpSpPr>
          <p:sp>
            <p:nvSpPr>
              <p:cNvPr id="535" name="Google Shape;535;p13"/>
              <p:cNvSpPr/>
              <p:nvPr/>
            </p:nvSpPr>
            <p:spPr>
              <a:xfrm>
                <a:off x="2976325" y="930036"/>
                <a:ext cx="4006263" cy="4749291"/>
              </a:xfrm>
              <a:custGeom>
                <a:avLst/>
                <a:gdLst/>
                <a:ahLst/>
                <a:cxnLst/>
                <a:rect l="l" t="t" r="r" b="b"/>
                <a:pathLst>
                  <a:path w="97678" h="115794" extrusionOk="0">
                    <a:moveTo>
                      <a:pt x="97449" y="0"/>
                    </a:moveTo>
                    <a:lnTo>
                      <a:pt x="76805" y="20645"/>
                    </a:lnTo>
                    <a:lnTo>
                      <a:pt x="76744" y="20691"/>
                    </a:lnTo>
                    <a:lnTo>
                      <a:pt x="76744" y="35927"/>
                    </a:lnTo>
                    <a:lnTo>
                      <a:pt x="63107" y="49563"/>
                    </a:lnTo>
                    <a:lnTo>
                      <a:pt x="63077" y="49608"/>
                    </a:lnTo>
                    <a:lnTo>
                      <a:pt x="63077" y="56571"/>
                    </a:lnTo>
                    <a:lnTo>
                      <a:pt x="61005" y="58659"/>
                    </a:lnTo>
                    <a:lnTo>
                      <a:pt x="61005" y="62407"/>
                    </a:lnTo>
                    <a:lnTo>
                      <a:pt x="52473" y="70939"/>
                    </a:lnTo>
                    <a:lnTo>
                      <a:pt x="52412" y="70969"/>
                    </a:lnTo>
                    <a:lnTo>
                      <a:pt x="52412" y="78541"/>
                    </a:lnTo>
                    <a:lnTo>
                      <a:pt x="46912" y="84057"/>
                    </a:lnTo>
                    <a:lnTo>
                      <a:pt x="46912" y="89633"/>
                    </a:lnTo>
                    <a:lnTo>
                      <a:pt x="33123" y="103406"/>
                    </a:lnTo>
                    <a:lnTo>
                      <a:pt x="12174" y="103406"/>
                    </a:lnTo>
                    <a:lnTo>
                      <a:pt x="0" y="115565"/>
                    </a:lnTo>
                    <a:lnTo>
                      <a:pt x="229" y="115793"/>
                    </a:lnTo>
                    <a:lnTo>
                      <a:pt x="12280" y="103711"/>
                    </a:lnTo>
                    <a:lnTo>
                      <a:pt x="33245" y="103711"/>
                    </a:lnTo>
                    <a:lnTo>
                      <a:pt x="47155" y="89801"/>
                    </a:lnTo>
                    <a:lnTo>
                      <a:pt x="47216" y="89770"/>
                    </a:lnTo>
                    <a:lnTo>
                      <a:pt x="47216" y="84179"/>
                    </a:lnTo>
                    <a:lnTo>
                      <a:pt x="52732" y="78663"/>
                    </a:lnTo>
                    <a:lnTo>
                      <a:pt x="52732" y="71106"/>
                    </a:lnTo>
                    <a:lnTo>
                      <a:pt x="61264" y="62574"/>
                    </a:lnTo>
                    <a:lnTo>
                      <a:pt x="61310" y="62513"/>
                    </a:lnTo>
                    <a:lnTo>
                      <a:pt x="61310" y="58780"/>
                    </a:lnTo>
                    <a:lnTo>
                      <a:pt x="63382" y="56708"/>
                    </a:lnTo>
                    <a:lnTo>
                      <a:pt x="63382" y="49730"/>
                    </a:lnTo>
                    <a:lnTo>
                      <a:pt x="77018" y="36109"/>
                    </a:lnTo>
                    <a:lnTo>
                      <a:pt x="77048" y="36064"/>
                    </a:lnTo>
                    <a:lnTo>
                      <a:pt x="77048" y="20828"/>
                    </a:lnTo>
                    <a:lnTo>
                      <a:pt x="97678" y="198"/>
                    </a:lnTo>
                    <a:lnTo>
                      <a:pt x="9744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13"/>
              <p:cNvSpPr/>
              <p:nvPr/>
            </p:nvSpPr>
            <p:spPr>
              <a:xfrm>
                <a:off x="3934943" y="908175"/>
                <a:ext cx="2925190" cy="3057668"/>
              </a:xfrm>
              <a:custGeom>
                <a:avLst/>
                <a:gdLst/>
                <a:ahLst/>
                <a:cxnLst/>
                <a:rect l="l" t="t" r="r" b="b"/>
                <a:pathLst>
                  <a:path w="71320" h="74550" extrusionOk="0">
                    <a:moveTo>
                      <a:pt x="71091" y="0"/>
                    </a:moveTo>
                    <a:lnTo>
                      <a:pt x="59679" y="11397"/>
                    </a:lnTo>
                    <a:lnTo>
                      <a:pt x="54895" y="11397"/>
                    </a:lnTo>
                    <a:lnTo>
                      <a:pt x="41015" y="25307"/>
                    </a:lnTo>
                    <a:lnTo>
                      <a:pt x="40954" y="25337"/>
                    </a:lnTo>
                    <a:lnTo>
                      <a:pt x="40954" y="42325"/>
                    </a:lnTo>
                    <a:lnTo>
                      <a:pt x="31767" y="51528"/>
                    </a:lnTo>
                    <a:lnTo>
                      <a:pt x="31721" y="51574"/>
                    </a:lnTo>
                    <a:lnTo>
                      <a:pt x="31721" y="59237"/>
                    </a:lnTo>
                    <a:lnTo>
                      <a:pt x="22824" y="68135"/>
                    </a:lnTo>
                    <a:lnTo>
                      <a:pt x="6186" y="68135"/>
                    </a:lnTo>
                    <a:lnTo>
                      <a:pt x="0" y="74321"/>
                    </a:lnTo>
                    <a:lnTo>
                      <a:pt x="229" y="74549"/>
                    </a:lnTo>
                    <a:lnTo>
                      <a:pt x="6323" y="68455"/>
                    </a:lnTo>
                    <a:lnTo>
                      <a:pt x="22945" y="68455"/>
                    </a:lnTo>
                    <a:lnTo>
                      <a:pt x="31980" y="59420"/>
                    </a:lnTo>
                    <a:lnTo>
                      <a:pt x="32026" y="59374"/>
                    </a:lnTo>
                    <a:lnTo>
                      <a:pt x="32026" y="51695"/>
                    </a:lnTo>
                    <a:lnTo>
                      <a:pt x="41229" y="42508"/>
                    </a:lnTo>
                    <a:lnTo>
                      <a:pt x="41259" y="42463"/>
                    </a:lnTo>
                    <a:lnTo>
                      <a:pt x="41259" y="25475"/>
                    </a:lnTo>
                    <a:lnTo>
                      <a:pt x="55032" y="11732"/>
                    </a:lnTo>
                    <a:lnTo>
                      <a:pt x="59786" y="11732"/>
                    </a:lnTo>
                    <a:lnTo>
                      <a:pt x="71320" y="213"/>
                    </a:lnTo>
                    <a:lnTo>
                      <a:pt x="7109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13"/>
              <p:cNvSpPr/>
              <p:nvPr/>
            </p:nvSpPr>
            <p:spPr>
              <a:xfrm>
                <a:off x="3851189" y="1072525"/>
                <a:ext cx="3153315" cy="5119205"/>
              </a:xfrm>
              <a:custGeom>
                <a:avLst/>
                <a:gdLst/>
                <a:ahLst/>
                <a:cxnLst/>
                <a:rect l="l" t="t" r="r" b="b"/>
                <a:pathLst>
                  <a:path w="76882" h="124813" extrusionOk="0">
                    <a:moveTo>
                      <a:pt x="76668" y="0"/>
                    </a:moveTo>
                    <a:lnTo>
                      <a:pt x="63260" y="13408"/>
                    </a:lnTo>
                    <a:cubicBezTo>
                      <a:pt x="62879" y="13789"/>
                      <a:pt x="62879" y="14398"/>
                      <a:pt x="63260" y="14779"/>
                    </a:cubicBezTo>
                    <a:lnTo>
                      <a:pt x="69857" y="21376"/>
                    </a:lnTo>
                    <a:cubicBezTo>
                      <a:pt x="70116" y="21620"/>
                      <a:pt x="70116" y="22046"/>
                      <a:pt x="69857" y="22305"/>
                    </a:cubicBezTo>
                    <a:lnTo>
                      <a:pt x="46546" y="45616"/>
                    </a:lnTo>
                    <a:cubicBezTo>
                      <a:pt x="46417" y="45738"/>
                      <a:pt x="46245" y="45799"/>
                      <a:pt x="46074" y="45799"/>
                    </a:cubicBezTo>
                    <a:cubicBezTo>
                      <a:pt x="45903" y="45799"/>
                      <a:pt x="45731" y="45738"/>
                      <a:pt x="45602" y="45616"/>
                    </a:cubicBezTo>
                    <a:lnTo>
                      <a:pt x="39020" y="39019"/>
                    </a:lnTo>
                    <a:cubicBezTo>
                      <a:pt x="38822" y="38836"/>
                      <a:pt x="38593" y="38745"/>
                      <a:pt x="38334" y="38745"/>
                    </a:cubicBezTo>
                    <a:cubicBezTo>
                      <a:pt x="38060" y="38745"/>
                      <a:pt x="37831" y="38836"/>
                      <a:pt x="37649" y="39019"/>
                    </a:cubicBezTo>
                    <a:lnTo>
                      <a:pt x="23357" y="53311"/>
                    </a:lnTo>
                    <a:cubicBezTo>
                      <a:pt x="22976" y="53691"/>
                      <a:pt x="22976" y="54301"/>
                      <a:pt x="23357" y="54682"/>
                    </a:cubicBezTo>
                    <a:lnTo>
                      <a:pt x="40833" y="72142"/>
                    </a:lnTo>
                    <a:cubicBezTo>
                      <a:pt x="40939" y="72279"/>
                      <a:pt x="41016" y="72432"/>
                      <a:pt x="41016" y="72614"/>
                    </a:cubicBezTo>
                    <a:cubicBezTo>
                      <a:pt x="41016" y="72812"/>
                      <a:pt x="40955" y="72965"/>
                      <a:pt x="40833" y="73102"/>
                    </a:cubicBezTo>
                    <a:lnTo>
                      <a:pt x="27090" y="86830"/>
                    </a:lnTo>
                    <a:cubicBezTo>
                      <a:pt x="26907" y="87028"/>
                      <a:pt x="26816" y="87256"/>
                      <a:pt x="26816" y="87515"/>
                    </a:cubicBezTo>
                    <a:lnTo>
                      <a:pt x="26816" y="96276"/>
                    </a:lnTo>
                    <a:cubicBezTo>
                      <a:pt x="26816" y="96459"/>
                      <a:pt x="26755" y="96611"/>
                      <a:pt x="26618" y="96748"/>
                    </a:cubicBezTo>
                    <a:lnTo>
                      <a:pt x="13225" y="110140"/>
                    </a:lnTo>
                    <a:cubicBezTo>
                      <a:pt x="13103" y="110270"/>
                      <a:pt x="12940" y="110335"/>
                      <a:pt x="12772" y="110335"/>
                    </a:cubicBezTo>
                    <a:cubicBezTo>
                      <a:pt x="12604" y="110335"/>
                      <a:pt x="12433" y="110270"/>
                      <a:pt x="12296" y="110140"/>
                    </a:cubicBezTo>
                    <a:lnTo>
                      <a:pt x="7618" y="105448"/>
                    </a:lnTo>
                    <a:cubicBezTo>
                      <a:pt x="7428" y="105257"/>
                      <a:pt x="7180" y="105162"/>
                      <a:pt x="6933" y="105162"/>
                    </a:cubicBezTo>
                    <a:cubicBezTo>
                      <a:pt x="6685" y="105162"/>
                      <a:pt x="6438" y="105257"/>
                      <a:pt x="6247" y="105448"/>
                    </a:cubicBezTo>
                    <a:lnTo>
                      <a:pt x="381" y="111314"/>
                    </a:lnTo>
                    <a:cubicBezTo>
                      <a:pt x="1" y="111695"/>
                      <a:pt x="1" y="112304"/>
                      <a:pt x="381" y="112685"/>
                    </a:cubicBezTo>
                    <a:lnTo>
                      <a:pt x="5059" y="117378"/>
                    </a:lnTo>
                    <a:cubicBezTo>
                      <a:pt x="5181" y="117515"/>
                      <a:pt x="5257" y="117667"/>
                      <a:pt x="5257" y="117850"/>
                    </a:cubicBezTo>
                    <a:cubicBezTo>
                      <a:pt x="5257" y="118048"/>
                      <a:pt x="5196" y="118200"/>
                      <a:pt x="5059" y="118322"/>
                    </a:cubicBezTo>
                    <a:lnTo>
                      <a:pt x="3231" y="120150"/>
                    </a:lnTo>
                    <a:cubicBezTo>
                      <a:pt x="2850" y="120531"/>
                      <a:pt x="2850" y="121141"/>
                      <a:pt x="3231" y="121522"/>
                    </a:cubicBezTo>
                    <a:lnTo>
                      <a:pt x="5059" y="123365"/>
                    </a:lnTo>
                    <a:cubicBezTo>
                      <a:pt x="5333" y="123609"/>
                      <a:pt x="5333" y="124020"/>
                      <a:pt x="5059" y="124295"/>
                    </a:cubicBezTo>
                    <a:cubicBezTo>
                      <a:pt x="4914" y="124432"/>
                      <a:pt x="4754" y="124489"/>
                      <a:pt x="4602" y="124489"/>
                    </a:cubicBezTo>
                    <a:cubicBezTo>
                      <a:pt x="4449" y="124489"/>
                      <a:pt x="4305" y="124432"/>
                      <a:pt x="4190" y="124340"/>
                    </a:cubicBezTo>
                    <a:cubicBezTo>
                      <a:pt x="3962" y="124173"/>
                      <a:pt x="3825" y="123838"/>
                      <a:pt x="4038" y="123487"/>
                    </a:cubicBezTo>
                    <a:lnTo>
                      <a:pt x="3764" y="123335"/>
                    </a:lnTo>
                    <a:lnTo>
                      <a:pt x="3764" y="123335"/>
                    </a:lnTo>
                    <a:cubicBezTo>
                      <a:pt x="3459" y="123838"/>
                      <a:pt x="3672" y="124356"/>
                      <a:pt x="3992" y="124599"/>
                    </a:cubicBezTo>
                    <a:cubicBezTo>
                      <a:pt x="4175" y="124736"/>
                      <a:pt x="4373" y="124813"/>
                      <a:pt x="4602" y="124813"/>
                    </a:cubicBezTo>
                    <a:cubicBezTo>
                      <a:pt x="4830" y="124813"/>
                      <a:pt x="5059" y="124736"/>
                      <a:pt x="5272" y="124477"/>
                    </a:cubicBezTo>
                    <a:cubicBezTo>
                      <a:pt x="5455" y="124295"/>
                      <a:pt x="5562" y="124066"/>
                      <a:pt x="5562" y="123792"/>
                    </a:cubicBezTo>
                    <a:cubicBezTo>
                      <a:pt x="5562" y="123533"/>
                      <a:pt x="5455" y="123304"/>
                      <a:pt x="5272" y="123106"/>
                    </a:cubicBezTo>
                    <a:lnTo>
                      <a:pt x="3444" y="121278"/>
                    </a:lnTo>
                    <a:cubicBezTo>
                      <a:pt x="3170" y="121034"/>
                      <a:pt x="3170" y="120623"/>
                      <a:pt x="3444" y="120349"/>
                    </a:cubicBezTo>
                    <a:lnTo>
                      <a:pt x="5272" y="118520"/>
                    </a:lnTo>
                    <a:cubicBezTo>
                      <a:pt x="5455" y="118337"/>
                      <a:pt x="5562" y="118094"/>
                      <a:pt x="5562" y="117835"/>
                    </a:cubicBezTo>
                    <a:cubicBezTo>
                      <a:pt x="5562" y="117576"/>
                      <a:pt x="5455" y="117332"/>
                      <a:pt x="5272" y="117149"/>
                    </a:cubicBezTo>
                    <a:lnTo>
                      <a:pt x="579" y="112456"/>
                    </a:lnTo>
                    <a:cubicBezTo>
                      <a:pt x="320" y="112213"/>
                      <a:pt x="320" y="111801"/>
                      <a:pt x="579" y="111527"/>
                    </a:cubicBezTo>
                    <a:lnTo>
                      <a:pt x="6445" y="105661"/>
                    </a:lnTo>
                    <a:cubicBezTo>
                      <a:pt x="6575" y="105532"/>
                      <a:pt x="6742" y="105467"/>
                      <a:pt x="6912" y="105467"/>
                    </a:cubicBezTo>
                    <a:cubicBezTo>
                      <a:pt x="7081" y="105467"/>
                      <a:pt x="7253" y="105532"/>
                      <a:pt x="7390" y="105661"/>
                    </a:cubicBezTo>
                    <a:lnTo>
                      <a:pt x="12067" y="110354"/>
                    </a:lnTo>
                    <a:cubicBezTo>
                      <a:pt x="12265" y="110537"/>
                      <a:pt x="12494" y="110643"/>
                      <a:pt x="12753" y="110643"/>
                    </a:cubicBezTo>
                    <a:cubicBezTo>
                      <a:pt x="13027" y="110643"/>
                      <a:pt x="13256" y="110537"/>
                      <a:pt x="13439" y="110354"/>
                    </a:cubicBezTo>
                    <a:lnTo>
                      <a:pt x="26831" y="96961"/>
                    </a:lnTo>
                    <a:cubicBezTo>
                      <a:pt x="27014" y="96779"/>
                      <a:pt x="27120" y="96550"/>
                      <a:pt x="27120" y="96276"/>
                    </a:cubicBezTo>
                    <a:lnTo>
                      <a:pt x="27120" y="87469"/>
                    </a:lnTo>
                    <a:cubicBezTo>
                      <a:pt x="27120" y="87287"/>
                      <a:pt x="27166" y="87134"/>
                      <a:pt x="27303" y="86997"/>
                    </a:cubicBezTo>
                    <a:lnTo>
                      <a:pt x="41031" y="73270"/>
                    </a:lnTo>
                    <a:cubicBezTo>
                      <a:pt x="41412" y="72889"/>
                      <a:pt x="41412" y="72279"/>
                      <a:pt x="41031" y="71898"/>
                    </a:cubicBezTo>
                    <a:lnTo>
                      <a:pt x="23571" y="54438"/>
                    </a:lnTo>
                    <a:cubicBezTo>
                      <a:pt x="23312" y="54194"/>
                      <a:pt x="23312" y="53768"/>
                      <a:pt x="23571" y="53509"/>
                    </a:cubicBezTo>
                    <a:lnTo>
                      <a:pt x="37862" y="39217"/>
                    </a:lnTo>
                    <a:cubicBezTo>
                      <a:pt x="37984" y="39095"/>
                      <a:pt x="38155" y="39035"/>
                      <a:pt x="38327" y="39035"/>
                    </a:cubicBezTo>
                    <a:cubicBezTo>
                      <a:pt x="38498" y="39035"/>
                      <a:pt x="38669" y="39095"/>
                      <a:pt x="38791" y="39217"/>
                    </a:cubicBezTo>
                    <a:lnTo>
                      <a:pt x="45373" y="45830"/>
                    </a:lnTo>
                    <a:cubicBezTo>
                      <a:pt x="45571" y="46013"/>
                      <a:pt x="45800" y="46119"/>
                      <a:pt x="46059" y="46119"/>
                    </a:cubicBezTo>
                    <a:cubicBezTo>
                      <a:pt x="46333" y="46119"/>
                      <a:pt x="46562" y="46013"/>
                      <a:pt x="46744" y="45830"/>
                    </a:cubicBezTo>
                    <a:lnTo>
                      <a:pt x="70055" y="22519"/>
                    </a:lnTo>
                    <a:cubicBezTo>
                      <a:pt x="70436" y="22138"/>
                      <a:pt x="70436" y="21528"/>
                      <a:pt x="70055" y="21148"/>
                    </a:cubicBezTo>
                    <a:lnTo>
                      <a:pt x="63473" y="14550"/>
                    </a:lnTo>
                    <a:cubicBezTo>
                      <a:pt x="63199" y="14307"/>
                      <a:pt x="63199" y="13895"/>
                      <a:pt x="63473" y="13621"/>
                    </a:cubicBezTo>
                    <a:lnTo>
                      <a:pt x="76881" y="213"/>
                    </a:lnTo>
                    <a:lnTo>
                      <a:pt x="7666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38" name="Google Shape;538;p13"/>
            <p:cNvSpPr/>
            <p:nvPr/>
          </p:nvSpPr>
          <p:spPr>
            <a:xfrm>
              <a:off x="6394675" y="0"/>
              <a:ext cx="284119" cy="246048"/>
            </a:xfrm>
            <a:custGeom>
              <a:avLst/>
              <a:gdLst/>
              <a:ahLst/>
              <a:cxnLst/>
              <a:rect l="l" t="t" r="r" b="b"/>
              <a:pathLst>
                <a:path w="51285" h="44413" extrusionOk="0">
                  <a:moveTo>
                    <a:pt x="12814" y="0"/>
                  </a:moveTo>
                  <a:lnTo>
                    <a:pt x="0" y="22199"/>
                  </a:lnTo>
                  <a:lnTo>
                    <a:pt x="12814" y="44413"/>
                  </a:lnTo>
                  <a:lnTo>
                    <a:pt x="38471" y="44413"/>
                  </a:lnTo>
                  <a:lnTo>
                    <a:pt x="51285" y="22199"/>
                  </a:lnTo>
                  <a:lnTo>
                    <a:pt x="38471" y="0"/>
                  </a:lnTo>
                  <a:close/>
                </a:path>
              </a:pathLst>
            </a:custGeom>
            <a:gradFill>
              <a:gsLst>
                <a:gs pos="0">
                  <a:srgbClr val="0C0A9E">
                    <a:alpha val="2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13"/>
            <p:cNvSpPr/>
            <p:nvPr/>
          </p:nvSpPr>
          <p:spPr>
            <a:xfrm>
              <a:off x="6627600" y="-49075"/>
              <a:ext cx="570546" cy="494095"/>
            </a:xfrm>
            <a:custGeom>
              <a:avLst/>
              <a:gdLst/>
              <a:ahLst/>
              <a:cxnLst/>
              <a:rect l="l" t="t" r="r" b="b"/>
              <a:pathLst>
                <a:path w="51285" h="44413" extrusionOk="0">
                  <a:moveTo>
                    <a:pt x="12814" y="0"/>
                  </a:moveTo>
                  <a:lnTo>
                    <a:pt x="0" y="22199"/>
                  </a:lnTo>
                  <a:lnTo>
                    <a:pt x="12814" y="44413"/>
                  </a:lnTo>
                  <a:lnTo>
                    <a:pt x="38471" y="44413"/>
                  </a:lnTo>
                  <a:lnTo>
                    <a:pt x="51285" y="22199"/>
                  </a:lnTo>
                  <a:lnTo>
                    <a:pt x="38471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22000">
                  <a:schemeClr val="lt1"/>
                </a:gs>
                <a:gs pos="45000">
                  <a:srgbClr val="FFFFFF">
                    <a:alpha val="0"/>
                  </a:srgbClr>
                </a:gs>
                <a:gs pos="100000">
                  <a:srgbClr val="0C0A9E">
                    <a:alpha val="50196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0" name="Google Shape;540;p13"/>
          <p:cNvGrpSpPr/>
          <p:nvPr/>
        </p:nvGrpSpPr>
        <p:grpSpPr>
          <a:xfrm>
            <a:off x="-113888" y="229201"/>
            <a:ext cx="1891393" cy="134100"/>
            <a:chOff x="-113888" y="229201"/>
            <a:chExt cx="1891393" cy="134100"/>
          </a:xfrm>
        </p:grpSpPr>
        <p:sp>
          <p:nvSpPr>
            <p:cNvPr id="541" name="Google Shape;541;p13"/>
            <p:cNvSpPr/>
            <p:nvPr/>
          </p:nvSpPr>
          <p:spPr>
            <a:xfrm>
              <a:off x="1643404" y="229201"/>
              <a:ext cx="134100" cy="1341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42" name="Google Shape;542;p13"/>
            <p:cNvCxnSpPr/>
            <p:nvPr/>
          </p:nvCxnSpPr>
          <p:spPr>
            <a:xfrm rot="10800000">
              <a:off x="783712" y="-601348"/>
              <a:ext cx="0" cy="1795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43" name="Google Shape;543;p13"/>
            <p:cNvSpPr/>
            <p:nvPr/>
          </p:nvSpPr>
          <p:spPr>
            <a:xfrm>
              <a:off x="1673517" y="259343"/>
              <a:ext cx="73800" cy="73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4"/>
          <p:cNvSpPr txBox="1">
            <a:spLocks noGrp="1"/>
          </p:cNvSpPr>
          <p:nvPr>
            <p:ph type="title"/>
          </p:nvPr>
        </p:nvSpPr>
        <p:spPr>
          <a:xfrm>
            <a:off x="713225" y="3349250"/>
            <a:ext cx="66912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6" name="Google Shape;546;p14"/>
          <p:cNvSpPr txBox="1">
            <a:spLocks noGrp="1"/>
          </p:cNvSpPr>
          <p:nvPr>
            <p:ph type="subTitle" idx="1"/>
          </p:nvPr>
        </p:nvSpPr>
        <p:spPr>
          <a:xfrm>
            <a:off x="713225" y="1511313"/>
            <a:ext cx="6691200" cy="14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0_1"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1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617" name="Google Shape;617;p16"/>
          <p:cNvGrpSpPr/>
          <p:nvPr/>
        </p:nvGrpSpPr>
        <p:grpSpPr>
          <a:xfrm>
            <a:off x="7810267" y="-622132"/>
            <a:ext cx="2587792" cy="2725916"/>
            <a:chOff x="7810267" y="-622132"/>
            <a:chExt cx="2587792" cy="2725916"/>
          </a:xfrm>
        </p:grpSpPr>
        <p:grpSp>
          <p:nvGrpSpPr>
            <p:cNvPr id="618" name="Google Shape;618;p16"/>
            <p:cNvGrpSpPr/>
            <p:nvPr/>
          </p:nvGrpSpPr>
          <p:grpSpPr>
            <a:xfrm>
              <a:off x="8520988" y="-90875"/>
              <a:ext cx="904666" cy="726121"/>
              <a:chOff x="7945225" y="4302000"/>
              <a:chExt cx="904666" cy="726121"/>
            </a:xfrm>
          </p:grpSpPr>
          <p:sp>
            <p:nvSpPr>
              <p:cNvPr id="619" name="Google Shape;619;p16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16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16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2" name="Google Shape;622;p16"/>
            <p:cNvGrpSpPr/>
            <p:nvPr/>
          </p:nvGrpSpPr>
          <p:grpSpPr>
            <a:xfrm>
              <a:off x="8869019" y="-622132"/>
              <a:ext cx="325154" cy="1788670"/>
              <a:chOff x="8869019" y="-622132"/>
              <a:chExt cx="325154" cy="1788670"/>
            </a:xfrm>
          </p:grpSpPr>
          <p:sp>
            <p:nvSpPr>
              <p:cNvPr id="623" name="Google Shape;623;p16"/>
              <p:cNvSpPr/>
              <p:nvPr/>
            </p:nvSpPr>
            <p:spPr>
              <a:xfrm rot="10800000">
                <a:off x="8869019" y="-622132"/>
                <a:ext cx="246869" cy="1703243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dk2">
                      <a:alpha val="31360"/>
                    </a:schemeClr>
                  </a:gs>
                  <a:gs pos="100000">
                    <a:srgbClr val="FFFFFF">
                      <a:alpha val="0"/>
                      <a:alpha val="3136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24" name="Google Shape;624;p16"/>
              <p:cNvGrpSpPr/>
              <p:nvPr/>
            </p:nvGrpSpPr>
            <p:grpSpPr>
              <a:xfrm rot="1800062">
                <a:off x="9035610" y="1007995"/>
                <a:ext cx="134040" cy="134009"/>
                <a:chOff x="1101075" y="2142375"/>
                <a:chExt cx="439200" cy="439100"/>
              </a:xfrm>
            </p:grpSpPr>
            <p:sp>
              <p:nvSpPr>
                <p:cNvPr id="625" name="Google Shape;625;p16"/>
                <p:cNvSpPr/>
                <p:nvPr/>
              </p:nvSpPr>
              <p:spPr>
                <a:xfrm>
                  <a:off x="1101075" y="2142375"/>
                  <a:ext cx="439200" cy="43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8" h="17564" extrusionOk="0">
                      <a:moveTo>
                        <a:pt x="8792" y="1291"/>
                      </a:moveTo>
                      <a:cubicBezTo>
                        <a:pt x="10711" y="1291"/>
                        <a:pt x="12631" y="2008"/>
                        <a:pt x="14094" y="3501"/>
                      </a:cubicBezTo>
                      <a:cubicBezTo>
                        <a:pt x="15526" y="4902"/>
                        <a:pt x="16303" y="6807"/>
                        <a:pt x="16303" y="8803"/>
                      </a:cubicBezTo>
                      <a:cubicBezTo>
                        <a:pt x="16303" y="10814"/>
                        <a:pt x="15526" y="12688"/>
                        <a:pt x="14094" y="14120"/>
                      </a:cubicBezTo>
                      <a:cubicBezTo>
                        <a:pt x="12692" y="15552"/>
                        <a:pt x="10788" y="16329"/>
                        <a:pt x="8792" y="16329"/>
                      </a:cubicBezTo>
                      <a:cubicBezTo>
                        <a:pt x="6780" y="16329"/>
                        <a:pt x="4906" y="15552"/>
                        <a:pt x="3474" y="14120"/>
                      </a:cubicBezTo>
                      <a:cubicBezTo>
                        <a:pt x="2042" y="12718"/>
                        <a:pt x="1265" y="10814"/>
                        <a:pt x="1265" y="8803"/>
                      </a:cubicBezTo>
                      <a:cubicBezTo>
                        <a:pt x="1265" y="6807"/>
                        <a:pt x="2042" y="4918"/>
                        <a:pt x="3474" y="3501"/>
                      </a:cubicBezTo>
                      <a:cubicBezTo>
                        <a:pt x="4937" y="2023"/>
                        <a:pt x="6857" y="1291"/>
                        <a:pt x="8792" y="1291"/>
                      </a:cubicBezTo>
                      <a:close/>
                      <a:moveTo>
                        <a:pt x="8784" y="0"/>
                      </a:moveTo>
                      <a:cubicBezTo>
                        <a:pt x="6537" y="0"/>
                        <a:pt x="4289" y="857"/>
                        <a:pt x="2575" y="2571"/>
                      </a:cubicBezTo>
                      <a:cubicBezTo>
                        <a:pt x="915" y="4232"/>
                        <a:pt x="1" y="6441"/>
                        <a:pt x="1" y="8788"/>
                      </a:cubicBezTo>
                      <a:cubicBezTo>
                        <a:pt x="1" y="11134"/>
                        <a:pt x="915" y="13343"/>
                        <a:pt x="2575" y="15004"/>
                      </a:cubicBezTo>
                      <a:cubicBezTo>
                        <a:pt x="4236" y="16649"/>
                        <a:pt x="6445" y="17563"/>
                        <a:pt x="8792" y="17563"/>
                      </a:cubicBezTo>
                      <a:cubicBezTo>
                        <a:pt x="11123" y="17563"/>
                        <a:pt x="13332" y="16649"/>
                        <a:pt x="14993" y="15004"/>
                      </a:cubicBezTo>
                      <a:cubicBezTo>
                        <a:pt x="16653" y="13343"/>
                        <a:pt x="17568" y="11134"/>
                        <a:pt x="17568" y="8788"/>
                      </a:cubicBezTo>
                      <a:cubicBezTo>
                        <a:pt x="17568" y="6441"/>
                        <a:pt x="16653" y="4232"/>
                        <a:pt x="14993" y="2571"/>
                      </a:cubicBezTo>
                      <a:cubicBezTo>
                        <a:pt x="13279" y="857"/>
                        <a:pt x="11031" y="0"/>
                        <a:pt x="878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6" name="Google Shape;626;p16"/>
                <p:cNvSpPr/>
                <p:nvPr/>
              </p:nvSpPr>
              <p:spPr>
                <a:xfrm>
                  <a:off x="1189450" y="2242350"/>
                  <a:ext cx="262850" cy="23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14" h="9588" extrusionOk="0">
                      <a:moveTo>
                        <a:pt x="5257" y="1269"/>
                      </a:moveTo>
                      <a:cubicBezTo>
                        <a:pt x="6171" y="1269"/>
                        <a:pt x="7054" y="1604"/>
                        <a:pt x="7771" y="2290"/>
                      </a:cubicBezTo>
                      <a:cubicBezTo>
                        <a:pt x="9127" y="3692"/>
                        <a:pt x="9127" y="5931"/>
                        <a:pt x="7771" y="7302"/>
                      </a:cubicBezTo>
                      <a:cubicBezTo>
                        <a:pt x="7070" y="7988"/>
                        <a:pt x="6159" y="8331"/>
                        <a:pt x="5253" y="8331"/>
                      </a:cubicBezTo>
                      <a:cubicBezTo>
                        <a:pt x="4346" y="8331"/>
                        <a:pt x="3444" y="7988"/>
                        <a:pt x="2758" y="7302"/>
                      </a:cubicBezTo>
                      <a:cubicBezTo>
                        <a:pt x="1387" y="5916"/>
                        <a:pt x="1387" y="3661"/>
                        <a:pt x="2758" y="2290"/>
                      </a:cubicBezTo>
                      <a:cubicBezTo>
                        <a:pt x="3444" y="1604"/>
                        <a:pt x="4342" y="1269"/>
                        <a:pt x="5257" y="1269"/>
                      </a:cubicBezTo>
                      <a:close/>
                      <a:moveTo>
                        <a:pt x="5255" y="1"/>
                      </a:moveTo>
                      <a:cubicBezTo>
                        <a:pt x="4026" y="1"/>
                        <a:pt x="2796" y="469"/>
                        <a:pt x="1859" y="1406"/>
                      </a:cubicBezTo>
                      <a:cubicBezTo>
                        <a:pt x="0" y="3265"/>
                        <a:pt x="0" y="6312"/>
                        <a:pt x="1859" y="8186"/>
                      </a:cubicBezTo>
                      <a:cubicBezTo>
                        <a:pt x="2788" y="9116"/>
                        <a:pt x="4038" y="9588"/>
                        <a:pt x="5257" y="9588"/>
                      </a:cubicBezTo>
                      <a:cubicBezTo>
                        <a:pt x="6491" y="9588"/>
                        <a:pt x="7710" y="9131"/>
                        <a:pt x="8639" y="8186"/>
                      </a:cubicBezTo>
                      <a:cubicBezTo>
                        <a:pt x="10513" y="6312"/>
                        <a:pt x="10513" y="3265"/>
                        <a:pt x="8639" y="1406"/>
                      </a:cubicBezTo>
                      <a:cubicBezTo>
                        <a:pt x="7710" y="469"/>
                        <a:pt x="6483" y="1"/>
                        <a:pt x="525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627" name="Google Shape;627;p16"/>
            <p:cNvSpPr/>
            <p:nvPr/>
          </p:nvSpPr>
          <p:spPr>
            <a:xfrm rot="2700000">
              <a:off x="8482428" y="-422541"/>
              <a:ext cx="981794" cy="2307832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16"/>
            <p:cNvSpPr/>
            <p:nvPr/>
          </p:nvSpPr>
          <p:spPr>
            <a:xfrm rot="2700000">
              <a:off x="8744103" y="-213191"/>
              <a:ext cx="981794" cy="2307832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9" name="Google Shape;629;p16"/>
          <p:cNvGrpSpPr/>
          <p:nvPr/>
        </p:nvGrpSpPr>
        <p:grpSpPr>
          <a:xfrm>
            <a:off x="8332551" y="-7"/>
            <a:ext cx="2386151" cy="3293873"/>
            <a:chOff x="8256351" y="-7"/>
            <a:chExt cx="2386151" cy="3293873"/>
          </a:xfrm>
        </p:grpSpPr>
        <p:pic>
          <p:nvPicPr>
            <p:cNvPr id="630" name="Google Shape;630;p16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 rot="5400000">
              <a:off x="7886227" y="537590"/>
              <a:ext cx="3126400" cy="238615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31" name="Google Shape;631;p16"/>
            <p:cNvGrpSpPr/>
            <p:nvPr/>
          </p:nvGrpSpPr>
          <p:grpSpPr>
            <a:xfrm rot="10800000">
              <a:off x="8452444" y="-7"/>
              <a:ext cx="325154" cy="1788670"/>
              <a:chOff x="8869019" y="-622132"/>
              <a:chExt cx="325154" cy="1788670"/>
            </a:xfrm>
          </p:grpSpPr>
          <p:sp>
            <p:nvSpPr>
              <p:cNvPr id="632" name="Google Shape;632;p16"/>
              <p:cNvSpPr/>
              <p:nvPr/>
            </p:nvSpPr>
            <p:spPr>
              <a:xfrm rot="10800000">
                <a:off x="8869019" y="-622132"/>
                <a:ext cx="246869" cy="1703243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31360"/>
                    </a:schemeClr>
                  </a:gs>
                  <a:gs pos="40000">
                    <a:srgbClr val="FF9900">
                      <a:alpha val="40784"/>
                      <a:alpha val="31360"/>
                    </a:srgbClr>
                  </a:gs>
                  <a:gs pos="100000">
                    <a:srgbClr val="FFFFFF">
                      <a:alpha val="0"/>
                      <a:alpha val="31360"/>
                    </a:srgbClr>
                  </a:gs>
                </a:gsLst>
                <a:lin ang="2698631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33" name="Google Shape;633;p16"/>
              <p:cNvGrpSpPr/>
              <p:nvPr/>
            </p:nvGrpSpPr>
            <p:grpSpPr>
              <a:xfrm rot="1800062">
                <a:off x="9035610" y="1007995"/>
                <a:ext cx="134040" cy="134009"/>
                <a:chOff x="1101075" y="2142375"/>
                <a:chExt cx="439200" cy="439100"/>
              </a:xfrm>
            </p:grpSpPr>
            <p:sp>
              <p:nvSpPr>
                <p:cNvPr id="634" name="Google Shape;634;p16"/>
                <p:cNvSpPr/>
                <p:nvPr/>
              </p:nvSpPr>
              <p:spPr>
                <a:xfrm>
                  <a:off x="1101075" y="2142375"/>
                  <a:ext cx="439200" cy="439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8" h="17564" extrusionOk="0">
                      <a:moveTo>
                        <a:pt x="8792" y="1291"/>
                      </a:moveTo>
                      <a:cubicBezTo>
                        <a:pt x="10711" y="1291"/>
                        <a:pt x="12631" y="2008"/>
                        <a:pt x="14094" y="3501"/>
                      </a:cubicBezTo>
                      <a:cubicBezTo>
                        <a:pt x="15526" y="4902"/>
                        <a:pt x="16303" y="6807"/>
                        <a:pt x="16303" y="8803"/>
                      </a:cubicBezTo>
                      <a:cubicBezTo>
                        <a:pt x="16303" y="10814"/>
                        <a:pt x="15526" y="12688"/>
                        <a:pt x="14094" y="14120"/>
                      </a:cubicBezTo>
                      <a:cubicBezTo>
                        <a:pt x="12692" y="15552"/>
                        <a:pt x="10788" y="16329"/>
                        <a:pt x="8792" y="16329"/>
                      </a:cubicBezTo>
                      <a:cubicBezTo>
                        <a:pt x="6780" y="16329"/>
                        <a:pt x="4906" y="15552"/>
                        <a:pt x="3474" y="14120"/>
                      </a:cubicBezTo>
                      <a:cubicBezTo>
                        <a:pt x="2042" y="12718"/>
                        <a:pt x="1265" y="10814"/>
                        <a:pt x="1265" y="8803"/>
                      </a:cubicBezTo>
                      <a:cubicBezTo>
                        <a:pt x="1265" y="6807"/>
                        <a:pt x="2042" y="4918"/>
                        <a:pt x="3474" y="3501"/>
                      </a:cubicBezTo>
                      <a:cubicBezTo>
                        <a:pt x="4937" y="2023"/>
                        <a:pt x="6857" y="1291"/>
                        <a:pt x="8792" y="1291"/>
                      </a:cubicBezTo>
                      <a:close/>
                      <a:moveTo>
                        <a:pt x="8784" y="0"/>
                      </a:moveTo>
                      <a:cubicBezTo>
                        <a:pt x="6537" y="0"/>
                        <a:pt x="4289" y="857"/>
                        <a:pt x="2575" y="2571"/>
                      </a:cubicBezTo>
                      <a:cubicBezTo>
                        <a:pt x="915" y="4232"/>
                        <a:pt x="1" y="6441"/>
                        <a:pt x="1" y="8788"/>
                      </a:cubicBezTo>
                      <a:cubicBezTo>
                        <a:pt x="1" y="11134"/>
                        <a:pt x="915" y="13343"/>
                        <a:pt x="2575" y="15004"/>
                      </a:cubicBezTo>
                      <a:cubicBezTo>
                        <a:pt x="4236" y="16649"/>
                        <a:pt x="6445" y="17563"/>
                        <a:pt x="8792" y="17563"/>
                      </a:cubicBezTo>
                      <a:cubicBezTo>
                        <a:pt x="11123" y="17563"/>
                        <a:pt x="13332" y="16649"/>
                        <a:pt x="14993" y="15004"/>
                      </a:cubicBezTo>
                      <a:cubicBezTo>
                        <a:pt x="16653" y="13343"/>
                        <a:pt x="17568" y="11134"/>
                        <a:pt x="17568" y="8788"/>
                      </a:cubicBezTo>
                      <a:cubicBezTo>
                        <a:pt x="17568" y="6441"/>
                        <a:pt x="16653" y="4232"/>
                        <a:pt x="14993" y="2571"/>
                      </a:cubicBezTo>
                      <a:cubicBezTo>
                        <a:pt x="13279" y="857"/>
                        <a:pt x="11031" y="0"/>
                        <a:pt x="878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40000">
                      <a:srgbClr val="FF9900">
                        <a:alpha val="4078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2698631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5" name="Google Shape;635;p16"/>
                <p:cNvSpPr/>
                <p:nvPr/>
              </p:nvSpPr>
              <p:spPr>
                <a:xfrm>
                  <a:off x="1189450" y="2242350"/>
                  <a:ext cx="262850" cy="23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14" h="9588" extrusionOk="0">
                      <a:moveTo>
                        <a:pt x="5257" y="1269"/>
                      </a:moveTo>
                      <a:cubicBezTo>
                        <a:pt x="6171" y="1269"/>
                        <a:pt x="7054" y="1604"/>
                        <a:pt x="7771" y="2290"/>
                      </a:cubicBezTo>
                      <a:cubicBezTo>
                        <a:pt x="9127" y="3692"/>
                        <a:pt x="9127" y="5931"/>
                        <a:pt x="7771" y="7302"/>
                      </a:cubicBezTo>
                      <a:cubicBezTo>
                        <a:pt x="7070" y="7988"/>
                        <a:pt x="6159" y="8331"/>
                        <a:pt x="5253" y="8331"/>
                      </a:cubicBezTo>
                      <a:cubicBezTo>
                        <a:pt x="4346" y="8331"/>
                        <a:pt x="3444" y="7988"/>
                        <a:pt x="2758" y="7302"/>
                      </a:cubicBezTo>
                      <a:cubicBezTo>
                        <a:pt x="1387" y="5916"/>
                        <a:pt x="1387" y="3661"/>
                        <a:pt x="2758" y="2290"/>
                      </a:cubicBezTo>
                      <a:cubicBezTo>
                        <a:pt x="3444" y="1604"/>
                        <a:pt x="4342" y="1269"/>
                        <a:pt x="5257" y="1269"/>
                      </a:cubicBezTo>
                      <a:close/>
                      <a:moveTo>
                        <a:pt x="5255" y="1"/>
                      </a:moveTo>
                      <a:cubicBezTo>
                        <a:pt x="4026" y="1"/>
                        <a:pt x="2796" y="469"/>
                        <a:pt x="1859" y="1406"/>
                      </a:cubicBezTo>
                      <a:cubicBezTo>
                        <a:pt x="0" y="3265"/>
                        <a:pt x="0" y="6312"/>
                        <a:pt x="1859" y="8186"/>
                      </a:cubicBezTo>
                      <a:cubicBezTo>
                        <a:pt x="2788" y="9116"/>
                        <a:pt x="4038" y="9588"/>
                        <a:pt x="5257" y="9588"/>
                      </a:cubicBezTo>
                      <a:cubicBezTo>
                        <a:pt x="6491" y="9588"/>
                        <a:pt x="7710" y="9131"/>
                        <a:pt x="8639" y="8186"/>
                      </a:cubicBezTo>
                      <a:cubicBezTo>
                        <a:pt x="10513" y="6312"/>
                        <a:pt x="10513" y="3265"/>
                        <a:pt x="8639" y="1406"/>
                      </a:cubicBezTo>
                      <a:cubicBezTo>
                        <a:pt x="7710" y="469"/>
                        <a:pt x="6483" y="1"/>
                        <a:pt x="525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40000">
                      <a:srgbClr val="FF9900">
                        <a:alpha val="40784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2698631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636" name="Google Shape;636;p16"/>
          <p:cNvGrpSpPr/>
          <p:nvPr/>
        </p:nvGrpSpPr>
        <p:grpSpPr>
          <a:xfrm>
            <a:off x="-213525" y="171225"/>
            <a:ext cx="439200" cy="439100"/>
            <a:chOff x="1101075" y="2142375"/>
            <a:chExt cx="439200" cy="439100"/>
          </a:xfrm>
        </p:grpSpPr>
        <p:sp>
          <p:nvSpPr>
            <p:cNvPr id="637" name="Google Shape;637;p16"/>
            <p:cNvSpPr/>
            <p:nvPr/>
          </p:nvSpPr>
          <p:spPr>
            <a:xfrm>
              <a:off x="1101075" y="2142375"/>
              <a:ext cx="439200" cy="439100"/>
            </a:xfrm>
            <a:custGeom>
              <a:avLst/>
              <a:gdLst/>
              <a:ahLst/>
              <a:cxnLst/>
              <a:rect l="l" t="t" r="r" b="b"/>
              <a:pathLst>
                <a:path w="17568" h="17564" extrusionOk="0">
                  <a:moveTo>
                    <a:pt x="8792" y="1291"/>
                  </a:moveTo>
                  <a:cubicBezTo>
                    <a:pt x="10711" y="1291"/>
                    <a:pt x="12631" y="2008"/>
                    <a:pt x="14094" y="3501"/>
                  </a:cubicBezTo>
                  <a:cubicBezTo>
                    <a:pt x="15526" y="4902"/>
                    <a:pt x="16303" y="6807"/>
                    <a:pt x="16303" y="8803"/>
                  </a:cubicBezTo>
                  <a:cubicBezTo>
                    <a:pt x="16303" y="10814"/>
                    <a:pt x="15526" y="12688"/>
                    <a:pt x="14094" y="14120"/>
                  </a:cubicBezTo>
                  <a:cubicBezTo>
                    <a:pt x="12692" y="15552"/>
                    <a:pt x="10788" y="16329"/>
                    <a:pt x="8792" y="16329"/>
                  </a:cubicBezTo>
                  <a:cubicBezTo>
                    <a:pt x="6780" y="16329"/>
                    <a:pt x="4906" y="15552"/>
                    <a:pt x="3474" y="14120"/>
                  </a:cubicBezTo>
                  <a:cubicBezTo>
                    <a:pt x="2042" y="12718"/>
                    <a:pt x="1265" y="10814"/>
                    <a:pt x="1265" y="8803"/>
                  </a:cubicBezTo>
                  <a:cubicBezTo>
                    <a:pt x="1265" y="6807"/>
                    <a:pt x="2042" y="4918"/>
                    <a:pt x="3474" y="3501"/>
                  </a:cubicBezTo>
                  <a:cubicBezTo>
                    <a:pt x="4937" y="2023"/>
                    <a:pt x="6857" y="1291"/>
                    <a:pt x="8792" y="1291"/>
                  </a:cubicBezTo>
                  <a:close/>
                  <a:moveTo>
                    <a:pt x="8784" y="0"/>
                  </a:moveTo>
                  <a:cubicBezTo>
                    <a:pt x="6537" y="0"/>
                    <a:pt x="4289" y="857"/>
                    <a:pt x="2575" y="2571"/>
                  </a:cubicBezTo>
                  <a:cubicBezTo>
                    <a:pt x="915" y="4232"/>
                    <a:pt x="1" y="6441"/>
                    <a:pt x="1" y="8788"/>
                  </a:cubicBezTo>
                  <a:cubicBezTo>
                    <a:pt x="1" y="11134"/>
                    <a:pt x="915" y="13343"/>
                    <a:pt x="2575" y="15004"/>
                  </a:cubicBezTo>
                  <a:cubicBezTo>
                    <a:pt x="4236" y="16649"/>
                    <a:pt x="6445" y="17563"/>
                    <a:pt x="8792" y="17563"/>
                  </a:cubicBezTo>
                  <a:cubicBezTo>
                    <a:pt x="11123" y="17563"/>
                    <a:pt x="13332" y="16649"/>
                    <a:pt x="14993" y="15004"/>
                  </a:cubicBezTo>
                  <a:cubicBezTo>
                    <a:pt x="16653" y="13343"/>
                    <a:pt x="17568" y="11134"/>
                    <a:pt x="17568" y="8788"/>
                  </a:cubicBezTo>
                  <a:cubicBezTo>
                    <a:pt x="17568" y="6441"/>
                    <a:pt x="16653" y="4232"/>
                    <a:pt x="14993" y="2571"/>
                  </a:cubicBezTo>
                  <a:cubicBezTo>
                    <a:pt x="13279" y="857"/>
                    <a:pt x="11031" y="0"/>
                    <a:pt x="8784" y="0"/>
                  </a:cubicBez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16"/>
            <p:cNvSpPr/>
            <p:nvPr/>
          </p:nvSpPr>
          <p:spPr>
            <a:xfrm>
              <a:off x="1189450" y="2242350"/>
              <a:ext cx="262850" cy="239700"/>
            </a:xfrm>
            <a:custGeom>
              <a:avLst/>
              <a:gdLst/>
              <a:ahLst/>
              <a:cxnLst/>
              <a:rect l="l" t="t" r="r" b="b"/>
              <a:pathLst>
                <a:path w="10514" h="9588" extrusionOk="0">
                  <a:moveTo>
                    <a:pt x="5257" y="1269"/>
                  </a:moveTo>
                  <a:cubicBezTo>
                    <a:pt x="6171" y="1269"/>
                    <a:pt x="7054" y="1604"/>
                    <a:pt x="7771" y="2290"/>
                  </a:cubicBezTo>
                  <a:cubicBezTo>
                    <a:pt x="9127" y="3692"/>
                    <a:pt x="9127" y="5931"/>
                    <a:pt x="7771" y="7302"/>
                  </a:cubicBezTo>
                  <a:cubicBezTo>
                    <a:pt x="7070" y="7988"/>
                    <a:pt x="6159" y="8331"/>
                    <a:pt x="5253" y="8331"/>
                  </a:cubicBezTo>
                  <a:cubicBezTo>
                    <a:pt x="4346" y="8331"/>
                    <a:pt x="3444" y="7988"/>
                    <a:pt x="2758" y="7302"/>
                  </a:cubicBezTo>
                  <a:cubicBezTo>
                    <a:pt x="1387" y="5916"/>
                    <a:pt x="1387" y="3661"/>
                    <a:pt x="2758" y="2290"/>
                  </a:cubicBezTo>
                  <a:cubicBezTo>
                    <a:pt x="3444" y="1604"/>
                    <a:pt x="4342" y="1269"/>
                    <a:pt x="5257" y="1269"/>
                  </a:cubicBezTo>
                  <a:close/>
                  <a:moveTo>
                    <a:pt x="5255" y="1"/>
                  </a:moveTo>
                  <a:cubicBezTo>
                    <a:pt x="4026" y="1"/>
                    <a:pt x="2796" y="469"/>
                    <a:pt x="1859" y="1406"/>
                  </a:cubicBezTo>
                  <a:cubicBezTo>
                    <a:pt x="0" y="3265"/>
                    <a:pt x="0" y="6312"/>
                    <a:pt x="1859" y="8186"/>
                  </a:cubicBezTo>
                  <a:cubicBezTo>
                    <a:pt x="2788" y="9116"/>
                    <a:pt x="4038" y="9588"/>
                    <a:pt x="5257" y="9588"/>
                  </a:cubicBezTo>
                  <a:cubicBezTo>
                    <a:pt x="6491" y="9588"/>
                    <a:pt x="7710" y="9131"/>
                    <a:pt x="8639" y="8186"/>
                  </a:cubicBezTo>
                  <a:cubicBezTo>
                    <a:pt x="10513" y="6312"/>
                    <a:pt x="10513" y="3265"/>
                    <a:pt x="8639" y="1406"/>
                  </a:cubicBezTo>
                  <a:cubicBezTo>
                    <a:pt x="7710" y="469"/>
                    <a:pt x="6483" y="1"/>
                    <a:pt x="5255" y="1"/>
                  </a:cubicBez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9" name="Google Shape;639;p16"/>
          <p:cNvGrpSpPr/>
          <p:nvPr/>
        </p:nvGrpSpPr>
        <p:grpSpPr>
          <a:xfrm>
            <a:off x="-1262974" y="3161328"/>
            <a:ext cx="4822591" cy="2934500"/>
            <a:chOff x="-1186774" y="3161328"/>
            <a:chExt cx="4822591" cy="2934500"/>
          </a:xfrm>
        </p:grpSpPr>
        <p:pic>
          <p:nvPicPr>
            <p:cNvPr id="640" name="Google Shape;640;p16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 rot="5400000">
              <a:off x="-1534175" y="3508728"/>
              <a:ext cx="2934500" cy="22396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1" name="Google Shape;641;p16"/>
            <p:cNvSpPr/>
            <p:nvPr/>
          </p:nvSpPr>
          <p:spPr>
            <a:xfrm rot="-5400000">
              <a:off x="-184180" y="3596444"/>
              <a:ext cx="503090" cy="2327806"/>
            </a:xfrm>
            <a:custGeom>
              <a:avLst/>
              <a:gdLst/>
              <a:ahLst/>
              <a:cxnLst/>
              <a:rect l="l" t="t" r="r" b="b"/>
              <a:pathLst>
                <a:path w="12266" h="56755" extrusionOk="0">
                  <a:moveTo>
                    <a:pt x="6811" y="1"/>
                  </a:moveTo>
                  <a:lnTo>
                    <a:pt x="2133" y="4663"/>
                  </a:lnTo>
                  <a:lnTo>
                    <a:pt x="2133" y="16836"/>
                  </a:lnTo>
                  <a:lnTo>
                    <a:pt x="2438" y="16836"/>
                  </a:lnTo>
                  <a:lnTo>
                    <a:pt x="2438" y="4800"/>
                  </a:lnTo>
                  <a:lnTo>
                    <a:pt x="6475" y="747"/>
                  </a:lnTo>
                  <a:lnTo>
                    <a:pt x="6475" y="11793"/>
                  </a:lnTo>
                  <a:lnTo>
                    <a:pt x="11534" y="11793"/>
                  </a:lnTo>
                  <a:lnTo>
                    <a:pt x="8197" y="15130"/>
                  </a:lnTo>
                  <a:lnTo>
                    <a:pt x="11640" y="18573"/>
                  </a:lnTo>
                  <a:lnTo>
                    <a:pt x="5668" y="24546"/>
                  </a:lnTo>
                  <a:lnTo>
                    <a:pt x="5668" y="41686"/>
                  </a:lnTo>
                  <a:lnTo>
                    <a:pt x="0" y="47369"/>
                  </a:lnTo>
                  <a:lnTo>
                    <a:pt x="0" y="56754"/>
                  </a:lnTo>
                  <a:lnTo>
                    <a:pt x="305" y="56754"/>
                  </a:lnTo>
                  <a:lnTo>
                    <a:pt x="305" y="47476"/>
                  </a:lnTo>
                  <a:lnTo>
                    <a:pt x="5973" y="41823"/>
                  </a:lnTo>
                  <a:lnTo>
                    <a:pt x="5973" y="24683"/>
                  </a:lnTo>
                  <a:lnTo>
                    <a:pt x="12082" y="18573"/>
                  </a:lnTo>
                  <a:lnTo>
                    <a:pt x="8639" y="15130"/>
                  </a:lnTo>
                  <a:lnTo>
                    <a:pt x="12265" y="11488"/>
                  </a:lnTo>
                  <a:lnTo>
                    <a:pt x="6811" y="11488"/>
                  </a:lnTo>
                  <a:lnTo>
                    <a:pt x="681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2" name="Google Shape;642;p16"/>
            <p:cNvGrpSpPr/>
            <p:nvPr/>
          </p:nvGrpSpPr>
          <p:grpSpPr>
            <a:xfrm>
              <a:off x="58899" y="4608583"/>
              <a:ext cx="604346" cy="657081"/>
              <a:chOff x="58899" y="4608583"/>
              <a:chExt cx="604346" cy="657081"/>
            </a:xfrm>
          </p:grpSpPr>
          <p:grpSp>
            <p:nvGrpSpPr>
              <p:cNvPr id="643" name="Google Shape;643;p16"/>
              <p:cNvGrpSpPr/>
              <p:nvPr/>
            </p:nvGrpSpPr>
            <p:grpSpPr>
              <a:xfrm rot="10800000">
                <a:off x="58899" y="4608583"/>
                <a:ext cx="328346" cy="328531"/>
                <a:chOff x="3678700" y="407275"/>
                <a:chExt cx="708100" cy="708500"/>
              </a:xfrm>
            </p:grpSpPr>
            <p:sp>
              <p:nvSpPr>
                <p:cNvPr id="644" name="Google Shape;644;p16"/>
                <p:cNvSpPr/>
                <p:nvPr/>
              </p:nvSpPr>
              <p:spPr>
                <a:xfrm>
                  <a:off x="3678700" y="4072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" name="Google Shape;645;p16"/>
                <p:cNvSpPr/>
                <p:nvPr/>
              </p:nvSpPr>
              <p:spPr>
                <a:xfrm>
                  <a:off x="3754875" y="483475"/>
                  <a:ext cx="249900" cy="24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5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" name="Google Shape;646;p16"/>
                <p:cNvSpPr/>
                <p:nvPr/>
              </p:nvSpPr>
              <p:spPr>
                <a:xfrm>
                  <a:off x="3831425" y="560025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4" y="0"/>
                      </a:moveTo>
                      <a:lnTo>
                        <a:pt x="1" y="8594"/>
                      </a:lnTo>
                      <a:lnTo>
                        <a:pt x="1403" y="9995"/>
                      </a:lnTo>
                      <a:lnTo>
                        <a:pt x="9996" y="1402"/>
                      </a:lnTo>
                      <a:lnTo>
                        <a:pt x="859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" name="Google Shape;647;p16"/>
                <p:cNvSpPr/>
                <p:nvPr/>
              </p:nvSpPr>
              <p:spPr>
                <a:xfrm>
                  <a:off x="3907625" y="636575"/>
                  <a:ext cx="249875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81" extrusionOk="0">
                      <a:moveTo>
                        <a:pt x="8593" y="1"/>
                      </a:moveTo>
                      <a:lnTo>
                        <a:pt x="0" y="8579"/>
                      </a:lnTo>
                      <a:lnTo>
                        <a:pt x="1402" y="9980"/>
                      </a:lnTo>
                      <a:lnTo>
                        <a:pt x="9995" y="1387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8" name="Google Shape;648;p16"/>
                <p:cNvSpPr/>
                <p:nvPr/>
              </p:nvSpPr>
              <p:spPr>
                <a:xfrm>
                  <a:off x="3984175" y="713150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9" name="Google Shape;649;p16"/>
                <p:cNvSpPr/>
                <p:nvPr/>
              </p:nvSpPr>
              <p:spPr>
                <a:xfrm>
                  <a:off x="4061125" y="789700"/>
                  <a:ext cx="249500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80" h="9981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80"/>
                      </a:lnTo>
                      <a:lnTo>
                        <a:pt x="9980" y="1402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0" name="Google Shape;650;p16"/>
                <p:cNvSpPr/>
                <p:nvPr/>
              </p:nvSpPr>
              <p:spPr>
                <a:xfrm>
                  <a:off x="4136925" y="8658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46820"/>
                      </a:schemeClr>
                    </a:gs>
                    <a:gs pos="78000">
                      <a:schemeClr val="lt1">
                        <a:alpha val="46820"/>
                      </a:schemeClr>
                    </a:gs>
                    <a:gs pos="100000">
                      <a:schemeClr val="lt1">
                        <a:alpha val="4682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51" name="Google Shape;651;p16"/>
              <p:cNvGrpSpPr/>
              <p:nvPr/>
            </p:nvGrpSpPr>
            <p:grpSpPr>
              <a:xfrm rot="10800000">
                <a:off x="334899" y="4608583"/>
                <a:ext cx="328346" cy="328531"/>
                <a:chOff x="3678700" y="407275"/>
                <a:chExt cx="708100" cy="708500"/>
              </a:xfrm>
            </p:grpSpPr>
            <p:sp>
              <p:nvSpPr>
                <p:cNvPr id="652" name="Google Shape;652;p16"/>
                <p:cNvSpPr/>
                <p:nvPr/>
              </p:nvSpPr>
              <p:spPr>
                <a:xfrm>
                  <a:off x="3678700" y="4072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3" name="Google Shape;653;p16"/>
                <p:cNvSpPr/>
                <p:nvPr/>
              </p:nvSpPr>
              <p:spPr>
                <a:xfrm>
                  <a:off x="3754875" y="483475"/>
                  <a:ext cx="249900" cy="24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5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4" name="Google Shape;654;p16"/>
                <p:cNvSpPr/>
                <p:nvPr/>
              </p:nvSpPr>
              <p:spPr>
                <a:xfrm>
                  <a:off x="3831425" y="560025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4" y="0"/>
                      </a:moveTo>
                      <a:lnTo>
                        <a:pt x="1" y="8594"/>
                      </a:lnTo>
                      <a:lnTo>
                        <a:pt x="1403" y="9995"/>
                      </a:lnTo>
                      <a:lnTo>
                        <a:pt x="9996" y="1402"/>
                      </a:lnTo>
                      <a:lnTo>
                        <a:pt x="859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5" name="Google Shape;655;p16"/>
                <p:cNvSpPr/>
                <p:nvPr/>
              </p:nvSpPr>
              <p:spPr>
                <a:xfrm>
                  <a:off x="3907625" y="636575"/>
                  <a:ext cx="249875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81" extrusionOk="0">
                      <a:moveTo>
                        <a:pt x="8593" y="1"/>
                      </a:moveTo>
                      <a:lnTo>
                        <a:pt x="0" y="8579"/>
                      </a:lnTo>
                      <a:lnTo>
                        <a:pt x="1402" y="9980"/>
                      </a:lnTo>
                      <a:lnTo>
                        <a:pt x="9995" y="1387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6" name="Google Shape;656;p16"/>
                <p:cNvSpPr/>
                <p:nvPr/>
              </p:nvSpPr>
              <p:spPr>
                <a:xfrm>
                  <a:off x="3984175" y="713150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7" name="Google Shape;657;p16"/>
                <p:cNvSpPr/>
                <p:nvPr/>
              </p:nvSpPr>
              <p:spPr>
                <a:xfrm>
                  <a:off x="4061125" y="789700"/>
                  <a:ext cx="249500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80" h="9981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80"/>
                      </a:lnTo>
                      <a:lnTo>
                        <a:pt x="9980" y="1402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8" name="Google Shape;658;p16"/>
                <p:cNvSpPr/>
                <p:nvPr/>
              </p:nvSpPr>
              <p:spPr>
                <a:xfrm>
                  <a:off x="4136925" y="8658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59" name="Google Shape;659;p16"/>
              <p:cNvGrpSpPr/>
              <p:nvPr/>
            </p:nvGrpSpPr>
            <p:grpSpPr>
              <a:xfrm rot="10800000">
                <a:off x="282574" y="4937133"/>
                <a:ext cx="328346" cy="328531"/>
                <a:chOff x="3678700" y="407275"/>
                <a:chExt cx="708100" cy="708500"/>
              </a:xfrm>
            </p:grpSpPr>
            <p:sp>
              <p:nvSpPr>
                <p:cNvPr id="660" name="Google Shape;660;p16"/>
                <p:cNvSpPr/>
                <p:nvPr/>
              </p:nvSpPr>
              <p:spPr>
                <a:xfrm>
                  <a:off x="3678700" y="4072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1" name="Google Shape;661;p16"/>
                <p:cNvSpPr/>
                <p:nvPr/>
              </p:nvSpPr>
              <p:spPr>
                <a:xfrm>
                  <a:off x="3754875" y="483475"/>
                  <a:ext cx="249900" cy="24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5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2" name="Google Shape;662;p16"/>
                <p:cNvSpPr/>
                <p:nvPr/>
              </p:nvSpPr>
              <p:spPr>
                <a:xfrm>
                  <a:off x="3831425" y="560025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4" y="0"/>
                      </a:moveTo>
                      <a:lnTo>
                        <a:pt x="1" y="8594"/>
                      </a:lnTo>
                      <a:lnTo>
                        <a:pt x="1403" y="9995"/>
                      </a:lnTo>
                      <a:lnTo>
                        <a:pt x="9996" y="1402"/>
                      </a:lnTo>
                      <a:lnTo>
                        <a:pt x="859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3" name="Google Shape;663;p16"/>
                <p:cNvSpPr/>
                <p:nvPr/>
              </p:nvSpPr>
              <p:spPr>
                <a:xfrm>
                  <a:off x="3907625" y="636575"/>
                  <a:ext cx="249875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81" extrusionOk="0">
                      <a:moveTo>
                        <a:pt x="8593" y="1"/>
                      </a:moveTo>
                      <a:lnTo>
                        <a:pt x="0" y="8579"/>
                      </a:lnTo>
                      <a:lnTo>
                        <a:pt x="1402" y="9980"/>
                      </a:lnTo>
                      <a:lnTo>
                        <a:pt x="9995" y="1387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4" name="Google Shape;664;p16"/>
                <p:cNvSpPr/>
                <p:nvPr/>
              </p:nvSpPr>
              <p:spPr>
                <a:xfrm>
                  <a:off x="3984175" y="713150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5" name="Google Shape;665;p16"/>
                <p:cNvSpPr/>
                <p:nvPr/>
              </p:nvSpPr>
              <p:spPr>
                <a:xfrm>
                  <a:off x="4061125" y="789700"/>
                  <a:ext cx="249500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80" h="9981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80"/>
                      </a:lnTo>
                      <a:lnTo>
                        <a:pt x="9980" y="1402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6" name="Google Shape;666;p16"/>
                <p:cNvSpPr/>
                <p:nvPr/>
              </p:nvSpPr>
              <p:spPr>
                <a:xfrm>
                  <a:off x="4136925" y="8658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C0A9E">
                        <a:alpha val="37254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1350003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667" name="Google Shape;667;p16"/>
            <p:cNvGrpSpPr/>
            <p:nvPr/>
          </p:nvGrpSpPr>
          <p:grpSpPr>
            <a:xfrm>
              <a:off x="-923150" y="4796551"/>
              <a:ext cx="4558967" cy="134100"/>
              <a:chOff x="796100" y="3019701"/>
              <a:chExt cx="4558967" cy="134100"/>
            </a:xfrm>
          </p:grpSpPr>
          <p:sp>
            <p:nvSpPr>
              <p:cNvPr id="668" name="Google Shape;668;p16"/>
              <p:cNvSpPr/>
              <p:nvPr/>
            </p:nvSpPr>
            <p:spPr>
              <a:xfrm>
                <a:off x="5220967" y="3019701"/>
                <a:ext cx="134100" cy="134100"/>
              </a:xfrm>
              <a:prstGeom prst="ellipse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69" name="Google Shape;669;p16"/>
              <p:cNvCxnSpPr/>
              <p:nvPr/>
            </p:nvCxnSpPr>
            <p:spPr>
              <a:xfrm>
                <a:off x="796100" y="3086750"/>
                <a:ext cx="4462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70" name="Google Shape;670;p16"/>
              <p:cNvSpPr/>
              <p:nvPr/>
            </p:nvSpPr>
            <p:spPr>
              <a:xfrm>
                <a:off x="5251079" y="3049843"/>
                <a:ext cx="73800" cy="73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0_1_1"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673" name="Google Shape;673;p17"/>
          <p:cNvGrpSpPr/>
          <p:nvPr/>
        </p:nvGrpSpPr>
        <p:grpSpPr>
          <a:xfrm>
            <a:off x="-2176650" y="-112745"/>
            <a:ext cx="4680670" cy="5935195"/>
            <a:chOff x="-2176650" y="-112745"/>
            <a:chExt cx="4680670" cy="5935195"/>
          </a:xfrm>
        </p:grpSpPr>
        <p:grpSp>
          <p:nvGrpSpPr>
            <p:cNvPr id="674" name="Google Shape;674;p17"/>
            <p:cNvGrpSpPr/>
            <p:nvPr/>
          </p:nvGrpSpPr>
          <p:grpSpPr>
            <a:xfrm>
              <a:off x="-2176650" y="-112745"/>
              <a:ext cx="4680670" cy="5935195"/>
              <a:chOff x="-2176650" y="-112745"/>
              <a:chExt cx="4680670" cy="5935195"/>
            </a:xfrm>
          </p:grpSpPr>
          <p:sp>
            <p:nvSpPr>
              <p:cNvPr id="675" name="Google Shape;675;p17"/>
              <p:cNvSpPr/>
              <p:nvPr/>
            </p:nvSpPr>
            <p:spPr>
              <a:xfrm rot="-2700000">
                <a:off x="-1523974" y="2178291"/>
                <a:ext cx="2925242" cy="3057723"/>
              </a:xfrm>
              <a:custGeom>
                <a:avLst/>
                <a:gdLst/>
                <a:ahLst/>
                <a:cxnLst/>
                <a:rect l="l" t="t" r="r" b="b"/>
                <a:pathLst>
                  <a:path w="71320" h="74550" extrusionOk="0">
                    <a:moveTo>
                      <a:pt x="71091" y="0"/>
                    </a:moveTo>
                    <a:lnTo>
                      <a:pt x="59679" y="11397"/>
                    </a:lnTo>
                    <a:lnTo>
                      <a:pt x="54895" y="11397"/>
                    </a:lnTo>
                    <a:lnTo>
                      <a:pt x="41015" y="25307"/>
                    </a:lnTo>
                    <a:lnTo>
                      <a:pt x="40954" y="25337"/>
                    </a:lnTo>
                    <a:lnTo>
                      <a:pt x="40954" y="42325"/>
                    </a:lnTo>
                    <a:lnTo>
                      <a:pt x="31767" y="51528"/>
                    </a:lnTo>
                    <a:lnTo>
                      <a:pt x="31721" y="51574"/>
                    </a:lnTo>
                    <a:lnTo>
                      <a:pt x="31721" y="59237"/>
                    </a:lnTo>
                    <a:lnTo>
                      <a:pt x="22824" y="68135"/>
                    </a:lnTo>
                    <a:lnTo>
                      <a:pt x="6186" y="68135"/>
                    </a:lnTo>
                    <a:lnTo>
                      <a:pt x="0" y="74321"/>
                    </a:lnTo>
                    <a:lnTo>
                      <a:pt x="229" y="74549"/>
                    </a:lnTo>
                    <a:lnTo>
                      <a:pt x="6323" y="68455"/>
                    </a:lnTo>
                    <a:lnTo>
                      <a:pt x="22945" y="68455"/>
                    </a:lnTo>
                    <a:lnTo>
                      <a:pt x="31980" y="59420"/>
                    </a:lnTo>
                    <a:lnTo>
                      <a:pt x="32026" y="59374"/>
                    </a:lnTo>
                    <a:lnTo>
                      <a:pt x="32026" y="51695"/>
                    </a:lnTo>
                    <a:lnTo>
                      <a:pt x="41229" y="42508"/>
                    </a:lnTo>
                    <a:lnTo>
                      <a:pt x="41259" y="42463"/>
                    </a:lnTo>
                    <a:lnTo>
                      <a:pt x="41259" y="25475"/>
                    </a:lnTo>
                    <a:lnTo>
                      <a:pt x="55032" y="11732"/>
                    </a:lnTo>
                    <a:lnTo>
                      <a:pt x="59786" y="11732"/>
                    </a:lnTo>
                    <a:lnTo>
                      <a:pt x="71320" y="213"/>
                    </a:lnTo>
                    <a:lnTo>
                      <a:pt x="71091" y="0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76" name="Google Shape;676;p17"/>
              <p:cNvGrpSpPr/>
              <p:nvPr/>
            </p:nvGrpSpPr>
            <p:grpSpPr>
              <a:xfrm rot="-2700000">
                <a:off x="10491" y="4440580"/>
                <a:ext cx="582044" cy="582419"/>
                <a:chOff x="959750" y="3039275"/>
                <a:chExt cx="582050" cy="582425"/>
              </a:xfrm>
            </p:grpSpPr>
            <p:sp>
              <p:nvSpPr>
                <p:cNvPr id="677" name="Google Shape;677;p17"/>
                <p:cNvSpPr/>
                <p:nvPr/>
              </p:nvSpPr>
              <p:spPr>
                <a:xfrm>
                  <a:off x="959750" y="3498275"/>
                  <a:ext cx="123450" cy="123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8" h="4937" extrusionOk="0">
                      <a:moveTo>
                        <a:pt x="1403" y="0"/>
                      </a:moveTo>
                      <a:lnTo>
                        <a:pt x="1" y="1402"/>
                      </a:lnTo>
                      <a:lnTo>
                        <a:pt x="3536" y="4937"/>
                      </a:lnTo>
                      <a:lnTo>
                        <a:pt x="4937" y="3535"/>
                      </a:lnTo>
                      <a:lnTo>
                        <a:pt x="140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37270"/>
                      </a:srgbClr>
                    </a:gs>
                    <a:gs pos="100000">
                      <a:srgbClr val="FFFFFF">
                        <a:alpha val="0"/>
                        <a:alpha val="3727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" name="Google Shape;678;p17"/>
                <p:cNvSpPr/>
                <p:nvPr/>
              </p:nvSpPr>
              <p:spPr>
                <a:xfrm>
                  <a:off x="1035950" y="3421700"/>
                  <a:ext cx="123425" cy="123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4953" extrusionOk="0">
                      <a:moveTo>
                        <a:pt x="1402" y="1"/>
                      </a:moveTo>
                      <a:lnTo>
                        <a:pt x="0" y="1403"/>
                      </a:lnTo>
                      <a:lnTo>
                        <a:pt x="3535" y="4952"/>
                      </a:lnTo>
                      <a:lnTo>
                        <a:pt x="4937" y="3551"/>
                      </a:lnTo>
                      <a:lnTo>
                        <a:pt x="1402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37270"/>
                      </a:srgbClr>
                    </a:gs>
                    <a:gs pos="100000">
                      <a:srgbClr val="FFFFFF">
                        <a:alpha val="0"/>
                        <a:alpha val="3727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" name="Google Shape;679;p17"/>
                <p:cNvSpPr/>
                <p:nvPr/>
              </p:nvSpPr>
              <p:spPr>
                <a:xfrm>
                  <a:off x="1112500" y="3345525"/>
                  <a:ext cx="123825" cy="12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3" h="4938" extrusionOk="0">
                      <a:moveTo>
                        <a:pt x="1402" y="1"/>
                      </a:moveTo>
                      <a:lnTo>
                        <a:pt x="1" y="1402"/>
                      </a:lnTo>
                      <a:lnTo>
                        <a:pt x="3551" y="4937"/>
                      </a:lnTo>
                      <a:lnTo>
                        <a:pt x="4952" y="3535"/>
                      </a:lnTo>
                      <a:lnTo>
                        <a:pt x="1402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37270"/>
                      </a:srgbClr>
                    </a:gs>
                    <a:gs pos="100000">
                      <a:srgbClr val="FFFFFF">
                        <a:alpha val="0"/>
                        <a:alpha val="3727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" name="Google Shape;680;p17"/>
                <p:cNvSpPr/>
                <p:nvPr/>
              </p:nvSpPr>
              <p:spPr>
                <a:xfrm>
                  <a:off x="1188675" y="3268975"/>
                  <a:ext cx="123825" cy="123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3" h="4937" extrusionOk="0">
                      <a:moveTo>
                        <a:pt x="1402" y="0"/>
                      </a:moveTo>
                      <a:lnTo>
                        <a:pt x="1" y="1402"/>
                      </a:lnTo>
                      <a:lnTo>
                        <a:pt x="3551" y="4937"/>
                      </a:lnTo>
                      <a:lnTo>
                        <a:pt x="4952" y="3550"/>
                      </a:lnTo>
                      <a:lnTo>
                        <a:pt x="140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37270"/>
                      </a:srgbClr>
                    </a:gs>
                    <a:gs pos="100000">
                      <a:srgbClr val="FFFFFF">
                        <a:alpha val="0"/>
                        <a:alpha val="3727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1" name="Google Shape;681;p17"/>
                <p:cNvSpPr/>
                <p:nvPr/>
              </p:nvSpPr>
              <p:spPr>
                <a:xfrm>
                  <a:off x="1265625" y="3192800"/>
                  <a:ext cx="123425" cy="123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4937" extrusionOk="0">
                      <a:moveTo>
                        <a:pt x="1402" y="0"/>
                      </a:moveTo>
                      <a:lnTo>
                        <a:pt x="0" y="1386"/>
                      </a:lnTo>
                      <a:lnTo>
                        <a:pt x="3535" y="4936"/>
                      </a:lnTo>
                      <a:lnTo>
                        <a:pt x="4937" y="3535"/>
                      </a:lnTo>
                      <a:lnTo>
                        <a:pt x="140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37270"/>
                      </a:srgbClr>
                    </a:gs>
                    <a:gs pos="100000">
                      <a:srgbClr val="FFFFFF">
                        <a:alpha val="0"/>
                        <a:alpha val="3727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2" name="Google Shape;682;p17"/>
                <p:cNvSpPr/>
                <p:nvPr/>
              </p:nvSpPr>
              <p:spPr>
                <a:xfrm>
                  <a:off x="1341800" y="3116225"/>
                  <a:ext cx="123450" cy="12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8" h="4938" extrusionOk="0">
                      <a:moveTo>
                        <a:pt x="1402" y="1"/>
                      </a:moveTo>
                      <a:lnTo>
                        <a:pt x="1" y="1402"/>
                      </a:lnTo>
                      <a:lnTo>
                        <a:pt x="3535" y="4937"/>
                      </a:lnTo>
                      <a:lnTo>
                        <a:pt x="4937" y="3535"/>
                      </a:lnTo>
                      <a:lnTo>
                        <a:pt x="1402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37270"/>
                      </a:srgbClr>
                    </a:gs>
                    <a:gs pos="100000">
                      <a:srgbClr val="FFFFFF">
                        <a:alpha val="0"/>
                        <a:alpha val="3727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3" name="Google Shape;683;p17"/>
                <p:cNvSpPr/>
                <p:nvPr/>
              </p:nvSpPr>
              <p:spPr>
                <a:xfrm>
                  <a:off x="1418375" y="3039275"/>
                  <a:ext cx="123425" cy="123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4953" extrusionOk="0">
                      <a:moveTo>
                        <a:pt x="1387" y="1"/>
                      </a:moveTo>
                      <a:lnTo>
                        <a:pt x="0" y="1403"/>
                      </a:lnTo>
                      <a:lnTo>
                        <a:pt x="3535" y="4953"/>
                      </a:lnTo>
                      <a:lnTo>
                        <a:pt x="4936" y="3551"/>
                      </a:lnTo>
                      <a:lnTo>
                        <a:pt x="1387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37270"/>
                      </a:srgbClr>
                    </a:gs>
                    <a:gs pos="100000">
                      <a:srgbClr val="FFFFFF">
                        <a:alpha val="0"/>
                        <a:alpha val="37270"/>
                      </a:srgbClr>
                    </a:gs>
                  </a:gsLst>
                  <a:lin ang="108014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84" name="Google Shape;684;p17"/>
              <p:cNvGrpSpPr/>
              <p:nvPr/>
            </p:nvGrpSpPr>
            <p:grpSpPr>
              <a:xfrm rot="-2700000">
                <a:off x="-183259" y="2704590"/>
                <a:ext cx="582044" cy="582419"/>
                <a:chOff x="959750" y="3039275"/>
                <a:chExt cx="582050" cy="582425"/>
              </a:xfrm>
            </p:grpSpPr>
            <p:sp>
              <p:nvSpPr>
                <p:cNvPr id="685" name="Google Shape;685;p17"/>
                <p:cNvSpPr/>
                <p:nvPr/>
              </p:nvSpPr>
              <p:spPr>
                <a:xfrm>
                  <a:off x="959750" y="3498275"/>
                  <a:ext cx="123450" cy="123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8" h="4937" extrusionOk="0">
                      <a:moveTo>
                        <a:pt x="1403" y="0"/>
                      </a:moveTo>
                      <a:lnTo>
                        <a:pt x="1" y="1402"/>
                      </a:lnTo>
                      <a:lnTo>
                        <a:pt x="3536" y="4937"/>
                      </a:lnTo>
                      <a:lnTo>
                        <a:pt x="4937" y="3535"/>
                      </a:lnTo>
                      <a:lnTo>
                        <a:pt x="140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37270"/>
                      </a:schemeClr>
                    </a:gs>
                    <a:gs pos="78000">
                      <a:schemeClr val="lt1">
                        <a:alpha val="37270"/>
                      </a:schemeClr>
                    </a:gs>
                    <a:gs pos="100000">
                      <a:schemeClr val="lt1">
                        <a:alpha val="3727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6" name="Google Shape;686;p17"/>
                <p:cNvSpPr/>
                <p:nvPr/>
              </p:nvSpPr>
              <p:spPr>
                <a:xfrm>
                  <a:off x="1035950" y="3421700"/>
                  <a:ext cx="123425" cy="123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4953" extrusionOk="0">
                      <a:moveTo>
                        <a:pt x="1402" y="1"/>
                      </a:moveTo>
                      <a:lnTo>
                        <a:pt x="0" y="1403"/>
                      </a:lnTo>
                      <a:lnTo>
                        <a:pt x="3535" y="4952"/>
                      </a:lnTo>
                      <a:lnTo>
                        <a:pt x="4937" y="3551"/>
                      </a:lnTo>
                      <a:lnTo>
                        <a:pt x="1402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37270"/>
                      </a:schemeClr>
                    </a:gs>
                    <a:gs pos="78000">
                      <a:schemeClr val="lt1">
                        <a:alpha val="37270"/>
                      </a:schemeClr>
                    </a:gs>
                    <a:gs pos="100000">
                      <a:schemeClr val="lt1">
                        <a:alpha val="3727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7" name="Google Shape;687;p17"/>
                <p:cNvSpPr/>
                <p:nvPr/>
              </p:nvSpPr>
              <p:spPr>
                <a:xfrm>
                  <a:off x="1112500" y="3345525"/>
                  <a:ext cx="123825" cy="12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3" h="4938" extrusionOk="0">
                      <a:moveTo>
                        <a:pt x="1402" y="1"/>
                      </a:moveTo>
                      <a:lnTo>
                        <a:pt x="1" y="1402"/>
                      </a:lnTo>
                      <a:lnTo>
                        <a:pt x="3551" y="4937"/>
                      </a:lnTo>
                      <a:lnTo>
                        <a:pt x="4952" y="3535"/>
                      </a:lnTo>
                      <a:lnTo>
                        <a:pt x="1402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37270"/>
                      </a:schemeClr>
                    </a:gs>
                    <a:gs pos="78000">
                      <a:schemeClr val="lt1">
                        <a:alpha val="37270"/>
                      </a:schemeClr>
                    </a:gs>
                    <a:gs pos="100000">
                      <a:schemeClr val="lt1">
                        <a:alpha val="3727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8" name="Google Shape;688;p17"/>
                <p:cNvSpPr/>
                <p:nvPr/>
              </p:nvSpPr>
              <p:spPr>
                <a:xfrm>
                  <a:off x="1188675" y="3268975"/>
                  <a:ext cx="123825" cy="123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3" h="4937" extrusionOk="0">
                      <a:moveTo>
                        <a:pt x="1402" y="0"/>
                      </a:moveTo>
                      <a:lnTo>
                        <a:pt x="1" y="1402"/>
                      </a:lnTo>
                      <a:lnTo>
                        <a:pt x="3551" y="4937"/>
                      </a:lnTo>
                      <a:lnTo>
                        <a:pt x="4952" y="3550"/>
                      </a:lnTo>
                      <a:lnTo>
                        <a:pt x="140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37270"/>
                      </a:schemeClr>
                    </a:gs>
                    <a:gs pos="78000">
                      <a:schemeClr val="lt1">
                        <a:alpha val="37270"/>
                      </a:schemeClr>
                    </a:gs>
                    <a:gs pos="100000">
                      <a:schemeClr val="lt1">
                        <a:alpha val="3727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9" name="Google Shape;689;p17"/>
                <p:cNvSpPr/>
                <p:nvPr/>
              </p:nvSpPr>
              <p:spPr>
                <a:xfrm>
                  <a:off x="1265625" y="3192800"/>
                  <a:ext cx="123425" cy="123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4937" extrusionOk="0">
                      <a:moveTo>
                        <a:pt x="1402" y="0"/>
                      </a:moveTo>
                      <a:lnTo>
                        <a:pt x="0" y="1386"/>
                      </a:lnTo>
                      <a:lnTo>
                        <a:pt x="3535" y="4936"/>
                      </a:lnTo>
                      <a:lnTo>
                        <a:pt x="4937" y="3535"/>
                      </a:lnTo>
                      <a:lnTo>
                        <a:pt x="140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37270"/>
                      </a:schemeClr>
                    </a:gs>
                    <a:gs pos="78000">
                      <a:schemeClr val="lt1">
                        <a:alpha val="37270"/>
                      </a:schemeClr>
                    </a:gs>
                    <a:gs pos="100000">
                      <a:schemeClr val="lt1">
                        <a:alpha val="3727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0" name="Google Shape;690;p17"/>
                <p:cNvSpPr/>
                <p:nvPr/>
              </p:nvSpPr>
              <p:spPr>
                <a:xfrm>
                  <a:off x="1341800" y="3116225"/>
                  <a:ext cx="123450" cy="12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8" h="4938" extrusionOk="0">
                      <a:moveTo>
                        <a:pt x="1402" y="1"/>
                      </a:moveTo>
                      <a:lnTo>
                        <a:pt x="1" y="1402"/>
                      </a:lnTo>
                      <a:lnTo>
                        <a:pt x="3535" y="4937"/>
                      </a:lnTo>
                      <a:lnTo>
                        <a:pt x="4937" y="3535"/>
                      </a:lnTo>
                      <a:lnTo>
                        <a:pt x="1402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37270"/>
                      </a:schemeClr>
                    </a:gs>
                    <a:gs pos="78000">
                      <a:schemeClr val="lt1">
                        <a:alpha val="37270"/>
                      </a:schemeClr>
                    </a:gs>
                    <a:gs pos="100000">
                      <a:schemeClr val="lt1">
                        <a:alpha val="3727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1" name="Google Shape;691;p17"/>
                <p:cNvSpPr/>
                <p:nvPr/>
              </p:nvSpPr>
              <p:spPr>
                <a:xfrm>
                  <a:off x="1418375" y="3039275"/>
                  <a:ext cx="123425" cy="123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4953" extrusionOk="0">
                      <a:moveTo>
                        <a:pt x="1387" y="1"/>
                      </a:moveTo>
                      <a:lnTo>
                        <a:pt x="0" y="1403"/>
                      </a:lnTo>
                      <a:lnTo>
                        <a:pt x="3535" y="4953"/>
                      </a:lnTo>
                      <a:lnTo>
                        <a:pt x="4936" y="3551"/>
                      </a:lnTo>
                      <a:lnTo>
                        <a:pt x="1387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>
                        <a:alpha val="37270"/>
                      </a:schemeClr>
                    </a:gs>
                    <a:gs pos="78000">
                      <a:schemeClr val="lt1">
                        <a:alpha val="37270"/>
                      </a:schemeClr>
                    </a:gs>
                    <a:gs pos="100000">
                      <a:schemeClr val="lt1">
                        <a:alpha val="3727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92" name="Google Shape;692;p17"/>
              <p:cNvSpPr/>
              <p:nvPr/>
            </p:nvSpPr>
            <p:spPr>
              <a:xfrm rot="2700000" flipH="1">
                <a:off x="-1073899" y="473691"/>
                <a:ext cx="2925242" cy="3057723"/>
              </a:xfrm>
              <a:custGeom>
                <a:avLst/>
                <a:gdLst/>
                <a:ahLst/>
                <a:cxnLst/>
                <a:rect l="l" t="t" r="r" b="b"/>
                <a:pathLst>
                  <a:path w="71320" h="74550" extrusionOk="0">
                    <a:moveTo>
                      <a:pt x="71091" y="0"/>
                    </a:moveTo>
                    <a:lnTo>
                      <a:pt x="59679" y="11397"/>
                    </a:lnTo>
                    <a:lnTo>
                      <a:pt x="54895" y="11397"/>
                    </a:lnTo>
                    <a:lnTo>
                      <a:pt x="41015" y="25307"/>
                    </a:lnTo>
                    <a:lnTo>
                      <a:pt x="40954" y="25337"/>
                    </a:lnTo>
                    <a:lnTo>
                      <a:pt x="40954" y="42325"/>
                    </a:lnTo>
                    <a:lnTo>
                      <a:pt x="31767" y="51528"/>
                    </a:lnTo>
                    <a:lnTo>
                      <a:pt x="31721" y="51574"/>
                    </a:lnTo>
                    <a:lnTo>
                      <a:pt x="31721" y="59237"/>
                    </a:lnTo>
                    <a:lnTo>
                      <a:pt x="22824" y="68135"/>
                    </a:lnTo>
                    <a:lnTo>
                      <a:pt x="6186" y="68135"/>
                    </a:lnTo>
                    <a:lnTo>
                      <a:pt x="0" y="74321"/>
                    </a:lnTo>
                    <a:lnTo>
                      <a:pt x="229" y="74549"/>
                    </a:lnTo>
                    <a:lnTo>
                      <a:pt x="6323" y="68455"/>
                    </a:lnTo>
                    <a:lnTo>
                      <a:pt x="22945" y="68455"/>
                    </a:lnTo>
                    <a:lnTo>
                      <a:pt x="31980" y="59420"/>
                    </a:lnTo>
                    <a:lnTo>
                      <a:pt x="32026" y="59374"/>
                    </a:lnTo>
                    <a:lnTo>
                      <a:pt x="32026" y="51695"/>
                    </a:lnTo>
                    <a:lnTo>
                      <a:pt x="41229" y="42508"/>
                    </a:lnTo>
                    <a:lnTo>
                      <a:pt x="41259" y="42463"/>
                    </a:lnTo>
                    <a:lnTo>
                      <a:pt x="41259" y="25475"/>
                    </a:lnTo>
                    <a:lnTo>
                      <a:pt x="55032" y="11732"/>
                    </a:lnTo>
                    <a:lnTo>
                      <a:pt x="59786" y="11732"/>
                    </a:lnTo>
                    <a:lnTo>
                      <a:pt x="71320" y="213"/>
                    </a:lnTo>
                    <a:lnTo>
                      <a:pt x="7109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93" name="Google Shape;693;p17"/>
            <p:cNvGrpSpPr/>
            <p:nvPr/>
          </p:nvGrpSpPr>
          <p:grpSpPr>
            <a:xfrm>
              <a:off x="-234425" y="3727550"/>
              <a:ext cx="439200" cy="439100"/>
              <a:chOff x="1101075" y="2142375"/>
              <a:chExt cx="439200" cy="439100"/>
            </a:xfrm>
          </p:grpSpPr>
          <p:sp>
            <p:nvSpPr>
              <p:cNvPr id="694" name="Google Shape;694;p17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17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96" name="Google Shape;696;p17"/>
            <p:cNvGrpSpPr/>
            <p:nvPr/>
          </p:nvGrpSpPr>
          <p:grpSpPr>
            <a:xfrm rot="10800000">
              <a:off x="713225" y="4931225"/>
              <a:ext cx="439200" cy="439100"/>
              <a:chOff x="1101075" y="2142375"/>
              <a:chExt cx="439200" cy="439100"/>
            </a:xfrm>
          </p:grpSpPr>
          <p:sp>
            <p:nvSpPr>
              <p:cNvPr id="697" name="Google Shape;697;p17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17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99" name="Google Shape;699;p17"/>
          <p:cNvGrpSpPr/>
          <p:nvPr/>
        </p:nvGrpSpPr>
        <p:grpSpPr>
          <a:xfrm>
            <a:off x="6642300" y="-415701"/>
            <a:ext cx="4558967" cy="1887075"/>
            <a:chOff x="6566100" y="-415701"/>
            <a:chExt cx="4558967" cy="1887075"/>
          </a:xfrm>
        </p:grpSpPr>
        <p:pic>
          <p:nvPicPr>
            <p:cNvPr id="700" name="Google Shape;700;p17"/>
            <p:cNvPicPr preferRelativeResize="0"/>
            <p:nvPr/>
          </p:nvPicPr>
          <p:blipFill rotWithShape="1">
            <a:blip r:embed="rId2">
              <a:alphaModFix/>
            </a:blip>
            <a:srcRect l="16960" t="24718" r="7121" b="26177"/>
            <a:stretch/>
          </p:blipFill>
          <p:spPr>
            <a:xfrm>
              <a:off x="8278550" y="-392375"/>
              <a:ext cx="2441950" cy="18637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01" name="Google Shape;701;p17"/>
            <p:cNvGrpSpPr/>
            <p:nvPr/>
          </p:nvGrpSpPr>
          <p:grpSpPr>
            <a:xfrm rot="5400000">
              <a:off x="7714062" y="-991384"/>
              <a:ext cx="1433417" cy="2584783"/>
              <a:chOff x="-363163" y="-645596"/>
              <a:chExt cx="1433417" cy="2584783"/>
            </a:xfrm>
          </p:grpSpPr>
          <p:grpSp>
            <p:nvGrpSpPr>
              <p:cNvPr id="702" name="Google Shape;702;p17"/>
              <p:cNvGrpSpPr/>
              <p:nvPr/>
            </p:nvGrpSpPr>
            <p:grpSpPr>
              <a:xfrm rot="10800000">
                <a:off x="-64595" y="-645596"/>
                <a:ext cx="1134849" cy="2370191"/>
                <a:chOff x="-575575" y="3685599"/>
                <a:chExt cx="1421048" cy="2967932"/>
              </a:xfrm>
            </p:grpSpPr>
            <p:sp>
              <p:nvSpPr>
                <p:cNvPr id="703" name="Google Shape;703;p17"/>
                <p:cNvSpPr/>
                <p:nvPr/>
              </p:nvSpPr>
              <p:spPr>
                <a:xfrm>
                  <a:off x="-575575" y="3685599"/>
                  <a:ext cx="1421047" cy="2833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47" h="69081" extrusionOk="0">
                      <a:moveTo>
                        <a:pt x="34434" y="1"/>
                      </a:moveTo>
                      <a:lnTo>
                        <a:pt x="25429" y="8990"/>
                      </a:lnTo>
                      <a:lnTo>
                        <a:pt x="25383" y="9051"/>
                      </a:lnTo>
                      <a:lnTo>
                        <a:pt x="25383" y="32651"/>
                      </a:lnTo>
                      <a:lnTo>
                        <a:pt x="15130" y="42920"/>
                      </a:lnTo>
                      <a:lnTo>
                        <a:pt x="15084" y="42951"/>
                      </a:lnTo>
                      <a:lnTo>
                        <a:pt x="15084" y="60472"/>
                      </a:lnTo>
                      <a:lnTo>
                        <a:pt x="9614" y="65957"/>
                      </a:lnTo>
                      <a:lnTo>
                        <a:pt x="0" y="65957"/>
                      </a:lnTo>
                      <a:lnTo>
                        <a:pt x="0" y="69080"/>
                      </a:lnTo>
                      <a:lnTo>
                        <a:pt x="320" y="69080"/>
                      </a:lnTo>
                      <a:lnTo>
                        <a:pt x="320" y="66262"/>
                      </a:lnTo>
                      <a:lnTo>
                        <a:pt x="9751" y="66262"/>
                      </a:lnTo>
                      <a:lnTo>
                        <a:pt x="15389" y="60609"/>
                      </a:lnTo>
                      <a:lnTo>
                        <a:pt x="15389" y="43088"/>
                      </a:lnTo>
                      <a:lnTo>
                        <a:pt x="25658" y="32819"/>
                      </a:lnTo>
                      <a:lnTo>
                        <a:pt x="25688" y="32788"/>
                      </a:lnTo>
                      <a:lnTo>
                        <a:pt x="25688" y="9188"/>
                      </a:lnTo>
                      <a:lnTo>
                        <a:pt x="34647" y="214"/>
                      </a:lnTo>
                      <a:lnTo>
                        <a:pt x="34434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" name="Google Shape;704;p17"/>
                <p:cNvSpPr/>
                <p:nvPr/>
              </p:nvSpPr>
              <p:spPr>
                <a:xfrm rot="10800000">
                  <a:off x="-575573" y="3820175"/>
                  <a:ext cx="1421047" cy="2833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47" h="69081" extrusionOk="0">
                      <a:moveTo>
                        <a:pt x="34434" y="1"/>
                      </a:moveTo>
                      <a:lnTo>
                        <a:pt x="25429" y="8990"/>
                      </a:lnTo>
                      <a:lnTo>
                        <a:pt x="25383" y="9051"/>
                      </a:lnTo>
                      <a:lnTo>
                        <a:pt x="25383" y="32651"/>
                      </a:lnTo>
                      <a:lnTo>
                        <a:pt x="15130" y="42920"/>
                      </a:lnTo>
                      <a:lnTo>
                        <a:pt x="15084" y="42951"/>
                      </a:lnTo>
                      <a:lnTo>
                        <a:pt x="15084" y="60472"/>
                      </a:lnTo>
                      <a:lnTo>
                        <a:pt x="9614" y="65957"/>
                      </a:lnTo>
                      <a:lnTo>
                        <a:pt x="0" y="65957"/>
                      </a:lnTo>
                      <a:lnTo>
                        <a:pt x="0" y="69080"/>
                      </a:lnTo>
                      <a:lnTo>
                        <a:pt x="320" y="69080"/>
                      </a:lnTo>
                      <a:lnTo>
                        <a:pt x="320" y="66262"/>
                      </a:lnTo>
                      <a:lnTo>
                        <a:pt x="9751" y="66262"/>
                      </a:lnTo>
                      <a:lnTo>
                        <a:pt x="15389" y="60609"/>
                      </a:lnTo>
                      <a:lnTo>
                        <a:pt x="15389" y="43088"/>
                      </a:lnTo>
                      <a:lnTo>
                        <a:pt x="25658" y="32819"/>
                      </a:lnTo>
                      <a:lnTo>
                        <a:pt x="25688" y="32788"/>
                      </a:lnTo>
                      <a:lnTo>
                        <a:pt x="25688" y="9188"/>
                      </a:lnTo>
                      <a:lnTo>
                        <a:pt x="34647" y="214"/>
                      </a:lnTo>
                      <a:lnTo>
                        <a:pt x="34434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705" name="Google Shape;705;p17"/>
              <p:cNvSpPr/>
              <p:nvPr/>
            </p:nvSpPr>
            <p:spPr>
              <a:xfrm>
                <a:off x="0" y="361650"/>
                <a:ext cx="581991" cy="575861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17"/>
              <p:cNvSpPr/>
              <p:nvPr/>
            </p:nvSpPr>
            <p:spPr>
              <a:xfrm>
                <a:off x="131225" y="0"/>
                <a:ext cx="581991" cy="575861"/>
              </a:xfrm>
              <a:custGeom>
                <a:avLst/>
                <a:gdLst/>
                <a:ahLst/>
                <a:cxnLst/>
                <a:rect l="l" t="t" r="r" b="b"/>
                <a:pathLst>
                  <a:path w="36171" h="35790" extrusionOk="0">
                    <a:moveTo>
                      <a:pt x="34030" y="1"/>
                    </a:moveTo>
                    <a:cubicBezTo>
                      <a:pt x="33531" y="1"/>
                      <a:pt x="33032" y="191"/>
                      <a:pt x="32651" y="572"/>
                    </a:cubicBezTo>
                    <a:cubicBezTo>
                      <a:pt x="31890" y="1334"/>
                      <a:pt x="31890" y="2568"/>
                      <a:pt x="32651" y="3330"/>
                    </a:cubicBezTo>
                    <a:cubicBezTo>
                      <a:pt x="33032" y="3711"/>
                      <a:pt x="33531" y="3901"/>
                      <a:pt x="34030" y="3901"/>
                    </a:cubicBezTo>
                    <a:cubicBezTo>
                      <a:pt x="34529" y="3901"/>
                      <a:pt x="35028" y="3711"/>
                      <a:pt x="35409" y="3330"/>
                    </a:cubicBezTo>
                    <a:cubicBezTo>
                      <a:pt x="36171" y="2568"/>
                      <a:pt x="36171" y="1334"/>
                      <a:pt x="35409" y="572"/>
                    </a:cubicBezTo>
                    <a:cubicBezTo>
                      <a:pt x="35028" y="191"/>
                      <a:pt x="34529" y="1"/>
                      <a:pt x="34030" y="1"/>
                    </a:cubicBezTo>
                    <a:close/>
                    <a:moveTo>
                      <a:pt x="27662" y="6385"/>
                    </a:moveTo>
                    <a:cubicBezTo>
                      <a:pt x="27163" y="6385"/>
                      <a:pt x="26664" y="6575"/>
                      <a:pt x="26283" y="6956"/>
                    </a:cubicBezTo>
                    <a:cubicBezTo>
                      <a:pt x="25521" y="7718"/>
                      <a:pt x="25521" y="8952"/>
                      <a:pt x="26283" y="9714"/>
                    </a:cubicBezTo>
                    <a:cubicBezTo>
                      <a:pt x="26664" y="10095"/>
                      <a:pt x="27163" y="10285"/>
                      <a:pt x="27662" y="10285"/>
                    </a:cubicBezTo>
                    <a:cubicBezTo>
                      <a:pt x="28161" y="10285"/>
                      <a:pt x="28660" y="10095"/>
                      <a:pt x="29040" y="9714"/>
                    </a:cubicBezTo>
                    <a:cubicBezTo>
                      <a:pt x="29802" y="8952"/>
                      <a:pt x="29802" y="7718"/>
                      <a:pt x="29040" y="6956"/>
                    </a:cubicBezTo>
                    <a:cubicBezTo>
                      <a:pt x="28660" y="6575"/>
                      <a:pt x="28161" y="6385"/>
                      <a:pt x="27662" y="6385"/>
                    </a:cubicBezTo>
                    <a:close/>
                    <a:moveTo>
                      <a:pt x="21285" y="12753"/>
                    </a:moveTo>
                    <a:cubicBezTo>
                      <a:pt x="20783" y="12753"/>
                      <a:pt x="20280" y="12944"/>
                      <a:pt x="19899" y="13325"/>
                    </a:cubicBezTo>
                    <a:cubicBezTo>
                      <a:pt x="19137" y="14086"/>
                      <a:pt x="19137" y="15336"/>
                      <a:pt x="19899" y="16097"/>
                    </a:cubicBezTo>
                    <a:cubicBezTo>
                      <a:pt x="20280" y="16478"/>
                      <a:pt x="20783" y="16669"/>
                      <a:pt x="21285" y="16669"/>
                    </a:cubicBezTo>
                    <a:cubicBezTo>
                      <a:pt x="21788" y="16669"/>
                      <a:pt x="22291" y="16478"/>
                      <a:pt x="22672" y="16097"/>
                    </a:cubicBezTo>
                    <a:cubicBezTo>
                      <a:pt x="23434" y="15336"/>
                      <a:pt x="23434" y="14086"/>
                      <a:pt x="22672" y="13325"/>
                    </a:cubicBezTo>
                    <a:cubicBezTo>
                      <a:pt x="22291" y="12944"/>
                      <a:pt x="21788" y="12753"/>
                      <a:pt x="21285" y="12753"/>
                    </a:cubicBezTo>
                    <a:close/>
                    <a:moveTo>
                      <a:pt x="14917" y="19128"/>
                    </a:moveTo>
                    <a:cubicBezTo>
                      <a:pt x="14415" y="19128"/>
                      <a:pt x="13913" y="19318"/>
                      <a:pt x="13530" y="19693"/>
                    </a:cubicBezTo>
                    <a:cubicBezTo>
                      <a:pt x="12768" y="20455"/>
                      <a:pt x="12768" y="21689"/>
                      <a:pt x="13530" y="22451"/>
                    </a:cubicBezTo>
                    <a:cubicBezTo>
                      <a:pt x="13911" y="22832"/>
                      <a:pt x="14410" y="23022"/>
                      <a:pt x="14909" y="23022"/>
                    </a:cubicBezTo>
                    <a:cubicBezTo>
                      <a:pt x="15408" y="23022"/>
                      <a:pt x="15907" y="22832"/>
                      <a:pt x="16288" y="22451"/>
                    </a:cubicBezTo>
                    <a:cubicBezTo>
                      <a:pt x="17050" y="21689"/>
                      <a:pt x="17050" y="20455"/>
                      <a:pt x="16288" y="19693"/>
                    </a:cubicBezTo>
                    <a:cubicBezTo>
                      <a:pt x="15909" y="19314"/>
                      <a:pt x="15413" y="19128"/>
                      <a:pt x="14917" y="19128"/>
                    </a:cubicBezTo>
                    <a:close/>
                    <a:moveTo>
                      <a:pt x="8525" y="25506"/>
                    </a:moveTo>
                    <a:cubicBezTo>
                      <a:pt x="8026" y="25506"/>
                      <a:pt x="7527" y="25696"/>
                      <a:pt x="7146" y="26077"/>
                    </a:cubicBezTo>
                    <a:cubicBezTo>
                      <a:pt x="6385" y="26839"/>
                      <a:pt x="6385" y="28073"/>
                      <a:pt x="7146" y="28835"/>
                    </a:cubicBezTo>
                    <a:cubicBezTo>
                      <a:pt x="7527" y="29216"/>
                      <a:pt x="8026" y="29406"/>
                      <a:pt x="8525" y="29406"/>
                    </a:cubicBezTo>
                    <a:cubicBezTo>
                      <a:pt x="9024" y="29406"/>
                      <a:pt x="9523" y="29216"/>
                      <a:pt x="9904" y="28835"/>
                    </a:cubicBezTo>
                    <a:cubicBezTo>
                      <a:pt x="10666" y="28073"/>
                      <a:pt x="10666" y="26839"/>
                      <a:pt x="9904" y="26077"/>
                    </a:cubicBezTo>
                    <a:cubicBezTo>
                      <a:pt x="9523" y="25696"/>
                      <a:pt x="9024" y="25506"/>
                      <a:pt x="8525" y="25506"/>
                    </a:cubicBezTo>
                    <a:close/>
                    <a:moveTo>
                      <a:pt x="2141" y="31874"/>
                    </a:moveTo>
                    <a:cubicBezTo>
                      <a:pt x="1642" y="31874"/>
                      <a:pt x="1143" y="32065"/>
                      <a:pt x="763" y="32446"/>
                    </a:cubicBezTo>
                    <a:cubicBezTo>
                      <a:pt x="1" y="33207"/>
                      <a:pt x="1" y="34457"/>
                      <a:pt x="763" y="35219"/>
                    </a:cubicBezTo>
                    <a:cubicBezTo>
                      <a:pt x="1143" y="35599"/>
                      <a:pt x="1642" y="35790"/>
                      <a:pt x="2141" y="35790"/>
                    </a:cubicBezTo>
                    <a:cubicBezTo>
                      <a:pt x="2640" y="35790"/>
                      <a:pt x="3139" y="35599"/>
                      <a:pt x="3520" y="35219"/>
                    </a:cubicBezTo>
                    <a:cubicBezTo>
                      <a:pt x="4282" y="34457"/>
                      <a:pt x="4282" y="33207"/>
                      <a:pt x="3520" y="32446"/>
                    </a:cubicBezTo>
                    <a:cubicBezTo>
                      <a:pt x="3139" y="32065"/>
                      <a:pt x="2640" y="31874"/>
                      <a:pt x="2141" y="318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07" name="Google Shape;707;p17"/>
              <p:cNvGrpSpPr/>
              <p:nvPr/>
            </p:nvGrpSpPr>
            <p:grpSpPr>
              <a:xfrm rot="-2700000" flipH="1">
                <a:off x="-216370" y="1084101"/>
                <a:ext cx="708093" cy="708493"/>
                <a:chOff x="3678700" y="407275"/>
                <a:chExt cx="708100" cy="708500"/>
              </a:xfrm>
            </p:grpSpPr>
            <p:sp>
              <p:nvSpPr>
                <p:cNvPr id="708" name="Google Shape;708;p17"/>
                <p:cNvSpPr/>
                <p:nvPr/>
              </p:nvSpPr>
              <p:spPr>
                <a:xfrm>
                  <a:off x="3678700" y="4072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" name="Google Shape;709;p17"/>
                <p:cNvSpPr/>
                <p:nvPr/>
              </p:nvSpPr>
              <p:spPr>
                <a:xfrm>
                  <a:off x="3754875" y="483475"/>
                  <a:ext cx="249900" cy="24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5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" name="Google Shape;710;p17"/>
                <p:cNvSpPr/>
                <p:nvPr/>
              </p:nvSpPr>
              <p:spPr>
                <a:xfrm>
                  <a:off x="3831425" y="560025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4" y="0"/>
                      </a:moveTo>
                      <a:lnTo>
                        <a:pt x="1" y="8594"/>
                      </a:lnTo>
                      <a:lnTo>
                        <a:pt x="1403" y="9995"/>
                      </a:lnTo>
                      <a:lnTo>
                        <a:pt x="9996" y="1402"/>
                      </a:lnTo>
                      <a:lnTo>
                        <a:pt x="859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" name="Google Shape;711;p17"/>
                <p:cNvSpPr/>
                <p:nvPr/>
              </p:nvSpPr>
              <p:spPr>
                <a:xfrm>
                  <a:off x="3907625" y="636575"/>
                  <a:ext cx="249875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81" extrusionOk="0">
                      <a:moveTo>
                        <a:pt x="8593" y="1"/>
                      </a:moveTo>
                      <a:lnTo>
                        <a:pt x="0" y="8579"/>
                      </a:lnTo>
                      <a:lnTo>
                        <a:pt x="1402" y="9980"/>
                      </a:lnTo>
                      <a:lnTo>
                        <a:pt x="9995" y="1387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" name="Google Shape;712;p17"/>
                <p:cNvSpPr/>
                <p:nvPr/>
              </p:nvSpPr>
              <p:spPr>
                <a:xfrm>
                  <a:off x="3984175" y="713150"/>
                  <a:ext cx="249900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6" h="9996" extrusionOk="0">
                      <a:moveTo>
                        <a:pt x="8593" y="0"/>
                      </a:moveTo>
                      <a:lnTo>
                        <a:pt x="0" y="8593"/>
                      </a:lnTo>
                      <a:lnTo>
                        <a:pt x="1402" y="9995"/>
                      </a:lnTo>
                      <a:lnTo>
                        <a:pt x="9995" y="1402"/>
                      </a:lnTo>
                      <a:lnTo>
                        <a:pt x="859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" name="Google Shape;713;p17"/>
                <p:cNvSpPr/>
                <p:nvPr/>
              </p:nvSpPr>
              <p:spPr>
                <a:xfrm>
                  <a:off x="4061125" y="789700"/>
                  <a:ext cx="249500" cy="24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80" h="9981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80"/>
                      </a:lnTo>
                      <a:lnTo>
                        <a:pt x="9980" y="1402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" name="Google Shape;714;p17"/>
                <p:cNvSpPr/>
                <p:nvPr/>
              </p:nvSpPr>
              <p:spPr>
                <a:xfrm>
                  <a:off x="4136925" y="865875"/>
                  <a:ext cx="249875" cy="24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5" h="9996" extrusionOk="0">
                      <a:moveTo>
                        <a:pt x="8593" y="1"/>
                      </a:moveTo>
                      <a:lnTo>
                        <a:pt x="0" y="8594"/>
                      </a:lnTo>
                      <a:lnTo>
                        <a:pt x="1402" y="9996"/>
                      </a:lnTo>
                      <a:lnTo>
                        <a:pt x="9995" y="1403"/>
                      </a:lnTo>
                      <a:lnTo>
                        <a:pt x="8593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900FF">
                        <a:alpha val="46666"/>
                        <a:alpha val="46820"/>
                      </a:srgbClr>
                    </a:gs>
                    <a:gs pos="100000">
                      <a:srgbClr val="FFFFFF">
                        <a:alpha val="0"/>
                        <a:alpha val="46820"/>
                      </a:srgbClr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715" name="Google Shape;715;p17"/>
            <p:cNvGrpSpPr/>
            <p:nvPr/>
          </p:nvGrpSpPr>
          <p:grpSpPr>
            <a:xfrm rot="10800000">
              <a:off x="6566100" y="233963"/>
              <a:ext cx="4558967" cy="134100"/>
              <a:chOff x="796100" y="3019701"/>
              <a:chExt cx="4558967" cy="134100"/>
            </a:xfrm>
          </p:grpSpPr>
          <p:sp>
            <p:nvSpPr>
              <p:cNvPr id="716" name="Google Shape;716;p17"/>
              <p:cNvSpPr/>
              <p:nvPr/>
            </p:nvSpPr>
            <p:spPr>
              <a:xfrm>
                <a:off x="5220967" y="3019701"/>
                <a:ext cx="134100" cy="134100"/>
              </a:xfrm>
              <a:prstGeom prst="ellipse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717" name="Google Shape;717;p17"/>
              <p:cNvCxnSpPr/>
              <p:nvPr/>
            </p:nvCxnSpPr>
            <p:spPr>
              <a:xfrm>
                <a:off x="796100" y="3086750"/>
                <a:ext cx="4462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18" name="Google Shape;718;p17"/>
              <p:cNvSpPr/>
              <p:nvPr/>
            </p:nvSpPr>
            <p:spPr>
              <a:xfrm>
                <a:off x="5251079" y="3049843"/>
                <a:ext cx="73800" cy="73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681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5" r:id="rId4"/>
    <p:sldLayoutId id="2147483658" r:id="rId5"/>
    <p:sldLayoutId id="2147483659" r:id="rId6"/>
    <p:sldLayoutId id="2147483660" r:id="rId7"/>
    <p:sldLayoutId id="2147483662" r:id="rId8"/>
    <p:sldLayoutId id="2147483663" r:id="rId9"/>
    <p:sldLayoutId id="2147483665" r:id="rId10"/>
    <p:sldLayoutId id="2147483667" r:id="rId11"/>
    <p:sldLayoutId id="2147483668" r:id="rId12"/>
    <p:sldLayoutId id="2147483676" r:id="rId13"/>
    <p:sldLayoutId id="2147483677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eb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p35"/>
          <p:cNvSpPr txBox="1">
            <a:spLocks noGrp="1"/>
          </p:cNvSpPr>
          <p:nvPr>
            <p:ph type="ctrTitle"/>
          </p:nvPr>
        </p:nvSpPr>
        <p:spPr>
          <a:xfrm>
            <a:off x="1096850" y="816324"/>
            <a:ext cx="6974700" cy="232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bg2"/>
                </a:solidFill>
              </a:rPr>
              <a:t>Self-service pharmacy</a:t>
            </a:r>
            <a:endParaRPr sz="4000" dirty="0">
              <a:solidFill>
                <a:schemeClr val="bg2"/>
              </a:solidFill>
            </a:endParaRPr>
          </a:p>
        </p:txBody>
      </p:sp>
      <p:grpSp>
        <p:nvGrpSpPr>
          <p:cNvPr id="1433" name="Google Shape;1433;p35"/>
          <p:cNvGrpSpPr/>
          <p:nvPr/>
        </p:nvGrpSpPr>
        <p:grpSpPr>
          <a:xfrm>
            <a:off x="1096850" y="3242811"/>
            <a:ext cx="3936683" cy="134070"/>
            <a:chOff x="1096850" y="3242811"/>
            <a:chExt cx="3936683" cy="134070"/>
          </a:xfrm>
        </p:grpSpPr>
        <p:cxnSp>
          <p:nvCxnSpPr>
            <p:cNvPr id="1434" name="Google Shape;1434;p35"/>
            <p:cNvCxnSpPr/>
            <p:nvPr/>
          </p:nvCxnSpPr>
          <p:spPr>
            <a:xfrm>
              <a:off x="1096850" y="3309850"/>
              <a:ext cx="38406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435" name="Google Shape;1435;p35"/>
            <p:cNvGrpSpPr/>
            <p:nvPr/>
          </p:nvGrpSpPr>
          <p:grpSpPr>
            <a:xfrm>
              <a:off x="4899464" y="3242811"/>
              <a:ext cx="134070" cy="134070"/>
              <a:chOff x="8382514" y="1084976"/>
              <a:chExt cx="265800" cy="265800"/>
            </a:xfrm>
          </p:grpSpPr>
          <p:sp>
            <p:nvSpPr>
              <p:cNvPr id="1436" name="Google Shape;1436;p35"/>
              <p:cNvSpPr/>
              <p:nvPr/>
            </p:nvSpPr>
            <p:spPr>
              <a:xfrm>
                <a:off x="8442213" y="1144734"/>
                <a:ext cx="146400" cy="1464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7" name="Google Shape;1437;p35"/>
              <p:cNvSpPr/>
              <p:nvPr/>
            </p:nvSpPr>
            <p:spPr>
              <a:xfrm>
                <a:off x="8382514" y="1084976"/>
                <a:ext cx="265800" cy="265800"/>
              </a:xfrm>
              <a:prstGeom prst="ellipse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438" name="Google Shape;1438;p35"/>
          <p:cNvGrpSpPr/>
          <p:nvPr/>
        </p:nvGrpSpPr>
        <p:grpSpPr>
          <a:xfrm>
            <a:off x="8017432" y="-313900"/>
            <a:ext cx="134070" cy="1891362"/>
            <a:chOff x="8017432" y="-313900"/>
            <a:chExt cx="134070" cy="1891362"/>
          </a:xfrm>
        </p:grpSpPr>
        <p:sp>
          <p:nvSpPr>
            <p:cNvPr id="1439" name="Google Shape;1439;p35"/>
            <p:cNvSpPr/>
            <p:nvPr/>
          </p:nvSpPr>
          <p:spPr>
            <a:xfrm rot="5400000">
              <a:off x="8017432" y="1443393"/>
              <a:ext cx="134070" cy="13407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40" name="Google Shape;1440;p35"/>
            <p:cNvCxnSpPr/>
            <p:nvPr/>
          </p:nvCxnSpPr>
          <p:spPr>
            <a:xfrm>
              <a:off x="8084450" y="-313900"/>
              <a:ext cx="0" cy="1795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41" name="Google Shape;1441;p35"/>
            <p:cNvSpPr/>
            <p:nvPr/>
          </p:nvSpPr>
          <p:spPr>
            <a:xfrm rot="5400000">
              <a:off x="8047515" y="1473505"/>
              <a:ext cx="73844" cy="73844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2" name="Google Shape;1442;p35"/>
          <p:cNvGrpSpPr/>
          <p:nvPr/>
        </p:nvGrpSpPr>
        <p:grpSpPr>
          <a:xfrm>
            <a:off x="6309526" y="957475"/>
            <a:ext cx="3504715" cy="5119205"/>
            <a:chOff x="6309526" y="836950"/>
            <a:chExt cx="3504715" cy="5119205"/>
          </a:xfrm>
        </p:grpSpPr>
        <p:sp>
          <p:nvSpPr>
            <p:cNvPr id="1443" name="Google Shape;1443;p35"/>
            <p:cNvSpPr/>
            <p:nvPr/>
          </p:nvSpPr>
          <p:spPr>
            <a:xfrm>
              <a:off x="6309526" y="836950"/>
              <a:ext cx="3153315" cy="5119205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44" name="Google Shape;1444;p35"/>
            <p:cNvGrpSpPr/>
            <p:nvPr/>
          </p:nvGrpSpPr>
          <p:grpSpPr>
            <a:xfrm>
              <a:off x="7728436" y="3524084"/>
              <a:ext cx="134004" cy="134004"/>
              <a:chOff x="8356813" y="1074288"/>
              <a:chExt cx="351900" cy="351900"/>
            </a:xfrm>
          </p:grpSpPr>
          <p:sp>
            <p:nvSpPr>
              <p:cNvPr id="1445" name="Google Shape;1445;p35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6" name="Google Shape;1446;p35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47" name="Google Shape;1447;p35"/>
            <p:cNvGrpSpPr/>
            <p:nvPr/>
          </p:nvGrpSpPr>
          <p:grpSpPr>
            <a:xfrm>
              <a:off x="7344361" y="3150259"/>
              <a:ext cx="134004" cy="134004"/>
              <a:chOff x="8356813" y="1074288"/>
              <a:chExt cx="351900" cy="351900"/>
            </a:xfrm>
          </p:grpSpPr>
          <p:sp>
            <p:nvSpPr>
              <p:cNvPr id="1448" name="Google Shape;1448;p35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9" name="Google Shape;1449;p35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50" name="Google Shape;1450;p35"/>
            <p:cNvGrpSpPr/>
            <p:nvPr/>
          </p:nvGrpSpPr>
          <p:grpSpPr>
            <a:xfrm>
              <a:off x="8337811" y="2464059"/>
              <a:ext cx="134004" cy="134004"/>
              <a:chOff x="8356813" y="1074288"/>
              <a:chExt cx="351900" cy="351900"/>
            </a:xfrm>
          </p:grpSpPr>
          <p:sp>
            <p:nvSpPr>
              <p:cNvPr id="1451" name="Google Shape;1451;p35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2" name="Google Shape;1452;p35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53" name="Google Shape;1453;p35"/>
            <p:cNvSpPr/>
            <p:nvPr/>
          </p:nvSpPr>
          <p:spPr>
            <a:xfrm rot="5400000">
              <a:off x="7687039" y="1023058"/>
              <a:ext cx="1421047" cy="2833357"/>
            </a:xfrm>
            <a:custGeom>
              <a:avLst/>
              <a:gdLst/>
              <a:ahLst/>
              <a:cxnLst/>
              <a:rect l="l" t="t" r="r" b="b"/>
              <a:pathLst>
                <a:path w="34647" h="69081" extrusionOk="0">
                  <a:moveTo>
                    <a:pt x="34434" y="1"/>
                  </a:moveTo>
                  <a:lnTo>
                    <a:pt x="25429" y="8990"/>
                  </a:lnTo>
                  <a:lnTo>
                    <a:pt x="25383" y="9051"/>
                  </a:lnTo>
                  <a:lnTo>
                    <a:pt x="25383" y="32651"/>
                  </a:lnTo>
                  <a:lnTo>
                    <a:pt x="15130" y="42920"/>
                  </a:lnTo>
                  <a:lnTo>
                    <a:pt x="15084" y="42951"/>
                  </a:lnTo>
                  <a:lnTo>
                    <a:pt x="15084" y="60472"/>
                  </a:lnTo>
                  <a:lnTo>
                    <a:pt x="9614" y="65957"/>
                  </a:lnTo>
                  <a:lnTo>
                    <a:pt x="0" y="65957"/>
                  </a:lnTo>
                  <a:lnTo>
                    <a:pt x="0" y="69080"/>
                  </a:lnTo>
                  <a:lnTo>
                    <a:pt x="320" y="69080"/>
                  </a:lnTo>
                  <a:lnTo>
                    <a:pt x="320" y="66262"/>
                  </a:lnTo>
                  <a:lnTo>
                    <a:pt x="9751" y="66262"/>
                  </a:lnTo>
                  <a:lnTo>
                    <a:pt x="15389" y="60609"/>
                  </a:lnTo>
                  <a:lnTo>
                    <a:pt x="15389" y="43088"/>
                  </a:lnTo>
                  <a:lnTo>
                    <a:pt x="25658" y="32819"/>
                  </a:lnTo>
                  <a:lnTo>
                    <a:pt x="25688" y="32788"/>
                  </a:lnTo>
                  <a:lnTo>
                    <a:pt x="25688" y="9188"/>
                  </a:lnTo>
                  <a:lnTo>
                    <a:pt x="34647" y="214"/>
                  </a:lnTo>
                  <a:lnTo>
                    <a:pt x="34434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Google Shape;1468;p37"/>
          <p:cNvSpPr txBox="1">
            <a:spLocks noGrp="1"/>
          </p:cNvSpPr>
          <p:nvPr>
            <p:ph type="subTitle" idx="4294967295"/>
          </p:nvPr>
        </p:nvSpPr>
        <p:spPr>
          <a:xfrm>
            <a:off x="4813815" y="3883316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/>
              <a:t>Supervisor 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/>
              <a:t>Dr. Hikmat Darawsheh</a:t>
            </a:r>
            <a:endParaRPr sz="2000" dirty="0"/>
          </a:p>
        </p:txBody>
      </p:sp>
      <p:sp>
        <p:nvSpPr>
          <p:cNvPr id="25" name="Google Shape;1468;p37"/>
          <p:cNvSpPr txBox="1">
            <a:spLocks noGrp="1"/>
          </p:cNvSpPr>
          <p:nvPr>
            <p:ph type="subTitle" idx="4294967295"/>
          </p:nvPr>
        </p:nvSpPr>
        <p:spPr>
          <a:xfrm>
            <a:off x="1228715" y="4239871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n-CL" sz="1800" dirty="0" smtClean="0"/>
              <a:t>P</a:t>
            </a:r>
            <a:r>
              <a:rPr lang="en" sz="1800" dirty="0" smtClean="0"/>
              <a:t>repared by 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/>
              <a:t>Yazan Abu Alhayja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/>
              <a:t>Ibrahim Abdelhadi </a:t>
            </a:r>
            <a:endParaRPr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936" y="314190"/>
            <a:ext cx="1668016" cy="166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5" name="Google Shape;2125;p54"/>
          <p:cNvSpPr txBox="1"/>
          <p:nvPr/>
        </p:nvSpPr>
        <p:spPr>
          <a:xfrm>
            <a:off x="702725" y="1389910"/>
            <a:ext cx="2763879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arn-CL" sz="1800" b="1" dirty="0" smtClean="0">
                <a:ea typeface="IBM Plex Mono"/>
              </a:rPr>
              <a:t>Hardware components</a:t>
            </a:r>
            <a:endParaRPr sz="18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26" name="Google Shape;2126;p54"/>
          <p:cNvSpPr txBox="1"/>
          <p:nvPr/>
        </p:nvSpPr>
        <p:spPr>
          <a:xfrm>
            <a:off x="-66077" y="1378905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 smtClean="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34" name="Google Shape;2134;p54"/>
          <p:cNvSpPr txBox="1"/>
          <p:nvPr/>
        </p:nvSpPr>
        <p:spPr>
          <a:xfrm>
            <a:off x="865812" y="3951809"/>
            <a:ext cx="1615461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arn-CL" sz="1200" dirty="0"/>
              <a:t>Multiplexer (MUX)</a:t>
            </a:r>
            <a:endParaRPr lang="arn-CL" sz="1200" dirty="0"/>
          </a:p>
        </p:txBody>
      </p:sp>
      <p:sp>
        <p:nvSpPr>
          <p:cNvPr id="2135" name="Google Shape;2135;p54"/>
          <p:cNvSpPr txBox="1"/>
          <p:nvPr/>
        </p:nvSpPr>
        <p:spPr>
          <a:xfrm>
            <a:off x="-47820" y="4057410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23" y="2716547"/>
            <a:ext cx="1972639" cy="1266967"/>
          </a:xfrm>
          <a:prstGeom prst="rect">
            <a:avLst/>
          </a:prstGeom>
        </p:spPr>
      </p:pic>
      <p:pic>
        <p:nvPicPr>
          <p:cNvPr id="2052" name="Picture 4" descr="IR Sensor Module - IR Infrared Obstacle Avoidance Sensor Modu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895" y="2579467"/>
            <a:ext cx="1550667" cy="155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006818" y="4130134"/>
            <a:ext cx="11208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IR Sensors </a:t>
            </a:r>
            <a:endParaRPr lang="ar-DZ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495" y="2556672"/>
            <a:ext cx="1438575" cy="1586716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653183" y="4130133"/>
            <a:ext cx="13083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Stepper motor</a:t>
            </a:r>
            <a:endParaRPr lang="ar-DZ" dirty="0"/>
          </a:p>
        </p:txBody>
      </p:sp>
    </p:spTree>
    <p:extLst>
      <p:ext uri="{BB962C8B-B14F-4D97-AF65-F5344CB8AC3E}">
        <p14:creationId xmlns:p14="http://schemas.microsoft.com/office/powerpoint/2010/main" val="419181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4" name="Google Shape;2134;p54"/>
          <p:cNvSpPr txBox="1"/>
          <p:nvPr/>
        </p:nvSpPr>
        <p:spPr>
          <a:xfrm>
            <a:off x="1191325" y="3235734"/>
            <a:ext cx="736957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arn-CL" sz="1200" dirty="0" smtClean="0"/>
              <a:t>Keypad</a:t>
            </a:r>
            <a:endParaRPr lang="arn-CL" sz="1200" dirty="0"/>
          </a:p>
        </p:txBody>
      </p:sp>
      <p:sp>
        <p:nvSpPr>
          <p:cNvPr id="2135" name="Google Shape;2135;p54"/>
          <p:cNvSpPr txBox="1"/>
          <p:nvPr/>
        </p:nvSpPr>
        <p:spPr>
          <a:xfrm>
            <a:off x="-47820" y="4057410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69813" y="3369846"/>
            <a:ext cx="11304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LCD screen</a:t>
            </a:r>
            <a:endParaRPr lang="ar-DZ" dirty="0"/>
          </a:p>
        </p:txBody>
      </p:sp>
      <p:sp>
        <p:nvSpPr>
          <p:cNvPr id="21" name="Rectangle 20"/>
          <p:cNvSpPr/>
          <p:nvPr/>
        </p:nvSpPr>
        <p:spPr>
          <a:xfrm>
            <a:off x="6948183" y="3369846"/>
            <a:ext cx="10807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Sliding arm</a:t>
            </a:r>
            <a:endParaRPr lang="ar-D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35" y="1094922"/>
            <a:ext cx="1842938" cy="15344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375" y="1094922"/>
            <a:ext cx="1719315" cy="17193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792" y="1054815"/>
            <a:ext cx="1799528" cy="179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7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4" name="Google Shape;2134;p54"/>
          <p:cNvSpPr txBox="1"/>
          <p:nvPr/>
        </p:nvSpPr>
        <p:spPr>
          <a:xfrm>
            <a:off x="865812" y="3121283"/>
            <a:ext cx="1615461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arn-CL" sz="1200" dirty="0" smtClean="0"/>
              <a:t>Driver A4988	</a:t>
            </a:r>
            <a:endParaRPr lang="arn-CL" sz="1200" dirty="0"/>
          </a:p>
        </p:txBody>
      </p:sp>
      <p:sp>
        <p:nvSpPr>
          <p:cNvPr id="2135" name="Google Shape;2135;p54"/>
          <p:cNvSpPr txBox="1"/>
          <p:nvPr/>
        </p:nvSpPr>
        <p:spPr>
          <a:xfrm>
            <a:off x="-47820" y="4057410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1419" y="3121283"/>
            <a:ext cx="9412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H- Bridge</a:t>
            </a:r>
            <a:endParaRPr lang="ar-DZ" dirty="0"/>
          </a:p>
        </p:txBody>
      </p:sp>
      <p:sp>
        <p:nvSpPr>
          <p:cNvPr id="21" name="Rectangle 20"/>
          <p:cNvSpPr/>
          <p:nvPr/>
        </p:nvSpPr>
        <p:spPr>
          <a:xfrm>
            <a:off x="7031629" y="2967394"/>
            <a:ext cx="463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I2C</a:t>
            </a:r>
            <a:endParaRPr lang="ar-D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1" y="1240258"/>
            <a:ext cx="1971992" cy="1552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935" y="1123652"/>
            <a:ext cx="2000250" cy="16691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847" y="1123652"/>
            <a:ext cx="2321151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2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5" name="Google Shape;2125;p54"/>
          <p:cNvSpPr txBox="1"/>
          <p:nvPr/>
        </p:nvSpPr>
        <p:spPr>
          <a:xfrm>
            <a:off x="720000" y="1378905"/>
            <a:ext cx="2763879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arn-CL" sz="1800" b="1" dirty="0" smtClean="0">
                <a:ea typeface="IBM Plex Mono"/>
              </a:rPr>
              <a:t>Software</a:t>
            </a:r>
            <a:endParaRPr sz="18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26" name="Google Shape;2126;p54"/>
          <p:cNvSpPr txBox="1"/>
          <p:nvPr/>
        </p:nvSpPr>
        <p:spPr>
          <a:xfrm>
            <a:off x="-66077" y="1378905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35" name="Google Shape;2135;p54"/>
          <p:cNvSpPr txBox="1"/>
          <p:nvPr/>
        </p:nvSpPr>
        <p:spPr>
          <a:xfrm>
            <a:off x="-47820" y="4057410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9233" y="2172470"/>
            <a:ext cx="538950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 project was built using Arduino IDE</a:t>
            </a:r>
          </a:p>
          <a:p>
            <a:endParaRPr lang="en-US" dirty="0" smtClean="0"/>
          </a:p>
          <a:p>
            <a:r>
              <a:rPr lang="en-US" dirty="0" smtClean="0"/>
              <a:t>1-set the arm at the origin point code</a:t>
            </a:r>
          </a:p>
          <a:p>
            <a:endParaRPr lang="en-US" dirty="0"/>
          </a:p>
          <a:p>
            <a:r>
              <a:rPr lang="en-US" dirty="0" smtClean="0"/>
              <a:t>2-keypad &amp; LCD code </a:t>
            </a:r>
          </a:p>
          <a:p>
            <a:endParaRPr lang="en-US" dirty="0"/>
          </a:p>
          <a:p>
            <a:r>
              <a:rPr lang="en-US" dirty="0" smtClean="0"/>
              <a:t>3-sensors code </a:t>
            </a:r>
          </a:p>
          <a:p>
            <a:endParaRPr lang="en-US" dirty="0"/>
          </a:p>
          <a:p>
            <a:r>
              <a:rPr lang="en-US" dirty="0" smtClean="0"/>
              <a:t>4-motion code (x-y-z axis) </a:t>
            </a:r>
          </a:p>
          <a:p>
            <a:endParaRPr lang="en-US" dirty="0" smtClean="0"/>
          </a:p>
          <a:p>
            <a:endParaRPr lang="en-US" dirty="0"/>
          </a:p>
          <a:p>
            <a:endParaRPr lang="ar-DZ" dirty="0"/>
          </a:p>
        </p:txBody>
      </p:sp>
    </p:spTree>
    <p:extLst>
      <p:ext uri="{BB962C8B-B14F-4D97-AF65-F5344CB8AC3E}">
        <p14:creationId xmlns:p14="http://schemas.microsoft.com/office/powerpoint/2010/main" val="9828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5" name="Google Shape;2125;p54"/>
          <p:cNvSpPr txBox="1"/>
          <p:nvPr/>
        </p:nvSpPr>
        <p:spPr>
          <a:xfrm>
            <a:off x="720000" y="1378905"/>
            <a:ext cx="2763879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115000"/>
              </a:lnSpc>
            </a:pPr>
            <a:endParaRPr sz="18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26" name="Google Shape;2126;p54"/>
          <p:cNvSpPr txBox="1"/>
          <p:nvPr/>
        </p:nvSpPr>
        <p:spPr>
          <a:xfrm>
            <a:off x="-66077" y="1378905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35" name="Google Shape;2135;p54"/>
          <p:cNvSpPr txBox="1"/>
          <p:nvPr/>
        </p:nvSpPr>
        <p:spPr>
          <a:xfrm>
            <a:off x="-47820" y="4057410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84" y="123290"/>
            <a:ext cx="5256431" cy="429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38"/>
          <p:cNvSpPr txBox="1">
            <a:spLocks noGrp="1"/>
          </p:cNvSpPr>
          <p:nvPr>
            <p:ph type="title" idx="2"/>
          </p:nvPr>
        </p:nvSpPr>
        <p:spPr>
          <a:xfrm>
            <a:off x="720000" y="1025725"/>
            <a:ext cx="1702500" cy="9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grpSp>
        <p:nvGrpSpPr>
          <p:cNvPr id="1486" name="Google Shape;1486;p38"/>
          <p:cNvGrpSpPr/>
          <p:nvPr/>
        </p:nvGrpSpPr>
        <p:grpSpPr>
          <a:xfrm>
            <a:off x="-374387" y="3354325"/>
            <a:ext cx="3922590" cy="2969900"/>
            <a:chOff x="-374387" y="3354325"/>
            <a:chExt cx="3922590" cy="2969900"/>
          </a:xfrm>
        </p:grpSpPr>
        <p:pic>
          <p:nvPicPr>
            <p:cNvPr id="1487" name="Google Shape;1487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-374387" y="3354325"/>
              <a:ext cx="3891276" cy="29699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488" name="Google Shape;1488;p38"/>
            <p:cNvGrpSpPr/>
            <p:nvPr/>
          </p:nvGrpSpPr>
          <p:grpSpPr>
            <a:xfrm>
              <a:off x="1853583" y="4445557"/>
              <a:ext cx="1694620" cy="1360169"/>
              <a:chOff x="7945225" y="4302000"/>
              <a:chExt cx="904666" cy="726121"/>
            </a:xfrm>
          </p:grpSpPr>
          <p:sp>
            <p:nvSpPr>
              <p:cNvPr id="1489" name="Google Shape;1489;p38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38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38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92" name="Google Shape;1492;p38"/>
          <p:cNvSpPr txBox="1">
            <a:spLocks noGrp="1"/>
          </p:cNvSpPr>
          <p:nvPr>
            <p:ph type="title"/>
          </p:nvPr>
        </p:nvSpPr>
        <p:spPr>
          <a:xfrm>
            <a:off x="719999" y="2059818"/>
            <a:ext cx="7589067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Mechanism    </a:t>
            </a:r>
            <a:endParaRPr dirty="0"/>
          </a:p>
        </p:txBody>
      </p:sp>
      <p:grpSp>
        <p:nvGrpSpPr>
          <p:cNvPr id="1493" name="Google Shape;1493;p38"/>
          <p:cNvGrpSpPr/>
          <p:nvPr/>
        </p:nvGrpSpPr>
        <p:grpSpPr>
          <a:xfrm>
            <a:off x="6487513" y="-1301175"/>
            <a:ext cx="4268216" cy="6666030"/>
            <a:chOff x="6128138" y="-1301175"/>
            <a:chExt cx="4268216" cy="6666030"/>
          </a:xfrm>
        </p:grpSpPr>
        <p:sp>
          <p:nvSpPr>
            <p:cNvPr id="1494" name="Google Shape;1494;p38"/>
            <p:cNvSpPr/>
            <p:nvPr/>
          </p:nvSpPr>
          <p:spPr>
            <a:xfrm>
              <a:off x="6368175" y="103161"/>
              <a:ext cx="4006263" cy="4749291"/>
            </a:xfrm>
            <a:custGeom>
              <a:avLst/>
              <a:gdLst/>
              <a:ahLst/>
              <a:cxnLst/>
              <a:rect l="l" t="t" r="r" b="b"/>
              <a:pathLst>
                <a:path w="97678" h="115794" extrusionOk="0">
                  <a:moveTo>
                    <a:pt x="97449" y="0"/>
                  </a:moveTo>
                  <a:lnTo>
                    <a:pt x="76805" y="20645"/>
                  </a:lnTo>
                  <a:lnTo>
                    <a:pt x="76744" y="20691"/>
                  </a:lnTo>
                  <a:lnTo>
                    <a:pt x="76744" y="35927"/>
                  </a:lnTo>
                  <a:lnTo>
                    <a:pt x="63107" y="49563"/>
                  </a:lnTo>
                  <a:lnTo>
                    <a:pt x="63077" y="49608"/>
                  </a:lnTo>
                  <a:lnTo>
                    <a:pt x="63077" y="56571"/>
                  </a:lnTo>
                  <a:lnTo>
                    <a:pt x="61005" y="58659"/>
                  </a:lnTo>
                  <a:lnTo>
                    <a:pt x="61005" y="62407"/>
                  </a:lnTo>
                  <a:lnTo>
                    <a:pt x="52473" y="70939"/>
                  </a:lnTo>
                  <a:lnTo>
                    <a:pt x="52412" y="70969"/>
                  </a:lnTo>
                  <a:lnTo>
                    <a:pt x="52412" y="78541"/>
                  </a:lnTo>
                  <a:lnTo>
                    <a:pt x="46912" y="84057"/>
                  </a:lnTo>
                  <a:lnTo>
                    <a:pt x="46912" y="89633"/>
                  </a:lnTo>
                  <a:lnTo>
                    <a:pt x="33123" y="103406"/>
                  </a:lnTo>
                  <a:lnTo>
                    <a:pt x="12174" y="103406"/>
                  </a:lnTo>
                  <a:lnTo>
                    <a:pt x="0" y="115565"/>
                  </a:lnTo>
                  <a:lnTo>
                    <a:pt x="229" y="115793"/>
                  </a:lnTo>
                  <a:lnTo>
                    <a:pt x="12280" y="103711"/>
                  </a:lnTo>
                  <a:lnTo>
                    <a:pt x="33245" y="103711"/>
                  </a:lnTo>
                  <a:lnTo>
                    <a:pt x="47155" y="89801"/>
                  </a:lnTo>
                  <a:lnTo>
                    <a:pt x="47216" y="89770"/>
                  </a:lnTo>
                  <a:lnTo>
                    <a:pt x="47216" y="84179"/>
                  </a:lnTo>
                  <a:lnTo>
                    <a:pt x="52732" y="78663"/>
                  </a:lnTo>
                  <a:lnTo>
                    <a:pt x="52732" y="71106"/>
                  </a:lnTo>
                  <a:lnTo>
                    <a:pt x="61264" y="62574"/>
                  </a:lnTo>
                  <a:lnTo>
                    <a:pt x="61310" y="62513"/>
                  </a:lnTo>
                  <a:lnTo>
                    <a:pt x="61310" y="58780"/>
                  </a:lnTo>
                  <a:lnTo>
                    <a:pt x="63382" y="56708"/>
                  </a:lnTo>
                  <a:lnTo>
                    <a:pt x="63382" y="49730"/>
                  </a:lnTo>
                  <a:lnTo>
                    <a:pt x="77018" y="36109"/>
                  </a:lnTo>
                  <a:lnTo>
                    <a:pt x="77048" y="36064"/>
                  </a:lnTo>
                  <a:lnTo>
                    <a:pt x="77048" y="20828"/>
                  </a:lnTo>
                  <a:lnTo>
                    <a:pt x="97678" y="198"/>
                  </a:lnTo>
                  <a:lnTo>
                    <a:pt x="97449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8"/>
            <p:cNvSpPr/>
            <p:nvPr/>
          </p:nvSpPr>
          <p:spPr>
            <a:xfrm>
              <a:off x="6711143" y="81300"/>
              <a:ext cx="2925190" cy="3057668"/>
            </a:xfrm>
            <a:custGeom>
              <a:avLst/>
              <a:gdLst/>
              <a:ahLst/>
              <a:cxnLst/>
              <a:rect l="l" t="t" r="r" b="b"/>
              <a:pathLst>
                <a:path w="71320" h="74550" extrusionOk="0">
                  <a:moveTo>
                    <a:pt x="71091" y="0"/>
                  </a:moveTo>
                  <a:lnTo>
                    <a:pt x="59679" y="11397"/>
                  </a:lnTo>
                  <a:lnTo>
                    <a:pt x="54895" y="11397"/>
                  </a:lnTo>
                  <a:lnTo>
                    <a:pt x="41015" y="25307"/>
                  </a:lnTo>
                  <a:lnTo>
                    <a:pt x="40954" y="25337"/>
                  </a:lnTo>
                  <a:lnTo>
                    <a:pt x="40954" y="42325"/>
                  </a:lnTo>
                  <a:lnTo>
                    <a:pt x="31767" y="51528"/>
                  </a:lnTo>
                  <a:lnTo>
                    <a:pt x="31721" y="51574"/>
                  </a:lnTo>
                  <a:lnTo>
                    <a:pt x="31721" y="59237"/>
                  </a:lnTo>
                  <a:lnTo>
                    <a:pt x="22824" y="68135"/>
                  </a:lnTo>
                  <a:lnTo>
                    <a:pt x="6186" y="68135"/>
                  </a:lnTo>
                  <a:lnTo>
                    <a:pt x="0" y="74321"/>
                  </a:lnTo>
                  <a:lnTo>
                    <a:pt x="229" y="74549"/>
                  </a:lnTo>
                  <a:lnTo>
                    <a:pt x="6323" y="68455"/>
                  </a:lnTo>
                  <a:lnTo>
                    <a:pt x="22945" y="68455"/>
                  </a:lnTo>
                  <a:lnTo>
                    <a:pt x="31980" y="59420"/>
                  </a:lnTo>
                  <a:lnTo>
                    <a:pt x="32026" y="59374"/>
                  </a:lnTo>
                  <a:lnTo>
                    <a:pt x="32026" y="51695"/>
                  </a:lnTo>
                  <a:lnTo>
                    <a:pt x="41229" y="42508"/>
                  </a:lnTo>
                  <a:lnTo>
                    <a:pt x="41259" y="42463"/>
                  </a:lnTo>
                  <a:lnTo>
                    <a:pt x="41259" y="25475"/>
                  </a:lnTo>
                  <a:lnTo>
                    <a:pt x="55032" y="11732"/>
                  </a:lnTo>
                  <a:lnTo>
                    <a:pt x="59786" y="11732"/>
                  </a:lnTo>
                  <a:lnTo>
                    <a:pt x="71320" y="213"/>
                  </a:lnTo>
                  <a:lnTo>
                    <a:pt x="710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8"/>
            <p:cNvSpPr/>
            <p:nvPr/>
          </p:nvSpPr>
          <p:spPr>
            <a:xfrm>
              <a:off x="7243039" y="245650"/>
              <a:ext cx="3153315" cy="5119205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8"/>
            <p:cNvSpPr/>
            <p:nvPr/>
          </p:nvSpPr>
          <p:spPr>
            <a:xfrm>
              <a:off x="6875804" y="622450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8"/>
            <p:cNvSpPr/>
            <p:nvPr/>
          </p:nvSpPr>
          <p:spPr>
            <a:xfrm>
              <a:off x="6573850" y="621225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499" name="Google Shape;1499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6128138" y="-1301175"/>
              <a:ext cx="4198516" cy="32044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500" name="Google Shape;1500;p38"/>
            <p:cNvGrpSpPr/>
            <p:nvPr/>
          </p:nvGrpSpPr>
          <p:grpSpPr>
            <a:xfrm rot="5400000">
              <a:off x="7873341" y="4254316"/>
              <a:ext cx="708100" cy="708500"/>
              <a:chOff x="3678700" y="407275"/>
              <a:chExt cx="708100" cy="708500"/>
            </a:xfrm>
          </p:grpSpPr>
          <p:sp>
            <p:nvSpPr>
              <p:cNvPr id="1501" name="Google Shape;1501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7" name="Google Shape;1507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08" name="Google Shape;1508;p38"/>
            <p:cNvGrpSpPr/>
            <p:nvPr/>
          </p:nvGrpSpPr>
          <p:grpSpPr>
            <a:xfrm rot="5400000">
              <a:off x="8639847" y="3354200"/>
              <a:ext cx="457787" cy="458045"/>
              <a:chOff x="3678700" y="407275"/>
              <a:chExt cx="708100" cy="708500"/>
            </a:xfrm>
          </p:grpSpPr>
          <p:sp>
            <p:nvSpPr>
              <p:cNvPr id="1509" name="Google Shape;1509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0" name="Google Shape;1510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1" name="Google Shape;1511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2" name="Google Shape;1512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3" name="Google Shape;1513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4" name="Google Shape;1514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5" name="Google Shape;1515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6" name="Google Shape;1516;p38"/>
            <p:cNvGrpSpPr/>
            <p:nvPr/>
          </p:nvGrpSpPr>
          <p:grpSpPr>
            <a:xfrm>
              <a:off x="7787267" y="539497"/>
              <a:ext cx="208184" cy="208184"/>
              <a:chOff x="8356813" y="1074288"/>
              <a:chExt cx="351900" cy="351900"/>
            </a:xfrm>
          </p:grpSpPr>
          <p:sp>
            <p:nvSpPr>
              <p:cNvPr id="1517" name="Google Shape;1517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8" name="Google Shape;1518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9" name="Google Shape;1519;p38"/>
            <p:cNvGrpSpPr/>
            <p:nvPr/>
          </p:nvGrpSpPr>
          <p:grpSpPr>
            <a:xfrm>
              <a:off x="7194842" y="2467660"/>
              <a:ext cx="208184" cy="208184"/>
              <a:chOff x="8356813" y="1074288"/>
              <a:chExt cx="351900" cy="351900"/>
            </a:xfrm>
          </p:grpSpPr>
          <p:sp>
            <p:nvSpPr>
              <p:cNvPr id="1520" name="Google Shape;1520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1" name="Google Shape;1521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22" name="Google Shape;1522;p38"/>
            <p:cNvSpPr/>
            <p:nvPr/>
          </p:nvSpPr>
          <p:spPr>
            <a:xfrm>
              <a:off x="7095150" y="4164050"/>
              <a:ext cx="147900" cy="1479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3" name="Google Shape;1523;p38"/>
          <p:cNvGrpSpPr/>
          <p:nvPr/>
        </p:nvGrpSpPr>
        <p:grpSpPr>
          <a:xfrm>
            <a:off x="796100" y="3019701"/>
            <a:ext cx="4558967" cy="134100"/>
            <a:chOff x="796100" y="3019701"/>
            <a:chExt cx="4558967" cy="134100"/>
          </a:xfrm>
        </p:grpSpPr>
        <p:sp>
          <p:nvSpPr>
            <p:cNvPr id="1524" name="Google Shape;1524;p38"/>
            <p:cNvSpPr/>
            <p:nvPr/>
          </p:nvSpPr>
          <p:spPr>
            <a:xfrm>
              <a:off x="5220967" y="3019701"/>
              <a:ext cx="134100" cy="1341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525" name="Google Shape;1525;p38"/>
            <p:cNvCxnSpPr/>
            <p:nvPr/>
          </p:nvCxnSpPr>
          <p:spPr>
            <a:xfrm>
              <a:off x="796100" y="3086750"/>
              <a:ext cx="44628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26" name="Google Shape;1526;p38"/>
            <p:cNvSpPr/>
            <p:nvPr/>
          </p:nvSpPr>
          <p:spPr>
            <a:xfrm>
              <a:off x="5251079" y="3049843"/>
              <a:ext cx="73800" cy="73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3809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" name="Google Shape;2200;p5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arn-CL" dirty="0"/>
              <a:t>Mechanism of Action</a:t>
            </a:r>
            <a:endParaRPr dirty="0"/>
          </a:p>
        </p:txBody>
      </p:sp>
      <p:sp>
        <p:nvSpPr>
          <p:cNvPr id="2202" name="Google Shape;2202;p57"/>
          <p:cNvSpPr txBox="1"/>
          <p:nvPr/>
        </p:nvSpPr>
        <p:spPr>
          <a:xfrm>
            <a:off x="1193213" y="2884824"/>
            <a:ext cx="3378787" cy="6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Users initiate the process by interacting with our system through the KEYPAD and LCD, providing information about their medication or symptoms.</a:t>
            </a:r>
            <a:endParaRPr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03" name="Google Shape;2203;p57"/>
          <p:cNvSpPr txBox="1"/>
          <p:nvPr/>
        </p:nvSpPr>
        <p:spPr>
          <a:xfrm>
            <a:off x="5707096" y="2904350"/>
            <a:ext cx="3220701" cy="6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Through a brief conversation with the system, users receive guidance, and the system identifies the correct medication for them.</a:t>
            </a:r>
            <a:endParaRPr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2207" name="Google Shape;2207;p57"/>
          <p:cNvCxnSpPr/>
          <p:nvPr/>
        </p:nvCxnSpPr>
        <p:spPr>
          <a:xfrm>
            <a:off x="720000" y="2600003"/>
            <a:ext cx="69186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08" name="Google Shape;2208;p57"/>
          <p:cNvSpPr txBox="1"/>
          <p:nvPr/>
        </p:nvSpPr>
        <p:spPr>
          <a:xfrm>
            <a:off x="5988419" y="1650927"/>
            <a:ext cx="2658057" cy="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arn-CL" sz="2000" b="1" dirty="0">
                <a:solidFill>
                  <a:schemeClr val="dk1"/>
                </a:solidFill>
                <a:latin typeface="IBM Plex Mono"/>
                <a:ea typeface="IBM Plex Mono"/>
                <a:cs typeface="IBM Plex Mono"/>
                <a:sym typeface="IBM Plex Mono"/>
              </a:rPr>
              <a:t>User Interaction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211" name="Google Shape;2211;p57"/>
          <p:cNvSpPr txBox="1"/>
          <p:nvPr/>
        </p:nvSpPr>
        <p:spPr>
          <a:xfrm>
            <a:off x="1400230" y="1642882"/>
            <a:ext cx="3345539" cy="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arn-CL" sz="2000" b="1" dirty="0">
                <a:solidFill>
                  <a:schemeClr val="dk1"/>
                </a:solidFill>
                <a:latin typeface="IBM Plex Mono"/>
                <a:ea typeface="IBM Plex Mono"/>
                <a:cs typeface="IBM Plex Mono"/>
                <a:sym typeface="IBM Plex Mono"/>
              </a:rPr>
              <a:t>Request Medication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cxnSp>
        <p:nvCxnSpPr>
          <p:cNvPr id="2212" name="Google Shape;2212;p57"/>
          <p:cNvCxnSpPr/>
          <p:nvPr/>
        </p:nvCxnSpPr>
        <p:spPr>
          <a:xfrm>
            <a:off x="1193213" y="1856597"/>
            <a:ext cx="600" cy="2024400"/>
          </a:xfrm>
          <a:prstGeom prst="bentConnector3">
            <a:avLst>
              <a:gd name="adj1" fmla="val -396875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213" name="Google Shape;2213;p57"/>
          <p:cNvCxnSpPr/>
          <p:nvPr/>
        </p:nvCxnSpPr>
        <p:spPr>
          <a:xfrm>
            <a:off x="5814650" y="1856597"/>
            <a:ext cx="600" cy="2024400"/>
          </a:xfrm>
          <a:prstGeom prst="bentConnector3">
            <a:avLst>
              <a:gd name="adj1" fmla="val -396875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" name="Google Shape;2200;p5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arn-CL" dirty="0"/>
              <a:t>Mechanism of Action</a:t>
            </a:r>
            <a:endParaRPr dirty="0"/>
          </a:p>
        </p:txBody>
      </p:sp>
      <p:sp>
        <p:nvSpPr>
          <p:cNvPr id="2202" name="Google Shape;2202;p57"/>
          <p:cNvSpPr txBox="1"/>
          <p:nvPr/>
        </p:nvSpPr>
        <p:spPr>
          <a:xfrm>
            <a:off x="1193213" y="2884824"/>
            <a:ext cx="3378787" cy="6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/>
              <a:t>The lever system is then activated, precisely navigating to the specific cell containing the correct medication.</a:t>
            </a:r>
            <a:endParaRPr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03" name="Google Shape;2203;p57"/>
          <p:cNvSpPr txBox="1"/>
          <p:nvPr/>
        </p:nvSpPr>
        <p:spPr>
          <a:xfrm>
            <a:off x="5601003" y="2780309"/>
            <a:ext cx="3542997" cy="6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Utilizing the lever mechanism, the system picks up the identified medication and administers it to the user at a conveniently located point.</a:t>
            </a:r>
          </a:p>
          <a:p>
            <a:pPr lvl="0" algn="ctr">
              <a:lnSpc>
                <a:spcPct val="115000"/>
              </a:lnSpc>
            </a:pPr>
            <a:endParaRPr lang="en-US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lvl="0" algn="ctr">
              <a:lnSpc>
                <a:spcPct val="115000"/>
              </a:lnSpc>
            </a:pPr>
            <a:endParaRPr lang="en-US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lvl="0" algn="ctr">
              <a:lnSpc>
                <a:spcPct val="115000"/>
              </a:lnSpc>
            </a:pPr>
            <a:endParaRPr lang="en-US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lvl="0" algn="ctr">
              <a:lnSpc>
                <a:spcPct val="115000"/>
              </a:lnSpc>
            </a:pPr>
            <a:endParaRPr lang="en-US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2207" name="Google Shape;2207;p57"/>
          <p:cNvCxnSpPr/>
          <p:nvPr/>
        </p:nvCxnSpPr>
        <p:spPr>
          <a:xfrm>
            <a:off x="720000" y="2600003"/>
            <a:ext cx="69186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08" name="Google Shape;2208;p57"/>
          <p:cNvSpPr txBox="1"/>
          <p:nvPr/>
        </p:nvSpPr>
        <p:spPr>
          <a:xfrm>
            <a:off x="5732240" y="1666943"/>
            <a:ext cx="3312599" cy="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arn-CL" sz="2000" b="1" dirty="0">
                <a:solidFill>
                  <a:schemeClr val="dk1"/>
                </a:solidFill>
                <a:latin typeface="IBM Plex Mono"/>
                <a:ea typeface="IBM Plex Mono"/>
                <a:cs typeface="IBM Plex Mono"/>
                <a:sym typeface="IBM Plex Mono"/>
              </a:rPr>
              <a:t>Medication Retrieval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211" name="Google Shape;2211;p57"/>
          <p:cNvSpPr txBox="1"/>
          <p:nvPr/>
        </p:nvSpPr>
        <p:spPr>
          <a:xfrm>
            <a:off x="1400230" y="1642882"/>
            <a:ext cx="3772134" cy="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arn-CL" sz="2000" b="1">
                <a:solidFill>
                  <a:schemeClr val="dk1"/>
                </a:solidFill>
                <a:latin typeface="IBM Plex Mono"/>
                <a:ea typeface="IBM Plex Mono"/>
                <a:cs typeface="IBM Plex Mono"/>
                <a:sym typeface="IBM Plex Mono"/>
              </a:rPr>
              <a:t>Lever System Activation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cxnSp>
        <p:nvCxnSpPr>
          <p:cNvPr id="2212" name="Google Shape;2212;p57"/>
          <p:cNvCxnSpPr/>
          <p:nvPr/>
        </p:nvCxnSpPr>
        <p:spPr>
          <a:xfrm>
            <a:off x="1193213" y="1856597"/>
            <a:ext cx="600" cy="2024400"/>
          </a:xfrm>
          <a:prstGeom prst="bentConnector3">
            <a:avLst>
              <a:gd name="adj1" fmla="val -396875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213" name="Google Shape;2213;p57"/>
          <p:cNvCxnSpPr/>
          <p:nvPr/>
        </p:nvCxnSpPr>
        <p:spPr>
          <a:xfrm>
            <a:off x="5632479" y="1856597"/>
            <a:ext cx="600" cy="2024400"/>
          </a:xfrm>
          <a:prstGeom prst="bentConnector3">
            <a:avLst>
              <a:gd name="adj1" fmla="val -396875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378796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38"/>
          <p:cNvSpPr txBox="1">
            <a:spLocks noGrp="1"/>
          </p:cNvSpPr>
          <p:nvPr>
            <p:ph type="title" idx="2"/>
          </p:nvPr>
        </p:nvSpPr>
        <p:spPr>
          <a:xfrm>
            <a:off x="720000" y="1025725"/>
            <a:ext cx="1702500" cy="9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05</a:t>
            </a:r>
            <a:endParaRPr dirty="0"/>
          </a:p>
        </p:txBody>
      </p:sp>
      <p:grpSp>
        <p:nvGrpSpPr>
          <p:cNvPr id="1486" name="Google Shape;1486;p38"/>
          <p:cNvGrpSpPr/>
          <p:nvPr/>
        </p:nvGrpSpPr>
        <p:grpSpPr>
          <a:xfrm>
            <a:off x="-384661" y="3354325"/>
            <a:ext cx="3922590" cy="2969900"/>
            <a:chOff x="-374387" y="3354325"/>
            <a:chExt cx="3922590" cy="2969900"/>
          </a:xfrm>
        </p:grpSpPr>
        <p:pic>
          <p:nvPicPr>
            <p:cNvPr id="1487" name="Google Shape;1487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-374387" y="3354325"/>
              <a:ext cx="3891276" cy="29699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488" name="Google Shape;1488;p38"/>
            <p:cNvGrpSpPr/>
            <p:nvPr/>
          </p:nvGrpSpPr>
          <p:grpSpPr>
            <a:xfrm>
              <a:off x="1853583" y="4445557"/>
              <a:ext cx="1694620" cy="1360169"/>
              <a:chOff x="7945225" y="4302000"/>
              <a:chExt cx="904666" cy="726121"/>
            </a:xfrm>
          </p:grpSpPr>
          <p:sp>
            <p:nvSpPr>
              <p:cNvPr id="1489" name="Google Shape;1489;p38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38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38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92" name="Google Shape;1492;p38"/>
          <p:cNvSpPr txBox="1">
            <a:spLocks noGrp="1"/>
          </p:cNvSpPr>
          <p:nvPr>
            <p:ph type="title"/>
          </p:nvPr>
        </p:nvSpPr>
        <p:spPr>
          <a:xfrm>
            <a:off x="661667" y="1990567"/>
            <a:ext cx="7589067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Limitations</a:t>
            </a:r>
            <a:endParaRPr dirty="0"/>
          </a:p>
        </p:txBody>
      </p:sp>
      <p:grpSp>
        <p:nvGrpSpPr>
          <p:cNvPr id="1493" name="Google Shape;1493;p38"/>
          <p:cNvGrpSpPr/>
          <p:nvPr/>
        </p:nvGrpSpPr>
        <p:grpSpPr>
          <a:xfrm>
            <a:off x="6487513" y="-1301175"/>
            <a:ext cx="4268216" cy="6666030"/>
            <a:chOff x="6128138" y="-1301175"/>
            <a:chExt cx="4268216" cy="6666030"/>
          </a:xfrm>
        </p:grpSpPr>
        <p:sp>
          <p:nvSpPr>
            <p:cNvPr id="1494" name="Google Shape;1494;p38"/>
            <p:cNvSpPr/>
            <p:nvPr/>
          </p:nvSpPr>
          <p:spPr>
            <a:xfrm>
              <a:off x="6368175" y="103161"/>
              <a:ext cx="4006263" cy="4749291"/>
            </a:xfrm>
            <a:custGeom>
              <a:avLst/>
              <a:gdLst/>
              <a:ahLst/>
              <a:cxnLst/>
              <a:rect l="l" t="t" r="r" b="b"/>
              <a:pathLst>
                <a:path w="97678" h="115794" extrusionOk="0">
                  <a:moveTo>
                    <a:pt x="97449" y="0"/>
                  </a:moveTo>
                  <a:lnTo>
                    <a:pt x="76805" y="20645"/>
                  </a:lnTo>
                  <a:lnTo>
                    <a:pt x="76744" y="20691"/>
                  </a:lnTo>
                  <a:lnTo>
                    <a:pt x="76744" y="35927"/>
                  </a:lnTo>
                  <a:lnTo>
                    <a:pt x="63107" y="49563"/>
                  </a:lnTo>
                  <a:lnTo>
                    <a:pt x="63077" y="49608"/>
                  </a:lnTo>
                  <a:lnTo>
                    <a:pt x="63077" y="56571"/>
                  </a:lnTo>
                  <a:lnTo>
                    <a:pt x="61005" y="58659"/>
                  </a:lnTo>
                  <a:lnTo>
                    <a:pt x="61005" y="62407"/>
                  </a:lnTo>
                  <a:lnTo>
                    <a:pt x="52473" y="70939"/>
                  </a:lnTo>
                  <a:lnTo>
                    <a:pt x="52412" y="70969"/>
                  </a:lnTo>
                  <a:lnTo>
                    <a:pt x="52412" y="78541"/>
                  </a:lnTo>
                  <a:lnTo>
                    <a:pt x="46912" y="84057"/>
                  </a:lnTo>
                  <a:lnTo>
                    <a:pt x="46912" y="89633"/>
                  </a:lnTo>
                  <a:lnTo>
                    <a:pt x="33123" y="103406"/>
                  </a:lnTo>
                  <a:lnTo>
                    <a:pt x="12174" y="103406"/>
                  </a:lnTo>
                  <a:lnTo>
                    <a:pt x="0" y="115565"/>
                  </a:lnTo>
                  <a:lnTo>
                    <a:pt x="229" y="115793"/>
                  </a:lnTo>
                  <a:lnTo>
                    <a:pt x="12280" y="103711"/>
                  </a:lnTo>
                  <a:lnTo>
                    <a:pt x="33245" y="103711"/>
                  </a:lnTo>
                  <a:lnTo>
                    <a:pt x="47155" y="89801"/>
                  </a:lnTo>
                  <a:lnTo>
                    <a:pt x="47216" y="89770"/>
                  </a:lnTo>
                  <a:lnTo>
                    <a:pt x="47216" y="84179"/>
                  </a:lnTo>
                  <a:lnTo>
                    <a:pt x="52732" y="78663"/>
                  </a:lnTo>
                  <a:lnTo>
                    <a:pt x="52732" y="71106"/>
                  </a:lnTo>
                  <a:lnTo>
                    <a:pt x="61264" y="62574"/>
                  </a:lnTo>
                  <a:lnTo>
                    <a:pt x="61310" y="62513"/>
                  </a:lnTo>
                  <a:lnTo>
                    <a:pt x="61310" y="58780"/>
                  </a:lnTo>
                  <a:lnTo>
                    <a:pt x="63382" y="56708"/>
                  </a:lnTo>
                  <a:lnTo>
                    <a:pt x="63382" y="49730"/>
                  </a:lnTo>
                  <a:lnTo>
                    <a:pt x="77018" y="36109"/>
                  </a:lnTo>
                  <a:lnTo>
                    <a:pt x="77048" y="36064"/>
                  </a:lnTo>
                  <a:lnTo>
                    <a:pt x="77048" y="20828"/>
                  </a:lnTo>
                  <a:lnTo>
                    <a:pt x="97678" y="198"/>
                  </a:lnTo>
                  <a:lnTo>
                    <a:pt x="97449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8"/>
            <p:cNvSpPr/>
            <p:nvPr/>
          </p:nvSpPr>
          <p:spPr>
            <a:xfrm>
              <a:off x="6711143" y="81300"/>
              <a:ext cx="2925190" cy="3057668"/>
            </a:xfrm>
            <a:custGeom>
              <a:avLst/>
              <a:gdLst/>
              <a:ahLst/>
              <a:cxnLst/>
              <a:rect l="l" t="t" r="r" b="b"/>
              <a:pathLst>
                <a:path w="71320" h="74550" extrusionOk="0">
                  <a:moveTo>
                    <a:pt x="71091" y="0"/>
                  </a:moveTo>
                  <a:lnTo>
                    <a:pt x="59679" y="11397"/>
                  </a:lnTo>
                  <a:lnTo>
                    <a:pt x="54895" y="11397"/>
                  </a:lnTo>
                  <a:lnTo>
                    <a:pt x="41015" y="25307"/>
                  </a:lnTo>
                  <a:lnTo>
                    <a:pt x="40954" y="25337"/>
                  </a:lnTo>
                  <a:lnTo>
                    <a:pt x="40954" y="42325"/>
                  </a:lnTo>
                  <a:lnTo>
                    <a:pt x="31767" y="51528"/>
                  </a:lnTo>
                  <a:lnTo>
                    <a:pt x="31721" y="51574"/>
                  </a:lnTo>
                  <a:lnTo>
                    <a:pt x="31721" y="59237"/>
                  </a:lnTo>
                  <a:lnTo>
                    <a:pt x="22824" y="68135"/>
                  </a:lnTo>
                  <a:lnTo>
                    <a:pt x="6186" y="68135"/>
                  </a:lnTo>
                  <a:lnTo>
                    <a:pt x="0" y="74321"/>
                  </a:lnTo>
                  <a:lnTo>
                    <a:pt x="229" y="74549"/>
                  </a:lnTo>
                  <a:lnTo>
                    <a:pt x="6323" y="68455"/>
                  </a:lnTo>
                  <a:lnTo>
                    <a:pt x="22945" y="68455"/>
                  </a:lnTo>
                  <a:lnTo>
                    <a:pt x="31980" y="59420"/>
                  </a:lnTo>
                  <a:lnTo>
                    <a:pt x="32026" y="59374"/>
                  </a:lnTo>
                  <a:lnTo>
                    <a:pt x="32026" y="51695"/>
                  </a:lnTo>
                  <a:lnTo>
                    <a:pt x="41229" y="42508"/>
                  </a:lnTo>
                  <a:lnTo>
                    <a:pt x="41259" y="42463"/>
                  </a:lnTo>
                  <a:lnTo>
                    <a:pt x="41259" y="25475"/>
                  </a:lnTo>
                  <a:lnTo>
                    <a:pt x="55032" y="11732"/>
                  </a:lnTo>
                  <a:lnTo>
                    <a:pt x="59786" y="11732"/>
                  </a:lnTo>
                  <a:lnTo>
                    <a:pt x="71320" y="213"/>
                  </a:lnTo>
                  <a:lnTo>
                    <a:pt x="710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8"/>
            <p:cNvSpPr/>
            <p:nvPr/>
          </p:nvSpPr>
          <p:spPr>
            <a:xfrm>
              <a:off x="7243039" y="245650"/>
              <a:ext cx="3153315" cy="5119205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8"/>
            <p:cNvSpPr/>
            <p:nvPr/>
          </p:nvSpPr>
          <p:spPr>
            <a:xfrm>
              <a:off x="6875804" y="622450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8"/>
            <p:cNvSpPr/>
            <p:nvPr/>
          </p:nvSpPr>
          <p:spPr>
            <a:xfrm>
              <a:off x="6573850" y="621225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499" name="Google Shape;1499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6128138" y="-1301175"/>
              <a:ext cx="4198516" cy="32044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500" name="Google Shape;1500;p38"/>
            <p:cNvGrpSpPr/>
            <p:nvPr/>
          </p:nvGrpSpPr>
          <p:grpSpPr>
            <a:xfrm rot="5400000">
              <a:off x="7873341" y="4254316"/>
              <a:ext cx="708100" cy="708500"/>
              <a:chOff x="3678700" y="407275"/>
              <a:chExt cx="708100" cy="708500"/>
            </a:xfrm>
          </p:grpSpPr>
          <p:sp>
            <p:nvSpPr>
              <p:cNvPr id="1501" name="Google Shape;1501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7" name="Google Shape;1507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08" name="Google Shape;1508;p38"/>
            <p:cNvGrpSpPr/>
            <p:nvPr/>
          </p:nvGrpSpPr>
          <p:grpSpPr>
            <a:xfrm rot="5400000">
              <a:off x="8639847" y="3354200"/>
              <a:ext cx="457787" cy="458045"/>
              <a:chOff x="3678700" y="407275"/>
              <a:chExt cx="708100" cy="708500"/>
            </a:xfrm>
          </p:grpSpPr>
          <p:sp>
            <p:nvSpPr>
              <p:cNvPr id="1509" name="Google Shape;1509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0" name="Google Shape;1510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1" name="Google Shape;1511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2" name="Google Shape;1512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3" name="Google Shape;1513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4" name="Google Shape;1514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5" name="Google Shape;1515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6" name="Google Shape;1516;p38"/>
            <p:cNvGrpSpPr/>
            <p:nvPr/>
          </p:nvGrpSpPr>
          <p:grpSpPr>
            <a:xfrm>
              <a:off x="7787267" y="539497"/>
              <a:ext cx="208184" cy="208184"/>
              <a:chOff x="8356813" y="1074288"/>
              <a:chExt cx="351900" cy="351900"/>
            </a:xfrm>
          </p:grpSpPr>
          <p:sp>
            <p:nvSpPr>
              <p:cNvPr id="1517" name="Google Shape;1517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8" name="Google Shape;1518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9" name="Google Shape;1519;p38"/>
            <p:cNvGrpSpPr/>
            <p:nvPr/>
          </p:nvGrpSpPr>
          <p:grpSpPr>
            <a:xfrm>
              <a:off x="7194842" y="2467660"/>
              <a:ext cx="208184" cy="208184"/>
              <a:chOff x="8356813" y="1074288"/>
              <a:chExt cx="351900" cy="351900"/>
            </a:xfrm>
          </p:grpSpPr>
          <p:sp>
            <p:nvSpPr>
              <p:cNvPr id="1520" name="Google Shape;1520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1" name="Google Shape;1521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22" name="Google Shape;1522;p38"/>
            <p:cNvSpPr/>
            <p:nvPr/>
          </p:nvSpPr>
          <p:spPr>
            <a:xfrm>
              <a:off x="7095150" y="4164050"/>
              <a:ext cx="147900" cy="1479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9523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38"/>
          <p:cNvSpPr txBox="1">
            <a:spLocks noGrp="1"/>
          </p:cNvSpPr>
          <p:nvPr>
            <p:ph type="title" idx="2"/>
          </p:nvPr>
        </p:nvSpPr>
        <p:spPr>
          <a:xfrm>
            <a:off x="720000" y="1025725"/>
            <a:ext cx="1702500" cy="9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06</a:t>
            </a:r>
            <a:endParaRPr dirty="0"/>
          </a:p>
        </p:txBody>
      </p:sp>
      <p:grpSp>
        <p:nvGrpSpPr>
          <p:cNvPr id="1486" name="Google Shape;1486;p38"/>
          <p:cNvGrpSpPr/>
          <p:nvPr/>
        </p:nvGrpSpPr>
        <p:grpSpPr>
          <a:xfrm>
            <a:off x="-384661" y="3354329"/>
            <a:ext cx="3922590" cy="2969900"/>
            <a:chOff x="-374387" y="3354325"/>
            <a:chExt cx="3922590" cy="2969900"/>
          </a:xfrm>
        </p:grpSpPr>
        <p:pic>
          <p:nvPicPr>
            <p:cNvPr id="1487" name="Google Shape;1487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-374387" y="3354325"/>
              <a:ext cx="3891276" cy="29699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488" name="Google Shape;1488;p38"/>
            <p:cNvGrpSpPr/>
            <p:nvPr/>
          </p:nvGrpSpPr>
          <p:grpSpPr>
            <a:xfrm>
              <a:off x="1853583" y="4445557"/>
              <a:ext cx="1694620" cy="1360169"/>
              <a:chOff x="7945225" y="4302000"/>
              <a:chExt cx="904666" cy="726121"/>
            </a:xfrm>
          </p:grpSpPr>
          <p:sp>
            <p:nvSpPr>
              <p:cNvPr id="1489" name="Google Shape;1489;p38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38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38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92" name="Google Shape;1492;p38"/>
          <p:cNvSpPr txBox="1">
            <a:spLocks noGrp="1"/>
          </p:cNvSpPr>
          <p:nvPr>
            <p:ph type="title"/>
          </p:nvPr>
        </p:nvSpPr>
        <p:spPr>
          <a:xfrm>
            <a:off x="661667" y="1990567"/>
            <a:ext cx="7589067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Future Work</a:t>
            </a:r>
            <a:endParaRPr dirty="0"/>
          </a:p>
        </p:txBody>
      </p:sp>
      <p:grpSp>
        <p:nvGrpSpPr>
          <p:cNvPr id="1493" name="Google Shape;1493;p38"/>
          <p:cNvGrpSpPr/>
          <p:nvPr/>
        </p:nvGrpSpPr>
        <p:grpSpPr>
          <a:xfrm>
            <a:off x="6487513" y="-1301175"/>
            <a:ext cx="4268216" cy="6666030"/>
            <a:chOff x="6128138" y="-1301175"/>
            <a:chExt cx="4268216" cy="6666030"/>
          </a:xfrm>
        </p:grpSpPr>
        <p:sp>
          <p:nvSpPr>
            <p:cNvPr id="1494" name="Google Shape;1494;p38"/>
            <p:cNvSpPr/>
            <p:nvPr/>
          </p:nvSpPr>
          <p:spPr>
            <a:xfrm>
              <a:off x="6368175" y="103161"/>
              <a:ext cx="4006263" cy="4749291"/>
            </a:xfrm>
            <a:custGeom>
              <a:avLst/>
              <a:gdLst/>
              <a:ahLst/>
              <a:cxnLst/>
              <a:rect l="l" t="t" r="r" b="b"/>
              <a:pathLst>
                <a:path w="97678" h="115794" extrusionOk="0">
                  <a:moveTo>
                    <a:pt x="97449" y="0"/>
                  </a:moveTo>
                  <a:lnTo>
                    <a:pt x="76805" y="20645"/>
                  </a:lnTo>
                  <a:lnTo>
                    <a:pt x="76744" y="20691"/>
                  </a:lnTo>
                  <a:lnTo>
                    <a:pt x="76744" y="35927"/>
                  </a:lnTo>
                  <a:lnTo>
                    <a:pt x="63107" y="49563"/>
                  </a:lnTo>
                  <a:lnTo>
                    <a:pt x="63077" y="49608"/>
                  </a:lnTo>
                  <a:lnTo>
                    <a:pt x="63077" y="56571"/>
                  </a:lnTo>
                  <a:lnTo>
                    <a:pt x="61005" y="58659"/>
                  </a:lnTo>
                  <a:lnTo>
                    <a:pt x="61005" y="62407"/>
                  </a:lnTo>
                  <a:lnTo>
                    <a:pt x="52473" y="70939"/>
                  </a:lnTo>
                  <a:lnTo>
                    <a:pt x="52412" y="70969"/>
                  </a:lnTo>
                  <a:lnTo>
                    <a:pt x="52412" y="78541"/>
                  </a:lnTo>
                  <a:lnTo>
                    <a:pt x="46912" y="84057"/>
                  </a:lnTo>
                  <a:lnTo>
                    <a:pt x="46912" y="89633"/>
                  </a:lnTo>
                  <a:lnTo>
                    <a:pt x="33123" y="103406"/>
                  </a:lnTo>
                  <a:lnTo>
                    <a:pt x="12174" y="103406"/>
                  </a:lnTo>
                  <a:lnTo>
                    <a:pt x="0" y="115565"/>
                  </a:lnTo>
                  <a:lnTo>
                    <a:pt x="229" y="115793"/>
                  </a:lnTo>
                  <a:lnTo>
                    <a:pt x="12280" y="103711"/>
                  </a:lnTo>
                  <a:lnTo>
                    <a:pt x="33245" y="103711"/>
                  </a:lnTo>
                  <a:lnTo>
                    <a:pt x="47155" y="89801"/>
                  </a:lnTo>
                  <a:lnTo>
                    <a:pt x="47216" y="89770"/>
                  </a:lnTo>
                  <a:lnTo>
                    <a:pt x="47216" y="84179"/>
                  </a:lnTo>
                  <a:lnTo>
                    <a:pt x="52732" y="78663"/>
                  </a:lnTo>
                  <a:lnTo>
                    <a:pt x="52732" y="71106"/>
                  </a:lnTo>
                  <a:lnTo>
                    <a:pt x="61264" y="62574"/>
                  </a:lnTo>
                  <a:lnTo>
                    <a:pt x="61310" y="62513"/>
                  </a:lnTo>
                  <a:lnTo>
                    <a:pt x="61310" y="58780"/>
                  </a:lnTo>
                  <a:lnTo>
                    <a:pt x="63382" y="56708"/>
                  </a:lnTo>
                  <a:lnTo>
                    <a:pt x="63382" y="49730"/>
                  </a:lnTo>
                  <a:lnTo>
                    <a:pt x="77018" y="36109"/>
                  </a:lnTo>
                  <a:lnTo>
                    <a:pt x="77048" y="36064"/>
                  </a:lnTo>
                  <a:lnTo>
                    <a:pt x="77048" y="20828"/>
                  </a:lnTo>
                  <a:lnTo>
                    <a:pt x="97678" y="198"/>
                  </a:lnTo>
                  <a:lnTo>
                    <a:pt x="97449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8"/>
            <p:cNvSpPr/>
            <p:nvPr/>
          </p:nvSpPr>
          <p:spPr>
            <a:xfrm>
              <a:off x="6711143" y="81300"/>
              <a:ext cx="2925190" cy="3057668"/>
            </a:xfrm>
            <a:custGeom>
              <a:avLst/>
              <a:gdLst/>
              <a:ahLst/>
              <a:cxnLst/>
              <a:rect l="l" t="t" r="r" b="b"/>
              <a:pathLst>
                <a:path w="71320" h="74550" extrusionOk="0">
                  <a:moveTo>
                    <a:pt x="71091" y="0"/>
                  </a:moveTo>
                  <a:lnTo>
                    <a:pt x="59679" y="11397"/>
                  </a:lnTo>
                  <a:lnTo>
                    <a:pt x="54895" y="11397"/>
                  </a:lnTo>
                  <a:lnTo>
                    <a:pt x="41015" y="25307"/>
                  </a:lnTo>
                  <a:lnTo>
                    <a:pt x="40954" y="25337"/>
                  </a:lnTo>
                  <a:lnTo>
                    <a:pt x="40954" y="42325"/>
                  </a:lnTo>
                  <a:lnTo>
                    <a:pt x="31767" y="51528"/>
                  </a:lnTo>
                  <a:lnTo>
                    <a:pt x="31721" y="51574"/>
                  </a:lnTo>
                  <a:lnTo>
                    <a:pt x="31721" y="59237"/>
                  </a:lnTo>
                  <a:lnTo>
                    <a:pt x="22824" y="68135"/>
                  </a:lnTo>
                  <a:lnTo>
                    <a:pt x="6186" y="68135"/>
                  </a:lnTo>
                  <a:lnTo>
                    <a:pt x="0" y="74321"/>
                  </a:lnTo>
                  <a:lnTo>
                    <a:pt x="229" y="74549"/>
                  </a:lnTo>
                  <a:lnTo>
                    <a:pt x="6323" y="68455"/>
                  </a:lnTo>
                  <a:lnTo>
                    <a:pt x="22945" y="68455"/>
                  </a:lnTo>
                  <a:lnTo>
                    <a:pt x="31980" y="59420"/>
                  </a:lnTo>
                  <a:lnTo>
                    <a:pt x="32026" y="59374"/>
                  </a:lnTo>
                  <a:lnTo>
                    <a:pt x="32026" y="51695"/>
                  </a:lnTo>
                  <a:lnTo>
                    <a:pt x="41229" y="42508"/>
                  </a:lnTo>
                  <a:lnTo>
                    <a:pt x="41259" y="42463"/>
                  </a:lnTo>
                  <a:lnTo>
                    <a:pt x="41259" y="25475"/>
                  </a:lnTo>
                  <a:lnTo>
                    <a:pt x="55032" y="11732"/>
                  </a:lnTo>
                  <a:lnTo>
                    <a:pt x="59786" y="11732"/>
                  </a:lnTo>
                  <a:lnTo>
                    <a:pt x="71320" y="213"/>
                  </a:lnTo>
                  <a:lnTo>
                    <a:pt x="710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8"/>
            <p:cNvSpPr/>
            <p:nvPr/>
          </p:nvSpPr>
          <p:spPr>
            <a:xfrm>
              <a:off x="7243039" y="245650"/>
              <a:ext cx="3153315" cy="5119205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8"/>
            <p:cNvSpPr/>
            <p:nvPr/>
          </p:nvSpPr>
          <p:spPr>
            <a:xfrm>
              <a:off x="6875804" y="622450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8"/>
            <p:cNvSpPr/>
            <p:nvPr/>
          </p:nvSpPr>
          <p:spPr>
            <a:xfrm>
              <a:off x="6573850" y="621225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499" name="Google Shape;1499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6128138" y="-1301175"/>
              <a:ext cx="4198516" cy="32044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500" name="Google Shape;1500;p38"/>
            <p:cNvGrpSpPr/>
            <p:nvPr/>
          </p:nvGrpSpPr>
          <p:grpSpPr>
            <a:xfrm rot="5400000">
              <a:off x="7873341" y="4254316"/>
              <a:ext cx="708100" cy="708500"/>
              <a:chOff x="3678700" y="407275"/>
              <a:chExt cx="708100" cy="708500"/>
            </a:xfrm>
          </p:grpSpPr>
          <p:sp>
            <p:nvSpPr>
              <p:cNvPr id="1501" name="Google Shape;1501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7" name="Google Shape;1507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08" name="Google Shape;1508;p38"/>
            <p:cNvGrpSpPr/>
            <p:nvPr/>
          </p:nvGrpSpPr>
          <p:grpSpPr>
            <a:xfrm rot="5400000">
              <a:off x="8639847" y="3354200"/>
              <a:ext cx="457787" cy="458045"/>
              <a:chOff x="3678700" y="407275"/>
              <a:chExt cx="708100" cy="708500"/>
            </a:xfrm>
          </p:grpSpPr>
          <p:sp>
            <p:nvSpPr>
              <p:cNvPr id="1509" name="Google Shape;1509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0" name="Google Shape;1510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1" name="Google Shape;1511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2" name="Google Shape;1512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3" name="Google Shape;1513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4" name="Google Shape;1514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5" name="Google Shape;1515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6" name="Google Shape;1516;p38"/>
            <p:cNvGrpSpPr/>
            <p:nvPr/>
          </p:nvGrpSpPr>
          <p:grpSpPr>
            <a:xfrm>
              <a:off x="7787267" y="539497"/>
              <a:ext cx="208184" cy="208184"/>
              <a:chOff x="8356813" y="1074288"/>
              <a:chExt cx="351900" cy="351900"/>
            </a:xfrm>
          </p:grpSpPr>
          <p:sp>
            <p:nvSpPr>
              <p:cNvPr id="1517" name="Google Shape;1517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8" name="Google Shape;1518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9" name="Google Shape;1519;p38"/>
            <p:cNvGrpSpPr/>
            <p:nvPr/>
          </p:nvGrpSpPr>
          <p:grpSpPr>
            <a:xfrm>
              <a:off x="7194842" y="2467660"/>
              <a:ext cx="208184" cy="208184"/>
              <a:chOff x="8356813" y="1074288"/>
              <a:chExt cx="351900" cy="351900"/>
            </a:xfrm>
          </p:grpSpPr>
          <p:sp>
            <p:nvSpPr>
              <p:cNvPr id="1520" name="Google Shape;1520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1" name="Google Shape;1521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22" name="Google Shape;1522;p38"/>
            <p:cNvSpPr/>
            <p:nvPr/>
          </p:nvSpPr>
          <p:spPr>
            <a:xfrm>
              <a:off x="7095150" y="4164050"/>
              <a:ext cx="147900" cy="1479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922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" name="Google Shape;1467;p37"/>
          <p:cNvSpPr txBox="1">
            <a:spLocks noGrp="1"/>
          </p:cNvSpPr>
          <p:nvPr>
            <p:ph type="title"/>
          </p:nvPr>
        </p:nvSpPr>
        <p:spPr>
          <a:xfrm>
            <a:off x="832970" y="31159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rPr>
              <a:t>Table of contents</a:t>
            </a:r>
            <a:endParaRPr sz="3200">
              <a:solidFill>
                <a:schemeClr val="dk2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1468" name="Google Shape;1468;p37"/>
          <p:cNvSpPr txBox="1">
            <a:spLocks noGrp="1"/>
          </p:cNvSpPr>
          <p:nvPr>
            <p:ph type="subTitle" idx="9"/>
          </p:nvPr>
        </p:nvSpPr>
        <p:spPr>
          <a:xfrm>
            <a:off x="832970" y="1850574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endParaRPr dirty="0"/>
          </a:p>
        </p:txBody>
      </p:sp>
      <p:sp>
        <p:nvSpPr>
          <p:cNvPr id="1473" name="Google Shape;1473;p37"/>
          <p:cNvSpPr txBox="1">
            <a:spLocks noGrp="1"/>
          </p:cNvSpPr>
          <p:nvPr>
            <p:ph type="title" idx="5"/>
          </p:nvPr>
        </p:nvSpPr>
        <p:spPr>
          <a:xfrm>
            <a:off x="1035538" y="1297074"/>
            <a:ext cx="10575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474" name="Google Shape;1474;p37"/>
          <p:cNvSpPr txBox="1">
            <a:spLocks noGrp="1"/>
          </p:cNvSpPr>
          <p:nvPr>
            <p:ph type="title" idx="6"/>
          </p:nvPr>
        </p:nvSpPr>
        <p:spPr>
          <a:xfrm>
            <a:off x="1035538" y="2974601"/>
            <a:ext cx="10575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1475" name="Google Shape;1475;p37"/>
          <p:cNvSpPr txBox="1">
            <a:spLocks noGrp="1"/>
          </p:cNvSpPr>
          <p:nvPr>
            <p:ph type="title" idx="7"/>
          </p:nvPr>
        </p:nvSpPr>
        <p:spPr>
          <a:xfrm>
            <a:off x="3751783" y="1229870"/>
            <a:ext cx="10575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476" name="Google Shape;1476;p37"/>
          <p:cNvSpPr txBox="1">
            <a:spLocks noGrp="1"/>
          </p:cNvSpPr>
          <p:nvPr>
            <p:ph type="title" idx="8"/>
          </p:nvPr>
        </p:nvSpPr>
        <p:spPr>
          <a:xfrm>
            <a:off x="3740485" y="2974601"/>
            <a:ext cx="10575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05</a:t>
            </a:r>
            <a:endParaRPr dirty="0"/>
          </a:p>
        </p:txBody>
      </p:sp>
      <p:sp>
        <p:nvSpPr>
          <p:cNvPr id="1477" name="Google Shape;1477;p37"/>
          <p:cNvSpPr txBox="1">
            <a:spLocks noGrp="1"/>
          </p:cNvSpPr>
          <p:nvPr>
            <p:ph type="subTitle" idx="13"/>
          </p:nvPr>
        </p:nvSpPr>
        <p:spPr>
          <a:xfrm>
            <a:off x="3328684" y="1859574"/>
            <a:ext cx="4057302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 Main </a:t>
            </a:r>
            <a:r>
              <a:rPr lang="en" dirty="0" smtClean="0"/>
              <a:t>Aim </a:t>
            </a:r>
            <a:r>
              <a:rPr lang="en" dirty="0" smtClean="0"/>
              <a:t>&amp; Objective </a:t>
            </a:r>
            <a:endParaRPr dirty="0"/>
          </a:p>
        </p:txBody>
      </p:sp>
      <p:sp>
        <p:nvSpPr>
          <p:cNvPr id="1478" name="Google Shape;1478;p37"/>
          <p:cNvSpPr txBox="1">
            <a:spLocks noGrp="1"/>
          </p:cNvSpPr>
          <p:nvPr>
            <p:ph type="subTitle" idx="14"/>
          </p:nvPr>
        </p:nvSpPr>
        <p:spPr>
          <a:xfrm>
            <a:off x="1035535" y="3548431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 smtClean="0"/>
              <a:t>Mechanism</a:t>
            </a:r>
            <a:endParaRPr lang="en-US" dirty="0"/>
          </a:p>
        </p:txBody>
      </p:sp>
      <p:sp>
        <p:nvSpPr>
          <p:cNvPr id="1479" name="Google Shape;1479;p37"/>
          <p:cNvSpPr txBox="1">
            <a:spLocks noGrp="1"/>
          </p:cNvSpPr>
          <p:nvPr>
            <p:ph type="subTitle" idx="15"/>
          </p:nvPr>
        </p:nvSpPr>
        <p:spPr>
          <a:xfrm>
            <a:off x="3740485" y="3548431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Limitations</a:t>
            </a:r>
            <a:endParaRPr lang="en-US" dirty="0"/>
          </a:p>
        </p:txBody>
      </p:sp>
      <p:sp>
        <p:nvSpPr>
          <p:cNvPr id="13" name="Google Shape;1468;p37"/>
          <p:cNvSpPr txBox="1">
            <a:spLocks noGrp="1"/>
          </p:cNvSpPr>
          <p:nvPr>
            <p:ph type="subTitle" idx="9"/>
          </p:nvPr>
        </p:nvSpPr>
        <p:spPr>
          <a:xfrm>
            <a:off x="6699774" y="3548501"/>
            <a:ext cx="32337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Future Work</a:t>
            </a:r>
            <a:endParaRPr lang="en-US" dirty="0"/>
          </a:p>
        </p:txBody>
      </p:sp>
      <p:sp>
        <p:nvSpPr>
          <p:cNvPr id="14" name="Google Shape;1473;p37"/>
          <p:cNvSpPr txBox="1">
            <a:spLocks/>
          </p:cNvSpPr>
          <p:nvPr/>
        </p:nvSpPr>
        <p:spPr>
          <a:xfrm>
            <a:off x="6699777" y="2974601"/>
            <a:ext cx="10575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r>
              <a:rPr lang="en" dirty="0" smtClean="0"/>
              <a:t>06</a:t>
            </a:r>
            <a:endParaRPr lang="en" dirty="0"/>
          </a:p>
        </p:txBody>
      </p:sp>
      <p:sp>
        <p:nvSpPr>
          <p:cNvPr id="21" name="Google Shape;1475;p37"/>
          <p:cNvSpPr txBox="1">
            <a:spLocks/>
          </p:cNvSpPr>
          <p:nvPr/>
        </p:nvSpPr>
        <p:spPr>
          <a:xfrm>
            <a:off x="6771620" y="1282394"/>
            <a:ext cx="10575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IBM Plex Mono"/>
              <a:buNone/>
              <a:defRPr sz="3000" b="1" i="0" u="none" strike="noStrike" cap="none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defRPr>
            </a:lvl9pPr>
          </a:lstStyle>
          <a:p>
            <a:r>
              <a:rPr lang="en" dirty="0" smtClean="0"/>
              <a:t>03</a:t>
            </a:r>
            <a:endParaRPr lang="en" dirty="0"/>
          </a:p>
        </p:txBody>
      </p:sp>
      <p:sp>
        <p:nvSpPr>
          <p:cNvPr id="22" name="Google Shape;1477;p37"/>
          <p:cNvSpPr txBox="1">
            <a:spLocks noGrp="1"/>
          </p:cNvSpPr>
          <p:nvPr>
            <p:ph type="subTitle" idx="13"/>
          </p:nvPr>
        </p:nvSpPr>
        <p:spPr>
          <a:xfrm>
            <a:off x="6771620" y="1870070"/>
            <a:ext cx="4057302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Methodology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" name="Google Shape;1546;p40"/>
          <p:cNvGrpSpPr/>
          <p:nvPr/>
        </p:nvGrpSpPr>
        <p:grpSpPr>
          <a:xfrm>
            <a:off x="-2765817" y="-2958610"/>
            <a:ext cx="8164418" cy="6343459"/>
            <a:chOff x="-2613417" y="-2806210"/>
            <a:chExt cx="8164418" cy="6343459"/>
          </a:xfrm>
        </p:grpSpPr>
        <p:grpSp>
          <p:nvGrpSpPr>
            <p:cNvPr id="1547" name="Google Shape;1547;p40"/>
            <p:cNvGrpSpPr/>
            <p:nvPr/>
          </p:nvGrpSpPr>
          <p:grpSpPr>
            <a:xfrm>
              <a:off x="-2613417" y="-2806210"/>
              <a:ext cx="8164418" cy="6343459"/>
              <a:chOff x="-2613417" y="-2806210"/>
              <a:chExt cx="8164418" cy="6343459"/>
            </a:xfrm>
          </p:grpSpPr>
          <p:grpSp>
            <p:nvGrpSpPr>
              <p:cNvPr id="1548" name="Google Shape;1548;p40"/>
              <p:cNvGrpSpPr/>
              <p:nvPr/>
            </p:nvGrpSpPr>
            <p:grpSpPr>
              <a:xfrm>
                <a:off x="-191059" y="95963"/>
                <a:ext cx="1538562" cy="971589"/>
                <a:chOff x="-191059" y="95963"/>
                <a:chExt cx="1538562" cy="971589"/>
              </a:xfrm>
            </p:grpSpPr>
            <p:grpSp>
              <p:nvGrpSpPr>
                <p:cNvPr id="1549" name="Google Shape;1549;p40"/>
                <p:cNvGrpSpPr/>
                <p:nvPr/>
              </p:nvGrpSpPr>
              <p:grpSpPr>
                <a:xfrm>
                  <a:off x="-191059" y="201619"/>
                  <a:ext cx="904284" cy="865933"/>
                  <a:chOff x="2038491" y="-937756"/>
                  <a:chExt cx="904284" cy="865933"/>
                </a:xfrm>
              </p:grpSpPr>
              <p:grpSp>
                <p:nvGrpSpPr>
                  <p:cNvPr id="1550" name="Google Shape;1550;p40"/>
                  <p:cNvGrpSpPr/>
                  <p:nvPr/>
                </p:nvGrpSpPr>
                <p:grpSpPr>
                  <a:xfrm>
                    <a:off x="2096570" y="-863491"/>
                    <a:ext cx="717621" cy="717392"/>
                    <a:chOff x="1483457" y="3953671"/>
                    <a:chExt cx="717621" cy="717392"/>
                  </a:xfrm>
                </p:grpSpPr>
                <p:sp>
                  <p:nvSpPr>
                    <p:cNvPr id="1551" name="Google Shape;1551;p40"/>
                    <p:cNvSpPr/>
                    <p:nvPr/>
                  </p:nvSpPr>
                  <p:spPr>
                    <a:xfrm>
                      <a:off x="1483457" y="425726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52" name="Google Shape;1552;p40"/>
                    <p:cNvSpPr/>
                    <p:nvPr/>
                  </p:nvSpPr>
                  <p:spPr>
                    <a:xfrm>
                      <a:off x="1559470" y="418148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53" name="Google Shape;1553;p40"/>
                    <p:cNvSpPr/>
                    <p:nvPr/>
                  </p:nvSpPr>
                  <p:spPr>
                    <a:xfrm>
                      <a:off x="1635483" y="4105239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1" y="381"/>
                          </a:lnTo>
                          <a:lnTo>
                            <a:pt x="26740" y="27120"/>
                          </a:lnTo>
                          <a:lnTo>
                            <a:pt x="27121" y="26755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54" name="Google Shape;1554;p40"/>
                    <p:cNvSpPr/>
                    <p:nvPr/>
                  </p:nvSpPr>
                  <p:spPr>
                    <a:xfrm>
                      <a:off x="1711267" y="402945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55" y="27121"/>
                          </a:lnTo>
                          <a:lnTo>
                            <a:pt x="27120" y="26755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55" name="Google Shape;1555;p40"/>
                    <p:cNvSpPr/>
                    <p:nvPr/>
                  </p:nvSpPr>
                  <p:spPr>
                    <a:xfrm>
                      <a:off x="1787280" y="395367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2" y="1"/>
                          </a:moveTo>
                          <a:lnTo>
                            <a:pt x="1" y="382"/>
                          </a:lnTo>
                          <a:lnTo>
                            <a:pt x="26740" y="27121"/>
                          </a:lnTo>
                          <a:lnTo>
                            <a:pt x="27121" y="26740"/>
                          </a:lnTo>
                          <a:lnTo>
                            <a:pt x="382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556" name="Google Shape;1556;p40"/>
                  <p:cNvSpPr/>
                  <p:nvPr/>
                </p:nvSpPr>
                <p:spPr>
                  <a:xfrm>
                    <a:off x="2038491" y="-937756"/>
                    <a:ext cx="904284" cy="86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902" h="35337" extrusionOk="0">
                        <a:moveTo>
                          <a:pt x="18449" y="1"/>
                        </a:moveTo>
                        <a:cubicBezTo>
                          <a:pt x="16409" y="1"/>
                          <a:pt x="14368" y="778"/>
                          <a:pt x="12814" y="2332"/>
                        </a:cubicBezTo>
                        <a:lnTo>
                          <a:pt x="3108" y="12037"/>
                        </a:lnTo>
                        <a:cubicBezTo>
                          <a:pt x="0" y="15145"/>
                          <a:pt x="0" y="20189"/>
                          <a:pt x="3108" y="23297"/>
                        </a:cubicBezTo>
                        <a:lnTo>
                          <a:pt x="12814" y="33017"/>
                        </a:lnTo>
                        <a:cubicBezTo>
                          <a:pt x="14368" y="34564"/>
                          <a:pt x="16405" y="35337"/>
                          <a:pt x="18443" y="35337"/>
                        </a:cubicBezTo>
                        <a:cubicBezTo>
                          <a:pt x="20481" y="35337"/>
                          <a:pt x="22519" y="34564"/>
                          <a:pt x="24073" y="33017"/>
                        </a:cubicBezTo>
                        <a:lnTo>
                          <a:pt x="33794" y="23297"/>
                        </a:lnTo>
                        <a:cubicBezTo>
                          <a:pt x="36902" y="20189"/>
                          <a:pt x="36902" y="15145"/>
                          <a:pt x="33794" y="12037"/>
                        </a:cubicBezTo>
                        <a:lnTo>
                          <a:pt x="24073" y="2332"/>
                        </a:lnTo>
                        <a:cubicBezTo>
                          <a:pt x="22527" y="778"/>
                          <a:pt x="20489" y="1"/>
                          <a:pt x="18449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lt1"/>
                      </a:gs>
                      <a:gs pos="18000">
                        <a:schemeClr val="lt1"/>
                      </a:gs>
                      <a:gs pos="56000">
                        <a:srgbClr val="FFFFFF">
                          <a:alpha val="0"/>
                        </a:srgbClr>
                      </a:gs>
                      <a:gs pos="74000">
                        <a:schemeClr val="lt1"/>
                      </a:gs>
                      <a:gs pos="100000">
                        <a:srgbClr val="0C0A9E">
                          <a:alpha val="20000"/>
                        </a:srgb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557" name="Google Shape;1557;p40"/>
                <p:cNvGrpSpPr/>
                <p:nvPr/>
              </p:nvGrpSpPr>
              <p:grpSpPr>
                <a:xfrm>
                  <a:off x="584533" y="95963"/>
                  <a:ext cx="473483" cy="453403"/>
                  <a:chOff x="2038491" y="-937756"/>
                  <a:chExt cx="904284" cy="865933"/>
                </a:xfrm>
              </p:grpSpPr>
              <p:grpSp>
                <p:nvGrpSpPr>
                  <p:cNvPr id="1558" name="Google Shape;1558;p40"/>
                  <p:cNvGrpSpPr/>
                  <p:nvPr/>
                </p:nvGrpSpPr>
                <p:grpSpPr>
                  <a:xfrm>
                    <a:off x="2096570" y="-863491"/>
                    <a:ext cx="717621" cy="717392"/>
                    <a:chOff x="1483457" y="3953671"/>
                    <a:chExt cx="717621" cy="717392"/>
                  </a:xfrm>
                </p:grpSpPr>
                <p:sp>
                  <p:nvSpPr>
                    <p:cNvPr id="1559" name="Google Shape;1559;p40"/>
                    <p:cNvSpPr/>
                    <p:nvPr/>
                  </p:nvSpPr>
                  <p:spPr>
                    <a:xfrm>
                      <a:off x="1483457" y="425726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60" name="Google Shape;1560;p40"/>
                    <p:cNvSpPr/>
                    <p:nvPr/>
                  </p:nvSpPr>
                  <p:spPr>
                    <a:xfrm>
                      <a:off x="1559470" y="418148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61" name="Google Shape;1561;p40"/>
                    <p:cNvSpPr/>
                    <p:nvPr/>
                  </p:nvSpPr>
                  <p:spPr>
                    <a:xfrm>
                      <a:off x="1635483" y="4105239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1" y="381"/>
                          </a:lnTo>
                          <a:lnTo>
                            <a:pt x="26740" y="27120"/>
                          </a:lnTo>
                          <a:lnTo>
                            <a:pt x="27121" y="26755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62" name="Google Shape;1562;p40"/>
                    <p:cNvSpPr/>
                    <p:nvPr/>
                  </p:nvSpPr>
                  <p:spPr>
                    <a:xfrm>
                      <a:off x="1711267" y="402945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55" y="27121"/>
                          </a:lnTo>
                          <a:lnTo>
                            <a:pt x="27120" y="26755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63" name="Google Shape;1563;p40"/>
                    <p:cNvSpPr/>
                    <p:nvPr/>
                  </p:nvSpPr>
                  <p:spPr>
                    <a:xfrm>
                      <a:off x="1787280" y="395367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2" y="1"/>
                          </a:moveTo>
                          <a:lnTo>
                            <a:pt x="1" y="382"/>
                          </a:lnTo>
                          <a:lnTo>
                            <a:pt x="26740" y="27121"/>
                          </a:lnTo>
                          <a:lnTo>
                            <a:pt x="27121" y="26740"/>
                          </a:lnTo>
                          <a:lnTo>
                            <a:pt x="382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564" name="Google Shape;1564;p40"/>
                  <p:cNvSpPr/>
                  <p:nvPr/>
                </p:nvSpPr>
                <p:spPr>
                  <a:xfrm>
                    <a:off x="2038491" y="-937756"/>
                    <a:ext cx="904284" cy="86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902" h="35337" extrusionOk="0">
                        <a:moveTo>
                          <a:pt x="18449" y="1"/>
                        </a:moveTo>
                        <a:cubicBezTo>
                          <a:pt x="16409" y="1"/>
                          <a:pt x="14368" y="778"/>
                          <a:pt x="12814" y="2332"/>
                        </a:cubicBezTo>
                        <a:lnTo>
                          <a:pt x="3108" y="12037"/>
                        </a:lnTo>
                        <a:cubicBezTo>
                          <a:pt x="0" y="15145"/>
                          <a:pt x="0" y="20189"/>
                          <a:pt x="3108" y="23297"/>
                        </a:cubicBezTo>
                        <a:lnTo>
                          <a:pt x="12814" y="33017"/>
                        </a:lnTo>
                        <a:cubicBezTo>
                          <a:pt x="14368" y="34564"/>
                          <a:pt x="16405" y="35337"/>
                          <a:pt x="18443" y="35337"/>
                        </a:cubicBezTo>
                        <a:cubicBezTo>
                          <a:pt x="20481" y="35337"/>
                          <a:pt x="22519" y="34564"/>
                          <a:pt x="24073" y="33017"/>
                        </a:cubicBezTo>
                        <a:lnTo>
                          <a:pt x="33794" y="23297"/>
                        </a:lnTo>
                        <a:cubicBezTo>
                          <a:pt x="36902" y="20189"/>
                          <a:pt x="36902" y="15145"/>
                          <a:pt x="33794" y="12037"/>
                        </a:cubicBezTo>
                        <a:lnTo>
                          <a:pt x="24073" y="2332"/>
                        </a:lnTo>
                        <a:cubicBezTo>
                          <a:pt x="22527" y="778"/>
                          <a:pt x="20489" y="1"/>
                          <a:pt x="18449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lt1"/>
                      </a:gs>
                      <a:gs pos="18000">
                        <a:schemeClr val="lt1"/>
                      </a:gs>
                      <a:gs pos="56000">
                        <a:srgbClr val="FFFFFF">
                          <a:alpha val="0"/>
                        </a:srgbClr>
                      </a:gs>
                      <a:gs pos="74000">
                        <a:schemeClr val="lt1"/>
                      </a:gs>
                      <a:gs pos="100000">
                        <a:srgbClr val="0C0A9E">
                          <a:alpha val="20000"/>
                        </a:srgb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565" name="Google Shape;1565;p40"/>
                <p:cNvGrpSpPr/>
                <p:nvPr/>
              </p:nvGrpSpPr>
              <p:grpSpPr>
                <a:xfrm>
                  <a:off x="530445" y="481913"/>
                  <a:ext cx="473483" cy="453403"/>
                  <a:chOff x="2038491" y="-937756"/>
                  <a:chExt cx="904284" cy="865933"/>
                </a:xfrm>
              </p:grpSpPr>
              <p:grpSp>
                <p:nvGrpSpPr>
                  <p:cNvPr id="1566" name="Google Shape;1566;p40"/>
                  <p:cNvGrpSpPr/>
                  <p:nvPr/>
                </p:nvGrpSpPr>
                <p:grpSpPr>
                  <a:xfrm>
                    <a:off x="2096570" y="-863491"/>
                    <a:ext cx="717621" cy="717392"/>
                    <a:chOff x="1483457" y="3953671"/>
                    <a:chExt cx="717621" cy="717392"/>
                  </a:xfrm>
                </p:grpSpPr>
                <p:sp>
                  <p:nvSpPr>
                    <p:cNvPr id="1567" name="Google Shape;1567;p40"/>
                    <p:cNvSpPr/>
                    <p:nvPr/>
                  </p:nvSpPr>
                  <p:spPr>
                    <a:xfrm>
                      <a:off x="1483457" y="425726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68" name="Google Shape;1568;p40"/>
                    <p:cNvSpPr/>
                    <p:nvPr/>
                  </p:nvSpPr>
                  <p:spPr>
                    <a:xfrm>
                      <a:off x="1559470" y="418148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69" name="Google Shape;1569;p40"/>
                    <p:cNvSpPr/>
                    <p:nvPr/>
                  </p:nvSpPr>
                  <p:spPr>
                    <a:xfrm>
                      <a:off x="1635483" y="4105239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1" y="381"/>
                          </a:lnTo>
                          <a:lnTo>
                            <a:pt x="26740" y="27120"/>
                          </a:lnTo>
                          <a:lnTo>
                            <a:pt x="27121" y="26755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70" name="Google Shape;1570;p40"/>
                    <p:cNvSpPr/>
                    <p:nvPr/>
                  </p:nvSpPr>
                  <p:spPr>
                    <a:xfrm>
                      <a:off x="1711267" y="402945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55" y="27121"/>
                          </a:lnTo>
                          <a:lnTo>
                            <a:pt x="27120" y="26755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71" name="Google Shape;1571;p40"/>
                    <p:cNvSpPr/>
                    <p:nvPr/>
                  </p:nvSpPr>
                  <p:spPr>
                    <a:xfrm>
                      <a:off x="1787280" y="395367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2" y="1"/>
                          </a:moveTo>
                          <a:lnTo>
                            <a:pt x="1" y="382"/>
                          </a:lnTo>
                          <a:lnTo>
                            <a:pt x="26740" y="27121"/>
                          </a:lnTo>
                          <a:lnTo>
                            <a:pt x="27121" y="26740"/>
                          </a:lnTo>
                          <a:lnTo>
                            <a:pt x="382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572" name="Google Shape;1572;p40"/>
                  <p:cNvSpPr/>
                  <p:nvPr/>
                </p:nvSpPr>
                <p:spPr>
                  <a:xfrm>
                    <a:off x="2038491" y="-937756"/>
                    <a:ext cx="904284" cy="86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902" h="35337" extrusionOk="0">
                        <a:moveTo>
                          <a:pt x="18449" y="1"/>
                        </a:moveTo>
                        <a:cubicBezTo>
                          <a:pt x="16409" y="1"/>
                          <a:pt x="14368" y="778"/>
                          <a:pt x="12814" y="2332"/>
                        </a:cubicBezTo>
                        <a:lnTo>
                          <a:pt x="3108" y="12037"/>
                        </a:lnTo>
                        <a:cubicBezTo>
                          <a:pt x="0" y="15145"/>
                          <a:pt x="0" y="20189"/>
                          <a:pt x="3108" y="23297"/>
                        </a:cubicBezTo>
                        <a:lnTo>
                          <a:pt x="12814" y="33017"/>
                        </a:lnTo>
                        <a:cubicBezTo>
                          <a:pt x="14368" y="34564"/>
                          <a:pt x="16405" y="35337"/>
                          <a:pt x="18443" y="35337"/>
                        </a:cubicBezTo>
                        <a:cubicBezTo>
                          <a:pt x="20481" y="35337"/>
                          <a:pt x="22519" y="34564"/>
                          <a:pt x="24073" y="33017"/>
                        </a:cubicBezTo>
                        <a:lnTo>
                          <a:pt x="33794" y="23297"/>
                        </a:lnTo>
                        <a:cubicBezTo>
                          <a:pt x="36902" y="20189"/>
                          <a:pt x="36902" y="15145"/>
                          <a:pt x="33794" y="12037"/>
                        </a:cubicBezTo>
                        <a:lnTo>
                          <a:pt x="24073" y="2332"/>
                        </a:lnTo>
                        <a:cubicBezTo>
                          <a:pt x="22527" y="778"/>
                          <a:pt x="20489" y="1"/>
                          <a:pt x="18449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lt1"/>
                      </a:gs>
                      <a:gs pos="18000">
                        <a:schemeClr val="lt1"/>
                      </a:gs>
                      <a:gs pos="56000">
                        <a:srgbClr val="FFFFFF">
                          <a:alpha val="0"/>
                        </a:srgbClr>
                      </a:gs>
                      <a:gs pos="74000">
                        <a:schemeClr val="lt1"/>
                      </a:gs>
                      <a:gs pos="100000">
                        <a:srgbClr val="0C0A9E">
                          <a:alpha val="20000"/>
                        </a:srgb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573" name="Google Shape;1573;p40"/>
                <p:cNvGrpSpPr/>
                <p:nvPr/>
              </p:nvGrpSpPr>
              <p:grpSpPr>
                <a:xfrm>
                  <a:off x="874020" y="312788"/>
                  <a:ext cx="473483" cy="453403"/>
                  <a:chOff x="2038491" y="-937756"/>
                  <a:chExt cx="904284" cy="865933"/>
                </a:xfrm>
              </p:grpSpPr>
              <p:grpSp>
                <p:nvGrpSpPr>
                  <p:cNvPr id="1574" name="Google Shape;1574;p40"/>
                  <p:cNvGrpSpPr/>
                  <p:nvPr/>
                </p:nvGrpSpPr>
                <p:grpSpPr>
                  <a:xfrm>
                    <a:off x="2096570" y="-863491"/>
                    <a:ext cx="717621" cy="717392"/>
                    <a:chOff x="1483457" y="3953671"/>
                    <a:chExt cx="717621" cy="717392"/>
                  </a:xfrm>
                </p:grpSpPr>
                <p:sp>
                  <p:nvSpPr>
                    <p:cNvPr id="1575" name="Google Shape;1575;p40"/>
                    <p:cNvSpPr/>
                    <p:nvPr/>
                  </p:nvSpPr>
                  <p:spPr>
                    <a:xfrm>
                      <a:off x="1483457" y="425726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76" name="Google Shape;1576;p40"/>
                    <p:cNvSpPr/>
                    <p:nvPr/>
                  </p:nvSpPr>
                  <p:spPr>
                    <a:xfrm>
                      <a:off x="1559470" y="418148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0" y="382"/>
                          </a:lnTo>
                          <a:lnTo>
                            <a:pt x="26739" y="27121"/>
                          </a:lnTo>
                          <a:lnTo>
                            <a:pt x="27120" y="26740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77" name="Google Shape;1577;p40"/>
                    <p:cNvSpPr/>
                    <p:nvPr/>
                  </p:nvSpPr>
                  <p:spPr>
                    <a:xfrm>
                      <a:off x="1635483" y="4105239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66" y="1"/>
                          </a:moveTo>
                          <a:lnTo>
                            <a:pt x="1" y="381"/>
                          </a:lnTo>
                          <a:lnTo>
                            <a:pt x="26740" y="27120"/>
                          </a:lnTo>
                          <a:lnTo>
                            <a:pt x="27121" y="26755"/>
                          </a:lnTo>
                          <a:lnTo>
                            <a:pt x="366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78" name="Google Shape;1578;p40"/>
                    <p:cNvSpPr/>
                    <p:nvPr/>
                  </p:nvSpPr>
                  <p:spPr>
                    <a:xfrm>
                      <a:off x="1711267" y="4029455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1" y="1"/>
                          </a:moveTo>
                          <a:lnTo>
                            <a:pt x="0" y="382"/>
                          </a:lnTo>
                          <a:lnTo>
                            <a:pt x="26755" y="27121"/>
                          </a:lnTo>
                          <a:lnTo>
                            <a:pt x="27120" y="26755"/>
                          </a:lnTo>
                          <a:lnTo>
                            <a:pt x="381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79" name="Google Shape;1579;p40"/>
                    <p:cNvSpPr/>
                    <p:nvPr/>
                  </p:nvSpPr>
                  <p:spPr>
                    <a:xfrm>
                      <a:off x="1787280" y="3953671"/>
                      <a:ext cx="413799" cy="413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21" h="27121" extrusionOk="0">
                          <a:moveTo>
                            <a:pt x="382" y="1"/>
                          </a:moveTo>
                          <a:lnTo>
                            <a:pt x="1" y="382"/>
                          </a:lnTo>
                          <a:lnTo>
                            <a:pt x="26740" y="27121"/>
                          </a:lnTo>
                          <a:lnTo>
                            <a:pt x="27121" y="26740"/>
                          </a:lnTo>
                          <a:lnTo>
                            <a:pt x="382" y="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lt1">
                            <a:alpha val="46820"/>
                          </a:schemeClr>
                        </a:gs>
                        <a:gs pos="22000">
                          <a:schemeClr val="lt1">
                            <a:alpha val="46820"/>
                          </a:schemeClr>
                        </a:gs>
                        <a:gs pos="45000">
                          <a:srgbClr val="FFFFFF">
                            <a:alpha val="0"/>
                            <a:alpha val="46820"/>
                          </a:srgbClr>
                        </a:gs>
                        <a:gs pos="100000">
                          <a:srgbClr val="0C0A9E">
                            <a:alpha val="50196"/>
                            <a:alpha val="46820"/>
                          </a:srgbClr>
                        </a:gs>
                      </a:gsLst>
                      <a:lin ang="2698631" scaled="0"/>
                    </a:gra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580" name="Google Shape;1580;p40"/>
                  <p:cNvSpPr/>
                  <p:nvPr/>
                </p:nvSpPr>
                <p:spPr>
                  <a:xfrm>
                    <a:off x="2038491" y="-937756"/>
                    <a:ext cx="904284" cy="86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902" h="35337" extrusionOk="0">
                        <a:moveTo>
                          <a:pt x="18449" y="1"/>
                        </a:moveTo>
                        <a:cubicBezTo>
                          <a:pt x="16409" y="1"/>
                          <a:pt x="14368" y="778"/>
                          <a:pt x="12814" y="2332"/>
                        </a:cubicBezTo>
                        <a:lnTo>
                          <a:pt x="3108" y="12037"/>
                        </a:lnTo>
                        <a:cubicBezTo>
                          <a:pt x="0" y="15145"/>
                          <a:pt x="0" y="20189"/>
                          <a:pt x="3108" y="23297"/>
                        </a:cubicBezTo>
                        <a:lnTo>
                          <a:pt x="12814" y="33017"/>
                        </a:lnTo>
                        <a:cubicBezTo>
                          <a:pt x="14368" y="34564"/>
                          <a:pt x="16405" y="35337"/>
                          <a:pt x="18443" y="35337"/>
                        </a:cubicBezTo>
                        <a:cubicBezTo>
                          <a:pt x="20481" y="35337"/>
                          <a:pt x="22519" y="34564"/>
                          <a:pt x="24073" y="33017"/>
                        </a:cubicBezTo>
                        <a:lnTo>
                          <a:pt x="33794" y="23297"/>
                        </a:lnTo>
                        <a:cubicBezTo>
                          <a:pt x="36902" y="20189"/>
                          <a:pt x="36902" y="15145"/>
                          <a:pt x="33794" y="12037"/>
                        </a:cubicBezTo>
                        <a:lnTo>
                          <a:pt x="24073" y="2332"/>
                        </a:lnTo>
                        <a:cubicBezTo>
                          <a:pt x="22527" y="778"/>
                          <a:pt x="20489" y="1"/>
                          <a:pt x="18449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lt1"/>
                      </a:gs>
                      <a:gs pos="18000">
                        <a:schemeClr val="lt1"/>
                      </a:gs>
                      <a:gs pos="56000">
                        <a:srgbClr val="FFFFFF">
                          <a:alpha val="0"/>
                        </a:srgbClr>
                      </a:gs>
                      <a:gs pos="74000">
                        <a:schemeClr val="lt1"/>
                      </a:gs>
                      <a:gs pos="100000">
                        <a:srgbClr val="0C0A9E">
                          <a:alpha val="20000"/>
                        </a:srgb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581" name="Google Shape;1581;p40"/>
              <p:cNvGrpSpPr/>
              <p:nvPr/>
            </p:nvGrpSpPr>
            <p:grpSpPr>
              <a:xfrm rot="-7479050">
                <a:off x="-2051246" y="-1642948"/>
                <a:ext cx="4889863" cy="3931229"/>
                <a:chOff x="7103825" y="-713112"/>
                <a:chExt cx="3785226" cy="3043150"/>
              </a:xfrm>
            </p:grpSpPr>
            <p:sp>
              <p:nvSpPr>
                <p:cNvPr id="1582" name="Google Shape;1582;p40"/>
                <p:cNvSpPr/>
                <p:nvPr/>
              </p:nvSpPr>
              <p:spPr>
                <a:xfrm rot="-3600017">
                  <a:off x="7761095" y="-21"/>
                  <a:ext cx="2152450" cy="1864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285" h="44413" extrusionOk="0">
                      <a:moveTo>
                        <a:pt x="12814" y="0"/>
                      </a:moveTo>
                      <a:lnTo>
                        <a:pt x="0" y="22199"/>
                      </a:lnTo>
                      <a:lnTo>
                        <a:pt x="12814" y="44413"/>
                      </a:lnTo>
                      <a:lnTo>
                        <a:pt x="38471" y="44413"/>
                      </a:lnTo>
                      <a:lnTo>
                        <a:pt x="51285" y="22199"/>
                      </a:lnTo>
                      <a:lnTo>
                        <a:pt x="3847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1"/>
                    </a:gs>
                    <a:gs pos="22000">
                      <a:schemeClr val="lt1"/>
                    </a:gs>
                    <a:gs pos="45000">
                      <a:srgbClr val="FFFFFF">
                        <a:alpha val="0"/>
                      </a:srgbClr>
                    </a:gs>
                    <a:gs pos="100000">
                      <a:srgbClr val="0C0A9E">
                        <a:alpha val="50196"/>
                      </a:srgbClr>
                    </a:gs>
                  </a:gsLst>
                  <a:lin ang="2700006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pic>
              <p:nvPicPr>
                <p:cNvPr id="1583" name="Google Shape;1583;p40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t="17657" b="17663"/>
                <a:stretch/>
              </p:blipFill>
              <p:spPr>
                <a:xfrm>
                  <a:off x="7103825" y="-713112"/>
                  <a:ext cx="3785226" cy="28889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584" name="Google Shape;1584;p40"/>
              <p:cNvGrpSpPr/>
              <p:nvPr/>
            </p:nvGrpSpPr>
            <p:grpSpPr>
              <a:xfrm>
                <a:off x="-640220" y="-2653973"/>
                <a:ext cx="6191222" cy="6191222"/>
                <a:chOff x="-640220" y="-2502423"/>
                <a:chExt cx="6191222" cy="6191222"/>
              </a:xfrm>
            </p:grpSpPr>
            <p:sp>
              <p:nvSpPr>
                <p:cNvPr id="1585" name="Google Shape;1585;p40"/>
                <p:cNvSpPr/>
                <p:nvPr/>
              </p:nvSpPr>
              <p:spPr>
                <a:xfrm rot="-8100000">
                  <a:off x="452224" y="-1781500"/>
                  <a:ext cx="4006334" cy="474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78" h="115794" extrusionOk="0">
                      <a:moveTo>
                        <a:pt x="97449" y="0"/>
                      </a:moveTo>
                      <a:lnTo>
                        <a:pt x="76805" y="20645"/>
                      </a:lnTo>
                      <a:lnTo>
                        <a:pt x="76744" y="20691"/>
                      </a:lnTo>
                      <a:lnTo>
                        <a:pt x="76744" y="35927"/>
                      </a:lnTo>
                      <a:lnTo>
                        <a:pt x="63107" y="49563"/>
                      </a:lnTo>
                      <a:lnTo>
                        <a:pt x="63077" y="49608"/>
                      </a:lnTo>
                      <a:lnTo>
                        <a:pt x="63077" y="56571"/>
                      </a:lnTo>
                      <a:lnTo>
                        <a:pt x="61005" y="58659"/>
                      </a:lnTo>
                      <a:lnTo>
                        <a:pt x="61005" y="62407"/>
                      </a:lnTo>
                      <a:lnTo>
                        <a:pt x="52473" y="70939"/>
                      </a:lnTo>
                      <a:lnTo>
                        <a:pt x="52412" y="70969"/>
                      </a:lnTo>
                      <a:lnTo>
                        <a:pt x="52412" y="78541"/>
                      </a:lnTo>
                      <a:lnTo>
                        <a:pt x="46912" y="84057"/>
                      </a:lnTo>
                      <a:lnTo>
                        <a:pt x="46912" y="89633"/>
                      </a:lnTo>
                      <a:lnTo>
                        <a:pt x="33123" y="103406"/>
                      </a:lnTo>
                      <a:lnTo>
                        <a:pt x="12174" y="103406"/>
                      </a:lnTo>
                      <a:lnTo>
                        <a:pt x="0" y="115565"/>
                      </a:lnTo>
                      <a:lnTo>
                        <a:pt x="229" y="115793"/>
                      </a:lnTo>
                      <a:lnTo>
                        <a:pt x="12280" y="103711"/>
                      </a:lnTo>
                      <a:lnTo>
                        <a:pt x="33245" y="103711"/>
                      </a:lnTo>
                      <a:lnTo>
                        <a:pt x="47155" y="89801"/>
                      </a:lnTo>
                      <a:lnTo>
                        <a:pt x="47216" y="89770"/>
                      </a:lnTo>
                      <a:lnTo>
                        <a:pt x="47216" y="84179"/>
                      </a:lnTo>
                      <a:lnTo>
                        <a:pt x="52732" y="78663"/>
                      </a:lnTo>
                      <a:lnTo>
                        <a:pt x="52732" y="71106"/>
                      </a:lnTo>
                      <a:lnTo>
                        <a:pt x="61264" y="62574"/>
                      </a:lnTo>
                      <a:lnTo>
                        <a:pt x="61310" y="62513"/>
                      </a:lnTo>
                      <a:lnTo>
                        <a:pt x="61310" y="58780"/>
                      </a:lnTo>
                      <a:lnTo>
                        <a:pt x="63382" y="56708"/>
                      </a:lnTo>
                      <a:lnTo>
                        <a:pt x="63382" y="49730"/>
                      </a:lnTo>
                      <a:lnTo>
                        <a:pt x="77018" y="36109"/>
                      </a:lnTo>
                      <a:lnTo>
                        <a:pt x="77048" y="36064"/>
                      </a:lnTo>
                      <a:lnTo>
                        <a:pt x="77048" y="20828"/>
                      </a:lnTo>
                      <a:lnTo>
                        <a:pt x="97678" y="198"/>
                      </a:lnTo>
                      <a:lnTo>
                        <a:pt x="97449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6" name="Google Shape;1586;p40"/>
                <p:cNvSpPr/>
                <p:nvPr/>
              </p:nvSpPr>
              <p:spPr>
                <a:xfrm rot="-8100000">
                  <a:off x="83608" y="-617740"/>
                  <a:ext cx="2925242" cy="3057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20" h="74550" extrusionOk="0">
                      <a:moveTo>
                        <a:pt x="71091" y="0"/>
                      </a:moveTo>
                      <a:lnTo>
                        <a:pt x="59679" y="11397"/>
                      </a:lnTo>
                      <a:lnTo>
                        <a:pt x="54895" y="11397"/>
                      </a:lnTo>
                      <a:lnTo>
                        <a:pt x="41015" y="25307"/>
                      </a:lnTo>
                      <a:lnTo>
                        <a:pt x="40954" y="25337"/>
                      </a:lnTo>
                      <a:lnTo>
                        <a:pt x="40954" y="42325"/>
                      </a:lnTo>
                      <a:lnTo>
                        <a:pt x="31767" y="51528"/>
                      </a:lnTo>
                      <a:lnTo>
                        <a:pt x="31721" y="51574"/>
                      </a:lnTo>
                      <a:lnTo>
                        <a:pt x="31721" y="59237"/>
                      </a:lnTo>
                      <a:lnTo>
                        <a:pt x="22824" y="68135"/>
                      </a:lnTo>
                      <a:lnTo>
                        <a:pt x="6186" y="68135"/>
                      </a:lnTo>
                      <a:lnTo>
                        <a:pt x="0" y="74321"/>
                      </a:lnTo>
                      <a:lnTo>
                        <a:pt x="229" y="74549"/>
                      </a:lnTo>
                      <a:lnTo>
                        <a:pt x="6323" y="68455"/>
                      </a:lnTo>
                      <a:lnTo>
                        <a:pt x="22945" y="68455"/>
                      </a:lnTo>
                      <a:lnTo>
                        <a:pt x="31980" y="59420"/>
                      </a:lnTo>
                      <a:lnTo>
                        <a:pt x="32026" y="59374"/>
                      </a:lnTo>
                      <a:lnTo>
                        <a:pt x="32026" y="51695"/>
                      </a:lnTo>
                      <a:lnTo>
                        <a:pt x="41229" y="42508"/>
                      </a:lnTo>
                      <a:lnTo>
                        <a:pt x="41259" y="42463"/>
                      </a:lnTo>
                      <a:lnTo>
                        <a:pt x="41259" y="25475"/>
                      </a:lnTo>
                      <a:lnTo>
                        <a:pt x="55032" y="11732"/>
                      </a:lnTo>
                      <a:lnTo>
                        <a:pt x="59786" y="11732"/>
                      </a:lnTo>
                      <a:lnTo>
                        <a:pt x="71320" y="213"/>
                      </a:lnTo>
                      <a:lnTo>
                        <a:pt x="7109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dk2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587" name="Google Shape;1587;p40"/>
            <p:cNvGrpSpPr/>
            <p:nvPr/>
          </p:nvGrpSpPr>
          <p:grpSpPr>
            <a:xfrm>
              <a:off x="-12" y="-195650"/>
              <a:ext cx="439200" cy="439100"/>
              <a:chOff x="1101075" y="2142375"/>
              <a:chExt cx="439200" cy="439100"/>
            </a:xfrm>
          </p:grpSpPr>
          <p:sp>
            <p:nvSpPr>
              <p:cNvPr id="1588" name="Google Shape;1588;p40"/>
              <p:cNvSpPr/>
              <p:nvPr/>
            </p:nvSpPr>
            <p:spPr>
              <a:xfrm>
                <a:off x="1101075" y="2142375"/>
                <a:ext cx="439200" cy="439100"/>
              </a:xfrm>
              <a:custGeom>
                <a:avLst/>
                <a:gdLst/>
                <a:ahLst/>
                <a:cxnLst/>
                <a:rect l="l" t="t" r="r" b="b"/>
                <a:pathLst>
                  <a:path w="17568" h="17564" extrusionOk="0">
                    <a:moveTo>
                      <a:pt x="8792" y="1291"/>
                    </a:moveTo>
                    <a:cubicBezTo>
                      <a:pt x="10711" y="1291"/>
                      <a:pt x="12631" y="2008"/>
                      <a:pt x="14094" y="3501"/>
                    </a:cubicBezTo>
                    <a:cubicBezTo>
                      <a:pt x="15526" y="4902"/>
                      <a:pt x="16303" y="6807"/>
                      <a:pt x="16303" y="8803"/>
                    </a:cubicBezTo>
                    <a:cubicBezTo>
                      <a:pt x="16303" y="10814"/>
                      <a:pt x="15526" y="12688"/>
                      <a:pt x="14094" y="14120"/>
                    </a:cubicBezTo>
                    <a:cubicBezTo>
                      <a:pt x="12692" y="15552"/>
                      <a:pt x="10788" y="16329"/>
                      <a:pt x="8792" y="16329"/>
                    </a:cubicBezTo>
                    <a:cubicBezTo>
                      <a:pt x="6780" y="16329"/>
                      <a:pt x="4906" y="15552"/>
                      <a:pt x="3474" y="14120"/>
                    </a:cubicBezTo>
                    <a:cubicBezTo>
                      <a:pt x="2042" y="12718"/>
                      <a:pt x="1265" y="10814"/>
                      <a:pt x="1265" y="8803"/>
                    </a:cubicBezTo>
                    <a:cubicBezTo>
                      <a:pt x="1265" y="6807"/>
                      <a:pt x="2042" y="4918"/>
                      <a:pt x="3474" y="3501"/>
                    </a:cubicBezTo>
                    <a:cubicBezTo>
                      <a:pt x="4937" y="2023"/>
                      <a:pt x="6857" y="1291"/>
                      <a:pt x="8792" y="1291"/>
                    </a:cubicBezTo>
                    <a:close/>
                    <a:moveTo>
                      <a:pt x="8784" y="0"/>
                    </a:moveTo>
                    <a:cubicBezTo>
                      <a:pt x="6537" y="0"/>
                      <a:pt x="4289" y="857"/>
                      <a:pt x="2575" y="2571"/>
                    </a:cubicBezTo>
                    <a:cubicBezTo>
                      <a:pt x="915" y="4232"/>
                      <a:pt x="1" y="6441"/>
                      <a:pt x="1" y="8788"/>
                    </a:cubicBezTo>
                    <a:cubicBezTo>
                      <a:pt x="1" y="11134"/>
                      <a:pt x="915" y="13343"/>
                      <a:pt x="2575" y="15004"/>
                    </a:cubicBezTo>
                    <a:cubicBezTo>
                      <a:pt x="4236" y="16649"/>
                      <a:pt x="6445" y="17563"/>
                      <a:pt x="8792" y="17563"/>
                    </a:cubicBezTo>
                    <a:cubicBezTo>
                      <a:pt x="11123" y="17563"/>
                      <a:pt x="13332" y="16649"/>
                      <a:pt x="14993" y="15004"/>
                    </a:cubicBezTo>
                    <a:cubicBezTo>
                      <a:pt x="16653" y="13343"/>
                      <a:pt x="17568" y="11134"/>
                      <a:pt x="17568" y="8788"/>
                    </a:cubicBezTo>
                    <a:cubicBezTo>
                      <a:pt x="17568" y="6441"/>
                      <a:pt x="16653" y="4232"/>
                      <a:pt x="14993" y="2571"/>
                    </a:cubicBezTo>
                    <a:cubicBezTo>
                      <a:pt x="13279" y="857"/>
                      <a:pt x="11031" y="0"/>
                      <a:pt x="8784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40"/>
              <p:cNvSpPr/>
              <p:nvPr/>
            </p:nvSpPr>
            <p:spPr>
              <a:xfrm>
                <a:off x="1189450" y="2242350"/>
                <a:ext cx="262850" cy="239700"/>
              </a:xfrm>
              <a:custGeom>
                <a:avLst/>
                <a:gdLst/>
                <a:ahLst/>
                <a:cxnLst/>
                <a:rect l="l" t="t" r="r" b="b"/>
                <a:pathLst>
                  <a:path w="10514" h="9588" extrusionOk="0">
                    <a:moveTo>
                      <a:pt x="5257" y="1269"/>
                    </a:moveTo>
                    <a:cubicBezTo>
                      <a:pt x="6171" y="1269"/>
                      <a:pt x="7054" y="1604"/>
                      <a:pt x="7771" y="2290"/>
                    </a:cubicBezTo>
                    <a:cubicBezTo>
                      <a:pt x="9127" y="3692"/>
                      <a:pt x="9127" y="5931"/>
                      <a:pt x="7771" y="7302"/>
                    </a:cubicBezTo>
                    <a:cubicBezTo>
                      <a:pt x="7070" y="7988"/>
                      <a:pt x="6159" y="8331"/>
                      <a:pt x="5253" y="8331"/>
                    </a:cubicBezTo>
                    <a:cubicBezTo>
                      <a:pt x="4346" y="8331"/>
                      <a:pt x="3444" y="7988"/>
                      <a:pt x="2758" y="7302"/>
                    </a:cubicBezTo>
                    <a:cubicBezTo>
                      <a:pt x="1387" y="5916"/>
                      <a:pt x="1387" y="3661"/>
                      <a:pt x="2758" y="2290"/>
                    </a:cubicBezTo>
                    <a:cubicBezTo>
                      <a:pt x="3444" y="1604"/>
                      <a:pt x="4342" y="1269"/>
                      <a:pt x="5257" y="1269"/>
                    </a:cubicBezTo>
                    <a:close/>
                    <a:moveTo>
                      <a:pt x="5255" y="1"/>
                    </a:moveTo>
                    <a:cubicBezTo>
                      <a:pt x="4026" y="1"/>
                      <a:pt x="2796" y="469"/>
                      <a:pt x="1859" y="1406"/>
                    </a:cubicBezTo>
                    <a:cubicBezTo>
                      <a:pt x="0" y="3265"/>
                      <a:pt x="0" y="6312"/>
                      <a:pt x="1859" y="8186"/>
                    </a:cubicBezTo>
                    <a:cubicBezTo>
                      <a:pt x="2788" y="9116"/>
                      <a:pt x="4038" y="9588"/>
                      <a:pt x="5257" y="9588"/>
                    </a:cubicBezTo>
                    <a:cubicBezTo>
                      <a:pt x="6491" y="9588"/>
                      <a:pt x="7710" y="9131"/>
                      <a:pt x="8639" y="8186"/>
                    </a:cubicBezTo>
                    <a:cubicBezTo>
                      <a:pt x="10513" y="6312"/>
                      <a:pt x="10513" y="3265"/>
                      <a:pt x="8639" y="1406"/>
                    </a:cubicBezTo>
                    <a:cubicBezTo>
                      <a:pt x="7710" y="469"/>
                      <a:pt x="6483" y="1"/>
                      <a:pt x="5255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590" name="Google Shape;1590;p40"/>
          <p:cNvGrpSpPr/>
          <p:nvPr/>
        </p:nvGrpSpPr>
        <p:grpSpPr>
          <a:xfrm>
            <a:off x="4605344" y="2412775"/>
            <a:ext cx="5765856" cy="4103650"/>
            <a:chOff x="4452944" y="2184175"/>
            <a:chExt cx="5765856" cy="4103650"/>
          </a:xfrm>
        </p:grpSpPr>
        <p:pic>
          <p:nvPicPr>
            <p:cNvPr id="1591" name="Google Shape;1591;p40"/>
            <p:cNvPicPr preferRelativeResize="0"/>
            <p:nvPr/>
          </p:nvPicPr>
          <p:blipFill rotWithShape="1">
            <a:blip r:embed="rId4">
              <a:alphaModFix/>
            </a:blip>
            <a:srcRect l="16960" t="24718" r="7121" b="26177"/>
            <a:stretch/>
          </p:blipFill>
          <p:spPr>
            <a:xfrm rot="-5400000" flipH="1">
              <a:off x="6600975" y="2670000"/>
              <a:ext cx="4103650" cy="3132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592" name="Google Shape;1592;p40"/>
            <p:cNvGrpSpPr/>
            <p:nvPr/>
          </p:nvGrpSpPr>
          <p:grpSpPr>
            <a:xfrm rot="-5400000" flipH="1">
              <a:off x="8074852" y="4089881"/>
              <a:ext cx="1478405" cy="1186772"/>
              <a:chOff x="7945225" y="4302000"/>
              <a:chExt cx="904666" cy="726121"/>
            </a:xfrm>
          </p:grpSpPr>
          <p:sp>
            <p:nvSpPr>
              <p:cNvPr id="1593" name="Google Shape;1593;p40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40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40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96" name="Google Shape;1596;p40"/>
            <p:cNvSpPr/>
            <p:nvPr/>
          </p:nvSpPr>
          <p:spPr>
            <a:xfrm rot="-5400000" flipH="1">
              <a:off x="5435889" y="1481375"/>
              <a:ext cx="3153315" cy="5119205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97" name="Google Shape;1597;p40"/>
            <p:cNvGrpSpPr/>
            <p:nvPr/>
          </p:nvGrpSpPr>
          <p:grpSpPr>
            <a:xfrm rot="-5400000" flipH="1">
              <a:off x="7140078" y="3883230"/>
              <a:ext cx="134004" cy="134004"/>
              <a:chOff x="8356813" y="1074288"/>
              <a:chExt cx="351900" cy="351900"/>
            </a:xfrm>
          </p:grpSpPr>
          <p:sp>
            <p:nvSpPr>
              <p:cNvPr id="1598" name="Google Shape;1598;p40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9" name="Google Shape;1599;p40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00" name="Google Shape;1600;p40"/>
            <p:cNvGrpSpPr/>
            <p:nvPr/>
          </p:nvGrpSpPr>
          <p:grpSpPr>
            <a:xfrm rot="-5400000" flipH="1">
              <a:off x="6766253" y="3499155"/>
              <a:ext cx="134004" cy="134004"/>
              <a:chOff x="8356813" y="1074288"/>
              <a:chExt cx="351900" cy="351900"/>
            </a:xfrm>
          </p:grpSpPr>
          <p:sp>
            <p:nvSpPr>
              <p:cNvPr id="1601" name="Google Shape;1601;p40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40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03" name="Google Shape;1603;p40"/>
            <p:cNvSpPr/>
            <p:nvPr/>
          </p:nvSpPr>
          <p:spPr>
            <a:xfrm rot="5400000" flipH="1">
              <a:off x="6561314" y="2368138"/>
              <a:ext cx="1902692" cy="4069511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40000">
                  <a:srgbClr val="FF9900">
                    <a:alpha val="4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0"/>
            <p:cNvSpPr/>
            <p:nvPr/>
          </p:nvSpPr>
          <p:spPr>
            <a:xfrm rot="5400000" flipH="1">
              <a:off x="6562398" y="2676948"/>
              <a:ext cx="1902692" cy="4069511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40000">
                  <a:srgbClr val="FF9900">
                    <a:alpha val="4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05" name="Google Shape;1605;p40"/>
            <p:cNvGrpSpPr/>
            <p:nvPr/>
          </p:nvGrpSpPr>
          <p:grpSpPr>
            <a:xfrm rot="-5400000" flipH="1">
              <a:off x="7404606" y="3451356"/>
              <a:ext cx="582050" cy="582425"/>
              <a:chOff x="959750" y="3039275"/>
              <a:chExt cx="582050" cy="582425"/>
            </a:xfrm>
          </p:grpSpPr>
          <p:sp>
            <p:nvSpPr>
              <p:cNvPr id="1606" name="Google Shape;1606;p40"/>
              <p:cNvSpPr/>
              <p:nvPr/>
            </p:nvSpPr>
            <p:spPr>
              <a:xfrm>
                <a:off x="959750" y="3498275"/>
                <a:ext cx="1234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7" extrusionOk="0">
                    <a:moveTo>
                      <a:pt x="1403" y="0"/>
                    </a:moveTo>
                    <a:lnTo>
                      <a:pt x="1" y="1402"/>
                    </a:lnTo>
                    <a:lnTo>
                      <a:pt x="3536" y="4937"/>
                    </a:lnTo>
                    <a:lnTo>
                      <a:pt x="4937" y="3535"/>
                    </a:lnTo>
                    <a:lnTo>
                      <a:pt x="1403" y="0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7" name="Google Shape;1607;p40"/>
              <p:cNvSpPr/>
              <p:nvPr/>
            </p:nvSpPr>
            <p:spPr>
              <a:xfrm>
                <a:off x="1035950" y="3421700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402" y="1"/>
                    </a:moveTo>
                    <a:lnTo>
                      <a:pt x="0" y="1403"/>
                    </a:lnTo>
                    <a:lnTo>
                      <a:pt x="3535" y="4952"/>
                    </a:lnTo>
                    <a:lnTo>
                      <a:pt x="4937" y="3551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8" name="Google Shape;1608;p40"/>
              <p:cNvSpPr/>
              <p:nvPr/>
            </p:nvSpPr>
            <p:spPr>
              <a:xfrm>
                <a:off x="1112500" y="3345525"/>
                <a:ext cx="123825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40"/>
              <p:cNvSpPr/>
              <p:nvPr/>
            </p:nvSpPr>
            <p:spPr>
              <a:xfrm>
                <a:off x="1188675" y="3268975"/>
                <a:ext cx="1238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4937" extrusionOk="0">
                    <a:moveTo>
                      <a:pt x="1402" y="0"/>
                    </a:moveTo>
                    <a:lnTo>
                      <a:pt x="1" y="1402"/>
                    </a:lnTo>
                    <a:lnTo>
                      <a:pt x="3551" y="4937"/>
                    </a:lnTo>
                    <a:lnTo>
                      <a:pt x="4952" y="3550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40"/>
              <p:cNvSpPr/>
              <p:nvPr/>
            </p:nvSpPr>
            <p:spPr>
              <a:xfrm>
                <a:off x="1265625" y="3192800"/>
                <a:ext cx="123425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37" extrusionOk="0">
                    <a:moveTo>
                      <a:pt x="1402" y="0"/>
                    </a:moveTo>
                    <a:lnTo>
                      <a:pt x="0" y="1386"/>
                    </a:lnTo>
                    <a:lnTo>
                      <a:pt x="3535" y="4936"/>
                    </a:lnTo>
                    <a:lnTo>
                      <a:pt x="4937" y="3535"/>
                    </a:lnTo>
                    <a:lnTo>
                      <a:pt x="140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40"/>
              <p:cNvSpPr/>
              <p:nvPr/>
            </p:nvSpPr>
            <p:spPr>
              <a:xfrm>
                <a:off x="1341800" y="3116225"/>
                <a:ext cx="123450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4938" extrusionOk="0">
                    <a:moveTo>
                      <a:pt x="1402" y="1"/>
                    </a:moveTo>
                    <a:lnTo>
                      <a:pt x="1" y="1402"/>
                    </a:lnTo>
                    <a:lnTo>
                      <a:pt x="3535" y="4937"/>
                    </a:lnTo>
                    <a:lnTo>
                      <a:pt x="4937" y="3535"/>
                    </a:lnTo>
                    <a:lnTo>
                      <a:pt x="1402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40"/>
              <p:cNvSpPr/>
              <p:nvPr/>
            </p:nvSpPr>
            <p:spPr>
              <a:xfrm>
                <a:off x="1418375" y="3039275"/>
                <a:ext cx="123425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4953" extrusionOk="0">
                    <a:moveTo>
                      <a:pt x="1387" y="1"/>
                    </a:moveTo>
                    <a:lnTo>
                      <a:pt x="0" y="1403"/>
                    </a:lnTo>
                    <a:lnTo>
                      <a:pt x="3535" y="4953"/>
                    </a:lnTo>
                    <a:lnTo>
                      <a:pt x="4936" y="3551"/>
                    </a:lnTo>
                    <a:lnTo>
                      <a:pt x="1387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20000"/>
                      <a:alpha val="37270"/>
                    </a:srgbClr>
                  </a:gs>
                  <a:gs pos="100000">
                    <a:srgbClr val="FFFFFF">
                      <a:alpha val="0"/>
                      <a:alpha val="3727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13" name="Google Shape;1613;p40"/>
            <p:cNvGrpSpPr/>
            <p:nvPr/>
          </p:nvGrpSpPr>
          <p:grpSpPr>
            <a:xfrm rot="-5400000" flipH="1">
              <a:off x="7237650" y="4201057"/>
              <a:ext cx="699928" cy="1651024"/>
              <a:chOff x="8337812" y="3492483"/>
              <a:chExt cx="699928" cy="1651024"/>
            </a:xfrm>
          </p:grpSpPr>
          <p:sp>
            <p:nvSpPr>
              <p:cNvPr id="1614" name="Google Shape;1614;p40"/>
              <p:cNvSpPr/>
              <p:nvPr/>
            </p:nvSpPr>
            <p:spPr>
              <a:xfrm>
                <a:off x="8337812" y="3492483"/>
                <a:ext cx="483116" cy="1013645"/>
              </a:xfrm>
              <a:custGeom>
                <a:avLst/>
                <a:gdLst/>
                <a:ahLst/>
                <a:cxnLst/>
                <a:rect l="l" t="t" r="r" b="b"/>
                <a:pathLst>
                  <a:path w="11779" h="24714" extrusionOk="0">
                    <a:moveTo>
                      <a:pt x="6735" y="1"/>
                    </a:moveTo>
                    <a:lnTo>
                      <a:pt x="1" y="6750"/>
                    </a:lnTo>
                    <a:lnTo>
                      <a:pt x="229" y="6964"/>
                    </a:lnTo>
                    <a:lnTo>
                      <a:pt x="6415" y="763"/>
                    </a:lnTo>
                    <a:lnTo>
                      <a:pt x="6415" y="13165"/>
                    </a:lnTo>
                    <a:lnTo>
                      <a:pt x="11458" y="13165"/>
                    </a:lnTo>
                    <a:lnTo>
                      <a:pt x="11458" y="24713"/>
                    </a:lnTo>
                    <a:lnTo>
                      <a:pt x="11778" y="24713"/>
                    </a:lnTo>
                    <a:lnTo>
                      <a:pt x="11778" y="12860"/>
                    </a:lnTo>
                    <a:lnTo>
                      <a:pt x="6735" y="12860"/>
                    </a:lnTo>
                    <a:lnTo>
                      <a:pt x="6735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40"/>
              <p:cNvSpPr/>
              <p:nvPr/>
            </p:nvSpPr>
            <p:spPr>
              <a:xfrm>
                <a:off x="8698380" y="3916789"/>
                <a:ext cx="246869" cy="1226718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6"/>
                    </a:lnTo>
                    <a:lnTo>
                      <a:pt x="5699" y="306"/>
                    </a:lnTo>
                    <a:lnTo>
                      <a:pt x="5699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40"/>
              <p:cNvSpPr/>
              <p:nvPr/>
            </p:nvSpPr>
            <p:spPr>
              <a:xfrm>
                <a:off x="8790871" y="3823684"/>
                <a:ext cx="246869" cy="1226718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29909" extrusionOk="0">
                    <a:moveTo>
                      <a:pt x="1" y="1"/>
                    </a:moveTo>
                    <a:lnTo>
                      <a:pt x="1" y="305"/>
                    </a:lnTo>
                    <a:lnTo>
                      <a:pt x="5714" y="305"/>
                    </a:lnTo>
                    <a:lnTo>
                      <a:pt x="5714" y="29909"/>
                    </a:lnTo>
                    <a:lnTo>
                      <a:pt x="6019" y="29909"/>
                    </a:lnTo>
                    <a:lnTo>
                      <a:pt x="6019" y="1"/>
                    </a:lnTo>
                    <a:close/>
                  </a:path>
                </a:pathLst>
              </a:custGeom>
              <a:gradFill>
                <a:gsLst>
                  <a:gs pos="0">
                    <a:srgbClr val="0C0A9E">
                      <a:alpha val="37254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350003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17" name="Google Shape;1617;p40"/>
            <p:cNvSpPr/>
            <p:nvPr/>
          </p:nvSpPr>
          <p:spPr>
            <a:xfrm rot="147769" flipH="1">
              <a:off x="7025973" y="4504982"/>
              <a:ext cx="454547" cy="449759"/>
            </a:xfrm>
            <a:custGeom>
              <a:avLst/>
              <a:gdLst/>
              <a:ahLst/>
              <a:cxnLst/>
              <a:rect l="l" t="t" r="r" b="b"/>
              <a:pathLst>
                <a:path w="36171" h="35790" extrusionOk="0">
                  <a:moveTo>
                    <a:pt x="34030" y="1"/>
                  </a:moveTo>
                  <a:cubicBezTo>
                    <a:pt x="33531" y="1"/>
                    <a:pt x="33032" y="191"/>
                    <a:pt x="32651" y="572"/>
                  </a:cubicBezTo>
                  <a:cubicBezTo>
                    <a:pt x="31890" y="1334"/>
                    <a:pt x="31890" y="2568"/>
                    <a:pt x="32651" y="3330"/>
                  </a:cubicBezTo>
                  <a:cubicBezTo>
                    <a:pt x="33032" y="3711"/>
                    <a:pt x="33531" y="3901"/>
                    <a:pt x="34030" y="3901"/>
                  </a:cubicBezTo>
                  <a:cubicBezTo>
                    <a:pt x="34529" y="3901"/>
                    <a:pt x="35028" y="3711"/>
                    <a:pt x="35409" y="3330"/>
                  </a:cubicBezTo>
                  <a:cubicBezTo>
                    <a:pt x="36171" y="2568"/>
                    <a:pt x="36171" y="1334"/>
                    <a:pt x="35409" y="572"/>
                  </a:cubicBezTo>
                  <a:cubicBezTo>
                    <a:pt x="35028" y="191"/>
                    <a:pt x="34529" y="1"/>
                    <a:pt x="34030" y="1"/>
                  </a:cubicBezTo>
                  <a:close/>
                  <a:moveTo>
                    <a:pt x="27662" y="6385"/>
                  </a:moveTo>
                  <a:cubicBezTo>
                    <a:pt x="27163" y="6385"/>
                    <a:pt x="26664" y="6575"/>
                    <a:pt x="26283" y="6956"/>
                  </a:cubicBezTo>
                  <a:cubicBezTo>
                    <a:pt x="25521" y="7718"/>
                    <a:pt x="25521" y="8952"/>
                    <a:pt x="26283" y="9714"/>
                  </a:cubicBezTo>
                  <a:cubicBezTo>
                    <a:pt x="26664" y="10095"/>
                    <a:pt x="27163" y="10285"/>
                    <a:pt x="27662" y="10285"/>
                  </a:cubicBezTo>
                  <a:cubicBezTo>
                    <a:pt x="28161" y="10285"/>
                    <a:pt x="28660" y="10095"/>
                    <a:pt x="29040" y="9714"/>
                  </a:cubicBezTo>
                  <a:cubicBezTo>
                    <a:pt x="29802" y="8952"/>
                    <a:pt x="29802" y="7718"/>
                    <a:pt x="29040" y="6956"/>
                  </a:cubicBezTo>
                  <a:cubicBezTo>
                    <a:pt x="28660" y="6575"/>
                    <a:pt x="28161" y="6385"/>
                    <a:pt x="27662" y="6385"/>
                  </a:cubicBezTo>
                  <a:close/>
                  <a:moveTo>
                    <a:pt x="21285" y="12753"/>
                  </a:moveTo>
                  <a:cubicBezTo>
                    <a:pt x="20783" y="12753"/>
                    <a:pt x="20280" y="12944"/>
                    <a:pt x="19899" y="13325"/>
                  </a:cubicBezTo>
                  <a:cubicBezTo>
                    <a:pt x="19137" y="14086"/>
                    <a:pt x="19137" y="15336"/>
                    <a:pt x="19899" y="16097"/>
                  </a:cubicBezTo>
                  <a:cubicBezTo>
                    <a:pt x="20280" y="16478"/>
                    <a:pt x="20783" y="16669"/>
                    <a:pt x="21285" y="16669"/>
                  </a:cubicBezTo>
                  <a:cubicBezTo>
                    <a:pt x="21788" y="16669"/>
                    <a:pt x="22291" y="16478"/>
                    <a:pt x="22672" y="16097"/>
                  </a:cubicBezTo>
                  <a:cubicBezTo>
                    <a:pt x="23434" y="15336"/>
                    <a:pt x="23434" y="14086"/>
                    <a:pt x="22672" y="13325"/>
                  </a:cubicBezTo>
                  <a:cubicBezTo>
                    <a:pt x="22291" y="12944"/>
                    <a:pt x="21788" y="12753"/>
                    <a:pt x="21285" y="12753"/>
                  </a:cubicBezTo>
                  <a:close/>
                  <a:moveTo>
                    <a:pt x="14917" y="19128"/>
                  </a:moveTo>
                  <a:cubicBezTo>
                    <a:pt x="14415" y="19128"/>
                    <a:pt x="13913" y="19318"/>
                    <a:pt x="13530" y="19693"/>
                  </a:cubicBezTo>
                  <a:cubicBezTo>
                    <a:pt x="12768" y="20455"/>
                    <a:pt x="12768" y="21689"/>
                    <a:pt x="13530" y="22451"/>
                  </a:cubicBezTo>
                  <a:cubicBezTo>
                    <a:pt x="13911" y="22832"/>
                    <a:pt x="14410" y="23022"/>
                    <a:pt x="14909" y="23022"/>
                  </a:cubicBezTo>
                  <a:cubicBezTo>
                    <a:pt x="15408" y="23022"/>
                    <a:pt x="15907" y="22832"/>
                    <a:pt x="16288" y="22451"/>
                  </a:cubicBezTo>
                  <a:cubicBezTo>
                    <a:pt x="17050" y="21689"/>
                    <a:pt x="17050" y="20455"/>
                    <a:pt x="16288" y="19693"/>
                  </a:cubicBezTo>
                  <a:cubicBezTo>
                    <a:pt x="15909" y="19314"/>
                    <a:pt x="15413" y="19128"/>
                    <a:pt x="14917" y="19128"/>
                  </a:cubicBezTo>
                  <a:close/>
                  <a:moveTo>
                    <a:pt x="8525" y="25506"/>
                  </a:moveTo>
                  <a:cubicBezTo>
                    <a:pt x="8026" y="25506"/>
                    <a:pt x="7527" y="25696"/>
                    <a:pt x="7146" y="26077"/>
                  </a:cubicBezTo>
                  <a:cubicBezTo>
                    <a:pt x="6385" y="26839"/>
                    <a:pt x="6385" y="28073"/>
                    <a:pt x="7146" y="28835"/>
                  </a:cubicBezTo>
                  <a:cubicBezTo>
                    <a:pt x="7527" y="29216"/>
                    <a:pt x="8026" y="29406"/>
                    <a:pt x="8525" y="29406"/>
                  </a:cubicBezTo>
                  <a:cubicBezTo>
                    <a:pt x="9024" y="29406"/>
                    <a:pt x="9523" y="29216"/>
                    <a:pt x="9904" y="28835"/>
                  </a:cubicBezTo>
                  <a:cubicBezTo>
                    <a:pt x="10666" y="28073"/>
                    <a:pt x="10666" y="26839"/>
                    <a:pt x="9904" y="26077"/>
                  </a:cubicBezTo>
                  <a:cubicBezTo>
                    <a:pt x="9523" y="25696"/>
                    <a:pt x="9024" y="25506"/>
                    <a:pt x="8525" y="25506"/>
                  </a:cubicBezTo>
                  <a:close/>
                  <a:moveTo>
                    <a:pt x="2141" y="31874"/>
                  </a:moveTo>
                  <a:cubicBezTo>
                    <a:pt x="1642" y="31874"/>
                    <a:pt x="1143" y="32065"/>
                    <a:pt x="763" y="32446"/>
                  </a:cubicBezTo>
                  <a:cubicBezTo>
                    <a:pt x="1" y="33207"/>
                    <a:pt x="1" y="34457"/>
                    <a:pt x="763" y="35219"/>
                  </a:cubicBezTo>
                  <a:cubicBezTo>
                    <a:pt x="1143" y="35599"/>
                    <a:pt x="1642" y="35790"/>
                    <a:pt x="2141" y="35790"/>
                  </a:cubicBezTo>
                  <a:cubicBezTo>
                    <a:pt x="2640" y="35790"/>
                    <a:pt x="3139" y="35599"/>
                    <a:pt x="3520" y="35219"/>
                  </a:cubicBezTo>
                  <a:cubicBezTo>
                    <a:pt x="4282" y="34457"/>
                    <a:pt x="4282" y="33207"/>
                    <a:pt x="3520" y="32446"/>
                  </a:cubicBezTo>
                  <a:cubicBezTo>
                    <a:pt x="3139" y="32065"/>
                    <a:pt x="2640" y="31874"/>
                    <a:pt x="2141" y="31874"/>
                  </a:cubicBezTo>
                  <a:close/>
                </a:path>
              </a:pathLst>
            </a:custGeom>
            <a:gradFill>
              <a:gsLst>
                <a:gs pos="0">
                  <a:schemeClr val="lt2">
                    <a:alpha val="46820"/>
                  </a:schemeClr>
                </a:gs>
                <a:gs pos="78000">
                  <a:schemeClr val="lt1">
                    <a:alpha val="46820"/>
                  </a:schemeClr>
                </a:gs>
                <a:gs pos="100000">
                  <a:schemeClr val="lt1">
                    <a:alpha val="4682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0"/>
            <p:cNvSpPr/>
            <p:nvPr/>
          </p:nvSpPr>
          <p:spPr>
            <a:xfrm rot="147769" flipH="1">
              <a:off x="6785273" y="4569932"/>
              <a:ext cx="454547" cy="449759"/>
            </a:xfrm>
            <a:custGeom>
              <a:avLst/>
              <a:gdLst/>
              <a:ahLst/>
              <a:cxnLst/>
              <a:rect l="l" t="t" r="r" b="b"/>
              <a:pathLst>
                <a:path w="36171" h="35790" extrusionOk="0">
                  <a:moveTo>
                    <a:pt x="34030" y="1"/>
                  </a:moveTo>
                  <a:cubicBezTo>
                    <a:pt x="33531" y="1"/>
                    <a:pt x="33032" y="191"/>
                    <a:pt x="32651" y="572"/>
                  </a:cubicBezTo>
                  <a:cubicBezTo>
                    <a:pt x="31890" y="1334"/>
                    <a:pt x="31890" y="2568"/>
                    <a:pt x="32651" y="3330"/>
                  </a:cubicBezTo>
                  <a:cubicBezTo>
                    <a:pt x="33032" y="3711"/>
                    <a:pt x="33531" y="3901"/>
                    <a:pt x="34030" y="3901"/>
                  </a:cubicBezTo>
                  <a:cubicBezTo>
                    <a:pt x="34529" y="3901"/>
                    <a:pt x="35028" y="3711"/>
                    <a:pt x="35409" y="3330"/>
                  </a:cubicBezTo>
                  <a:cubicBezTo>
                    <a:pt x="36171" y="2568"/>
                    <a:pt x="36171" y="1334"/>
                    <a:pt x="35409" y="572"/>
                  </a:cubicBezTo>
                  <a:cubicBezTo>
                    <a:pt x="35028" y="191"/>
                    <a:pt x="34529" y="1"/>
                    <a:pt x="34030" y="1"/>
                  </a:cubicBezTo>
                  <a:close/>
                  <a:moveTo>
                    <a:pt x="27662" y="6385"/>
                  </a:moveTo>
                  <a:cubicBezTo>
                    <a:pt x="27163" y="6385"/>
                    <a:pt x="26664" y="6575"/>
                    <a:pt x="26283" y="6956"/>
                  </a:cubicBezTo>
                  <a:cubicBezTo>
                    <a:pt x="25521" y="7718"/>
                    <a:pt x="25521" y="8952"/>
                    <a:pt x="26283" y="9714"/>
                  </a:cubicBezTo>
                  <a:cubicBezTo>
                    <a:pt x="26664" y="10095"/>
                    <a:pt x="27163" y="10285"/>
                    <a:pt x="27662" y="10285"/>
                  </a:cubicBezTo>
                  <a:cubicBezTo>
                    <a:pt x="28161" y="10285"/>
                    <a:pt x="28660" y="10095"/>
                    <a:pt x="29040" y="9714"/>
                  </a:cubicBezTo>
                  <a:cubicBezTo>
                    <a:pt x="29802" y="8952"/>
                    <a:pt x="29802" y="7718"/>
                    <a:pt x="29040" y="6956"/>
                  </a:cubicBezTo>
                  <a:cubicBezTo>
                    <a:pt x="28660" y="6575"/>
                    <a:pt x="28161" y="6385"/>
                    <a:pt x="27662" y="6385"/>
                  </a:cubicBezTo>
                  <a:close/>
                  <a:moveTo>
                    <a:pt x="21285" y="12753"/>
                  </a:moveTo>
                  <a:cubicBezTo>
                    <a:pt x="20783" y="12753"/>
                    <a:pt x="20280" y="12944"/>
                    <a:pt x="19899" y="13325"/>
                  </a:cubicBezTo>
                  <a:cubicBezTo>
                    <a:pt x="19137" y="14086"/>
                    <a:pt x="19137" y="15336"/>
                    <a:pt x="19899" y="16097"/>
                  </a:cubicBezTo>
                  <a:cubicBezTo>
                    <a:pt x="20280" y="16478"/>
                    <a:pt x="20783" y="16669"/>
                    <a:pt x="21285" y="16669"/>
                  </a:cubicBezTo>
                  <a:cubicBezTo>
                    <a:pt x="21788" y="16669"/>
                    <a:pt x="22291" y="16478"/>
                    <a:pt x="22672" y="16097"/>
                  </a:cubicBezTo>
                  <a:cubicBezTo>
                    <a:pt x="23434" y="15336"/>
                    <a:pt x="23434" y="14086"/>
                    <a:pt x="22672" y="13325"/>
                  </a:cubicBezTo>
                  <a:cubicBezTo>
                    <a:pt x="22291" y="12944"/>
                    <a:pt x="21788" y="12753"/>
                    <a:pt x="21285" y="12753"/>
                  </a:cubicBezTo>
                  <a:close/>
                  <a:moveTo>
                    <a:pt x="14917" y="19128"/>
                  </a:moveTo>
                  <a:cubicBezTo>
                    <a:pt x="14415" y="19128"/>
                    <a:pt x="13913" y="19318"/>
                    <a:pt x="13530" y="19693"/>
                  </a:cubicBezTo>
                  <a:cubicBezTo>
                    <a:pt x="12768" y="20455"/>
                    <a:pt x="12768" y="21689"/>
                    <a:pt x="13530" y="22451"/>
                  </a:cubicBezTo>
                  <a:cubicBezTo>
                    <a:pt x="13911" y="22832"/>
                    <a:pt x="14410" y="23022"/>
                    <a:pt x="14909" y="23022"/>
                  </a:cubicBezTo>
                  <a:cubicBezTo>
                    <a:pt x="15408" y="23022"/>
                    <a:pt x="15907" y="22832"/>
                    <a:pt x="16288" y="22451"/>
                  </a:cubicBezTo>
                  <a:cubicBezTo>
                    <a:pt x="17050" y="21689"/>
                    <a:pt x="17050" y="20455"/>
                    <a:pt x="16288" y="19693"/>
                  </a:cubicBezTo>
                  <a:cubicBezTo>
                    <a:pt x="15909" y="19314"/>
                    <a:pt x="15413" y="19128"/>
                    <a:pt x="14917" y="19128"/>
                  </a:cubicBezTo>
                  <a:close/>
                  <a:moveTo>
                    <a:pt x="8525" y="25506"/>
                  </a:moveTo>
                  <a:cubicBezTo>
                    <a:pt x="8026" y="25506"/>
                    <a:pt x="7527" y="25696"/>
                    <a:pt x="7146" y="26077"/>
                  </a:cubicBezTo>
                  <a:cubicBezTo>
                    <a:pt x="6385" y="26839"/>
                    <a:pt x="6385" y="28073"/>
                    <a:pt x="7146" y="28835"/>
                  </a:cubicBezTo>
                  <a:cubicBezTo>
                    <a:pt x="7527" y="29216"/>
                    <a:pt x="8026" y="29406"/>
                    <a:pt x="8525" y="29406"/>
                  </a:cubicBezTo>
                  <a:cubicBezTo>
                    <a:pt x="9024" y="29406"/>
                    <a:pt x="9523" y="29216"/>
                    <a:pt x="9904" y="28835"/>
                  </a:cubicBezTo>
                  <a:cubicBezTo>
                    <a:pt x="10666" y="28073"/>
                    <a:pt x="10666" y="26839"/>
                    <a:pt x="9904" y="26077"/>
                  </a:cubicBezTo>
                  <a:cubicBezTo>
                    <a:pt x="9523" y="25696"/>
                    <a:pt x="9024" y="25506"/>
                    <a:pt x="8525" y="25506"/>
                  </a:cubicBezTo>
                  <a:close/>
                  <a:moveTo>
                    <a:pt x="2141" y="31874"/>
                  </a:moveTo>
                  <a:cubicBezTo>
                    <a:pt x="1642" y="31874"/>
                    <a:pt x="1143" y="32065"/>
                    <a:pt x="763" y="32446"/>
                  </a:cubicBezTo>
                  <a:cubicBezTo>
                    <a:pt x="1" y="33207"/>
                    <a:pt x="1" y="34457"/>
                    <a:pt x="763" y="35219"/>
                  </a:cubicBezTo>
                  <a:cubicBezTo>
                    <a:pt x="1143" y="35599"/>
                    <a:pt x="1642" y="35790"/>
                    <a:pt x="2141" y="35790"/>
                  </a:cubicBezTo>
                  <a:cubicBezTo>
                    <a:pt x="2640" y="35790"/>
                    <a:pt x="3139" y="35599"/>
                    <a:pt x="3520" y="35219"/>
                  </a:cubicBezTo>
                  <a:cubicBezTo>
                    <a:pt x="4282" y="34457"/>
                    <a:pt x="4282" y="33207"/>
                    <a:pt x="3520" y="32446"/>
                  </a:cubicBezTo>
                  <a:cubicBezTo>
                    <a:pt x="3139" y="32065"/>
                    <a:pt x="2640" y="31874"/>
                    <a:pt x="2141" y="31874"/>
                  </a:cubicBezTo>
                  <a:close/>
                </a:path>
              </a:pathLst>
            </a:custGeom>
            <a:gradFill>
              <a:gsLst>
                <a:gs pos="0">
                  <a:schemeClr val="lt2">
                    <a:alpha val="46820"/>
                  </a:schemeClr>
                </a:gs>
                <a:gs pos="78000">
                  <a:schemeClr val="lt1">
                    <a:alpha val="46820"/>
                  </a:schemeClr>
                </a:gs>
                <a:gs pos="100000">
                  <a:schemeClr val="lt1">
                    <a:alpha val="4682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19" name="Google Shape;1619;p40"/>
            <p:cNvGrpSpPr/>
            <p:nvPr/>
          </p:nvGrpSpPr>
          <p:grpSpPr>
            <a:xfrm rot="-5400000" flipH="1">
              <a:off x="5819578" y="4727817"/>
              <a:ext cx="134004" cy="134004"/>
              <a:chOff x="8356813" y="1074288"/>
              <a:chExt cx="351900" cy="351900"/>
            </a:xfrm>
          </p:grpSpPr>
          <p:sp>
            <p:nvSpPr>
              <p:cNvPr id="1620" name="Google Shape;1620;p40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40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24" name="Google Shape;1624;p40"/>
          <p:cNvGrpSpPr/>
          <p:nvPr/>
        </p:nvGrpSpPr>
        <p:grpSpPr>
          <a:xfrm rot="-5400000" flipH="1">
            <a:off x="8904403" y="2929792"/>
            <a:ext cx="134004" cy="134004"/>
            <a:chOff x="8356813" y="1074288"/>
            <a:chExt cx="351900" cy="351900"/>
          </a:xfrm>
        </p:grpSpPr>
        <p:sp>
          <p:nvSpPr>
            <p:cNvPr id="1625" name="Google Shape;1625;p40"/>
            <p:cNvSpPr/>
            <p:nvPr/>
          </p:nvSpPr>
          <p:spPr>
            <a:xfrm>
              <a:off x="8356813" y="1074288"/>
              <a:ext cx="351900" cy="351900"/>
            </a:xfrm>
            <a:prstGeom prst="ellipse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0"/>
            <p:cNvSpPr/>
            <p:nvPr/>
          </p:nvSpPr>
          <p:spPr>
            <a:xfrm>
              <a:off x="8406497" y="1123972"/>
              <a:ext cx="252600" cy="252600"/>
            </a:xfrm>
            <a:prstGeom prst="ellipse">
              <a:avLst/>
            </a:pr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7" name="Google Shape;1627;p40"/>
          <p:cNvGrpSpPr/>
          <p:nvPr/>
        </p:nvGrpSpPr>
        <p:grpSpPr>
          <a:xfrm>
            <a:off x="685512" y="3381869"/>
            <a:ext cx="4558967" cy="134100"/>
            <a:chOff x="796100" y="3019701"/>
            <a:chExt cx="4558967" cy="134100"/>
          </a:xfrm>
        </p:grpSpPr>
        <p:sp>
          <p:nvSpPr>
            <p:cNvPr id="1628" name="Google Shape;1628;p40"/>
            <p:cNvSpPr/>
            <p:nvPr/>
          </p:nvSpPr>
          <p:spPr>
            <a:xfrm>
              <a:off x="5220967" y="3019701"/>
              <a:ext cx="134100" cy="1341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29" name="Google Shape;1629;p40"/>
            <p:cNvCxnSpPr/>
            <p:nvPr/>
          </p:nvCxnSpPr>
          <p:spPr>
            <a:xfrm>
              <a:off x="796100" y="3086750"/>
              <a:ext cx="44628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30" name="Google Shape;1630;p40"/>
            <p:cNvSpPr/>
            <p:nvPr/>
          </p:nvSpPr>
          <p:spPr>
            <a:xfrm>
              <a:off x="5251079" y="3049843"/>
              <a:ext cx="73800" cy="73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" name="Google Shape;2412;p64"/>
          <p:cNvSpPr txBox="1">
            <a:spLocks noGrp="1"/>
          </p:cNvSpPr>
          <p:nvPr>
            <p:ph type="title"/>
          </p:nvPr>
        </p:nvSpPr>
        <p:spPr>
          <a:xfrm>
            <a:off x="1087976" y="2003290"/>
            <a:ext cx="4448100" cy="10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/>
              <a:t>Thanks</a:t>
            </a:r>
            <a:r>
              <a:rPr lang="en" dirty="0"/>
              <a:t>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9325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38"/>
          <p:cNvSpPr txBox="1">
            <a:spLocks noGrp="1"/>
          </p:cNvSpPr>
          <p:nvPr>
            <p:ph type="title" idx="2"/>
          </p:nvPr>
        </p:nvSpPr>
        <p:spPr>
          <a:xfrm>
            <a:off x="720000" y="1025725"/>
            <a:ext cx="1702500" cy="9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grpSp>
        <p:nvGrpSpPr>
          <p:cNvPr id="1486" name="Google Shape;1486;p38"/>
          <p:cNvGrpSpPr/>
          <p:nvPr/>
        </p:nvGrpSpPr>
        <p:grpSpPr>
          <a:xfrm>
            <a:off x="-374387" y="3354325"/>
            <a:ext cx="3922590" cy="2969900"/>
            <a:chOff x="-374387" y="3354325"/>
            <a:chExt cx="3922590" cy="2969900"/>
          </a:xfrm>
        </p:grpSpPr>
        <p:pic>
          <p:nvPicPr>
            <p:cNvPr id="1487" name="Google Shape;1487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-374387" y="3354325"/>
              <a:ext cx="3891276" cy="29699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488" name="Google Shape;1488;p38"/>
            <p:cNvGrpSpPr/>
            <p:nvPr/>
          </p:nvGrpSpPr>
          <p:grpSpPr>
            <a:xfrm>
              <a:off x="1853583" y="4445557"/>
              <a:ext cx="1694620" cy="1360169"/>
              <a:chOff x="7945225" y="4302000"/>
              <a:chExt cx="904666" cy="726121"/>
            </a:xfrm>
          </p:grpSpPr>
          <p:sp>
            <p:nvSpPr>
              <p:cNvPr id="1489" name="Google Shape;1489;p38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38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38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92" name="Google Shape;1492;p38"/>
          <p:cNvSpPr txBox="1">
            <a:spLocks noGrp="1"/>
          </p:cNvSpPr>
          <p:nvPr>
            <p:ph type="title"/>
          </p:nvPr>
        </p:nvSpPr>
        <p:spPr>
          <a:xfrm>
            <a:off x="720000" y="2079325"/>
            <a:ext cx="5598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 </a:t>
            </a:r>
            <a:endParaRPr dirty="0"/>
          </a:p>
        </p:txBody>
      </p:sp>
      <p:grpSp>
        <p:nvGrpSpPr>
          <p:cNvPr id="1493" name="Google Shape;1493;p38"/>
          <p:cNvGrpSpPr/>
          <p:nvPr/>
        </p:nvGrpSpPr>
        <p:grpSpPr>
          <a:xfrm>
            <a:off x="6487513" y="-1301175"/>
            <a:ext cx="4268216" cy="6666030"/>
            <a:chOff x="6128138" y="-1301175"/>
            <a:chExt cx="4268216" cy="6666030"/>
          </a:xfrm>
        </p:grpSpPr>
        <p:sp>
          <p:nvSpPr>
            <p:cNvPr id="1494" name="Google Shape;1494;p38"/>
            <p:cNvSpPr/>
            <p:nvPr/>
          </p:nvSpPr>
          <p:spPr>
            <a:xfrm>
              <a:off x="6368175" y="103161"/>
              <a:ext cx="4006263" cy="4749291"/>
            </a:xfrm>
            <a:custGeom>
              <a:avLst/>
              <a:gdLst/>
              <a:ahLst/>
              <a:cxnLst/>
              <a:rect l="l" t="t" r="r" b="b"/>
              <a:pathLst>
                <a:path w="97678" h="115794" extrusionOk="0">
                  <a:moveTo>
                    <a:pt x="97449" y="0"/>
                  </a:moveTo>
                  <a:lnTo>
                    <a:pt x="76805" y="20645"/>
                  </a:lnTo>
                  <a:lnTo>
                    <a:pt x="76744" y="20691"/>
                  </a:lnTo>
                  <a:lnTo>
                    <a:pt x="76744" y="35927"/>
                  </a:lnTo>
                  <a:lnTo>
                    <a:pt x="63107" y="49563"/>
                  </a:lnTo>
                  <a:lnTo>
                    <a:pt x="63077" y="49608"/>
                  </a:lnTo>
                  <a:lnTo>
                    <a:pt x="63077" y="56571"/>
                  </a:lnTo>
                  <a:lnTo>
                    <a:pt x="61005" y="58659"/>
                  </a:lnTo>
                  <a:lnTo>
                    <a:pt x="61005" y="62407"/>
                  </a:lnTo>
                  <a:lnTo>
                    <a:pt x="52473" y="70939"/>
                  </a:lnTo>
                  <a:lnTo>
                    <a:pt x="52412" y="70969"/>
                  </a:lnTo>
                  <a:lnTo>
                    <a:pt x="52412" y="78541"/>
                  </a:lnTo>
                  <a:lnTo>
                    <a:pt x="46912" y="84057"/>
                  </a:lnTo>
                  <a:lnTo>
                    <a:pt x="46912" y="89633"/>
                  </a:lnTo>
                  <a:lnTo>
                    <a:pt x="33123" y="103406"/>
                  </a:lnTo>
                  <a:lnTo>
                    <a:pt x="12174" y="103406"/>
                  </a:lnTo>
                  <a:lnTo>
                    <a:pt x="0" y="115565"/>
                  </a:lnTo>
                  <a:lnTo>
                    <a:pt x="229" y="115793"/>
                  </a:lnTo>
                  <a:lnTo>
                    <a:pt x="12280" y="103711"/>
                  </a:lnTo>
                  <a:lnTo>
                    <a:pt x="33245" y="103711"/>
                  </a:lnTo>
                  <a:lnTo>
                    <a:pt x="47155" y="89801"/>
                  </a:lnTo>
                  <a:lnTo>
                    <a:pt x="47216" y="89770"/>
                  </a:lnTo>
                  <a:lnTo>
                    <a:pt x="47216" y="84179"/>
                  </a:lnTo>
                  <a:lnTo>
                    <a:pt x="52732" y="78663"/>
                  </a:lnTo>
                  <a:lnTo>
                    <a:pt x="52732" y="71106"/>
                  </a:lnTo>
                  <a:lnTo>
                    <a:pt x="61264" y="62574"/>
                  </a:lnTo>
                  <a:lnTo>
                    <a:pt x="61310" y="62513"/>
                  </a:lnTo>
                  <a:lnTo>
                    <a:pt x="61310" y="58780"/>
                  </a:lnTo>
                  <a:lnTo>
                    <a:pt x="63382" y="56708"/>
                  </a:lnTo>
                  <a:lnTo>
                    <a:pt x="63382" y="49730"/>
                  </a:lnTo>
                  <a:lnTo>
                    <a:pt x="77018" y="36109"/>
                  </a:lnTo>
                  <a:lnTo>
                    <a:pt x="77048" y="36064"/>
                  </a:lnTo>
                  <a:lnTo>
                    <a:pt x="77048" y="20828"/>
                  </a:lnTo>
                  <a:lnTo>
                    <a:pt x="97678" y="198"/>
                  </a:lnTo>
                  <a:lnTo>
                    <a:pt x="97449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8"/>
            <p:cNvSpPr/>
            <p:nvPr/>
          </p:nvSpPr>
          <p:spPr>
            <a:xfrm>
              <a:off x="6711143" y="81300"/>
              <a:ext cx="2925190" cy="3057668"/>
            </a:xfrm>
            <a:custGeom>
              <a:avLst/>
              <a:gdLst/>
              <a:ahLst/>
              <a:cxnLst/>
              <a:rect l="l" t="t" r="r" b="b"/>
              <a:pathLst>
                <a:path w="71320" h="74550" extrusionOk="0">
                  <a:moveTo>
                    <a:pt x="71091" y="0"/>
                  </a:moveTo>
                  <a:lnTo>
                    <a:pt x="59679" y="11397"/>
                  </a:lnTo>
                  <a:lnTo>
                    <a:pt x="54895" y="11397"/>
                  </a:lnTo>
                  <a:lnTo>
                    <a:pt x="41015" y="25307"/>
                  </a:lnTo>
                  <a:lnTo>
                    <a:pt x="40954" y="25337"/>
                  </a:lnTo>
                  <a:lnTo>
                    <a:pt x="40954" y="42325"/>
                  </a:lnTo>
                  <a:lnTo>
                    <a:pt x="31767" y="51528"/>
                  </a:lnTo>
                  <a:lnTo>
                    <a:pt x="31721" y="51574"/>
                  </a:lnTo>
                  <a:lnTo>
                    <a:pt x="31721" y="59237"/>
                  </a:lnTo>
                  <a:lnTo>
                    <a:pt x="22824" y="68135"/>
                  </a:lnTo>
                  <a:lnTo>
                    <a:pt x="6186" y="68135"/>
                  </a:lnTo>
                  <a:lnTo>
                    <a:pt x="0" y="74321"/>
                  </a:lnTo>
                  <a:lnTo>
                    <a:pt x="229" y="74549"/>
                  </a:lnTo>
                  <a:lnTo>
                    <a:pt x="6323" y="68455"/>
                  </a:lnTo>
                  <a:lnTo>
                    <a:pt x="22945" y="68455"/>
                  </a:lnTo>
                  <a:lnTo>
                    <a:pt x="31980" y="59420"/>
                  </a:lnTo>
                  <a:lnTo>
                    <a:pt x="32026" y="59374"/>
                  </a:lnTo>
                  <a:lnTo>
                    <a:pt x="32026" y="51695"/>
                  </a:lnTo>
                  <a:lnTo>
                    <a:pt x="41229" y="42508"/>
                  </a:lnTo>
                  <a:lnTo>
                    <a:pt x="41259" y="42463"/>
                  </a:lnTo>
                  <a:lnTo>
                    <a:pt x="41259" y="25475"/>
                  </a:lnTo>
                  <a:lnTo>
                    <a:pt x="55032" y="11732"/>
                  </a:lnTo>
                  <a:lnTo>
                    <a:pt x="59786" y="11732"/>
                  </a:lnTo>
                  <a:lnTo>
                    <a:pt x="71320" y="213"/>
                  </a:lnTo>
                  <a:lnTo>
                    <a:pt x="710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8"/>
            <p:cNvSpPr/>
            <p:nvPr/>
          </p:nvSpPr>
          <p:spPr>
            <a:xfrm>
              <a:off x="7243039" y="245650"/>
              <a:ext cx="3153315" cy="5119205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8"/>
            <p:cNvSpPr/>
            <p:nvPr/>
          </p:nvSpPr>
          <p:spPr>
            <a:xfrm>
              <a:off x="6875804" y="622450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8"/>
            <p:cNvSpPr/>
            <p:nvPr/>
          </p:nvSpPr>
          <p:spPr>
            <a:xfrm>
              <a:off x="6573850" y="621225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499" name="Google Shape;1499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6128138" y="-1301175"/>
              <a:ext cx="4198516" cy="32044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500" name="Google Shape;1500;p38"/>
            <p:cNvGrpSpPr/>
            <p:nvPr/>
          </p:nvGrpSpPr>
          <p:grpSpPr>
            <a:xfrm rot="5400000">
              <a:off x="7873341" y="4254316"/>
              <a:ext cx="708100" cy="708500"/>
              <a:chOff x="3678700" y="407275"/>
              <a:chExt cx="708100" cy="708500"/>
            </a:xfrm>
          </p:grpSpPr>
          <p:sp>
            <p:nvSpPr>
              <p:cNvPr id="1501" name="Google Shape;1501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7" name="Google Shape;1507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08" name="Google Shape;1508;p38"/>
            <p:cNvGrpSpPr/>
            <p:nvPr/>
          </p:nvGrpSpPr>
          <p:grpSpPr>
            <a:xfrm rot="5400000">
              <a:off x="8639847" y="3354200"/>
              <a:ext cx="457787" cy="458045"/>
              <a:chOff x="3678700" y="407275"/>
              <a:chExt cx="708100" cy="708500"/>
            </a:xfrm>
          </p:grpSpPr>
          <p:sp>
            <p:nvSpPr>
              <p:cNvPr id="1509" name="Google Shape;1509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0" name="Google Shape;1510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1" name="Google Shape;1511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2" name="Google Shape;1512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3" name="Google Shape;1513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4" name="Google Shape;1514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5" name="Google Shape;1515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6" name="Google Shape;1516;p38"/>
            <p:cNvGrpSpPr/>
            <p:nvPr/>
          </p:nvGrpSpPr>
          <p:grpSpPr>
            <a:xfrm>
              <a:off x="7787267" y="539497"/>
              <a:ext cx="208184" cy="208184"/>
              <a:chOff x="8356813" y="1074288"/>
              <a:chExt cx="351900" cy="351900"/>
            </a:xfrm>
          </p:grpSpPr>
          <p:sp>
            <p:nvSpPr>
              <p:cNvPr id="1517" name="Google Shape;1517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8" name="Google Shape;1518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9" name="Google Shape;1519;p38"/>
            <p:cNvGrpSpPr/>
            <p:nvPr/>
          </p:nvGrpSpPr>
          <p:grpSpPr>
            <a:xfrm>
              <a:off x="7194842" y="2467660"/>
              <a:ext cx="208184" cy="208184"/>
              <a:chOff x="8356813" y="1074288"/>
              <a:chExt cx="351900" cy="351900"/>
            </a:xfrm>
          </p:grpSpPr>
          <p:sp>
            <p:nvSpPr>
              <p:cNvPr id="1520" name="Google Shape;1520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1" name="Google Shape;1521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22" name="Google Shape;1522;p38"/>
            <p:cNvSpPr/>
            <p:nvPr/>
          </p:nvSpPr>
          <p:spPr>
            <a:xfrm>
              <a:off x="7095150" y="4164050"/>
              <a:ext cx="147900" cy="1479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3" name="Google Shape;1523;p38"/>
          <p:cNvGrpSpPr/>
          <p:nvPr/>
        </p:nvGrpSpPr>
        <p:grpSpPr>
          <a:xfrm>
            <a:off x="796100" y="3019701"/>
            <a:ext cx="4558967" cy="134100"/>
            <a:chOff x="796100" y="3019701"/>
            <a:chExt cx="4558967" cy="134100"/>
          </a:xfrm>
        </p:grpSpPr>
        <p:sp>
          <p:nvSpPr>
            <p:cNvPr id="1524" name="Google Shape;1524;p38"/>
            <p:cNvSpPr/>
            <p:nvPr/>
          </p:nvSpPr>
          <p:spPr>
            <a:xfrm>
              <a:off x="5220967" y="3019701"/>
              <a:ext cx="134100" cy="1341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525" name="Google Shape;1525;p38"/>
            <p:cNvCxnSpPr/>
            <p:nvPr/>
          </p:nvCxnSpPr>
          <p:spPr>
            <a:xfrm>
              <a:off x="796100" y="3086750"/>
              <a:ext cx="44628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26" name="Google Shape;1526;p38"/>
            <p:cNvSpPr/>
            <p:nvPr/>
          </p:nvSpPr>
          <p:spPr>
            <a:xfrm>
              <a:off x="5251079" y="3049843"/>
              <a:ext cx="73800" cy="73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" name="Google Shape;1531;p3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grpSp>
        <p:nvGrpSpPr>
          <p:cNvPr id="1534" name="Google Shape;1534;p39"/>
          <p:cNvGrpSpPr/>
          <p:nvPr/>
        </p:nvGrpSpPr>
        <p:grpSpPr>
          <a:xfrm>
            <a:off x="-123925" y="4132283"/>
            <a:ext cx="4558967" cy="1141122"/>
            <a:chOff x="-123925" y="4132283"/>
            <a:chExt cx="4558967" cy="1141122"/>
          </a:xfrm>
        </p:grpSpPr>
        <p:grpSp>
          <p:nvGrpSpPr>
            <p:cNvPr id="1535" name="Google Shape;1535;p39"/>
            <p:cNvGrpSpPr/>
            <p:nvPr/>
          </p:nvGrpSpPr>
          <p:grpSpPr>
            <a:xfrm>
              <a:off x="-2" y="4132283"/>
              <a:ext cx="2308406" cy="1141122"/>
              <a:chOff x="-2" y="4132283"/>
              <a:chExt cx="2308406" cy="1141122"/>
            </a:xfrm>
          </p:grpSpPr>
          <p:sp>
            <p:nvSpPr>
              <p:cNvPr id="1536" name="Google Shape;1536;p39"/>
              <p:cNvSpPr/>
              <p:nvPr/>
            </p:nvSpPr>
            <p:spPr>
              <a:xfrm rot="5400000">
                <a:off x="663005" y="3628622"/>
                <a:ext cx="981776" cy="2307791"/>
              </a:xfrm>
              <a:custGeom>
                <a:avLst/>
                <a:gdLst/>
                <a:ahLst/>
                <a:cxnLst/>
                <a:rect l="l" t="t" r="r" b="b"/>
                <a:pathLst>
                  <a:path w="23937" h="56267" extrusionOk="0">
                    <a:moveTo>
                      <a:pt x="12997" y="1"/>
                    </a:moveTo>
                    <a:lnTo>
                      <a:pt x="12784" y="214"/>
                    </a:lnTo>
                    <a:lnTo>
                      <a:pt x="23098" y="10513"/>
                    </a:lnTo>
                    <a:cubicBezTo>
                      <a:pt x="23434" y="10864"/>
                      <a:pt x="23632" y="11321"/>
                      <a:pt x="23632" y="11808"/>
                    </a:cubicBezTo>
                    <a:cubicBezTo>
                      <a:pt x="23632" y="12311"/>
                      <a:pt x="23434" y="12768"/>
                      <a:pt x="23098" y="13104"/>
                    </a:cubicBezTo>
                    <a:lnTo>
                      <a:pt x="21925" y="14261"/>
                    </a:lnTo>
                    <a:cubicBezTo>
                      <a:pt x="21575" y="14627"/>
                      <a:pt x="21110" y="14810"/>
                      <a:pt x="20642" y="14810"/>
                    </a:cubicBezTo>
                    <a:cubicBezTo>
                      <a:pt x="20173" y="14810"/>
                      <a:pt x="19701" y="14627"/>
                      <a:pt x="19335" y="14261"/>
                    </a:cubicBezTo>
                    <a:lnTo>
                      <a:pt x="16958" y="11885"/>
                    </a:lnTo>
                    <a:cubicBezTo>
                      <a:pt x="16547" y="11489"/>
                      <a:pt x="16029" y="11260"/>
                      <a:pt x="15435" y="11260"/>
                    </a:cubicBezTo>
                    <a:cubicBezTo>
                      <a:pt x="14841" y="11260"/>
                      <a:pt x="14307" y="11489"/>
                      <a:pt x="13911" y="11885"/>
                    </a:cubicBezTo>
                    <a:lnTo>
                      <a:pt x="12525" y="13271"/>
                    </a:lnTo>
                    <a:cubicBezTo>
                      <a:pt x="12129" y="13698"/>
                      <a:pt x="11900" y="14231"/>
                      <a:pt x="11900" y="14795"/>
                    </a:cubicBezTo>
                    <a:cubicBezTo>
                      <a:pt x="11900" y="15374"/>
                      <a:pt x="12129" y="15922"/>
                      <a:pt x="12525" y="16318"/>
                    </a:cubicBezTo>
                    <a:cubicBezTo>
                      <a:pt x="12860" y="16669"/>
                      <a:pt x="13058" y="17126"/>
                      <a:pt x="13058" y="17629"/>
                    </a:cubicBezTo>
                    <a:cubicBezTo>
                      <a:pt x="13058" y="18116"/>
                      <a:pt x="12860" y="18573"/>
                      <a:pt x="12525" y="18924"/>
                    </a:cubicBezTo>
                    <a:lnTo>
                      <a:pt x="11489" y="19944"/>
                    </a:lnTo>
                    <a:cubicBezTo>
                      <a:pt x="11154" y="20295"/>
                      <a:pt x="10696" y="20478"/>
                      <a:pt x="10209" y="20478"/>
                    </a:cubicBezTo>
                    <a:lnTo>
                      <a:pt x="9569" y="20478"/>
                    </a:lnTo>
                    <a:cubicBezTo>
                      <a:pt x="8990" y="20478"/>
                      <a:pt x="8457" y="20706"/>
                      <a:pt x="8045" y="21102"/>
                    </a:cubicBezTo>
                    <a:lnTo>
                      <a:pt x="3353" y="25810"/>
                    </a:lnTo>
                    <a:cubicBezTo>
                      <a:pt x="2515" y="26648"/>
                      <a:pt x="2515" y="28004"/>
                      <a:pt x="3353" y="28842"/>
                    </a:cubicBezTo>
                    <a:lnTo>
                      <a:pt x="10529" y="36018"/>
                    </a:lnTo>
                    <a:cubicBezTo>
                      <a:pt x="10864" y="36369"/>
                      <a:pt x="11062" y="36826"/>
                      <a:pt x="11062" y="37313"/>
                    </a:cubicBezTo>
                    <a:cubicBezTo>
                      <a:pt x="11062" y="37801"/>
                      <a:pt x="10864" y="38273"/>
                      <a:pt x="10529" y="38608"/>
                    </a:cubicBezTo>
                    <a:lnTo>
                      <a:pt x="8198" y="40940"/>
                    </a:lnTo>
                    <a:cubicBezTo>
                      <a:pt x="7802" y="41351"/>
                      <a:pt x="7573" y="41884"/>
                      <a:pt x="7573" y="42463"/>
                    </a:cubicBezTo>
                    <a:lnTo>
                      <a:pt x="7573" y="47720"/>
                    </a:lnTo>
                    <a:cubicBezTo>
                      <a:pt x="7573" y="48207"/>
                      <a:pt x="7390" y="48664"/>
                      <a:pt x="7040" y="49015"/>
                    </a:cubicBezTo>
                    <a:lnTo>
                      <a:pt x="1" y="56054"/>
                    </a:lnTo>
                    <a:lnTo>
                      <a:pt x="199" y="56267"/>
                    </a:lnTo>
                    <a:lnTo>
                      <a:pt x="7268" y="49274"/>
                    </a:lnTo>
                    <a:cubicBezTo>
                      <a:pt x="7664" y="48862"/>
                      <a:pt x="7893" y="48329"/>
                      <a:pt x="7893" y="47750"/>
                    </a:cubicBezTo>
                    <a:lnTo>
                      <a:pt x="7893" y="42494"/>
                    </a:lnTo>
                    <a:cubicBezTo>
                      <a:pt x="7893" y="42006"/>
                      <a:pt x="8091" y="41549"/>
                      <a:pt x="8426" y="41199"/>
                    </a:cubicBezTo>
                    <a:lnTo>
                      <a:pt x="10757" y="38883"/>
                    </a:lnTo>
                    <a:cubicBezTo>
                      <a:pt x="11154" y="38456"/>
                      <a:pt x="11382" y="37923"/>
                      <a:pt x="11382" y="37359"/>
                    </a:cubicBezTo>
                    <a:cubicBezTo>
                      <a:pt x="11382" y="36765"/>
                      <a:pt x="11154" y="36232"/>
                      <a:pt x="10757" y="35835"/>
                    </a:cubicBezTo>
                    <a:lnTo>
                      <a:pt x="3581" y="28644"/>
                    </a:lnTo>
                    <a:cubicBezTo>
                      <a:pt x="2850" y="27943"/>
                      <a:pt x="2850" y="26785"/>
                      <a:pt x="3581" y="26054"/>
                    </a:cubicBezTo>
                    <a:lnTo>
                      <a:pt x="8274" y="21346"/>
                    </a:lnTo>
                    <a:cubicBezTo>
                      <a:pt x="8624" y="21011"/>
                      <a:pt x="9081" y="20813"/>
                      <a:pt x="9569" y="20813"/>
                    </a:cubicBezTo>
                    <a:lnTo>
                      <a:pt x="10209" y="20813"/>
                    </a:lnTo>
                    <a:cubicBezTo>
                      <a:pt x="10788" y="20813"/>
                      <a:pt x="11321" y="20584"/>
                      <a:pt x="11732" y="20188"/>
                    </a:cubicBezTo>
                    <a:lnTo>
                      <a:pt x="12753" y="19167"/>
                    </a:lnTo>
                    <a:cubicBezTo>
                      <a:pt x="13149" y="18741"/>
                      <a:pt x="13378" y="18208"/>
                      <a:pt x="13378" y="17644"/>
                    </a:cubicBezTo>
                    <a:cubicBezTo>
                      <a:pt x="13378" y="17050"/>
                      <a:pt x="13149" y="16516"/>
                      <a:pt x="12753" y="16120"/>
                    </a:cubicBezTo>
                    <a:cubicBezTo>
                      <a:pt x="12418" y="15770"/>
                      <a:pt x="12220" y="15313"/>
                      <a:pt x="12220" y="14825"/>
                    </a:cubicBezTo>
                    <a:cubicBezTo>
                      <a:pt x="12220" y="14322"/>
                      <a:pt x="12418" y="13865"/>
                      <a:pt x="12753" y="13530"/>
                    </a:cubicBezTo>
                    <a:lnTo>
                      <a:pt x="14140" y="12128"/>
                    </a:lnTo>
                    <a:cubicBezTo>
                      <a:pt x="14490" y="11793"/>
                      <a:pt x="14947" y="11595"/>
                      <a:pt x="15435" y="11595"/>
                    </a:cubicBezTo>
                    <a:cubicBezTo>
                      <a:pt x="15938" y="11595"/>
                      <a:pt x="16395" y="11793"/>
                      <a:pt x="16730" y="12128"/>
                    </a:cubicBezTo>
                    <a:lnTo>
                      <a:pt x="19107" y="14520"/>
                    </a:lnTo>
                    <a:cubicBezTo>
                      <a:pt x="19526" y="14939"/>
                      <a:pt x="20074" y="15149"/>
                      <a:pt x="20623" y="15149"/>
                    </a:cubicBezTo>
                    <a:cubicBezTo>
                      <a:pt x="21171" y="15149"/>
                      <a:pt x="21720" y="14939"/>
                      <a:pt x="22139" y="14520"/>
                    </a:cubicBezTo>
                    <a:lnTo>
                      <a:pt x="23297" y="13347"/>
                    </a:lnTo>
                    <a:cubicBezTo>
                      <a:pt x="23708" y="12936"/>
                      <a:pt x="23936" y="12403"/>
                      <a:pt x="23936" y="11824"/>
                    </a:cubicBezTo>
                    <a:cubicBezTo>
                      <a:pt x="23936" y="11260"/>
                      <a:pt x="23708" y="10711"/>
                      <a:pt x="23297" y="10300"/>
                    </a:cubicBezTo>
                    <a:lnTo>
                      <a:pt x="12997" y="1"/>
                    </a:lnTo>
                    <a:close/>
                  </a:path>
                </a:pathLst>
              </a:cu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7" name="Google Shape;1537;p39"/>
              <p:cNvSpPr/>
              <p:nvPr/>
            </p:nvSpPr>
            <p:spPr>
              <a:xfrm rot="5400000">
                <a:off x="663620" y="3469276"/>
                <a:ext cx="981776" cy="2307791"/>
              </a:xfrm>
              <a:custGeom>
                <a:avLst/>
                <a:gdLst/>
                <a:ahLst/>
                <a:cxnLst/>
                <a:rect l="l" t="t" r="r" b="b"/>
                <a:pathLst>
                  <a:path w="23937" h="56267" extrusionOk="0">
                    <a:moveTo>
                      <a:pt x="12997" y="0"/>
                    </a:moveTo>
                    <a:lnTo>
                      <a:pt x="12784" y="214"/>
                    </a:lnTo>
                    <a:lnTo>
                      <a:pt x="23098" y="10513"/>
                    </a:lnTo>
                    <a:cubicBezTo>
                      <a:pt x="23434" y="10848"/>
                      <a:pt x="23632" y="11305"/>
                      <a:pt x="23632" y="11808"/>
                    </a:cubicBezTo>
                    <a:cubicBezTo>
                      <a:pt x="23632" y="12296"/>
                      <a:pt x="23434" y="12753"/>
                      <a:pt x="23098" y="13103"/>
                    </a:cubicBezTo>
                    <a:lnTo>
                      <a:pt x="21925" y="14261"/>
                    </a:lnTo>
                    <a:cubicBezTo>
                      <a:pt x="21575" y="14627"/>
                      <a:pt x="21110" y="14810"/>
                      <a:pt x="20642" y="14810"/>
                    </a:cubicBezTo>
                    <a:cubicBezTo>
                      <a:pt x="20173" y="14810"/>
                      <a:pt x="19701" y="14627"/>
                      <a:pt x="19335" y="14261"/>
                    </a:cubicBezTo>
                    <a:lnTo>
                      <a:pt x="16958" y="11884"/>
                    </a:lnTo>
                    <a:cubicBezTo>
                      <a:pt x="16547" y="11488"/>
                      <a:pt x="16029" y="11260"/>
                      <a:pt x="15435" y="11260"/>
                    </a:cubicBezTo>
                    <a:cubicBezTo>
                      <a:pt x="14840" y="11260"/>
                      <a:pt x="14307" y="11488"/>
                      <a:pt x="13911" y="11884"/>
                    </a:cubicBezTo>
                    <a:lnTo>
                      <a:pt x="12525" y="13271"/>
                    </a:lnTo>
                    <a:cubicBezTo>
                      <a:pt x="11687" y="14109"/>
                      <a:pt x="11687" y="15465"/>
                      <a:pt x="12525" y="16303"/>
                    </a:cubicBezTo>
                    <a:cubicBezTo>
                      <a:pt x="12860" y="16638"/>
                      <a:pt x="13058" y="17095"/>
                      <a:pt x="13058" y="17598"/>
                    </a:cubicBezTo>
                    <a:cubicBezTo>
                      <a:pt x="13058" y="18085"/>
                      <a:pt x="12860" y="18543"/>
                      <a:pt x="12525" y="18893"/>
                    </a:cubicBezTo>
                    <a:lnTo>
                      <a:pt x="11489" y="19914"/>
                    </a:lnTo>
                    <a:cubicBezTo>
                      <a:pt x="11153" y="20264"/>
                      <a:pt x="10696" y="20447"/>
                      <a:pt x="10193" y="20447"/>
                    </a:cubicBezTo>
                    <a:lnTo>
                      <a:pt x="9569" y="20447"/>
                    </a:lnTo>
                    <a:cubicBezTo>
                      <a:pt x="8975" y="20447"/>
                      <a:pt x="8441" y="20676"/>
                      <a:pt x="8045" y="21087"/>
                    </a:cubicBezTo>
                    <a:lnTo>
                      <a:pt x="3337" y="25780"/>
                    </a:lnTo>
                    <a:cubicBezTo>
                      <a:pt x="2941" y="26206"/>
                      <a:pt x="2713" y="26739"/>
                      <a:pt x="2713" y="27303"/>
                    </a:cubicBezTo>
                    <a:cubicBezTo>
                      <a:pt x="2713" y="27897"/>
                      <a:pt x="2941" y="28431"/>
                      <a:pt x="3337" y="28827"/>
                    </a:cubicBezTo>
                    <a:lnTo>
                      <a:pt x="10529" y="36018"/>
                    </a:lnTo>
                    <a:cubicBezTo>
                      <a:pt x="11245" y="36719"/>
                      <a:pt x="11245" y="37877"/>
                      <a:pt x="10529" y="38608"/>
                    </a:cubicBezTo>
                    <a:lnTo>
                      <a:pt x="8198" y="40924"/>
                    </a:lnTo>
                    <a:cubicBezTo>
                      <a:pt x="7801" y="41351"/>
                      <a:pt x="7573" y="41884"/>
                      <a:pt x="7573" y="42448"/>
                    </a:cubicBezTo>
                    <a:lnTo>
                      <a:pt x="7573" y="47704"/>
                    </a:lnTo>
                    <a:cubicBezTo>
                      <a:pt x="7573" y="48207"/>
                      <a:pt x="7375" y="48664"/>
                      <a:pt x="7040" y="48999"/>
                    </a:cubicBezTo>
                    <a:lnTo>
                      <a:pt x="1" y="56053"/>
                    </a:lnTo>
                    <a:lnTo>
                      <a:pt x="199" y="56267"/>
                    </a:lnTo>
                    <a:lnTo>
                      <a:pt x="7268" y="49212"/>
                    </a:lnTo>
                    <a:cubicBezTo>
                      <a:pt x="7664" y="48801"/>
                      <a:pt x="7893" y="48268"/>
                      <a:pt x="7893" y="47689"/>
                    </a:cubicBezTo>
                    <a:lnTo>
                      <a:pt x="7893" y="42432"/>
                    </a:lnTo>
                    <a:cubicBezTo>
                      <a:pt x="7893" y="41945"/>
                      <a:pt x="8091" y="41473"/>
                      <a:pt x="8426" y="41137"/>
                    </a:cubicBezTo>
                    <a:lnTo>
                      <a:pt x="10757" y="38806"/>
                    </a:lnTo>
                    <a:cubicBezTo>
                      <a:pt x="11595" y="37984"/>
                      <a:pt x="11595" y="36628"/>
                      <a:pt x="10757" y="35790"/>
                    </a:cubicBezTo>
                    <a:lnTo>
                      <a:pt x="3581" y="28598"/>
                    </a:lnTo>
                    <a:cubicBezTo>
                      <a:pt x="3231" y="28263"/>
                      <a:pt x="3048" y="27806"/>
                      <a:pt x="3048" y="27318"/>
                    </a:cubicBezTo>
                    <a:cubicBezTo>
                      <a:pt x="3048" y="26816"/>
                      <a:pt x="3231" y="26359"/>
                      <a:pt x="3581" y="26023"/>
                    </a:cubicBezTo>
                    <a:lnTo>
                      <a:pt x="8274" y="21346"/>
                    </a:lnTo>
                    <a:cubicBezTo>
                      <a:pt x="8624" y="21011"/>
                      <a:pt x="9081" y="20813"/>
                      <a:pt x="9569" y="20813"/>
                    </a:cubicBezTo>
                    <a:lnTo>
                      <a:pt x="10209" y="20813"/>
                    </a:lnTo>
                    <a:cubicBezTo>
                      <a:pt x="10788" y="20813"/>
                      <a:pt x="11321" y="20584"/>
                      <a:pt x="11732" y="20188"/>
                    </a:cubicBezTo>
                    <a:lnTo>
                      <a:pt x="12753" y="19152"/>
                    </a:lnTo>
                    <a:cubicBezTo>
                      <a:pt x="13149" y="18741"/>
                      <a:pt x="13378" y="18207"/>
                      <a:pt x="13378" y="17628"/>
                    </a:cubicBezTo>
                    <a:cubicBezTo>
                      <a:pt x="13378" y="17049"/>
                      <a:pt x="13149" y="16516"/>
                      <a:pt x="12753" y="16105"/>
                    </a:cubicBezTo>
                    <a:cubicBezTo>
                      <a:pt x="12037" y="15404"/>
                      <a:pt x="12037" y="14246"/>
                      <a:pt x="12753" y="13515"/>
                    </a:cubicBezTo>
                    <a:lnTo>
                      <a:pt x="14140" y="12128"/>
                    </a:lnTo>
                    <a:cubicBezTo>
                      <a:pt x="14490" y="11793"/>
                      <a:pt x="14947" y="11595"/>
                      <a:pt x="15435" y="11595"/>
                    </a:cubicBezTo>
                    <a:cubicBezTo>
                      <a:pt x="15937" y="11595"/>
                      <a:pt x="16395" y="11793"/>
                      <a:pt x="16730" y="12128"/>
                    </a:cubicBezTo>
                    <a:lnTo>
                      <a:pt x="19106" y="14505"/>
                    </a:lnTo>
                    <a:cubicBezTo>
                      <a:pt x="19525" y="14924"/>
                      <a:pt x="20074" y="15133"/>
                      <a:pt x="20622" y="15133"/>
                    </a:cubicBezTo>
                    <a:cubicBezTo>
                      <a:pt x="21171" y="15133"/>
                      <a:pt x="21719" y="14924"/>
                      <a:pt x="22138" y="14505"/>
                    </a:cubicBezTo>
                    <a:lnTo>
                      <a:pt x="23296" y="13347"/>
                    </a:lnTo>
                    <a:cubicBezTo>
                      <a:pt x="23708" y="12936"/>
                      <a:pt x="23936" y="12402"/>
                      <a:pt x="23936" y="11823"/>
                    </a:cubicBezTo>
                    <a:cubicBezTo>
                      <a:pt x="23936" y="11229"/>
                      <a:pt x="23708" y="10696"/>
                      <a:pt x="23296" y="10300"/>
                    </a:cubicBezTo>
                    <a:lnTo>
                      <a:pt x="1299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78000">
                    <a:schemeClr val="lt1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38" name="Google Shape;1538;p39"/>
            <p:cNvGrpSpPr/>
            <p:nvPr/>
          </p:nvGrpSpPr>
          <p:grpSpPr>
            <a:xfrm>
              <a:off x="-123925" y="4386226"/>
              <a:ext cx="4558967" cy="134100"/>
              <a:chOff x="796100" y="3019701"/>
              <a:chExt cx="4558967" cy="134100"/>
            </a:xfrm>
          </p:grpSpPr>
          <p:sp>
            <p:nvSpPr>
              <p:cNvPr id="1539" name="Google Shape;1539;p39"/>
              <p:cNvSpPr/>
              <p:nvPr/>
            </p:nvSpPr>
            <p:spPr>
              <a:xfrm>
                <a:off x="5220967" y="3019701"/>
                <a:ext cx="134100" cy="134100"/>
              </a:xfrm>
              <a:prstGeom prst="ellipse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540" name="Google Shape;1540;p39"/>
              <p:cNvCxnSpPr/>
              <p:nvPr/>
            </p:nvCxnSpPr>
            <p:spPr>
              <a:xfrm>
                <a:off x="796100" y="3086750"/>
                <a:ext cx="4462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41" name="Google Shape;1541;p39"/>
              <p:cNvSpPr/>
              <p:nvPr/>
            </p:nvSpPr>
            <p:spPr>
              <a:xfrm>
                <a:off x="5251079" y="3049843"/>
                <a:ext cx="73800" cy="738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79137"/>
            <a:ext cx="3048000" cy="20330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3996" y="3407834"/>
            <a:ext cx="450008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faster and easier</a:t>
            </a:r>
            <a:endParaRPr lang="ar-DZ" dirty="0"/>
          </a:p>
        </p:txBody>
      </p:sp>
      <p:sp>
        <p:nvSpPr>
          <p:cNvPr id="5" name="Rectangle 4"/>
          <p:cNvSpPr/>
          <p:nvPr/>
        </p:nvSpPr>
        <p:spPr>
          <a:xfrm>
            <a:off x="4572000" y="340229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uses a lever mechanism to move medications from Individual cells</a:t>
            </a:r>
            <a:endParaRPr lang="ar-DZ" dirty="0"/>
          </a:p>
        </p:txBody>
      </p:sp>
      <p:sp>
        <p:nvSpPr>
          <p:cNvPr id="7" name="TextBox 6"/>
          <p:cNvSpPr txBox="1"/>
          <p:nvPr/>
        </p:nvSpPr>
        <p:spPr>
          <a:xfrm>
            <a:off x="5342562" y="2116476"/>
            <a:ext cx="164386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mtClean="0"/>
              <a:t>    </a:t>
            </a:r>
            <a:endParaRPr lang="ar-DZ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042" y="1279136"/>
            <a:ext cx="4222678" cy="1991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Google Shape;1842;p46"/>
          <p:cNvSpPr txBox="1">
            <a:spLocks noGrp="1"/>
          </p:cNvSpPr>
          <p:nvPr>
            <p:ph type="title"/>
          </p:nvPr>
        </p:nvSpPr>
        <p:spPr>
          <a:xfrm>
            <a:off x="1404692" y="2784297"/>
            <a:ext cx="7050939" cy="140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Where did our idea come from?</a:t>
            </a:r>
            <a:endParaRPr dirty="0"/>
          </a:p>
        </p:txBody>
      </p:sp>
      <p:grpSp>
        <p:nvGrpSpPr>
          <p:cNvPr id="1844" name="Google Shape;1844;p46"/>
          <p:cNvGrpSpPr/>
          <p:nvPr/>
        </p:nvGrpSpPr>
        <p:grpSpPr>
          <a:xfrm>
            <a:off x="-74792" y="1766169"/>
            <a:ext cx="480890" cy="481200"/>
            <a:chOff x="959750" y="3039275"/>
            <a:chExt cx="582050" cy="582425"/>
          </a:xfrm>
        </p:grpSpPr>
        <p:sp>
          <p:nvSpPr>
            <p:cNvPr id="1845" name="Google Shape;1845;p46"/>
            <p:cNvSpPr/>
            <p:nvPr/>
          </p:nvSpPr>
          <p:spPr>
            <a:xfrm>
              <a:off x="959750" y="3498275"/>
              <a:ext cx="123450" cy="123425"/>
            </a:xfrm>
            <a:custGeom>
              <a:avLst/>
              <a:gdLst/>
              <a:ahLst/>
              <a:cxnLst/>
              <a:rect l="l" t="t" r="r" b="b"/>
              <a:pathLst>
                <a:path w="4938" h="4937" extrusionOk="0">
                  <a:moveTo>
                    <a:pt x="1403" y="0"/>
                  </a:moveTo>
                  <a:lnTo>
                    <a:pt x="1" y="1402"/>
                  </a:lnTo>
                  <a:lnTo>
                    <a:pt x="3536" y="4937"/>
                  </a:lnTo>
                  <a:lnTo>
                    <a:pt x="4937" y="3535"/>
                  </a:lnTo>
                  <a:lnTo>
                    <a:pt x="1403" y="0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37270"/>
                  </a:srgbClr>
                </a:gs>
                <a:gs pos="100000">
                  <a:srgbClr val="FFFFFF">
                    <a:alpha val="0"/>
                    <a:alpha val="3727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46"/>
            <p:cNvSpPr/>
            <p:nvPr/>
          </p:nvSpPr>
          <p:spPr>
            <a:xfrm>
              <a:off x="1035950" y="3421700"/>
              <a:ext cx="123425" cy="123825"/>
            </a:xfrm>
            <a:custGeom>
              <a:avLst/>
              <a:gdLst/>
              <a:ahLst/>
              <a:cxnLst/>
              <a:rect l="l" t="t" r="r" b="b"/>
              <a:pathLst>
                <a:path w="4937" h="4953" extrusionOk="0">
                  <a:moveTo>
                    <a:pt x="1402" y="1"/>
                  </a:moveTo>
                  <a:lnTo>
                    <a:pt x="0" y="1403"/>
                  </a:lnTo>
                  <a:lnTo>
                    <a:pt x="3535" y="4952"/>
                  </a:lnTo>
                  <a:lnTo>
                    <a:pt x="4937" y="3551"/>
                  </a:lnTo>
                  <a:lnTo>
                    <a:pt x="1402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37270"/>
                  </a:srgbClr>
                </a:gs>
                <a:gs pos="100000">
                  <a:srgbClr val="FFFFFF">
                    <a:alpha val="0"/>
                    <a:alpha val="3727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46"/>
            <p:cNvSpPr/>
            <p:nvPr/>
          </p:nvSpPr>
          <p:spPr>
            <a:xfrm>
              <a:off x="1112500" y="3345525"/>
              <a:ext cx="123825" cy="123450"/>
            </a:xfrm>
            <a:custGeom>
              <a:avLst/>
              <a:gdLst/>
              <a:ahLst/>
              <a:cxnLst/>
              <a:rect l="l" t="t" r="r" b="b"/>
              <a:pathLst>
                <a:path w="4953" h="4938" extrusionOk="0">
                  <a:moveTo>
                    <a:pt x="1402" y="1"/>
                  </a:moveTo>
                  <a:lnTo>
                    <a:pt x="1" y="1402"/>
                  </a:lnTo>
                  <a:lnTo>
                    <a:pt x="3551" y="4937"/>
                  </a:lnTo>
                  <a:lnTo>
                    <a:pt x="4952" y="3535"/>
                  </a:lnTo>
                  <a:lnTo>
                    <a:pt x="1402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37270"/>
                  </a:srgbClr>
                </a:gs>
                <a:gs pos="100000">
                  <a:srgbClr val="FFFFFF">
                    <a:alpha val="0"/>
                    <a:alpha val="3727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46"/>
            <p:cNvSpPr/>
            <p:nvPr/>
          </p:nvSpPr>
          <p:spPr>
            <a:xfrm>
              <a:off x="1188675" y="3268975"/>
              <a:ext cx="123825" cy="123425"/>
            </a:xfrm>
            <a:custGeom>
              <a:avLst/>
              <a:gdLst/>
              <a:ahLst/>
              <a:cxnLst/>
              <a:rect l="l" t="t" r="r" b="b"/>
              <a:pathLst>
                <a:path w="4953" h="4937" extrusionOk="0">
                  <a:moveTo>
                    <a:pt x="1402" y="0"/>
                  </a:moveTo>
                  <a:lnTo>
                    <a:pt x="1" y="1402"/>
                  </a:lnTo>
                  <a:lnTo>
                    <a:pt x="3551" y="4937"/>
                  </a:lnTo>
                  <a:lnTo>
                    <a:pt x="4952" y="3550"/>
                  </a:lnTo>
                  <a:lnTo>
                    <a:pt x="1402" y="0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37270"/>
                  </a:srgbClr>
                </a:gs>
                <a:gs pos="100000">
                  <a:srgbClr val="FFFFFF">
                    <a:alpha val="0"/>
                    <a:alpha val="3727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46"/>
            <p:cNvSpPr/>
            <p:nvPr/>
          </p:nvSpPr>
          <p:spPr>
            <a:xfrm>
              <a:off x="1265625" y="3192800"/>
              <a:ext cx="123425" cy="123425"/>
            </a:xfrm>
            <a:custGeom>
              <a:avLst/>
              <a:gdLst/>
              <a:ahLst/>
              <a:cxnLst/>
              <a:rect l="l" t="t" r="r" b="b"/>
              <a:pathLst>
                <a:path w="4937" h="4937" extrusionOk="0">
                  <a:moveTo>
                    <a:pt x="1402" y="0"/>
                  </a:moveTo>
                  <a:lnTo>
                    <a:pt x="0" y="1386"/>
                  </a:lnTo>
                  <a:lnTo>
                    <a:pt x="3535" y="4936"/>
                  </a:lnTo>
                  <a:lnTo>
                    <a:pt x="4937" y="3535"/>
                  </a:lnTo>
                  <a:lnTo>
                    <a:pt x="1402" y="0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37270"/>
                  </a:srgbClr>
                </a:gs>
                <a:gs pos="100000">
                  <a:srgbClr val="FFFFFF">
                    <a:alpha val="0"/>
                    <a:alpha val="3727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46"/>
            <p:cNvSpPr/>
            <p:nvPr/>
          </p:nvSpPr>
          <p:spPr>
            <a:xfrm>
              <a:off x="1341800" y="3116225"/>
              <a:ext cx="123450" cy="123450"/>
            </a:xfrm>
            <a:custGeom>
              <a:avLst/>
              <a:gdLst/>
              <a:ahLst/>
              <a:cxnLst/>
              <a:rect l="l" t="t" r="r" b="b"/>
              <a:pathLst>
                <a:path w="4938" h="4938" extrusionOk="0">
                  <a:moveTo>
                    <a:pt x="1402" y="1"/>
                  </a:moveTo>
                  <a:lnTo>
                    <a:pt x="1" y="1402"/>
                  </a:lnTo>
                  <a:lnTo>
                    <a:pt x="3535" y="4937"/>
                  </a:lnTo>
                  <a:lnTo>
                    <a:pt x="4937" y="3535"/>
                  </a:lnTo>
                  <a:lnTo>
                    <a:pt x="1402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37270"/>
                  </a:srgbClr>
                </a:gs>
                <a:gs pos="100000">
                  <a:srgbClr val="FFFFFF">
                    <a:alpha val="0"/>
                    <a:alpha val="3727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46"/>
            <p:cNvSpPr/>
            <p:nvPr/>
          </p:nvSpPr>
          <p:spPr>
            <a:xfrm>
              <a:off x="1418375" y="3039275"/>
              <a:ext cx="123425" cy="123825"/>
            </a:xfrm>
            <a:custGeom>
              <a:avLst/>
              <a:gdLst/>
              <a:ahLst/>
              <a:cxnLst/>
              <a:rect l="l" t="t" r="r" b="b"/>
              <a:pathLst>
                <a:path w="4937" h="4953" extrusionOk="0">
                  <a:moveTo>
                    <a:pt x="1387" y="1"/>
                  </a:moveTo>
                  <a:lnTo>
                    <a:pt x="0" y="1403"/>
                  </a:lnTo>
                  <a:lnTo>
                    <a:pt x="3535" y="4953"/>
                  </a:lnTo>
                  <a:lnTo>
                    <a:pt x="4936" y="3551"/>
                  </a:lnTo>
                  <a:lnTo>
                    <a:pt x="1387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  <a:alpha val="37270"/>
                  </a:srgbClr>
                </a:gs>
                <a:gs pos="100000">
                  <a:srgbClr val="FFFFFF">
                    <a:alpha val="0"/>
                    <a:alpha val="3727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" b="2642"/>
          <a:stretch>
            <a:fillRect/>
          </a:stretch>
        </p:blipFill>
        <p:spPr>
          <a:xfrm>
            <a:off x="2611250" y="0"/>
            <a:ext cx="4295100" cy="344857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38"/>
          <p:cNvSpPr txBox="1">
            <a:spLocks noGrp="1"/>
          </p:cNvSpPr>
          <p:nvPr>
            <p:ph type="title" idx="2"/>
          </p:nvPr>
        </p:nvSpPr>
        <p:spPr>
          <a:xfrm>
            <a:off x="720000" y="1025725"/>
            <a:ext cx="1702500" cy="9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grpSp>
        <p:nvGrpSpPr>
          <p:cNvPr id="1486" name="Google Shape;1486;p38"/>
          <p:cNvGrpSpPr/>
          <p:nvPr/>
        </p:nvGrpSpPr>
        <p:grpSpPr>
          <a:xfrm>
            <a:off x="-374387" y="3354325"/>
            <a:ext cx="3922590" cy="2969900"/>
            <a:chOff x="-374387" y="3354325"/>
            <a:chExt cx="3922590" cy="2969900"/>
          </a:xfrm>
        </p:grpSpPr>
        <p:pic>
          <p:nvPicPr>
            <p:cNvPr id="1487" name="Google Shape;1487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-374387" y="3354325"/>
              <a:ext cx="3891276" cy="29699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488" name="Google Shape;1488;p38"/>
            <p:cNvGrpSpPr/>
            <p:nvPr/>
          </p:nvGrpSpPr>
          <p:grpSpPr>
            <a:xfrm>
              <a:off x="1853583" y="4445557"/>
              <a:ext cx="1694620" cy="1360169"/>
              <a:chOff x="7945225" y="4302000"/>
              <a:chExt cx="904666" cy="726121"/>
            </a:xfrm>
          </p:grpSpPr>
          <p:sp>
            <p:nvSpPr>
              <p:cNvPr id="1489" name="Google Shape;1489;p38"/>
              <p:cNvSpPr/>
              <p:nvPr/>
            </p:nvSpPr>
            <p:spPr>
              <a:xfrm>
                <a:off x="8176775" y="4445200"/>
                <a:ext cx="673116" cy="582921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38"/>
              <p:cNvSpPr/>
              <p:nvPr/>
            </p:nvSpPr>
            <p:spPr>
              <a:xfrm>
                <a:off x="8164350" y="43020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38"/>
              <p:cNvSpPr/>
              <p:nvPr/>
            </p:nvSpPr>
            <p:spPr>
              <a:xfrm>
                <a:off x="7945225" y="4445200"/>
                <a:ext cx="480925" cy="416483"/>
              </a:xfrm>
              <a:custGeom>
                <a:avLst/>
                <a:gdLst/>
                <a:ahLst/>
                <a:cxnLst/>
                <a:rect l="l" t="t" r="r" b="b"/>
                <a:pathLst>
                  <a:path w="51285" h="44413" extrusionOk="0">
                    <a:moveTo>
                      <a:pt x="12814" y="0"/>
                    </a:moveTo>
                    <a:lnTo>
                      <a:pt x="0" y="22199"/>
                    </a:lnTo>
                    <a:lnTo>
                      <a:pt x="12814" y="44413"/>
                    </a:lnTo>
                    <a:lnTo>
                      <a:pt x="38471" y="44413"/>
                    </a:lnTo>
                    <a:lnTo>
                      <a:pt x="51285" y="22199"/>
                    </a:lnTo>
                    <a:lnTo>
                      <a:pt x="3847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22000">
                    <a:schemeClr val="lt1"/>
                  </a:gs>
                  <a:gs pos="45000">
                    <a:srgbClr val="FFFFFF">
                      <a:alpha val="0"/>
                    </a:srgbClr>
                  </a:gs>
                  <a:gs pos="100000">
                    <a:srgbClr val="0C0A9E">
                      <a:alpha val="50196"/>
                    </a:srgbClr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92" name="Google Shape;1492;p38"/>
          <p:cNvSpPr txBox="1">
            <a:spLocks noGrp="1"/>
          </p:cNvSpPr>
          <p:nvPr>
            <p:ph type="title"/>
          </p:nvPr>
        </p:nvSpPr>
        <p:spPr>
          <a:xfrm>
            <a:off x="719999" y="2254944"/>
            <a:ext cx="5705597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Main Aims &amp; Objective  </a:t>
            </a:r>
            <a:endParaRPr dirty="0"/>
          </a:p>
        </p:txBody>
      </p:sp>
      <p:grpSp>
        <p:nvGrpSpPr>
          <p:cNvPr id="1493" name="Google Shape;1493;p38"/>
          <p:cNvGrpSpPr/>
          <p:nvPr/>
        </p:nvGrpSpPr>
        <p:grpSpPr>
          <a:xfrm>
            <a:off x="6487513" y="-1301175"/>
            <a:ext cx="4268216" cy="6666030"/>
            <a:chOff x="6128138" y="-1301175"/>
            <a:chExt cx="4268216" cy="6666030"/>
          </a:xfrm>
        </p:grpSpPr>
        <p:sp>
          <p:nvSpPr>
            <p:cNvPr id="1494" name="Google Shape;1494;p38"/>
            <p:cNvSpPr/>
            <p:nvPr/>
          </p:nvSpPr>
          <p:spPr>
            <a:xfrm>
              <a:off x="6368175" y="103161"/>
              <a:ext cx="4006263" cy="4749291"/>
            </a:xfrm>
            <a:custGeom>
              <a:avLst/>
              <a:gdLst/>
              <a:ahLst/>
              <a:cxnLst/>
              <a:rect l="l" t="t" r="r" b="b"/>
              <a:pathLst>
                <a:path w="97678" h="115794" extrusionOk="0">
                  <a:moveTo>
                    <a:pt x="97449" y="0"/>
                  </a:moveTo>
                  <a:lnTo>
                    <a:pt x="76805" y="20645"/>
                  </a:lnTo>
                  <a:lnTo>
                    <a:pt x="76744" y="20691"/>
                  </a:lnTo>
                  <a:lnTo>
                    <a:pt x="76744" y="35927"/>
                  </a:lnTo>
                  <a:lnTo>
                    <a:pt x="63107" y="49563"/>
                  </a:lnTo>
                  <a:lnTo>
                    <a:pt x="63077" y="49608"/>
                  </a:lnTo>
                  <a:lnTo>
                    <a:pt x="63077" y="56571"/>
                  </a:lnTo>
                  <a:lnTo>
                    <a:pt x="61005" y="58659"/>
                  </a:lnTo>
                  <a:lnTo>
                    <a:pt x="61005" y="62407"/>
                  </a:lnTo>
                  <a:lnTo>
                    <a:pt x="52473" y="70939"/>
                  </a:lnTo>
                  <a:lnTo>
                    <a:pt x="52412" y="70969"/>
                  </a:lnTo>
                  <a:lnTo>
                    <a:pt x="52412" y="78541"/>
                  </a:lnTo>
                  <a:lnTo>
                    <a:pt x="46912" y="84057"/>
                  </a:lnTo>
                  <a:lnTo>
                    <a:pt x="46912" y="89633"/>
                  </a:lnTo>
                  <a:lnTo>
                    <a:pt x="33123" y="103406"/>
                  </a:lnTo>
                  <a:lnTo>
                    <a:pt x="12174" y="103406"/>
                  </a:lnTo>
                  <a:lnTo>
                    <a:pt x="0" y="115565"/>
                  </a:lnTo>
                  <a:lnTo>
                    <a:pt x="229" y="115793"/>
                  </a:lnTo>
                  <a:lnTo>
                    <a:pt x="12280" y="103711"/>
                  </a:lnTo>
                  <a:lnTo>
                    <a:pt x="33245" y="103711"/>
                  </a:lnTo>
                  <a:lnTo>
                    <a:pt x="47155" y="89801"/>
                  </a:lnTo>
                  <a:lnTo>
                    <a:pt x="47216" y="89770"/>
                  </a:lnTo>
                  <a:lnTo>
                    <a:pt x="47216" y="84179"/>
                  </a:lnTo>
                  <a:lnTo>
                    <a:pt x="52732" y="78663"/>
                  </a:lnTo>
                  <a:lnTo>
                    <a:pt x="52732" y="71106"/>
                  </a:lnTo>
                  <a:lnTo>
                    <a:pt x="61264" y="62574"/>
                  </a:lnTo>
                  <a:lnTo>
                    <a:pt x="61310" y="62513"/>
                  </a:lnTo>
                  <a:lnTo>
                    <a:pt x="61310" y="58780"/>
                  </a:lnTo>
                  <a:lnTo>
                    <a:pt x="63382" y="56708"/>
                  </a:lnTo>
                  <a:lnTo>
                    <a:pt x="63382" y="49730"/>
                  </a:lnTo>
                  <a:lnTo>
                    <a:pt x="77018" y="36109"/>
                  </a:lnTo>
                  <a:lnTo>
                    <a:pt x="77048" y="36064"/>
                  </a:lnTo>
                  <a:lnTo>
                    <a:pt x="77048" y="20828"/>
                  </a:lnTo>
                  <a:lnTo>
                    <a:pt x="97678" y="198"/>
                  </a:lnTo>
                  <a:lnTo>
                    <a:pt x="97449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8"/>
            <p:cNvSpPr/>
            <p:nvPr/>
          </p:nvSpPr>
          <p:spPr>
            <a:xfrm>
              <a:off x="6711143" y="81300"/>
              <a:ext cx="2925190" cy="3057668"/>
            </a:xfrm>
            <a:custGeom>
              <a:avLst/>
              <a:gdLst/>
              <a:ahLst/>
              <a:cxnLst/>
              <a:rect l="l" t="t" r="r" b="b"/>
              <a:pathLst>
                <a:path w="71320" h="74550" extrusionOk="0">
                  <a:moveTo>
                    <a:pt x="71091" y="0"/>
                  </a:moveTo>
                  <a:lnTo>
                    <a:pt x="59679" y="11397"/>
                  </a:lnTo>
                  <a:lnTo>
                    <a:pt x="54895" y="11397"/>
                  </a:lnTo>
                  <a:lnTo>
                    <a:pt x="41015" y="25307"/>
                  </a:lnTo>
                  <a:lnTo>
                    <a:pt x="40954" y="25337"/>
                  </a:lnTo>
                  <a:lnTo>
                    <a:pt x="40954" y="42325"/>
                  </a:lnTo>
                  <a:lnTo>
                    <a:pt x="31767" y="51528"/>
                  </a:lnTo>
                  <a:lnTo>
                    <a:pt x="31721" y="51574"/>
                  </a:lnTo>
                  <a:lnTo>
                    <a:pt x="31721" y="59237"/>
                  </a:lnTo>
                  <a:lnTo>
                    <a:pt x="22824" y="68135"/>
                  </a:lnTo>
                  <a:lnTo>
                    <a:pt x="6186" y="68135"/>
                  </a:lnTo>
                  <a:lnTo>
                    <a:pt x="0" y="74321"/>
                  </a:lnTo>
                  <a:lnTo>
                    <a:pt x="229" y="74549"/>
                  </a:lnTo>
                  <a:lnTo>
                    <a:pt x="6323" y="68455"/>
                  </a:lnTo>
                  <a:lnTo>
                    <a:pt x="22945" y="68455"/>
                  </a:lnTo>
                  <a:lnTo>
                    <a:pt x="31980" y="59420"/>
                  </a:lnTo>
                  <a:lnTo>
                    <a:pt x="32026" y="59374"/>
                  </a:lnTo>
                  <a:lnTo>
                    <a:pt x="32026" y="51695"/>
                  </a:lnTo>
                  <a:lnTo>
                    <a:pt x="41229" y="42508"/>
                  </a:lnTo>
                  <a:lnTo>
                    <a:pt x="41259" y="42463"/>
                  </a:lnTo>
                  <a:lnTo>
                    <a:pt x="41259" y="25475"/>
                  </a:lnTo>
                  <a:lnTo>
                    <a:pt x="55032" y="11732"/>
                  </a:lnTo>
                  <a:lnTo>
                    <a:pt x="59786" y="11732"/>
                  </a:lnTo>
                  <a:lnTo>
                    <a:pt x="71320" y="213"/>
                  </a:lnTo>
                  <a:lnTo>
                    <a:pt x="710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8"/>
            <p:cNvSpPr/>
            <p:nvPr/>
          </p:nvSpPr>
          <p:spPr>
            <a:xfrm>
              <a:off x="7243039" y="245650"/>
              <a:ext cx="3153315" cy="5119205"/>
            </a:xfrm>
            <a:custGeom>
              <a:avLst/>
              <a:gdLst/>
              <a:ahLst/>
              <a:cxnLst/>
              <a:rect l="l" t="t" r="r" b="b"/>
              <a:pathLst>
                <a:path w="76882" h="124813" extrusionOk="0">
                  <a:moveTo>
                    <a:pt x="76668" y="0"/>
                  </a:moveTo>
                  <a:lnTo>
                    <a:pt x="63260" y="13408"/>
                  </a:lnTo>
                  <a:cubicBezTo>
                    <a:pt x="62879" y="13789"/>
                    <a:pt x="62879" y="14398"/>
                    <a:pt x="63260" y="14779"/>
                  </a:cubicBezTo>
                  <a:lnTo>
                    <a:pt x="69857" y="21376"/>
                  </a:lnTo>
                  <a:cubicBezTo>
                    <a:pt x="70116" y="21620"/>
                    <a:pt x="70116" y="22046"/>
                    <a:pt x="69857" y="22305"/>
                  </a:cubicBezTo>
                  <a:lnTo>
                    <a:pt x="46546" y="45616"/>
                  </a:lnTo>
                  <a:cubicBezTo>
                    <a:pt x="46417" y="45738"/>
                    <a:pt x="46245" y="45799"/>
                    <a:pt x="46074" y="45799"/>
                  </a:cubicBezTo>
                  <a:cubicBezTo>
                    <a:pt x="45903" y="45799"/>
                    <a:pt x="45731" y="45738"/>
                    <a:pt x="45602" y="45616"/>
                  </a:cubicBezTo>
                  <a:lnTo>
                    <a:pt x="39020" y="39019"/>
                  </a:lnTo>
                  <a:cubicBezTo>
                    <a:pt x="38822" y="38836"/>
                    <a:pt x="38593" y="38745"/>
                    <a:pt x="38334" y="38745"/>
                  </a:cubicBezTo>
                  <a:cubicBezTo>
                    <a:pt x="38060" y="38745"/>
                    <a:pt x="37831" y="38836"/>
                    <a:pt x="37649" y="39019"/>
                  </a:cubicBezTo>
                  <a:lnTo>
                    <a:pt x="23357" y="53311"/>
                  </a:lnTo>
                  <a:cubicBezTo>
                    <a:pt x="22976" y="53691"/>
                    <a:pt x="22976" y="54301"/>
                    <a:pt x="23357" y="54682"/>
                  </a:cubicBezTo>
                  <a:lnTo>
                    <a:pt x="40833" y="72142"/>
                  </a:lnTo>
                  <a:cubicBezTo>
                    <a:pt x="40939" y="72279"/>
                    <a:pt x="41016" y="72432"/>
                    <a:pt x="41016" y="72614"/>
                  </a:cubicBezTo>
                  <a:cubicBezTo>
                    <a:pt x="41016" y="72812"/>
                    <a:pt x="40955" y="72965"/>
                    <a:pt x="40833" y="73102"/>
                  </a:cubicBezTo>
                  <a:lnTo>
                    <a:pt x="27090" y="86830"/>
                  </a:lnTo>
                  <a:cubicBezTo>
                    <a:pt x="26907" y="87028"/>
                    <a:pt x="26816" y="87256"/>
                    <a:pt x="26816" y="87515"/>
                  </a:cubicBezTo>
                  <a:lnTo>
                    <a:pt x="26816" y="96276"/>
                  </a:lnTo>
                  <a:cubicBezTo>
                    <a:pt x="26816" y="96459"/>
                    <a:pt x="26755" y="96611"/>
                    <a:pt x="26618" y="96748"/>
                  </a:cubicBezTo>
                  <a:lnTo>
                    <a:pt x="13225" y="110140"/>
                  </a:lnTo>
                  <a:cubicBezTo>
                    <a:pt x="13103" y="110270"/>
                    <a:pt x="12940" y="110335"/>
                    <a:pt x="12772" y="110335"/>
                  </a:cubicBezTo>
                  <a:cubicBezTo>
                    <a:pt x="12604" y="110335"/>
                    <a:pt x="12433" y="110270"/>
                    <a:pt x="12296" y="110140"/>
                  </a:cubicBezTo>
                  <a:lnTo>
                    <a:pt x="7618" y="105448"/>
                  </a:lnTo>
                  <a:cubicBezTo>
                    <a:pt x="7428" y="105257"/>
                    <a:pt x="7180" y="105162"/>
                    <a:pt x="6933" y="105162"/>
                  </a:cubicBezTo>
                  <a:cubicBezTo>
                    <a:pt x="6685" y="105162"/>
                    <a:pt x="6438" y="105257"/>
                    <a:pt x="6247" y="105448"/>
                  </a:cubicBezTo>
                  <a:lnTo>
                    <a:pt x="381" y="111314"/>
                  </a:lnTo>
                  <a:cubicBezTo>
                    <a:pt x="1" y="111695"/>
                    <a:pt x="1" y="112304"/>
                    <a:pt x="381" y="112685"/>
                  </a:cubicBezTo>
                  <a:lnTo>
                    <a:pt x="5059" y="117378"/>
                  </a:lnTo>
                  <a:cubicBezTo>
                    <a:pt x="5181" y="117515"/>
                    <a:pt x="5257" y="117667"/>
                    <a:pt x="5257" y="117850"/>
                  </a:cubicBezTo>
                  <a:cubicBezTo>
                    <a:pt x="5257" y="118048"/>
                    <a:pt x="5196" y="118200"/>
                    <a:pt x="5059" y="118322"/>
                  </a:cubicBezTo>
                  <a:lnTo>
                    <a:pt x="3231" y="120150"/>
                  </a:lnTo>
                  <a:cubicBezTo>
                    <a:pt x="2850" y="120531"/>
                    <a:pt x="2850" y="121141"/>
                    <a:pt x="3231" y="121522"/>
                  </a:cubicBezTo>
                  <a:lnTo>
                    <a:pt x="5059" y="123365"/>
                  </a:lnTo>
                  <a:cubicBezTo>
                    <a:pt x="5333" y="123609"/>
                    <a:pt x="5333" y="124020"/>
                    <a:pt x="5059" y="124295"/>
                  </a:cubicBezTo>
                  <a:cubicBezTo>
                    <a:pt x="4914" y="124432"/>
                    <a:pt x="4754" y="124489"/>
                    <a:pt x="4602" y="124489"/>
                  </a:cubicBezTo>
                  <a:cubicBezTo>
                    <a:pt x="4449" y="124489"/>
                    <a:pt x="4305" y="124432"/>
                    <a:pt x="4190" y="124340"/>
                  </a:cubicBezTo>
                  <a:cubicBezTo>
                    <a:pt x="3962" y="124173"/>
                    <a:pt x="3825" y="123838"/>
                    <a:pt x="4038" y="123487"/>
                  </a:cubicBezTo>
                  <a:lnTo>
                    <a:pt x="3764" y="123335"/>
                  </a:lnTo>
                  <a:lnTo>
                    <a:pt x="3764" y="123335"/>
                  </a:lnTo>
                  <a:cubicBezTo>
                    <a:pt x="3459" y="123838"/>
                    <a:pt x="3672" y="124356"/>
                    <a:pt x="3992" y="124599"/>
                  </a:cubicBezTo>
                  <a:cubicBezTo>
                    <a:pt x="4175" y="124736"/>
                    <a:pt x="4373" y="124813"/>
                    <a:pt x="4602" y="124813"/>
                  </a:cubicBezTo>
                  <a:cubicBezTo>
                    <a:pt x="4830" y="124813"/>
                    <a:pt x="5059" y="124736"/>
                    <a:pt x="5272" y="124477"/>
                  </a:cubicBezTo>
                  <a:cubicBezTo>
                    <a:pt x="5455" y="124295"/>
                    <a:pt x="5562" y="124066"/>
                    <a:pt x="5562" y="123792"/>
                  </a:cubicBezTo>
                  <a:cubicBezTo>
                    <a:pt x="5562" y="123533"/>
                    <a:pt x="5455" y="123304"/>
                    <a:pt x="5272" y="123106"/>
                  </a:cubicBezTo>
                  <a:lnTo>
                    <a:pt x="3444" y="121278"/>
                  </a:lnTo>
                  <a:cubicBezTo>
                    <a:pt x="3170" y="121034"/>
                    <a:pt x="3170" y="120623"/>
                    <a:pt x="3444" y="120349"/>
                  </a:cubicBezTo>
                  <a:lnTo>
                    <a:pt x="5272" y="118520"/>
                  </a:lnTo>
                  <a:cubicBezTo>
                    <a:pt x="5455" y="118337"/>
                    <a:pt x="5562" y="118094"/>
                    <a:pt x="5562" y="117835"/>
                  </a:cubicBezTo>
                  <a:cubicBezTo>
                    <a:pt x="5562" y="117576"/>
                    <a:pt x="5455" y="117332"/>
                    <a:pt x="5272" y="117149"/>
                  </a:cubicBezTo>
                  <a:lnTo>
                    <a:pt x="579" y="112456"/>
                  </a:lnTo>
                  <a:cubicBezTo>
                    <a:pt x="320" y="112213"/>
                    <a:pt x="320" y="111801"/>
                    <a:pt x="579" y="111527"/>
                  </a:cubicBezTo>
                  <a:lnTo>
                    <a:pt x="6445" y="105661"/>
                  </a:lnTo>
                  <a:cubicBezTo>
                    <a:pt x="6575" y="105532"/>
                    <a:pt x="6742" y="105467"/>
                    <a:pt x="6912" y="105467"/>
                  </a:cubicBezTo>
                  <a:cubicBezTo>
                    <a:pt x="7081" y="105467"/>
                    <a:pt x="7253" y="105532"/>
                    <a:pt x="7390" y="105661"/>
                  </a:cubicBezTo>
                  <a:lnTo>
                    <a:pt x="12067" y="110354"/>
                  </a:lnTo>
                  <a:cubicBezTo>
                    <a:pt x="12265" y="110537"/>
                    <a:pt x="12494" y="110643"/>
                    <a:pt x="12753" y="110643"/>
                  </a:cubicBezTo>
                  <a:cubicBezTo>
                    <a:pt x="13027" y="110643"/>
                    <a:pt x="13256" y="110537"/>
                    <a:pt x="13439" y="110354"/>
                  </a:cubicBezTo>
                  <a:lnTo>
                    <a:pt x="26831" y="96961"/>
                  </a:lnTo>
                  <a:cubicBezTo>
                    <a:pt x="27014" y="96779"/>
                    <a:pt x="27120" y="96550"/>
                    <a:pt x="27120" y="96276"/>
                  </a:cubicBezTo>
                  <a:lnTo>
                    <a:pt x="27120" y="87469"/>
                  </a:lnTo>
                  <a:cubicBezTo>
                    <a:pt x="27120" y="87287"/>
                    <a:pt x="27166" y="87134"/>
                    <a:pt x="27303" y="86997"/>
                  </a:cubicBezTo>
                  <a:lnTo>
                    <a:pt x="41031" y="73270"/>
                  </a:lnTo>
                  <a:cubicBezTo>
                    <a:pt x="41412" y="72889"/>
                    <a:pt x="41412" y="72279"/>
                    <a:pt x="41031" y="71898"/>
                  </a:cubicBezTo>
                  <a:lnTo>
                    <a:pt x="23571" y="54438"/>
                  </a:lnTo>
                  <a:cubicBezTo>
                    <a:pt x="23312" y="54194"/>
                    <a:pt x="23312" y="53768"/>
                    <a:pt x="23571" y="53509"/>
                  </a:cubicBezTo>
                  <a:lnTo>
                    <a:pt x="37862" y="39217"/>
                  </a:lnTo>
                  <a:cubicBezTo>
                    <a:pt x="37984" y="39095"/>
                    <a:pt x="38155" y="39035"/>
                    <a:pt x="38327" y="39035"/>
                  </a:cubicBezTo>
                  <a:cubicBezTo>
                    <a:pt x="38498" y="39035"/>
                    <a:pt x="38669" y="39095"/>
                    <a:pt x="38791" y="39217"/>
                  </a:cubicBezTo>
                  <a:lnTo>
                    <a:pt x="45373" y="45830"/>
                  </a:lnTo>
                  <a:cubicBezTo>
                    <a:pt x="45571" y="46013"/>
                    <a:pt x="45800" y="46119"/>
                    <a:pt x="46059" y="46119"/>
                  </a:cubicBezTo>
                  <a:cubicBezTo>
                    <a:pt x="46333" y="46119"/>
                    <a:pt x="46562" y="46013"/>
                    <a:pt x="46744" y="45830"/>
                  </a:cubicBezTo>
                  <a:lnTo>
                    <a:pt x="70055" y="22519"/>
                  </a:lnTo>
                  <a:cubicBezTo>
                    <a:pt x="70436" y="22138"/>
                    <a:pt x="70436" y="21528"/>
                    <a:pt x="70055" y="21148"/>
                  </a:cubicBezTo>
                  <a:lnTo>
                    <a:pt x="63473" y="14550"/>
                  </a:lnTo>
                  <a:cubicBezTo>
                    <a:pt x="63199" y="14307"/>
                    <a:pt x="63199" y="13895"/>
                    <a:pt x="63473" y="13621"/>
                  </a:cubicBezTo>
                  <a:lnTo>
                    <a:pt x="76881" y="213"/>
                  </a:lnTo>
                  <a:lnTo>
                    <a:pt x="76668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78000">
                  <a:schemeClr val="lt1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8"/>
            <p:cNvSpPr/>
            <p:nvPr/>
          </p:nvSpPr>
          <p:spPr>
            <a:xfrm>
              <a:off x="6875804" y="622450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1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64"/>
                    <a:pt x="23632" y="11321"/>
                    <a:pt x="23632" y="11808"/>
                  </a:cubicBezTo>
                  <a:cubicBezTo>
                    <a:pt x="23632" y="12311"/>
                    <a:pt x="23434" y="12768"/>
                    <a:pt x="23098" y="13104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5"/>
                  </a:lnTo>
                  <a:cubicBezTo>
                    <a:pt x="16547" y="11489"/>
                    <a:pt x="16029" y="11260"/>
                    <a:pt x="15435" y="11260"/>
                  </a:cubicBezTo>
                  <a:cubicBezTo>
                    <a:pt x="14841" y="11260"/>
                    <a:pt x="14307" y="11489"/>
                    <a:pt x="13911" y="11885"/>
                  </a:cubicBezTo>
                  <a:lnTo>
                    <a:pt x="12525" y="13271"/>
                  </a:lnTo>
                  <a:cubicBezTo>
                    <a:pt x="12129" y="13698"/>
                    <a:pt x="11900" y="14231"/>
                    <a:pt x="11900" y="14795"/>
                  </a:cubicBezTo>
                  <a:cubicBezTo>
                    <a:pt x="11900" y="15374"/>
                    <a:pt x="12129" y="15922"/>
                    <a:pt x="12525" y="16318"/>
                  </a:cubicBezTo>
                  <a:cubicBezTo>
                    <a:pt x="12860" y="16669"/>
                    <a:pt x="13058" y="17126"/>
                    <a:pt x="13058" y="17629"/>
                  </a:cubicBezTo>
                  <a:cubicBezTo>
                    <a:pt x="13058" y="18116"/>
                    <a:pt x="12860" y="18573"/>
                    <a:pt x="12525" y="18924"/>
                  </a:cubicBezTo>
                  <a:lnTo>
                    <a:pt x="11489" y="19944"/>
                  </a:lnTo>
                  <a:cubicBezTo>
                    <a:pt x="11154" y="20295"/>
                    <a:pt x="10696" y="20478"/>
                    <a:pt x="10209" y="20478"/>
                  </a:cubicBezTo>
                  <a:lnTo>
                    <a:pt x="9569" y="20478"/>
                  </a:lnTo>
                  <a:cubicBezTo>
                    <a:pt x="8990" y="20478"/>
                    <a:pt x="8457" y="20706"/>
                    <a:pt x="8045" y="21102"/>
                  </a:cubicBezTo>
                  <a:lnTo>
                    <a:pt x="3353" y="25810"/>
                  </a:lnTo>
                  <a:cubicBezTo>
                    <a:pt x="2515" y="26648"/>
                    <a:pt x="2515" y="28004"/>
                    <a:pt x="3353" y="28842"/>
                  </a:cubicBezTo>
                  <a:lnTo>
                    <a:pt x="10529" y="36018"/>
                  </a:lnTo>
                  <a:cubicBezTo>
                    <a:pt x="10864" y="36369"/>
                    <a:pt x="11062" y="36826"/>
                    <a:pt x="11062" y="37313"/>
                  </a:cubicBezTo>
                  <a:cubicBezTo>
                    <a:pt x="11062" y="37801"/>
                    <a:pt x="10864" y="38273"/>
                    <a:pt x="10529" y="38608"/>
                  </a:cubicBezTo>
                  <a:lnTo>
                    <a:pt x="8198" y="40940"/>
                  </a:lnTo>
                  <a:cubicBezTo>
                    <a:pt x="7802" y="41351"/>
                    <a:pt x="7573" y="41884"/>
                    <a:pt x="7573" y="42463"/>
                  </a:cubicBezTo>
                  <a:lnTo>
                    <a:pt x="7573" y="47720"/>
                  </a:lnTo>
                  <a:cubicBezTo>
                    <a:pt x="7573" y="48207"/>
                    <a:pt x="7390" y="48664"/>
                    <a:pt x="7040" y="49015"/>
                  </a:cubicBezTo>
                  <a:lnTo>
                    <a:pt x="1" y="56054"/>
                  </a:lnTo>
                  <a:lnTo>
                    <a:pt x="199" y="56267"/>
                  </a:lnTo>
                  <a:lnTo>
                    <a:pt x="7268" y="49274"/>
                  </a:lnTo>
                  <a:cubicBezTo>
                    <a:pt x="7664" y="48862"/>
                    <a:pt x="7893" y="48329"/>
                    <a:pt x="7893" y="47750"/>
                  </a:cubicBezTo>
                  <a:lnTo>
                    <a:pt x="7893" y="42494"/>
                  </a:lnTo>
                  <a:cubicBezTo>
                    <a:pt x="7893" y="42006"/>
                    <a:pt x="8091" y="41549"/>
                    <a:pt x="8426" y="41199"/>
                  </a:cubicBezTo>
                  <a:lnTo>
                    <a:pt x="10757" y="38883"/>
                  </a:lnTo>
                  <a:cubicBezTo>
                    <a:pt x="11154" y="38456"/>
                    <a:pt x="11382" y="37923"/>
                    <a:pt x="11382" y="37359"/>
                  </a:cubicBezTo>
                  <a:cubicBezTo>
                    <a:pt x="11382" y="36765"/>
                    <a:pt x="11154" y="36232"/>
                    <a:pt x="10757" y="35835"/>
                  </a:cubicBezTo>
                  <a:lnTo>
                    <a:pt x="3581" y="28644"/>
                  </a:lnTo>
                  <a:cubicBezTo>
                    <a:pt x="2850" y="27943"/>
                    <a:pt x="2850" y="26785"/>
                    <a:pt x="3581" y="26054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67"/>
                  </a:lnTo>
                  <a:cubicBezTo>
                    <a:pt x="13149" y="18741"/>
                    <a:pt x="13378" y="18208"/>
                    <a:pt x="13378" y="17644"/>
                  </a:cubicBezTo>
                  <a:cubicBezTo>
                    <a:pt x="13378" y="17050"/>
                    <a:pt x="13149" y="16516"/>
                    <a:pt x="12753" y="16120"/>
                  </a:cubicBezTo>
                  <a:cubicBezTo>
                    <a:pt x="12418" y="15770"/>
                    <a:pt x="12220" y="15313"/>
                    <a:pt x="12220" y="14825"/>
                  </a:cubicBezTo>
                  <a:cubicBezTo>
                    <a:pt x="12220" y="14322"/>
                    <a:pt x="12418" y="13865"/>
                    <a:pt x="12753" y="13530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8" y="11595"/>
                    <a:pt x="16395" y="11793"/>
                    <a:pt x="16730" y="12128"/>
                  </a:cubicBezTo>
                  <a:lnTo>
                    <a:pt x="19107" y="14520"/>
                  </a:lnTo>
                  <a:cubicBezTo>
                    <a:pt x="19526" y="14939"/>
                    <a:pt x="20074" y="15149"/>
                    <a:pt x="20623" y="15149"/>
                  </a:cubicBezTo>
                  <a:cubicBezTo>
                    <a:pt x="21171" y="15149"/>
                    <a:pt x="21720" y="14939"/>
                    <a:pt x="22139" y="14520"/>
                  </a:cubicBezTo>
                  <a:lnTo>
                    <a:pt x="23297" y="13347"/>
                  </a:lnTo>
                  <a:cubicBezTo>
                    <a:pt x="23708" y="12936"/>
                    <a:pt x="23936" y="12403"/>
                    <a:pt x="23936" y="11824"/>
                  </a:cubicBezTo>
                  <a:cubicBezTo>
                    <a:pt x="23936" y="11260"/>
                    <a:pt x="23708" y="10711"/>
                    <a:pt x="23297" y="10300"/>
                  </a:cubicBezTo>
                  <a:lnTo>
                    <a:pt x="12997" y="1"/>
                  </a:lnTo>
                  <a:close/>
                </a:path>
              </a:pathLst>
            </a:custGeom>
            <a:gradFill>
              <a:gsLst>
                <a:gs pos="0">
                  <a:srgbClr val="9900FF">
                    <a:alpha val="46666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8"/>
            <p:cNvSpPr/>
            <p:nvPr/>
          </p:nvSpPr>
          <p:spPr>
            <a:xfrm>
              <a:off x="6573850" y="621225"/>
              <a:ext cx="1860443" cy="4595326"/>
            </a:xfrm>
            <a:custGeom>
              <a:avLst/>
              <a:gdLst/>
              <a:ahLst/>
              <a:cxnLst/>
              <a:rect l="l" t="t" r="r" b="b"/>
              <a:pathLst>
                <a:path w="23937" h="56267" extrusionOk="0">
                  <a:moveTo>
                    <a:pt x="12997" y="0"/>
                  </a:moveTo>
                  <a:lnTo>
                    <a:pt x="12784" y="214"/>
                  </a:lnTo>
                  <a:lnTo>
                    <a:pt x="23098" y="10513"/>
                  </a:lnTo>
                  <a:cubicBezTo>
                    <a:pt x="23434" y="10848"/>
                    <a:pt x="23632" y="11305"/>
                    <a:pt x="23632" y="11808"/>
                  </a:cubicBezTo>
                  <a:cubicBezTo>
                    <a:pt x="23632" y="12296"/>
                    <a:pt x="23434" y="12753"/>
                    <a:pt x="23098" y="13103"/>
                  </a:cubicBezTo>
                  <a:lnTo>
                    <a:pt x="21925" y="14261"/>
                  </a:lnTo>
                  <a:cubicBezTo>
                    <a:pt x="21575" y="14627"/>
                    <a:pt x="21110" y="14810"/>
                    <a:pt x="20642" y="14810"/>
                  </a:cubicBezTo>
                  <a:cubicBezTo>
                    <a:pt x="20173" y="14810"/>
                    <a:pt x="19701" y="14627"/>
                    <a:pt x="19335" y="14261"/>
                  </a:cubicBezTo>
                  <a:lnTo>
                    <a:pt x="16958" y="11884"/>
                  </a:lnTo>
                  <a:cubicBezTo>
                    <a:pt x="16547" y="11488"/>
                    <a:pt x="16029" y="11260"/>
                    <a:pt x="15435" y="11260"/>
                  </a:cubicBezTo>
                  <a:cubicBezTo>
                    <a:pt x="14840" y="11260"/>
                    <a:pt x="14307" y="11488"/>
                    <a:pt x="13911" y="11884"/>
                  </a:cubicBezTo>
                  <a:lnTo>
                    <a:pt x="12525" y="13271"/>
                  </a:lnTo>
                  <a:cubicBezTo>
                    <a:pt x="11687" y="14109"/>
                    <a:pt x="11687" y="15465"/>
                    <a:pt x="12525" y="16303"/>
                  </a:cubicBezTo>
                  <a:cubicBezTo>
                    <a:pt x="12860" y="16638"/>
                    <a:pt x="13058" y="17095"/>
                    <a:pt x="13058" y="17598"/>
                  </a:cubicBezTo>
                  <a:cubicBezTo>
                    <a:pt x="13058" y="18085"/>
                    <a:pt x="12860" y="18543"/>
                    <a:pt x="12525" y="18893"/>
                  </a:cubicBezTo>
                  <a:lnTo>
                    <a:pt x="11489" y="19914"/>
                  </a:lnTo>
                  <a:cubicBezTo>
                    <a:pt x="11153" y="20264"/>
                    <a:pt x="10696" y="20447"/>
                    <a:pt x="10193" y="20447"/>
                  </a:cubicBezTo>
                  <a:lnTo>
                    <a:pt x="9569" y="20447"/>
                  </a:lnTo>
                  <a:cubicBezTo>
                    <a:pt x="8975" y="20447"/>
                    <a:pt x="8441" y="20676"/>
                    <a:pt x="8045" y="21087"/>
                  </a:cubicBezTo>
                  <a:lnTo>
                    <a:pt x="3337" y="25780"/>
                  </a:lnTo>
                  <a:cubicBezTo>
                    <a:pt x="2941" y="26206"/>
                    <a:pt x="2713" y="26739"/>
                    <a:pt x="2713" y="27303"/>
                  </a:cubicBezTo>
                  <a:cubicBezTo>
                    <a:pt x="2713" y="27897"/>
                    <a:pt x="2941" y="28431"/>
                    <a:pt x="3337" y="28827"/>
                  </a:cubicBezTo>
                  <a:lnTo>
                    <a:pt x="10529" y="36018"/>
                  </a:lnTo>
                  <a:cubicBezTo>
                    <a:pt x="11245" y="36719"/>
                    <a:pt x="11245" y="37877"/>
                    <a:pt x="10529" y="38608"/>
                  </a:cubicBezTo>
                  <a:lnTo>
                    <a:pt x="8198" y="40924"/>
                  </a:lnTo>
                  <a:cubicBezTo>
                    <a:pt x="7801" y="41351"/>
                    <a:pt x="7573" y="41884"/>
                    <a:pt x="7573" y="42448"/>
                  </a:cubicBezTo>
                  <a:lnTo>
                    <a:pt x="7573" y="47704"/>
                  </a:lnTo>
                  <a:cubicBezTo>
                    <a:pt x="7573" y="48207"/>
                    <a:pt x="7375" y="48664"/>
                    <a:pt x="7040" y="48999"/>
                  </a:cubicBezTo>
                  <a:lnTo>
                    <a:pt x="1" y="56053"/>
                  </a:lnTo>
                  <a:lnTo>
                    <a:pt x="199" y="56267"/>
                  </a:lnTo>
                  <a:lnTo>
                    <a:pt x="7268" y="49212"/>
                  </a:lnTo>
                  <a:cubicBezTo>
                    <a:pt x="7664" y="48801"/>
                    <a:pt x="7893" y="48268"/>
                    <a:pt x="7893" y="47689"/>
                  </a:cubicBezTo>
                  <a:lnTo>
                    <a:pt x="7893" y="42432"/>
                  </a:lnTo>
                  <a:cubicBezTo>
                    <a:pt x="7893" y="41945"/>
                    <a:pt x="8091" y="41473"/>
                    <a:pt x="8426" y="41137"/>
                  </a:cubicBezTo>
                  <a:lnTo>
                    <a:pt x="10757" y="38806"/>
                  </a:lnTo>
                  <a:cubicBezTo>
                    <a:pt x="11595" y="37984"/>
                    <a:pt x="11595" y="36628"/>
                    <a:pt x="10757" y="35790"/>
                  </a:cubicBezTo>
                  <a:lnTo>
                    <a:pt x="3581" y="28598"/>
                  </a:lnTo>
                  <a:cubicBezTo>
                    <a:pt x="3231" y="28263"/>
                    <a:pt x="3048" y="27806"/>
                    <a:pt x="3048" y="27318"/>
                  </a:cubicBezTo>
                  <a:cubicBezTo>
                    <a:pt x="3048" y="26816"/>
                    <a:pt x="3231" y="26359"/>
                    <a:pt x="3581" y="26023"/>
                  </a:cubicBezTo>
                  <a:lnTo>
                    <a:pt x="8274" y="21346"/>
                  </a:lnTo>
                  <a:cubicBezTo>
                    <a:pt x="8624" y="21011"/>
                    <a:pt x="9081" y="20813"/>
                    <a:pt x="9569" y="20813"/>
                  </a:cubicBezTo>
                  <a:lnTo>
                    <a:pt x="10209" y="20813"/>
                  </a:lnTo>
                  <a:cubicBezTo>
                    <a:pt x="10788" y="20813"/>
                    <a:pt x="11321" y="20584"/>
                    <a:pt x="11732" y="20188"/>
                  </a:cubicBezTo>
                  <a:lnTo>
                    <a:pt x="12753" y="19152"/>
                  </a:lnTo>
                  <a:cubicBezTo>
                    <a:pt x="13149" y="18741"/>
                    <a:pt x="13378" y="18207"/>
                    <a:pt x="13378" y="17628"/>
                  </a:cubicBezTo>
                  <a:cubicBezTo>
                    <a:pt x="13378" y="17049"/>
                    <a:pt x="13149" y="16516"/>
                    <a:pt x="12753" y="16105"/>
                  </a:cubicBezTo>
                  <a:cubicBezTo>
                    <a:pt x="12037" y="15404"/>
                    <a:pt x="12037" y="14246"/>
                    <a:pt x="12753" y="13515"/>
                  </a:cubicBezTo>
                  <a:lnTo>
                    <a:pt x="14140" y="12128"/>
                  </a:lnTo>
                  <a:cubicBezTo>
                    <a:pt x="14490" y="11793"/>
                    <a:pt x="14947" y="11595"/>
                    <a:pt x="15435" y="11595"/>
                  </a:cubicBezTo>
                  <a:cubicBezTo>
                    <a:pt x="15937" y="11595"/>
                    <a:pt x="16395" y="11793"/>
                    <a:pt x="16730" y="12128"/>
                  </a:cubicBezTo>
                  <a:lnTo>
                    <a:pt x="19106" y="14505"/>
                  </a:lnTo>
                  <a:cubicBezTo>
                    <a:pt x="19525" y="14924"/>
                    <a:pt x="20074" y="15133"/>
                    <a:pt x="20622" y="15133"/>
                  </a:cubicBezTo>
                  <a:cubicBezTo>
                    <a:pt x="21171" y="15133"/>
                    <a:pt x="21719" y="14924"/>
                    <a:pt x="22138" y="14505"/>
                  </a:cubicBezTo>
                  <a:lnTo>
                    <a:pt x="23296" y="13347"/>
                  </a:lnTo>
                  <a:cubicBezTo>
                    <a:pt x="23708" y="12936"/>
                    <a:pt x="23936" y="12402"/>
                    <a:pt x="23936" y="11823"/>
                  </a:cubicBezTo>
                  <a:cubicBezTo>
                    <a:pt x="23936" y="11229"/>
                    <a:pt x="23708" y="10696"/>
                    <a:pt x="23296" y="10300"/>
                  </a:cubicBezTo>
                  <a:lnTo>
                    <a:pt x="12997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499" name="Google Shape;1499;p38"/>
            <p:cNvPicPr preferRelativeResize="0"/>
            <p:nvPr/>
          </p:nvPicPr>
          <p:blipFill rotWithShape="1">
            <a:blip r:embed="rId3">
              <a:alphaModFix/>
            </a:blip>
            <a:srcRect l="16960" t="24718" r="7121" b="26177"/>
            <a:stretch/>
          </p:blipFill>
          <p:spPr>
            <a:xfrm>
              <a:off x="6128138" y="-1301175"/>
              <a:ext cx="4198516" cy="32044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500" name="Google Shape;1500;p38"/>
            <p:cNvGrpSpPr/>
            <p:nvPr/>
          </p:nvGrpSpPr>
          <p:grpSpPr>
            <a:xfrm rot="5400000">
              <a:off x="7873341" y="4254316"/>
              <a:ext cx="708100" cy="708500"/>
              <a:chOff x="3678700" y="407275"/>
              <a:chExt cx="708100" cy="708500"/>
            </a:xfrm>
          </p:grpSpPr>
          <p:sp>
            <p:nvSpPr>
              <p:cNvPr id="1501" name="Google Shape;1501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7" name="Google Shape;1507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08" name="Google Shape;1508;p38"/>
            <p:cNvGrpSpPr/>
            <p:nvPr/>
          </p:nvGrpSpPr>
          <p:grpSpPr>
            <a:xfrm rot="5400000">
              <a:off x="8639847" y="3354200"/>
              <a:ext cx="457787" cy="458045"/>
              <a:chOff x="3678700" y="407275"/>
              <a:chExt cx="708100" cy="708500"/>
            </a:xfrm>
          </p:grpSpPr>
          <p:sp>
            <p:nvSpPr>
              <p:cNvPr id="1509" name="Google Shape;1509;p38"/>
              <p:cNvSpPr/>
              <p:nvPr/>
            </p:nvSpPr>
            <p:spPr>
              <a:xfrm>
                <a:off x="3678700" y="4072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0" name="Google Shape;1510;p38"/>
              <p:cNvSpPr/>
              <p:nvPr/>
            </p:nvSpPr>
            <p:spPr>
              <a:xfrm>
                <a:off x="3754875" y="483475"/>
                <a:ext cx="249900" cy="24987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5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1" name="Google Shape;1511;p38"/>
              <p:cNvSpPr/>
              <p:nvPr/>
            </p:nvSpPr>
            <p:spPr>
              <a:xfrm>
                <a:off x="3831425" y="560025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4" y="0"/>
                    </a:moveTo>
                    <a:lnTo>
                      <a:pt x="1" y="8594"/>
                    </a:lnTo>
                    <a:lnTo>
                      <a:pt x="1403" y="9995"/>
                    </a:lnTo>
                    <a:lnTo>
                      <a:pt x="9996" y="1402"/>
                    </a:lnTo>
                    <a:lnTo>
                      <a:pt x="85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2" name="Google Shape;1512;p38"/>
              <p:cNvSpPr/>
              <p:nvPr/>
            </p:nvSpPr>
            <p:spPr>
              <a:xfrm>
                <a:off x="3907625" y="636575"/>
                <a:ext cx="249875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81" extrusionOk="0">
                    <a:moveTo>
                      <a:pt x="8593" y="1"/>
                    </a:moveTo>
                    <a:lnTo>
                      <a:pt x="0" y="8579"/>
                    </a:lnTo>
                    <a:lnTo>
                      <a:pt x="1402" y="9980"/>
                    </a:lnTo>
                    <a:lnTo>
                      <a:pt x="9995" y="1387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3" name="Google Shape;1513;p38"/>
              <p:cNvSpPr/>
              <p:nvPr/>
            </p:nvSpPr>
            <p:spPr>
              <a:xfrm>
                <a:off x="3984175" y="713150"/>
                <a:ext cx="249900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9996" extrusionOk="0">
                    <a:moveTo>
                      <a:pt x="8593" y="0"/>
                    </a:moveTo>
                    <a:lnTo>
                      <a:pt x="0" y="8593"/>
                    </a:lnTo>
                    <a:lnTo>
                      <a:pt x="1402" y="9995"/>
                    </a:lnTo>
                    <a:lnTo>
                      <a:pt x="9995" y="1402"/>
                    </a:lnTo>
                    <a:lnTo>
                      <a:pt x="859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4" name="Google Shape;1514;p38"/>
              <p:cNvSpPr/>
              <p:nvPr/>
            </p:nvSpPr>
            <p:spPr>
              <a:xfrm>
                <a:off x="4061125" y="789700"/>
                <a:ext cx="249500" cy="249525"/>
              </a:xfrm>
              <a:custGeom>
                <a:avLst/>
                <a:gdLst/>
                <a:ahLst/>
                <a:cxnLst/>
                <a:rect l="l" t="t" r="r" b="b"/>
                <a:pathLst>
                  <a:path w="9980" h="9981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80"/>
                    </a:lnTo>
                    <a:lnTo>
                      <a:pt x="9980" y="1402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5" name="Google Shape;1515;p38"/>
              <p:cNvSpPr/>
              <p:nvPr/>
            </p:nvSpPr>
            <p:spPr>
              <a:xfrm>
                <a:off x="4136925" y="865875"/>
                <a:ext cx="249875" cy="249900"/>
              </a:xfrm>
              <a:custGeom>
                <a:avLst/>
                <a:gdLst/>
                <a:ahLst/>
                <a:cxnLst/>
                <a:rect l="l" t="t" r="r" b="b"/>
                <a:pathLst>
                  <a:path w="9995" h="9996" extrusionOk="0">
                    <a:moveTo>
                      <a:pt x="8593" y="1"/>
                    </a:moveTo>
                    <a:lnTo>
                      <a:pt x="0" y="8594"/>
                    </a:lnTo>
                    <a:lnTo>
                      <a:pt x="1402" y="9996"/>
                    </a:lnTo>
                    <a:lnTo>
                      <a:pt x="9995" y="1403"/>
                    </a:lnTo>
                    <a:lnTo>
                      <a:pt x="8593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lt2">
                      <a:alpha val="46820"/>
                    </a:schemeClr>
                  </a:gs>
                  <a:gs pos="78000">
                    <a:schemeClr val="lt1">
                      <a:alpha val="46820"/>
                    </a:schemeClr>
                  </a:gs>
                  <a:gs pos="100000">
                    <a:schemeClr val="lt1">
                      <a:alpha val="46820"/>
                    </a:scheme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6" name="Google Shape;1516;p38"/>
            <p:cNvGrpSpPr/>
            <p:nvPr/>
          </p:nvGrpSpPr>
          <p:grpSpPr>
            <a:xfrm>
              <a:off x="7787267" y="539497"/>
              <a:ext cx="208184" cy="208184"/>
              <a:chOff x="8356813" y="1074288"/>
              <a:chExt cx="351900" cy="351900"/>
            </a:xfrm>
          </p:grpSpPr>
          <p:sp>
            <p:nvSpPr>
              <p:cNvPr id="1517" name="Google Shape;1517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8" name="Google Shape;1518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19" name="Google Shape;1519;p38"/>
            <p:cNvGrpSpPr/>
            <p:nvPr/>
          </p:nvGrpSpPr>
          <p:grpSpPr>
            <a:xfrm>
              <a:off x="7194842" y="2467660"/>
              <a:ext cx="208184" cy="208184"/>
              <a:chOff x="8356813" y="1074288"/>
              <a:chExt cx="351900" cy="351900"/>
            </a:xfrm>
          </p:grpSpPr>
          <p:sp>
            <p:nvSpPr>
              <p:cNvPr id="1520" name="Google Shape;1520;p38"/>
              <p:cNvSpPr/>
              <p:nvPr/>
            </p:nvSpPr>
            <p:spPr>
              <a:xfrm>
                <a:off x="8356813" y="1074288"/>
                <a:ext cx="351900" cy="351900"/>
              </a:xfrm>
              <a:prstGeom prst="ellipse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1" name="Google Shape;1521;p38"/>
              <p:cNvSpPr/>
              <p:nvPr/>
            </p:nvSpPr>
            <p:spPr>
              <a:xfrm>
                <a:off x="8406497" y="1123972"/>
                <a:ext cx="252600" cy="252600"/>
              </a:xfrm>
              <a:prstGeom prst="ellipse">
                <a:avLst/>
              </a:prstGeom>
              <a:gradFill>
                <a:gsLst>
                  <a:gs pos="0">
                    <a:srgbClr val="9900FF">
                      <a:alpha val="46666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22" name="Google Shape;1522;p38"/>
            <p:cNvSpPr/>
            <p:nvPr/>
          </p:nvSpPr>
          <p:spPr>
            <a:xfrm>
              <a:off x="7095150" y="4164050"/>
              <a:ext cx="147900" cy="1479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3" name="Google Shape;1523;p38"/>
          <p:cNvGrpSpPr/>
          <p:nvPr/>
        </p:nvGrpSpPr>
        <p:grpSpPr>
          <a:xfrm>
            <a:off x="825731" y="3435101"/>
            <a:ext cx="4558967" cy="134100"/>
            <a:chOff x="796100" y="3019701"/>
            <a:chExt cx="4558967" cy="134100"/>
          </a:xfrm>
        </p:grpSpPr>
        <p:sp>
          <p:nvSpPr>
            <p:cNvPr id="1524" name="Google Shape;1524;p38"/>
            <p:cNvSpPr/>
            <p:nvPr/>
          </p:nvSpPr>
          <p:spPr>
            <a:xfrm>
              <a:off x="5220967" y="3019701"/>
              <a:ext cx="134100" cy="1341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525" name="Google Shape;1525;p38"/>
            <p:cNvCxnSpPr/>
            <p:nvPr/>
          </p:nvCxnSpPr>
          <p:spPr>
            <a:xfrm>
              <a:off x="796100" y="3086750"/>
              <a:ext cx="44628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26" name="Google Shape;1526;p38"/>
            <p:cNvSpPr/>
            <p:nvPr/>
          </p:nvSpPr>
          <p:spPr>
            <a:xfrm>
              <a:off x="5251079" y="3049843"/>
              <a:ext cx="73800" cy="73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194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8" name="Google Shape;2148;p55"/>
          <p:cNvSpPr txBox="1"/>
          <p:nvPr/>
        </p:nvSpPr>
        <p:spPr>
          <a:xfrm>
            <a:off x="570571" y="1252407"/>
            <a:ext cx="219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Cut down waiting times for medicine retrieval.</a:t>
            </a:r>
            <a:endParaRPr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49" name="Google Shape;2149;p55"/>
          <p:cNvSpPr txBox="1"/>
          <p:nvPr/>
        </p:nvSpPr>
        <p:spPr>
          <a:xfrm>
            <a:off x="2796523" y="1252407"/>
            <a:ext cx="290622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Ensure the self-service pharmacy is open around the clock.</a:t>
            </a:r>
            <a:endParaRPr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50" name="Google Shape;2150;p55"/>
          <p:cNvSpPr txBox="1"/>
          <p:nvPr/>
        </p:nvSpPr>
        <p:spPr>
          <a:xfrm>
            <a:off x="5667900" y="1252407"/>
            <a:ext cx="351381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Utilize technology to minimize medication dispensing errors, prioritizing safety.</a:t>
            </a:r>
            <a:endParaRPr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51" name="Google Shape;2151;p5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Aims </a:t>
            </a:r>
            <a:endParaRPr dirty="0"/>
          </a:p>
        </p:txBody>
      </p:sp>
      <p:sp>
        <p:nvSpPr>
          <p:cNvPr id="2152" name="Google Shape;2152;p55"/>
          <p:cNvSpPr txBox="1"/>
          <p:nvPr/>
        </p:nvSpPr>
        <p:spPr>
          <a:xfrm>
            <a:off x="1112335" y="1738037"/>
            <a:ext cx="1407127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arn-CL" sz="2000" b="1" dirty="0"/>
              <a:t>Efficiency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53" name="Google Shape;2153;p55"/>
          <p:cNvSpPr txBox="1"/>
          <p:nvPr/>
        </p:nvSpPr>
        <p:spPr>
          <a:xfrm>
            <a:off x="3064740" y="1727888"/>
            <a:ext cx="2380413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arn-CL" sz="2000" b="1" dirty="0"/>
              <a:t>24/7 Accessibility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54" name="Google Shape;2154;p55"/>
          <p:cNvSpPr txBox="1"/>
          <p:nvPr/>
        </p:nvSpPr>
        <p:spPr>
          <a:xfrm>
            <a:off x="6647787" y="1700670"/>
            <a:ext cx="216004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arn-CL" sz="2000" b="1" dirty="0"/>
              <a:t>Error Reduction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55" name="Google Shape;2155;p55"/>
          <p:cNvSpPr txBox="1"/>
          <p:nvPr/>
        </p:nvSpPr>
        <p:spPr>
          <a:xfrm>
            <a:off x="3701649" y="4416208"/>
            <a:ext cx="296530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Implement an easy-to-use system</a:t>
            </a:r>
            <a:endParaRPr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56" name="Google Shape;2156;p55"/>
          <p:cNvSpPr txBox="1"/>
          <p:nvPr/>
        </p:nvSpPr>
        <p:spPr>
          <a:xfrm>
            <a:off x="3787326" y="4038382"/>
            <a:ext cx="27576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arn-CL" sz="2000" b="1" dirty="0"/>
              <a:t>User-Friendly Design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58" name="Google Shape;2158;p55"/>
          <p:cNvSpPr txBox="1"/>
          <p:nvPr/>
        </p:nvSpPr>
        <p:spPr>
          <a:xfrm>
            <a:off x="4571984" y="3566014"/>
            <a:ext cx="27561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60" name="Google Shape;2160;p55"/>
          <p:cNvSpPr txBox="1"/>
          <p:nvPr/>
        </p:nvSpPr>
        <p:spPr>
          <a:xfrm>
            <a:off x="6829800" y="3613850"/>
            <a:ext cx="9966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cxnSp>
        <p:nvCxnSpPr>
          <p:cNvPr id="2161" name="Google Shape;2161;p55"/>
          <p:cNvCxnSpPr/>
          <p:nvPr/>
        </p:nvCxnSpPr>
        <p:spPr>
          <a:xfrm>
            <a:off x="1905734" y="3119578"/>
            <a:ext cx="2881991" cy="53289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2166" name="Google Shape;2166;p55"/>
          <p:cNvGrpSpPr/>
          <p:nvPr/>
        </p:nvGrpSpPr>
        <p:grpSpPr>
          <a:xfrm>
            <a:off x="1726066" y="2580534"/>
            <a:ext cx="179668" cy="179626"/>
            <a:chOff x="1726066" y="2580534"/>
            <a:chExt cx="179668" cy="179626"/>
          </a:xfrm>
        </p:grpSpPr>
        <p:sp>
          <p:nvSpPr>
            <p:cNvPr id="2167" name="Google Shape;2167;p55"/>
            <p:cNvSpPr/>
            <p:nvPr/>
          </p:nvSpPr>
          <p:spPr>
            <a:xfrm>
              <a:off x="1726066" y="2580534"/>
              <a:ext cx="179668" cy="179626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55"/>
            <p:cNvSpPr/>
            <p:nvPr/>
          </p:nvSpPr>
          <p:spPr>
            <a:xfrm>
              <a:off x="1761754" y="2616214"/>
              <a:ext cx="108290" cy="10826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169" name="Google Shape;2169;p55"/>
          <p:cNvCxnSpPr>
            <a:stCxn id="2152" idx="2"/>
            <a:endCxn id="2167" idx="0"/>
          </p:cNvCxnSpPr>
          <p:nvPr/>
        </p:nvCxnSpPr>
        <p:spPr>
          <a:xfrm rot="16200000" flipH="1">
            <a:off x="1646651" y="2411284"/>
            <a:ext cx="338497" cy="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170" name="Google Shape;2170;p55"/>
          <p:cNvCxnSpPr>
            <a:stCxn id="2153" idx="2"/>
            <a:endCxn id="2171" idx="0"/>
          </p:cNvCxnSpPr>
          <p:nvPr/>
        </p:nvCxnSpPr>
        <p:spPr>
          <a:xfrm rot="16200000" flipH="1">
            <a:off x="4237438" y="2249396"/>
            <a:ext cx="352071" cy="317053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172" name="Google Shape;2172;p55"/>
          <p:cNvCxnSpPr/>
          <p:nvPr/>
        </p:nvCxnSpPr>
        <p:spPr>
          <a:xfrm rot="5400000">
            <a:off x="7338336" y="2194452"/>
            <a:ext cx="379252" cy="39969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177" name="Google Shape;2177;p55"/>
          <p:cNvCxnSpPr>
            <a:stCxn id="2167" idx="6"/>
            <a:endCxn id="2171" idx="2"/>
          </p:cNvCxnSpPr>
          <p:nvPr/>
        </p:nvCxnSpPr>
        <p:spPr>
          <a:xfrm>
            <a:off x="1905734" y="2670348"/>
            <a:ext cx="2576400" cy="33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78" name="Google Shape;2178;p55"/>
          <p:cNvCxnSpPr>
            <a:stCxn id="2171" idx="6"/>
            <a:endCxn id="2173" idx="2"/>
          </p:cNvCxnSpPr>
          <p:nvPr/>
        </p:nvCxnSpPr>
        <p:spPr>
          <a:xfrm>
            <a:off x="4661834" y="2673772"/>
            <a:ext cx="2576400" cy="6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79" name="Google Shape;2179;p55"/>
          <p:cNvCxnSpPr>
            <a:stCxn id="2173" idx="6"/>
            <a:endCxn id="2162" idx="2"/>
          </p:cNvCxnSpPr>
          <p:nvPr/>
        </p:nvCxnSpPr>
        <p:spPr>
          <a:xfrm flipH="1">
            <a:off x="1726066" y="2673772"/>
            <a:ext cx="5691900" cy="468600"/>
          </a:xfrm>
          <a:prstGeom prst="bentConnector5">
            <a:avLst>
              <a:gd name="adj1" fmla="val -4184"/>
              <a:gd name="adj2" fmla="val 50008"/>
              <a:gd name="adj3" fmla="val 104184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82" name="Google Shape;2182;p55"/>
          <p:cNvGrpSpPr/>
          <p:nvPr/>
        </p:nvGrpSpPr>
        <p:grpSpPr>
          <a:xfrm>
            <a:off x="1726066" y="3052597"/>
            <a:ext cx="179700" cy="179700"/>
            <a:chOff x="1726066" y="2580534"/>
            <a:chExt cx="179700" cy="179700"/>
          </a:xfrm>
        </p:grpSpPr>
        <p:sp>
          <p:nvSpPr>
            <p:cNvPr id="2162" name="Google Shape;2162;p55"/>
            <p:cNvSpPr/>
            <p:nvPr/>
          </p:nvSpPr>
          <p:spPr>
            <a:xfrm>
              <a:off x="1726066" y="2580534"/>
              <a:ext cx="179700" cy="179700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55"/>
            <p:cNvSpPr/>
            <p:nvPr/>
          </p:nvSpPr>
          <p:spPr>
            <a:xfrm>
              <a:off x="1761754" y="2616214"/>
              <a:ext cx="108300" cy="1083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4" name="Google Shape;2184;p55"/>
          <p:cNvGrpSpPr/>
          <p:nvPr/>
        </p:nvGrpSpPr>
        <p:grpSpPr>
          <a:xfrm>
            <a:off x="4482166" y="2583959"/>
            <a:ext cx="179668" cy="179626"/>
            <a:chOff x="4482166" y="2580534"/>
            <a:chExt cx="179668" cy="179626"/>
          </a:xfrm>
        </p:grpSpPr>
        <p:sp>
          <p:nvSpPr>
            <p:cNvPr id="2171" name="Google Shape;2171;p55"/>
            <p:cNvSpPr/>
            <p:nvPr/>
          </p:nvSpPr>
          <p:spPr>
            <a:xfrm>
              <a:off x="4482166" y="2580534"/>
              <a:ext cx="179668" cy="179626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55"/>
            <p:cNvSpPr/>
            <p:nvPr/>
          </p:nvSpPr>
          <p:spPr>
            <a:xfrm>
              <a:off x="4517854" y="2616214"/>
              <a:ext cx="108290" cy="10826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8" name="Google Shape;2188;p55"/>
          <p:cNvGrpSpPr/>
          <p:nvPr/>
        </p:nvGrpSpPr>
        <p:grpSpPr>
          <a:xfrm>
            <a:off x="7238266" y="2583922"/>
            <a:ext cx="179700" cy="179700"/>
            <a:chOff x="7238266" y="3053222"/>
            <a:chExt cx="179700" cy="179700"/>
          </a:xfrm>
        </p:grpSpPr>
        <p:sp>
          <p:nvSpPr>
            <p:cNvPr id="2173" name="Google Shape;2173;p55"/>
            <p:cNvSpPr/>
            <p:nvPr/>
          </p:nvSpPr>
          <p:spPr>
            <a:xfrm>
              <a:off x="7238266" y="3053222"/>
              <a:ext cx="179700" cy="179700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55"/>
            <p:cNvSpPr/>
            <p:nvPr/>
          </p:nvSpPr>
          <p:spPr>
            <a:xfrm>
              <a:off x="7273954" y="3088901"/>
              <a:ext cx="108300" cy="1083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3" name="Google Shape;2172;p55"/>
          <p:cNvCxnSpPr/>
          <p:nvPr/>
        </p:nvCxnSpPr>
        <p:spPr>
          <a:xfrm rot="16200000" flipH="1">
            <a:off x="4759000" y="3700347"/>
            <a:ext cx="319417" cy="261966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grpSp>
        <p:nvGrpSpPr>
          <p:cNvPr id="45" name="Google Shape;2182;p55"/>
          <p:cNvGrpSpPr/>
          <p:nvPr/>
        </p:nvGrpSpPr>
        <p:grpSpPr>
          <a:xfrm>
            <a:off x="4981167" y="3969682"/>
            <a:ext cx="179700" cy="179700"/>
            <a:chOff x="1726066" y="2580534"/>
            <a:chExt cx="179700" cy="179700"/>
          </a:xfrm>
        </p:grpSpPr>
        <p:sp>
          <p:nvSpPr>
            <p:cNvPr id="46" name="Google Shape;2162;p55"/>
            <p:cNvSpPr/>
            <p:nvPr/>
          </p:nvSpPr>
          <p:spPr>
            <a:xfrm>
              <a:off x="1726066" y="2580534"/>
              <a:ext cx="179700" cy="179700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183;p55"/>
            <p:cNvSpPr/>
            <p:nvPr/>
          </p:nvSpPr>
          <p:spPr>
            <a:xfrm>
              <a:off x="1761754" y="2616214"/>
              <a:ext cx="108300" cy="1083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8" name="Google Shape;2148;p55"/>
          <p:cNvSpPr txBox="1"/>
          <p:nvPr/>
        </p:nvSpPr>
        <p:spPr>
          <a:xfrm>
            <a:off x="264177" y="1046641"/>
            <a:ext cx="430782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Guarantee the confidentiality of personal and health information through robust security measures.</a:t>
            </a:r>
            <a:endParaRPr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50" name="Google Shape;2150;p55"/>
          <p:cNvSpPr txBox="1"/>
          <p:nvPr/>
        </p:nvSpPr>
        <p:spPr>
          <a:xfrm>
            <a:off x="4886833" y="1030120"/>
            <a:ext cx="428644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Reduce paper usage and ensure energy-efficient machines for an environmentally friendly approach.</a:t>
            </a:r>
            <a:endParaRPr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52" name="Google Shape;2152;p55"/>
          <p:cNvSpPr txBox="1"/>
          <p:nvPr/>
        </p:nvSpPr>
        <p:spPr>
          <a:xfrm>
            <a:off x="830695" y="1534049"/>
            <a:ext cx="2919865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arn-CL" sz="2000" b="1" dirty="0"/>
              <a:t>Privacy and Security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54" name="Google Shape;2154;p55"/>
          <p:cNvSpPr txBox="1"/>
          <p:nvPr/>
        </p:nvSpPr>
        <p:spPr>
          <a:xfrm>
            <a:off x="5116945" y="1543707"/>
            <a:ext cx="3962399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arn-CL" sz="2000" b="1" dirty="0"/>
              <a:t>Environmental Responsibility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55" name="Google Shape;2155;p55"/>
          <p:cNvSpPr txBox="1"/>
          <p:nvPr/>
        </p:nvSpPr>
        <p:spPr>
          <a:xfrm>
            <a:off x="1726066" y="4015965"/>
            <a:ext cx="610033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/>
              <a:t>Strive to bring about a substantial positive change in the medicine retrieval process, benefiting both customers and pharmacists.</a:t>
            </a:r>
            <a:endParaRPr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56" name="Google Shape;2156;p55"/>
          <p:cNvSpPr txBox="1"/>
          <p:nvPr/>
        </p:nvSpPr>
        <p:spPr>
          <a:xfrm>
            <a:off x="3364073" y="3613850"/>
            <a:ext cx="27576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arn-CL" sz="2000" b="1" dirty="0"/>
              <a:t>Positive Impact</a:t>
            </a: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60" name="Google Shape;2160;p55"/>
          <p:cNvSpPr txBox="1"/>
          <p:nvPr/>
        </p:nvSpPr>
        <p:spPr>
          <a:xfrm>
            <a:off x="6829800" y="3613850"/>
            <a:ext cx="9966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cxnSp>
        <p:nvCxnSpPr>
          <p:cNvPr id="2161" name="Google Shape;2161;p55"/>
          <p:cNvCxnSpPr>
            <a:stCxn id="2162" idx="4"/>
            <a:endCxn id="2156" idx="0"/>
          </p:cNvCxnSpPr>
          <p:nvPr/>
        </p:nvCxnSpPr>
        <p:spPr>
          <a:xfrm rot="16200000" flipH="1">
            <a:off x="3088618" y="1959594"/>
            <a:ext cx="381553" cy="292695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2163" name="Google Shape;2163;p55"/>
          <p:cNvGrpSpPr/>
          <p:nvPr/>
        </p:nvGrpSpPr>
        <p:grpSpPr>
          <a:xfrm>
            <a:off x="7238266" y="3053222"/>
            <a:ext cx="179668" cy="179626"/>
            <a:chOff x="7238266" y="3053222"/>
            <a:chExt cx="179668" cy="179626"/>
          </a:xfrm>
        </p:grpSpPr>
        <p:sp>
          <p:nvSpPr>
            <p:cNvPr id="2164" name="Google Shape;2164;p55"/>
            <p:cNvSpPr/>
            <p:nvPr/>
          </p:nvSpPr>
          <p:spPr>
            <a:xfrm>
              <a:off x="7238266" y="3053222"/>
              <a:ext cx="179668" cy="179626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55"/>
            <p:cNvSpPr/>
            <p:nvPr/>
          </p:nvSpPr>
          <p:spPr>
            <a:xfrm>
              <a:off x="7273954" y="3088901"/>
              <a:ext cx="108290" cy="10826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6" name="Google Shape;2166;p55"/>
          <p:cNvGrpSpPr/>
          <p:nvPr/>
        </p:nvGrpSpPr>
        <p:grpSpPr>
          <a:xfrm>
            <a:off x="1726066" y="2580534"/>
            <a:ext cx="179668" cy="179626"/>
            <a:chOff x="1726066" y="2580534"/>
            <a:chExt cx="179668" cy="179626"/>
          </a:xfrm>
        </p:grpSpPr>
        <p:sp>
          <p:nvSpPr>
            <p:cNvPr id="2167" name="Google Shape;2167;p55"/>
            <p:cNvSpPr/>
            <p:nvPr/>
          </p:nvSpPr>
          <p:spPr>
            <a:xfrm>
              <a:off x="1726066" y="2580534"/>
              <a:ext cx="179668" cy="179626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55"/>
            <p:cNvSpPr/>
            <p:nvPr/>
          </p:nvSpPr>
          <p:spPr>
            <a:xfrm>
              <a:off x="1761754" y="2616214"/>
              <a:ext cx="108290" cy="10826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169" name="Google Shape;2169;p55"/>
          <p:cNvCxnSpPr>
            <a:stCxn id="2152" idx="2"/>
            <a:endCxn id="2167" idx="0"/>
          </p:cNvCxnSpPr>
          <p:nvPr/>
        </p:nvCxnSpPr>
        <p:spPr>
          <a:xfrm rot="5400000">
            <a:off x="1782022" y="2071927"/>
            <a:ext cx="542485" cy="47472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172" name="Google Shape;2172;p55"/>
          <p:cNvCxnSpPr>
            <a:stCxn id="2154" idx="2"/>
            <a:endCxn id="2173" idx="0"/>
          </p:cNvCxnSpPr>
          <p:nvPr/>
        </p:nvCxnSpPr>
        <p:spPr>
          <a:xfrm rot="16200000" flipH="1">
            <a:off x="6945023" y="2200828"/>
            <a:ext cx="536215" cy="22997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174" name="Google Shape;2174;p55"/>
          <p:cNvCxnSpPr>
            <a:endCxn id="2175" idx="4"/>
          </p:cNvCxnSpPr>
          <p:nvPr/>
        </p:nvCxnSpPr>
        <p:spPr>
          <a:xfrm rot="16200000" flipV="1">
            <a:off x="4466668" y="3337646"/>
            <a:ext cx="381553" cy="170856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177" name="Google Shape;2177;p55"/>
          <p:cNvCxnSpPr>
            <a:stCxn id="2167" idx="6"/>
            <a:endCxn id="2171" idx="2"/>
          </p:cNvCxnSpPr>
          <p:nvPr/>
        </p:nvCxnSpPr>
        <p:spPr>
          <a:xfrm>
            <a:off x="1905734" y="2670348"/>
            <a:ext cx="2576400" cy="33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78" name="Google Shape;2178;p55"/>
          <p:cNvCxnSpPr>
            <a:stCxn id="2171" idx="6"/>
            <a:endCxn id="2173" idx="2"/>
          </p:cNvCxnSpPr>
          <p:nvPr/>
        </p:nvCxnSpPr>
        <p:spPr>
          <a:xfrm>
            <a:off x="4661834" y="2673772"/>
            <a:ext cx="2576400" cy="6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79" name="Google Shape;2179;p55"/>
          <p:cNvCxnSpPr>
            <a:stCxn id="2173" idx="6"/>
            <a:endCxn id="2162" idx="2"/>
          </p:cNvCxnSpPr>
          <p:nvPr/>
        </p:nvCxnSpPr>
        <p:spPr>
          <a:xfrm flipH="1">
            <a:off x="1726066" y="2673772"/>
            <a:ext cx="5691900" cy="468600"/>
          </a:xfrm>
          <a:prstGeom prst="bentConnector5">
            <a:avLst>
              <a:gd name="adj1" fmla="val -4184"/>
              <a:gd name="adj2" fmla="val 50008"/>
              <a:gd name="adj3" fmla="val 104184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80" name="Google Shape;2180;p55"/>
          <p:cNvCxnSpPr>
            <a:stCxn id="2164" idx="2"/>
            <a:endCxn id="2175" idx="6"/>
          </p:cNvCxnSpPr>
          <p:nvPr/>
        </p:nvCxnSpPr>
        <p:spPr>
          <a:xfrm rot="10800000">
            <a:off x="4661866" y="3142435"/>
            <a:ext cx="25764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81" name="Google Shape;2181;p55"/>
          <p:cNvCxnSpPr>
            <a:stCxn id="2175" idx="2"/>
            <a:endCxn id="2162" idx="6"/>
          </p:cNvCxnSpPr>
          <p:nvPr/>
        </p:nvCxnSpPr>
        <p:spPr>
          <a:xfrm flipH="1">
            <a:off x="1905766" y="3142447"/>
            <a:ext cx="25764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82" name="Google Shape;2182;p55"/>
          <p:cNvGrpSpPr/>
          <p:nvPr/>
        </p:nvGrpSpPr>
        <p:grpSpPr>
          <a:xfrm>
            <a:off x="1726066" y="3052597"/>
            <a:ext cx="179700" cy="179700"/>
            <a:chOff x="1726066" y="2580534"/>
            <a:chExt cx="179700" cy="179700"/>
          </a:xfrm>
        </p:grpSpPr>
        <p:sp>
          <p:nvSpPr>
            <p:cNvPr id="2162" name="Google Shape;2162;p55"/>
            <p:cNvSpPr/>
            <p:nvPr/>
          </p:nvSpPr>
          <p:spPr>
            <a:xfrm>
              <a:off x="1726066" y="2580534"/>
              <a:ext cx="179700" cy="179700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55"/>
            <p:cNvSpPr/>
            <p:nvPr/>
          </p:nvSpPr>
          <p:spPr>
            <a:xfrm>
              <a:off x="1761754" y="2616214"/>
              <a:ext cx="108300" cy="1083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4" name="Google Shape;2184;p55"/>
          <p:cNvGrpSpPr/>
          <p:nvPr/>
        </p:nvGrpSpPr>
        <p:grpSpPr>
          <a:xfrm>
            <a:off x="4482166" y="2583959"/>
            <a:ext cx="179668" cy="179626"/>
            <a:chOff x="4482166" y="2580534"/>
            <a:chExt cx="179668" cy="179626"/>
          </a:xfrm>
        </p:grpSpPr>
        <p:sp>
          <p:nvSpPr>
            <p:cNvPr id="2171" name="Google Shape;2171;p55"/>
            <p:cNvSpPr/>
            <p:nvPr/>
          </p:nvSpPr>
          <p:spPr>
            <a:xfrm>
              <a:off x="4482166" y="2580534"/>
              <a:ext cx="179668" cy="179626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55"/>
            <p:cNvSpPr/>
            <p:nvPr/>
          </p:nvSpPr>
          <p:spPr>
            <a:xfrm>
              <a:off x="4517854" y="2616214"/>
              <a:ext cx="108290" cy="108264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6" name="Google Shape;2186;p55"/>
          <p:cNvGrpSpPr/>
          <p:nvPr/>
        </p:nvGrpSpPr>
        <p:grpSpPr>
          <a:xfrm>
            <a:off x="4482166" y="3052597"/>
            <a:ext cx="179700" cy="179700"/>
            <a:chOff x="4482166" y="2580534"/>
            <a:chExt cx="179700" cy="179700"/>
          </a:xfrm>
        </p:grpSpPr>
        <p:sp>
          <p:nvSpPr>
            <p:cNvPr id="2175" name="Google Shape;2175;p55"/>
            <p:cNvSpPr/>
            <p:nvPr/>
          </p:nvSpPr>
          <p:spPr>
            <a:xfrm>
              <a:off x="4482166" y="2580534"/>
              <a:ext cx="179700" cy="179700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55"/>
            <p:cNvSpPr/>
            <p:nvPr/>
          </p:nvSpPr>
          <p:spPr>
            <a:xfrm>
              <a:off x="4517854" y="2616214"/>
              <a:ext cx="108300" cy="1083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8" name="Google Shape;2188;p55"/>
          <p:cNvGrpSpPr/>
          <p:nvPr/>
        </p:nvGrpSpPr>
        <p:grpSpPr>
          <a:xfrm>
            <a:off x="7238266" y="2583922"/>
            <a:ext cx="179700" cy="179700"/>
            <a:chOff x="7238266" y="3053222"/>
            <a:chExt cx="179700" cy="179700"/>
          </a:xfrm>
        </p:grpSpPr>
        <p:sp>
          <p:nvSpPr>
            <p:cNvPr id="2173" name="Google Shape;2173;p55"/>
            <p:cNvSpPr/>
            <p:nvPr/>
          </p:nvSpPr>
          <p:spPr>
            <a:xfrm>
              <a:off x="7238266" y="3053222"/>
              <a:ext cx="179700" cy="179700"/>
            </a:xfrm>
            <a:prstGeom prst="ellipse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55"/>
            <p:cNvSpPr/>
            <p:nvPr/>
          </p:nvSpPr>
          <p:spPr>
            <a:xfrm>
              <a:off x="7273954" y="3088901"/>
              <a:ext cx="108300" cy="1083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8845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p5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Methodology </a:t>
            </a:r>
            <a:endParaRPr dirty="0"/>
          </a:p>
        </p:txBody>
      </p:sp>
      <p:sp>
        <p:nvSpPr>
          <p:cNvPr id="2125" name="Google Shape;2125;p54"/>
          <p:cNvSpPr txBox="1"/>
          <p:nvPr/>
        </p:nvSpPr>
        <p:spPr>
          <a:xfrm>
            <a:off x="720000" y="1371530"/>
            <a:ext cx="2763879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arn-CL" sz="1800" b="1" dirty="0"/>
              <a:t>Design and Planning</a:t>
            </a:r>
            <a:endParaRPr sz="18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26" name="Google Shape;2126;p54"/>
          <p:cNvSpPr txBox="1"/>
          <p:nvPr/>
        </p:nvSpPr>
        <p:spPr>
          <a:xfrm>
            <a:off x="-66077" y="1378905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 smtClean="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34" name="Google Shape;2134;p54"/>
          <p:cNvSpPr txBox="1"/>
          <p:nvPr/>
        </p:nvSpPr>
        <p:spPr>
          <a:xfrm>
            <a:off x="778418" y="4060632"/>
            <a:ext cx="3722472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115000"/>
              </a:lnSpc>
            </a:pPr>
            <a:endParaRPr sz="1800" b="1" dirty="0">
              <a:solidFill>
                <a:schemeClr val="dk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2135" name="Google Shape;2135;p54"/>
          <p:cNvSpPr txBox="1"/>
          <p:nvPr/>
        </p:nvSpPr>
        <p:spPr>
          <a:xfrm>
            <a:off x="-47820" y="4057410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415" y="1965910"/>
            <a:ext cx="5322013" cy="2547756"/>
          </a:xfrm>
          <a:prstGeom prst="rect">
            <a:avLst/>
          </a:prstGeom>
        </p:spPr>
      </p:pic>
      <p:sp>
        <p:nvSpPr>
          <p:cNvPr id="17" name="Google Shape;2126;p54"/>
          <p:cNvSpPr txBox="1"/>
          <p:nvPr/>
        </p:nvSpPr>
        <p:spPr>
          <a:xfrm>
            <a:off x="0" y="481238"/>
            <a:ext cx="722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 smtClean="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03</a:t>
            </a:r>
            <a:endParaRPr sz="3000" b="1" dirty="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duction to Coding Workshop by Slidesgo">
  <a:themeElements>
    <a:clrScheme name="Simple Light">
      <a:dk1>
        <a:srgbClr val="1D1D1D"/>
      </a:dk1>
      <a:lt1>
        <a:srgbClr val="F5F8FF"/>
      </a:lt1>
      <a:dk2>
        <a:srgbClr val="0C0A9E"/>
      </a:dk2>
      <a:lt2>
        <a:srgbClr val="EB9109"/>
      </a:lt2>
      <a:accent1>
        <a:srgbClr val="8208D5"/>
      </a:accent1>
      <a:accent2>
        <a:srgbClr val="BFBEF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1D1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328</Words>
  <Application>Microsoft Office PowerPoint</Application>
  <PresentationFormat>On-screen Show (16:9)</PresentationFormat>
  <Paragraphs>89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IBM Plex Mono</vt:lpstr>
      <vt:lpstr>Source Code Pro</vt:lpstr>
      <vt:lpstr>Arial</vt:lpstr>
      <vt:lpstr>Poppins</vt:lpstr>
      <vt:lpstr>Open Sans</vt:lpstr>
      <vt:lpstr>Roboto Condensed Light</vt:lpstr>
      <vt:lpstr>Introduction to Coding Workshop by Slidesgo</vt:lpstr>
      <vt:lpstr>Self-service pharmacy</vt:lpstr>
      <vt:lpstr>Table of contents</vt:lpstr>
      <vt:lpstr>01</vt:lpstr>
      <vt:lpstr>Introduction</vt:lpstr>
      <vt:lpstr>Where did our idea come from?</vt:lpstr>
      <vt:lpstr>02</vt:lpstr>
      <vt:lpstr>Aims </vt:lpstr>
      <vt:lpstr>PowerPoint Presentation</vt:lpstr>
      <vt:lpstr>Methodology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04</vt:lpstr>
      <vt:lpstr>Mechanism of Action</vt:lpstr>
      <vt:lpstr>Mechanism of Action</vt:lpstr>
      <vt:lpstr>05</vt:lpstr>
      <vt:lpstr>06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Self-service  pharmacy</dc:title>
  <dc:creator>hp</dc:creator>
  <cp:lastModifiedBy>hp</cp:lastModifiedBy>
  <cp:revision>42</cp:revision>
  <dcterms:modified xsi:type="dcterms:W3CDTF">2024-02-06T04:10:44Z</dcterms:modified>
</cp:coreProperties>
</file>