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62" r:id="rId3"/>
    <p:sldId id="261" r:id="rId4"/>
    <p:sldId id="264" r:id="rId5"/>
    <p:sldId id="267" r:id="rId6"/>
    <p:sldId id="260" r:id="rId7"/>
    <p:sldId id="263" r:id="rId8"/>
    <p:sldId id="265" r:id="rId9"/>
    <p:sldId id="266" r:id="rId10"/>
    <p:sldId id="268" r:id="rId11"/>
    <p:sldId id="269" r:id="rId12"/>
    <p:sldId id="271" r:id="rId13"/>
    <p:sldId id="270" r:id="rId14"/>
    <p:sldId id="272" r:id="rId15"/>
    <p:sldId id="273" r:id="rId16"/>
    <p:sldId id="274" r:id="rId17"/>
    <p:sldId id="281" r:id="rId18"/>
    <p:sldId id="275" r:id="rId19"/>
    <p:sldId id="276" r:id="rId20"/>
    <p:sldId id="277" r:id="rId21"/>
    <p:sldId id="278" r:id="rId22"/>
    <p:sldId id="280" r:id="rId23"/>
    <p:sldId id="279" r:id="rId24"/>
    <p:sldId id="284" r:id="rId25"/>
    <p:sldId id="283" r:id="rId26"/>
    <p:sldId id="282" r:id="rId27"/>
    <p:sldId id="257" r:id="rId28"/>
    <p:sldId id="259" r:id="rId29"/>
    <p:sldId id="285" r:id="rId30"/>
    <p:sldId id="286" r:id="rId31"/>
    <p:sldId id="287" r:id="rId32"/>
    <p:sldId id="288" r:id="rId33"/>
    <p:sldId id="25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xUVMrzW1mlAof5Wj27qLSQ==" hashData="sn7WyMGtoktQPe55I20+T6wNYxnJvCucd29cL/Nc2TQhsapyPV7xrKzbZpFu/cAvNgnsUbW0RTtzVsBcxyq03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5"/>
    <a:srgbClr val="C7D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31.46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12 198 24474,'85'231'0,"-113"-660"0,-41 444 0,81 168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8:01.74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34.26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24575,'-1'26'0,"2"-1"0,1 0 0,0 0 0,2 0 0,8 27 0,-5-20 0,-1 1 0,-2 0 0,-1 1 0,-2-1 0,-4 43 0,2-25 0,5 55 0,-2-91-1365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38.98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40 0 24575,'1'15'0,"0"0"0,2-1 0,5 25 0,-5-31 0,-1-1 0,0 1 0,0-1 0,-1 1 0,0-1 0,0 1 0,-1 0 0,0 0 0,0-1 0,-1 1 0,0 0 0,0 0 0,-1-1 0,0 1 0,0-1 0,-7 14 0,0-2 0,2 0 0,0 0 0,1 1 0,1 0 0,0 0 0,-2 38 0,8 117 0,-3 23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40.25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124 502 24575,'-15'-35'0,"9"18"0,5 16 0,1 0 0,-1 0 0,0 0 0,0 0 0,0 0 0,0 1 0,0-1 0,0 0 0,0 0 0,0 1 0,0-1 0,0 0 0,0 1 0,-1 0 0,1-1 0,-2 0 0,2 1 0,0 0 0,0 0 0,0-1 0,0 1 0,0 0 0,0-1 0,1 1 0,-1-1 0,0 1 0,0-1 0,0 1 0,0-1 0,0 0 0,1 0 0,-1 1 0,0-1 0,1 0 0,-1 0 0,1 0 0,-1 0 0,1 1 0,-1-1 0,1 0 0,-1 0 0,1 0 0,0 0 0,-1 0 0,1 0 0,0 0 0,0-2 0,2-78 0,1 16 0,-4 55 0,-1 0 0,0 1 0,0 0 0,-1-1 0,-1 1 0,-5-11 0,-10-33 0,9-47 0,-6 62-1365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41.95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5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55.25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56.36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24575,'-1'0'0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2T00:07:57.2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B16BD-1484-4606-BDE5-B68D969A3EED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A4447-D1D0-45FF-A703-64011ECB0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2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1A4447-D1D0-45FF-A703-64011ECB032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40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1A4447-D1D0-45FF-A703-64011ECB032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43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59081-B933-67CD-E33B-7CDDE3074E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AC975F-AA96-CBFB-3795-80B84551A3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9C35B-CAF1-B89E-63CE-0E25D1D29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43E8B-F139-2D95-41ED-F0A015D61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D68AB-9D77-4FD8-4276-2472EFC3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6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78F51-1E53-CB77-DC78-42DD8E0AA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732426-4725-3CDE-8802-7D42AC14EE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1D4EC-5693-CB2F-4978-D5F0B8AE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88DA5-356A-14FB-A6B4-B034C400A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EC875-418F-4A42-0313-EF2A91A57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2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B51D64-38C6-55B5-CB13-6D3A538585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3AF614-5F9B-C106-A012-2C2A9FE1F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94A1A-E1B6-1BC9-ACB1-D4EA3F82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A2B90-295A-EE63-D92C-7C7B130D0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C1E3D-8FBF-F72F-B535-5416D727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9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7247B-157F-8B42-4154-573999FCC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66447-8681-B599-EE86-5255CB414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E2427-31CD-8B91-0CD0-31BF72F7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20D8F-C7EF-9762-4F98-4ADF8E33A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220B1-8CF1-62A1-7DF7-E68015887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8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296BD-323D-1538-982E-CF078BF19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0F36D-CA73-3AA2-5CF1-B83582998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FAEA6-C040-5629-F58E-5E982FC4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5A972-82C0-87B4-B862-F03B911C6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38893-4005-1EE2-0B5E-D81C706D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2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30822-E34D-4BEE-DDEA-D00EA4924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C6686-1133-E183-B385-CA0A316DC3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F15C48-A4F4-CC87-CFDD-D783FB692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15C07-614E-B88E-58A7-DBE748036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1144-F5A2-0965-DCBE-602938816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D2969-CF25-8096-137D-3E833F247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5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329D-A234-CF6F-EF44-3614CFD1B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C41AB-9262-E555-20CD-56D777D0A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5710F4-6309-0AFD-71CD-0AC504129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88DB2F-3C6D-C160-00E3-EB5D1686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FB32A-4864-0F17-0F3B-28EC3AD7C8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7A76F-CA9D-EE49-7AD0-79D6DE98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94F7FB-6A6C-7ABA-EABE-3E6E3FCAA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E4356C-78C4-7B5B-B758-515C4B3C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0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A17C-3948-BB13-444C-9501CD49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CF99E7-C70C-D61B-9914-8BBD418E3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454B0A-1869-3631-C2AD-67F1BBC4C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D58C4-B144-DDFA-25C8-2D4AA760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82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C5328C-F850-FEC4-38F8-7D6AECBF6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BA4AB-D876-E172-1E72-DF3244E41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EF33E-3A2D-2B0B-378B-AA7EEF13A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CA53-7F8A-C921-80D7-E10CB7CF6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E02C1-C485-532F-700E-6891474A9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4DE3D5-F916-95F2-43D1-C2D75DB54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A1DD6-B340-93D9-1FBA-BF7E33318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35AE04-285F-B986-3B5D-CE43C8E9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53923-8AD2-FB32-8B78-359F139FC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9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F020-0E45-8ACA-3090-3682723D1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56AAE5-B391-737D-7EB3-C85838AB9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C8492B-1E30-FA80-EE61-10FE47757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9C4B4-5239-D20F-24E3-C6A3D297D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E091E1-6E9B-DB33-41D7-5A274AB0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1C186-65CE-BE83-0F3C-D1C217EF8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5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B35FA2-5C69-E29B-A023-F94732033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A0240-0E0C-86C7-D6BF-9BF2F6CAB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E9ABD-2FD7-132A-8153-6955168404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FA393-F202-4136-95EF-EA5E7DEC649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2C10E-1F25-1B9F-F707-0CC6E211E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FAAB5-27B2-3506-AB41-4B644094E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E40521-6A99-462F-ABA6-4A1D239D8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20.wdp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7" Type="http://schemas.openxmlformats.org/officeDocument/2006/relationships/image" Target="../media/image26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0.wdp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7" Type="http://schemas.openxmlformats.org/officeDocument/2006/relationships/image" Target="../media/image26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0.wdp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7" Type="http://schemas.openxmlformats.org/officeDocument/2006/relationships/image" Target="../media/image2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0.wdp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7.wdp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customXml" Target="../ink/ink6.xml"/><Relationship Id="rId18" Type="http://schemas.openxmlformats.org/officeDocument/2006/relationships/customXml" Target="../ink/ink10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60.png"/><Relationship Id="rId17" Type="http://schemas.openxmlformats.org/officeDocument/2006/relationships/customXml" Target="../ink/ink9.xml"/><Relationship Id="rId2" Type="http://schemas.openxmlformats.org/officeDocument/2006/relationships/audio" Target="../media/audio1.wav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8.xml"/><Relationship Id="rId10" Type="http://schemas.openxmlformats.org/officeDocument/2006/relationships/image" Target="../media/image52.png"/><Relationship Id="rId4" Type="http://schemas.openxmlformats.org/officeDocument/2006/relationships/image" Target="../media/image26.png"/><Relationship Id="rId9" Type="http://schemas.openxmlformats.org/officeDocument/2006/relationships/customXml" Target="../ink/ink4.xml"/><Relationship Id="rId14" Type="http://schemas.openxmlformats.org/officeDocument/2006/relationships/customXml" Target="../ink/ink7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microsoft.com/office/2007/relationships/hdphoto" Target="../media/hdphoto9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microsoft.com/office/2007/relationships/hdphoto" Target="../media/hdphoto6.wdp"/><Relationship Id="rId10" Type="http://schemas.microsoft.com/office/2007/relationships/hdphoto" Target="../media/hdphoto8.wdp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microsoft.com/office/2007/relationships/hdphoto" Target="../media/hdphoto14.wdp"/><Relationship Id="rId5" Type="http://schemas.microsoft.com/office/2007/relationships/hdphoto" Target="../media/hdphoto11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1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15.wdp"/><Relationship Id="rId7" Type="http://schemas.microsoft.com/office/2007/relationships/hdphoto" Target="../media/hdphoto1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microsoft.com/office/2007/relationships/hdphoto" Target="../media/hdphoto19.wdp"/><Relationship Id="rId5" Type="http://schemas.microsoft.com/office/2007/relationships/hdphoto" Target="../media/hdphoto16.wdp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microsoft.com/office/2007/relationships/hdphoto" Target="../media/hdphoto18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FC62D-DB35-90F8-33F6-3474B1A894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RoboMealMate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A2965-2A34-0D8C-1191-6FBDBDCA06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Innovating Restaurant Service Hospitality with AI (Artificial Intelligence)</a:t>
            </a:r>
          </a:p>
        </p:txBody>
      </p:sp>
    </p:spTree>
    <p:extLst>
      <p:ext uri="{BB962C8B-B14F-4D97-AF65-F5344CB8AC3E}">
        <p14:creationId xmlns:p14="http://schemas.microsoft.com/office/powerpoint/2010/main" val="213007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DBD33-1C94-E8C2-A003-BCBF680E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443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ROS (Robot Operating System)</a:t>
            </a:r>
          </a:p>
        </p:txBody>
      </p:sp>
      <p:pic>
        <p:nvPicPr>
          <p:cNvPr id="7" name="Picture 6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E1BB14F4-9116-1744-4E67-D20B1D497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407555" y="1389206"/>
            <a:ext cx="1879600" cy="4667249"/>
          </a:xfrm>
          <a:prstGeom prst="rect">
            <a:avLst/>
          </a:prstGeom>
        </p:spPr>
      </p:pic>
      <p:pic>
        <p:nvPicPr>
          <p:cNvPr id="10" name="Graphic 9" descr="Wi-Fi outline">
            <a:extLst>
              <a:ext uri="{FF2B5EF4-FFF2-40B4-BE49-F238E27FC236}">
                <a16:creationId xmlns:a16="http://schemas.microsoft.com/office/drawing/2014/main" id="{8DE78C5B-27DA-E72B-727A-357184FF4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557" y="1226127"/>
            <a:ext cx="1151083" cy="1151083"/>
          </a:xfrm>
          <a:prstGeom prst="rect">
            <a:avLst/>
          </a:prstGeom>
        </p:spPr>
      </p:pic>
      <p:pic>
        <p:nvPicPr>
          <p:cNvPr id="11" name="Picture 10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66520F85-75E0-D6B3-FB1D-F22352173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9904845" y="1463567"/>
            <a:ext cx="1879600" cy="4667249"/>
          </a:xfrm>
          <a:prstGeom prst="rect">
            <a:avLst/>
          </a:prstGeom>
        </p:spPr>
      </p:pic>
      <p:pic>
        <p:nvPicPr>
          <p:cNvPr id="12" name="Graphic 11" descr="Wi-Fi outline">
            <a:extLst>
              <a:ext uri="{FF2B5EF4-FFF2-40B4-BE49-F238E27FC236}">
                <a16:creationId xmlns:a16="http://schemas.microsoft.com/office/drawing/2014/main" id="{BB47E5DD-1B2F-9B62-9415-5221008212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85847" y="1300488"/>
            <a:ext cx="1151083" cy="1151083"/>
          </a:xfrm>
          <a:prstGeom prst="rect">
            <a:avLst/>
          </a:prstGeom>
        </p:spPr>
      </p:pic>
      <p:pic>
        <p:nvPicPr>
          <p:cNvPr id="15" name="Picture 14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F8919246-5DEC-3C5A-041C-2A5D946E26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686" b="58087" l="30400" r="69333">
                        <a14:foregroundMark x1="30533" y1="43736" x2="30533" y2="43736"/>
                        <a14:foregroundMark x1="31333" y1="49658" x2="31333" y2="49658"/>
                        <a14:foregroundMark x1="30800" y1="56492" x2="30800" y2="56492"/>
                        <a14:foregroundMark x1="35067" y1="56264" x2="35067" y2="56264"/>
                        <a14:foregroundMark x1="34933" y1="49431" x2="34933" y2="49431"/>
                        <a14:foregroundMark x1="34933" y1="44419" x2="34933" y2="44419"/>
                        <a14:foregroundMark x1="38533" y1="44419" x2="38533" y2="44419"/>
                        <a14:foregroundMark x1="38933" y1="50342" x2="38933" y2="50342"/>
                        <a14:foregroundMark x1="38533" y1="56948" x2="38533" y2="56948"/>
                        <a14:foregroundMark x1="44667" y1="53075" x2="44667" y2="53075"/>
                        <a14:foregroundMark x1="44267" y1="57631" x2="44133" y2="58087"/>
                        <a14:foregroundMark x1="54133" y1="47380" x2="54133" y2="47380"/>
                        <a14:foregroundMark x1="66933" y1="49203" x2="66933" y2="49203"/>
                        <a14:foregroundMark x1="69333" y1="52847" x2="69333" y2="52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84" t="40491" r="29336" b="40831"/>
          <a:stretch/>
        </p:blipFill>
        <p:spPr>
          <a:xfrm>
            <a:off x="4082374" y="3202145"/>
            <a:ext cx="4027251" cy="1041370"/>
          </a:xfrm>
          <a:prstGeom prst="rect">
            <a:avLst/>
          </a:prstGeom>
        </p:spPr>
      </p:pic>
      <p:pic>
        <p:nvPicPr>
          <p:cNvPr id="19" name="Picture 18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9A6318E4-C33E-79B5-DFFD-B7C318A843B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301" b="37813" l="24400" r="45067">
                        <a14:foregroundMark x1="25333" y1="16629" x2="25333" y2="16629"/>
                        <a14:foregroundMark x1="24400" y1="14123" x2="24400" y2="14123"/>
                        <a14:foregroundMark x1="43867" y1="35080" x2="43867" y2="35080"/>
                        <a14:foregroundMark x1="44267" y1="35991" x2="44267" y2="35991"/>
                        <a14:foregroundMark x1="44533" y1="36674" x2="44533" y2="36674"/>
                        <a14:foregroundMark x1="44933" y1="37358" x2="44933" y2="37358"/>
                        <a14:foregroundMark x1="45067" y1="37813" x2="45067" y2="37813"/>
                        <a14:foregroundMark x1="37333" y1="30752" x2="37333" y2="30752"/>
                        <a14:foregroundMark x1="37333" y1="30752" x2="37333" y2="30752"/>
                        <a14:foregroundMark x1="37333" y1="30752" x2="37333" y2="30752"/>
                        <a14:foregroundMark x1="37333" y1="30752" x2="37333" y2="30752"/>
                        <a14:foregroundMark x1="34000" y1="25057" x2="34000" y2="25057"/>
                        <a14:foregroundMark x1="34000" y1="25057" x2="33333" y2="25057"/>
                        <a14:foregroundMark x1="30400" y1="22779" x2="30400" y2="22779"/>
                        <a14:foregroundMark x1="30267" y1="22779" x2="30267" y2="22779"/>
                        <a14:foregroundMark x1="30267" y1="22779" x2="30267" y2="22779"/>
                        <a14:foregroundMark x1="30267" y1="22779" x2="30267" y2="22779"/>
                        <a14:foregroundMark x1="30267" y1="22779" x2="30267" y2="227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84" t="10282" r="52807" b="61789"/>
          <a:stretch/>
        </p:blipFill>
        <p:spPr>
          <a:xfrm>
            <a:off x="2260185" y="2014754"/>
            <a:ext cx="1783839" cy="1088124"/>
          </a:xfrm>
          <a:prstGeom prst="rect">
            <a:avLst/>
          </a:prstGeom>
        </p:spPr>
      </p:pic>
      <p:pic>
        <p:nvPicPr>
          <p:cNvPr id="20" name="Picture 19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033EFC91-93BA-77FD-030D-04DDE3FA5034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301" b="37813" l="24400" r="45067">
                        <a14:foregroundMark x1="25333" y1="16629" x2="25333" y2="16629"/>
                        <a14:foregroundMark x1="24400" y1="14123" x2="24400" y2="14123"/>
                        <a14:foregroundMark x1="43867" y1="35080" x2="43867" y2="35080"/>
                        <a14:foregroundMark x1="44267" y1="35991" x2="44267" y2="35991"/>
                        <a14:foregroundMark x1="44533" y1="36674" x2="44533" y2="36674"/>
                        <a14:foregroundMark x1="44933" y1="37358" x2="44933" y2="37358"/>
                        <a14:foregroundMark x1="45067" y1="37813" x2="45067" y2="37813"/>
                        <a14:foregroundMark x1="37333" y1="30752" x2="37333" y2="30752"/>
                        <a14:foregroundMark x1="37333" y1="30752" x2="37333" y2="30752"/>
                        <a14:foregroundMark x1="37333" y1="30752" x2="37333" y2="30752"/>
                        <a14:foregroundMark x1="37333" y1="30752" x2="37333" y2="30752"/>
                        <a14:foregroundMark x1="34000" y1="25057" x2="34000" y2="25057"/>
                        <a14:foregroundMark x1="34000" y1="25057" x2="33333" y2="25057"/>
                        <a14:foregroundMark x1="30400" y1="22779" x2="30400" y2="22779"/>
                        <a14:foregroundMark x1="30267" y1="22779" x2="30267" y2="22779"/>
                        <a14:foregroundMark x1="30267" y1="22779" x2="30267" y2="22779"/>
                        <a14:foregroundMark x1="30267" y1="22779" x2="30267" y2="22779"/>
                        <a14:foregroundMark x1="30267" y1="22779" x2="30267" y2="227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84" t="10282" r="52807" b="61789"/>
          <a:stretch/>
        </p:blipFill>
        <p:spPr>
          <a:xfrm>
            <a:off x="8206185" y="4243515"/>
            <a:ext cx="1783839" cy="1088124"/>
          </a:xfrm>
          <a:prstGeom prst="rect">
            <a:avLst/>
          </a:prstGeom>
        </p:spPr>
      </p:pic>
      <p:pic>
        <p:nvPicPr>
          <p:cNvPr id="22" name="Picture 21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C7B1866B-8497-F316-CC4A-20BEC2102097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440" b="35991" l="55733" r="79467">
                        <a14:foregroundMark x1="77600" y1="15945" x2="79467" y2="13667"/>
                        <a14:foregroundMark x1="58533" y1="32346" x2="55733" y2="359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891" t="11822" r="20212" b="62811"/>
          <a:stretch/>
        </p:blipFill>
        <p:spPr>
          <a:xfrm>
            <a:off x="8194690" y="2038131"/>
            <a:ext cx="1900656" cy="1041370"/>
          </a:xfrm>
          <a:prstGeom prst="rect">
            <a:avLst/>
          </a:prstGeom>
        </p:spPr>
      </p:pic>
      <p:pic>
        <p:nvPicPr>
          <p:cNvPr id="23" name="Picture 22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0608BB6D-3302-D30B-EF97-7680C0AD0A8F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440" b="35991" l="55733" r="79467">
                        <a14:foregroundMark x1="77600" y1="15945" x2="79467" y2="13667"/>
                        <a14:foregroundMark x1="58533" y1="32346" x2="55733" y2="359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891" t="11822" r="20212" b="62811"/>
          <a:stretch/>
        </p:blipFill>
        <p:spPr>
          <a:xfrm>
            <a:off x="2181718" y="4325341"/>
            <a:ext cx="1900656" cy="10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8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7A00F-6FB3-D4B3-2BFC-08E426F78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URDF (Unified Robot Description Format)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3DF992-3A9D-183F-2202-4630AAF8D8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024" t="9445" r="40527" b="31250"/>
          <a:stretch/>
        </p:blipFill>
        <p:spPr>
          <a:xfrm>
            <a:off x="838201" y="1395412"/>
            <a:ext cx="3067051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33D2DA-FF65-D8A6-78C4-62137E9B7B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719" t="9351" r="41107" b="31342"/>
          <a:stretch/>
        </p:blipFill>
        <p:spPr>
          <a:xfrm>
            <a:off x="8286749" y="1395412"/>
            <a:ext cx="3067051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75C9DF-DE40-A8E4-3F6F-3DDE82733E8D}"/>
              </a:ext>
            </a:extLst>
          </p:cNvPr>
          <p:cNvCxnSpPr/>
          <p:nvPr/>
        </p:nvCxnSpPr>
        <p:spPr>
          <a:xfrm>
            <a:off x="4264533" y="3428999"/>
            <a:ext cx="3829050" cy="0"/>
          </a:xfrm>
          <a:prstGeom prst="straightConnector1">
            <a:avLst/>
          </a:prstGeom>
          <a:ln w="762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57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53AAD7F-133D-95A9-0FFD-2279AA2BBEE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7" y="919728"/>
            <a:ext cx="10888599" cy="521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8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E2B36-4388-DE9C-DA40-BB97E80AB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900" dirty="0">
                <a:solidFill>
                  <a:schemeClr val="bg1"/>
                </a:solidFill>
              </a:rPr>
              <a:t>Simulation</a:t>
            </a:r>
            <a:r>
              <a:rPr lang="en-US" dirty="0"/>
              <a:t> </a:t>
            </a:r>
          </a:p>
        </p:txBody>
      </p:sp>
      <p:pic>
        <p:nvPicPr>
          <p:cNvPr id="5" name="Picture 4" descr="A logo of a cube&#10;&#10;Description automatically generated">
            <a:extLst>
              <a:ext uri="{FF2B5EF4-FFF2-40B4-BE49-F238E27FC236}">
                <a16:creationId xmlns:a16="http://schemas.microsoft.com/office/drawing/2014/main" id="{42E1B938-6D3E-BD90-A105-B76A4E9FA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091" b="89969" l="9898" r="89956">
                        <a14:foregroundMark x1="40175" y1="42633" x2="40175" y2="42633"/>
                        <a14:foregroundMark x1="40320" y1="38245" x2="40320" y2="38245"/>
                        <a14:foregroundMark x1="37263" y1="36364" x2="39738" y2="41379"/>
                        <a14:foregroundMark x1="39592" y1="35423" x2="40757" y2="42633"/>
                        <a14:foregroundMark x1="48035" y1="59248" x2="48326" y2="52978"/>
                        <a14:foregroundMark x1="50073" y1="53918" x2="47744" y2="55486"/>
                        <a14:foregroundMark x1="49199" y1="54545" x2="47889" y2="60502"/>
                        <a14:foregroundMark x1="46579" y1="55172" x2="46434" y2="62696"/>
                        <a14:foregroundMark x1="57496" y1="56113" x2="58952" y2="55172"/>
                        <a14:foregroundMark x1="59243" y1="55799" x2="56332" y2="60815"/>
                        <a14:foregroundMark x1="51965" y1="9091" x2="51965" y2="10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64" r="32486" b="18100"/>
          <a:stretch/>
        </p:blipFill>
        <p:spPr>
          <a:xfrm>
            <a:off x="4870702" y="2184749"/>
            <a:ext cx="2450593" cy="24885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E6D14D-B922-0888-8B77-66C8E753D743}"/>
              </a:ext>
            </a:extLst>
          </p:cNvPr>
          <p:cNvSpPr txBox="1"/>
          <p:nvPr/>
        </p:nvSpPr>
        <p:spPr>
          <a:xfrm>
            <a:off x="4566093" y="4078224"/>
            <a:ext cx="30598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spc="120" dirty="0">
                <a:solidFill>
                  <a:schemeClr val="bg1"/>
                </a:solidFill>
                <a:effectLst>
                  <a:glow rad="1028700">
                    <a:schemeClr val="accent1">
                      <a:alpha val="40000"/>
                    </a:schemeClr>
                  </a:glo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GAZEBO</a:t>
            </a:r>
          </a:p>
        </p:txBody>
      </p:sp>
    </p:spTree>
    <p:extLst>
      <p:ext uri="{BB962C8B-B14F-4D97-AF65-F5344CB8AC3E}">
        <p14:creationId xmlns:p14="http://schemas.microsoft.com/office/powerpoint/2010/main" val="5236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9500B5C-F06D-E4D5-815E-22974EBCEF8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7" y="800428"/>
            <a:ext cx="12034285" cy="5257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519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1DC7B-1452-4494-5680-737FEC962A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" r="112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8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F9433D-2A73-5F98-4CD6-5D382BF4D5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3346" r="1791" b="3245"/>
          <a:stretch/>
        </p:blipFill>
        <p:spPr>
          <a:xfrm>
            <a:off x="1277517" y="1631276"/>
            <a:ext cx="9636965" cy="510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A14B1F-CA09-1F2C-8B22-EFD17952E9C4}"/>
              </a:ext>
            </a:extLst>
          </p:cNvPr>
          <p:cNvSpPr txBox="1"/>
          <p:nvPr/>
        </p:nvSpPr>
        <p:spPr>
          <a:xfrm>
            <a:off x="166254" y="184726"/>
            <a:ext cx="1168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SLAM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 (Simultaneous Localization and Mapping)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0672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2CD2A-9A37-2C73-FC03-B22559E4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SLAM Toolbox</a:t>
            </a:r>
          </a:p>
        </p:txBody>
      </p:sp>
      <p:sp>
        <p:nvSpPr>
          <p:cNvPr id="6" name="Flowchart: Data 5">
            <a:extLst>
              <a:ext uri="{FF2B5EF4-FFF2-40B4-BE49-F238E27FC236}">
                <a16:creationId xmlns:a16="http://schemas.microsoft.com/office/drawing/2014/main" id="{EA7FA931-7A5C-ECCB-0B44-6FDD0C73430E}"/>
              </a:ext>
            </a:extLst>
          </p:cNvPr>
          <p:cNvSpPr/>
          <p:nvPr/>
        </p:nvSpPr>
        <p:spPr>
          <a:xfrm>
            <a:off x="4919328" y="3067939"/>
            <a:ext cx="1529626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mall black device with a small round black device&#10;&#10;Description automatically generated with medium confidence">
            <a:extLst>
              <a:ext uri="{FF2B5EF4-FFF2-40B4-BE49-F238E27FC236}">
                <a16:creationId xmlns:a16="http://schemas.microsoft.com/office/drawing/2014/main" id="{752E32EE-FB13-4715-80CA-0696CBF86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17" b="90000" l="10000" r="90000">
                        <a14:foregroundMark x1="58438" y1="10000" x2="48000" y2="94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93" t="5324" r="10417" b="8610"/>
          <a:stretch/>
        </p:blipFill>
        <p:spPr>
          <a:xfrm>
            <a:off x="1203068" y="3020852"/>
            <a:ext cx="988429" cy="8128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F2F4792-B595-1398-BC29-351F5D24F091}"/>
              </a:ext>
            </a:extLst>
          </p:cNvPr>
          <p:cNvSpPr/>
          <p:nvPr/>
        </p:nvSpPr>
        <p:spPr>
          <a:xfrm>
            <a:off x="2960546" y="3067939"/>
            <a:ext cx="1529626" cy="722122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7271A3-3A69-4173-CDDC-0BAB6E441CB0}"/>
              </a:ext>
            </a:extLst>
          </p:cNvPr>
          <p:cNvSpPr txBox="1"/>
          <p:nvPr/>
        </p:nvSpPr>
        <p:spPr>
          <a:xfrm>
            <a:off x="3078707" y="3244334"/>
            <a:ext cx="129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Lidar driver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1786D4-E9EA-BDF9-19F0-2CF110548DA2}"/>
              </a:ext>
            </a:extLst>
          </p:cNvPr>
          <p:cNvSpPr txBox="1"/>
          <p:nvPr/>
        </p:nvSpPr>
        <p:spPr>
          <a:xfrm>
            <a:off x="5316059" y="3244334"/>
            <a:ext cx="66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scan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C246D1E-4EBC-6403-7E70-D86D2DC3B6D3}"/>
              </a:ext>
            </a:extLst>
          </p:cNvPr>
          <p:cNvSpPr/>
          <p:nvPr/>
        </p:nvSpPr>
        <p:spPr>
          <a:xfrm>
            <a:off x="7035722" y="3067939"/>
            <a:ext cx="1529626" cy="722122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ata 12">
            <a:extLst>
              <a:ext uri="{FF2B5EF4-FFF2-40B4-BE49-F238E27FC236}">
                <a16:creationId xmlns:a16="http://schemas.microsoft.com/office/drawing/2014/main" id="{2A01FA0D-FC41-7BFA-2297-30BC1D34B9B8}"/>
              </a:ext>
            </a:extLst>
          </p:cNvPr>
          <p:cNvSpPr/>
          <p:nvPr/>
        </p:nvSpPr>
        <p:spPr>
          <a:xfrm>
            <a:off x="9339542" y="3067939"/>
            <a:ext cx="1529626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2311CC-016D-6777-2A97-19006A93AB62}"/>
              </a:ext>
            </a:extLst>
          </p:cNvPr>
          <p:cNvSpPr txBox="1"/>
          <p:nvPr/>
        </p:nvSpPr>
        <p:spPr>
          <a:xfrm>
            <a:off x="7016570" y="3244334"/>
            <a:ext cx="156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SLAM Toolbox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6B5C49-86E4-184A-792A-B3B2284345B6}"/>
              </a:ext>
            </a:extLst>
          </p:cNvPr>
          <p:cNvSpPr txBox="1"/>
          <p:nvPr/>
        </p:nvSpPr>
        <p:spPr>
          <a:xfrm>
            <a:off x="9786800" y="3244334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4F448E-1ECA-32B2-6C3C-13E3BC7BDE4E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2191497" y="3427285"/>
            <a:ext cx="769049" cy="171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A17D1D4-75B3-7C5D-3F3A-7599CDA33AF3}"/>
              </a:ext>
            </a:extLst>
          </p:cNvPr>
          <p:cNvCxnSpPr>
            <a:stCxn id="8" idx="3"/>
            <a:endCxn id="6" idx="2"/>
          </p:cNvCxnSpPr>
          <p:nvPr/>
        </p:nvCxnSpPr>
        <p:spPr>
          <a:xfrm>
            <a:off x="4490172" y="3429000"/>
            <a:ext cx="58211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02BAC3-EFC3-27F8-EA6F-668605BBED5D}"/>
              </a:ext>
            </a:extLst>
          </p:cNvPr>
          <p:cNvCxnSpPr>
            <a:stCxn id="6" idx="5"/>
            <a:endCxn id="14" idx="1"/>
          </p:cNvCxnSpPr>
          <p:nvPr/>
        </p:nvCxnSpPr>
        <p:spPr>
          <a:xfrm>
            <a:off x="6295991" y="3429000"/>
            <a:ext cx="72057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9CCD87-36F0-A492-2A8D-FDD0E9855A38}"/>
              </a:ext>
            </a:extLst>
          </p:cNvPr>
          <p:cNvCxnSpPr>
            <a:stCxn id="14" idx="3"/>
            <a:endCxn id="13" idx="2"/>
          </p:cNvCxnSpPr>
          <p:nvPr/>
        </p:nvCxnSpPr>
        <p:spPr>
          <a:xfrm>
            <a:off x="8584500" y="3429000"/>
            <a:ext cx="90800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57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77ED3A-2C70-E88F-753D-E8B8A5EE8D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31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2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EACA7-281F-F5C3-C984-95D4D44F4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Navigation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(Nav 2)</a:t>
            </a:r>
          </a:p>
        </p:txBody>
      </p:sp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7E77C7A7-88D4-EF59-971D-F2C5B1EF4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53" b="89810" l="32400" r="68267">
                        <a14:foregroundMark x1="53067" y1="24171" x2="49600" y2="32701"/>
                        <a14:foregroundMark x1="49600" y1="32701" x2="53733" y2="51659"/>
                        <a14:foregroundMark x1="53733" y1="51659" x2="55467" y2="52607"/>
                        <a14:foregroundMark x1="55067" y1="26540" x2="45467" y2="20142"/>
                        <a14:foregroundMark x1="45467" y1="20142" x2="42400" y2="36493"/>
                        <a14:foregroundMark x1="42400" y1="36493" x2="49600" y2="43128"/>
                        <a14:foregroundMark x1="49600" y1="43128" x2="51333" y2="36019"/>
                        <a14:foregroundMark x1="50800" y1="24408" x2="44533" y2="32701"/>
                        <a14:foregroundMark x1="44533" y1="32701" x2="52267" y2="39573"/>
                        <a14:foregroundMark x1="52267" y1="39573" x2="38667" y2="38626"/>
                        <a14:foregroundMark x1="38667" y1="38626" x2="50800" y2="55450"/>
                        <a14:foregroundMark x1="50800" y1="55450" x2="48000" y2="69194"/>
                        <a14:foregroundMark x1="48000" y1="69194" x2="57600" y2="56872"/>
                        <a14:foregroundMark x1="57600" y1="56872" x2="48133" y2="39100"/>
                        <a14:foregroundMark x1="55600" y1="49526" x2="56267" y2="59005"/>
                        <a14:foregroundMark x1="56267" y1="59005" x2="64933" y2="33649"/>
                        <a14:foregroundMark x1="63067" y1="39336" x2="58667" y2="35782"/>
                        <a14:foregroundMark x1="56400" y1="27014" x2="56667" y2="42417"/>
                        <a14:foregroundMark x1="56667" y1="42417" x2="55867" y2="36967"/>
                        <a14:foregroundMark x1="56000" y1="25118" x2="54533" y2="33412"/>
                        <a14:foregroundMark x1="52667" y1="26066" x2="53067" y2="38152"/>
                        <a14:foregroundMark x1="53067" y1="38152" x2="53867" y2="40521"/>
                        <a14:foregroundMark x1="54933" y1="27962" x2="54800" y2="37678"/>
                        <a14:foregroundMark x1="54800" y1="37678" x2="54800" y2="36730"/>
                        <a14:foregroundMark x1="55067" y1="28673" x2="54800" y2="40047"/>
                        <a14:foregroundMark x1="54800" y1="40047" x2="58133" y2="61611"/>
                        <a14:foregroundMark x1="58133" y1="61611" x2="57733" y2="50000"/>
                        <a14:foregroundMark x1="57733" y1="50000" x2="58000" y2="48341"/>
                        <a14:foregroundMark x1="45733" y1="41943" x2="46400" y2="38863"/>
                        <a14:foregroundMark x1="40533" y1="10900" x2="38533" y2="10427"/>
                        <a14:foregroundMark x1="38980" y1="11659" x2="32400" y2="27251"/>
                        <a14:foregroundMark x1="39600" y1="10190" x2="39205" y2="11127"/>
                        <a14:foregroundMark x1="32400" y1="27251" x2="31600" y2="69668"/>
                        <a14:foregroundMark x1="31600" y1="69668" x2="32437" y2="78221"/>
                        <a14:foregroundMark x1="37450" y1="86997" x2="38133" y2="87915"/>
                        <a14:foregroundMark x1="38133" y1="87915" x2="45200" y2="92180"/>
                        <a14:foregroundMark x1="45200" y1="92180" x2="60533" y2="87204"/>
                        <a14:foregroundMark x1="60533" y1="87204" x2="66533" y2="79384"/>
                        <a14:foregroundMark x1="66533" y1="79384" x2="68267" y2="68009"/>
                        <a14:foregroundMark x1="68267" y1="68009" x2="66933" y2="54028"/>
                        <a14:foregroundMark x1="66933" y1="54028" x2="68000" y2="26303"/>
                        <a14:foregroundMark x1="68000" y1="26303" x2="64400" y2="16588"/>
                        <a14:foregroundMark x1="64400" y1="16588" x2="60000" y2="10427"/>
                        <a14:foregroundMark x1="52572" y1="5728" x2="52133" y2="5450"/>
                        <a14:foregroundMark x1="60000" y1="10427" x2="57054" y2="8563"/>
                        <a14:foregroundMark x1="44562" y1="8170" x2="39600" y2="9953"/>
                        <a14:foregroundMark x1="52133" y1="5450" x2="49456" y2="6412"/>
                        <a14:foregroundMark x1="39600" y1="9953" x2="39467" y2="9953"/>
                        <a14:foregroundMark x1="67733" y1="22275" x2="67733" y2="22275"/>
                        <a14:foregroundMark x1="65867" y1="21564" x2="65867" y2="21564"/>
                        <a14:foregroundMark x1="67733" y1="40521" x2="68267" y2="58531"/>
                        <a14:foregroundMark x1="32667" y1="73934" x2="33200" y2="26303"/>
                        <a14:foregroundMark x1="33200" y1="26303" x2="32533" y2="22038"/>
                        <a14:foregroundMark x1="47867" y1="49763" x2="45733" y2="36493"/>
                        <a14:foregroundMark x1="57200" y1="75355" x2="42533" y2="74171"/>
                        <a14:foregroundMark x1="37231" y1="83507" x2="44000" y2="91943"/>
                        <a14:foregroundMark x1="44000" y1="91943" x2="58667" y2="89810"/>
                        <a14:foregroundMark x1="58667" y1="89810" x2="63200" y2="84597"/>
                        <a14:backgroundMark x1="33200" y1="82464" x2="32533" y2="79621"/>
                        <a14:backgroundMark x1="32400" y1="79384" x2="35733" y2="85545"/>
                        <a14:backgroundMark x1="32267" y1="78436" x2="36400" y2="86967"/>
                        <a14:backgroundMark x1="36400" y1="86967" x2="35600" y2="84597"/>
                        <a14:backgroundMark x1="37733" y1="88152" x2="36533" y2="86256"/>
                        <a14:backgroundMark x1="38533" y1="10190" x2="38267" y2="10664"/>
                        <a14:backgroundMark x1="44667" y1="7820" x2="45067" y2="7583"/>
                        <a14:backgroundMark x1="47333" y1="7583" x2="47733" y2="7820"/>
                        <a14:backgroundMark x1="49867" y1="7583" x2="46133" y2="7346"/>
                        <a14:backgroundMark x1="48667" y1="7346" x2="44133" y2="7109"/>
                        <a14:backgroundMark x1="56533" y1="7109" x2="53067" y2="7109"/>
                        <a14:backgroundMark x1="53733" y1="7109" x2="55733" y2="71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51" t="8172" r="31383" b="8354"/>
          <a:stretch/>
        </p:blipFill>
        <p:spPr>
          <a:xfrm>
            <a:off x="4572974" y="2110740"/>
            <a:ext cx="3173439" cy="40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811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908B-8E28-1528-F32A-D0A7D7DE3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Idea </a:t>
            </a:r>
          </a:p>
        </p:txBody>
      </p:sp>
      <p:pic>
        <p:nvPicPr>
          <p:cNvPr id="7" name="Content Placeholder 6" descr="Lights On with solid fill">
            <a:extLst>
              <a:ext uri="{FF2B5EF4-FFF2-40B4-BE49-F238E27FC236}">
                <a16:creationId xmlns:a16="http://schemas.microsoft.com/office/drawing/2014/main" id="{56EFC7B6-CB97-BA13-F508-6F72BA5BEB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85525" y="1321233"/>
            <a:ext cx="4820949" cy="4820949"/>
          </a:xfrm>
        </p:spPr>
      </p:pic>
    </p:spTree>
    <p:extLst>
      <p:ext uri="{BB962C8B-B14F-4D97-AF65-F5344CB8AC3E}">
        <p14:creationId xmlns:p14="http://schemas.microsoft.com/office/powerpoint/2010/main" val="180469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25CFEF-E7DD-BAE4-4885-ECE90ECD9D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" t="1295" r="532" b="1129"/>
          <a:stretch/>
        </p:blipFill>
        <p:spPr>
          <a:xfrm>
            <a:off x="1348773" y="862012"/>
            <a:ext cx="9494453" cy="513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405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48F16-CEDA-53CF-5E4A-A448DC6E0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spc="300" dirty="0">
                <a:solidFill>
                  <a:schemeClr val="bg1"/>
                </a:solidFill>
              </a:rPr>
              <a:t>NAV 2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2EF16C5-33C6-2BCD-B7E7-BD84270C1EBE}"/>
              </a:ext>
            </a:extLst>
          </p:cNvPr>
          <p:cNvSpPr/>
          <p:nvPr/>
        </p:nvSpPr>
        <p:spPr>
          <a:xfrm>
            <a:off x="2685758" y="2848356"/>
            <a:ext cx="2305342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6B047-6F1F-1B0F-77FE-0285715151A7}"/>
              </a:ext>
            </a:extLst>
          </p:cNvPr>
          <p:cNvSpPr txBox="1"/>
          <p:nvPr/>
        </p:nvSpPr>
        <p:spPr>
          <a:xfrm>
            <a:off x="3229460" y="3184785"/>
            <a:ext cx="1371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Cost Maps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server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C6F87C5-724F-91B6-F107-F5D8D039386D}"/>
              </a:ext>
            </a:extLst>
          </p:cNvPr>
          <p:cNvSpPr/>
          <p:nvPr/>
        </p:nvSpPr>
        <p:spPr>
          <a:xfrm>
            <a:off x="9455742" y="2854168"/>
            <a:ext cx="2305342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891703-7CC9-DF4A-C993-5883C0502946}"/>
              </a:ext>
            </a:extLst>
          </p:cNvPr>
          <p:cNvSpPr txBox="1"/>
          <p:nvPr/>
        </p:nvSpPr>
        <p:spPr>
          <a:xfrm>
            <a:off x="9811416" y="3347174"/>
            <a:ext cx="163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Planner Server</a:t>
            </a:r>
          </a:p>
        </p:txBody>
      </p:sp>
      <p:sp>
        <p:nvSpPr>
          <p:cNvPr id="27" name="Flowchart: Data 26">
            <a:extLst>
              <a:ext uri="{FF2B5EF4-FFF2-40B4-BE49-F238E27FC236}">
                <a16:creationId xmlns:a16="http://schemas.microsoft.com/office/drawing/2014/main" id="{451CE93C-7382-7EE6-7D6B-960A5D7A6992}"/>
              </a:ext>
            </a:extLst>
          </p:cNvPr>
          <p:cNvSpPr/>
          <p:nvPr/>
        </p:nvSpPr>
        <p:spPr>
          <a:xfrm>
            <a:off x="6153300" y="2616551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Data 27">
            <a:extLst>
              <a:ext uri="{FF2B5EF4-FFF2-40B4-BE49-F238E27FC236}">
                <a16:creationId xmlns:a16="http://schemas.microsoft.com/office/drawing/2014/main" id="{83005BA3-A7CF-5A8F-329F-44AD6E0B6C49}"/>
              </a:ext>
            </a:extLst>
          </p:cNvPr>
          <p:cNvSpPr/>
          <p:nvPr/>
        </p:nvSpPr>
        <p:spPr>
          <a:xfrm>
            <a:off x="6153300" y="3699226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24D0D04-CB08-7E77-A0F1-03B89A5E571C}"/>
              </a:ext>
            </a:extLst>
          </p:cNvPr>
          <p:cNvGrpSpPr/>
          <p:nvPr/>
        </p:nvGrpSpPr>
        <p:grpSpPr>
          <a:xfrm>
            <a:off x="4991100" y="2977612"/>
            <a:ext cx="1343810" cy="1082675"/>
            <a:chOff x="4991100" y="2977612"/>
            <a:chExt cx="1343810" cy="1082675"/>
          </a:xfrm>
        </p:grpSpPr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DAF03536-21F6-D766-4A77-4DDB9EE72B61}"/>
                </a:ext>
              </a:extLst>
            </p:cNvPr>
            <p:cNvCxnSpPr>
              <a:cxnSpLocks/>
              <a:stCxn id="4" idx="3"/>
              <a:endCxn id="27" idx="2"/>
            </p:cNvCxnSpPr>
            <p:nvPr/>
          </p:nvCxnSpPr>
          <p:spPr>
            <a:xfrm flipV="1">
              <a:off x="4991100" y="2977612"/>
              <a:ext cx="1343810" cy="561116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3F2632EC-77C8-F6C6-07C0-402D60AB5547}"/>
                </a:ext>
              </a:extLst>
            </p:cNvPr>
            <p:cNvCxnSpPr>
              <a:cxnSpLocks/>
              <a:stCxn id="4" idx="3"/>
              <a:endCxn id="28" idx="2"/>
            </p:cNvCxnSpPr>
            <p:nvPr/>
          </p:nvCxnSpPr>
          <p:spPr>
            <a:xfrm>
              <a:off x="4991100" y="3538728"/>
              <a:ext cx="1343810" cy="521559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Flowchart: Data 51">
            <a:extLst>
              <a:ext uri="{FF2B5EF4-FFF2-40B4-BE49-F238E27FC236}">
                <a16:creationId xmlns:a16="http://schemas.microsoft.com/office/drawing/2014/main" id="{15DBE9C4-D4A7-209A-9470-995F7AC0FE43}"/>
              </a:ext>
            </a:extLst>
          </p:cNvPr>
          <p:cNvSpPr/>
          <p:nvPr/>
        </p:nvSpPr>
        <p:spPr>
          <a:xfrm>
            <a:off x="430916" y="3177667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6956FD-251B-08FF-665E-1115B2AA8516}"/>
              </a:ext>
            </a:extLst>
          </p:cNvPr>
          <p:cNvSpPr txBox="1"/>
          <p:nvPr/>
        </p:nvSpPr>
        <p:spPr>
          <a:xfrm>
            <a:off x="970884" y="3354062"/>
            <a:ext cx="71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/map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FC7E415-FD25-7CF5-4AA8-EDCA773689C6}"/>
              </a:ext>
            </a:extLst>
          </p:cNvPr>
          <p:cNvCxnSpPr>
            <a:stCxn id="52" idx="5"/>
            <a:endCxn id="4" idx="1"/>
          </p:cNvCxnSpPr>
          <p:nvPr/>
        </p:nvCxnSpPr>
        <p:spPr>
          <a:xfrm>
            <a:off x="2065406" y="3538728"/>
            <a:ext cx="620352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00FB879-2981-B66E-AEF7-CDC731CCCC7B}"/>
              </a:ext>
            </a:extLst>
          </p:cNvPr>
          <p:cNvSpPr txBox="1"/>
          <p:nvPr/>
        </p:nvSpPr>
        <p:spPr>
          <a:xfrm>
            <a:off x="6672846" y="2807281"/>
            <a:ext cx="777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Local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9E33A0-29AD-2753-447F-0EB27424AA5A}"/>
              </a:ext>
            </a:extLst>
          </p:cNvPr>
          <p:cNvSpPr txBox="1"/>
          <p:nvPr/>
        </p:nvSpPr>
        <p:spPr>
          <a:xfrm>
            <a:off x="6614753" y="3876232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Global</a:t>
            </a:r>
            <a:r>
              <a:rPr lang="en-US" dirty="0"/>
              <a:t> 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6B880F9-02B0-7589-535B-C8CA0088EE06}"/>
              </a:ext>
            </a:extLst>
          </p:cNvPr>
          <p:cNvGrpSpPr/>
          <p:nvPr/>
        </p:nvGrpSpPr>
        <p:grpSpPr>
          <a:xfrm>
            <a:off x="7787790" y="2977612"/>
            <a:ext cx="1667952" cy="1082675"/>
            <a:chOff x="7787790" y="2977612"/>
            <a:chExt cx="1667952" cy="1082675"/>
          </a:xfrm>
        </p:grpSpPr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id="{7219709C-44B0-2F08-B242-8613B71D6DBF}"/>
                </a:ext>
              </a:extLst>
            </p:cNvPr>
            <p:cNvCxnSpPr>
              <a:stCxn id="27" idx="5"/>
              <a:endCxn id="18" idx="1"/>
            </p:cNvCxnSpPr>
            <p:nvPr/>
          </p:nvCxnSpPr>
          <p:spPr>
            <a:xfrm>
              <a:off x="7787790" y="2977612"/>
              <a:ext cx="1667952" cy="566928"/>
            </a:xfrm>
            <a:prstGeom prst="bentConnector3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or: Elbow 65">
              <a:extLst>
                <a:ext uri="{FF2B5EF4-FFF2-40B4-BE49-F238E27FC236}">
                  <a16:creationId xmlns:a16="http://schemas.microsoft.com/office/drawing/2014/main" id="{9C372E66-5AA1-ACE7-D8E4-68908D323870}"/>
                </a:ext>
              </a:extLst>
            </p:cNvPr>
            <p:cNvCxnSpPr>
              <a:stCxn id="28" idx="5"/>
              <a:endCxn id="18" idx="1"/>
            </p:cNvCxnSpPr>
            <p:nvPr/>
          </p:nvCxnSpPr>
          <p:spPr>
            <a:xfrm flipV="1">
              <a:off x="7787790" y="3544540"/>
              <a:ext cx="1667952" cy="515747"/>
            </a:xfrm>
            <a:prstGeom prst="bentConnector3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Flowchart: Data 67">
            <a:extLst>
              <a:ext uri="{FF2B5EF4-FFF2-40B4-BE49-F238E27FC236}">
                <a16:creationId xmlns:a16="http://schemas.microsoft.com/office/drawing/2014/main" id="{41B7A80C-4247-D748-11B3-2C6F0662ECAE}"/>
              </a:ext>
            </a:extLst>
          </p:cNvPr>
          <p:cNvSpPr/>
          <p:nvPr/>
        </p:nvSpPr>
        <p:spPr>
          <a:xfrm>
            <a:off x="9874916" y="1470487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32A0D2F-1DD3-C2F7-03F4-0E5AD5A2F0DD}"/>
              </a:ext>
            </a:extLst>
          </p:cNvPr>
          <p:cNvSpPr txBox="1"/>
          <p:nvPr/>
        </p:nvSpPr>
        <p:spPr>
          <a:xfrm>
            <a:off x="10072515" y="1641587"/>
            <a:ext cx="1420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Goal </a:t>
            </a:r>
            <a:r>
              <a:rPr lang="en-US" sz="1600" dirty="0">
                <a:solidFill>
                  <a:schemeClr val="bg1"/>
                </a:solidFill>
              </a:rPr>
              <a:t>Position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DBAB0DA-AB13-F3D3-4671-88A534921A3C}"/>
              </a:ext>
            </a:extLst>
          </p:cNvPr>
          <p:cNvCxnSpPr>
            <a:stCxn id="68" idx="3"/>
            <a:endCxn id="18" idx="0"/>
          </p:cNvCxnSpPr>
          <p:nvPr/>
        </p:nvCxnSpPr>
        <p:spPr>
          <a:xfrm>
            <a:off x="10601356" y="2192609"/>
            <a:ext cx="7057" cy="661559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53FB5239-17A1-0B6E-5AEB-EA3F737948F7}"/>
              </a:ext>
            </a:extLst>
          </p:cNvPr>
          <p:cNvCxnSpPr>
            <a:cxnSpLocks/>
            <a:stCxn id="18" idx="2"/>
            <a:endCxn id="98" idx="5"/>
          </p:cNvCxnSpPr>
          <p:nvPr/>
        </p:nvCxnSpPr>
        <p:spPr>
          <a:xfrm rot="5400000">
            <a:off x="9801261" y="4391626"/>
            <a:ext cx="963866" cy="650438"/>
          </a:xfrm>
          <a:prstGeom prst="bentConnector2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5A2C1094-FB82-AC78-B586-63CB68A47AD9}"/>
              </a:ext>
            </a:extLst>
          </p:cNvPr>
          <p:cNvCxnSpPr>
            <a:cxnSpLocks/>
            <a:stCxn id="18" idx="2"/>
            <a:endCxn id="101" idx="5"/>
          </p:cNvCxnSpPr>
          <p:nvPr/>
        </p:nvCxnSpPr>
        <p:spPr>
          <a:xfrm rot="5400000">
            <a:off x="9319328" y="4873559"/>
            <a:ext cx="1927733" cy="650438"/>
          </a:xfrm>
          <a:prstGeom prst="bentConnector2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Flowchart: Data 97">
            <a:extLst>
              <a:ext uri="{FF2B5EF4-FFF2-40B4-BE49-F238E27FC236}">
                <a16:creationId xmlns:a16="http://schemas.microsoft.com/office/drawing/2014/main" id="{47C7907E-900B-C128-7A02-6BA0982910C8}"/>
              </a:ext>
            </a:extLst>
          </p:cNvPr>
          <p:cNvSpPr/>
          <p:nvPr/>
        </p:nvSpPr>
        <p:spPr>
          <a:xfrm>
            <a:off x="8323485" y="4837717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lowchart: Data 100">
            <a:extLst>
              <a:ext uri="{FF2B5EF4-FFF2-40B4-BE49-F238E27FC236}">
                <a16:creationId xmlns:a16="http://schemas.microsoft.com/office/drawing/2014/main" id="{78FEE9B4-7E29-D96E-2F30-E8694EF22A58}"/>
              </a:ext>
            </a:extLst>
          </p:cNvPr>
          <p:cNvSpPr/>
          <p:nvPr/>
        </p:nvSpPr>
        <p:spPr>
          <a:xfrm>
            <a:off x="8323485" y="5801584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928984A-5E6E-36B2-0FCF-DA82B97FC983}"/>
              </a:ext>
            </a:extLst>
          </p:cNvPr>
          <p:cNvSpPr txBox="1"/>
          <p:nvPr/>
        </p:nvSpPr>
        <p:spPr>
          <a:xfrm>
            <a:off x="8587890" y="5024153"/>
            <a:ext cx="121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Local plan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3B03369-FA18-54F1-2C6B-2221D7CCD076}"/>
              </a:ext>
            </a:extLst>
          </p:cNvPr>
          <p:cNvSpPr txBox="1"/>
          <p:nvPr/>
        </p:nvSpPr>
        <p:spPr>
          <a:xfrm>
            <a:off x="8884060" y="5992052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B3EF46D1-50F9-EB99-D3A2-48468D4892F6}"/>
              </a:ext>
            </a:extLst>
          </p:cNvPr>
          <p:cNvSpPr/>
          <p:nvPr/>
        </p:nvSpPr>
        <p:spPr>
          <a:xfrm>
            <a:off x="4908934" y="4980640"/>
            <a:ext cx="2305342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A860FA9-F750-1397-2434-EE46EDDEAA4A}"/>
              </a:ext>
            </a:extLst>
          </p:cNvPr>
          <p:cNvSpPr txBox="1"/>
          <p:nvPr/>
        </p:nvSpPr>
        <p:spPr>
          <a:xfrm>
            <a:off x="5174851" y="5486346"/>
            <a:ext cx="18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Controller server</a:t>
            </a:r>
          </a:p>
        </p:txBody>
      </p: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357CA804-7D69-B9DB-45F6-0F393DFCF5FA}"/>
              </a:ext>
            </a:extLst>
          </p:cNvPr>
          <p:cNvCxnSpPr>
            <a:cxnSpLocks/>
            <a:stCxn id="101" idx="2"/>
            <a:endCxn id="106" idx="3"/>
          </p:cNvCxnSpPr>
          <p:nvPr/>
        </p:nvCxnSpPr>
        <p:spPr>
          <a:xfrm rot="10800000">
            <a:off x="7214277" y="5671013"/>
            <a:ext cx="1290819" cy="491633"/>
          </a:xfrm>
          <a:prstGeom prst="bentConnector3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B3DC559A-5817-A769-58C5-337A5DA72FAE}"/>
              </a:ext>
            </a:extLst>
          </p:cNvPr>
          <p:cNvCxnSpPr>
            <a:stCxn id="98" idx="2"/>
            <a:endCxn id="106" idx="3"/>
          </p:cNvCxnSpPr>
          <p:nvPr/>
        </p:nvCxnSpPr>
        <p:spPr>
          <a:xfrm rot="10800000" flipV="1">
            <a:off x="7214277" y="5198778"/>
            <a:ext cx="1290819" cy="472234"/>
          </a:xfrm>
          <a:prstGeom prst="bentConnector3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Flowchart: Data 119">
            <a:extLst>
              <a:ext uri="{FF2B5EF4-FFF2-40B4-BE49-F238E27FC236}">
                <a16:creationId xmlns:a16="http://schemas.microsoft.com/office/drawing/2014/main" id="{6CA73FB6-9042-BBF9-DB94-9346402EF702}"/>
              </a:ext>
            </a:extLst>
          </p:cNvPr>
          <p:cNvSpPr/>
          <p:nvPr/>
        </p:nvSpPr>
        <p:spPr>
          <a:xfrm>
            <a:off x="2624005" y="5304218"/>
            <a:ext cx="1816100" cy="722122"/>
          </a:xfrm>
          <a:prstGeom prst="flowChartInputOutpu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62D4539C-45DD-76E4-11A5-5E1FB89A0585}"/>
              </a:ext>
            </a:extLst>
          </p:cNvPr>
          <p:cNvCxnSpPr>
            <a:stCxn id="106" idx="1"/>
            <a:endCxn id="120" idx="5"/>
          </p:cNvCxnSpPr>
          <p:nvPr/>
        </p:nvCxnSpPr>
        <p:spPr>
          <a:xfrm flipH="1" flipV="1">
            <a:off x="4258495" y="5665279"/>
            <a:ext cx="650439" cy="573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5B5C12DB-E193-E8A6-0767-C1DB8F880D66}"/>
              </a:ext>
            </a:extLst>
          </p:cNvPr>
          <p:cNvSpPr txBox="1"/>
          <p:nvPr/>
        </p:nvSpPr>
        <p:spPr>
          <a:xfrm>
            <a:off x="3020858" y="5486292"/>
            <a:ext cx="102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cmd_vel</a:t>
            </a:r>
          </a:p>
        </p:txBody>
      </p:sp>
      <p:pic>
        <p:nvPicPr>
          <p:cNvPr id="124" name="Picture 123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79D3E9BB-8007-DBD3-1825-99C0D0D9A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877922" y="4125389"/>
            <a:ext cx="872640" cy="2166859"/>
          </a:xfrm>
          <a:prstGeom prst="rect">
            <a:avLst/>
          </a:prstGeom>
        </p:spPr>
      </p:pic>
      <p:pic>
        <p:nvPicPr>
          <p:cNvPr id="125" name="Graphic 124" descr="Wi-Fi outline">
            <a:extLst>
              <a:ext uri="{FF2B5EF4-FFF2-40B4-BE49-F238E27FC236}">
                <a16:creationId xmlns:a16="http://schemas.microsoft.com/office/drawing/2014/main" id="{D3E6906C-1956-EE36-1693-F367B9172A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1973" y="4160313"/>
            <a:ext cx="381300" cy="381300"/>
          </a:xfrm>
          <a:prstGeom prst="rect">
            <a:avLst/>
          </a:prstGeom>
        </p:spPr>
      </p:pic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EB5629B3-635D-D3FD-60E9-9035C8AD8576}"/>
              </a:ext>
            </a:extLst>
          </p:cNvPr>
          <p:cNvCxnSpPr>
            <a:stCxn id="120" idx="2"/>
            <a:endCxn id="124" idx="3"/>
          </p:cNvCxnSpPr>
          <p:nvPr/>
        </p:nvCxnSpPr>
        <p:spPr>
          <a:xfrm rot="10800000">
            <a:off x="1750563" y="5208819"/>
            <a:ext cx="1055053" cy="456460"/>
          </a:xfrm>
          <a:prstGeom prst="bentConnector3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63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126A5A-9E2A-3A19-60B8-207DD5551D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48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0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C6104-61AD-FE54-9067-48D7D752A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Control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A diagram of a network&#10;&#10;Description automatically generated">
            <a:extLst>
              <a:ext uri="{FF2B5EF4-FFF2-40B4-BE49-F238E27FC236}">
                <a16:creationId xmlns:a16="http://schemas.microsoft.com/office/drawing/2014/main" id="{46C24EE9-07A8-3AD3-0867-68726D1C1395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95" y="2247095"/>
            <a:ext cx="2363809" cy="23638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FCD63D-83E1-F6FD-7310-A8943154CA91}"/>
              </a:ext>
            </a:extLst>
          </p:cNvPr>
          <p:cNvSpPr txBox="1"/>
          <p:nvPr/>
        </p:nvSpPr>
        <p:spPr>
          <a:xfrm>
            <a:off x="5180524" y="4797963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glow rad="1905000">
                    <a:schemeClr val="accent1">
                      <a:alpha val="40000"/>
                    </a:schemeClr>
                  </a:glow>
                </a:effectLst>
              </a:rPr>
              <a:t>ROS Control</a:t>
            </a:r>
          </a:p>
        </p:txBody>
      </p:sp>
    </p:spTree>
    <p:extLst>
      <p:ext uri="{BB962C8B-B14F-4D97-AF65-F5344CB8AC3E}">
        <p14:creationId xmlns:p14="http://schemas.microsoft.com/office/powerpoint/2010/main" val="338280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64381E-266B-F1A0-EF47-C7523A6185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" t="1291" r="1355" b="1582"/>
          <a:stretch/>
        </p:blipFill>
        <p:spPr>
          <a:xfrm>
            <a:off x="1680210" y="1031745"/>
            <a:ext cx="8831580" cy="479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343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7158DB3-0A5D-8CCA-629C-631A7E8CEE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148" b="89299" l="2224" r="89181">
                        <a14:foregroundMark x1="53691" y1="29336" x2="55511" y2="54428"/>
                        <a14:foregroundMark x1="55511" y1="54428" x2="53084" y2="82657"/>
                        <a14:foregroundMark x1="53084" y1="82657" x2="30131" y2="39114"/>
                        <a14:foregroundMark x1="30131" y1="39114" x2="27199" y2="23247"/>
                        <a14:foregroundMark x1="27199" y1="23247" x2="20930" y2="50369"/>
                        <a14:foregroundMark x1="20930" y1="50369" x2="21335" y2="77306"/>
                        <a14:foregroundMark x1="31244" y1="74354" x2="24267" y2="78413"/>
                        <a14:foregroundMark x1="24267" y1="78413" x2="34884" y2="79520"/>
                        <a14:foregroundMark x1="34884" y1="79520" x2="26390" y2="72140"/>
                        <a14:foregroundMark x1="26390" y1="72140" x2="18706" y2="43542"/>
                        <a14:foregroundMark x1="18706" y1="43542" x2="30738" y2="26937"/>
                        <a14:foregroundMark x1="30738" y1="26937" x2="18402" y2="23616"/>
                        <a14:foregroundMark x1="18402" y1="23616" x2="32255" y2="32103"/>
                        <a14:foregroundMark x1="32255" y1="32103" x2="37310" y2="49815"/>
                        <a14:foregroundMark x1="37310" y1="49815" x2="36805" y2="65498"/>
                        <a14:foregroundMark x1="36805" y1="65498" x2="16684" y2="72325"/>
                        <a14:foregroundMark x1="16684" y1="72325" x2="17290" y2="71218"/>
                        <a14:foregroundMark x1="17594" y1="72325" x2="15167" y2="49815"/>
                        <a14:foregroundMark x1="15167" y1="49815" x2="10111" y2="53321"/>
                        <a14:foregroundMark x1="10111" y1="53321" x2="6269" y2="77860"/>
                        <a14:foregroundMark x1="6269" y1="77860" x2="7179" y2="77860"/>
                        <a14:foregroundMark x1="19515" y1="78044" x2="32457" y2="76753"/>
                        <a14:foregroundMark x1="32457" y1="76753" x2="28008" y2="63469"/>
                        <a14:foregroundMark x1="28008" y1="63469" x2="26896" y2="47232"/>
                        <a14:foregroundMark x1="26896" y1="47232" x2="26694" y2="51661"/>
                        <a14:foregroundMark x1="53589" y1="56273" x2="53994" y2="45018"/>
                        <a14:foregroundMark x1="56421" y1="48155" x2="49039" y2="53875"/>
                        <a14:foregroundMark x1="49039" y1="53875" x2="51567" y2="45756"/>
                        <a14:foregroundMark x1="51567" y1="45756" x2="49949" y2="37638"/>
                        <a14:foregroundMark x1="58140" y1="35424" x2="59353" y2="30074"/>
                        <a14:foregroundMark x1="63600" y1="10332" x2="47523" y2="17712"/>
                        <a14:foregroundMark x1="47523" y1="17712" x2="41153" y2="39668"/>
                        <a14:foregroundMark x1="41153" y1="39668" x2="43074" y2="39114"/>
                        <a14:foregroundMark x1="45096" y1="16052" x2="18605" y2="18635"/>
                        <a14:foregroundMark x1="18605" y1="18635" x2="2224" y2="28782"/>
                        <a14:foregroundMark x1="2224" y1="28782" x2="3134" y2="29520"/>
                        <a14:foregroundMark x1="17391" y1="69004" x2="25076" y2="70664"/>
                        <a14:foregroundMark x1="25076" y1="70664" x2="25784" y2="81550"/>
                        <a14:foregroundMark x1="25784" y1="81550" x2="29929" y2="89114"/>
                        <a14:foregroundMark x1="29929" y1="89114" x2="53084" y2="78782"/>
                        <a14:foregroundMark x1="53084" y1="78782" x2="48332" y2="62915"/>
                        <a14:foregroundMark x1="48332" y1="62915" x2="43883" y2="61439"/>
                        <a14:foregroundMark x1="43883" y1="61439" x2="43883" y2="61624"/>
                        <a14:foregroundMark x1="60364" y1="34686" x2="62083" y2="42620"/>
                        <a14:foregroundMark x1="62083" y1="42620" x2="61072" y2="71218"/>
                        <a14:foregroundMark x1="61072" y1="71218" x2="54398" y2="71033"/>
                        <a14:foregroundMark x1="60768" y1="34502" x2="60971" y2="33948"/>
                        <a14:foregroundMark x1="61072" y1="35978" x2="62386" y2="39668"/>
                        <a14:foregroundMark x1="61678" y1="36347" x2="61375" y2="33948"/>
                        <a14:foregroundMark x1="62487" y1="38007" x2="63094" y2="63838"/>
                        <a14:foregroundMark x1="62386" y1="64207" x2="61375" y2="72509"/>
                        <a14:foregroundMark x1="61375" y1="72509" x2="61881" y2="68450"/>
                        <a14:foregroundMark x1="62386" y1="65314" x2="62690" y2="68450"/>
                        <a14:backgroundMark x1="69869" y1="41144" x2="66026" y2="52583"/>
                        <a14:backgroundMark x1="66026" y1="52583" x2="70475" y2="52399"/>
                        <a14:backgroundMark x1="70475" y1="52399" x2="67947" y2="57934"/>
                        <a14:backgroundMark x1="66633" y1="55351" x2="67139" y2="44649"/>
                        <a14:backgroundMark x1="67139" y1="44649" x2="65319" y2="53690"/>
                        <a14:backgroundMark x1="65319" y1="53690" x2="68150" y2="45203"/>
                        <a14:backgroundMark x1="68150" y1="45203" x2="68453" y2="448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2" t="2495" r="699" b="756"/>
          <a:stretch/>
        </p:blipFill>
        <p:spPr>
          <a:xfrm>
            <a:off x="719137" y="542925"/>
            <a:ext cx="10753725" cy="5772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58A479F0-80FE-33F9-DC1A-23810F7E1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7955378" y="2287445"/>
            <a:ext cx="872640" cy="2166859"/>
          </a:xfrm>
          <a:prstGeom prst="rect">
            <a:avLst/>
          </a:prstGeom>
        </p:spPr>
      </p:pic>
      <p:pic>
        <p:nvPicPr>
          <p:cNvPr id="6" name="Graphic 5" descr="Wi-Fi outline">
            <a:extLst>
              <a:ext uri="{FF2B5EF4-FFF2-40B4-BE49-F238E27FC236}">
                <a16:creationId xmlns:a16="http://schemas.microsoft.com/office/drawing/2014/main" id="{224B0515-7AA9-60C7-182A-DE867C1F22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09429" y="2322369"/>
            <a:ext cx="381300" cy="3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3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98CDBC-ACC9-1D76-9E43-D4808B79AA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27" b="94010" l="3822" r="89445">
                        <a14:foregroundMark x1="68881" y1="31947" x2="62420" y2="26622"/>
                        <a14:foregroundMark x1="62420" y1="26622" x2="70792" y2="27288"/>
                        <a14:foregroundMark x1="70792" y1="27288" x2="67971" y2="16473"/>
                        <a14:foregroundMark x1="67971" y1="16473" x2="64513" y2="27953"/>
                        <a14:foregroundMark x1="64513" y1="27953" x2="21201" y2="19135"/>
                        <a14:foregroundMark x1="21201" y1="19135" x2="11738" y2="46589"/>
                        <a14:foregroundMark x1="11738" y1="46589" x2="34850" y2="75707"/>
                        <a14:foregroundMark x1="34850" y1="75707" x2="34395" y2="86023"/>
                        <a14:foregroundMark x1="34395" y1="86023" x2="74977" y2="84859"/>
                        <a14:foregroundMark x1="74977" y1="84859" x2="78617" y2="72379"/>
                        <a14:foregroundMark x1="78617" y1="72379" x2="75523" y2="39767"/>
                        <a14:foregroundMark x1="75523" y1="39767" x2="70519" y2="31947"/>
                        <a14:foregroundMark x1="70519" y1="31947" x2="65241" y2="28286"/>
                        <a14:foregroundMark x1="73066" y1="32113" x2="40309" y2="20466"/>
                        <a14:foregroundMark x1="40309" y1="20466" x2="3640" y2="31448"/>
                        <a14:foregroundMark x1="3640" y1="31448" x2="8553" y2="39933"/>
                        <a14:foregroundMark x1="8553" y1="39933" x2="6551" y2="29950"/>
                        <a14:foregroundMark x1="6551" y1="29950" x2="8826" y2="80200"/>
                        <a14:foregroundMark x1="8826" y1="80200" x2="24841" y2="70050"/>
                        <a14:foregroundMark x1="24841" y1="70050" x2="40218" y2="75042"/>
                        <a14:foregroundMark x1="40218" y1="75042" x2="67880" y2="61398"/>
                        <a14:foregroundMark x1="67880" y1="61398" x2="74431" y2="39268"/>
                        <a14:foregroundMark x1="74431" y1="39268" x2="70792" y2="27621"/>
                        <a14:foregroundMark x1="70792" y1="27621" x2="63421" y2="28120"/>
                        <a14:foregroundMark x1="63421" y1="28120" x2="72157" y2="18136"/>
                        <a14:foregroundMark x1="72157" y1="18136" x2="53594" y2="12146"/>
                        <a14:foregroundMark x1="53594" y1="12146" x2="20928" y2="19800"/>
                        <a14:foregroundMark x1="20928" y1="19800" x2="26024" y2="15308"/>
                        <a14:foregroundMark x1="26024" y1="15308" x2="11738" y2="16805"/>
                        <a14:foregroundMark x1="76069" y1="18136" x2="76615" y2="83527"/>
                        <a14:foregroundMark x1="76615" y1="83527" x2="80437" y2="20799"/>
                        <a14:foregroundMark x1="80437" y1="20799" x2="81165" y2="94010"/>
                        <a14:foregroundMark x1="83529" y1="55904" x2="82712" y2="3993"/>
                        <a14:foregroundMark x1="84167" y1="96506" x2="83623" y2="61909"/>
                        <a14:foregroundMark x1="82712" y1="3993" x2="82712" y2="3993"/>
                        <a14:foregroundMark x1="5641" y1="91181" x2="5096" y2="11814"/>
                        <a14:foregroundMark x1="5096" y1="11814" x2="2093" y2="3161"/>
                        <a14:foregroundMark x1="2093" y1="3161" x2="8462" y2="1498"/>
                        <a14:foregroundMark x1="8462" y1="1498" x2="30027" y2="5824"/>
                        <a14:foregroundMark x1="30027" y1="5824" x2="1911" y2="2496"/>
                        <a14:foregroundMark x1="1911" y1="2496" x2="11647" y2="33111"/>
                        <a14:foregroundMark x1="11647" y1="33111" x2="4277" y2="54243"/>
                        <a14:foregroundMark x1="4277" y1="54243" x2="6187" y2="98669"/>
                        <a14:foregroundMark x1="6187" y1="98669" x2="3822" y2="90849"/>
                        <a14:foregroundMark x1="3822" y1="90849" x2="4641" y2="88852"/>
                        <a14:foregroundMark x1="72793" y1="64393" x2="73794" y2="74210"/>
                        <a14:foregroundMark x1="63421" y1="65724" x2="58235" y2="73045"/>
                        <a14:foregroundMark x1="58235" y1="73045" x2="64422" y2="63062"/>
                        <a14:foregroundMark x1="64422" y1="63062" x2="65059" y2="62895"/>
                        <a14:foregroundMark x1="7916" y1="52246" x2="12648" y2="54576"/>
                        <a14:foregroundMark x1="12648" y1="54576" x2="8917" y2="65225"/>
                        <a14:foregroundMark x1="23021" y1="56905" x2="23021" y2="56905"/>
                        <a14:foregroundMark x1="30846" y1="26789" x2="30846" y2="26789"/>
                        <a14:foregroundMark x1="30118" y1="28120" x2="30664" y2="24958"/>
                        <a14:backgroundMark x1="83530" y1="57571" x2="83712" y2="61897"/>
                        <a14:backgroundMark x1="83712" y1="57571" x2="83712" y2="57903"/>
                        <a14:backgroundMark x1="84076" y1="62729" x2="83530" y2="62063"/>
                        <a14:backgroundMark x1="84895" y1="64892" x2="84349" y2="66057"/>
                        <a14:backgroundMark x1="84349" y1="65724" x2="84440" y2="64393"/>
                        <a14:backgroundMark x1="84167" y1="57737" x2="83167" y2="57737"/>
                        <a14:backgroundMark x1="83076" y1="57737" x2="84258" y2="587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8" t="1068" r="669" b="1386"/>
          <a:stretch/>
        </p:blipFill>
        <p:spPr>
          <a:xfrm>
            <a:off x="1128712" y="747712"/>
            <a:ext cx="9934575" cy="5362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94E8F1B4-6B9A-32F9-84C1-CF0AE4C20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9669497" y="2239439"/>
            <a:ext cx="872640" cy="2166859"/>
          </a:xfrm>
          <a:prstGeom prst="rect">
            <a:avLst/>
          </a:prstGeom>
        </p:spPr>
      </p:pic>
      <p:pic>
        <p:nvPicPr>
          <p:cNvPr id="7" name="Graphic 6" descr="Wi-Fi outline">
            <a:extLst>
              <a:ext uri="{FF2B5EF4-FFF2-40B4-BE49-F238E27FC236}">
                <a16:creationId xmlns:a16="http://schemas.microsoft.com/office/drawing/2014/main" id="{3780B3AF-9BCC-ED98-E97D-5DD29DA8F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23548" y="2274363"/>
            <a:ext cx="381300" cy="3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6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872887-22CB-C59F-1831-B089CBAD2B84}"/>
              </a:ext>
            </a:extLst>
          </p:cNvPr>
          <p:cNvSpPr/>
          <p:nvPr/>
        </p:nvSpPr>
        <p:spPr>
          <a:xfrm>
            <a:off x="5286083" y="1405653"/>
            <a:ext cx="1847088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BB29AC9-5FB6-7778-334C-E3E791FF78A5}"/>
              </a:ext>
            </a:extLst>
          </p:cNvPr>
          <p:cNvSpPr/>
          <p:nvPr/>
        </p:nvSpPr>
        <p:spPr>
          <a:xfrm>
            <a:off x="4841370" y="521208"/>
            <a:ext cx="4900802" cy="544982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AA6D3D-387E-4379-A8DB-41EFEC3E9D6C}"/>
              </a:ext>
            </a:extLst>
          </p:cNvPr>
          <p:cNvSpPr/>
          <p:nvPr/>
        </p:nvSpPr>
        <p:spPr>
          <a:xfrm>
            <a:off x="7513809" y="1396506"/>
            <a:ext cx="1842813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C26D2F-5881-06F8-E666-8CC597B1E9D2}"/>
              </a:ext>
            </a:extLst>
          </p:cNvPr>
          <p:cNvSpPr/>
          <p:nvPr/>
        </p:nvSpPr>
        <p:spPr>
          <a:xfrm>
            <a:off x="10285477" y="2150549"/>
            <a:ext cx="1632204" cy="245631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43BBD01-B248-48CF-7764-B17DF9E26242}"/>
              </a:ext>
            </a:extLst>
          </p:cNvPr>
          <p:cNvSpPr/>
          <p:nvPr/>
        </p:nvSpPr>
        <p:spPr>
          <a:xfrm>
            <a:off x="2662921" y="2130545"/>
            <a:ext cx="1620012" cy="245631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77E8A9-B78E-3639-1D76-E44F1CB3F7BF}"/>
              </a:ext>
            </a:extLst>
          </p:cNvPr>
          <p:cNvSpPr txBox="1"/>
          <p:nvPr/>
        </p:nvSpPr>
        <p:spPr>
          <a:xfrm>
            <a:off x="3060700" y="3184662"/>
            <a:ext cx="1011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Arduino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F6E8AA-B548-46DE-2848-82EE2EDB07B0}"/>
              </a:ext>
            </a:extLst>
          </p:cNvPr>
          <p:cNvSpPr txBox="1"/>
          <p:nvPr/>
        </p:nvSpPr>
        <p:spPr>
          <a:xfrm>
            <a:off x="10285477" y="3107168"/>
            <a:ext cx="1754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Controller Manager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74D785-39B7-89AC-2109-01F4CD3C627E}"/>
              </a:ext>
            </a:extLst>
          </p:cNvPr>
          <p:cNvSpPr txBox="1"/>
          <p:nvPr/>
        </p:nvSpPr>
        <p:spPr>
          <a:xfrm>
            <a:off x="7653808" y="1933379"/>
            <a:ext cx="1720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Diffdrive Arduino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CAA47F-09AC-BD56-D2D2-9A8031165CA1}"/>
              </a:ext>
            </a:extLst>
          </p:cNvPr>
          <p:cNvSpPr txBox="1"/>
          <p:nvPr/>
        </p:nvSpPr>
        <p:spPr>
          <a:xfrm>
            <a:off x="5419660" y="1920269"/>
            <a:ext cx="1704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Arduino commos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3CC5BBB-945F-33D5-EDE5-AA6FF6AE41CB}"/>
              </a:ext>
            </a:extLst>
          </p:cNvPr>
          <p:cNvSpPr/>
          <p:nvPr/>
        </p:nvSpPr>
        <p:spPr>
          <a:xfrm>
            <a:off x="482844" y="2134927"/>
            <a:ext cx="1620012" cy="245631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97D820E-D11B-5F4F-BCA5-33DE7789FEB2}"/>
              </a:ext>
            </a:extLst>
          </p:cNvPr>
          <p:cNvSpPr txBox="1"/>
          <p:nvPr/>
        </p:nvSpPr>
        <p:spPr>
          <a:xfrm>
            <a:off x="625515" y="3107168"/>
            <a:ext cx="1385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Hardware Components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35A7B68-F84B-7053-39CD-9D45474BEB18}"/>
              </a:ext>
            </a:extLst>
          </p:cNvPr>
          <p:cNvSpPr txBox="1"/>
          <p:nvPr/>
        </p:nvSpPr>
        <p:spPr>
          <a:xfrm>
            <a:off x="6021801" y="656135"/>
            <a:ext cx="2731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Hardware Interface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11C7287D-7D5D-43B1-9463-EF24D6D10306}"/>
              </a:ext>
            </a:extLst>
          </p:cNvPr>
          <p:cNvSpPr/>
          <p:nvPr/>
        </p:nvSpPr>
        <p:spPr>
          <a:xfrm>
            <a:off x="5286083" y="3764619"/>
            <a:ext cx="1847088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7A30FF5-4F60-902A-606D-21BBB84D1533}"/>
              </a:ext>
            </a:extLst>
          </p:cNvPr>
          <p:cNvSpPr txBox="1"/>
          <p:nvPr/>
        </p:nvSpPr>
        <p:spPr>
          <a:xfrm>
            <a:off x="5358654" y="4268306"/>
            <a:ext cx="1704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Wheel</a:t>
            </a:r>
          </a:p>
        </p:txBody>
      </p: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54D1F050-8DAF-AA00-BAEB-BE90191343A1}"/>
              </a:ext>
            </a:extLst>
          </p:cNvPr>
          <p:cNvCxnSpPr>
            <a:stCxn id="11" idx="2"/>
            <a:endCxn id="104" idx="0"/>
          </p:cNvCxnSpPr>
          <p:nvPr/>
        </p:nvCxnSpPr>
        <p:spPr>
          <a:xfrm rot="5400000">
            <a:off x="6828738" y="2158140"/>
            <a:ext cx="987369" cy="2225589"/>
          </a:xfrm>
          <a:prstGeom prst="bentConnector3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A393C455-2E33-E36A-97AD-F2370F51F0E8}"/>
              </a:ext>
            </a:extLst>
          </p:cNvPr>
          <p:cNvCxnSpPr>
            <a:cxnSpLocks/>
            <a:stCxn id="15" idx="1"/>
            <a:endCxn id="35" idx="3"/>
          </p:cNvCxnSpPr>
          <p:nvPr/>
        </p:nvCxnSpPr>
        <p:spPr>
          <a:xfrm rot="10800000">
            <a:off x="9374123" y="2102657"/>
            <a:ext cx="911355" cy="1276049"/>
          </a:xfrm>
          <a:prstGeom prst="bentConnector3">
            <a:avLst>
              <a:gd name="adj1" fmla="val 34950"/>
            </a:avLst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17B7CCC6-82A8-51CB-B172-2415311BB281}"/>
              </a:ext>
            </a:extLst>
          </p:cNvPr>
          <p:cNvCxnSpPr>
            <a:stCxn id="8" idx="1"/>
            <a:endCxn id="23" idx="3"/>
          </p:cNvCxnSpPr>
          <p:nvPr/>
        </p:nvCxnSpPr>
        <p:spPr>
          <a:xfrm rot="10800000" flipV="1">
            <a:off x="4282933" y="2096025"/>
            <a:ext cx="1003150" cy="1262676"/>
          </a:xfrm>
          <a:prstGeom prst="bentConnector3">
            <a:avLst>
              <a:gd name="adj1" fmla="val 68231"/>
            </a:avLst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9ACB486D-00CB-DC7F-DD14-6FF834DED1CC}"/>
              </a:ext>
            </a:extLst>
          </p:cNvPr>
          <p:cNvSpPr/>
          <p:nvPr/>
        </p:nvSpPr>
        <p:spPr>
          <a:xfrm>
            <a:off x="7606657" y="3764616"/>
            <a:ext cx="1847088" cy="138074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5CC01CFA-3040-83FE-6CA6-741BF84E3E6A}"/>
              </a:ext>
            </a:extLst>
          </p:cNvPr>
          <p:cNvCxnSpPr>
            <a:stCxn id="124" idx="0"/>
            <a:endCxn id="11" idx="2"/>
          </p:cNvCxnSpPr>
          <p:nvPr/>
        </p:nvCxnSpPr>
        <p:spPr>
          <a:xfrm rot="16200000" flipV="1">
            <a:off x="7989026" y="3223440"/>
            <a:ext cx="987366" cy="94985"/>
          </a:xfrm>
          <a:prstGeom prst="bentConnector3">
            <a:avLst>
              <a:gd name="adj1" fmla="val 50000"/>
            </a:avLst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3B535EA0-774F-39EE-4E32-4A08421ADD91}"/>
              </a:ext>
            </a:extLst>
          </p:cNvPr>
          <p:cNvSpPr txBox="1"/>
          <p:nvPr/>
        </p:nvSpPr>
        <p:spPr>
          <a:xfrm>
            <a:off x="7691608" y="4283231"/>
            <a:ext cx="1704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Config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E0A3032C-B07E-5F4A-4B01-0C91A3A325A5}"/>
              </a:ext>
            </a:extLst>
          </p:cNvPr>
          <p:cNvCxnSpPr>
            <a:stCxn id="11" idx="1"/>
            <a:endCxn id="36" idx="3"/>
          </p:cNvCxnSpPr>
          <p:nvPr/>
        </p:nvCxnSpPr>
        <p:spPr>
          <a:xfrm flipH="1">
            <a:off x="7124357" y="2086878"/>
            <a:ext cx="389452" cy="2668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6C830F7-26ED-ABE1-82D5-E5D6F6EBAE79}"/>
              </a:ext>
            </a:extLst>
          </p:cNvPr>
          <p:cNvCxnSpPr>
            <a:stCxn id="23" idx="1"/>
            <a:endCxn id="88" idx="3"/>
          </p:cNvCxnSpPr>
          <p:nvPr/>
        </p:nvCxnSpPr>
        <p:spPr>
          <a:xfrm flipH="1">
            <a:off x="2102856" y="3358701"/>
            <a:ext cx="560065" cy="4382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72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E0DE6C-BE8E-0A70-BD18-627088E37F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98" b="96946" l="2250" r="89405">
                        <a14:foregroundMark x1="79971" y1="16999" x2="81350" y2="94688"/>
                        <a14:foregroundMark x1="81350" y1="94688" x2="17344" y2="97078"/>
                        <a14:foregroundMark x1="17344" y1="97078" x2="19303" y2="71713"/>
                        <a14:foregroundMark x1="19303" y1="71713" x2="24964" y2="52058"/>
                        <a14:foregroundMark x1="24964" y1="52058" x2="66183" y2="11554"/>
                        <a14:foregroundMark x1="66183" y1="11554" x2="43977" y2="25232"/>
                        <a14:foregroundMark x1="43977" y1="25232" x2="43832" y2="24967"/>
                        <a14:foregroundMark x1="72496" y1="9960" x2="28737" y2="13280"/>
                        <a14:foregroundMark x1="28737" y1="13280" x2="11829" y2="20584"/>
                        <a14:foregroundMark x1="11829" y1="20584" x2="8563" y2="78884"/>
                        <a14:foregroundMark x1="8563" y1="78884" x2="9289" y2="85923"/>
                        <a14:foregroundMark x1="61393" y1="6640" x2="1524" y2="10757"/>
                        <a14:foregroundMark x1="1524" y1="10757" x2="2322" y2="83931"/>
                        <a14:foregroundMark x1="2322" y1="83931" x2="8200" y2="62151"/>
                        <a14:foregroundMark x1="73948" y1="8101" x2="39405" y2="2656"/>
                        <a14:foregroundMark x1="39405" y1="2656" x2="6894" y2="8898"/>
                        <a14:foregroundMark x1="6894" y1="8898" x2="5370" y2="10890"/>
                        <a14:foregroundMark x1="80552" y1="45684" x2="80842" y2="23373"/>
                        <a14:foregroundMark x1="80842" y1="23373" x2="78012" y2="15272"/>
                        <a14:foregroundMark x1="78012" y1="15272" x2="78012" y2="15272"/>
                        <a14:foregroundMark x1="81495" y1="45020" x2="83237" y2="47809"/>
                        <a14:backgroundMark x1="85849" y1="46215" x2="83164" y2="54449"/>
                        <a14:backgroundMark x1="83164" y1="54449" x2="86720" y2="50066"/>
                        <a14:backgroundMark x1="85341" y1="46215" x2="84470" y2="54449"/>
                        <a14:backgroundMark x1="85776" y1="46082" x2="84035" y2="50066"/>
                        <a14:backgroundMark x1="84615" y1="48074" x2="83890" y2="58699"/>
                        <a14:backgroundMark x1="83890" y1="58699" x2="87736" y2="66667"/>
                        <a14:backgroundMark x1="87736" y1="66667" x2="91074" y2="64940"/>
                        <a14:backgroundMark x1="84906" y1="46614" x2="91800" y2="40372"/>
                        <a14:backgroundMark x1="91800" y1="40372" x2="97097" y2="48074"/>
                        <a14:backgroundMark x1="97097" y1="48074" x2="96081" y2="60823"/>
                        <a14:backgroundMark x1="96081" y1="60823" x2="90421" y2="65870"/>
                        <a14:backgroundMark x1="90421" y1="65870" x2="85269" y2="63745"/>
                        <a14:backgroundMark x1="85269" y1="63745" x2="83962" y2="54714"/>
                        <a14:backgroundMark x1="83962" y1="54714" x2="84761" y2="47012"/>
                        <a14:backgroundMark x1="86575" y1="66135" x2="84688" y2="62815"/>
                        <a14:backgroundMark x1="85051" y1="63612" x2="83817" y2="58433"/>
                        <a14:backgroundMark x1="84398" y1="62151" x2="83962" y2="55113"/>
                        <a14:backgroundMark x1="84325" y1="63081" x2="83164" y2="555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3" t="1527" r="738" b="1154"/>
          <a:stretch/>
        </p:blipFill>
        <p:spPr bwMode="auto">
          <a:xfrm>
            <a:off x="1523999" y="962025"/>
            <a:ext cx="9163051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DBD5D9F8-BB40-D038-5F4F-0763ECB9F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9088472" y="1934639"/>
            <a:ext cx="872640" cy="2166859"/>
          </a:xfrm>
          <a:prstGeom prst="rect">
            <a:avLst/>
          </a:prstGeom>
        </p:spPr>
      </p:pic>
      <p:pic>
        <p:nvPicPr>
          <p:cNvPr id="6" name="Graphic 5" descr="Wi-Fi outline">
            <a:extLst>
              <a:ext uri="{FF2B5EF4-FFF2-40B4-BE49-F238E27FC236}">
                <a16:creationId xmlns:a16="http://schemas.microsoft.com/office/drawing/2014/main" id="{ADDF3CE4-D98D-84BB-F5F3-74B479D35B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2523" y="1969563"/>
            <a:ext cx="381300" cy="3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9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FA95-7F58-58C4-0E47-D59EF319E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</a:rPr>
              <a:t>Joystick</a:t>
            </a:r>
          </a:p>
        </p:txBody>
      </p:sp>
      <p:pic>
        <p:nvPicPr>
          <p:cNvPr id="5" name="Graphic 4" descr="Game controller outline">
            <a:extLst>
              <a:ext uri="{FF2B5EF4-FFF2-40B4-BE49-F238E27FC236}">
                <a16:creationId xmlns:a16="http://schemas.microsoft.com/office/drawing/2014/main" id="{21DE410F-B170-93F6-3CC0-CBE722D172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6206" y="1269206"/>
            <a:ext cx="4319588" cy="431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1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09564-5E69-60D0-9163-9C91DDF0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Design </a:t>
            </a:r>
          </a:p>
        </p:txBody>
      </p:sp>
      <p:pic>
        <p:nvPicPr>
          <p:cNvPr id="5" name="Content Placeholder 4" descr="A diagram of a tower&#10;&#10;Description automatically generated with medium confidence">
            <a:extLst>
              <a:ext uri="{FF2B5EF4-FFF2-40B4-BE49-F238E27FC236}">
                <a16:creationId xmlns:a16="http://schemas.microsoft.com/office/drawing/2014/main" id="{08FDD0F3-346C-CD31-AE03-75E328EE1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5" b="97330" l="9618" r="89919">
                        <a14:foregroundMark x1="25377" y1="8924" x2="50637" y2="9458"/>
                        <a14:foregroundMark x1="28389" y1="6712" x2="45539" y2="7246"/>
                        <a14:foregroundMark x1="45539" y1="7246" x2="50406" y2="7094"/>
                        <a14:foregroundMark x1="54461" y1="7170" x2="54461" y2="7170"/>
                        <a14:foregroundMark x1="55272" y1="7094" x2="55272" y2="7094"/>
                        <a14:foregroundMark x1="55968" y1="6941" x2="55968" y2="6941"/>
                        <a14:foregroundMark x1="53302" y1="6941" x2="53302" y2="6941"/>
                        <a14:foregroundMark x1="52144" y1="6941" x2="52144" y2="6941"/>
                        <a14:foregroundMark x1="53187" y1="6941" x2="22827" y2="6712"/>
                        <a14:foregroundMark x1="22827" y1="6712" x2="30012" y2="7018"/>
                        <a14:foregroundMark x1="44032" y1="6789" x2="32445" y2="6407"/>
                        <a14:foregroundMark x1="31518" y1="6407" x2="28621" y2="6789"/>
                        <a14:foregroundMark x1="31981" y1="6331" x2="27694" y2="6560"/>
                        <a14:foregroundMark x1="46813" y1="7018" x2="38239" y2="6560"/>
                        <a14:foregroundMark x1="46929" y1="6484" x2="39397" y2="6255"/>
                        <a14:foregroundMark x1="41947" y1="6484" x2="34067" y2="6255"/>
                        <a14:foregroundMark x1="36385" y1="6484" x2="30475" y2="6484"/>
                        <a14:foregroundMark x1="55041" y1="7094" x2="48899" y2="7551"/>
                        <a14:foregroundMark x1="48667" y1="14188" x2="48436" y2="14264"/>
                        <a14:foregroundMark x1="67323" y1="18917" x2="64890" y2="19832"/>
                        <a14:foregroundMark x1="58633" y1="20214" x2="57126" y2="20366"/>
                        <a14:foregroundMark x1="67092" y1="51411" x2="65353" y2="49657"/>
                        <a14:foregroundMark x1="63268" y1="51411" x2="63268" y2="51411"/>
                        <a14:foregroundMark x1="62457" y1="52021" x2="62457" y2="52021"/>
                        <a14:foregroundMark x1="57706" y1="93745" x2="59212" y2="94050"/>
                        <a14:foregroundMark x1="60023" y1="97330" x2="56431" y2="97330"/>
                        <a14:foregroundMark x1="57706" y1="89931" x2="57706" y2="90160"/>
                        <a14:foregroundMark x1="58053" y1="90236" x2="57937" y2="907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639" y="1472344"/>
            <a:ext cx="2863161" cy="4349483"/>
          </a:xfrm>
        </p:spPr>
      </p:pic>
      <p:pic>
        <p:nvPicPr>
          <p:cNvPr id="7" name="Picture 6" descr="A drawing of a rectangular box&#10;&#10;Description automatically generated">
            <a:extLst>
              <a:ext uri="{FF2B5EF4-FFF2-40B4-BE49-F238E27FC236}">
                <a16:creationId xmlns:a16="http://schemas.microsoft.com/office/drawing/2014/main" id="{22B9BF57-0456-C7C0-1BD8-CDB2A60B5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69245" y1="53208" x2="27256" y2="44025"/>
                        <a14:foregroundMark x1="27256" y1="44025" x2="14365" y2="48176"/>
                        <a14:foregroundMark x1="14365" y1="48176" x2="12707" y2="49434"/>
                        <a14:foregroundMark x1="26611" y1="44528" x2="70534" y2="52704"/>
                        <a14:foregroundMark x1="56998" y1="49308" x2="56998" y2="49308"/>
                        <a14:foregroundMark x1="56538" y1="49811" x2="56538" y2="49811"/>
                        <a14:foregroundMark x1="53131" y1="49057" x2="53131" y2="49057"/>
                        <a14:foregroundMark x1="52118" y1="49057" x2="52394" y2="49057"/>
                        <a14:foregroundMark x1="50645" y1="48428" x2="50645" y2="48428"/>
                        <a14:foregroundMark x1="52118" y1="48428" x2="52118" y2="48428"/>
                        <a14:foregroundMark x1="51197" y1="48428" x2="51013" y2="48428"/>
                        <a14:foregroundMark x1="49632" y1="48050" x2="49632" y2="48050"/>
                        <a14:foregroundMark x1="50460" y1="47673" x2="50460" y2="47673"/>
                        <a14:foregroundMark x1="50460" y1="47673" x2="50092" y2="47673"/>
                        <a14:foregroundMark x1="49263" y1="47673" x2="48066" y2="47421"/>
                        <a14:foregroundMark x1="47790" y1="47296" x2="46869" y2="47044"/>
                        <a14:foregroundMark x1="46777" y1="47044" x2="46225" y2="46792"/>
                        <a14:foregroundMark x1="45856" y1="46792" x2="44936" y2="46415"/>
                        <a14:foregroundMark x1="44751" y1="46289" x2="44199" y2="46289"/>
                        <a14:foregroundMark x1="43462" y1="46038" x2="42818" y2="46038"/>
                        <a14:foregroundMark x1="42449" y1="45912" x2="40792" y2="45535"/>
                        <a14:foregroundMark x1="40792" y1="45535" x2="40792" y2="45535"/>
                        <a14:foregroundMark x1="40055" y1="45283" x2="39319" y2="45157"/>
                        <a14:foregroundMark x1="39319" y1="45157" x2="38582" y2="45157"/>
                        <a14:foregroundMark x1="38490" y1="45157" x2="36924" y2="44277"/>
                        <a14:foregroundMark x1="36740" y1="44277" x2="36096" y2="44151"/>
                        <a14:foregroundMark x1="35912" y1="44151" x2="35912" y2="44151"/>
                        <a14:foregroundMark x1="34899" y1="43774" x2="33886" y2="43270"/>
                        <a14:foregroundMark x1="33886" y1="43270" x2="33886" y2="43270"/>
                        <a14:foregroundMark x1="33241" y1="43270" x2="33241" y2="43270"/>
                        <a14:foregroundMark x1="33241" y1="43270" x2="32505" y2="43270"/>
                        <a14:foregroundMark x1="32136" y1="43270" x2="31492" y2="43270"/>
                        <a14:foregroundMark x1="31492" y1="43270" x2="30663" y2="43019"/>
                        <a14:foregroundMark x1="30203" y1="43019" x2="29834" y2="43019"/>
                        <a14:foregroundMark x1="29834" y1="43019" x2="29374" y2="43019"/>
                        <a14:foregroundMark x1="29190" y1="43145" x2="29006" y2="43145"/>
                        <a14:foregroundMark x1="28821" y1="43270" x2="28821" y2="43270"/>
                        <a14:foregroundMark x1="28637" y1="43396" x2="28637" y2="433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50" t="30519" r="6080"/>
          <a:stretch/>
        </p:blipFill>
        <p:spPr>
          <a:xfrm>
            <a:off x="523875" y="4079804"/>
            <a:ext cx="4159269" cy="2413071"/>
          </a:xfrm>
          <a:prstGeom prst="rect">
            <a:avLst/>
          </a:prstGeom>
        </p:spPr>
      </p:pic>
      <p:pic>
        <p:nvPicPr>
          <p:cNvPr id="9" name="Picture 8" descr="A drawing of a box&#10;&#10;Description automatically generated with medium confidence">
            <a:extLst>
              <a:ext uri="{FF2B5EF4-FFF2-40B4-BE49-F238E27FC236}">
                <a16:creationId xmlns:a16="http://schemas.microsoft.com/office/drawing/2014/main" id="{9F4B2BFF-08A5-04C0-B748-5EE392FB4E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224" b="93061" l="5200" r="90000">
                        <a14:foregroundMark x1="18800" y1="9506" x2="63333" y2="11882"/>
                        <a14:foregroundMark x1="65200" y1="10266" x2="24133" y2="7414"/>
                        <a14:foregroundMark x1="24133" y1="7414" x2="24133" y2="7414"/>
                        <a14:foregroundMark x1="22667" y1="7319" x2="64400" y2="10266"/>
                        <a14:foregroundMark x1="58933" y1="29468" x2="61733" y2="32605"/>
                        <a14:foregroundMark x1="78267" y1="40494" x2="71600" y2="43156"/>
                        <a14:foregroundMark x1="48267" y1="48099" x2="55467" y2="49049"/>
                        <a14:foregroundMark x1="60667" y1="69677" x2="60933" y2="75951"/>
                        <a14:foregroundMark x1="68267" y1="88973" x2="68933" y2="93061"/>
                        <a14:foregroundMark x1="76800" y1="87452" x2="76133" y2="87738"/>
                        <a14:foregroundMark x1="35200" y1="89924" x2="21600" y2="87262"/>
                        <a14:foregroundMark x1="9333" y1="80133" x2="5200" y2="74240"/>
                        <a14:foregroundMark x1="73733" y1="89924" x2="78133" y2="86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177" y="1893715"/>
            <a:ext cx="2596461" cy="3641968"/>
          </a:xfrm>
          <a:prstGeom prst="rect">
            <a:avLst/>
          </a:prstGeom>
        </p:spPr>
      </p:pic>
      <p:pic>
        <p:nvPicPr>
          <p:cNvPr id="11" name="Picture 10" descr="A drawing of a box&#10;&#10;Description automatically generated">
            <a:extLst>
              <a:ext uri="{FF2B5EF4-FFF2-40B4-BE49-F238E27FC236}">
                <a16:creationId xmlns:a16="http://schemas.microsoft.com/office/drawing/2014/main" id="{24E25AF6-0004-7BB2-8D3A-E35B61BFE0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559" b="95777" l="5344" r="90161">
                        <a14:foregroundMark x1="9839" y1="64241" x2="9839" y2="64241"/>
                        <a14:foregroundMark x1="9669" y1="60467" x2="8142" y2="68014"/>
                        <a14:foregroundMark x1="5852" y1="63432" x2="5852" y2="63432"/>
                        <a14:foregroundMark x1="5344" y1="62983" x2="5344" y2="62264"/>
                        <a14:foregroundMark x1="59288" y1="15184" x2="55810" y2="14196"/>
                        <a14:foregroundMark x1="41476" y1="12040" x2="36726" y2="11860"/>
                        <a14:foregroundMark x1="57252" y1="9883" x2="51908" y2="12758"/>
                        <a14:foregroundMark x1="81849" y1="7727" x2="82867" y2="6559"/>
                        <a14:foregroundMark x1="74894" y1="10063" x2="57167" y2="8535"/>
                        <a14:foregroundMark x1="57167" y1="8535" x2="49788" y2="12489"/>
                        <a14:foregroundMark x1="50636" y1="11411" x2="50382" y2="12668"/>
                        <a14:foregroundMark x1="41985" y1="8805" x2="44444" y2="7907"/>
                        <a14:foregroundMark x1="32824" y1="11860" x2="17727" y2="9524"/>
                        <a14:foregroundMark x1="17727" y1="9524" x2="17048" y2="9883"/>
                        <a14:foregroundMark x1="88719" y1="65409" x2="88295" y2="63881"/>
                        <a14:foregroundMark x1="69042" y1="52022" x2="70483" y2="55975"/>
                        <a14:foregroundMark x1="80237" y1="86164" x2="80237" y2="91824"/>
                        <a14:foregroundMark x1="86005" y1="85714" x2="86175" y2="87242"/>
                        <a14:foregroundMark x1="87023" y1="85265" x2="82867" y2="88589"/>
                        <a14:foregroundMark x1="76251" y1="95867" x2="78117" y2="95867"/>
                        <a14:foregroundMark x1="90161" y1="72417" x2="89907" y2="66667"/>
                        <a14:foregroundMark x1="43342" y1="88769" x2="39271" y2="88140"/>
                        <a14:foregroundMark x1="78202" y1="9434" x2="78202" y2="94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66" y="1284396"/>
            <a:ext cx="2402944" cy="22684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2B17B0-8E5F-CECA-7CED-B51F0B5B72A0}"/>
              </a:ext>
            </a:extLst>
          </p:cNvPr>
          <p:cNvSpPr txBox="1"/>
          <p:nvPr/>
        </p:nvSpPr>
        <p:spPr>
          <a:xfrm flipH="1">
            <a:off x="1007744" y="5919149"/>
            <a:ext cx="1668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Base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5DCCF1-99A1-5B27-A55F-15B206815829}"/>
              </a:ext>
            </a:extLst>
          </p:cNvPr>
          <p:cNvSpPr txBox="1"/>
          <p:nvPr/>
        </p:nvSpPr>
        <p:spPr>
          <a:xfrm>
            <a:off x="944878" y="3345367"/>
            <a:ext cx="66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Feet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220356-2BCE-BC61-6E71-62080C72144D}"/>
              </a:ext>
            </a:extLst>
          </p:cNvPr>
          <p:cNvSpPr txBox="1"/>
          <p:nvPr/>
        </p:nvSpPr>
        <p:spPr>
          <a:xfrm>
            <a:off x="5321177" y="5351017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Body</a:t>
            </a:r>
            <a:r>
              <a:rPr lang="en-US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A41BB5-DBF6-B5A1-8AB9-8FBEDC90515A}"/>
              </a:ext>
            </a:extLst>
          </p:cNvPr>
          <p:cNvSpPr txBox="1"/>
          <p:nvPr/>
        </p:nvSpPr>
        <p:spPr>
          <a:xfrm>
            <a:off x="8751842" y="5326473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Head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061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2531E7-7000-3154-1F08-90DA21A59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503" y="901683"/>
            <a:ext cx="9412993" cy="5054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386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7DAC55-718C-2C1E-97F4-3BBDD2A10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65" y="236630"/>
            <a:ext cx="11731470" cy="6384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624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907BD-024A-A5AB-8912-80BA231D9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Open AI &amp; Google Cloud </a:t>
            </a:r>
          </a:p>
        </p:txBody>
      </p:sp>
      <p:pic>
        <p:nvPicPr>
          <p:cNvPr id="6" name="Picture 5" descr="A colorful circle with a cloud in the center&#10;&#10;Description automatically generated">
            <a:extLst>
              <a:ext uri="{FF2B5EF4-FFF2-40B4-BE49-F238E27FC236}">
                <a16:creationId xmlns:a16="http://schemas.microsoft.com/office/drawing/2014/main" id="{3E570D92-2908-6C2C-57F8-F5620ED77F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715" y="2588217"/>
            <a:ext cx="1649303" cy="1325563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3494BB9A-B93C-CA6D-544E-ED7CACBDDD7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219" y="2391507"/>
            <a:ext cx="2754731" cy="1718981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CE1EF3-CC34-85C2-6252-60DF9511B762}"/>
              </a:ext>
            </a:extLst>
          </p:cNvPr>
          <p:cNvSpPr txBox="1"/>
          <p:nvPr/>
        </p:nvSpPr>
        <p:spPr>
          <a:xfrm>
            <a:off x="3230499" y="4110488"/>
            <a:ext cx="1414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glow rad="1905000">
                    <a:schemeClr val="accent1">
                      <a:alpha val="40000"/>
                    </a:schemeClr>
                  </a:glow>
                </a:effectLst>
              </a:rPr>
              <a:t>Open AI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E80FA9-0228-7D35-E7E7-B327C1B2C643}"/>
              </a:ext>
            </a:extLst>
          </p:cNvPr>
          <p:cNvSpPr txBox="1"/>
          <p:nvPr/>
        </p:nvSpPr>
        <p:spPr>
          <a:xfrm>
            <a:off x="6709242" y="4110488"/>
            <a:ext cx="2310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glow rad="1905000">
                    <a:schemeClr val="accent1">
                      <a:alpha val="40000"/>
                    </a:schemeClr>
                  </a:glow>
                </a:effectLst>
              </a:rPr>
              <a:t>Google Cloud</a:t>
            </a:r>
          </a:p>
        </p:txBody>
      </p:sp>
    </p:spTree>
    <p:extLst>
      <p:ext uri="{BB962C8B-B14F-4D97-AF65-F5344CB8AC3E}">
        <p14:creationId xmlns:p14="http://schemas.microsoft.com/office/powerpoint/2010/main" val="208784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2D9699F-AAEA-BCD8-67F9-509C13E85F69}"/>
              </a:ext>
            </a:extLst>
          </p:cNvPr>
          <p:cNvSpPr/>
          <p:nvPr/>
        </p:nvSpPr>
        <p:spPr>
          <a:xfrm>
            <a:off x="4474186" y="3780237"/>
            <a:ext cx="2540176" cy="226632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7865BB6-DAB9-6931-C1D3-B0E6602C704A}"/>
              </a:ext>
            </a:extLst>
          </p:cNvPr>
          <p:cNvSpPr/>
          <p:nvPr/>
        </p:nvSpPr>
        <p:spPr>
          <a:xfrm>
            <a:off x="7959674" y="5202570"/>
            <a:ext cx="1322021" cy="1319783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ction Button: Sound 20">
            <a:hlinkClick r:id="" action="ppaction://noaction" highlightClick="1">
              <a:snd r:embed="rId2" name="applause.wav"/>
            </a:hlinkClick>
            <a:extLst>
              <a:ext uri="{FF2B5EF4-FFF2-40B4-BE49-F238E27FC236}">
                <a16:creationId xmlns:a16="http://schemas.microsoft.com/office/drawing/2014/main" id="{B9267AA6-8509-C852-0816-570EDE9DDB80}"/>
              </a:ext>
            </a:extLst>
          </p:cNvPr>
          <p:cNvSpPr/>
          <p:nvPr/>
        </p:nvSpPr>
        <p:spPr>
          <a:xfrm rot="10800000">
            <a:off x="640862" y="1370707"/>
            <a:ext cx="1202437" cy="1188720"/>
          </a:xfrm>
          <a:prstGeom prst="actionButtonSound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C0A2C31-E8A1-CC83-1F10-138D997FE1B7}"/>
              </a:ext>
            </a:extLst>
          </p:cNvPr>
          <p:cNvGrpSpPr/>
          <p:nvPr/>
        </p:nvGrpSpPr>
        <p:grpSpPr>
          <a:xfrm>
            <a:off x="963941" y="4227926"/>
            <a:ext cx="624017" cy="1017870"/>
            <a:chOff x="959514" y="990950"/>
            <a:chExt cx="624017" cy="101787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B684EB7-C6E8-D5CB-780A-04D77999C3D6}"/>
                </a:ext>
              </a:extLst>
            </p:cNvPr>
            <p:cNvCxnSpPr>
              <a:cxnSpLocks/>
            </p:cNvCxnSpPr>
            <p:nvPr/>
          </p:nvCxnSpPr>
          <p:spPr>
            <a:xfrm>
              <a:off x="959514" y="1980497"/>
              <a:ext cx="624017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6D9A7CE-B8D6-CABB-AB52-E57C7AC58C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9587" y="1802606"/>
              <a:ext cx="0" cy="206214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B1B05F15-8CFB-5A9D-068A-EE87CCFD6A55}"/>
                </a:ext>
              </a:extLst>
            </p:cNvPr>
            <p:cNvSpPr/>
            <p:nvPr/>
          </p:nvSpPr>
          <p:spPr>
            <a:xfrm rot="5400000">
              <a:off x="950500" y="1195376"/>
              <a:ext cx="638173" cy="576287"/>
            </a:xfrm>
            <a:prstGeom prst="arc">
              <a:avLst>
                <a:gd name="adj1" fmla="val 16338276"/>
                <a:gd name="adj2" fmla="val 5242520"/>
              </a:avLst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405D681-EF95-5E95-5577-E82418439611}"/>
                </a:ext>
              </a:extLst>
            </p:cNvPr>
            <p:cNvGrpSpPr/>
            <p:nvPr/>
          </p:nvGrpSpPr>
          <p:grpSpPr>
            <a:xfrm>
              <a:off x="1074401" y="990950"/>
              <a:ext cx="390370" cy="689683"/>
              <a:chOff x="1052140" y="891470"/>
              <a:chExt cx="390370" cy="689683"/>
            </a:xfrm>
            <a:solidFill>
              <a:schemeClr val="bg1"/>
            </a:solidFill>
          </p:grpSpPr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867CADF6-8408-FBBC-9752-1FBEF2618008}"/>
                  </a:ext>
                </a:extLst>
              </p:cNvPr>
              <p:cNvSpPr/>
              <p:nvPr/>
            </p:nvSpPr>
            <p:spPr>
              <a:xfrm rot="5400000">
                <a:off x="1023603" y="1163910"/>
                <a:ext cx="449105" cy="385381"/>
              </a:xfrm>
              <a:prstGeom prst="arc">
                <a:avLst>
                  <a:gd name="adj1" fmla="val 16180788"/>
                  <a:gd name="adj2" fmla="val 5347051"/>
                </a:avLst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BD8D407C-27AE-6CC1-8091-F6E93C79808A}"/>
                  </a:ext>
                </a:extLst>
              </p:cNvPr>
              <p:cNvSpPr/>
              <p:nvPr/>
            </p:nvSpPr>
            <p:spPr>
              <a:xfrm rot="16200000">
                <a:off x="1053925" y="889685"/>
                <a:ext cx="381809" cy="385379"/>
              </a:xfrm>
              <a:prstGeom prst="arc">
                <a:avLst>
                  <a:gd name="adj1" fmla="val 16200000"/>
                  <a:gd name="adj2" fmla="val 5400000"/>
                </a:avLst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B25378B-2881-D152-F0F9-0EF4CDEFB4FF}"/>
                  </a:ext>
                </a:extLst>
              </p:cNvPr>
              <p:cNvCxnSpPr>
                <a:cxnSpLocks/>
                <a:endCxn id="34" idx="0"/>
              </p:cNvCxnSpPr>
              <p:nvPr/>
            </p:nvCxnSpPr>
            <p:spPr>
              <a:xfrm flipH="1" flipV="1">
                <a:off x="1052140" y="1082375"/>
                <a:ext cx="3325" cy="278936"/>
              </a:xfrm>
              <a:prstGeom prst="lin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CC2A86BB-1A6D-B175-2D41-37C9828E89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9183" y="1076644"/>
                <a:ext cx="3327" cy="284667"/>
              </a:xfrm>
              <a:prstGeom prst="lin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F96E375C-BCC9-EFDF-3255-C9233AD0271C}"/>
                    </a:ext>
                  </a:extLst>
                </p14:cNvPr>
                <p14:cNvContentPartPr/>
                <p14:nvPr/>
              </p14:nvContentPartPr>
              <p14:xfrm rot="230399">
                <a:off x="1154435" y="1227447"/>
                <a:ext cx="35388" cy="15477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F96E375C-BCC9-EFDF-3255-C9233AD0271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30399">
                  <a:off x="1091242" y="1164459"/>
                  <a:ext cx="161413" cy="2803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4E18785E-321C-FE0B-235B-686A0A414AD3}"/>
                    </a:ext>
                  </a:extLst>
                </p14:cNvPr>
                <p14:cNvContentPartPr/>
                <p14:nvPr/>
              </p14:nvContentPartPr>
              <p14:xfrm>
                <a:off x="1307489" y="1200072"/>
                <a:ext cx="16200" cy="2131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4E18785E-321C-FE0B-235B-686A0A414AD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44489" y="1137072"/>
                  <a:ext cx="141840" cy="3387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3B096E4D-70E4-1D19-3349-99EF567BCE04}"/>
                </a:ext>
              </a:extLst>
            </p:cNvPr>
            <p:cNvGrpSpPr/>
            <p:nvPr/>
          </p:nvGrpSpPr>
          <p:grpSpPr>
            <a:xfrm>
              <a:off x="1133609" y="1164432"/>
              <a:ext cx="231480" cy="279000"/>
              <a:chOff x="1133216" y="1071499"/>
              <a:chExt cx="231480" cy="279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67" name="Ink 66">
                    <a:extLst>
                      <a:ext uri="{FF2B5EF4-FFF2-40B4-BE49-F238E27FC236}">
                        <a16:creationId xmlns:a16="http://schemas.microsoft.com/office/drawing/2014/main" id="{4E2E610A-A154-B302-B3FF-CC5F095E8B74}"/>
                      </a:ext>
                    </a:extLst>
                  </p14:cNvPr>
                  <p14:cNvContentPartPr/>
                  <p14:nvPr/>
                </p14:nvContentPartPr>
                <p14:xfrm>
                  <a:off x="1338056" y="1071499"/>
                  <a:ext cx="23760" cy="279000"/>
                </p14:xfrm>
              </p:contentPart>
            </mc:Choice>
            <mc:Fallback xmlns="">
              <p:pic>
                <p:nvPicPr>
                  <p:cNvPr id="67" name="Ink 66">
                    <a:extLst>
                      <a:ext uri="{FF2B5EF4-FFF2-40B4-BE49-F238E27FC236}">
                        <a16:creationId xmlns:a16="http://schemas.microsoft.com/office/drawing/2014/main" id="{4E2E610A-A154-B302-B3FF-CC5F095E8B74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275056" y="1008499"/>
                    <a:ext cx="149400" cy="404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E36B792E-0D3A-8F7D-D2B2-84339EFA4391}"/>
                      </a:ext>
                    </a:extLst>
                  </p14:cNvPr>
                  <p14:cNvContentPartPr/>
                  <p14:nvPr/>
                </p14:nvContentPartPr>
                <p14:xfrm>
                  <a:off x="1315016" y="1152859"/>
                  <a:ext cx="45000" cy="18108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E36B792E-0D3A-8F7D-D2B2-84339EFA439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252376" y="1089859"/>
                    <a:ext cx="170640" cy="306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2FF8D597-355F-561C-8D73-108E22C6CEC0}"/>
                      </a:ext>
                    </a:extLst>
                  </p14:cNvPr>
                  <p14:cNvContentPartPr/>
                  <p14:nvPr/>
                </p14:nvContentPartPr>
                <p14:xfrm>
                  <a:off x="1364336" y="1230979"/>
                  <a:ext cx="360" cy="36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2FF8D597-355F-561C-8D73-108E22C6CEC0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301336" y="1167979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5DC170ED-64F1-305E-B283-B3D10160C74B}"/>
                      </a:ext>
                    </a:extLst>
                  </p14:cNvPr>
                  <p14:cNvContentPartPr/>
                  <p14:nvPr/>
                </p14:nvContentPartPr>
                <p14:xfrm>
                  <a:off x="1152296" y="1092739"/>
                  <a:ext cx="360" cy="36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5DC170ED-64F1-305E-B283-B3D10160C74B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089656" y="1030099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6EBA0258-723A-46F6-796D-C774485F95CD}"/>
                      </a:ext>
                    </a:extLst>
                  </p14:cNvPr>
                  <p14:cNvContentPartPr/>
                  <p14:nvPr/>
                </p14:nvContentPartPr>
                <p14:xfrm>
                  <a:off x="1133216" y="1121539"/>
                  <a:ext cx="360" cy="360"/>
                </p14:xfrm>
              </p:contentPart>
            </mc:Choice>
            <mc:Fallback xmlns=""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6EBA0258-723A-46F6-796D-C774485F95CD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070576" y="1058539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2CE5B156-47ED-AE4F-BD44-14CB0CEB842D}"/>
                      </a:ext>
                    </a:extLst>
                  </p14:cNvPr>
                  <p14:cNvContentPartPr/>
                  <p14:nvPr/>
                </p14:nvContentPartPr>
                <p14:xfrm>
                  <a:off x="1142576" y="1242859"/>
                  <a:ext cx="720" cy="36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2CE5B156-47ED-AE4F-BD44-14CB0CEB842D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079576" y="1179859"/>
                    <a:ext cx="12636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83" name="Ink 82">
                    <a:extLst>
                      <a:ext uri="{FF2B5EF4-FFF2-40B4-BE49-F238E27FC236}">
                        <a16:creationId xmlns:a16="http://schemas.microsoft.com/office/drawing/2014/main" id="{F285B0C7-4C0B-2555-5275-143F6BFB1424}"/>
                      </a:ext>
                    </a:extLst>
                  </p14:cNvPr>
                  <p14:cNvContentPartPr/>
                  <p14:nvPr/>
                </p14:nvContentPartPr>
                <p14:xfrm>
                  <a:off x="1133216" y="1161859"/>
                  <a:ext cx="360" cy="360"/>
                </p14:xfrm>
              </p:contentPart>
            </mc:Choice>
            <mc:Fallback xmlns="">
              <p:pic>
                <p:nvPicPr>
                  <p:cNvPr id="83" name="Ink 82">
                    <a:extLst>
                      <a:ext uri="{FF2B5EF4-FFF2-40B4-BE49-F238E27FC236}">
                        <a16:creationId xmlns:a16="http://schemas.microsoft.com/office/drawing/2014/main" id="{F285B0C7-4C0B-2555-5275-143F6BFB1424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070576" y="1099219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F34AEE55-7F7A-A681-0CF6-B30D3C9EA143}"/>
                      </a:ext>
                    </a:extLst>
                  </p14:cNvPr>
                  <p14:cNvContentPartPr/>
                  <p14:nvPr/>
                </p14:nvContentPartPr>
                <p14:xfrm>
                  <a:off x="1135736" y="1326019"/>
                  <a:ext cx="360" cy="360"/>
                </p14:xfrm>
              </p:contentPart>
            </mc:Choice>
            <mc:Fallback xmlns=""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F34AEE55-7F7A-A681-0CF6-B30D3C9EA143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1072736" y="1263379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F56C3010-0872-A253-F6D4-87DECEF79E07}"/>
              </a:ext>
            </a:extLst>
          </p:cNvPr>
          <p:cNvSpPr/>
          <p:nvPr/>
        </p:nvSpPr>
        <p:spPr>
          <a:xfrm>
            <a:off x="2358626" y="4248192"/>
            <a:ext cx="1155191" cy="1319783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BF4DE-583D-5F04-56D3-553B62DF388C}"/>
              </a:ext>
            </a:extLst>
          </p:cNvPr>
          <p:cNvSpPr txBox="1"/>
          <p:nvPr/>
        </p:nvSpPr>
        <p:spPr>
          <a:xfrm>
            <a:off x="1615208" y="500374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MIC</a:t>
            </a:r>
          </a:p>
        </p:txBody>
      </p: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4E755684-2BE1-A52D-13C4-4CD39B0161A2}"/>
              </a:ext>
            </a:extLst>
          </p:cNvPr>
          <p:cNvCxnSpPr>
            <a:cxnSpLocks/>
          </p:cNvCxnSpPr>
          <p:nvPr/>
        </p:nvCxnSpPr>
        <p:spPr>
          <a:xfrm>
            <a:off x="1242080" y="5233800"/>
            <a:ext cx="1694141" cy="351556"/>
          </a:xfrm>
          <a:prstGeom prst="bentConnector4">
            <a:avLst>
              <a:gd name="adj1" fmla="val 2592"/>
              <a:gd name="adj2" fmla="val 243597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39D8954A-AD4E-964F-218F-3F57E52392D0}"/>
              </a:ext>
            </a:extLst>
          </p:cNvPr>
          <p:cNvSpPr txBox="1"/>
          <p:nvPr/>
        </p:nvSpPr>
        <p:spPr>
          <a:xfrm>
            <a:off x="2370394" y="4623123"/>
            <a:ext cx="1146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Audio recording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AED87EFB-A444-F404-88A1-FE7131B224A6}"/>
              </a:ext>
            </a:extLst>
          </p:cNvPr>
          <p:cNvCxnSpPr>
            <a:cxnSpLocks/>
            <a:stCxn id="94" idx="3"/>
            <a:endCxn id="8" idx="1"/>
          </p:cNvCxnSpPr>
          <p:nvPr/>
        </p:nvCxnSpPr>
        <p:spPr>
          <a:xfrm>
            <a:off x="3513817" y="4908084"/>
            <a:ext cx="960369" cy="531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E9486E51-AB51-0466-3F1C-2292A9C587EA}"/>
              </a:ext>
            </a:extLst>
          </p:cNvPr>
          <p:cNvSpPr txBox="1"/>
          <p:nvPr/>
        </p:nvSpPr>
        <p:spPr>
          <a:xfrm>
            <a:off x="5063910" y="4355648"/>
            <a:ext cx="1360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Google Cloud Services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1009B2E-E4EE-BB3D-6A2C-26AD3B0A5BD9}"/>
              </a:ext>
            </a:extLst>
          </p:cNvPr>
          <p:cNvSpPr txBox="1"/>
          <p:nvPr/>
        </p:nvSpPr>
        <p:spPr>
          <a:xfrm>
            <a:off x="3631599" y="4540908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Audio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1E1C96E-B091-7218-72EC-702D4EAEDD20}"/>
              </a:ext>
            </a:extLst>
          </p:cNvPr>
          <p:cNvSpPr txBox="1"/>
          <p:nvPr/>
        </p:nvSpPr>
        <p:spPr>
          <a:xfrm>
            <a:off x="6960073" y="4572768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Audio</a:t>
            </a: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D3183FEA-9756-52F8-951F-374FF2738159}"/>
              </a:ext>
            </a:extLst>
          </p:cNvPr>
          <p:cNvSpPr/>
          <p:nvPr/>
        </p:nvSpPr>
        <p:spPr>
          <a:xfrm>
            <a:off x="9992882" y="5539400"/>
            <a:ext cx="1322021" cy="640080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9344ACD-EC1B-4897-57E1-A24FF3165054}"/>
              </a:ext>
            </a:extLst>
          </p:cNvPr>
          <p:cNvSpPr txBox="1"/>
          <p:nvPr/>
        </p:nvSpPr>
        <p:spPr>
          <a:xfrm>
            <a:off x="7994935" y="5536531"/>
            <a:ext cx="1316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Speech recognition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2EBB48A8-2CE2-7800-21FE-48C9340D5414}"/>
              </a:ext>
            </a:extLst>
          </p:cNvPr>
          <p:cNvSpPr txBox="1"/>
          <p:nvPr/>
        </p:nvSpPr>
        <p:spPr>
          <a:xfrm>
            <a:off x="10224954" y="5686058"/>
            <a:ext cx="101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Prompt </a:t>
            </a:r>
            <a:r>
              <a:rPr lang="en-US" dirty="0"/>
              <a:t> </a:t>
            </a:r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74DE8434-666A-88D5-22A4-69F0BE87CA50}"/>
              </a:ext>
            </a:extLst>
          </p:cNvPr>
          <p:cNvCxnSpPr>
            <a:cxnSpLocks/>
            <a:stCxn id="167" idx="3"/>
            <a:endCxn id="151" idx="1"/>
          </p:cNvCxnSpPr>
          <p:nvPr/>
        </p:nvCxnSpPr>
        <p:spPr>
          <a:xfrm flipV="1">
            <a:off x="9311208" y="5859440"/>
            <a:ext cx="681674" cy="25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D59C4918-C153-8380-DD6C-54F452FC1044}"/>
              </a:ext>
            </a:extLst>
          </p:cNvPr>
          <p:cNvSpPr/>
          <p:nvPr/>
        </p:nvSpPr>
        <p:spPr>
          <a:xfrm>
            <a:off x="9386470" y="1886262"/>
            <a:ext cx="2540176" cy="2266324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A1AB82D2-DDB5-28A3-311C-32C5C976F08C}"/>
              </a:ext>
            </a:extLst>
          </p:cNvPr>
          <p:cNvSpPr txBox="1"/>
          <p:nvPr/>
        </p:nvSpPr>
        <p:spPr>
          <a:xfrm>
            <a:off x="9839828" y="2788591"/>
            <a:ext cx="1633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GPT model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8848D9E-1847-4031-ECA8-CAD242FE40B7}"/>
              </a:ext>
            </a:extLst>
          </p:cNvPr>
          <p:cNvSpPr txBox="1"/>
          <p:nvPr/>
        </p:nvSpPr>
        <p:spPr>
          <a:xfrm>
            <a:off x="10604709" y="4517932"/>
            <a:ext cx="1010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Chat history injected </a:t>
            </a:r>
          </a:p>
        </p:txBody>
      </p:sp>
      <p:cxnSp>
        <p:nvCxnSpPr>
          <p:cNvPr id="237" name="Connector: Elbow 236">
            <a:extLst>
              <a:ext uri="{FF2B5EF4-FFF2-40B4-BE49-F238E27FC236}">
                <a16:creationId xmlns:a16="http://schemas.microsoft.com/office/drawing/2014/main" id="{DEE7C339-E2F5-4877-B5B5-07AA12CFAA9A}"/>
              </a:ext>
            </a:extLst>
          </p:cNvPr>
          <p:cNvCxnSpPr>
            <a:stCxn id="8" idx="3"/>
            <a:endCxn id="11" idx="1"/>
          </p:cNvCxnSpPr>
          <p:nvPr/>
        </p:nvCxnSpPr>
        <p:spPr>
          <a:xfrm>
            <a:off x="7014362" y="4913399"/>
            <a:ext cx="945312" cy="949063"/>
          </a:xfrm>
          <a:prstGeom prst="bentConnector3">
            <a:avLst>
              <a:gd name="adj1" fmla="val 62091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CC588B06-EF77-B46D-BEF9-C61FAFCE49F0}"/>
              </a:ext>
            </a:extLst>
          </p:cNvPr>
          <p:cNvCxnSpPr>
            <a:stCxn id="151" idx="0"/>
            <a:endCxn id="212" idx="2"/>
          </p:cNvCxnSpPr>
          <p:nvPr/>
        </p:nvCxnSpPr>
        <p:spPr>
          <a:xfrm flipV="1">
            <a:off x="10653893" y="4152586"/>
            <a:ext cx="2665" cy="138681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54432570-1856-FC83-4717-1C5E033FB0A0}"/>
              </a:ext>
            </a:extLst>
          </p:cNvPr>
          <p:cNvSpPr/>
          <p:nvPr/>
        </p:nvSpPr>
        <p:spPr>
          <a:xfrm>
            <a:off x="6672914" y="1019526"/>
            <a:ext cx="1322021" cy="640080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5" name="Connector: Elbow 244">
            <a:extLst>
              <a:ext uri="{FF2B5EF4-FFF2-40B4-BE49-F238E27FC236}">
                <a16:creationId xmlns:a16="http://schemas.microsoft.com/office/drawing/2014/main" id="{1DF9D296-75FB-B295-F5EB-412F034FF3D1}"/>
              </a:ext>
            </a:extLst>
          </p:cNvPr>
          <p:cNvCxnSpPr>
            <a:stCxn id="212" idx="1"/>
            <a:endCxn id="243" idx="3"/>
          </p:cNvCxnSpPr>
          <p:nvPr/>
        </p:nvCxnSpPr>
        <p:spPr>
          <a:xfrm rot="10800000">
            <a:off x="7994936" y="1339566"/>
            <a:ext cx="1391535" cy="1679858"/>
          </a:xfrm>
          <a:prstGeom prst="bentConnector3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93BC0C08-0C2C-6DA1-6698-5AA9AA4A1FB6}"/>
              </a:ext>
            </a:extLst>
          </p:cNvPr>
          <p:cNvSpPr txBox="1"/>
          <p:nvPr/>
        </p:nvSpPr>
        <p:spPr>
          <a:xfrm>
            <a:off x="6838254" y="1154900"/>
            <a:ext cx="98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Storage 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D4D9633E-33E8-F324-DD13-AED523D608D6}"/>
              </a:ext>
            </a:extLst>
          </p:cNvPr>
          <p:cNvSpPr txBox="1"/>
          <p:nvPr/>
        </p:nvSpPr>
        <p:spPr>
          <a:xfrm>
            <a:off x="8663241" y="142824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Response </a:t>
            </a:r>
          </a:p>
        </p:txBody>
      </p:sp>
      <p:cxnSp>
        <p:nvCxnSpPr>
          <p:cNvPr id="255" name="Connector: Elbow 254">
            <a:extLst>
              <a:ext uri="{FF2B5EF4-FFF2-40B4-BE49-F238E27FC236}">
                <a16:creationId xmlns:a16="http://schemas.microsoft.com/office/drawing/2014/main" id="{DA22CA57-05CF-64F4-0D3F-0E4D0E8D3EE4}"/>
              </a:ext>
            </a:extLst>
          </p:cNvPr>
          <p:cNvCxnSpPr>
            <a:cxnSpLocks/>
            <a:stCxn id="243" idx="2"/>
          </p:cNvCxnSpPr>
          <p:nvPr/>
        </p:nvCxnSpPr>
        <p:spPr>
          <a:xfrm rot="5400000">
            <a:off x="5752739" y="2199050"/>
            <a:ext cx="2120631" cy="1041742"/>
          </a:xfrm>
          <a:prstGeom prst="bentConnector3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" name="TextBox 255">
            <a:extLst>
              <a:ext uri="{FF2B5EF4-FFF2-40B4-BE49-F238E27FC236}">
                <a16:creationId xmlns:a16="http://schemas.microsoft.com/office/drawing/2014/main" id="{EAFCE454-8AD0-C6C0-11E5-DBF7CFE4CF2E}"/>
              </a:ext>
            </a:extLst>
          </p:cNvPr>
          <p:cNvSpPr txBox="1"/>
          <p:nvPr/>
        </p:nvSpPr>
        <p:spPr>
          <a:xfrm>
            <a:off x="4232791" y="2820999"/>
            <a:ext cx="1221809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Response </a:t>
            </a:r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6B1A8766-6139-E303-ACD0-E2912E7678E5}"/>
              </a:ext>
            </a:extLst>
          </p:cNvPr>
          <p:cNvSpPr/>
          <p:nvPr/>
        </p:nvSpPr>
        <p:spPr>
          <a:xfrm>
            <a:off x="4682587" y="799012"/>
            <a:ext cx="1322021" cy="1319783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607DE38F-94C5-4C88-12FC-ECA99DCDD456}"/>
              </a:ext>
            </a:extLst>
          </p:cNvPr>
          <p:cNvSpPr/>
          <p:nvPr/>
        </p:nvSpPr>
        <p:spPr>
          <a:xfrm>
            <a:off x="2333252" y="1324017"/>
            <a:ext cx="1201837" cy="1319783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949A7B47-3FA4-E56C-12B4-7351288CE6C7}"/>
              </a:ext>
            </a:extLst>
          </p:cNvPr>
          <p:cNvSpPr txBox="1"/>
          <p:nvPr/>
        </p:nvSpPr>
        <p:spPr>
          <a:xfrm>
            <a:off x="4688335" y="1151249"/>
            <a:ext cx="1316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Text to Speech</a:t>
            </a:r>
          </a:p>
        </p:txBody>
      </p:sp>
      <p:cxnSp>
        <p:nvCxnSpPr>
          <p:cNvPr id="269" name="Connector: Elbow 268">
            <a:extLst>
              <a:ext uri="{FF2B5EF4-FFF2-40B4-BE49-F238E27FC236}">
                <a16:creationId xmlns:a16="http://schemas.microsoft.com/office/drawing/2014/main" id="{D91CD28E-48AB-4215-5F74-16E0F7655B1B}"/>
              </a:ext>
            </a:extLst>
          </p:cNvPr>
          <p:cNvCxnSpPr>
            <a:endCxn id="261" idx="2"/>
          </p:cNvCxnSpPr>
          <p:nvPr/>
        </p:nvCxnSpPr>
        <p:spPr>
          <a:xfrm rot="5400000" flipH="1" flipV="1">
            <a:off x="4512876" y="2949516"/>
            <a:ext cx="1661442" cy="1"/>
          </a:xfrm>
          <a:prstGeom prst="bentConnector3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Connector: Elbow 272">
            <a:extLst>
              <a:ext uri="{FF2B5EF4-FFF2-40B4-BE49-F238E27FC236}">
                <a16:creationId xmlns:a16="http://schemas.microsoft.com/office/drawing/2014/main" id="{1F773E13-CB01-E371-E439-81A12077FE33}"/>
              </a:ext>
            </a:extLst>
          </p:cNvPr>
          <p:cNvCxnSpPr>
            <a:stCxn id="261" idx="0"/>
            <a:endCxn id="262" idx="0"/>
          </p:cNvCxnSpPr>
          <p:nvPr/>
        </p:nvCxnSpPr>
        <p:spPr>
          <a:xfrm rot="16200000" flipH="1" flipV="1">
            <a:off x="3876382" y="-143200"/>
            <a:ext cx="525005" cy="2409427"/>
          </a:xfrm>
          <a:prstGeom prst="bentConnector3">
            <a:avLst>
              <a:gd name="adj1" fmla="val -43542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4" name="TextBox 273">
            <a:extLst>
              <a:ext uri="{FF2B5EF4-FFF2-40B4-BE49-F238E27FC236}">
                <a16:creationId xmlns:a16="http://schemas.microsoft.com/office/drawing/2014/main" id="{EC455975-77F2-8C60-E595-0C955C66BAC7}"/>
              </a:ext>
            </a:extLst>
          </p:cNvPr>
          <p:cNvSpPr txBox="1"/>
          <p:nvPr/>
        </p:nvSpPr>
        <p:spPr>
          <a:xfrm>
            <a:off x="3852719" y="258290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Audio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3CA4C948-B2E0-ACEF-08EA-B2BE8B647292}"/>
              </a:ext>
            </a:extLst>
          </p:cNvPr>
          <p:cNvSpPr txBox="1"/>
          <p:nvPr/>
        </p:nvSpPr>
        <p:spPr>
          <a:xfrm>
            <a:off x="2491526" y="1616804"/>
            <a:ext cx="814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Audio player</a:t>
            </a:r>
          </a:p>
        </p:txBody>
      </p:sp>
      <p:cxnSp>
        <p:nvCxnSpPr>
          <p:cNvPr id="277" name="Connector: Elbow 276">
            <a:extLst>
              <a:ext uri="{FF2B5EF4-FFF2-40B4-BE49-F238E27FC236}">
                <a16:creationId xmlns:a16="http://schemas.microsoft.com/office/drawing/2014/main" id="{87DF4AF9-5476-8E8E-57C3-24CF97177F26}"/>
              </a:ext>
            </a:extLst>
          </p:cNvPr>
          <p:cNvCxnSpPr>
            <a:stCxn id="262" idx="2"/>
            <a:endCxn id="21" idx="3"/>
          </p:cNvCxnSpPr>
          <p:nvPr/>
        </p:nvCxnSpPr>
        <p:spPr>
          <a:xfrm rot="5400000" flipH="1">
            <a:off x="2045939" y="1755569"/>
            <a:ext cx="84373" cy="1692091"/>
          </a:xfrm>
          <a:prstGeom prst="bentConnector3">
            <a:avLst>
              <a:gd name="adj1" fmla="val -270940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8" name="TextBox 277">
            <a:extLst>
              <a:ext uri="{FF2B5EF4-FFF2-40B4-BE49-F238E27FC236}">
                <a16:creationId xmlns:a16="http://schemas.microsoft.com/office/drawing/2014/main" id="{C7948E83-925F-1C76-0735-DABB1253C827}"/>
              </a:ext>
            </a:extLst>
          </p:cNvPr>
          <p:cNvSpPr txBox="1"/>
          <p:nvPr/>
        </p:nvSpPr>
        <p:spPr>
          <a:xfrm>
            <a:off x="621490" y="1030650"/>
            <a:ext cx="122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Speaker </a:t>
            </a:r>
          </a:p>
        </p:txBody>
      </p:sp>
      <p:cxnSp>
        <p:nvCxnSpPr>
          <p:cNvPr id="283" name="Connector: Elbow 282">
            <a:extLst>
              <a:ext uri="{FF2B5EF4-FFF2-40B4-BE49-F238E27FC236}">
                <a16:creationId xmlns:a16="http://schemas.microsoft.com/office/drawing/2014/main" id="{34EE1986-7217-7AA0-D955-808E5DCE7F0C}"/>
              </a:ext>
            </a:extLst>
          </p:cNvPr>
          <p:cNvCxnSpPr>
            <a:stCxn id="243" idx="0"/>
          </p:cNvCxnSpPr>
          <p:nvPr/>
        </p:nvCxnSpPr>
        <p:spPr>
          <a:xfrm rot="5400000" flipH="1" flipV="1">
            <a:off x="7724029" y="52852"/>
            <a:ext cx="576570" cy="1356778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5C393F7-0A66-1998-ECE8-12CE62C5DBEA}"/>
              </a:ext>
            </a:extLst>
          </p:cNvPr>
          <p:cNvCxnSpPr/>
          <p:nvPr/>
        </p:nvCxnSpPr>
        <p:spPr>
          <a:xfrm>
            <a:off x="8690703" y="152578"/>
            <a:ext cx="0" cy="646433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" name="TextBox 285">
            <a:extLst>
              <a:ext uri="{FF2B5EF4-FFF2-40B4-BE49-F238E27FC236}">
                <a16:creationId xmlns:a16="http://schemas.microsoft.com/office/drawing/2014/main" id="{4E822F50-2DE3-A5FF-077F-51ED57D3B10E}"/>
              </a:ext>
            </a:extLst>
          </p:cNvPr>
          <p:cNvSpPr txBox="1"/>
          <p:nvPr/>
        </p:nvSpPr>
        <p:spPr>
          <a:xfrm>
            <a:off x="8735551" y="291128"/>
            <a:ext cx="109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 review</a:t>
            </a:r>
          </a:p>
        </p:txBody>
      </p:sp>
    </p:spTree>
    <p:extLst>
      <p:ext uri="{BB962C8B-B14F-4D97-AF65-F5344CB8AC3E}">
        <p14:creationId xmlns:p14="http://schemas.microsoft.com/office/powerpoint/2010/main" val="187932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D20FB9D-1F76-FD75-DA9B-1DF39EE809CD}"/>
              </a:ext>
            </a:extLst>
          </p:cNvPr>
          <p:cNvSpPr/>
          <p:nvPr/>
        </p:nvSpPr>
        <p:spPr>
          <a:xfrm>
            <a:off x="568381" y="762288"/>
            <a:ext cx="2024903" cy="1217716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DE984E-5B35-436B-188E-031296EFCCD6}"/>
              </a:ext>
            </a:extLst>
          </p:cNvPr>
          <p:cNvSpPr txBox="1"/>
          <p:nvPr/>
        </p:nvSpPr>
        <p:spPr>
          <a:xfrm>
            <a:off x="603671" y="927936"/>
            <a:ext cx="2024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Robot description &amp;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state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5761F17-4A01-C66A-1052-072772A59F50}"/>
              </a:ext>
            </a:extLst>
          </p:cNvPr>
          <p:cNvSpPr/>
          <p:nvPr/>
        </p:nvSpPr>
        <p:spPr>
          <a:xfrm>
            <a:off x="568381" y="2365322"/>
            <a:ext cx="2024903" cy="5353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883D86-2D62-EE8F-94F3-5723B6ECFF98}"/>
              </a:ext>
            </a:extLst>
          </p:cNvPr>
          <p:cNvSpPr txBox="1"/>
          <p:nvPr/>
        </p:nvSpPr>
        <p:spPr>
          <a:xfrm>
            <a:off x="1127799" y="2448320"/>
            <a:ext cx="751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SLAM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21A9C19-CF0A-E6B2-1D24-90C558C47D2D}"/>
              </a:ext>
            </a:extLst>
          </p:cNvPr>
          <p:cNvSpPr/>
          <p:nvPr/>
        </p:nvSpPr>
        <p:spPr>
          <a:xfrm>
            <a:off x="568381" y="3285968"/>
            <a:ext cx="2024903" cy="5353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6A44C3-B1EC-9230-BABB-00B838A342B5}"/>
              </a:ext>
            </a:extLst>
          </p:cNvPr>
          <p:cNvSpPr txBox="1"/>
          <p:nvPr/>
        </p:nvSpPr>
        <p:spPr>
          <a:xfrm>
            <a:off x="1099201" y="3368966"/>
            <a:ext cx="78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NAV 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591518-894B-7EAC-486E-428DD10CF038}"/>
              </a:ext>
            </a:extLst>
          </p:cNvPr>
          <p:cNvSpPr/>
          <p:nvPr/>
        </p:nvSpPr>
        <p:spPr>
          <a:xfrm>
            <a:off x="568381" y="4206614"/>
            <a:ext cx="2024903" cy="5353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CD6DBA-F43C-13B2-D55A-A4A6B062A0D6}"/>
              </a:ext>
            </a:extLst>
          </p:cNvPr>
          <p:cNvSpPr txBox="1"/>
          <p:nvPr/>
        </p:nvSpPr>
        <p:spPr>
          <a:xfrm>
            <a:off x="815598" y="4289612"/>
            <a:ext cx="137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ROS control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2C3BECB-873F-5C7C-C9EC-73666823354A}"/>
              </a:ext>
            </a:extLst>
          </p:cNvPr>
          <p:cNvSpPr/>
          <p:nvPr/>
        </p:nvSpPr>
        <p:spPr>
          <a:xfrm>
            <a:off x="8330020" y="1293516"/>
            <a:ext cx="1870578" cy="1217716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EBBD89-A423-E8D1-DB0D-6FECDB12FBE8}"/>
              </a:ext>
            </a:extLst>
          </p:cNvPr>
          <p:cNvSpPr txBox="1"/>
          <p:nvPr/>
        </p:nvSpPr>
        <p:spPr>
          <a:xfrm>
            <a:off x="8473273" y="1441153"/>
            <a:ext cx="1584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Open AI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&amp;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Google Cloud</a:t>
            </a:r>
          </a:p>
        </p:txBody>
      </p:sp>
      <p:pic>
        <p:nvPicPr>
          <p:cNvPr id="20" name="Picture 19" descr="A logo of a robot with lightning bolts&#10;&#10;Description automatically generated">
            <a:extLst>
              <a:ext uri="{FF2B5EF4-FFF2-40B4-BE49-F238E27FC236}">
                <a16:creationId xmlns:a16="http://schemas.microsoft.com/office/drawing/2014/main" id="{C61E648D-566D-9615-2872-336423A7A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251" b="98405" l="800" r="22000">
                        <a14:foregroundMark x1="1867" y1="39863" x2="933" y2="39863"/>
                        <a14:foregroundMark x1="22133" y1="39180" x2="22133" y2="39180"/>
                        <a14:foregroundMark x1="14533" y1="79499" x2="14533" y2="79499"/>
                        <a14:foregroundMark x1="16133" y1="77449" x2="10667" y2="82460"/>
                        <a14:foregroundMark x1="10667" y1="82460" x2="13733" y2="76993"/>
                        <a14:foregroundMark x1="16267" y1="74715" x2="10133" y2="72893"/>
                        <a14:foregroundMark x1="10133" y1="72893" x2="9733" y2="74260"/>
                        <a14:foregroundMark x1="12933" y1="74715" x2="8800" y2="71298"/>
                        <a14:foregroundMark x1="7200" y1="80638" x2="7733" y2="82688"/>
                        <a14:foregroundMark x1="13200" y1="90661" x2="11067" y2="87472"/>
                        <a14:foregroundMark x1="21600" y1="92255" x2="21867" y2="88838"/>
                        <a14:foregroundMark x1="21733" y1="92027" x2="21467" y2="98405"/>
                        <a14:foregroundMark x1="10933" y1="76765" x2="11733" y2="76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0" r="76656" b="-1"/>
          <a:stretch/>
        </p:blipFill>
        <p:spPr>
          <a:xfrm>
            <a:off x="5813899" y="1023961"/>
            <a:ext cx="1417395" cy="3519545"/>
          </a:xfrm>
          <a:prstGeom prst="rect">
            <a:avLst/>
          </a:prstGeom>
        </p:spPr>
      </p:pic>
      <p:pic>
        <p:nvPicPr>
          <p:cNvPr id="21" name="Graphic 20" descr="Wi-Fi outline">
            <a:extLst>
              <a:ext uri="{FF2B5EF4-FFF2-40B4-BE49-F238E27FC236}">
                <a16:creationId xmlns:a16="http://schemas.microsoft.com/office/drawing/2014/main" id="{97CCC668-116C-E1A8-AA75-1C2FB4D1AD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27321" y="1079936"/>
            <a:ext cx="619330" cy="619330"/>
          </a:xfrm>
          <a:prstGeom prst="rect">
            <a:avLst/>
          </a:prstGeom>
        </p:spPr>
      </p:pic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3D34057-0731-043B-E049-B6003391B323}"/>
              </a:ext>
            </a:extLst>
          </p:cNvPr>
          <p:cNvCxnSpPr>
            <a:cxnSpLocks/>
            <a:stCxn id="18" idx="1"/>
            <a:endCxn id="20" idx="3"/>
          </p:cNvCxnSpPr>
          <p:nvPr/>
        </p:nvCxnSpPr>
        <p:spPr>
          <a:xfrm rot="10800000" flipV="1">
            <a:off x="7231294" y="1902374"/>
            <a:ext cx="1098726" cy="881360"/>
          </a:xfrm>
          <a:prstGeom prst="bentConnector3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AE89DF9-5D91-59A2-98C6-31D69C62116C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>
            <a:off x="1580833" y="1980004"/>
            <a:ext cx="0" cy="38531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6B813EF-1134-CAD8-AADA-45619758325E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>
            <a:off x="1580833" y="2900650"/>
            <a:ext cx="0" cy="38531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2CE576-89AB-9B41-60F6-EE04ECBA305F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1580833" y="3821296"/>
            <a:ext cx="0" cy="38531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itle 1">
            <a:extLst>
              <a:ext uri="{FF2B5EF4-FFF2-40B4-BE49-F238E27FC236}">
                <a16:creationId xmlns:a16="http://schemas.microsoft.com/office/drawing/2014/main" id="{7685A018-85FC-B7AA-6503-CEDD5408D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869" y="6011021"/>
            <a:ext cx="4096261" cy="5353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RoboMealMate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504375E-8681-35F2-AEA0-FF12BFAFB6F7}"/>
              </a:ext>
            </a:extLst>
          </p:cNvPr>
          <p:cNvSpPr/>
          <p:nvPr/>
        </p:nvSpPr>
        <p:spPr>
          <a:xfrm>
            <a:off x="2975310" y="1634708"/>
            <a:ext cx="2145118" cy="1070391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85182A54-5684-2F0C-B571-341ECEE02C4F}"/>
              </a:ext>
            </a:extLst>
          </p:cNvPr>
          <p:cNvCxnSpPr>
            <a:cxnSpLocks/>
            <a:stCxn id="12" idx="3"/>
            <a:endCxn id="37" idx="1"/>
          </p:cNvCxnSpPr>
          <p:nvPr/>
        </p:nvCxnSpPr>
        <p:spPr>
          <a:xfrm flipV="1">
            <a:off x="2593284" y="2169904"/>
            <a:ext cx="382026" cy="2304374"/>
          </a:xfrm>
          <a:prstGeom prst="bentConnector3">
            <a:avLst>
              <a:gd name="adj1" fmla="val 50000"/>
            </a:avLst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EC1F2CD-6A1F-681D-4D1C-A949004EC360}"/>
              </a:ext>
            </a:extLst>
          </p:cNvPr>
          <p:cNvSpPr/>
          <p:nvPr/>
        </p:nvSpPr>
        <p:spPr>
          <a:xfrm>
            <a:off x="572887" y="5127066"/>
            <a:ext cx="2024903" cy="535328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B7FFF4A-8876-43EF-CB4B-7A09E8E85F88}"/>
              </a:ext>
            </a:extLst>
          </p:cNvPr>
          <p:cNvCxnSpPr>
            <a:cxnSpLocks/>
            <a:stCxn id="44" idx="0"/>
            <a:endCxn id="12" idx="2"/>
          </p:cNvCxnSpPr>
          <p:nvPr/>
        </p:nvCxnSpPr>
        <p:spPr>
          <a:xfrm flipH="1" flipV="1">
            <a:off x="1580833" y="4741942"/>
            <a:ext cx="4506" cy="38512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69EDB00-B7A2-B762-69DD-3318A94E40C9}"/>
              </a:ext>
            </a:extLst>
          </p:cNvPr>
          <p:cNvSpPr txBox="1"/>
          <p:nvPr/>
        </p:nvSpPr>
        <p:spPr>
          <a:xfrm>
            <a:off x="3161749" y="1832811"/>
            <a:ext cx="1720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Hardware interface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24A994D-9632-9147-7F58-313874D11D83}"/>
              </a:ext>
            </a:extLst>
          </p:cNvPr>
          <p:cNvSpPr txBox="1"/>
          <p:nvPr/>
        </p:nvSpPr>
        <p:spPr>
          <a:xfrm>
            <a:off x="1021872" y="5210064"/>
            <a:ext cx="963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Joystick</a:t>
            </a: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DC91589-09AF-F0D0-6217-41EB595516B3}"/>
              </a:ext>
            </a:extLst>
          </p:cNvPr>
          <p:cNvCxnSpPr>
            <a:cxnSpLocks/>
            <a:stCxn id="12" idx="1"/>
            <a:endCxn id="4" idx="1"/>
          </p:cNvCxnSpPr>
          <p:nvPr/>
        </p:nvCxnSpPr>
        <p:spPr>
          <a:xfrm rot="10800000">
            <a:off x="568381" y="1371146"/>
            <a:ext cx="12700" cy="3103132"/>
          </a:xfrm>
          <a:prstGeom prst="bentConnector3">
            <a:avLst>
              <a:gd name="adj1" fmla="val 1800000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7D3BC236-040E-15E4-961E-ADFAC73C7E93}"/>
              </a:ext>
            </a:extLst>
          </p:cNvPr>
          <p:cNvCxnSpPr>
            <a:cxnSpLocks/>
            <a:stCxn id="37" idx="3"/>
            <a:endCxn id="20" idx="1"/>
          </p:cNvCxnSpPr>
          <p:nvPr/>
        </p:nvCxnSpPr>
        <p:spPr>
          <a:xfrm>
            <a:off x="5120428" y="2169904"/>
            <a:ext cx="693471" cy="613830"/>
          </a:xfrm>
          <a:prstGeom prst="bentConnector3">
            <a:avLst>
              <a:gd name="adj1" fmla="val 50000"/>
            </a:avLst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5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3C09-78A5-888A-4CA1-966BC774E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Analysis &amp; Recommendation &amp; Future Work</a:t>
            </a:r>
          </a:p>
        </p:txBody>
      </p:sp>
    </p:spTree>
    <p:extLst>
      <p:ext uri="{BB962C8B-B14F-4D97-AF65-F5344CB8AC3E}">
        <p14:creationId xmlns:p14="http://schemas.microsoft.com/office/powerpoint/2010/main" val="23435963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AA0AB-A3AA-946F-3720-8113020D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Acknowledgment</a:t>
            </a:r>
          </a:p>
        </p:txBody>
      </p:sp>
    </p:spTree>
    <p:extLst>
      <p:ext uri="{BB962C8B-B14F-4D97-AF65-F5344CB8AC3E}">
        <p14:creationId xmlns:p14="http://schemas.microsoft.com/office/powerpoint/2010/main" val="180054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BBE521-52C9-CB94-0BEE-40DBC22CEE69}"/>
              </a:ext>
            </a:extLst>
          </p:cNvPr>
          <p:cNvCxnSpPr>
            <a:cxnSpLocks/>
          </p:cNvCxnSpPr>
          <p:nvPr/>
        </p:nvCxnSpPr>
        <p:spPr>
          <a:xfrm>
            <a:off x="6010275" y="66675"/>
            <a:ext cx="85725" cy="679132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91A617-B50F-C070-A88C-320736BFEC52}"/>
              </a:ext>
            </a:extLst>
          </p:cNvPr>
          <p:cNvSpPr txBox="1"/>
          <p:nvPr/>
        </p:nvSpPr>
        <p:spPr>
          <a:xfrm>
            <a:off x="809625" y="2767280"/>
            <a:ext cx="47184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</a:rPr>
              <a:t>Hardware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F0841C-F9F8-3ACB-F3D6-897162810C4A}"/>
              </a:ext>
            </a:extLst>
          </p:cNvPr>
          <p:cNvSpPr txBox="1"/>
          <p:nvPr/>
        </p:nvSpPr>
        <p:spPr>
          <a:xfrm>
            <a:off x="7046252" y="2767280"/>
            <a:ext cx="43361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</a:rPr>
              <a:t>Software </a:t>
            </a:r>
          </a:p>
        </p:txBody>
      </p:sp>
    </p:spTree>
    <p:extLst>
      <p:ext uri="{BB962C8B-B14F-4D97-AF65-F5344CB8AC3E}">
        <p14:creationId xmlns:p14="http://schemas.microsoft.com/office/powerpoint/2010/main" val="320851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C237-3E35-FF13-96F0-767B68FEA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259928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0CBB4-F248-CBF9-F9B6-6C606F13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Hardware components </a:t>
            </a:r>
          </a:p>
        </p:txBody>
      </p:sp>
      <p:pic>
        <p:nvPicPr>
          <p:cNvPr id="5" name="Content Placeholder 4" descr="A close-up of a computer chip&#10;&#10;Description automatically generated">
            <a:extLst>
              <a:ext uri="{FF2B5EF4-FFF2-40B4-BE49-F238E27FC236}">
                <a16:creationId xmlns:a16="http://schemas.microsoft.com/office/drawing/2014/main" id="{72D2B9F2-EB79-DE56-C467-AFF258ED5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69600" y1="19929" x2="69600" y2="19929"/>
                        <a14:backgroundMark x1="75500" y1="34520" x2="75500" y2="34520"/>
                        <a14:backgroundMark x1="56000" y1="24199" x2="56000" y2="24199"/>
                        <a14:backgroundMark x1="28600" y1="44306" x2="28600" y2="44306"/>
                        <a14:backgroundMark x1="29700" y1="58719" x2="29700" y2="58719"/>
                        <a14:backgroundMark x1="33300" y1="71708" x2="33300" y2="71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15" t="9807" r="17752" b="10611"/>
          <a:stretch/>
        </p:blipFill>
        <p:spPr>
          <a:xfrm>
            <a:off x="355309" y="2060020"/>
            <a:ext cx="2095500" cy="15716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ED28AE-602F-CE7F-F688-AF61A7973B7B}"/>
              </a:ext>
            </a:extLst>
          </p:cNvPr>
          <p:cNvSpPr txBox="1"/>
          <p:nvPr/>
        </p:nvSpPr>
        <p:spPr>
          <a:xfrm>
            <a:off x="450559" y="3663409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Raspberry pi 4</a:t>
            </a:r>
          </a:p>
        </p:txBody>
      </p:sp>
      <p:pic>
        <p:nvPicPr>
          <p:cNvPr id="8" name="Picture 7" descr="A screen with a raspberry logo&#10;&#10;Description automatically generated">
            <a:extLst>
              <a:ext uri="{FF2B5EF4-FFF2-40B4-BE49-F238E27FC236}">
                <a16:creationId xmlns:a16="http://schemas.microsoft.com/office/drawing/2014/main" id="{81546BD5-F88A-DD67-B9D4-145242D975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9333" r="90000">
                        <a14:foregroundMark x1="38667" y1="29167" x2="28500" y2="29167"/>
                        <a14:foregroundMark x1="75167" y1="29000" x2="70333" y2="29500"/>
                        <a14:foregroundMark x1="83500" y1="26500" x2="14167" y2="26333"/>
                        <a14:foregroundMark x1="13427" y1="25550" x2="13066" y2="25167"/>
                        <a14:foregroundMark x1="14167" y1="26333" x2="13770" y2="25913"/>
                        <a14:foregroundMark x1="84000" y1="27167" x2="82667" y2="22333"/>
                        <a14:foregroundMark x1="82500" y1="71000" x2="16667" y2="71000"/>
                        <a14:foregroundMark x1="16667" y1="71000" x2="9333" y2="76500"/>
                        <a14:foregroundMark x1="9333" y1="76500" x2="9500" y2="76667"/>
                        <a14:backgroundMark x1="12667" y1="24333" x2="12667" y2="24333"/>
                        <a14:backgroundMark x1="12667" y1="25167" x2="12667" y2="25167"/>
                        <a14:backgroundMark x1="12500" y1="25000" x2="13000" y2="24333"/>
                        <a14:backgroundMark x1="13167" y1="25167" x2="12000" y2="24500"/>
                        <a14:backgroundMark x1="13333" y1="25667" x2="13833" y2="2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00" t="22000" r="10666" b="18834"/>
          <a:stretch/>
        </p:blipFill>
        <p:spPr>
          <a:xfrm>
            <a:off x="3048000" y="2222943"/>
            <a:ext cx="2028825" cy="14404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93109E-9507-A73E-0C13-80069B438DA5}"/>
              </a:ext>
            </a:extLst>
          </p:cNvPr>
          <p:cNvSpPr txBox="1"/>
          <p:nvPr/>
        </p:nvSpPr>
        <p:spPr>
          <a:xfrm>
            <a:off x="3142994" y="3663409"/>
            <a:ext cx="1355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LCD Screen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E685D3-603B-982E-1675-F8F0EF3A94D0}"/>
              </a:ext>
            </a:extLst>
          </p:cNvPr>
          <p:cNvSpPr txBox="1"/>
          <p:nvPr/>
        </p:nvSpPr>
        <p:spPr>
          <a:xfrm>
            <a:off x="355309" y="1690688"/>
            <a:ext cx="425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High-level control and its components</a:t>
            </a:r>
          </a:p>
        </p:txBody>
      </p:sp>
      <p:pic>
        <p:nvPicPr>
          <p:cNvPr id="12" name="Picture 11" descr="A small black device with a small round black device&#10;&#10;Description automatically generated with medium confidence">
            <a:extLst>
              <a:ext uri="{FF2B5EF4-FFF2-40B4-BE49-F238E27FC236}">
                <a16:creationId xmlns:a16="http://schemas.microsoft.com/office/drawing/2014/main" id="{30CD853E-592E-9937-92C0-B6C6DEAD0F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417" b="90000" l="10000" r="90000">
                        <a14:foregroundMark x1="58438" y1="10000" x2="48000" y2="94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93" t="5324" r="10417" b="8610"/>
          <a:stretch/>
        </p:blipFill>
        <p:spPr>
          <a:xfrm>
            <a:off x="5674016" y="2222943"/>
            <a:ext cx="1751581" cy="14404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4530F2-2F8B-CD8A-9F9D-E6C325350ADF}"/>
              </a:ext>
            </a:extLst>
          </p:cNvPr>
          <p:cNvSpPr txBox="1"/>
          <p:nvPr/>
        </p:nvSpPr>
        <p:spPr>
          <a:xfrm>
            <a:off x="5585553" y="366340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Lidar</a:t>
            </a:r>
          </a:p>
        </p:txBody>
      </p:sp>
      <p:pic>
        <p:nvPicPr>
          <p:cNvPr id="15" name="Picture 14" descr="A green circuit board with a camera&#10;&#10;Description automatically generated">
            <a:extLst>
              <a:ext uri="{FF2B5EF4-FFF2-40B4-BE49-F238E27FC236}">
                <a16:creationId xmlns:a16="http://schemas.microsoft.com/office/drawing/2014/main" id="{F6A5371A-EED3-B2DD-2023-C9A5480BDD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7" t="22011" r="22471" b="21164"/>
          <a:stretch/>
        </p:blipFill>
        <p:spPr>
          <a:xfrm>
            <a:off x="8022788" y="2280394"/>
            <a:ext cx="1247780" cy="13255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448B35-90E7-062D-DA91-57D1E26FDF40}"/>
              </a:ext>
            </a:extLst>
          </p:cNvPr>
          <p:cNvSpPr txBox="1"/>
          <p:nvPr/>
        </p:nvSpPr>
        <p:spPr>
          <a:xfrm>
            <a:off x="7934325" y="3663409"/>
            <a:ext cx="1027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Camera </a:t>
            </a:r>
          </a:p>
        </p:txBody>
      </p:sp>
      <p:pic>
        <p:nvPicPr>
          <p:cNvPr id="18" name="Picture 17" descr="A group of black speakers&#10;&#10;Description automatically generated">
            <a:extLst>
              <a:ext uri="{FF2B5EF4-FFF2-40B4-BE49-F238E27FC236}">
                <a16:creationId xmlns:a16="http://schemas.microsoft.com/office/drawing/2014/main" id="{6330BEAE-8348-AAF3-2AE0-6DC0183092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778" b="89778" l="3556" r="89778">
                        <a14:foregroundMark x1="9333" y1="51111" x2="8444" y2="55111"/>
                        <a14:foregroundMark x1="4444" y1="53333" x2="3556" y2="56000"/>
                        <a14:backgroundMark x1="84889" y1="59556" x2="82222" y2="65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667" r="15037" b="27630"/>
          <a:stretch/>
        </p:blipFill>
        <p:spPr>
          <a:xfrm>
            <a:off x="9867759" y="2377519"/>
            <a:ext cx="1820863" cy="93662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528A1FA-7954-9597-1D60-7BE97FACB3DA}"/>
              </a:ext>
            </a:extLst>
          </p:cNvPr>
          <p:cNvSpPr txBox="1"/>
          <p:nvPr/>
        </p:nvSpPr>
        <p:spPr>
          <a:xfrm>
            <a:off x="9948672" y="3663409"/>
            <a:ext cx="115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Speakers</a:t>
            </a:r>
            <a:r>
              <a:rPr lang="en-US" dirty="0"/>
              <a:t> </a:t>
            </a:r>
          </a:p>
        </p:txBody>
      </p:sp>
      <p:pic>
        <p:nvPicPr>
          <p:cNvPr id="21" name="Picture 20" descr="A close-up of a microphone&#10;&#10;Description automatically generated">
            <a:extLst>
              <a:ext uri="{FF2B5EF4-FFF2-40B4-BE49-F238E27FC236}">
                <a16:creationId xmlns:a16="http://schemas.microsoft.com/office/drawing/2014/main" id="{AD7A8828-FF96-D98A-7361-E1C65599CB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716" b="89951" l="9804" r="98203">
                        <a14:foregroundMark x1="96348" y1="8088" x2="96968" y2="7433"/>
                        <a14:backgroundMark x1="48366" y1="70588" x2="42157" y2="75000"/>
                        <a14:backgroundMark x1="45915" y1="67647" x2="39869" y2="70833"/>
                        <a14:backgroundMark x1="47876" y1="59069" x2="49510" y2="62990"/>
                        <a14:backgroundMark x1="46242" y1="55882" x2="45752" y2="54657"/>
                        <a14:backgroundMark x1="46895" y1="55882" x2="46405" y2="53922"/>
                        <a14:backgroundMark x1="89706" y1="18137" x2="90493" y2="16842"/>
                        <a14:backgroundMark x1="96405" y1="2696" x2="95425" y2="5392"/>
                        <a14:backgroundMark x1="92320" y1="9314" x2="92320" y2="9314"/>
                        <a14:backgroundMark x1="92157" y1="10049" x2="92157" y2="10049"/>
                        <a14:backgroundMark x1="92320" y1="10539" x2="92320" y2="10539"/>
                        <a14:backgroundMark x1="91176" y1="11029" x2="91176" y2="11029"/>
                        <a14:backgroundMark x1="91667" y1="9314" x2="91667" y2="9314"/>
                        <a14:backgroundMark x1="91176" y1="9804" x2="91176" y2="9804"/>
                        <a14:backgroundMark x1="91503" y1="10539" x2="92484" y2="9314"/>
                        <a14:backgroundMark x1="93464" y1="8333" x2="93464" y2="8333"/>
                        <a14:backgroundMark x1="93954" y1="8088" x2="93954" y2="8088"/>
                        <a14:backgroundMark x1="94608" y1="5882" x2="90033" y2="12010"/>
                        <a14:backgroundMark x1="90359" y1="12010" x2="90033" y2="13480"/>
                        <a14:backgroundMark x1="91176" y1="12010" x2="98039" y2="735"/>
                        <a14:backgroundMark x1="97549" y1="9559" x2="99837" y2="4167"/>
                        <a14:backgroundMark x1="98203" y1="6618" x2="99837" y2="3186"/>
                        <a14:backgroundMark x1="99837" y1="4167" x2="97549" y2="7598"/>
                        <a14:backgroundMark x1="98039" y1="3186" x2="97059" y2="3922"/>
                        <a14:backgroundMark x1="98366" y1="1471" x2="97712" y2="3186"/>
                        <a14:backgroundMark x1="96405" y1="9314" x2="97876" y2="75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78" b="24533"/>
          <a:stretch/>
        </p:blipFill>
        <p:spPr>
          <a:xfrm>
            <a:off x="5394566" y="4497140"/>
            <a:ext cx="1751580" cy="12134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5274470-42E3-32A1-CF10-26AD28D0EAA4}"/>
              </a:ext>
            </a:extLst>
          </p:cNvPr>
          <p:cNvSpPr txBox="1"/>
          <p:nvPr/>
        </p:nvSpPr>
        <p:spPr>
          <a:xfrm>
            <a:off x="5353582" y="5990343"/>
            <a:ext cx="143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Microphone </a:t>
            </a:r>
          </a:p>
        </p:txBody>
      </p:sp>
    </p:spTree>
    <p:extLst>
      <p:ext uri="{BB962C8B-B14F-4D97-AF65-F5344CB8AC3E}">
        <p14:creationId xmlns:p14="http://schemas.microsoft.com/office/powerpoint/2010/main" val="235671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een circuit board with black and white text&#10;&#10;Description automatically generated">
            <a:extLst>
              <a:ext uri="{FF2B5EF4-FFF2-40B4-BE49-F238E27FC236}">
                <a16:creationId xmlns:a16="http://schemas.microsoft.com/office/drawing/2014/main" id="{8E452867-7408-8DBE-D7F7-93F30CF65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600" r="94300">
                        <a14:foregroundMark x1="11400" y1="35733" x2="11400" y2="35733"/>
                        <a14:foregroundMark x1="12200" y1="39467" x2="13600" y2="32000"/>
                        <a14:foregroundMark x1="15700" y1="35600" x2="6600" y2="35467"/>
                        <a14:foregroundMark x1="6600" y1="35467" x2="7500" y2="36000"/>
                        <a14:foregroundMark x1="31000" y1="67467" x2="24100" y2="71867"/>
                        <a14:foregroundMark x1="91200" y1="27867" x2="91200" y2="27867"/>
                        <a14:foregroundMark x1="91200" y1="24800" x2="91900" y2="27600"/>
                        <a14:foregroundMark x1="42800" y1="42133" x2="37000" y2="42800"/>
                        <a14:foregroundMark x1="94200" y1="36400" x2="94200" y2="36400"/>
                        <a14:foregroundMark x1="93800" y1="36400" x2="93800" y2="36400"/>
                        <a14:foregroundMark x1="94300" y1="34933" x2="94300" y2="34933"/>
                        <a14:foregroundMark x1="94300" y1="37067" x2="94300" y2="37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6" t="18460" r="4031" b="18497"/>
          <a:stretch/>
        </p:blipFill>
        <p:spPr>
          <a:xfrm>
            <a:off x="1598937" y="1505739"/>
            <a:ext cx="2089118" cy="10763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DD67F9-19BC-AC39-1EE9-2AD7EB9431AE}"/>
              </a:ext>
            </a:extLst>
          </p:cNvPr>
          <p:cNvSpPr txBox="1"/>
          <p:nvPr/>
        </p:nvSpPr>
        <p:spPr>
          <a:xfrm>
            <a:off x="200025" y="542925"/>
            <a:ext cx="420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Low-level control and its components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B1E059-CCAE-0CBA-1EC6-293C5875B63B}"/>
              </a:ext>
            </a:extLst>
          </p:cNvPr>
          <p:cNvSpPr txBox="1"/>
          <p:nvPr/>
        </p:nvSpPr>
        <p:spPr>
          <a:xfrm>
            <a:off x="1675137" y="2582064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Arduino Mega</a:t>
            </a:r>
          </a:p>
        </p:txBody>
      </p:sp>
      <p:pic>
        <p:nvPicPr>
          <p:cNvPr id="9" name="Picture 8" descr="A small metal electric motor&#10;&#10;Description automatically generated">
            <a:extLst>
              <a:ext uri="{FF2B5EF4-FFF2-40B4-BE49-F238E27FC236}">
                <a16:creationId xmlns:a16="http://schemas.microsoft.com/office/drawing/2014/main" id="{F8CDCD2B-0FAD-E10E-332B-B211BA1D8E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95" b="97377" l="9994" r="89944">
                        <a14:foregroundMark x1="59463" y1="44472" x2="39101" y2="43098"/>
                        <a14:foregroundMark x1="39101" y1="43098" x2="48032" y2="40537"/>
                        <a14:foregroundMark x1="49719" y1="91255" x2="49719" y2="97377"/>
                        <a14:foregroundMark x1="51093" y1="8495" x2="51093" y2="84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65" r="21339"/>
          <a:stretch/>
        </p:blipFill>
        <p:spPr>
          <a:xfrm>
            <a:off x="5364588" y="1367003"/>
            <a:ext cx="772845" cy="131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25AE8D-46BC-A911-1505-CBD911DFC597}"/>
              </a:ext>
            </a:extLst>
          </p:cNvPr>
          <p:cNvSpPr txBox="1"/>
          <p:nvPr/>
        </p:nvSpPr>
        <p:spPr>
          <a:xfrm>
            <a:off x="5120164" y="2677003"/>
            <a:ext cx="1261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DC motors</a:t>
            </a:r>
          </a:p>
        </p:txBody>
      </p:sp>
      <p:pic>
        <p:nvPicPr>
          <p:cNvPr id="12" name="Picture 11" descr="A round black object with a white connector&#10;&#10;Description automatically generated">
            <a:extLst>
              <a:ext uri="{FF2B5EF4-FFF2-40B4-BE49-F238E27FC236}">
                <a16:creationId xmlns:a16="http://schemas.microsoft.com/office/drawing/2014/main" id="{6E378999-ACBD-7456-B307-A689959078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682" b="89903" l="9972" r="89889">
                        <a14:foregroundMark x1="40859" y1="10788" x2="44737" y2="96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11" r="13004" b="8889"/>
          <a:stretch/>
        </p:blipFill>
        <p:spPr>
          <a:xfrm>
            <a:off x="8608709" y="1271753"/>
            <a:ext cx="1134911" cy="1405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1A4629-C06C-83B9-91D2-09B89D1B8FD6}"/>
              </a:ext>
            </a:extLst>
          </p:cNvPr>
          <p:cNvSpPr txBox="1"/>
          <p:nvPr/>
        </p:nvSpPr>
        <p:spPr>
          <a:xfrm>
            <a:off x="8635045" y="2677003"/>
            <a:ext cx="1126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Encoders</a:t>
            </a:r>
          </a:p>
        </p:txBody>
      </p:sp>
      <p:pic>
        <p:nvPicPr>
          <p:cNvPr id="15" name="Picture 1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5A8DAE6E-2D07-40C8-3FF7-50A31C594B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37000" y1="28133" x2="34500" y2="27467"/>
                        <a14:foregroundMark x1="36800" y1="26933" x2="36800" y2="269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166" t="17009" r="18438" b="7918"/>
          <a:stretch/>
        </p:blipFill>
        <p:spPr>
          <a:xfrm>
            <a:off x="3687701" y="4275936"/>
            <a:ext cx="1432463" cy="1405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EFE00F-1027-5BB1-4911-1893DC50FEB0}"/>
              </a:ext>
            </a:extLst>
          </p:cNvPr>
          <p:cNvSpPr txBox="1"/>
          <p:nvPr/>
        </p:nvSpPr>
        <p:spPr>
          <a:xfrm>
            <a:off x="3516820" y="5585936"/>
            <a:ext cx="202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IBT 2 motor drivers</a:t>
            </a:r>
          </a:p>
        </p:txBody>
      </p:sp>
      <p:pic>
        <p:nvPicPr>
          <p:cNvPr id="18" name="Picture 17" descr="A blue circuit board with two round speakers&#10;&#10;Description automatically generated">
            <a:extLst>
              <a:ext uri="{FF2B5EF4-FFF2-40B4-BE49-F238E27FC236}">
                <a16:creationId xmlns:a16="http://schemas.microsoft.com/office/drawing/2014/main" id="{13FE97B7-0F8A-2E52-0199-C996F23F11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5400" r="94800">
                        <a14:foregroundMark x1="8800" y1="35200" x2="9800" y2="45800"/>
                        <a14:foregroundMark x1="9000" y1="33000" x2="9000" y2="28800"/>
                        <a14:foregroundMark x1="5800" y1="30000" x2="5400" y2="62000"/>
                        <a14:foregroundMark x1="6800" y1="65200" x2="10000" y2="63200"/>
                        <a14:foregroundMark x1="90800" y1="63400" x2="94400" y2="45000"/>
                        <a14:foregroundMark x1="94400" y1="45000" x2="91600" y2="28200"/>
                        <a14:foregroundMark x1="94800" y1="30600" x2="94800" y2="27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656" b="14378"/>
          <a:stretch/>
        </p:blipFill>
        <p:spPr>
          <a:xfrm>
            <a:off x="6564047" y="4523815"/>
            <a:ext cx="1898386" cy="11573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35825EC-7352-81B3-884C-355EAA6A053D}"/>
              </a:ext>
            </a:extLst>
          </p:cNvPr>
          <p:cNvSpPr txBox="1"/>
          <p:nvPr/>
        </p:nvSpPr>
        <p:spPr>
          <a:xfrm>
            <a:off x="6564047" y="5585936"/>
            <a:ext cx="204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Ultrasonic sensors</a:t>
            </a:r>
          </a:p>
        </p:txBody>
      </p:sp>
    </p:spTree>
    <p:extLst>
      <p:ext uri="{BB962C8B-B14F-4D97-AF65-F5344CB8AC3E}">
        <p14:creationId xmlns:p14="http://schemas.microsoft.com/office/powerpoint/2010/main" val="59578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black battery with yellow text&#10;&#10;Description automatically generated">
            <a:extLst>
              <a:ext uri="{FF2B5EF4-FFF2-40B4-BE49-F238E27FC236}">
                <a16:creationId xmlns:a16="http://schemas.microsoft.com/office/drawing/2014/main" id="{B3D744CF-67E7-3E8B-5338-6154565E2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197" b="89930" l="6066" r="90468">
                        <a14:foregroundMark x1="9705" y1="22951" x2="8319" y2="43560"/>
                        <a14:foregroundMark x1="6412" y1="50585" x2="8319" y2="60890"/>
                        <a14:foregroundMark x1="58406" y1="88993" x2="79723" y2="89461"/>
                        <a14:foregroundMark x1="79723" y1="89461" x2="87522" y2="79625"/>
                        <a14:foregroundMark x1="87522" y1="79625" x2="87695" y2="30913"/>
                        <a14:foregroundMark x1="89428" y1="27166" x2="90641" y2="82201"/>
                        <a14:foregroundMark x1="14038" y1="15222" x2="19931" y2="12881"/>
                        <a14:foregroundMark x1="15425" y1="15691" x2="12132" y2="17096"/>
                        <a14:foregroundMark x1="20277" y1="12178" x2="25130" y2="13115"/>
                        <a14:foregroundMark x1="26863" y1="8197" x2="22357" y2="91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742" y="1196459"/>
            <a:ext cx="2085104" cy="15430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8571873-DDF5-8544-8745-9B415563942F}"/>
              </a:ext>
            </a:extLst>
          </p:cNvPr>
          <p:cNvSpPr txBox="1"/>
          <p:nvPr/>
        </p:nvSpPr>
        <p:spPr>
          <a:xfrm>
            <a:off x="2513742" y="2777609"/>
            <a:ext cx="167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12V 9A battery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58F06E5-7D84-2F5F-DA4A-3CC3710D0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61" b="92536" l="4480" r="96880">
                        <a14:foregroundMark x1="10080" y1="54545" x2="4480" y2="56938"/>
                        <a14:foregroundMark x1="4480" y1="56938" x2="2240" y2="63541"/>
                        <a14:foregroundMark x1="2240" y1="63541" x2="3680" y2="72057"/>
                        <a14:foregroundMark x1="3680" y1="72057" x2="9120" y2="76746"/>
                        <a14:foregroundMark x1="9120" y1="76746" x2="10320" y2="77129"/>
                        <a14:foregroundMark x1="4480" y1="65263" x2="4480" y2="65263"/>
                        <a14:foregroundMark x1="93440" y1="33876" x2="93440" y2="33876"/>
                        <a14:foregroundMark x1="41200" y1="92536" x2="41200" y2="92536"/>
                        <a14:foregroundMark x1="96880" y1="32823" x2="96880" y2="32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123" y="1118116"/>
            <a:ext cx="1845753" cy="154305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22BB6F8-11CB-2804-7004-4B13CA65B139}"/>
              </a:ext>
            </a:extLst>
          </p:cNvPr>
          <p:cNvSpPr txBox="1"/>
          <p:nvPr/>
        </p:nvSpPr>
        <p:spPr>
          <a:xfrm>
            <a:off x="5192173" y="2777609"/>
            <a:ext cx="134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Power Bank</a:t>
            </a:r>
          </a:p>
        </p:txBody>
      </p:sp>
      <p:pic>
        <p:nvPicPr>
          <p:cNvPr id="28" name="Picture 27" descr="A close-up of a circuit board&#10;&#10;Description automatically generated">
            <a:extLst>
              <a:ext uri="{FF2B5EF4-FFF2-40B4-BE49-F238E27FC236}">
                <a16:creationId xmlns:a16="http://schemas.microsoft.com/office/drawing/2014/main" id="{1DED1E54-6EBA-FC41-CDF8-E7624A2AC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69922" y1="56510" x2="69336" y2="56510"/>
                        <a14:foregroundMark x1="60547" y1="57292" x2="61133" y2="57292"/>
                        <a14:foregroundMark x1="64648" y1="55729" x2="64648" y2="55729"/>
                        <a14:foregroundMark x1="36133" y1="21354" x2="36133" y2="21354"/>
                        <a14:foregroundMark x1="32031" y1="21354" x2="32031" y2="21354"/>
                        <a14:foregroundMark x1="32617" y1="20313" x2="32617" y2="20313"/>
                        <a14:foregroundMark x1="34180" y1="19531" x2="34180" y2="19531"/>
                        <a14:foregroundMark x1="30273" y1="21875" x2="30273" y2="21875"/>
                        <a14:foregroundMark x1="29297" y1="25000" x2="29297" y2="24219"/>
                        <a14:foregroundMark x1="28906" y1="19271" x2="28906" y2="19271"/>
                        <a14:foregroundMark x1="29883" y1="21615" x2="29883" y2="21615"/>
                        <a14:foregroundMark x1="29297" y1="22917" x2="29297" y2="22917"/>
                        <a14:foregroundMark x1="29297" y1="23438" x2="29297" y2="23438"/>
                        <a14:foregroundMark x1="29297" y1="23958" x2="29297" y2="23958"/>
                        <a14:foregroundMark x1="29297" y1="22135" x2="29297" y2="22135"/>
                        <a14:foregroundMark x1="30469" y1="20313" x2="29688" y2="20313"/>
                        <a14:foregroundMark x1="28516" y1="20313" x2="28516" y2="20313"/>
                        <a14:foregroundMark x1="28125" y1="20313" x2="28125" y2="20313"/>
                        <a14:foregroundMark x1="31250" y1="19271" x2="31250" y2="19271"/>
                        <a14:foregroundMark x1="28906" y1="19271" x2="29883" y2="18750"/>
                        <a14:foregroundMark x1="30664" y1="18490" x2="30664" y2="18490"/>
                        <a14:foregroundMark x1="31250" y1="18490" x2="34961" y2="27083"/>
                        <a14:foregroundMark x1="33203" y1="20573" x2="29102" y2="18490"/>
                        <a14:foregroundMark x1="31641" y1="17969" x2="33984" y2="190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35" t="14063" r="19336" b="14063"/>
          <a:stretch/>
        </p:blipFill>
        <p:spPr>
          <a:xfrm>
            <a:off x="7543016" y="1059718"/>
            <a:ext cx="1911068" cy="167979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471B8BE-F1B9-EC63-09C5-F8C7C4D5E10A}"/>
              </a:ext>
            </a:extLst>
          </p:cNvPr>
          <p:cNvSpPr txBox="1"/>
          <p:nvPr/>
        </p:nvSpPr>
        <p:spPr>
          <a:xfrm>
            <a:off x="7543015" y="2777609"/>
            <a:ext cx="243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DC-DC buck converter</a:t>
            </a:r>
          </a:p>
        </p:txBody>
      </p:sp>
      <p:pic>
        <p:nvPicPr>
          <p:cNvPr id="31" name="Picture 30" descr="A black button with a metal pin&#10;&#10;Description automatically generated">
            <a:extLst>
              <a:ext uri="{FF2B5EF4-FFF2-40B4-BE49-F238E27FC236}">
                <a16:creationId xmlns:a16="http://schemas.microsoft.com/office/drawing/2014/main" id="{8BCFA645-7AE6-2FDB-9E8E-CF1DD6E91A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69375" y1="53333" x2="69583" y2="52708"/>
                        <a14:foregroundMark x1="69583" y1="52917" x2="70000" y2="52917"/>
                        <a14:foregroundMark x1="70417" y1="51667" x2="71042" y2="62292"/>
                        <a14:foregroundMark x1="72500" y1="49375" x2="71875" y2="46875"/>
                        <a14:backgroundMark x1="35000" y1="59792" x2="52292" y2="63958"/>
                        <a14:backgroundMark x1="47917" y1="65833" x2="58125" y2="81667"/>
                        <a14:backgroundMark x1="58125" y1="81667" x2="72292" y2="70625"/>
                        <a14:backgroundMark x1="72292" y1="70625" x2="72292" y2="6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00" t="18958" r="24458" b="31250"/>
          <a:stretch/>
        </p:blipFill>
        <p:spPr>
          <a:xfrm>
            <a:off x="3349996" y="3711060"/>
            <a:ext cx="1672509" cy="16741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D58C8F-C62A-D978-8ACD-BC2BF706E90C}"/>
              </a:ext>
            </a:extLst>
          </p:cNvPr>
          <p:cNvSpPr txBox="1"/>
          <p:nvPr/>
        </p:nvSpPr>
        <p:spPr>
          <a:xfrm>
            <a:off x="426754" y="424934"/>
            <a:ext cx="3041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Power supply and buttons</a:t>
            </a:r>
          </a:p>
        </p:txBody>
      </p:sp>
      <p:pic>
        <p:nvPicPr>
          <p:cNvPr id="5" name="Picture 4" descr="A red button with white text&#10;&#10;Description automatically generated">
            <a:extLst>
              <a:ext uri="{FF2B5EF4-FFF2-40B4-BE49-F238E27FC236}">
                <a16:creationId xmlns:a16="http://schemas.microsoft.com/office/drawing/2014/main" id="{929D05B3-CE8F-07B8-20BA-4471FFF525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61" b="89844" l="5762" r="93750">
                        <a14:foregroundMark x1="17676" y1="28711" x2="7129" y2="40527"/>
                        <a14:foregroundMark x1="7129" y1="40527" x2="5957" y2="48438"/>
                        <a14:foregroundMark x1="5957" y1="48438" x2="6152" y2="48438"/>
                        <a14:foregroundMark x1="16406" y1="31250" x2="10254" y2="31641"/>
                        <a14:foregroundMark x1="9863" y1="33887" x2="9961" y2="31641"/>
                        <a14:foregroundMark x1="56250" y1="30859" x2="56348" y2="30273"/>
                        <a14:foregroundMark x1="85254" y1="17188" x2="90723" y2="32324"/>
                        <a14:foregroundMark x1="93750" y1="33984" x2="90430" y2="25293"/>
                        <a14:backgroundMark x1="11077" y1="38585" x2="11133" y2="39453"/>
                        <a14:backgroundMark x1="10669" y1="32267" x2="10778" y2="33957"/>
                        <a14:backgroundMark x1="11133" y1="39453" x2="11133" y2="394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17" b="17222"/>
          <a:stretch/>
        </p:blipFill>
        <p:spPr>
          <a:xfrm>
            <a:off x="6487480" y="3569913"/>
            <a:ext cx="2273080" cy="1815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7D2D83-7F06-9ED3-1211-DD04FF9BF53F}"/>
              </a:ext>
            </a:extLst>
          </p:cNvPr>
          <p:cNvSpPr txBox="1"/>
          <p:nvPr/>
        </p:nvSpPr>
        <p:spPr>
          <a:xfrm>
            <a:off x="3273788" y="5292209"/>
            <a:ext cx="1824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ON/OFF buttons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52966-EB49-2112-E8BF-953D68EBA260}"/>
              </a:ext>
            </a:extLst>
          </p:cNvPr>
          <p:cNvSpPr txBox="1"/>
          <p:nvPr/>
        </p:nvSpPr>
        <p:spPr>
          <a:xfrm flipH="1">
            <a:off x="6637019" y="5292209"/>
            <a:ext cx="219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Emergency Button</a:t>
            </a:r>
          </a:p>
        </p:txBody>
      </p:sp>
    </p:spTree>
    <p:extLst>
      <p:ext uri="{BB962C8B-B14F-4D97-AF65-F5344CB8AC3E}">
        <p14:creationId xmlns:p14="http://schemas.microsoft.com/office/powerpoint/2010/main" val="10752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0F87-70B6-8D37-BE72-97C6DA4F5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</a:rPr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87425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215</Words>
  <Application>Microsoft Office PowerPoint</Application>
  <PresentationFormat>Widescreen</PresentationFormat>
  <Paragraphs>98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Aldhabi</vt:lpstr>
      <vt:lpstr>Aptos</vt:lpstr>
      <vt:lpstr>Aptos Display</vt:lpstr>
      <vt:lpstr>Arial</vt:lpstr>
      <vt:lpstr>Times New Roman</vt:lpstr>
      <vt:lpstr>Office Theme</vt:lpstr>
      <vt:lpstr>RoboMealMate</vt:lpstr>
      <vt:lpstr>Idea </vt:lpstr>
      <vt:lpstr>Design </vt:lpstr>
      <vt:lpstr>PowerPoint Presentation</vt:lpstr>
      <vt:lpstr>Hardware</vt:lpstr>
      <vt:lpstr>Hardware components </vt:lpstr>
      <vt:lpstr>PowerPoint Presentation</vt:lpstr>
      <vt:lpstr>PowerPoint Presentation</vt:lpstr>
      <vt:lpstr>Software</vt:lpstr>
      <vt:lpstr>ROS (Robot Operating System)</vt:lpstr>
      <vt:lpstr>URDF (Unified Robot Description Format)</vt:lpstr>
      <vt:lpstr>PowerPoint Presentation</vt:lpstr>
      <vt:lpstr>Simulation </vt:lpstr>
      <vt:lpstr>PowerPoint Presentation</vt:lpstr>
      <vt:lpstr>PowerPoint Presentation</vt:lpstr>
      <vt:lpstr>PowerPoint Presentation</vt:lpstr>
      <vt:lpstr>SLAM Toolbox</vt:lpstr>
      <vt:lpstr>PowerPoint Presentation</vt:lpstr>
      <vt:lpstr>Navigation  (Nav 2)</vt:lpstr>
      <vt:lpstr>PowerPoint Presentation</vt:lpstr>
      <vt:lpstr>NAV 2</vt:lpstr>
      <vt:lpstr>PowerPoint Presentation</vt:lpstr>
      <vt:lpstr>Control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Joystick</vt:lpstr>
      <vt:lpstr>PowerPoint Presentation</vt:lpstr>
      <vt:lpstr>PowerPoint Presentation</vt:lpstr>
      <vt:lpstr>Open AI &amp; Google Cloud </vt:lpstr>
      <vt:lpstr>PowerPoint Presentation</vt:lpstr>
      <vt:lpstr>RoboMealMate</vt:lpstr>
      <vt:lpstr>Analysis &amp; Recommendation &amp; Future Work</vt:lpstr>
      <vt:lpstr>Acknowledgment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osama mansour</dc:creator>
  <cp:lastModifiedBy>osama mansour</cp:lastModifiedBy>
  <cp:revision>3</cp:revision>
  <dcterms:created xsi:type="dcterms:W3CDTF">2025-02-01T02:50:45Z</dcterms:created>
  <dcterms:modified xsi:type="dcterms:W3CDTF">2025-02-03T18:56:18Z</dcterms:modified>
</cp:coreProperties>
</file>