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theme/theme5.xml" ContentType="application/vnd.openxmlformats-officedocument.theme+xml"/>
  <Override PartName="/ppt/slideLayouts/slideLayout57.xml" ContentType="application/vnd.openxmlformats-officedocument.presentationml.slideLayout+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s/slide9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77.xml" ContentType="application/vnd.openxmlformats-officedocument.presentationml.slide+xml"/>
  <Override PartName="/ppt/slides/slide88.xml" ContentType="application/vnd.openxmlformats-officedocument.presentationml.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diagrams/drawing3.xml" ContentType="application/vnd.ms-office.drawingml.diagramDrawing+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diagrams/quickStyle3.xml" ContentType="application/vnd.openxmlformats-officedocument.drawingml.diagramStyl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Masters/slideMaster5.xml" ContentType="application/vnd.openxmlformats-officedocument.presentationml.slideMaster+xml"/>
  <Override PartName="/ppt/slides/slide49.xml" ContentType="application/vnd.openxmlformats-officedocument.presentationml.slide+xml"/>
  <Override PartName="/ppt/slides/slide96.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diagrams/colors1.xml" ContentType="application/vnd.openxmlformats-officedocument.drawingml.diagramColors+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115.xml" ContentType="application/vnd.openxmlformats-officedocument.presentationml.slideLayout+xml"/>
  <Override PartName="/ppt/slides/slide41.xml" ContentType="application/vnd.openxmlformats-officedocument.presentationml.slide+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diagrams/layout3.xml" ContentType="application/vnd.openxmlformats-officedocument.drawingml.diagramLayout+xml"/>
  <Override PartName="/ppt/slideMasters/slideMaster6.xml" ContentType="application/vnd.openxmlformats-officedocument.presentationml.slideMaster+xml"/>
  <Override PartName="/ppt/slides/slide79.xml" ContentType="application/vnd.openxmlformats-officedocument.presentationml.slide+xml"/>
  <Override PartName="/ppt/slides/slide109.xml" ContentType="application/vnd.openxmlformats-officedocument.presentationml.slide+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slides/slide98.xml" ContentType="application/vnd.openxmlformats-officedocument.presentationml.slide+xml"/>
  <Override PartName="/ppt/slides/slide117.xml" ContentType="application/vnd.openxmlformats-officedocument.presentationml.slide+xml"/>
  <Override PartName="/ppt/theme/theme9.xml" ContentType="application/vnd.openxmlformats-officedocument.theme+xml"/>
  <Override PartName="/ppt/theme/theme13.xml" ContentType="application/vnd.openxmlformats-officedocument.them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s/slide118.xml" ContentType="application/vnd.openxmlformats-officedocument.presentationml.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s/slide48.xml" ContentType="application/vnd.openxmlformats-officedocument.presentationml.slide+xml"/>
  <Override PartName="/ppt/slides/slide95.xml" ContentType="application/vnd.openxmlformats-officedocument.presentationml.slide+xml"/>
  <Override PartName="/ppt/slideLayouts/slideLayout58.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s/slide40.xml" ContentType="application/vnd.openxmlformats-officedocument.presentationml.slide+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diagrams/layout2.xml" ContentType="application/vnd.openxmlformats-officedocument.drawingml.diagramLayout+xml"/>
  <Override PartName="/ppt/slides/slide89.xml" ContentType="application/vnd.openxmlformats-officedocument.presentationml.slide+xml"/>
  <Override PartName="/ppt/slideLayouts/slideLayout99.xml" ContentType="application/vnd.openxmlformats-officedocument.presentationml.slideLayout+xml"/>
  <Override PartName="/ppt/diagrams/data3.xml" ContentType="application/vnd.openxmlformats-officedocument.drawingml.diagramData+xml"/>
  <Override PartName="/ppt/slides/slide78.xml" ContentType="application/vnd.openxmlformats-officedocument.presentationml.slide+xml"/>
  <Override PartName="/ppt/slides/slide115.xml" ContentType="application/vnd.openxmlformats-officedocument.presentationml.slide+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s/slide34.xml" ContentType="application/vnd.openxmlformats-officedocument.presentationml.slide+xml"/>
  <Override PartName="/ppt/slides/slide81.xml" ContentType="application/vnd.openxmlformats-officedocument.presentationml.slide+xml"/>
  <Override PartName="/ppt/slideLayouts/slideLayout44.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6">
  <p:sldMasterIdLst>
    <p:sldMasterId id="2147483648" r:id="rId1"/>
    <p:sldMasterId id="2147483660" r:id="rId2"/>
    <p:sldMasterId id="2147483672" r:id="rId3"/>
    <p:sldMasterId id="2147483708" r:id="rId4"/>
    <p:sldMasterId id="2147483732" r:id="rId5"/>
    <p:sldMasterId id="2147483888" r:id="rId6"/>
    <p:sldMasterId id="2147483900" r:id="rId7"/>
    <p:sldMasterId id="2147483912" r:id="rId8"/>
    <p:sldMasterId id="2147483924" r:id="rId9"/>
    <p:sldMasterId id="2147483936" r:id="rId10"/>
    <p:sldMasterId id="2147483948" r:id="rId11"/>
    <p:sldMasterId id="2147483960" r:id="rId12"/>
  </p:sldMasterIdLst>
  <p:notesMasterIdLst>
    <p:notesMasterId r:id="rId135"/>
  </p:notesMasterIdLst>
  <p:sldIdLst>
    <p:sldId id="299" r:id="rId13"/>
    <p:sldId id="256" r:id="rId14"/>
    <p:sldId id="271" r:id="rId15"/>
    <p:sldId id="272" r:id="rId16"/>
    <p:sldId id="377" r:id="rId17"/>
    <p:sldId id="257" r:id="rId18"/>
    <p:sldId id="258" r:id="rId19"/>
    <p:sldId id="269" r:id="rId20"/>
    <p:sldId id="301" r:id="rId21"/>
    <p:sldId id="302" r:id="rId22"/>
    <p:sldId id="311" r:id="rId23"/>
    <p:sldId id="312" r:id="rId24"/>
    <p:sldId id="313" r:id="rId25"/>
    <p:sldId id="314" r:id="rId26"/>
    <p:sldId id="378" r:id="rId27"/>
    <p:sldId id="379" r:id="rId28"/>
    <p:sldId id="396" r:id="rId29"/>
    <p:sldId id="397" r:id="rId30"/>
    <p:sldId id="398" r:id="rId31"/>
    <p:sldId id="399" r:id="rId32"/>
    <p:sldId id="401" r:id="rId33"/>
    <p:sldId id="322" r:id="rId34"/>
    <p:sldId id="402" r:id="rId35"/>
    <p:sldId id="403" r:id="rId36"/>
    <p:sldId id="380" r:id="rId37"/>
    <p:sldId id="381" r:id="rId38"/>
    <p:sldId id="391" r:id="rId39"/>
    <p:sldId id="382" r:id="rId40"/>
    <p:sldId id="383" r:id="rId41"/>
    <p:sldId id="392" r:id="rId42"/>
    <p:sldId id="384" r:id="rId43"/>
    <p:sldId id="385" r:id="rId44"/>
    <p:sldId id="393" r:id="rId45"/>
    <p:sldId id="386" r:id="rId46"/>
    <p:sldId id="394" r:id="rId47"/>
    <p:sldId id="395" r:id="rId48"/>
    <p:sldId id="388" r:id="rId49"/>
    <p:sldId id="389" r:id="rId50"/>
    <p:sldId id="387" r:id="rId51"/>
    <p:sldId id="282" r:id="rId52"/>
    <p:sldId id="283" r:id="rId53"/>
    <p:sldId id="286" r:id="rId54"/>
    <p:sldId id="351" r:id="rId55"/>
    <p:sldId id="352" r:id="rId56"/>
    <p:sldId id="285" r:id="rId57"/>
    <p:sldId id="294" r:id="rId58"/>
    <p:sldId id="295" r:id="rId59"/>
    <p:sldId id="297" r:id="rId60"/>
    <p:sldId id="298" r:id="rId61"/>
    <p:sldId id="296" r:id="rId62"/>
    <p:sldId id="425" r:id="rId63"/>
    <p:sldId id="404" r:id="rId64"/>
    <p:sldId id="323" r:id="rId65"/>
    <p:sldId id="406" r:id="rId66"/>
    <p:sldId id="407" r:id="rId67"/>
    <p:sldId id="409" r:id="rId68"/>
    <p:sldId id="410" r:id="rId69"/>
    <p:sldId id="405" r:id="rId70"/>
    <p:sldId id="411" r:id="rId71"/>
    <p:sldId id="412" r:id="rId72"/>
    <p:sldId id="413" r:id="rId73"/>
    <p:sldId id="414" r:id="rId74"/>
    <p:sldId id="415" r:id="rId75"/>
    <p:sldId id="416" r:id="rId76"/>
    <p:sldId id="417" r:id="rId77"/>
    <p:sldId id="324" r:id="rId78"/>
    <p:sldId id="325" r:id="rId79"/>
    <p:sldId id="326" r:id="rId80"/>
    <p:sldId id="327" r:id="rId81"/>
    <p:sldId id="328" r:id="rId82"/>
    <p:sldId id="329" r:id="rId83"/>
    <p:sldId id="330" r:id="rId84"/>
    <p:sldId id="331" r:id="rId85"/>
    <p:sldId id="333" r:id="rId86"/>
    <p:sldId id="334" r:id="rId87"/>
    <p:sldId id="335" r:id="rId88"/>
    <p:sldId id="421" r:id="rId89"/>
    <p:sldId id="418" r:id="rId90"/>
    <p:sldId id="419" r:id="rId91"/>
    <p:sldId id="420" r:id="rId92"/>
    <p:sldId id="422" r:id="rId93"/>
    <p:sldId id="423" r:id="rId94"/>
    <p:sldId id="424" r:id="rId95"/>
    <p:sldId id="426" r:id="rId96"/>
    <p:sldId id="455" r:id="rId97"/>
    <p:sldId id="427" r:id="rId98"/>
    <p:sldId id="428" r:id="rId99"/>
    <p:sldId id="429" r:id="rId100"/>
    <p:sldId id="430" r:id="rId101"/>
    <p:sldId id="431" r:id="rId102"/>
    <p:sldId id="432" r:id="rId103"/>
    <p:sldId id="433" r:id="rId104"/>
    <p:sldId id="456" r:id="rId105"/>
    <p:sldId id="434" r:id="rId106"/>
    <p:sldId id="435" r:id="rId107"/>
    <p:sldId id="436" r:id="rId108"/>
    <p:sldId id="437" r:id="rId109"/>
    <p:sldId id="438" r:id="rId110"/>
    <p:sldId id="457" r:id="rId111"/>
    <p:sldId id="439" r:id="rId112"/>
    <p:sldId id="440" r:id="rId113"/>
    <p:sldId id="441" r:id="rId114"/>
    <p:sldId id="442" r:id="rId115"/>
    <p:sldId id="443" r:id="rId116"/>
    <p:sldId id="458" r:id="rId117"/>
    <p:sldId id="444" r:id="rId118"/>
    <p:sldId id="445" r:id="rId119"/>
    <p:sldId id="446" r:id="rId120"/>
    <p:sldId id="447" r:id="rId121"/>
    <p:sldId id="448" r:id="rId122"/>
    <p:sldId id="459" r:id="rId123"/>
    <p:sldId id="449" r:id="rId124"/>
    <p:sldId id="450" r:id="rId125"/>
    <p:sldId id="460" r:id="rId126"/>
    <p:sldId id="451" r:id="rId127"/>
    <p:sldId id="461" r:id="rId128"/>
    <p:sldId id="462" r:id="rId129"/>
    <p:sldId id="463" r:id="rId130"/>
    <p:sldId id="464" r:id="rId131"/>
    <p:sldId id="453" r:id="rId132"/>
    <p:sldId id="370" r:id="rId133"/>
    <p:sldId id="454" r:id="rId1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864" autoAdjust="0"/>
    <p:restoredTop sz="94660"/>
  </p:normalViewPr>
  <p:slideViewPr>
    <p:cSldViewPr>
      <p:cViewPr varScale="1">
        <p:scale>
          <a:sx n="83" d="100"/>
          <a:sy n="83" d="100"/>
        </p:scale>
        <p:origin x="-1493"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14.xml"/><Relationship Id="rId117" Type="http://schemas.openxmlformats.org/officeDocument/2006/relationships/slide" Target="slides/slide105.xml"/><Relationship Id="rId21" Type="http://schemas.openxmlformats.org/officeDocument/2006/relationships/slide" Target="slides/slide9.xml"/><Relationship Id="rId42" Type="http://schemas.openxmlformats.org/officeDocument/2006/relationships/slide" Target="slides/slide30.xml"/><Relationship Id="rId47" Type="http://schemas.openxmlformats.org/officeDocument/2006/relationships/slide" Target="slides/slide35.xml"/><Relationship Id="rId63" Type="http://schemas.openxmlformats.org/officeDocument/2006/relationships/slide" Target="slides/slide51.xml"/><Relationship Id="rId68" Type="http://schemas.openxmlformats.org/officeDocument/2006/relationships/slide" Target="slides/slide56.xml"/><Relationship Id="rId84" Type="http://schemas.openxmlformats.org/officeDocument/2006/relationships/slide" Target="slides/slide72.xml"/><Relationship Id="rId89" Type="http://schemas.openxmlformats.org/officeDocument/2006/relationships/slide" Target="slides/slide77.xml"/><Relationship Id="rId112" Type="http://schemas.openxmlformats.org/officeDocument/2006/relationships/slide" Target="slides/slide100.xml"/><Relationship Id="rId133" Type="http://schemas.openxmlformats.org/officeDocument/2006/relationships/slide" Target="slides/slide121.xml"/><Relationship Id="rId138" Type="http://schemas.openxmlformats.org/officeDocument/2006/relationships/theme" Target="theme/theme1.xml"/><Relationship Id="rId16" Type="http://schemas.openxmlformats.org/officeDocument/2006/relationships/slide" Target="slides/slide4.xml"/><Relationship Id="rId107" Type="http://schemas.openxmlformats.org/officeDocument/2006/relationships/slide" Target="slides/slide95.xml"/><Relationship Id="rId11" Type="http://schemas.openxmlformats.org/officeDocument/2006/relationships/slideMaster" Target="slideMasters/slideMaster11.xml"/><Relationship Id="rId32" Type="http://schemas.openxmlformats.org/officeDocument/2006/relationships/slide" Target="slides/slide20.xml"/><Relationship Id="rId37" Type="http://schemas.openxmlformats.org/officeDocument/2006/relationships/slide" Target="slides/slide25.xml"/><Relationship Id="rId53" Type="http://schemas.openxmlformats.org/officeDocument/2006/relationships/slide" Target="slides/slide41.xml"/><Relationship Id="rId58" Type="http://schemas.openxmlformats.org/officeDocument/2006/relationships/slide" Target="slides/slide46.xml"/><Relationship Id="rId74" Type="http://schemas.openxmlformats.org/officeDocument/2006/relationships/slide" Target="slides/slide62.xml"/><Relationship Id="rId79" Type="http://schemas.openxmlformats.org/officeDocument/2006/relationships/slide" Target="slides/slide67.xml"/><Relationship Id="rId102" Type="http://schemas.openxmlformats.org/officeDocument/2006/relationships/slide" Target="slides/slide90.xml"/><Relationship Id="rId123" Type="http://schemas.openxmlformats.org/officeDocument/2006/relationships/slide" Target="slides/slide111.xml"/><Relationship Id="rId128" Type="http://schemas.openxmlformats.org/officeDocument/2006/relationships/slide" Target="slides/slide116.xml"/><Relationship Id="rId5" Type="http://schemas.openxmlformats.org/officeDocument/2006/relationships/slideMaster" Target="slideMasters/slideMaster5.xml"/><Relationship Id="rId90" Type="http://schemas.openxmlformats.org/officeDocument/2006/relationships/slide" Target="slides/slide78.xml"/><Relationship Id="rId95" Type="http://schemas.openxmlformats.org/officeDocument/2006/relationships/slide" Target="slides/slide83.xml"/><Relationship Id="rId22" Type="http://schemas.openxmlformats.org/officeDocument/2006/relationships/slide" Target="slides/slide10.xml"/><Relationship Id="rId27" Type="http://schemas.openxmlformats.org/officeDocument/2006/relationships/slide" Target="slides/slide15.xml"/><Relationship Id="rId43" Type="http://schemas.openxmlformats.org/officeDocument/2006/relationships/slide" Target="slides/slide31.xml"/><Relationship Id="rId48" Type="http://schemas.openxmlformats.org/officeDocument/2006/relationships/slide" Target="slides/slide36.xml"/><Relationship Id="rId64" Type="http://schemas.openxmlformats.org/officeDocument/2006/relationships/slide" Target="slides/slide52.xml"/><Relationship Id="rId69" Type="http://schemas.openxmlformats.org/officeDocument/2006/relationships/slide" Target="slides/slide57.xml"/><Relationship Id="rId113" Type="http://schemas.openxmlformats.org/officeDocument/2006/relationships/slide" Target="slides/slide101.xml"/><Relationship Id="rId118" Type="http://schemas.openxmlformats.org/officeDocument/2006/relationships/slide" Target="slides/slide106.xml"/><Relationship Id="rId134" Type="http://schemas.openxmlformats.org/officeDocument/2006/relationships/slide" Target="slides/slide122.xml"/><Relationship Id="rId139"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39.xml"/><Relationship Id="rId72" Type="http://schemas.openxmlformats.org/officeDocument/2006/relationships/slide" Target="slides/slide60.xml"/><Relationship Id="rId80" Type="http://schemas.openxmlformats.org/officeDocument/2006/relationships/slide" Target="slides/slide68.xml"/><Relationship Id="rId85" Type="http://schemas.openxmlformats.org/officeDocument/2006/relationships/slide" Target="slides/slide73.xml"/><Relationship Id="rId93" Type="http://schemas.openxmlformats.org/officeDocument/2006/relationships/slide" Target="slides/slide81.xml"/><Relationship Id="rId98" Type="http://schemas.openxmlformats.org/officeDocument/2006/relationships/slide" Target="slides/slide86.xml"/><Relationship Id="rId121" Type="http://schemas.openxmlformats.org/officeDocument/2006/relationships/slide" Target="slides/slide109.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slide" Target="slides/slide55.xml"/><Relationship Id="rId103" Type="http://schemas.openxmlformats.org/officeDocument/2006/relationships/slide" Target="slides/slide91.xml"/><Relationship Id="rId108" Type="http://schemas.openxmlformats.org/officeDocument/2006/relationships/slide" Target="slides/slide96.xml"/><Relationship Id="rId116" Type="http://schemas.openxmlformats.org/officeDocument/2006/relationships/slide" Target="slides/slide104.xml"/><Relationship Id="rId124" Type="http://schemas.openxmlformats.org/officeDocument/2006/relationships/slide" Target="slides/slide112.xml"/><Relationship Id="rId129" Type="http://schemas.openxmlformats.org/officeDocument/2006/relationships/slide" Target="slides/slide117.xml"/><Relationship Id="rId137" Type="http://schemas.openxmlformats.org/officeDocument/2006/relationships/viewProps" Target="viewProps.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70" Type="http://schemas.openxmlformats.org/officeDocument/2006/relationships/slide" Target="slides/slide58.xml"/><Relationship Id="rId75" Type="http://schemas.openxmlformats.org/officeDocument/2006/relationships/slide" Target="slides/slide63.xml"/><Relationship Id="rId83" Type="http://schemas.openxmlformats.org/officeDocument/2006/relationships/slide" Target="slides/slide71.xml"/><Relationship Id="rId88" Type="http://schemas.openxmlformats.org/officeDocument/2006/relationships/slide" Target="slides/slide76.xml"/><Relationship Id="rId91" Type="http://schemas.openxmlformats.org/officeDocument/2006/relationships/slide" Target="slides/slide79.xml"/><Relationship Id="rId96" Type="http://schemas.openxmlformats.org/officeDocument/2006/relationships/slide" Target="slides/slide84.xml"/><Relationship Id="rId111" Type="http://schemas.openxmlformats.org/officeDocument/2006/relationships/slide" Target="slides/slide99.xml"/><Relationship Id="rId132" Type="http://schemas.openxmlformats.org/officeDocument/2006/relationships/slide" Target="slides/slide1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106" Type="http://schemas.openxmlformats.org/officeDocument/2006/relationships/slide" Target="slides/slide94.xml"/><Relationship Id="rId114" Type="http://schemas.openxmlformats.org/officeDocument/2006/relationships/slide" Target="slides/slide102.xml"/><Relationship Id="rId119" Type="http://schemas.openxmlformats.org/officeDocument/2006/relationships/slide" Target="slides/slide107.xml"/><Relationship Id="rId127" Type="http://schemas.openxmlformats.org/officeDocument/2006/relationships/slide" Target="slides/slide115.xml"/><Relationship Id="rId10" Type="http://schemas.openxmlformats.org/officeDocument/2006/relationships/slideMaster" Target="slideMasters/slideMaster10.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slide" Target="slides/slide53.xml"/><Relationship Id="rId73" Type="http://schemas.openxmlformats.org/officeDocument/2006/relationships/slide" Target="slides/slide61.xml"/><Relationship Id="rId78" Type="http://schemas.openxmlformats.org/officeDocument/2006/relationships/slide" Target="slides/slide66.xml"/><Relationship Id="rId81" Type="http://schemas.openxmlformats.org/officeDocument/2006/relationships/slide" Target="slides/slide69.xml"/><Relationship Id="rId86" Type="http://schemas.openxmlformats.org/officeDocument/2006/relationships/slide" Target="slides/slide74.xml"/><Relationship Id="rId94" Type="http://schemas.openxmlformats.org/officeDocument/2006/relationships/slide" Target="slides/slide82.xml"/><Relationship Id="rId99" Type="http://schemas.openxmlformats.org/officeDocument/2006/relationships/slide" Target="slides/slide87.xml"/><Relationship Id="rId101" Type="http://schemas.openxmlformats.org/officeDocument/2006/relationships/slide" Target="slides/slide89.xml"/><Relationship Id="rId122" Type="http://schemas.openxmlformats.org/officeDocument/2006/relationships/slide" Target="slides/slide110.xml"/><Relationship Id="rId130" Type="http://schemas.openxmlformats.org/officeDocument/2006/relationships/slide" Target="slides/slide118.xml"/><Relationship Id="rId135"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1.xml"/><Relationship Id="rId18" Type="http://schemas.openxmlformats.org/officeDocument/2006/relationships/slide" Target="slides/slide6.xml"/><Relationship Id="rId39" Type="http://schemas.openxmlformats.org/officeDocument/2006/relationships/slide" Target="slides/slide27.xml"/><Relationship Id="rId109" Type="http://schemas.openxmlformats.org/officeDocument/2006/relationships/slide" Target="slides/slide97.xml"/><Relationship Id="rId34" Type="http://schemas.openxmlformats.org/officeDocument/2006/relationships/slide" Target="slides/slide22.xml"/><Relationship Id="rId50" Type="http://schemas.openxmlformats.org/officeDocument/2006/relationships/slide" Target="slides/slide38.xml"/><Relationship Id="rId55" Type="http://schemas.openxmlformats.org/officeDocument/2006/relationships/slide" Target="slides/slide43.xml"/><Relationship Id="rId76" Type="http://schemas.openxmlformats.org/officeDocument/2006/relationships/slide" Target="slides/slide64.xml"/><Relationship Id="rId97" Type="http://schemas.openxmlformats.org/officeDocument/2006/relationships/slide" Target="slides/slide85.xml"/><Relationship Id="rId104" Type="http://schemas.openxmlformats.org/officeDocument/2006/relationships/slide" Target="slides/slide92.xml"/><Relationship Id="rId120" Type="http://schemas.openxmlformats.org/officeDocument/2006/relationships/slide" Target="slides/slide108.xml"/><Relationship Id="rId125" Type="http://schemas.openxmlformats.org/officeDocument/2006/relationships/slide" Target="slides/slide113.xml"/><Relationship Id="rId7" Type="http://schemas.openxmlformats.org/officeDocument/2006/relationships/slideMaster" Target="slideMasters/slideMaster7.xml"/><Relationship Id="rId71" Type="http://schemas.openxmlformats.org/officeDocument/2006/relationships/slide" Target="slides/slide59.xml"/><Relationship Id="rId92" Type="http://schemas.openxmlformats.org/officeDocument/2006/relationships/slide" Target="slides/slide80.xml"/><Relationship Id="rId2" Type="http://schemas.openxmlformats.org/officeDocument/2006/relationships/slideMaster" Target="slideMasters/slideMaster2.xml"/><Relationship Id="rId29" Type="http://schemas.openxmlformats.org/officeDocument/2006/relationships/slide" Target="slides/slide17.xml"/><Relationship Id="rId24" Type="http://schemas.openxmlformats.org/officeDocument/2006/relationships/slide" Target="slides/slide12.xml"/><Relationship Id="rId40" Type="http://schemas.openxmlformats.org/officeDocument/2006/relationships/slide" Target="slides/slide28.xml"/><Relationship Id="rId45" Type="http://schemas.openxmlformats.org/officeDocument/2006/relationships/slide" Target="slides/slide33.xml"/><Relationship Id="rId66" Type="http://schemas.openxmlformats.org/officeDocument/2006/relationships/slide" Target="slides/slide54.xml"/><Relationship Id="rId87" Type="http://schemas.openxmlformats.org/officeDocument/2006/relationships/slide" Target="slides/slide75.xml"/><Relationship Id="rId110" Type="http://schemas.openxmlformats.org/officeDocument/2006/relationships/slide" Target="slides/slide98.xml"/><Relationship Id="rId115" Type="http://schemas.openxmlformats.org/officeDocument/2006/relationships/slide" Target="slides/slide103.xml"/><Relationship Id="rId131" Type="http://schemas.openxmlformats.org/officeDocument/2006/relationships/slide" Target="slides/slide119.xml"/><Relationship Id="rId136" Type="http://schemas.openxmlformats.org/officeDocument/2006/relationships/presProps" Target="presProps.xml"/><Relationship Id="rId61" Type="http://schemas.openxmlformats.org/officeDocument/2006/relationships/slide" Target="slides/slide49.xml"/><Relationship Id="rId82" Type="http://schemas.openxmlformats.org/officeDocument/2006/relationships/slide" Target="slides/slide70.xml"/><Relationship Id="rId19" Type="http://schemas.openxmlformats.org/officeDocument/2006/relationships/slide" Target="slides/slide7.xml"/><Relationship Id="rId14" Type="http://schemas.openxmlformats.org/officeDocument/2006/relationships/slide" Target="slides/slide2.xml"/><Relationship Id="rId30" Type="http://schemas.openxmlformats.org/officeDocument/2006/relationships/slide" Target="slides/slide18.xml"/><Relationship Id="rId35" Type="http://schemas.openxmlformats.org/officeDocument/2006/relationships/slide" Target="slides/slide23.xml"/><Relationship Id="rId56" Type="http://schemas.openxmlformats.org/officeDocument/2006/relationships/slide" Target="slides/slide44.xml"/><Relationship Id="rId77" Type="http://schemas.openxmlformats.org/officeDocument/2006/relationships/slide" Target="slides/slide65.xml"/><Relationship Id="rId100" Type="http://schemas.openxmlformats.org/officeDocument/2006/relationships/slide" Target="slides/slide88.xml"/><Relationship Id="rId105" Type="http://schemas.openxmlformats.org/officeDocument/2006/relationships/slide" Target="slides/slide93.xml"/><Relationship Id="rId126" Type="http://schemas.openxmlformats.org/officeDocument/2006/relationships/slide" Target="slides/slide114.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CC9CC7-A487-4FF2-8202-9C38E8B2E5E7}" type="doc">
      <dgm:prSet loTypeId="urn:microsoft.com/office/officeart/2005/8/layout/chevron1" loCatId="process" qsTypeId="urn:microsoft.com/office/officeart/2005/8/quickstyle/simple1" qsCatId="simple" csTypeId="urn:microsoft.com/office/officeart/2005/8/colors/colorful3" csCatId="colorful" phldr="1"/>
      <dgm:spPr/>
    </dgm:pt>
    <dgm:pt modelId="{F7B62F1C-2EEB-4824-A7C7-71970FF3BE7D}">
      <dgm:prSet phldrT="[Text]" custT="1"/>
      <dgm:spPr>
        <a:solidFill>
          <a:srgbClr val="66FF66"/>
        </a:solidFill>
      </dgm:spPr>
      <dgm:t>
        <a:bodyPr/>
        <a:lstStyle/>
        <a:p>
          <a:endParaRPr lang="en-US" sz="2000" dirty="0">
            <a:solidFill>
              <a:schemeClr val="tx1"/>
            </a:solidFill>
          </a:endParaRPr>
        </a:p>
      </dgm:t>
    </dgm:pt>
    <dgm:pt modelId="{5F4F6FF5-6C6F-4222-ABCE-DB71027DB6CB}" type="parTrans" cxnId="{A486B4A4-8DA8-4C86-9FD5-7CC3E83A4B85}">
      <dgm:prSet/>
      <dgm:spPr/>
      <dgm:t>
        <a:bodyPr/>
        <a:lstStyle/>
        <a:p>
          <a:endParaRPr lang="en-US"/>
        </a:p>
      </dgm:t>
    </dgm:pt>
    <dgm:pt modelId="{F9BD0ABB-195C-4A9D-A19F-BFD9DCD3F05A}" type="sibTrans" cxnId="{A486B4A4-8DA8-4C86-9FD5-7CC3E83A4B85}">
      <dgm:prSet/>
      <dgm:spPr/>
      <dgm:t>
        <a:bodyPr/>
        <a:lstStyle/>
        <a:p>
          <a:endParaRPr lang="en-US"/>
        </a:p>
      </dgm:t>
    </dgm:pt>
    <dgm:pt modelId="{4A878287-5413-446A-822D-BACF5B0DD7DD}">
      <dgm:prSet phldrT="[Text]" custT="1"/>
      <dgm:spPr>
        <a:solidFill>
          <a:srgbClr val="FFFF66"/>
        </a:solidFill>
      </dgm:spPr>
      <dgm:t>
        <a:bodyPr/>
        <a:lstStyle/>
        <a:p>
          <a:r>
            <a:rPr lang="en-US" sz="2000" dirty="0" err="1" smtClean="0">
              <a:solidFill>
                <a:schemeClr val="tx1"/>
              </a:solidFill>
              <a:latin typeface="Times New Roman" panose="02020603050405020304" pitchFamily="18" charset="0"/>
              <a:cs typeface="Times New Roman" panose="02020603050405020304" pitchFamily="18" charset="0"/>
            </a:rPr>
            <a:t>F</a:t>
          </a:r>
          <a:r>
            <a:rPr lang="en-US" sz="2000" baseline="-25000" dirty="0" err="1" smtClean="0">
              <a:solidFill>
                <a:schemeClr val="tx1"/>
              </a:solidFill>
              <a:latin typeface="Times New Roman" panose="02020603050405020304" pitchFamily="18" charset="0"/>
              <a:cs typeface="Times New Roman" panose="02020603050405020304" pitchFamily="18" charset="0"/>
            </a:rPr>
            <a:t>v</a:t>
          </a:r>
          <a:r>
            <a:rPr lang="en-US" sz="2000" dirty="0" smtClean="0">
              <a:solidFill>
                <a:schemeClr val="tx1"/>
              </a:solidFill>
              <a:latin typeface="Times New Roman" panose="02020603050405020304" pitchFamily="18" charset="0"/>
              <a:cs typeface="Times New Roman" panose="02020603050405020304" pitchFamily="18" charset="0"/>
            </a:rPr>
            <a:t>=1</a:t>
          </a:r>
          <a:endParaRPr lang="en-US" sz="2000" dirty="0">
            <a:solidFill>
              <a:schemeClr val="tx1"/>
            </a:solidFill>
          </a:endParaRPr>
        </a:p>
      </dgm:t>
    </dgm:pt>
    <dgm:pt modelId="{EFF214FE-6538-4CDD-A169-C06BFF3DF138}" type="parTrans" cxnId="{8CAE8840-49AC-45C7-BDC5-149DBFE4538D}">
      <dgm:prSet/>
      <dgm:spPr/>
      <dgm:t>
        <a:bodyPr/>
        <a:lstStyle/>
        <a:p>
          <a:endParaRPr lang="en-US"/>
        </a:p>
      </dgm:t>
    </dgm:pt>
    <dgm:pt modelId="{5C78D2A7-EFA8-4261-9E7B-DC41C299FB30}" type="sibTrans" cxnId="{8CAE8840-49AC-45C7-BDC5-149DBFE4538D}">
      <dgm:prSet/>
      <dgm:spPr/>
      <dgm:t>
        <a:bodyPr/>
        <a:lstStyle/>
        <a:p>
          <a:endParaRPr lang="en-US"/>
        </a:p>
      </dgm:t>
    </dgm:pt>
    <dgm:pt modelId="{674BDA3A-2B14-456E-9EE9-8B743AF644F9}">
      <dgm:prSet phldrT="[Text]" custT="1"/>
      <dgm:spPr>
        <a:solidFill>
          <a:srgbClr val="FF9966"/>
        </a:solidFill>
      </dgm:spPr>
      <dgm:t>
        <a:bodyPr/>
        <a:lstStyle/>
        <a:p>
          <a:r>
            <a:rPr lang="en-US" sz="2400" dirty="0">
              <a:solidFill>
                <a:schemeClr val="tx1"/>
              </a:solidFill>
              <a:latin typeface="Times New Roman" panose="02020603050405020304" pitchFamily="18" charset="0"/>
              <a:cs typeface="Times New Roman" panose="02020603050405020304" pitchFamily="18" charset="0"/>
            </a:rPr>
            <a:t>S</a:t>
          </a:r>
          <a:r>
            <a:rPr lang="en-US" sz="2400" baseline="-25000" dirty="0">
              <a:solidFill>
                <a:schemeClr val="tx1"/>
              </a:solidFill>
              <a:latin typeface="Times New Roman" panose="02020603050405020304" pitchFamily="18" charset="0"/>
              <a:cs typeface="Times New Roman" panose="02020603050405020304" pitchFamily="18" charset="0"/>
            </a:rPr>
            <a:t>M1</a:t>
          </a:r>
          <a:r>
            <a:rPr lang="en-US" sz="2400" dirty="0">
              <a:solidFill>
                <a:schemeClr val="tx1"/>
              </a:solidFill>
              <a:latin typeface="Times New Roman" panose="02020603050405020304" pitchFamily="18" charset="0"/>
              <a:cs typeface="Times New Roman" panose="02020603050405020304" pitchFamily="18" charset="0"/>
            </a:rPr>
            <a:t> = </a:t>
          </a:r>
          <a:r>
            <a:rPr lang="en-US" sz="2400" dirty="0" smtClean="0">
              <a:solidFill>
                <a:schemeClr val="tx1"/>
              </a:solidFill>
              <a:latin typeface="Times New Roman" panose="02020603050405020304" pitchFamily="18" charset="0"/>
              <a:cs typeface="Times New Roman" panose="02020603050405020304" pitchFamily="18" charset="0"/>
            </a:rPr>
            <a:t>0.25</a:t>
          </a:r>
          <a:endParaRPr lang="en-US" sz="2400" dirty="0">
            <a:solidFill>
              <a:schemeClr val="tx1"/>
            </a:solidFill>
            <a:latin typeface="Times New Roman" panose="02020603050405020304" pitchFamily="18" charset="0"/>
            <a:cs typeface="Times New Roman" panose="02020603050405020304" pitchFamily="18" charset="0"/>
          </a:endParaRPr>
        </a:p>
      </dgm:t>
    </dgm:pt>
    <dgm:pt modelId="{042AA810-43DA-4994-B0FE-0088E81A0230}" type="parTrans" cxnId="{3FD18890-3AB0-404F-9BC6-685FB3F87DFD}">
      <dgm:prSet/>
      <dgm:spPr/>
      <dgm:t>
        <a:bodyPr/>
        <a:lstStyle/>
        <a:p>
          <a:endParaRPr lang="en-US"/>
        </a:p>
      </dgm:t>
    </dgm:pt>
    <dgm:pt modelId="{72D01BC6-E707-4434-865B-9E972EBC84E9}" type="sibTrans" cxnId="{3FD18890-3AB0-404F-9BC6-685FB3F87DFD}">
      <dgm:prSet/>
      <dgm:spPr/>
      <dgm:t>
        <a:bodyPr/>
        <a:lstStyle/>
        <a:p>
          <a:endParaRPr lang="en-US"/>
        </a:p>
      </dgm:t>
    </dgm:pt>
    <dgm:pt modelId="{2B1F1399-20A2-4D4A-9446-A7EE18030859}">
      <dgm:prSet phldrT="[Text]" custT="1"/>
      <dgm:spPr>
        <a:solidFill>
          <a:srgbClr val="66FFFF"/>
        </a:solidFill>
      </dgm:spPr>
      <dgm:t>
        <a:bodyPr/>
        <a:lstStyle/>
        <a:p>
          <a:r>
            <a:rPr lang="en-US" sz="3000" dirty="0">
              <a:solidFill>
                <a:schemeClr val="tx1"/>
              </a:solidFill>
              <a:latin typeface="Times New Roman" panose="02020603050405020304" pitchFamily="18" charset="0"/>
              <a:cs typeface="Times New Roman" panose="02020603050405020304" pitchFamily="18" charset="0"/>
            </a:rPr>
            <a:t>S</a:t>
          </a:r>
          <a:r>
            <a:rPr lang="en-US" sz="3000" baseline="-25000" dirty="0">
              <a:solidFill>
                <a:schemeClr val="tx1"/>
              </a:solidFill>
              <a:latin typeface="Times New Roman" panose="02020603050405020304" pitchFamily="18" charset="0"/>
              <a:cs typeface="Times New Roman" panose="02020603050405020304" pitchFamily="18" charset="0"/>
            </a:rPr>
            <a:t>D1</a:t>
          </a:r>
          <a:r>
            <a:rPr lang="en-US" sz="3000" dirty="0">
              <a:solidFill>
                <a:schemeClr val="tx1"/>
              </a:solidFill>
              <a:latin typeface="Times New Roman" panose="02020603050405020304" pitchFamily="18" charset="0"/>
              <a:cs typeface="Times New Roman" panose="02020603050405020304" pitchFamily="18" charset="0"/>
            </a:rPr>
            <a:t>= </a:t>
          </a:r>
          <a:r>
            <a:rPr lang="en-US" sz="3000" dirty="0" smtClean="0">
              <a:solidFill>
                <a:schemeClr val="tx1"/>
              </a:solidFill>
              <a:latin typeface="Times New Roman" panose="02020603050405020304" pitchFamily="18" charset="0"/>
              <a:cs typeface="Times New Roman" panose="02020603050405020304" pitchFamily="18" charset="0"/>
            </a:rPr>
            <a:t>0.167</a:t>
          </a:r>
          <a:endParaRPr lang="en-US" sz="3000" dirty="0">
            <a:solidFill>
              <a:schemeClr val="tx1"/>
            </a:solidFill>
            <a:latin typeface="Times New Roman" panose="02020603050405020304" pitchFamily="18" charset="0"/>
            <a:cs typeface="Times New Roman" panose="02020603050405020304" pitchFamily="18" charset="0"/>
          </a:endParaRPr>
        </a:p>
      </dgm:t>
    </dgm:pt>
    <dgm:pt modelId="{F574F0E0-3E0B-4195-B864-DDC9ACD80CE5}" type="parTrans" cxnId="{6EE4980C-183D-4CED-AB4C-2E0F1DCD4CBD}">
      <dgm:prSet/>
      <dgm:spPr/>
      <dgm:t>
        <a:bodyPr/>
        <a:lstStyle/>
        <a:p>
          <a:endParaRPr lang="en-US"/>
        </a:p>
      </dgm:t>
    </dgm:pt>
    <dgm:pt modelId="{A5BC9551-10B0-40A0-B20B-B0A0E1538172}" type="sibTrans" cxnId="{6EE4980C-183D-4CED-AB4C-2E0F1DCD4CBD}">
      <dgm:prSet/>
      <dgm:spPr/>
      <dgm:t>
        <a:bodyPr/>
        <a:lstStyle/>
        <a:p>
          <a:endParaRPr lang="en-US"/>
        </a:p>
      </dgm:t>
    </dgm:pt>
    <dgm:pt modelId="{74D4BDD3-DD57-465E-A546-3AC3127F1312}" type="pres">
      <dgm:prSet presAssocID="{29CC9CC7-A487-4FF2-8202-9C38E8B2E5E7}" presName="Name0" presStyleCnt="0">
        <dgm:presLayoutVars>
          <dgm:dir/>
          <dgm:animLvl val="lvl"/>
          <dgm:resizeHandles val="exact"/>
        </dgm:presLayoutVars>
      </dgm:prSet>
      <dgm:spPr/>
    </dgm:pt>
    <dgm:pt modelId="{4F302331-36A0-42A6-89C7-775C1DBBBD60}" type="pres">
      <dgm:prSet presAssocID="{F7B62F1C-2EEB-4824-A7C7-71970FF3BE7D}" presName="parTxOnly" presStyleLbl="node1" presStyleIdx="0" presStyleCnt="4" custScaleX="45501" custScaleY="68126">
        <dgm:presLayoutVars>
          <dgm:chMax val="0"/>
          <dgm:chPref val="0"/>
          <dgm:bulletEnabled val="1"/>
        </dgm:presLayoutVars>
      </dgm:prSet>
      <dgm:spPr/>
      <dgm:t>
        <a:bodyPr/>
        <a:lstStyle/>
        <a:p>
          <a:endParaRPr lang="en-US"/>
        </a:p>
      </dgm:t>
    </dgm:pt>
    <dgm:pt modelId="{3041AB8A-03CA-42D0-9A43-CB07B4A77138}" type="pres">
      <dgm:prSet presAssocID="{F9BD0ABB-195C-4A9D-A19F-BFD9DCD3F05A}" presName="parTxOnlySpace" presStyleCnt="0"/>
      <dgm:spPr/>
    </dgm:pt>
    <dgm:pt modelId="{1BE1D83F-946D-4FFE-B49C-3EA0282F3519}" type="pres">
      <dgm:prSet presAssocID="{4A878287-5413-446A-822D-BACF5B0DD7DD}" presName="parTxOnly" presStyleLbl="node1" presStyleIdx="1" presStyleCnt="4" custScaleX="48632" custScaleY="68085" custLinFactNeighborX="-5921" custLinFactNeighborY="-1642">
        <dgm:presLayoutVars>
          <dgm:chMax val="0"/>
          <dgm:chPref val="0"/>
          <dgm:bulletEnabled val="1"/>
        </dgm:presLayoutVars>
      </dgm:prSet>
      <dgm:spPr/>
      <dgm:t>
        <a:bodyPr/>
        <a:lstStyle/>
        <a:p>
          <a:endParaRPr lang="en-US"/>
        </a:p>
      </dgm:t>
    </dgm:pt>
    <dgm:pt modelId="{C3841BD0-466D-4824-94C9-27CCD6EB1965}" type="pres">
      <dgm:prSet presAssocID="{5C78D2A7-EFA8-4261-9E7B-DC41C299FB30}" presName="parTxOnlySpace" presStyleCnt="0"/>
      <dgm:spPr/>
    </dgm:pt>
    <dgm:pt modelId="{B105D9FC-4B5E-49CF-9284-D3FCC30ADA01}" type="pres">
      <dgm:prSet presAssocID="{674BDA3A-2B14-456E-9EE9-8B743AF644F9}" presName="parTxOnly" presStyleLbl="node1" presStyleIdx="2" presStyleCnt="4" custScaleX="90088" custScaleY="68129" custLinFactNeighborX="-4897" custLinFactNeighborY="113">
        <dgm:presLayoutVars>
          <dgm:chMax val="0"/>
          <dgm:chPref val="0"/>
          <dgm:bulletEnabled val="1"/>
        </dgm:presLayoutVars>
      </dgm:prSet>
      <dgm:spPr/>
      <dgm:t>
        <a:bodyPr/>
        <a:lstStyle/>
        <a:p>
          <a:endParaRPr lang="en-US"/>
        </a:p>
      </dgm:t>
    </dgm:pt>
    <dgm:pt modelId="{4D7F4568-4556-4823-873B-DE2D42F78956}" type="pres">
      <dgm:prSet presAssocID="{72D01BC6-E707-4434-865B-9E972EBC84E9}" presName="parTxOnlySpace" presStyleCnt="0"/>
      <dgm:spPr/>
    </dgm:pt>
    <dgm:pt modelId="{714A32E1-9BE8-4A94-A9C3-3412A40573EA}" type="pres">
      <dgm:prSet presAssocID="{2B1F1399-20A2-4D4A-9446-A7EE18030859}" presName="parTxOnly" presStyleLbl="node1" presStyleIdx="3" presStyleCnt="4" custScaleX="90088" custScaleY="68129">
        <dgm:presLayoutVars>
          <dgm:chMax val="0"/>
          <dgm:chPref val="0"/>
          <dgm:bulletEnabled val="1"/>
        </dgm:presLayoutVars>
      </dgm:prSet>
      <dgm:spPr/>
      <dgm:t>
        <a:bodyPr/>
        <a:lstStyle/>
        <a:p>
          <a:endParaRPr lang="en-US"/>
        </a:p>
      </dgm:t>
    </dgm:pt>
  </dgm:ptLst>
  <dgm:cxnLst>
    <dgm:cxn modelId="{07BB7D4D-E883-4D28-8138-06BC70AE3449}" type="presOf" srcId="{4A878287-5413-446A-822D-BACF5B0DD7DD}" destId="{1BE1D83F-946D-4FFE-B49C-3EA0282F3519}" srcOrd="0" destOrd="0" presId="urn:microsoft.com/office/officeart/2005/8/layout/chevron1"/>
    <dgm:cxn modelId="{279F2189-C896-4084-86C3-7C4EDE1D8945}" type="presOf" srcId="{2B1F1399-20A2-4D4A-9446-A7EE18030859}" destId="{714A32E1-9BE8-4A94-A9C3-3412A40573EA}" srcOrd="0" destOrd="0" presId="urn:microsoft.com/office/officeart/2005/8/layout/chevron1"/>
    <dgm:cxn modelId="{A486B4A4-8DA8-4C86-9FD5-7CC3E83A4B85}" srcId="{29CC9CC7-A487-4FF2-8202-9C38E8B2E5E7}" destId="{F7B62F1C-2EEB-4824-A7C7-71970FF3BE7D}" srcOrd="0" destOrd="0" parTransId="{5F4F6FF5-6C6F-4222-ABCE-DB71027DB6CB}" sibTransId="{F9BD0ABB-195C-4A9D-A19F-BFD9DCD3F05A}"/>
    <dgm:cxn modelId="{7AFF657D-27E6-410F-9867-AEF78D1A5C88}" type="presOf" srcId="{29CC9CC7-A487-4FF2-8202-9C38E8B2E5E7}" destId="{74D4BDD3-DD57-465E-A546-3AC3127F1312}" srcOrd="0" destOrd="0" presId="urn:microsoft.com/office/officeart/2005/8/layout/chevron1"/>
    <dgm:cxn modelId="{6EE4980C-183D-4CED-AB4C-2E0F1DCD4CBD}" srcId="{29CC9CC7-A487-4FF2-8202-9C38E8B2E5E7}" destId="{2B1F1399-20A2-4D4A-9446-A7EE18030859}" srcOrd="3" destOrd="0" parTransId="{F574F0E0-3E0B-4195-B864-DDC9ACD80CE5}" sibTransId="{A5BC9551-10B0-40A0-B20B-B0A0E1538172}"/>
    <dgm:cxn modelId="{09B5CA5B-0F83-4B54-8F99-B8C85BA3095D}" type="presOf" srcId="{674BDA3A-2B14-456E-9EE9-8B743AF644F9}" destId="{B105D9FC-4B5E-49CF-9284-D3FCC30ADA01}" srcOrd="0" destOrd="0" presId="urn:microsoft.com/office/officeart/2005/8/layout/chevron1"/>
    <dgm:cxn modelId="{3FD18890-3AB0-404F-9BC6-685FB3F87DFD}" srcId="{29CC9CC7-A487-4FF2-8202-9C38E8B2E5E7}" destId="{674BDA3A-2B14-456E-9EE9-8B743AF644F9}" srcOrd="2" destOrd="0" parTransId="{042AA810-43DA-4994-B0FE-0088E81A0230}" sibTransId="{72D01BC6-E707-4434-865B-9E972EBC84E9}"/>
    <dgm:cxn modelId="{0A33178B-E8C2-4D62-A2EC-20FC29C5D485}" type="presOf" srcId="{F7B62F1C-2EEB-4824-A7C7-71970FF3BE7D}" destId="{4F302331-36A0-42A6-89C7-775C1DBBBD60}" srcOrd="0" destOrd="0" presId="urn:microsoft.com/office/officeart/2005/8/layout/chevron1"/>
    <dgm:cxn modelId="{8CAE8840-49AC-45C7-BDC5-149DBFE4538D}" srcId="{29CC9CC7-A487-4FF2-8202-9C38E8B2E5E7}" destId="{4A878287-5413-446A-822D-BACF5B0DD7DD}" srcOrd="1" destOrd="0" parTransId="{EFF214FE-6538-4CDD-A169-C06BFF3DF138}" sibTransId="{5C78D2A7-EFA8-4261-9E7B-DC41C299FB30}"/>
    <dgm:cxn modelId="{CC9D000B-0CBF-40B3-ABFE-9C51945A9C26}" type="presParOf" srcId="{74D4BDD3-DD57-465E-A546-3AC3127F1312}" destId="{4F302331-36A0-42A6-89C7-775C1DBBBD60}" srcOrd="0" destOrd="0" presId="urn:microsoft.com/office/officeart/2005/8/layout/chevron1"/>
    <dgm:cxn modelId="{88C75E5D-53D6-44F9-89D1-C6272316C39D}" type="presParOf" srcId="{74D4BDD3-DD57-465E-A546-3AC3127F1312}" destId="{3041AB8A-03CA-42D0-9A43-CB07B4A77138}" srcOrd="1" destOrd="0" presId="urn:microsoft.com/office/officeart/2005/8/layout/chevron1"/>
    <dgm:cxn modelId="{23E2D104-62CE-40A9-BCD5-989C280D068A}" type="presParOf" srcId="{74D4BDD3-DD57-465E-A546-3AC3127F1312}" destId="{1BE1D83F-946D-4FFE-B49C-3EA0282F3519}" srcOrd="2" destOrd="0" presId="urn:microsoft.com/office/officeart/2005/8/layout/chevron1"/>
    <dgm:cxn modelId="{22080476-88B9-40A0-B94A-C6CBAE2C8D71}" type="presParOf" srcId="{74D4BDD3-DD57-465E-A546-3AC3127F1312}" destId="{C3841BD0-466D-4824-94C9-27CCD6EB1965}" srcOrd="3" destOrd="0" presId="urn:microsoft.com/office/officeart/2005/8/layout/chevron1"/>
    <dgm:cxn modelId="{63E2D2C5-71D5-4D18-99DD-FE7AADDD907E}" type="presParOf" srcId="{74D4BDD3-DD57-465E-A546-3AC3127F1312}" destId="{B105D9FC-4B5E-49CF-9284-D3FCC30ADA01}" srcOrd="4" destOrd="0" presId="urn:microsoft.com/office/officeart/2005/8/layout/chevron1"/>
    <dgm:cxn modelId="{BF98031C-71E0-4267-9C0D-88285758B781}" type="presParOf" srcId="{74D4BDD3-DD57-465E-A546-3AC3127F1312}" destId="{4D7F4568-4556-4823-873B-DE2D42F78956}" srcOrd="5" destOrd="0" presId="urn:microsoft.com/office/officeart/2005/8/layout/chevron1"/>
    <dgm:cxn modelId="{B3926ABF-0CA9-4D22-8EB0-33103022651A}" type="presParOf" srcId="{74D4BDD3-DD57-465E-A546-3AC3127F1312}" destId="{714A32E1-9BE8-4A94-A9C3-3412A40573EA}" srcOrd="6"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CC9CC7-A487-4FF2-8202-9C38E8B2E5E7}" type="doc">
      <dgm:prSet loTypeId="urn:microsoft.com/office/officeart/2005/8/layout/chevron1" loCatId="process" qsTypeId="urn:microsoft.com/office/officeart/2005/8/quickstyle/simple1" qsCatId="simple" csTypeId="urn:microsoft.com/office/officeart/2005/8/colors/colorful3" csCatId="colorful" phldr="1"/>
      <dgm:spPr/>
    </dgm:pt>
    <dgm:pt modelId="{F7B62F1C-2EEB-4824-A7C7-71970FF3BE7D}">
      <dgm:prSet phldrT="[Text]" custT="1"/>
      <dgm:spPr>
        <a:solidFill>
          <a:srgbClr val="FF9999"/>
        </a:solidFill>
      </dgm:spPr>
      <dgm:t>
        <a:bodyPr/>
        <a:lstStyle/>
        <a:p>
          <a:endParaRPr lang="en-US" sz="2000" dirty="0">
            <a:solidFill>
              <a:schemeClr val="tx1"/>
            </a:solidFill>
          </a:endParaRPr>
        </a:p>
      </dgm:t>
    </dgm:pt>
    <dgm:pt modelId="{5F4F6FF5-6C6F-4222-ABCE-DB71027DB6CB}" type="parTrans" cxnId="{A486B4A4-8DA8-4C86-9FD5-7CC3E83A4B85}">
      <dgm:prSet/>
      <dgm:spPr/>
      <dgm:t>
        <a:bodyPr/>
        <a:lstStyle/>
        <a:p>
          <a:endParaRPr lang="en-US"/>
        </a:p>
      </dgm:t>
    </dgm:pt>
    <dgm:pt modelId="{F9BD0ABB-195C-4A9D-A19F-BFD9DCD3F05A}" type="sibTrans" cxnId="{A486B4A4-8DA8-4C86-9FD5-7CC3E83A4B85}">
      <dgm:prSet/>
      <dgm:spPr/>
      <dgm:t>
        <a:bodyPr/>
        <a:lstStyle/>
        <a:p>
          <a:endParaRPr lang="en-US"/>
        </a:p>
      </dgm:t>
    </dgm:pt>
    <dgm:pt modelId="{4A878287-5413-446A-822D-BACF5B0DD7DD}">
      <dgm:prSet phldrT="[Text]" custT="1"/>
      <dgm:spPr/>
      <dgm:t>
        <a:bodyPr/>
        <a:lstStyle/>
        <a:p>
          <a:r>
            <a:rPr lang="en-US" sz="2000" dirty="0" smtClean="0">
              <a:solidFill>
                <a:schemeClr val="tx1"/>
              </a:solidFill>
              <a:latin typeface="Times New Roman" panose="02020603050405020304" pitchFamily="18" charset="0"/>
              <a:cs typeface="Times New Roman" panose="02020603050405020304" pitchFamily="18" charset="0"/>
            </a:rPr>
            <a:t>F</a:t>
          </a:r>
          <a:r>
            <a:rPr lang="en-US" sz="2000" baseline="-25000" dirty="0" smtClean="0">
              <a:solidFill>
                <a:schemeClr val="tx1"/>
              </a:solidFill>
              <a:latin typeface="Times New Roman" panose="02020603050405020304" pitchFamily="18" charset="0"/>
              <a:cs typeface="Times New Roman" panose="02020603050405020304" pitchFamily="18" charset="0"/>
            </a:rPr>
            <a:t>a</a:t>
          </a:r>
          <a:r>
            <a:rPr lang="en-US" sz="2000" dirty="0" smtClean="0">
              <a:solidFill>
                <a:schemeClr val="tx1"/>
              </a:solidFill>
              <a:latin typeface="Times New Roman" panose="02020603050405020304" pitchFamily="18" charset="0"/>
              <a:cs typeface="Times New Roman" panose="02020603050405020304" pitchFamily="18" charset="0"/>
            </a:rPr>
            <a:t>=1</a:t>
          </a:r>
          <a:endParaRPr lang="en-US" sz="2000" dirty="0">
            <a:solidFill>
              <a:schemeClr val="tx1"/>
            </a:solidFill>
          </a:endParaRPr>
        </a:p>
      </dgm:t>
    </dgm:pt>
    <dgm:pt modelId="{EFF214FE-6538-4CDD-A169-C06BFF3DF138}" type="parTrans" cxnId="{8CAE8840-49AC-45C7-BDC5-149DBFE4538D}">
      <dgm:prSet/>
      <dgm:spPr/>
      <dgm:t>
        <a:bodyPr/>
        <a:lstStyle/>
        <a:p>
          <a:endParaRPr lang="en-US"/>
        </a:p>
      </dgm:t>
    </dgm:pt>
    <dgm:pt modelId="{5C78D2A7-EFA8-4261-9E7B-DC41C299FB30}" type="sibTrans" cxnId="{8CAE8840-49AC-45C7-BDC5-149DBFE4538D}">
      <dgm:prSet/>
      <dgm:spPr/>
      <dgm:t>
        <a:bodyPr/>
        <a:lstStyle/>
        <a:p>
          <a:endParaRPr lang="en-US"/>
        </a:p>
      </dgm:t>
    </dgm:pt>
    <dgm:pt modelId="{674BDA3A-2B14-456E-9EE9-8B743AF644F9}">
      <dgm:prSet phldrT="[Text]" custT="1"/>
      <dgm:spPr>
        <a:solidFill>
          <a:srgbClr val="A7A6E4"/>
        </a:solidFill>
      </dgm:spPr>
      <dgm:t>
        <a:bodyPr/>
        <a:lstStyle/>
        <a:p>
          <a:r>
            <a:rPr lang="en-US" sz="2400" dirty="0">
              <a:solidFill>
                <a:schemeClr val="tx1"/>
              </a:solidFill>
              <a:latin typeface="Times New Roman" panose="02020603050405020304" pitchFamily="18" charset="0"/>
              <a:cs typeface="Times New Roman" panose="02020603050405020304" pitchFamily="18" charset="0"/>
            </a:rPr>
            <a:t>S</a:t>
          </a:r>
          <a:r>
            <a:rPr lang="en-US" sz="2400" baseline="-25000" dirty="0">
              <a:solidFill>
                <a:schemeClr val="tx1"/>
              </a:solidFill>
              <a:latin typeface="Times New Roman" panose="02020603050405020304" pitchFamily="18" charset="0"/>
              <a:cs typeface="Times New Roman" panose="02020603050405020304" pitchFamily="18" charset="0"/>
            </a:rPr>
            <a:t>MS</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smtClean="0">
              <a:solidFill>
                <a:schemeClr val="tx1"/>
              </a:solidFill>
              <a:latin typeface="Times New Roman" panose="02020603050405020304" pitchFamily="18" charset="0"/>
              <a:cs typeface="Times New Roman" panose="02020603050405020304" pitchFamily="18" charset="0"/>
            </a:rPr>
            <a:t>= 0.5</a:t>
          </a:r>
          <a:endParaRPr lang="en-US" sz="2400" dirty="0">
            <a:solidFill>
              <a:schemeClr val="tx1"/>
            </a:solidFill>
            <a:latin typeface="Times New Roman" panose="02020603050405020304" pitchFamily="18" charset="0"/>
            <a:cs typeface="Times New Roman" panose="02020603050405020304" pitchFamily="18" charset="0"/>
          </a:endParaRPr>
        </a:p>
      </dgm:t>
    </dgm:pt>
    <dgm:pt modelId="{042AA810-43DA-4994-B0FE-0088E81A0230}" type="parTrans" cxnId="{3FD18890-3AB0-404F-9BC6-685FB3F87DFD}">
      <dgm:prSet/>
      <dgm:spPr/>
      <dgm:t>
        <a:bodyPr/>
        <a:lstStyle/>
        <a:p>
          <a:endParaRPr lang="en-US"/>
        </a:p>
      </dgm:t>
    </dgm:pt>
    <dgm:pt modelId="{72D01BC6-E707-4434-865B-9E972EBC84E9}" type="sibTrans" cxnId="{3FD18890-3AB0-404F-9BC6-685FB3F87DFD}">
      <dgm:prSet/>
      <dgm:spPr/>
      <dgm:t>
        <a:bodyPr/>
        <a:lstStyle/>
        <a:p>
          <a:endParaRPr lang="en-US"/>
        </a:p>
      </dgm:t>
    </dgm:pt>
    <dgm:pt modelId="{2B1F1399-20A2-4D4A-9446-A7EE18030859}">
      <dgm:prSet phldrT="[Text]" custT="1"/>
      <dgm:spPr/>
      <dgm:t>
        <a:bodyPr/>
        <a:lstStyle/>
        <a:p>
          <a:r>
            <a:rPr lang="en-US" sz="3200" dirty="0">
              <a:solidFill>
                <a:schemeClr val="tx1"/>
              </a:solidFill>
              <a:latin typeface="Times New Roman" panose="02020603050405020304" pitchFamily="18" charset="0"/>
              <a:cs typeface="Times New Roman" panose="02020603050405020304" pitchFamily="18" charset="0"/>
            </a:rPr>
            <a:t>S</a:t>
          </a:r>
          <a:r>
            <a:rPr lang="en-US" sz="3200" baseline="-25000" dirty="0">
              <a:solidFill>
                <a:schemeClr val="tx1"/>
              </a:solidFill>
              <a:latin typeface="Times New Roman" panose="02020603050405020304" pitchFamily="18" charset="0"/>
              <a:cs typeface="Times New Roman" panose="02020603050405020304" pitchFamily="18" charset="0"/>
            </a:rPr>
            <a:t>DS</a:t>
          </a:r>
          <a:r>
            <a:rPr lang="en-US" sz="3200" dirty="0">
              <a:solidFill>
                <a:schemeClr val="tx1"/>
              </a:solidFill>
              <a:latin typeface="Times New Roman" panose="02020603050405020304" pitchFamily="18" charset="0"/>
              <a:cs typeface="Times New Roman" panose="02020603050405020304" pitchFamily="18" charset="0"/>
            </a:rPr>
            <a:t>= </a:t>
          </a:r>
          <a:r>
            <a:rPr lang="en-US" sz="3200" dirty="0" smtClean="0">
              <a:solidFill>
                <a:schemeClr val="tx1"/>
              </a:solidFill>
              <a:latin typeface="Times New Roman" panose="02020603050405020304" pitchFamily="18" charset="0"/>
              <a:cs typeface="Times New Roman" panose="02020603050405020304" pitchFamily="18" charset="0"/>
            </a:rPr>
            <a:t>0.333</a:t>
          </a:r>
          <a:endParaRPr lang="en-US" sz="3200" dirty="0">
            <a:solidFill>
              <a:schemeClr val="tx1"/>
            </a:solidFill>
            <a:latin typeface="Times New Roman" panose="02020603050405020304" pitchFamily="18" charset="0"/>
            <a:cs typeface="Times New Roman" panose="02020603050405020304" pitchFamily="18" charset="0"/>
          </a:endParaRPr>
        </a:p>
      </dgm:t>
    </dgm:pt>
    <dgm:pt modelId="{F574F0E0-3E0B-4195-B864-DDC9ACD80CE5}" type="parTrans" cxnId="{6EE4980C-183D-4CED-AB4C-2E0F1DCD4CBD}">
      <dgm:prSet/>
      <dgm:spPr/>
      <dgm:t>
        <a:bodyPr/>
        <a:lstStyle/>
        <a:p>
          <a:endParaRPr lang="en-US"/>
        </a:p>
      </dgm:t>
    </dgm:pt>
    <dgm:pt modelId="{A5BC9551-10B0-40A0-B20B-B0A0E1538172}" type="sibTrans" cxnId="{6EE4980C-183D-4CED-AB4C-2E0F1DCD4CBD}">
      <dgm:prSet/>
      <dgm:spPr/>
      <dgm:t>
        <a:bodyPr/>
        <a:lstStyle/>
        <a:p>
          <a:endParaRPr lang="en-US"/>
        </a:p>
      </dgm:t>
    </dgm:pt>
    <dgm:pt modelId="{74D4BDD3-DD57-465E-A546-3AC3127F1312}" type="pres">
      <dgm:prSet presAssocID="{29CC9CC7-A487-4FF2-8202-9C38E8B2E5E7}" presName="Name0" presStyleCnt="0">
        <dgm:presLayoutVars>
          <dgm:dir/>
          <dgm:animLvl val="lvl"/>
          <dgm:resizeHandles val="exact"/>
        </dgm:presLayoutVars>
      </dgm:prSet>
      <dgm:spPr/>
    </dgm:pt>
    <dgm:pt modelId="{4F302331-36A0-42A6-89C7-775C1DBBBD60}" type="pres">
      <dgm:prSet presAssocID="{F7B62F1C-2EEB-4824-A7C7-71970FF3BE7D}" presName="parTxOnly" presStyleLbl="node1" presStyleIdx="0" presStyleCnt="4" custScaleX="48227" custScaleY="68126">
        <dgm:presLayoutVars>
          <dgm:chMax val="0"/>
          <dgm:chPref val="0"/>
          <dgm:bulletEnabled val="1"/>
        </dgm:presLayoutVars>
      </dgm:prSet>
      <dgm:spPr/>
      <dgm:t>
        <a:bodyPr/>
        <a:lstStyle/>
        <a:p>
          <a:endParaRPr lang="en-US"/>
        </a:p>
      </dgm:t>
    </dgm:pt>
    <dgm:pt modelId="{3041AB8A-03CA-42D0-9A43-CB07B4A77138}" type="pres">
      <dgm:prSet presAssocID="{F9BD0ABB-195C-4A9D-A19F-BFD9DCD3F05A}" presName="parTxOnlySpace" presStyleCnt="0"/>
      <dgm:spPr/>
    </dgm:pt>
    <dgm:pt modelId="{1BE1D83F-946D-4FFE-B49C-3EA0282F3519}" type="pres">
      <dgm:prSet presAssocID="{4A878287-5413-446A-822D-BACF5B0DD7DD}" presName="parTxOnly" presStyleLbl="node1" presStyleIdx="1" presStyleCnt="4" custScaleX="48632" custScaleY="68085" custLinFactNeighborX="-5921" custLinFactNeighborY="-1642">
        <dgm:presLayoutVars>
          <dgm:chMax val="0"/>
          <dgm:chPref val="0"/>
          <dgm:bulletEnabled val="1"/>
        </dgm:presLayoutVars>
      </dgm:prSet>
      <dgm:spPr/>
      <dgm:t>
        <a:bodyPr/>
        <a:lstStyle/>
        <a:p>
          <a:endParaRPr lang="en-US"/>
        </a:p>
      </dgm:t>
    </dgm:pt>
    <dgm:pt modelId="{C3841BD0-466D-4824-94C9-27CCD6EB1965}" type="pres">
      <dgm:prSet presAssocID="{5C78D2A7-EFA8-4261-9E7B-DC41C299FB30}" presName="parTxOnlySpace" presStyleCnt="0"/>
      <dgm:spPr/>
    </dgm:pt>
    <dgm:pt modelId="{B105D9FC-4B5E-49CF-9284-D3FCC30ADA01}" type="pres">
      <dgm:prSet presAssocID="{674BDA3A-2B14-456E-9EE9-8B743AF644F9}" presName="parTxOnly" presStyleLbl="node1" presStyleIdx="2" presStyleCnt="4" custScaleX="90088" custScaleY="68129">
        <dgm:presLayoutVars>
          <dgm:chMax val="0"/>
          <dgm:chPref val="0"/>
          <dgm:bulletEnabled val="1"/>
        </dgm:presLayoutVars>
      </dgm:prSet>
      <dgm:spPr/>
      <dgm:t>
        <a:bodyPr/>
        <a:lstStyle/>
        <a:p>
          <a:endParaRPr lang="en-US"/>
        </a:p>
      </dgm:t>
    </dgm:pt>
    <dgm:pt modelId="{4D7F4568-4556-4823-873B-DE2D42F78956}" type="pres">
      <dgm:prSet presAssocID="{72D01BC6-E707-4434-865B-9E972EBC84E9}" presName="parTxOnlySpace" presStyleCnt="0"/>
      <dgm:spPr/>
    </dgm:pt>
    <dgm:pt modelId="{714A32E1-9BE8-4A94-A9C3-3412A40573EA}" type="pres">
      <dgm:prSet presAssocID="{2B1F1399-20A2-4D4A-9446-A7EE18030859}" presName="parTxOnly" presStyleLbl="node1" presStyleIdx="3" presStyleCnt="4" custScaleX="90088" custScaleY="68129">
        <dgm:presLayoutVars>
          <dgm:chMax val="0"/>
          <dgm:chPref val="0"/>
          <dgm:bulletEnabled val="1"/>
        </dgm:presLayoutVars>
      </dgm:prSet>
      <dgm:spPr/>
      <dgm:t>
        <a:bodyPr/>
        <a:lstStyle/>
        <a:p>
          <a:endParaRPr lang="en-US"/>
        </a:p>
      </dgm:t>
    </dgm:pt>
  </dgm:ptLst>
  <dgm:cxnLst>
    <dgm:cxn modelId="{DF357A81-7348-4F4A-B6C1-6DCC61DC137F}" type="presOf" srcId="{4A878287-5413-446A-822D-BACF5B0DD7DD}" destId="{1BE1D83F-946D-4FFE-B49C-3EA0282F3519}" srcOrd="0" destOrd="0" presId="urn:microsoft.com/office/officeart/2005/8/layout/chevron1"/>
    <dgm:cxn modelId="{A73EFBB9-4EEC-4422-80FC-8537834A140B}" type="presOf" srcId="{29CC9CC7-A487-4FF2-8202-9C38E8B2E5E7}" destId="{74D4BDD3-DD57-465E-A546-3AC3127F1312}" srcOrd="0" destOrd="0" presId="urn:microsoft.com/office/officeart/2005/8/layout/chevron1"/>
    <dgm:cxn modelId="{3223ADBF-0794-45A5-BD5F-3537841CF44F}" type="presOf" srcId="{2B1F1399-20A2-4D4A-9446-A7EE18030859}" destId="{714A32E1-9BE8-4A94-A9C3-3412A40573EA}" srcOrd="0" destOrd="0" presId="urn:microsoft.com/office/officeart/2005/8/layout/chevron1"/>
    <dgm:cxn modelId="{9370279D-BC75-4EAB-98B5-C91D11ED8B2A}" type="presOf" srcId="{674BDA3A-2B14-456E-9EE9-8B743AF644F9}" destId="{B105D9FC-4B5E-49CF-9284-D3FCC30ADA01}" srcOrd="0" destOrd="0" presId="urn:microsoft.com/office/officeart/2005/8/layout/chevron1"/>
    <dgm:cxn modelId="{A486B4A4-8DA8-4C86-9FD5-7CC3E83A4B85}" srcId="{29CC9CC7-A487-4FF2-8202-9C38E8B2E5E7}" destId="{F7B62F1C-2EEB-4824-A7C7-71970FF3BE7D}" srcOrd="0" destOrd="0" parTransId="{5F4F6FF5-6C6F-4222-ABCE-DB71027DB6CB}" sibTransId="{F9BD0ABB-195C-4A9D-A19F-BFD9DCD3F05A}"/>
    <dgm:cxn modelId="{7B69AF20-6704-4CB2-B1A8-F0EB364E8998}" type="presOf" srcId="{F7B62F1C-2EEB-4824-A7C7-71970FF3BE7D}" destId="{4F302331-36A0-42A6-89C7-775C1DBBBD60}" srcOrd="0" destOrd="0" presId="urn:microsoft.com/office/officeart/2005/8/layout/chevron1"/>
    <dgm:cxn modelId="{6EE4980C-183D-4CED-AB4C-2E0F1DCD4CBD}" srcId="{29CC9CC7-A487-4FF2-8202-9C38E8B2E5E7}" destId="{2B1F1399-20A2-4D4A-9446-A7EE18030859}" srcOrd="3" destOrd="0" parTransId="{F574F0E0-3E0B-4195-B864-DDC9ACD80CE5}" sibTransId="{A5BC9551-10B0-40A0-B20B-B0A0E1538172}"/>
    <dgm:cxn modelId="{3FD18890-3AB0-404F-9BC6-685FB3F87DFD}" srcId="{29CC9CC7-A487-4FF2-8202-9C38E8B2E5E7}" destId="{674BDA3A-2B14-456E-9EE9-8B743AF644F9}" srcOrd="2" destOrd="0" parTransId="{042AA810-43DA-4994-B0FE-0088E81A0230}" sibTransId="{72D01BC6-E707-4434-865B-9E972EBC84E9}"/>
    <dgm:cxn modelId="{8CAE8840-49AC-45C7-BDC5-149DBFE4538D}" srcId="{29CC9CC7-A487-4FF2-8202-9C38E8B2E5E7}" destId="{4A878287-5413-446A-822D-BACF5B0DD7DD}" srcOrd="1" destOrd="0" parTransId="{EFF214FE-6538-4CDD-A169-C06BFF3DF138}" sibTransId="{5C78D2A7-EFA8-4261-9E7B-DC41C299FB30}"/>
    <dgm:cxn modelId="{1AE6B3B8-58FE-4E82-B363-79EE7E489984}" type="presParOf" srcId="{74D4BDD3-DD57-465E-A546-3AC3127F1312}" destId="{4F302331-36A0-42A6-89C7-775C1DBBBD60}" srcOrd="0" destOrd="0" presId="urn:microsoft.com/office/officeart/2005/8/layout/chevron1"/>
    <dgm:cxn modelId="{E4C4B7B8-D9F5-4222-92F1-14B3F65BADB6}" type="presParOf" srcId="{74D4BDD3-DD57-465E-A546-3AC3127F1312}" destId="{3041AB8A-03CA-42D0-9A43-CB07B4A77138}" srcOrd="1" destOrd="0" presId="urn:microsoft.com/office/officeart/2005/8/layout/chevron1"/>
    <dgm:cxn modelId="{9A45E581-C550-49BE-BB92-D9FA089B10B4}" type="presParOf" srcId="{74D4BDD3-DD57-465E-A546-3AC3127F1312}" destId="{1BE1D83F-946D-4FFE-B49C-3EA0282F3519}" srcOrd="2" destOrd="0" presId="urn:microsoft.com/office/officeart/2005/8/layout/chevron1"/>
    <dgm:cxn modelId="{F6DF4882-FF74-494E-AA98-AE956256A65A}" type="presParOf" srcId="{74D4BDD3-DD57-465E-A546-3AC3127F1312}" destId="{C3841BD0-466D-4824-94C9-27CCD6EB1965}" srcOrd="3" destOrd="0" presId="urn:microsoft.com/office/officeart/2005/8/layout/chevron1"/>
    <dgm:cxn modelId="{CB68AE37-CA6D-4B7E-8976-B712AF70E451}" type="presParOf" srcId="{74D4BDD3-DD57-465E-A546-3AC3127F1312}" destId="{B105D9FC-4B5E-49CF-9284-D3FCC30ADA01}" srcOrd="4" destOrd="0" presId="urn:microsoft.com/office/officeart/2005/8/layout/chevron1"/>
    <dgm:cxn modelId="{FF57E244-CF76-49C8-A87E-74FDBF93ADF6}" type="presParOf" srcId="{74D4BDD3-DD57-465E-A546-3AC3127F1312}" destId="{4D7F4568-4556-4823-873B-DE2D42F78956}" srcOrd="5" destOrd="0" presId="urn:microsoft.com/office/officeart/2005/8/layout/chevron1"/>
    <dgm:cxn modelId="{48FB3969-FDF8-4822-A1AD-17330B4F5F7F}" type="presParOf" srcId="{74D4BDD3-DD57-465E-A546-3AC3127F1312}" destId="{714A32E1-9BE8-4A94-A9C3-3412A40573EA}" srcOrd="6" destOrd="0" presId="urn:microsoft.com/office/officeart/2005/8/layout/chevron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EB29DD9-592F-4FE7-9B21-6AA0050E511C}" type="doc">
      <dgm:prSet loTypeId="urn:microsoft.com/office/officeart/2005/8/layout/cycle2" loCatId="cycle" qsTypeId="urn:microsoft.com/office/officeart/2005/8/quickstyle/simple1" qsCatId="simple" csTypeId="urn:microsoft.com/office/officeart/2005/8/colors/colorful3" csCatId="colorful" phldr="1"/>
      <dgm:spPr/>
      <dgm:t>
        <a:bodyPr/>
        <a:lstStyle/>
        <a:p>
          <a:endParaRPr lang="en-US"/>
        </a:p>
      </dgm:t>
    </dgm:pt>
    <dgm:pt modelId="{A1C0B651-D3EC-42BB-AD21-A7E7D468D1D9}">
      <dgm:prSet phldrT="[Text]" custT="1"/>
      <dgm:spPr>
        <a:solidFill>
          <a:srgbClr val="EECD64"/>
        </a:solidFill>
      </dgm:spPr>
      <dgm:t>
        <a:bodyPr/>
        <a:lstStyle/>
        <a:p>
          <a:r>
            <a:rPr lang="en-US" sz="2000" dirty="0">
              <a:solidFill>
                <a:schemeClr val="tx1"/>
              </a:solidFill>
              <a:latin typeface="Times New Roman" panose="02020603050405020304" pitchFamily="18" charset="0"/>
              <a:cs typeface="Times New Roman" panose="02020603050405020304" pitchFamily="18" charset="0"/>
            </a:rPr>
            <a:t>Compatibility</a:t>
          </a:r>
          <a:r>
            <a:rPr lang="en-US" sz="2000" dirty="0">
              <a:latin typeface="Times New Roman" panose="02020603050405020304" pitchFamily="18" charset="0"/>
              <a:cs typeface="Times New Roman" panose="02020603050405020304" pitchFamily="18" charset="0"/>
            </a:rPr>
            <a:t> </a:t>
          </a:r>
        </a:p>
      </dgm:t>
    </dgm:pt>
    <dgm:pt modelId="{1836C133-D4EF-4ACB-A804-159C51AD6CD5}" type="parTrans" cxnId="{2AD2FB0D-9C72-4CA9-937E-3F9C1E939511}">
      <dgm:prSet/>
      <dgm:spPr/>
      <dgm:t>
        <a:bodyPr/>
        <a:lstStyle/>
        <a:p>
          <a:endParaRPr lang="en-US"/>
        </a:p>
      </dgm:t>
    </dgm:pt>
    <dgm:pt modelId="{7289616F-9523-4FA5-A767-59C95E890F96}" type="sibTrans" cxnId="{2AD2FB0D-9C72-4CA9-937E-3F9C1E939511}">
      <dgm:prSet/>
      <dgm:spPr>
        <a:solidFill>
          <a:srgbClr val="FFC000"/>
        </a:solidFill>
      </dgm:spPr>
      <dgm:t>
        <a:bodyPr/>
        <a:lstStyle/>
        <a:p>
          <a:endParaRPr lang="en-US"/>
        </a:p>
      </dgm:t>
    </dgm:pt>
    <dgm:pt modelId="{2E158497-F0A2-4130-AD82-872475835EC3}">
      <dgm:prSet phldrT="[Text]" custT="1"/>
      <dgm:spPr>
        <a:solidFill>
          <a:srgbClr val="A3E973"/>
        </a:solidFill>
      </dgm:spPr>
      <dgm:t>
        <a:bodyPr/>
        <a:lstStyle/>
        <a:p>
          <a:r>
            <a:rPr lang="en-US" sz="2000" dirty="0">
              <a:solidFill>
                <a:schemeClr val="tx1"/>
              </a:solidFill>
              <a:latin typeface="Times New Roman" panose="02020603050405020304" pitchFamily="18" charset="0"/>
              <a:cs typeface="Times New Roman" panose="02020603050405020304" pitchFamily="18" charset="0"/>
            </a:rPr>
            <a:t>Equilibrium</a:t>
          </a:r>
          <a:r>
            <a:rPr lang="en-US" sz="2100" dirty="0"/>
            <a:t> </a:t>
          </a:r>
        </a:p>
      </dgm:t>
    </dgm:pt>
    <dgm:pt modelId="{ADFCE6ED-26C5-4D1D-A057-33F7A48305C8}" type="parTrans" cxnId="{C8CAAA6D-D1FE-4982-95AC-BFA14F7300EB}">
      <dgm:prSet/>
      <dgm:spPr/>
      <dgm:t>
        <a:bodyPr/>
        <a:lstStyle/>
        <a:p>
          <a:endParaRPr lang="en-US"/>
        </a:p>
      </dgm:t>
    </dgm:pt>
    <dgm:pt modelId="{6F2DB150-68E9-4D4A-B12C-2043B9752A0E}" type="sibTrans" cxnId="{C8CAAA6D-D1FE-4982-95AC-BFA14F7300EB}">
      <dgm:prSet/>
      <dgm:spPr/>
      <dgm:t>
        <a:bodyPr/>
        <a:lstStyle/>
        <a:p>
          <a:endParaRPr lang="en-US"/>
        </a:p>
      </dgm:t>
    </dgm:pt>
    <dgm:pt modelId="{C4C26EE0-E3B7-4F28-A6A0-751A08ABF4AA}">
      <dgm:prSet phldrT="[Text]" custT="1"/>
      <dgm:spPr>
        <a:solidFill>
          <a:srgbClr val="6CE29C"/>
        </a:solidFill>
      </dgm:spPr>
      <dgm:t>
        <a:bodyPr/>
        <a:lstStyle/>
        <a:p>
          <a:r>
            <a:rPr lang="en-US" sz="2000" dirty="0">
              <a:solidFill>
                <a:schemeClr val="tx1"/>
              </a:solidFill>
              <a:latin typeface="Times New Roman" panose="02020603050405020304" pitchFamily="18" charset="0"/>
              <a:cs typeface="Times New Roman" panose="02020603050405020304" pitchFamily="18" charset="0"/>
            </a:rPr>
            <a:t>Stress - Strain</a:t>
          </a:r>
        </a:p>
      </dgm:t>
    </dgm:pt>
    <dgm:pt modelId="{0BD96630-B353-4B01-B7E5-019A06B5EED4}" type="parTrans" cxnId="{D4DD4FC5-F42A-499E-AD1A-01F9FA8282FD}">
      <dgm:prSet/>
      <dgm:spPr/>
      <dgm:t>
        <a:bodyPr/>
        <a:lstStyle/>
        <a:p>
          <a:endParaRPr lang="en-US"/>
        </a:p>
      </dgm:t>
    </dgm:pt>
    <dgm:pt modelId="{00A19ACD-8558-4316-A42C-011837D62052}" type="sibTrans" cxnId="{D4DD4FC5-F42A-499E-AD1A-01F9FA8282FD}">
      <dgm:prSet/>
      <dgm:spPr/>
      <dgm:t>
        <a:bodyPr/>
        <a:lstStyle/>
        <a:p>
          <a:endParaRPr lang="en-US"/>
        </a:p>
      </dgm:t>
    </dgm:pt>
    <dgm:pt modelId="{DF7C428A-10DF-4AF6-AD40-38AA6C274BC5}">
      <dgm:prSet phldrT="[Text]" custT="1"/>
      <dgm:spPr>
        <a:solidFill>
          <a:srgbClr val="9795DF"/>
        </a:solidFill>
      </dgm:spPr>
      <dgm:t>
        <a:bodyPr/>
        <a:lstStyle/>
        <a:p>
          <a:r>
            <a:rPr lang="en-US" sz="2000" dirty="0">
              <a:solidFill>
                <a:schemeClr val="tx1"/>
              </a:solidFill>
              <a:latin typeface="Times New Roman" panose="02020603050405020304" pitchFamily="18" charset="0"/>
              <a:cs typeface="Times New Roman" panose="02020603050405020304" pitchFamily="18" charset="0"/>
            </a:rPr>
            <a:t>Base Shear</a:t>
          </a:r>
        </a:p>
      </dgm:t>
    </dgm:pt>
    <dgm:pt modelId="{C7953A25-5441-4373-A950-8AA2E4B3DE7A}" type="parTrans" cxnId="{B04EC647-CD8E-411D-AFFE-F8A3B920B0D5}">
      <dgm:prSet/>
      <dgm:spPr/>
      <dgm:t>
        <a:bodyPr/>
        <a:lstStyle/>
        <a:p>
          <a:endParaRPr lang="en-US"/>
        </a:p>
      </dgm:t>
    </dgm:pt>
    <dgm:pt modelId="{08BCE061-9526-4162-B384-A684C16C509E}" type="sibTrans" cxnId="{B04EC647-CD8E-411D-AFFE-F8A3B920B0D5}">
      <dgm:prSet/>
      <dgm:spPr/>
      <dgm:t>
        <a:bodyPr/>
        <a:lstStyle/>
        <a:p>
          <a:endParaRPr lang="en-US"/>
        </a:p>
      </dgm:t>
    </dgm:pt>
    <dgm:pt modelId="{311856DC-4D8B-49FA-BEF4-411F4979449E}">
      <dgm:prSet phldrT="[Text]" custT="1"/>
      <dgm:spPr>
        <a:solidFill>
          <a:srgbClr val="D5A6DE"/>
        </a:solidFill>
      </dgm:spPr>
      <dgm:t>
        <a:bodyPr/>
        <a:lstStyle/>
        <a:p>
          <a:r>
            <a:rPr lang="en-US" sz="2000" dirty="0" smtClean="0">
              <a:solidFill>
                <a:schemeClr val="tx1"/>
              </a:solidFill>
              <a:latin typeface="Times New Roman" panose="02020603050405020304" pitchFamily="18" charset="0"/>
              <a:cs typeface="Times New Roman" panose="02020603050405020304" pitchFamily="18" charset="0"/>
            </a:rPr>
            <a:t>Irregularities  </a:t>
          </a:r>
          <a:r>
            <a:rPr lang="en-US"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dgm:t>
    </dgm:pt>
    <dgm:pt modelId="{61467CB1-C062-47DC-AB14-79868A21CC64}" type="parTrans" cxnId="{45AE0D7D-AFA1-43C8-BE3B-743E5F9E42C4}">
      <dgm:prSet/>
      <dgm:spPr/>
      <dgm:t>
        <a:bodyPr/>
        <a:lstStyle/>
        <a:p>
          <a:endParaRPr lang="en-US"/>
        </a:p>
      </dgm:t>
    </dgm:pt>
    <dgm:pt modelId="{410C9FEB-24FF-4262-976B-61D8C002B2A8}" type="sibTrans" cxnId="{45AE0D7D-AFA1-43C8-BE3B-743E5F9E42C4}">
      <dgm:prSet/>
      <dgm:spPr/>
      <dgm:t>
        <a:bodyPr/>
        <a:lstStyle/>
        <a:p>
          <a:endParaRPr lang="en-US"/>
        </a:p>
      </dgm:t>
    </dgm:pt>
    <dgm:pt modelId="{AD0DC366-38A4-4846-9E72-761C66241E2D}">
      <dgm:prSet phldrT="[Text]" custT="1"/>
      <dgm:spPr>
        <a:solidFill>
          <a:srgbClr val="E1B9C6"/>
        </a:solidFill>
      </dgm:spPr>
      <dgm:t>
        <a:bodyPr/>
        <a:lstStyle/>
        <a:p>
          <a:r>
            <a:rPr lang="en-US" sz="2000" dirty="0">
              <a:solidFill>
                <a:schemeClr val="tx1"/>
              </a:solidFill>
              <a:latin typeface="Times New Roman" panose="02020603050405020304" pitchFamily="18" charset="0"/>
              <a:cs typeface="Times New Roman" panose="02020603050405020304" pitchFamily="18" charset="0"/>
            </a:rPr>
            <a:t>Stability</a:t>
          </a:r>
          <a:r>
            <a:rPr lang="en-US" sz="2000" dirty="0">
              <a:latin typeface="Times New Roman" panose="02020603050405020304" pitchFamily="18" charset="0"/>
              <a:cs typeface="Times New Roman" panose="02020603050405020304" pitchFamily="18" charset="0"/>
            </a:rPr>
            <a:t> </a:t>
          </a:r>
        </a:p>
      </dgm:t>
    </dgm:pt>
    <dgm:pt modelId="{4E533148-7960-4419-AB96-DAEC499E51A6}" type="parTrans" cxnId="{8683DECE-1A0A-4CA3-8E93-251145193B9B}">
      <dgm:prSet/>
      <dgm:spPr/>
      <dgm:t>
        <a:bodyPr/>
        <a:lstStyle/>
        <a:p>
          <a:endParaRPr lang="en-US"/>
        </a:p>
      </dgm:t>
    </dgm:pt>
    <dgm:pt modelId="{1FC831AE-F87C-485C-98C8-274455024F76}" type="sibTrans" cxnId="{8683DECE-1A0A-4CA3-8E93-251145193B9B}">
      <dgm:prSet/>
      <dgm:spPr/>
      <dgm:t>
        <a:bodyPr/>
        <a:lstStyle/>
        <a:p>
          <a:endParaRPr lang="en-US"/>
        </a:p>
      </dgm:t>
    </dgm:pt>
    <dgm:pt modelId="{A285D818-2C82-4663-A707-71EC453CEABE}">
      <dgm:prSet phldrT="[Text]" custT="1"/>
      <dgm:spPr>
        <a:solidFill>
          <a:srgbClr val="94D3E4"/>
        </a:solidFill>
      </dgm:spPr>
      <dgm:t>
        <a:bodyPr/>
        <a:lstStyle/>
        <a:p>
          <a:r>
            <a:rPr lang="en-US" sz="2000" dirty="0">
              <a:solidFill>
                <a:schemeClr val="tx1"/>
              </a:solidFill>
              <a:latin typeface="Times New Roman" panose="02020603050405020304" pitchFamily="18" charset="0"/>
              <a:cs typeface="Times New Roman" panose="02020603050405020304" pitchFamily="18" charset="0"/>
            </a:rPr>
            <a:t>Period</a:t>
          </a:r>
          <a:r>
            <a:rPr lang="en-US" sz="2000" dirty="0">
              <a:latin typeface="Times New Roman" panose="02020603050405020304" pitchFamily="18" charset="0"/>
              <a:cs typeface="Times New Roman" panose="02020603050405020304" pitchFamily="18" charset="0"/>
            </a:rPr>
            <a:t> </a:t>
          </a:r>
        </a:p>
      </dgm:t>
    </dgm:pt>
    <dgm:pt modelId="{3F89FBF2-053D-4A9E-8F83-72F7BCC304F7}" type="sibTrans" cxnId="{3FE4CB3D-DD44-4BEA-9129-11C67B35971C}">
      <dgm:prSet/>
      <dgm:spPr/>
      <dgm:t>
        <a:bodyPr/>
        <a:lstStyle/>
        <a:p>
          <a:endParaRPr lang="en-US"/>
        </a:p>
      </dgm:t>
    </dgm:pt>
    <dgm:pt modelId="{35CEF0B7-9026-48C0-BEFF-1E5550571A8F}" type="parTrans" cxnId="{3FE4CB3D-DD44-4BEA-9129-11C67B35971C}">
      <dgm:prSet/>
      <dgm:spPr/>
      <dgm:t>
        <a:bodyPr/>
        <a:lstStyle/>
        <a:p>
          <a:endParaRPr lang="en-US"/>
        </a:p>
      </dgm:t>
    </dgm:pt>
    <dgm:pt modelId="{84DED838-D5C0-4A93-9E33-A1E3A95DFD7A}" type="pres">
      <dgm:prSet presAssocID="{EEB29DD9-592F-4FE7-9B21-6AA0050E511C}" presName="cycle" presStyleCnt="0">
        <dgm:presLayoutVars>
          <dgm:dir/>
          <dgm:resizeHandles val="exact"/>
        </dgm:presLayoutVars>
      </dgm:prSet>
      <dgm:spPr/>
      <dgm:t>
        <a:bodyPr/>
        <a:lstStyle/>
        <a:p>
          <a:endParaRPr lang="en-US"/>
        </a:p>
      </dgm:t>
    </dgm:pt>
    <dgm:pt modelId="{E4F35F18-90DF-4B67-8E31-6544087CB0C6}" type="pres">
      <dgm:prSet presAssocID="{A1C0B651-D3EC-42BB-AD21-A7E7D468D1D9}" presName="node" presStyleLbl="node1" presStyleIdx="0" presStyleCnt="7" custScaleX="166642" custScaleY="72453" custRadScaleRad="117509" custRadScaleInc="794">
        <dgm:presLayoutVars>
          <dgm:bulletEnabled val="1"/>
        </dgm:presLayoutVars>
      </dgm:prSet>
      <dgm:spPr/>
      <dgm:t>
        <a:bodyPr/>
        <a:lstStyle/>
        <a:p>
          <a:endParaRPr lang="en-US"/>
        </a:p>
      </dgm:t>
    </dgm:pt>
    <dgm:pt modelId="{B8F0E2BF-CD52-47F5-A174-AF644A19E293}" type="pres">
      <dgm:prSet presAssocID="{7289616F-9523-4FA5-A767-59C95E890F96}" presName="sibTrans" presStyleLbl="sibTrans2D1" presStyleIdx="0" presStyleCnt="7"/>
      <dgm:spPr/>
      <dgm:t>
        <a:bodyPr/>
        <a:lstStyle/>
        <a:p>
          <a:endParaRPr lang="en-US"/>
        </a:p>
      </dgm:t>
    </dgm:pt>
    <dgm:pt modelId="{704AFD00-D756-4ED7-9FA8-FBCB05DCC912}" type="pres">
      <dgm:prSet presAssocID="{7289616F-9523-4FA5-A767-59C95E890F96}" presName="connectorText" presStyleLbl="sibTrans2D1" presStyleIdx="0" presStyleCnt="7"/>
      <dgm:spPr/>
      <dgm:t>
        <a:bodyPr/>
        <a:lstStyle/>
        <a:p>
          <a:endParaRPr lang="en-US"/>
        </a:p>
      </dgm:t>
    </dgm:pt>
    <dgm:pt modelId="{4DE13356-077D-4DCA-B78E-29CB2D67AE1D}" type="pres">
      <dgm:prSet presAssocID="{2E158497-F0A2-4130-AD82-872475835EC3}" presName="node" presStyleLbl="node1" presStyleIdx="1" presStyleCnt="7" custScaleX="166642" custScaleY="72453" custRadScaleRad="136311" custRadScaleInc="28858">
        <dgm:presLayoutVars>
          <dgm:bulletEnabled val="1"/>
        </dgm:presLayoutVars>
      </dgm:prSet>
      <dgm:spPr/>
      <dgm:t>
        <a:bodyPr/>
        <a:lstStyle/>
        <a:p>
          <a:endParaRPr lang="en-US"/>
        </a:p>
      </dgm:t>
    </dgm:pt>
    <dgm:pt modelId="{E2F90ED7-AC9C-4549-9791-4AB9DBCB8BE5}" type="pres">
      <dgm:prSet presAssocID="{6F2DB150-68E9-4D4A-B12C-2043B9752A0E}" presName="sibTrans" presStyleLbl="sibTrans2D1" presStyleIdx="1" presStyleCnt="7"/>
      <dgm:spPr/>
      <dgm:t>
        <a:bodyPr/>
        <a:lstStyle/>
        <a:p>
          <a:endParaRPr lang="en-US"/>
        </a:p>
      </dgm:t>
    </dgm:pt>
    <dgm:pt modelId="{644FB92E-7C4B-4BA8-AECE-60467B935C7A}" type="pres">
      <dgm:prSet presAssocID="{6F2DB150-68E9-4D4A-B12C-2043B9752A0E}" presName="connectorText" presStyleLbl="sibTrans2D1" presStyleIdx="1" presStyleCnt="7"/>
      <dgm:spPr/>
      <dgm:t>
        <a:bodyPr/>
        <a:lstStyle/>
        <a:p>
          <a:endParaRPr lang="en-US"/>
        </a:p>
      </dgm:t>
    </dgm:pt>
    <dgm:pt modelId="{70ADA929-9E79-45F1-9972-9037C4C11966}" type="pres">
      <dgm:prSet presAssocID="{C4C26EE0-E3B7-4F28-A6A0-751A08ABF4AA}" presName="node" presStyleLbl="node1" presStyleIdx="2" presStyleCnt="7" custScaleX="166642" custScaleY="72453" custRadScaleRad="126151" custRadScaleInc="-26366">
        <dgm:presLayoutVars>
          <dgm:bulletEnabled val="1"/>
        </dgm:presLayoutVars>
      </dgm:prSet>
      <dgm:spPr/>
      <dgm:t>
        <a:bodyPr/>
        <a:lstStyle/>
        <a:p>
          <a:endParaRPr lang="en-US"/>
        </a:p>
      </dgm:t>
    </dgm:pt>
    <dgm:pt modelId="{8C2E468C-FA18-4238-86C0-A8BFA308FC60}" type="pres">
      <dgm:prSet presAssocID="{00A19ACD-8558-4316-A42C-011837D62052}" presName="sibTrans" presStyleLbl="sibTrans2D1" presStyleIdx="2" presStyleCnt="7"/>
      <dgm:spPr/>
      <dgm:t>
        <a:bodyPr/>
        <a:lstStyle/>
        <a:p>
          <a:endParaRPr lang="en-US"/>
        </a:p>
      </dgm:t>
    </dgm:pt>
    <dgm:pt modelId="{52DE3444-B9F8-4778-9D1D-1CF792AF0DE5}" type="pres">
      <dgm:prSet presAssocID="{00A19ACD-8558-4316-A42C-011837D62052}" presName="connectorText" presStyleLbl="sibTrans2D1" presStyleIdx="2" presStyleCnt="7"/>
      <dgm:spPr/>
      <dgm:t>
        <a:bodyPr/>
        <a:lstStyle/>
        <a:p>
          <a:endParaRPr lang="en-US"/>
        </a:p>
      </dgm:t>
    </dgm:pt>
    <dgm:pt modelId="{68C13815-8422-43C0-9903-58CA4B5D6DFF}" type="pres">
      <dgm:prSet presAssocID="{A285D818-2C82-4663-A707-71EC453CEABE}" presName="node" presStyleLbl="node1" presStyleIdx="3" presStyleCnt="7" custScaleX="166642" custScaleY="72453" custRadScaleRad="126919" custRadScaleInc="-51484">
        <dgm:presLayoutVars>
          <dgm:bulletEnabled val="1"/>
        </dgm:presLayoutVars>
      </dgm:prSet>
      <dgm:spPr/>
      <dgm:t>
        <a:bodyPr/>
        <a:lstStyle/>
        <a:p>
          <a:endParaRPr lang="en-US"/>
        </a:p>
      </dgm:t>
    </dgm:pt>
    <dgm:pt modelId="{195A38EB-D459-42BE-B165-D2DDEE670C70}" type="pres">
      <dgm:prSet presAssocID="{3F89FBF2-053D-4A9E-8F83-72F7BCC304F7}" presName="sibTrans" presStyleLbl="sibTrans2D1" presStyleIdx="3" presStyleCnt="7" custLinFactNeighborX="3175" custLinFactNeighborY="52853"/>
      <dgm:spPr/>
      <dgm:t>
        <a:bodyPr/>
        <a:lstStyle/>
        <a:p>
          <a:endParaRPr lang="en-US"/>
        </a:p>
      </dgm:t>
    </dgm:pt>
    <dgm:pt modelId="{705A2D43-8E7B-4A98-B0C3-9A5FCDA15D7F}" type="pres">
      <dgm:prSet presAssocID="{3F89FBF2-053D-4A9E-8F83-72F7BCC304F7}" presName="connectorText" presStyleLbl="sibTrans2D1" presStyleIdx="3" presStyleCnt="7"/>
      <dgm:spPr/>
      <dgm:t>
        <a:bodyPr/>
        <a:lstStyle/>
        <a:p>
          <a:endParaRPr lang="en-US"/>
        </a:p>
      </dgm:t>
    </dgm:pt>
    <dgm:pt modelId="{8299B01F-AA21-4431-8196-9F568DD48584}" type="pres">
      <dgm:prSet presAssocID="{DF7C428A-10DF-4AF6-AD40-38AA6C274BC5}" presName="node" presStyleLbl="node1" presStyleIdx="4" presStyleCnt="7" custScaleX="166642" custScaleY="72453" custRadScaleRad="131231" custRadScaleInc="68768">
        <dgm:presLayoutVars>
          <dgm:bulletEnabled val="1"/>
        </dgm:presLayoutVars>
      </dgm:prSet>
      <dgm:spPr/>
      <dgm:t>
        <a:bodyPr/>
        <a:lstStyle/>
        <a:p>
          <a:endParaRPr lang="en-US"/>
        </a:p>
      </dgm:t>
    </dgm:pt>
    <dgm:pt modelId="{0C32B2FB-D7F9-4E32-A220-50E21173128B}" type="pres">
      <dgm:prSet presAssocID="{08BCE061-9526-4162-B384-A684C16C509E}" presName="sibTrans" presStyleLbl="sibTrans2D1" presStyleIdx="4" presStyleCnt="7"/>
      <dgm:spPr/>
      <dgm:t>
        <a:bodyPr/>
        <a:lstStyle/>
        <a:p>
          <a:endParaRPr lang="en-US"/>
        </a:p>
      </dgm:t>
    </dgm:pt>
    <dgm:pt modelId="{DE478C00-D31E-452C-AFA3-5B0D1338A777}" type="pres">
      <dgm:prSet presAssocID="{08BCE061-9526-4162-B384-A684C16C509E}" presName="connectorText" presStyleLbl="sibTrans2D1" presStyleIdx="4" presStyleCnt="7"/>
      <dgm:spPr/>
      <dgm:t>
        <a:bodyPr/>
        <a:lstStyle/>
        <a:p>
          <a:endParaRPr lang="en-US"/>
        </a:p>
      </dgm:t>
    </dgm:pt>
    <dgm:pt modelId="{B4E71DE0-4FEE-4F24-A6D8-FD70539CB53D}" type="pres">
      <dgm:prSet presAssocID="{311856DC-4D8B-49FA-BEF4-411F4979449E}" presName="node" presStyleLbl="node1" presStyleIdx="5" presStyleCnt="7" custScaleX="166642" custScaleY="72453" custRadScaleRad="119344" custRadScaleInc="31980">
        <dgm:presLayoutVars>
          <dgm:bulletEnabled val="1"/>
        </dgm:presLayoutVars>
      </dgm:prSet>
      <dgm:spPr/>
      <dgm:t>
        <a:bodyPr/>
        <a:lstStyle/>
        <a:p>
          <a:endParaRPr lang="en-US"/>
        </a:p>
      </dgm:t>
    </dgm:pt>
    <dgm:pt modelId="{353D4FB7-156E-4A2A-94CF-D35A9301C89F}" type="pres">
      <dgm:prSet presAssocID="{410C9FEB-24FF-4262-976B-61D8C002B2A8}" presName="sibTrans" presStyleLbl="sibTrans2D1" presStyleIdx="5" presStyleCnt="7"/>
      <dgm:spPr/>
      <dgm:t>
        <a:bodyPr/>
        <a:lstStyle/>
        <a:p>
          <a:endParaRPr lang="en-US"/>
        </a:p>
      </dgm:t>
    </dgm:pt>
    <dgm:pt modelId="{51B1F91D-11CB-4356-8F23-D0905F97F726}" type="pres">
      <dgm:prSet presAssocID="{410C9FEB-24FF-4262-976B-61D8C002B2A8}" presName="connectorText" presStyleLbl="sibTrans2D1" presStyleIdx="5" presStyleCnt="7"/>
      <dgm:spPr/>
      <dgm:t>
        <a:bodyPr/>
        <a:lstStyle/>
        <a:p>
          <a:endParaRPr lang="en-US"/>
        </a:p>
      </dgm:t>
    </dgm:pt>
    <dgm:pt modelId="{2B115200-3F6F-4F72-BE2F-177623C78ECD}" type="pres">
      <dgm:prSet presAssocID="{AD0DC366-38A4-4846-9E72-761C66241E2D}" presName="node" presStyleLbl="node1" presStyleIdx="6" presStyleCnt="7" custScaleX="166642" custScaleY="72453" custRadScaleRad="140418" custRadScaleInc="-32776">
        <dgm:presLayoutVars>
          <dgm:bulletEnabled val="1"/>
        </dgm:presLayoutVars>
      </dgm:prSet>
      <dgm:spPr/>
      <dgm:t>
        <a:bodyPr/>
        <a:lstStyle/>
        <a:p>
          <a:endParaRPr lang="en-US"/>
        </a:p>
      </dgm:t>
    </dgm:pt>
    <dgm:pt modelId="{005BA6F1-3DAA-45D2-BF56-30660A51769C}" type="pres">
      <dgm:prSet presAssocID="{1FC831AE-F87C-485C-98C8-274455024F76}" presName="sibTrans" presStyleLbl="sibTrans2D1" presStyleIdx="6" presStyleCnt="7"/>
      <dgm:spPr/>
      <dgm:t>
        <a:bodyPr/>
        <a:lstStyle/>
        <a:p>
          <a:endParaRPr lang="en-US"/>
        </a:p>
      </dgm:t>
    </dgm:pt>
    <dgm:pt modelId="{F493B5C3-095C-4D45-9462-F1BAB1FE02B7}" type="pres">
      <dgm:prSet presAssocID="{1FC831AE-F87C-485C-98C8-274455024F76}" presName="connectorText" presStyleLbl="sibTrans2D1" presStyleIdx="6" presStyleCnt="7"/>
      <dgm:spPr/>
      <dgm:t>
        <a:bodyPr/>
        <a:lstStyle/>
        <a:p>
          <a:endParaRPr lang="en-US"/>
        </a:p>
      </dgm:t>
    </dgm:pt>
  </dgm:ptLst>
  <dgm:cxnLst>
    <dgm:cxn modelId="{C7AC7723-707E-4647-AF51-848FB6EF09A3}" type="presOf" srcId="{08BCE061-9526-4162-B384-A684C16C509E}" destId="{DE478C00-D31E-452C-AFA3-5B0D1338A777}" srcOrd="1" destOrd="0" presId="urn:microsoft.com/office/officeart/2005/8/layout/cycle2"/>
    <dgm:cxn modelId="{FCE84CEB-88E2-4B3E-8C9D-E691D6439A17}" type="presOf" srcId="{7289616F-9523-4FA5-A767-59C95E890F96}" destId="{B8F0E2BF-CD52-47F5-A174-AF644A19E293}" srcOrd="0" destOrd="0" presId="urn:microsoft.com/office/officeart/2005/8/layout/cycle2"/>
    <dgm:cxn modelId="{D0722B86-AF7A-42C8-944C-817469ED7717}" type="presOf" srcId="{311856DC-4D8B-49FA-BEF4-411F4979449E}" destId="{B4E71DE0-4FEE-4F24-A6D8-FD70539CB53D}" srcOrd="0" destOrd="0" presId="urn:microsoft.com/office/officeart/2005/8/layout/cycle2"/>
    <dgm:cxn modelId="{45AE0D7D-AFA1-43C8-BE3B-743E5F9E42C4}" srcId="{EEB29DD9-592F-4FE7-9B21-6AA0050E511C}" destId="{311856DC-4D8B-49FA-BEF4-411F4979449E}" srcOrd="5" destOrd="0" parTransId="{61467CB1-C062-47DC-AB14-79868A21CC64}" sibTransId="{410C9FEB-24FF-4262-976B-61D8C002B2A8}"/>
    <dgm:cxn modelId="{DE710827-94D3-47D6-9D96-444A225F12B3}" type="presOf" srcId="{A285D818-2C82-4663-A707-71EC453CEABE}" destId="{68C13815-8422-43C0-9903-58CA4B5D6DFF}" srcOrd="0" destOrd="0" presId="urn:microsoft.com/office/officeart/2005/8/layout/cycle2"/>
    <dgm:cxn modelId="{D4DD4FC5-F42A-499E-AD1A-01F9FA8282FD}" srcId="{EEB29DD9-592F-4FE7-9B21-6AA0050E511C}" destId="{C4C26EE0-E3B7-4F28-A6A0-751A08ABF4AA}" srcOrd="2" destOrd="0" parTransId="{0BD96630-B353-4B01-B7E5-019A06B5EED4}" sibTransId="{00A19ACD-8558-4316-A42C-011837D62052}"/>
    <dgm:cxn modelId="{D53A070E-48CB-45DE-8EF2-D77A68565525}" type="presOf" srcId="{00A19ACD-8558-4316-A42C-011837D62052}" destId="{8C2E468C-FA18-4238-86C0-A8BFA308FC60}" srcOrd="0" destOrd="0" presId="urn:microsoft.com/office/officeart/2005/8/layout/cycle2"/>
    <dgm:cxn modelId="{C1A251AF-8293-45D9-AF42-4418A7E2FEF2}" type="presOf" srcId="{DF7C428A-10DF-4AF6-AD40-38AA6C274BC5}" destId="{8299B01F-AA21-4431-8196-9F568DD48584}" srcOrd="0" destOrd="0" presId="urn:microsoft.com/office/officeart/2005/8/layout/cycle2"/>
    <dgm:cxn modelId="{DDE569EF-83C9-4B5F-B0EA-1ED4ED3AA7DF}" type="presOf" srcId="{7289616F-9523-4FA5-A767-59C95E890F96}" destId="{704AFD00-D756-4ED7-9FA8-FBCB05DCC912}" srcOrd="1" destOrd="0" presId="urn:microsoft.com/office/officeart/2005/8/layout/cycle2"/>
    <dgm:cxn modelId="{AF1ACF7A-1C7A-4805-9A3E-776DE28146EB}" type="presOf" srcId="{1FC831AE-F87C-485C-98C8-274455024F76}" destId="{F493B5C3-095C-4D45-9462-F1BAB1FE02B7}" srcOrd="1" destOrd="0" presId="urn:microsoft.com/office/officeart/2005/8/layout/cycle2"/>
    <dgm:cxn modelId="{8683DECE-1A0A-4CA3-8E93-251145193B9B}" srcId="{EEB29DD9-592F-4FE7-9B21-6AA0050E511C}" destId="{AD0DC366-38A4-4846-9E72-761C66241E2D}" srcOrd="6" destOrd="0" parTransId="{4E533148-7960-4419-AB96-DAEC499E51A6}" sibTransId="{1FC831AE-F87C-485C-98C8-274455024F76}"/>
    <dgm:cxn modelId="{5FF58027-326F-42D1-B106-B25B8A532185}" type="presOf" srcId="{6F2DB150-68E9-4D4A-B12C-2043B9752A0E}" destId="{644FB92E-7C4B-4BA8-AECE-60467B935C7A}" srcOrd="1" destOrd="0" presId="urn:microsoft.com/office/officeart/2005/8/layout/cycle2"/>
    <dgm:cxn modelId="{6EEFC206-C502-47A9-BA20-3E621B1E7BFA}" type="presOf" srcId="{3F89FBF2-053D-4A9E-8F83-72F7BCC304F7}" destId="{705A2D43-8E7B-4A98-B0C3-9A5FCDA15D7F}" srcOrd="1" destOrd="0" presId="urn:microsoft.com/office/officeart/2005/8/layout/cycle2"/>
    <dgm:cxn modelId="{9BB2B2C8-C446-4CCF-9B9F-B5DC4D4AFDCA}" type="presOf" srcId="{6F2DB150-68E9-4D4A-B12C-2043B9752A0E}" destId="{E2F90ED7-AC9C-4549-9791-4AB9DBCB8BE5}" srcOrd="0" destOrd="0" presId="urn:microsoft.com/office/officeart/2005/8/layout/cycle2"/>
    <dgm:cxn modelId="{B04EC647-CD8E-411D-AFFE-F8A3B920B0D5}" srcId="{EEB29DD9-592F-4FE7-9B21-6AA0050E511C}" destId="{DF7C428A-10DF-4AF6-AD40-38AA6C274BC5}" srcOrd="4" destOrd="0" parTransId="{C7953A25-5441-4373-A950-8AA2E4B3DE7A}" sibTransId="{08BCE061-9526-4162-B384-A684C16C509E}"/>
    <dgm:cxn modelId="{549EEBAA-E902-40B3-BCBE-D223177393BB}" type="presOf" srcId="{2E158497-F0A2-4130-AD82-872475835EC3}" destId="{4DE13356-077D-4DCA-B78E-29CB2D67AE1D}" srcOrd="0" destOrd="0" presId="urn:microsoft.com/office/officeart/2005/8/layout/cycle2"/>
    <dgm:cxn modelId="{D026364A-7DA5-47D9-8634-BCDDA0A62C91}" type="presOf" srcId="{A1C0B651-D3EC-42BB-AD21-A7E7D468D1D9}" destId="{E4F35F18-90DF-4B67-8E31-6544087CB0C6}" srcOrd="0" destOrd="0" presId="urn:microsoft.com/office/officeart/2005/8/layout/cycle2"/>
    <dgm:cxn modelId="{C8CAAA6D-D1FE-4982-95AC-BFA14F7300EB}" srcId="{EEB29DD9-592F-4FE7-9B21-6AA0050E511C}" destId="{2E158497-F0A2-4130-AD82-872475835EC3}" srcOrd="1" destOrd="0" parTransId="{ADFCE6ED-26C5-4D1D-A057-33F7A48305C8}" sibTransId="{6F2DB150-68E9-4D4A-B12C-2043B9752A0E}"/>
    <dgm:cxn modelId="{C33BE1DA-B2B5-49C7-B3C8-6CE2F1534B4B}" type="presOf" srcId="{AD0DC366-38A4-4846-9E72-761C66241E2D}" destId="{2B115200-3F6F-4F72-BE2F-177623C78ECD}" srcOrd="0" destOrd="0" presId="urn:microsoft.com/office/officeart/2005/8/layout/cycle2"/>
    <dgm:cxn modelId="{C3C98496-CB34-4822-BB8D-214341AE1C55}" type="presOf" srcId="{410C9FEB-24FF-4262-976B-61D8C002B2A8}" destId="{51B1F91D-11CB-4356-8F23-D0905F97F726}" srcOrd="1" destOrd="0" presId="urn:microsoft.com/office/officeart/2005/8/layout/cycle2"/>
    <dgm:cxn modelId="{AC9C61F4-D119-4CCA-A066-BD4E2BA9D472}" type="presOf" srcId="{EEB29DD9-592F-4FE7-9B21-6AA0050E511C}" destId="{84DED838-D5C0-4A93-9E33-A1E3A95DFD7A}" srcOrd="0" destOrd="0" presId="urn:microsoft.com/office/officeart/2005/8/layout/cycle2"/>
    <dgm:cxn modelId="{41A97E65-2321-48A9-B1A4-EC8AC2A6DE2C}" type="presOf" srcId="{3F89FBF2-053D-4A9E-8F83-72F7BCC304F7}" destId="{195A38EB-D459-42BE-B165-D2DDEE670C70}" srcOrd="0" destOrd="0" presId="urn:microsoft.com/office/officeart/2005/8/layout/cycle2"/>
    <dgm:cxn modelId="{7D02BBDB-FAC9-4A18-A79B-446A7A19EDEC}" type="presOf" srcId="{08BCE061-9526-4162-B384-A684C16C509E}" destId="{0C32B2FB-D7F9-4E32-A220-50E21173128B}" srcOrd="0" destOrd="0" presId="urn:microsoft.com/office/officeart/2005/8/layout/cycle2"/>
    <dgm:cxn modelId="{EAE2BD2C-68D9-4274-831D-917C0783E9C3}" type="presOf" srcId="{00A19ACD-8558-4316-A42C-011837D62052}" destId="{52DE3444-B9F8-4778-9D1D-1CF792AF0DE5}" srcOrd="1" destOrd="0" presId="urn:microsoft.com/office/officeart/2005/8/layout/cycle2"/>
    <dgm:cxn modelId="{2AD2FB0D-9C72-4CA9-937E-3F9C1E939511}" srcId="{EEB29DD9-592F-4FE7-9B21-6AA0050E511C}" destId="{A1C0B651-D3EC-42BB-AD21-A7E7D468D1D9}" srcOrd="0" destOrd="0" parTransId="{1836C133-D4EF-4ACB-A804-159C51AD6CD5}" sibTransId="{7289616F-9523-4FA5-A767-59C95E890F96}"/>
    <dgm:cxn modelId="{C689DAA5-D93A-44D6-83A7-7B430509FA70}" type="presOf" srcId="{1FC831AE-F87C-485C-98C8-274455024F76}" destId="{005BA6F1-3DAA-45D2-BF56-30660A51769C}" srcOrd="0" destOrd="0" presId="urn:microsoft.com/office/officeart/2005/8/layout/cycle2"/>
    <dgm:cxn modelId="{91B8B458-BF20-48AE-95A9-0F567A83D267}" type="presOf" srcId="{410C9FEB-24FF-4262-976B-61D8C002B2A8}" destId="{353D4FB7-156E-4A2A-94CF-D35A9301C89F}" srcOrd="0" destOrd="0" presId="urn:microsoft.com/office/officeart/2005/8/layout/cycle2"/>
    <dgm:cxn modelId="{3FE4CB3D-DD44-4BEA-9129-11C67B35971C}" srcId="{EEB29DD9-592F-4FE7-9B21-6AA0050E511C}" destId="{A285D818-2C82-4663-A707-71EC453CEABE}" srcOrd="3" destOrd="0" parTransId="{35CEF0B7-9026-48C0-BEFF-1E5550571A8F}" sibTransId="{3F89FBF2-053D-4A9E-8F83-72F7BCC304F7}"/>
    <dgm:cxn modelId="{8DCCDE78-3CA6-4EDE-963B-67CCFD211231}" type="presOf" srcId="{C4C26EE0-E3B7-4F28-A6A0-751A08ABF4AA}" destId="{70ADA929-9E79-45F1-9972-9037C4C11966}" srcOrd="0" destOrd="0" presId="urn:microsoft.com/office/officeart/2005/8/layout/cycle2"/>
    <dgm:cxn modelId="{BB3891BC-DFF9-4721-9CA4-6B4916885176}" type="presParOf" srcId="{84DED838-D5C0-4A93-9E33-A1E3A95DFD7A}" destId="{E4F35F18-90DF-4B67-8E31-6544087CB0C6}" srcOrd="0" destOrd="0" presId="urn:microsoft.com/office/officeart/2005/8/layout/cycle2"/>
    <dgm:cxn modelId="{89C3BE17-0784-4CD5-A2C4-72B3CC3C9D79}" type="presParOf" srcId="{84DED838-D5C0-4A93-9E33-A1E3A95DFD7A}" destId="{B8F0E2BF-CD52-47F5-A174-AF644A19E293}" srcOrd="1" destOrd="0" presId="urn:microsoft.com/office/officeart/2005/8/layout/cycle2"/>
    <dgm:cxn modelId="{42328627-E14B-485B-A329-CBA76D6D39DA}" type="presParOf" srcId="{B8F0E2BF-CD52-47F5-A174-AF644A19E293}" destId="{704AFD00-D756-4ED7-9FA8-FBCB05DCC912}" srcOrd="0" destOrd="0" presId="urn:microsoft.com/office/officeart/2005/8/layout/cycle2"/>
    <dgm:cxn modelId="{165E20EC-D1B6-4A9D-898B-CB3A4A6528F9}" type="presParOf" srcId="{84DED838-D5C0-4A93-9E33-A1E3A95DFD7A}" destId="{4DE13356-077D-4DCA-B78E-29CB2D67AE1D}" srcOrd="2" destOrd="0" presId="urn:microsoft.com/office/officeart/2005/8/layout/cycle2"/>
    <dgm:cxn modelId="{40AD0213-D0CD-4E82-A9D0-645833C92E88}" type="presParOf" srcId="{84DED838-D5C0-4A93-9E33-A1E3A95DFD7A}" destId="{E2F90ED7-AC9C-4549-9791-4AB9DBCB8BE5}" srcOrd="3" destOrd="0" presId="urn:microsoft.com/office/officeart/2005/8/layout/cycle2"/>
    <dgm:cxn modelId="{44941507-D925-4958-8B05-047028A3C71A}" type="presParOf" srcId="{E2F90ED7-AC9C-4549-9791-4AB9DBCB8BE5}" destId="{644FB92E-7C4B-4BA8-AECE-60467B935C7A}" srcOrd="0" destOrd="0" presId="urn:microsoft.com/office/officeart/2005/8/layout/cycle2"/>
    <dgm:cxn modelId="{BFAF7950-9931-4FFE-820F-AA3D17B61B67}" type="presParOf" srcId="{84DED838-D5C0-4A93-9E33-A1E3A95DFD7A}" destId="{70ADA929-9E79-45F1-9972-9037C4C11966}" srcOrd="4" destOrd="0" presId="urn:microsoft.com/office/officeart/2005/8/layout/cycle2"/>
    <dgm:cxn modelId="{4CA4105D-30AE-43D9-A2F3-DA9BA61833AD}" type="presParOf" srcId="{84DED838-D5C0-4A93-9E33-A1E3A95DFD7A}" destId="{8C2E468C-FA18-4238-86C0-A8BFA308FC60}" srcOrd="5" destOrd="0" presId="urn:microsoft.com/office/officeart/2005/8/layout/cycle2"/>
    <dgm:cxn modelId="{80852B30-686B-463A-B549-136115511C85}" type="presParOf" srcId="{8C2E468C-FA18-4238-86C0-A8BFA308FC60}" destId="{52DE3444-B9F8-4778-9D1D-1CF792AF0DE5}" srcOrd="0" destOrd="0" presId="urn:microsoft.com/office/officeart/2005/8/layout/cycle2"/>
    <dgm:cxn modelId="{00A5A4D9-7D93-4D15-9E4B-3EBD3C3785F8}" type="presParOf" srcId="{84DED838-D5C0-4A93-9E33-A1E3A95DFD7A}" destId="{68C13815-8422-43C0-9903-58CA4B5D6DFF}" srcOrd="6" destOrd="0" presId="urn:microsoft.com/office/officeart/2005/8/layout/cycle2"/>
    <dgm:cxn modelId="{379C371F-1DF8-4375-BCED-D439EF6CD2CC}" type="presParOf" srcId="{84DED838-D5C0-4A93-9E33-A1E3A95DFD7A}" destId="{195A38EB-D459-42BE-B165-D2DDEE670C70}" srcOrd="7" destOrd="0" presId="urn:microsoft.com/office/officeart/2005/8/layout/cycle2"/>
    <dgm:cxn modelId="{8B97C8D7-50DE-4D59-92A0-5A06E454AB31}" type="presParOf" srcId="{195A38EB-D459-42BE-B165-D2DDEE670C70}" destId="{705A2D43-8E7B-4A98-B0C3-9A5FCDA15D7F}" srcOrd="0" destOrd="0" presId="urn:microsoft.com/office/officeart/2005/8/layout/cycle2"/>
    <dgm:cxn modelId="{1C831967-DB4D-4834-B282-37EF8A2FC85B}" type="presParOf" srcId="{84DED838-D5C0-4A93-9E33-A1E3A95DFD7A}" destId="{8299B01F-AA21-4431-8196-9F568DD48584}" srcOrd="8" destOrd="0" presId="urn:microsoft.com/office/officeart/2005/8/layout/cycle2"/>
    <dgm:cxn modelId="{F5B9D0F1-3153-4C1C-95DD-05196DC38229}" type="presParOf" srcId="{84DED838-D5C0-4A93-9E33-A1E3A95DFD7A}" destId="{0C32B2FB-D7F9-4E32-A220-50E21173128B}" srcOrd="9" destOrd="0" presId="urn:microsoft.com/office/officeart/2005/8/layout/cycle2"/>
    <dgm:cxn modelId="{0E774E85-9017-462E-A25D-4637F07ABC5C}" type="presParOf" srcId="{0C32B2FB-D7F9-4E32-A220-50E21173128B}" destId="{DE478C00-D31E-452C-AFA3-5B0D1338A777}" srcOrd="0" destOrd="0" presId="urn:microsoft.com/office/officeart/2005/8/layout/cycle2"/>
    <dgm:cxn modelId="{68EE29F3-13B4-4EAE-A80A-6CCD9F1E82B4}" type="presParOf" srcId="{84DED838-D5C0-4A93-9E33-A1E3A95DFD7A}" destId="{B4E71DE0-4FEE-4F24-A6D8-FD70539CB53D}" srcOrd="10" destOrd="0" presId="urn:microsoft.com/office/officeart/2005/8/layout/cycle2"/>
    <dgm:cxn modelId="{24A29EC0-302F-4A5F-9418-53059B5B3BDA}" type="presParOf" srcId="{84DED838-D5C0-4A93-9E33-A1E3A95DFD7A}" destId="{353D4FB7-156E-4A2A-94CF-D35A9301C89F}" srcOrd="11" destOrd="0" presId="urn:microsoft.com/office/officeart/2005/8/layout/cycle2"/>
    <dgm:cxn modelId="{274FCF3B-00DC-4E51-9055-E260A258C238}" type="presParOf" srcId="{353D4FB7-156E-4A2A-94CF-D35A9301C89F}" destId="{51B1F91D-11CB-4356-8F23-D0905F97F726}" srcOrd="0" destOrd="0" presId="urn:microsoft.com/office/officeart/2005/8/layout/cycle2"/>
    <dgm:cxn modelId="{975F7C9C-107A-42B3-9268-54668F5CA00F}" type="presParOf" srcId="{84DED838-D5C0-4A93-9E33-A1E3A95DFD7A}" destId="{2B115200-3F6F-4F72-BE2F-177623C78ECD}" srcOrd="12" destOrd="0" presId="urn:microsoft.com/office/officeart/2005/8/layout/cycle2"/>
    <dgm:cxn modelId="{DF327551-2633-42B0-9F82-D381D62A2A06}" type="presParOf" srcId="{84DED838-D5C0-4A93-9E33-A1E3A95DFD7A}" destId="{005BA6F1-3DAA-45D2-BF56-30660A51769C}" srcOrd="13" destOrd="0" presId="urn:microsoft.com/office/officeart/2005/8/layout/cycle2"/>
    <dgm:cxn modelId="{C7FF61D0-E2B9-4E20-98B6-3CEF199F50D1}" type="presParOf" srcId="{005BA6F1-3DAA-45D2-BF56-30660A51769C}" destId="{F493B5C3-095C-4D45-9462-F1BAB1FE02B7}"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02331-36A0-42A6-89C7-775C1DBBBD60}">
      <dsp:nvSpPr>
        <dsp:cNvPr id="0" name=""/>
        <dsp:cNvSpPr/>
      </dsp:nvSpPr>
      <dsp:spPr>
        <a:xfrm>
          <a:off x="1475" y="583768"/>
          <a:ext cx="1628975" cy="975587"/>
        </a:xfrm>
        <a:prstGeom prst="chevron">
          <a:avLst/>
        </a:prstGeom>
        <a:solidFill>
          <a:srgbClr val="66FF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endParaRPr lang="en-US" sz="2000" kern="1200" dirty="0">
            <a:solidFill>
              <a:schemeClr val="tx1"/>
            </a:solidFill>
          </a:endParaRPr>
        </a:p>
      </dsp:txBody>
      <dsp:txXfrm>
        <a:off x="489269" y="583768"/>
        <a:ext cx="653388" cy="975587"/>
      </dsp:txXfrm>
    </dsp:sp>
    <dsp:sp modelId="{1BE1D83F-946D-4FFE-B49C-3EA0282F3519}">
      <dsp:nvSpPr>
        <dsp:cNvPr id="0" name=""/>
        <dsp:cNvSpPr/>
      </dsp:nvSpPr>
      <dsp:spPr>
        <a:xfrm>
          <a:off x="1251243" y="560548"/>
          <a:ext cx="1741067" cy="975000"/>
        </a:xfrm>
        <a:prstGeom prst="chevron">
          <a:avLst/>
        </a:prstGeom>
        <a:solidFill>
          <a:srgbClr val="FFFF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en-US" sz="2000" kern="1200" dirty="0" err="1" smtClean="0">
              <a:solidFill>
                <a:schemeClr val="tx1"/>
              </a:solidFill>
              <a:latin typeface="Times New Roman" panose="02020603050405020304" pitchFamily="18" charset="0"/>
              <a:cs typeface="Times New Roman" panose="02020603050405020304" pitchFamily="18" charset="0"/>
            </a:rPr>
            <a:t>F</a:t>
          </a:r>
          <a:r>
            <a:rPr lang="en-US" sz="2000" kern="1200" baseline="-25000" dirty="0" err="1" smtClean="0">
              <a:solidFill>
                <a:schemeClr val="tx1"/>
              </a:solidFill>
              <a:latin typeface="Times New Roman" panose="02020603050405020304" pitchFamily="18" charset="0"/>
              <a:cs typeface="Times New Roman" panose="02020603050405020304" pitchFamily="18" charset="0"/>
            </a:rPr>
            <a:t>v</a:t>
          </a:r>
          <a:r>
            <a:rPr lang="en-US" sz="2000" kern="1200" dirty="0" smtClean="0">
              <a:solidFill>
                <a:schemeClr val="tx1"/>
              </a:solidFill>
              <a:latin typeface="Times New Roman" panose="02020603050405020304" pitchFamily="18" charset="0"/>
              <a:cs typeface="Times New Roman" panose="02020603050405020304" pitchFamily="18" charset="0"/>
            </a:rPr>
            <a:t>=1</a:t>
          </a:r>
          <a:endParaRPr lang="en-US" sz="2000" kern="1200" dirty="0">
            <a:solidFill>
              <a:schemeClr val="tx1"/>
            </a:solidFill>
          </a:endParaRPr>
        </a:p>
      </dsp:txBody>
      <dsp:txXfrm>
        <a:off x="1738743" y="560548"/>
        <a:ext cx="766067" cy="975000"/>
      </dsp:txXfrm>
    </dsp:sp>
    <dsp:sp modelId="{B105D9FC-4B5E-49CF-9284-D3FCC30ADA01}">
      <dsp:nvSpPr>
        <dsp:cNvPr id="0" name=""/>
        <dsp:cNvSpPr/>
      </dsp:nvSpPr>
      <dsp:spPr>
        <a:xfrm>
          <a:off x="2637969" y="585365"/>
          <a:ext cx="3225228" cy="975630"/>
        </a:xfrm>
        <a:prstGeom prst="chevron">
          <a:avLst/>
        </a:prstGeom>
        <a:solidFill>
          <a:srgbClr val="FF99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kern="1200" dirty="0">
              <a:solidFill>
                <a:schemeClr val="tx1"/>
              </a:solidFill>
              <a:latin typeface="Times New Roman" panose="02020603050405020304" pitchFamily="18" charset="0"/>
              <a:cs typeface="Times New Roman" panose="02020603050405020304" pitchFamily="18" charset="0"/>
            </a:rPr>
            <a:t>S</a:t>
          </a:r>
          <a:r>
            <a:rPr lang="en-US" sz="2400" kern="1200" baseline="-25000" dirty="0">
              <a:solidFill>
                <a:schemeClr val="tx1"/>
              </a:solidFill>
              <a:latin typeface="Times New Roman" panose="02020603050405020304" pitchFamily="18" charset="0"/>
              <a:cs typeface="Times New Roman" panose="02020603050405020304" pitchFamily="18" charset="0"/>
            </a:rPr>
            <a:t>M1</a:t>
          </a:r>
          <a:r>
            <a:rPr lang="en-US" sz="2400" kern="1200" dirty="0">
              <a:solidFill>
                <a:schemeClr val="tx1"/>
              </a:solidFill>
              <a:latin typeface="Times New Roman" panose="02020603050405020304" pitchFamily="18" charset="0"/>
              <a:cs typeface="Times New Roman" panose="02020603050405020304" pitchFamily="18" charset="0"/>
            </a:rPr>
            <a:t> = </a:t>
          </a:r>
          <a:r>
            <a:rPr lang="en-US" sz="2400" kern="1200" dirty="0" smtClean="0">
              <a:solidFill>
                <a:schemeClr val="tx1"/>
              </a:solidFill>
              <a:latin typeface="Times New Roman" panose="02020603050405020304" pitchFamily="18" charset="0"/>
              <a:cs typeface="Times New Roman" panose="02020603050405020304" pitchFamily="18" charset="0"/>
            </a:rPr>
            <a:t>0.25</a:t>
          </a:r>
          <a:endParaRPr lang="en-US" sz="2400" kern="1200" dirty="0">
            <a:solidFill>
              <a:schemeClr val="tx1"/>
            </a:solidFill>
            <a:latin typeface="Times New Roman" panose="02020603050405020304" pitchFamily="18" charset="0"/>
            <a:cs typeface="Times New Roman" panose="02020603050405020304" pitchFamily="18" charset="0"/>
          </a:endParaRPr>
        </a:p>
      </dsp:txBody>
      <dsp:txXfrm>
        <a:off x="3125784" y="585365"/>
        <a:ext cx="2249598" cy="975630"/>
      </dsp:txXfrm>
    </dsp:sp>
    <dsp:sp modelId="{714A32E1-9BE8-4A94-A9C3-3412A40573EA}">
      <dsp:nvSpPr>
        <dsp:cNvPr id="0" name=""/>
        <dsp:cNvSpPr/>
      </dsp:nvSpPr>
      <dsp:spPr>
        <a:xfrm>
          <a:off x="5522720" y="583747"/>
          <a:ext cx="3225228" cy="975630"/>
        </a:xfrm>
        <a:prstGeom prst="chevron">
          <a:avLst/>
        </a:prstGeom>
        <a:solidFill>
          <a:srgbClr val="66FF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lang="en-US" sz="3000" kern="1200" dirty="0">
              <a:solidFill>
                <a:schemeClr val="tx1"/>
              </a:solidFill>
              <a:latin typeface="Times New Roman" panose="02020603050405020304" pitchFamily="18" charset="0"/>
              <a:cs typeface="Times New Roman" panose="02020603050405020304" pitchFamily="18" charset="0"/>
            </a:rPr>
            <a:t>S</a:t>
          </a:r>
          <a:r>
            <a:rPr lang="en-US" sz="3000" kern="1200" baseline="-25000" dirty="0">
              <a:solidFill>
                <a:schemeClr val="tx1"/>
              </a:solidFill>
              <a:latin typeface="Times New Roman" panose="02020603050405020304" pitchFamily="18" charset="0"/>
              <a:cs typeface="Times New Roman" panose="02020603050405020304" pitchFamily="18" charset="0"/>
            </a:rPr>
            <a:t>D1</a:t>
          </a:r>
          <a:r>
            <a:rPr lang="en-US" sz="3000" kern="1200" dirty="0">
              <a:solidFill>
                <a:schemeClr val="tx1"/>
              </a:solidFill>
              <a:latin typeface="Times New Roman" panose="02020603050405020304" pitchFamily="18" charset="0"/>
              <a:cs typeface="Times New Roman" panose="02020603050405020304" pitchFamily="18" charset="0"/>
            </a:rPr>
            <a:t>= </a:t>
          </a:r>
          <a:r>
            <a:rPr lang="en-US" sz="3000" kern="1200" dirty="0" smtClean="0">
              <a:solidFill>
                <a:schemeClr val="tx1"/>
              </a:solidFill>
              <a:latin typeface="Times New Roman" panose="02020603050405020304" pitchFamily="18" charset="0"/>
              <a:cs typeface="Times New Roman" panose="02020603050405020304" pitchFamily="18" charset="0"/>
            </a:rPr>
            <a:t>0.167</a:t>
          </a:r>
          <a:endParaRPr lang="en-US" sz="3000" kern="1200" dirty="0">
            <a:solidFill>
              <a:schemeClr val="tx1"/>
            </a:solidFill>
            <a:latin typeface="Times New Roman" panose="02020603050405020304" pitchFamily="18" charset="0"/>
            <a:cs typeface="Times New Roman" panose="02020603050405020304" pitchFamily="18" charset="0"/>
          </a:endParaRPr>
        </a:p>
      </dsp:txBody>
      <dsp:txXfrm>
        <a:off x="6010535" y="583747"/>
        <a:ext cx="2249598" cy="9756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02331-36A0-42A6-89C7-775C1DBBBD60}">
      <dsp:nvSpPr>
        <dsp:cNvPr id="0" name=""/>
        <dsp:cNvSpPr/>
      </dsp:nvSpPr>
      <dsp:spPr>
        <a:xfrm>
          <a:off x="170" y="589007"/>
          <a:ext cx="1708025" cy="965110"/>
        </a:xfrm>
        <a:prstGeom prst="chevron">
          <a:avLst/>
        </a:prstGeom>
        <a:solidFill>
          <a:srgbClr val="FF99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endParaRPr lang="en-US" sz="2000" kern="1200" dirty="0">
            <a:solidFill>
              <a:schemeClr val="tx1"/>
            </a:solidFill>
          </a:endParaRPr>
        </a:p>
      </dsp:txBody>
      <dsp:txXfrm>
        <a:off x="482725" y="589007"/>
        <a:ext cx="742915" cy="965110"/>
      </dsp:txXfrm>
    </dsp:sp>
    <dsp:sp modelId="{1BE1D83F-946D-4FFE-B49C-3EA0282F3519}">
      <dsp:nvSpPr>
        <dsp:cNvPr id="0" name=""/>
        <dsp:cNvSpPr/>
      </dsp:nvSpPr>
      <dsp:spPr>
        <a:xfrm>
          <a:off x="1333062" y="566036"/>
          <a:ext cx="1722368" cy="964529"/>
        </a:xfrm>
        <a:prstGeom prst="chevron">
          <a:avLst/>
        </a:prstGeom>
        <a:solidFill>
          <a:schemeClr val="accent3">
            <a:hueOff val="5865114"/>
            <a:satOff val="-13363"/>
            <a:lumOff val="536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Times New Roman" panose="02020603050405020304" pitchFamily="18" charset="0"/>
              <a:cs typeface="Times New Roman" panose="02020603050405020304" pitchFamily="18" charset="0"/>
            </a:rPr>
            <a:t>F</a:t>
          </a:r>
          <a:r>
            <a:rPr lang="en-US" sz="2000" kern="1200" baseline="-25000" dirty="0" smtClean="0">
              <a:solidFill>
                <a:schemeClr val="tx1"/>
              </a:solidFill>
              <a:latin typeface="Times New Roman" panose="02020603050405020304" pitchFamily="18" charset="0"/>
              <a:cs typeface="Times New Roman" panose="02020603050405020304" pitchFamily="18" charset="0"/>
            </a:rPr>
            <a:t>a</a:t>
          </a:r>
          <a:r>
            <a:rPr lang="en-US" sz="2000" kern="1200" dirty="0" smtClean="0">
              <a:solidFill>
                <a:schemeClr val="tx1"/>
              </a:solidFill>
              <a:latin typeface="Times New Roman" panose="02020603050405020304" pitchFamily="18" charset="0"/>
              <a:cs typeface="Times New Roman" panose="02020603050405020304" pitchFamily="18" charset="0"/>
            </a:rPr>
            <a:t>=1</a:t>
          </a:r>
          <a:endParaRPr lang="en-US" sz="2000" kern="1200" dirty="0">
            <a:solidFill>
              <a:schemeClr val="tx1"/>
            </a:solidFill>
          </a:endParaRPr>
        </a:p>
      </dsp:txBody>
      <dsp:txXfrm>
        <a:off x="1815327" y="566036"/>
        <a:ext cx="757839" cy="964529"/>
      </dsp:txXfrm>
    </dsp:sp>
    <dsp:sp modelId="{B105D9FC-4B5E-49CF-9284-D3FCC30ADA01}">
      <dsp:nvSpPr>
        <dsp:cNvPr id="0" name=""/>
        <dsp:cNvSpPr/>
      </dsp:nvSpPr>
      <dsp:spPr>
        <a:xfrm>
          <a:off x="2722237" y="588986"/>
          <a:ext cx="3190589" cy="965152"/>
        </a:xfrm>
        <a:prstGeom prst="chevron">
          <a:avLst/>
        </a:prstGeom>
        <a:solidFill>
          <a:srgbClr val="A7A6E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kern="1200" dirty="0">
              <a:solidFill>
                <a:schemeClr val="tx1"/>
              </a:solidFill>
              <a:latin typeface="Times New Roman" panose="02020603050405020304" pitchFamily="18" charset="0"/>
              <a:cs typeface="Times New Roman" panose="02020603050405020304" pitchFamily="18" charset="0"/>
            </a:rPr>
            <a:t>S</a:t>
          </a:r>
          <a:r>
            <a:rPr lang="en-US" sz="2400" kern="1200" baseline="-25000" dirty="0">
              <a:solidFill>
                <a:schemeClr val="tx1"/>
              </a:solidFill>
              <a:latin typeface="Times New Roman" panose="02020603050405020304" pitchFamily="18" charset="0"/>
              <a:cs typeface="Times New Roman" panose="02020603050405020304" pitchFamily="18" charset="0"/>
            </a:rPr>
            <a:t>MS</a:t>
          </a:r>
          <a:r>
            <a:rPr lang="en-US" sz="2400" kern="1200" dirty="0">
              <a:solidFill>
                <a:schemeClr val="tx1"/>
              </a:solidFill>
              <a:latin typeface="Times New Roman" panose="02020603050405020304" pitchFamily="18" charset="0"/>
              <a:cs typeface="Times New Roman" panose="02020603050405020304" pitchFamily="18" charset="0"/>
            </a:rPr>
            <a:t> </a:t>
          </a:r>
          <a:r>
            <a:rPr lang="en-US" sz="2400" kern="1200" dirty="0" smtClean="0">
              <a:solidFill>
                <a:schemeClr val="tx1"/>
              </a:solidFill>
              <a:latin typeface="Times New Roman" panose="02020603050405020304" pitchFamily="18" charset="0"/>
              <a:cs typeface="Times New Roman" panose="02020603050405020304" pitchFamily="18" charset="0"/>
            </a:rPr>
            <a:t>= 0.5</a:t>
          </a:r>
          <a:endParaRPr lang="en-US" sz="2400" kern="1200" dirty="0">
            <a:solidFill>
              <a:schemeClr val="tx1"/>
            </a:solidFill>
            <a:latin typeface="Times New Roman" panose="02020603050405020304" pitchFamily="18" charset="0"/>
            <a:cs typeface="Times New Roman" panose="02020603050405020304" pitchFamily="18" charset="0"/>
          </a:endParaRPr>
        </a:p>
      </dsp:txBody>
      <dsp:txXfrm>
        <a:off x="3204813" y="588986"/>
        <a:ext cx="2225437" cy="965152"/>
      </dsp:txXfrm>
    </dsp:sp>
    <dsp:sp modelId="{714A32E1-9BE8-4A94-A9C3-3412A40573EA}">
      <dsp:nvSpPr>
        <dsp:cNvPr id="0" name=""/>
        <dsp:cNvSpPr/>
      </dsp:nvSpPr>
      <dsp:spPr>
        <a:xfrm>
          <a:off x="5558663" y="588986"/>
          <a:ext cx="3190589" cy="965152"/>
        </a:xfrm>
        <a:prstGeom prst="chevron">
          <a:avLst/>
        </a:prstGeom>
        <a:solidFill>
          <a:schemeClr val="accent3">
            <a:hueOff val="17595341"/>
            <a:satOff val="-40088"/>
            <a:lumOff val="1608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42672" rIns="42672" bIns="42672" numCol="1" spcCol="1270" anchor="ctr" anchorCtr="0">
          <a:noAutofit/>
        </a:bodyPr>
        <a:lstStyle/>
        <a:p>
          <a:pPr lvl="0" algn="ctr" defTabSz="1422400">
            <a:lnSpc>
              <a:spcPct val="90000"/>
            </a:lnSpc>
            <a:spcBef>
              <a:spcPct val="0"/>
            </a:spcBef>
            <a:spcAft>
              <a:spcPct val="35000"/>
            </a:spcAft>
          </a:pPr>
          <a:r>
            <a:rPr lang="en-US" sz="3200" kern="1200" dirty="0">
              <a:solidFill>
                <a:schemeClr val="tx1"/>
              </a:solidFill>
              <a:latin typeface="Times New Roman" panose="02020603050405020304" pitchFamily="18" charset="0"/>
              <a:cs typeface="Times New Roman" panose="02020603050405020304" pitchFamily="18" charset="0"/>
            </a:rPr>
            <a:t>S</a:t>
          </a:r>
          <a:r>
            <a:rPr lang="en-US" sz="3200" kern="1200" baseline="-25000" dirty="0">
              <a:solidFill>
                <a:schemeClr val="tx1"/>
              </a:solidFill>
              <a:latin typeface="Times New Roman" panose="02020603050405020304" pitchFamily="18" charset="0"/>
              <a:cs typeface="Times New Roman" panose="02020603050405020304" pitchFamily="18" charset="0"/>
            </a:rPr>
            <a:t>DS</a:t>
          </a:r>
          <a:r>
            <a:rPr lang="en-US" sz="3200" kern="1200" dirty="0">
              <a:solidFill>
                <a:schemeClr val="tx1"/>
              </a:solidFill>
              <a:latin typeface="Times New Roman" panose="02020603050405020304" pitchFamily="18" charset="0"/>
              <a:cs typeface="Times New Roman" panose="02020603050405020304" pitchFamily="18" charset="0"/>
            </a:rPr>
            <a:t>= </a:t>
          </a:r>
          <a:r>
            <a:rPr lang="en-US" sz="3200" kern="1200" dirty="0" smtClean="0">
              <a:solidFill>
                <a:schemeClr val="tx1"/>
              </a:solidFill>
              <a:latin typeface="Times New Roman" panose="02020603050405020304" pitchFamily="18" charset="0"/>
              <a:cs typeface="Times New Roman" panose="02020603050405020304" pitchFamily="18" charset="0"/>
            </a:rPr>
            <a:t>0.333</a:t>
          </a:r>
          <a:endParaRPr lang="en-US" sz="3200" kern="1200" dirty="0">
            <a:solidFill>
              <a:schemeClr val="tx1"/>
            </a:solidFill>
            <a:latin typeface="Times New Roman" panose="02020603050405020304" pitchFamily="18" charset="0"/>
            <a:cs typeface="Times New Roman" panose="02020603050405020304" pitchFamily="18" charset="0"/>
          </a:endParaRPr>
        </a:p>
      </dsp:txBody>
      <dsp:txXfrm>
        <a:off x="6041239" y="588986"/>
        <a:ext cx="2225437" cy="9651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F35F18-90DF-4B67-8E31-6544087CB0C6}">
      <dsp:nvSpPr>
        <dsp:cNvPr id="0" name=""/>
        <dsp:cNvSpPr/>
      </dsp:nvSpPr>
      <dsp:spPr>
        <a:xfrm>
          <a:off x="2420651" y="0"/>
          <a:ext cx="2199735" cy="956405"/>
        </a:xfrm>
        <a:prstGeom prst="ellipse">
          <a:avLst/>
        </a:prstGeom>
        <a:solidFill>
          <a:srgbClr val="EECD6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Times New Roman" panose="02020603050405020304" pitchFamily="18" charset="0"/>
              <a:cs typeface="Times New Roman" panose="02020603050405020304" pitchFamily="18" charset="0"/>
            </a:rPr>
            <a:t>Compatibility</a:t>
          </a:r>
          <a:r>
            <a:rPr lang="en-US" sz="2000" kern="1200" dirty="0">
              <a:latin typeface="Times New Roman" panose="02020603050405020304" pitchFamily="18" charset="0"/>
              <a:cs typeface="Times New Roman" panose="02020603050405020304" pitchFamily="18" charset="0"/>
            </a:rPr>
            <a:t> </a:t>
          </a:r>
        </a:p>
      </dsp:txBody>
      <dsp:txXfrm>
        <a:off x="2742795" y="140062"/>
        <a:ext cx="1555447" cy="676281"/>
      </dsp:txXfrm>
    </dsp:sp>
    <dsp:sp modelId="{B8F0E2BF-CD52-47F5-A174-AF644A19E293}">
      <dsp:nvSpPr>
        <dsp:cNvPr id="0" name=""/>
        <dsp:cNvSpPr/>
      </dsp:nvSpPr>
      <dsp:spPr>
        <a:xfrm rot="1292614">
          <a:off x="4489460" y="724916"/>
          <a:ext cx="440448" cy="445512"/>
        </a:xfrm>
        <a:prstGeom prst="rightArrow">
          <a:avLst>
            <a:gd name="adj1" fmla="val 60000"/>
            <a:gd name="adj2" fmla="val 50000"/>
          </a:avLst>
        </a:prstGeom>
        <a:solidFill>
          <a:srgbClr val="FFC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4494076" y="789758"/>
        <a:ext cx="308314" cy="267308"/>
      </dsp:txXfrm>
    </dsp:sp>
    <dsp:sp modelId="{4DE13356-077D-4DCA-B78E-29CB2D67AE1D}">
      <dsp:nvSpPr>
        <dsp:cNvPr id="0" name=""/>
        <dsp:cNvSpPr/>
      </dsp:nvSpPr>
      <dsp:spPr>
        <a:xfrm>
          <a:off x="4822172" y="948094"/>
          <a:ext cx="2199735" cy="956405"/>
        </a:xfrm>
        <a:prstGeom prst="ellipse">
          <a:avLst/>
        </a:prstGeom>
        <a:solidFill>
          <a:srgbClr val="A3E9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Times New Roman" panose="02020603050405020304" pitchFamily="18" charset="0"/>
              <a:cs typeface="Times New Roman" panose="02020603050405020304" pitchFamily="18" charset="0"/>
            </a:rPr>
            <a:t>Equilibrium</a:t>
          </a:r>
          <a:r>
            <a:rPr lang="en-US" sz="2100" kern="1200" dirty="0"/>
            <a:t> </a:t>
          </a:r>
        </a:p>
      </dsp:txBody>
      <dsp:txXfrm>
        <a:off x="5144316" y="1088156"/>
        <a:ext cx="1555447" cy="676281"/>
      </dsp:txXfrm>
    </dsp:sp>
    <dsp:sp modelId="{E2F90ED7-AC9C-4549-9791-4AB9DBCB8BE5}">
      <dsp:nvSpPr>
        <dsp:cNvPr id="0" name=""/>
        <dsp:cNvSpPr/>
      </dsp:nvSpPr>
      <dsp:spPr>
        <a:xfrm rot="5400000">
          <a:off x="5667815" y="2147023"/>
          <a:ext cx="508449" cy="445512"/>
        </a:xfrm>
        <a:prstGeom prst="rightArrow">
          <a:avLst>
            <a:gd name="adj1" fmla="val 60000"/>
            <a:gd name="adj2" fmla="val 50000"/>
          </a:avLst>
        </a:prstGeom>
        <a:solidFill>
          <a:schemeClr val="accent3">
            <a:hueOff val="2932557"/>
            <a:satOff val="-6681"/>
            <a:lumOff val="268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5734642" y="2169298"/>
        <a:ext cx="374795" cy="267308"/>
      </dsp:txXfrm>
    </dsp:sp>
    <dsp:sp modelId="{70ADA929-9E79-45F1-9972-9037C4C11966}">
      <dsp:nvSpPr>
        <dsp:cNvPr id="0" name=""/>
        <dsp:cNvSpPr/>
      </dsp:nvSpPr>
      <dsp:spPr>
        <a:xfrm>
          <a:off x="4822172" y="2863839"/>
          <a:ext cx="2199735" cy="956405"/>
        </a:xfrm>
        <a:prstGeom prst="ellipse">
          <a:avLst/>
        </a:prstGeom>
        <a:solidFill>
          <a:srgbClr val="6CE29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Times New Roman" panose="02020603050405020304" pitchFamily="18" charset="0"/>
              <a:cs typeface="Times New Roman" panose="02020603050405020304" pitchFamily="18" charset="0"/>
            </a:rPr>
            <a:t>Stress - Strain</a:t>
          </a:r>
        </a:p>
      </dsp:txBody>
      <dsp:txXfrm>
        <a:off x="5144316" y="3003901"/>
        <a:ext cx="1555447" cy="676281"/>
      </dsp:txXfrm>
    </dsp:sp>
    <dsp:sp modelId="{8C2E468C-FA18-4238-86C0-A8BFA308FC60}">
      <dsp:nvSpPr>
        <dsp:cNvPr id="0" name=""/>
        <dsp:cNvSpPr/>
      </dsp:nvSpPr>
      <dsp:spPr>
        <a:xfrm rot="6461036">
          <a:off x="5382246" y="4028644"/>
          <a:ext cx="499722" cy="445512"/>
        </a:xfrm>
        <a:prstGeom prst="rightArrow">
          <a:avLst>
            <a:gd name="adj1" fmla="val 60000"/>
            <a:gd name="adj2" fmla="val 50000"/>
          </a:avLst>
        </a:prstGeom>
        <a:solidFill>
          <a:schemeClr val="accent3">
            <a:hueOff val="5865114"/>
            <a:satOff val="-13363"/>
            <a:lumOff val="536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5469373" y="4054077"/>
        <a:ext cx="366068" cy="267308"/>
      </dsp:txXfrm>
    </dsp:sp>
    <dsp:sp modelId="{68C13815-8422-43C0-9903-58CA4B5D6DFF}">
      <dsp:nvSpPr>
        <dsp:cNvPr id="0" name=""/>
        <dsp:cNvSpPr/>
      </dsp:nvSpPr>
      <dsp:spPr>
        <a:xfrm>
          <a:off x="4233715" y="4709506"/>
          <a:ext cx="2199735" cy="956405"/>
        </a:xfrm>
        <a:prstGeom prst="ellipse">
          <a:avLst/>
        </a:prstGeom>
        <a:solidFill>
          <a:srgbClr val="94D3E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Times New Roman" panose="02020603050405020304" pitchFamily="18" charset="0"/>
              <a:cs typeface="Times New Roman" panose="02020603050405020304" pitchFamily="18" charset="0"/>
            </a:rPr>
            <a:t>Period</a:t>
          </a:r>
          <a:r>
            <a:rPr lang="en-US" sz="2000" kern="1200" dirty="0">
              <a:latin typeface="Times New Roman" panose="02020603050405020304" pitchFamily="18" charset="0"/>
              <a:cs typeface="Times New Roman" panose="02020603050405020304" pitchFamily="18" charset="0"/>
            </a:rPr>
            <a:t> </a:t>
          </a:r>
        </a:p>
      </dsp:txBody>
      <dsp:txXfrm>
        <a:off x="4555859" y="4849568"/>
        <a:ext cx="1555447" cy="676281"/>
      </dsp:txXfrm>
    </dsp:sp>
    <dsp:sp modelId="{195A38EB-D459-42BE-B165-D2DDEE670C70}">
      <dsp:nvSpPr>
        <dsp:cNvPr id="0" name=""/>
        <dsp:cNvSpPr/>
      </dsp:nvSpPr>
      <dsp:spPr>
        <a:xfrm rot="10800000">
          <a:off x="3000208" y="5200419"/>
          <a:ext cx="891685" cy="445512"/>
        </a:xfrm>
        <a:prstGeom prst="rightArrow">
          <a:avLst>
            <a:gd name="adj1" fmla="val 60000"/>
            <a:gd name="adj2" fmla="val 50000"/>
          </a:avLst>
        </a:prstGeom>
        <a:solidFill>
          <a:schemeClr val="accent3">
            <a:hueOff val="8797670"/>
            <a:satOff val="-20044"/>
            <a:lumOff val="804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3133862" y="5289521"/>
        <a:ext cx="758031" cy="267308"/>
      </dsp:txXfrm>
    </dsp:sp>
    <dsp:sp modelId="{8299B01F-AA21-4431-8196-9F568DD48584}">
      <dsp:nvSpPr>
        <dsp:cNvPr id="0" name=""/>
        <dsp:cNvSpPr/>
      </dsp:nvSpPr>
      <dsp:spPr>
        <a:xfrm>
          <a:off x="351555" y="4709506"/>
          <a:ext cx="2199735" cy="956405"/>
        </a:xfrm>
        <a:prstGeom prst="ellipse">
          <a:avLst/>
        </a:prstGeom>
        <a:solidFill>
          <a:srgbClr val="9795D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Times New Roman" panose="02020603050405020304" pitchFamily="18" charset="0"/>
              <a:cs typeface="Times New Roman" panose="02020603050405020304" pitchFamily="18" charset="0"/>
            </a:rPr>
            <a:t>Base Shear</a:t>
          </a:r>
        </a:p>
      </dsp:txBody>
      <dsp:txXfrm>
        <a:off x="673699" y="4849568"/>
        <a:ext cx="1555447" cy="676281"/>
      </dsp:txXfrm>
    </dsp:sp>
    <dsp:sp modelId="{0C32B2FB-D7F9-4E32-A220-50E21173128B}">
      <dsp:nvSpPr>
        <dsp:cNvPr id="0" name=""/>
        <dsp:cNvSpPr/>
      </dsp:nvSpPr>
      <dsp:spPr>
        <a:xfrm rot="15580755">
          <a:off x="1015127" y="4014353"/>
          <a:ext cx="526374" cy="445512"/>
        </a:xfrm>
        <a:prstGeom prst="rightArrow">
          <a:avLst>
            <a:gd name="adj1" fmla="val 60000"/>
            <a:gd name="adj2" fmla="val 50000"/>
          </a:avLst>
        </a:prstGeom>
        <a:solidFill>
          <a:schemeClr val="accent3">
            <a:hueOff val="11730227"/>
            <a:satOff val="-26725"/>
            <a:lumOff val="1072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10800000">
        <a:off x="1093927" y="4169201"/>
        <a:ext cx="392720" cy="267308"/>
      </dsp:txXfrm>
    </dsp:sp>
    <dsp:sp modelId="{B4E71DE0-4FEE-4F24-A6D8-FD70539CB53D}">
      <dsp:nvSpPr>
        <dsp:cNvPr id="0" name=""/>
        <dsp:cNvSpPr/>
      </dsp:nvSpPr>
      <dsp:spPr>
        <a:xfrm>
          <a:off x="0" y="2778994"/>
          <a:ext cx="2199735" cy="956405"/>
        </a:xfrm>
        <a:prstGeom prst="ellipse">
          <a:avLst/>
        </a:prstGeom>
        <a:solidFill>
          <a:srgbClr val="D5A6D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Times New Roman" panose="02020603050405020304" pitchFamily="18" charset="0"/>
              <a:cs typeface="Times New Roman" panose="02020603050405020304" pitchFamily="18" charset="0"/>
            </a:rPr>
            <a:t>Irregularities  </a:t>
          </a:r>
          <a:r>
            <a:rPr lang="en-US" sz="2000" kern="1200" dirty="0" smtClean="0">
              <a:latin typeface="Times New Roman" panose="02020603050405020304" pitchFamily="18" charset="0"/>
              <a:cs typeface="Times New Roman" panose="02020603050405020304" pitchFamily="18" charset="0"/>
            </a:rPr>
            <a:t> </a:t>
          </a:r>
          <a:endParaRPr lang="en-US" sz="2000" kern="1200" dirty="0">
            <a:latin typeface="Times New Roman" panose="02020603050405020304" pitchFamily="18" charset="0"/>
            <a:cs typeface="Times New Roman" panose="02020603050405020304" pitchFamily="18" charset="0"/>
          </a:endParaRPr>
        </a:p>
      </dsp:txBody>
      <dsp:txXfrm>
        <a:off x="322144" y="2919056"/>
        <a:ext cx="1555447" cy="676281"/>
      </dsp:txXfrm>
    </dsp:sp>
    <dsp:sp modelId="{353D4FB7-156E-4A2A-94CF-D35A9301C89F}">
      <dsp:nvSpPr>
        <dsp:cNvPr id="0" name=""/>
        <dsp:cNvSpPr/>
      </dsp:nvSpPr>
      <dsp:spPr>
        <a:xfrm rot="16200000">
          <a:off x="868124" y="2132105"/>
          <a:ext cx="463485" cy="445512"/>
        </a:xfrm>
        <a:prstGeom prst="rightArrow">
          <a:avLst>
            <a:gd name="adj1" fmla="val 60000"/>
            <a:gd name="adj2" fmla="val 50000"/>
          </a:avLst>
        </a:prstGeom>
        <a:solidFill>
          <a:schemeClr val="accent3">
            <a:hueOff val="14662784"/>
            <a:satOff val="-33407"/>
            <a:lumOff val="1340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934951" y="2288034"/>
        <a:ext cx="329831" cy="267308"/>
      </dsp:txXfrm>
    </dsp:sp>
    <dsp:sp modelId="{2B115200-3F6F-4F72-BE2F-177623C78ECD}">
      <dsp:nvSpPr>
        <dsp:cNvPr id="0" name=""/>
        <dsp:cNvSpPr/>
      </dsp:nvSpPr>
      <dsp:spPr>
        <a:xfrm>
          <a:off x="0" y="948087"/>
          <a:ext cx="2199735" cy="956405"/>
        </a:xfrm>
        <a:prstGeom prst="ellipse">
          <a:avLst/>
        </a:prstGeom>
        <a:solidFill>
          <a:srgbClr val="E1B9C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latin typeface="Times New Roman" panose="02020603050405020304" pitchFamily="18" charset="0"/>
              <a:cs typeface="Times New Roman" panose="02020603050405020304" pitchFamily="18" charset="0"/>
            </a:rPr>
            <a:t>Stability</a:t>
          </a:r>
          <a:r>
            <a:rPr lang="en-US" sz="2000" kern="1200" dirty="0">
              <a:latin typeface="Times New Roman" panose="02020603050405020304" pitchFamily="18" charset="0"/>
              <a:cs typeface="Times New Roman" panose="02020603050405020304" pitchFamily="18" charset="0"/>
            </a:rPr>
            <a:t> </a:t>
          </a:r>
        </a:p>
      </dsp:txBody>
      <dsp:txXfrm>
        <a:off x="322144" y="1088149"/>
        <a:ext cx="1555447" cy="676281"/>
      </dsp:txXfrm>
    </dsp:sp>
    <dsp:sp modelId="{005BA6F1-3DAA-45D2-BF56-30660A51769C}">
      <dsp:nvSpPr>
        <dsp:cNvPr id="0" name=""/>
        <dsp:cNvSpPr/>
      </dsp:nvSpPr>
      <dsp:spPr>
        <a:xfrm rot="20316684">
          <a:off x="2074623" y="734109"/>
          <a:ext cx="447550" cy="445512"/>
        </a:xfrm>
        <a:prstGeom prst="rightArrow">
          <a:avLst>
            <a:gd name="adj1" fmla="val 60000"/>
            <a:gd name="adj2" fmla="val 50000"/>
          </a:avLst>
        </a:prstGeom>
        <a:solidFill>
          <a:schemeClr val="accent3">
            <a:hueOff val="17595341"/>
            <a:satOff val="-40088"/>
            <a:lumOff val="1608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2079225" y="847582"/>
        <a:ext cx="313896" cy="26730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835E32-9791-49BA-83DC-5D02E9433E45}" type="datetimeFigureOut">
              <a:rPr lang="en-US" smtClean="0"/>
              <a:pPr/>
              <a:t>5/15/2018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F3C69E-F90E-45B0-9E94-15106400F9D1}" type="slidenum">
              <a:rPr lang="en-US" smtClean="0"/>
              <a:pPr/>
              <a:t>‹#›</a:t>
            </a:fld>
            <a:endParaRPr lang="en-US"/>
          </a:p>
        </p:txBody>
      </p:sp>
    </p:spTree>
    <p:extLst>
      <p:ext uri="{BB962C8B-B14F-4D97-AF65-F5344CB8AC3E}">
        <p14:creationId xmlns:p14="http://schemas.microsoft.com/office/powerpoint/2010/main" xmlns="" val="1121497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F0CF5C4E-693F-41BA-808E-9D702A896BD8}" type="slidenum">
              <a:rPr lang="en-US" altLang="en-US">
                <a:solidFill>
                  <a:prstClr val="black"/>
                </a:solidFill>
              </a:rPr>
              <a:pPr/>
              <a:t>5</a:t>
            </a:fld>
            <a:endParaRPr lang="en-US"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32"/>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32"/>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5/15/2018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96596713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5/15/2018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11709896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25"/>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5/15/2018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8539765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5/15/2018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401532171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7"/>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45" y="1535117"/>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5/15/2018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64004184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5/15/2018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68182346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5/15/2018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53143550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73"/>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1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19"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5/15/2018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70805969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25"/>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443"/>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5/15/2018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2627628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5/15/2018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247498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4"/>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6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4"/>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6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5/15/2018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72398802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CoverOverlay.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 name="Group 7"/>
          <p:cNvGrpSpPr/>
          <p:nvPr/>
        </p:nvGrpSpPr>
        <p:grpSpPr>
          <a:xfrm>
            <a:off x="1194102" y="2887530"/>
            <a:ext cx="6779110" cy="923330"/>
            <a:chOff x="1172584" y="1381459"/>
            <a:chExt cx="6779110" cy="923330"/>
          </a:xfrm>
          <a:effectLst>
            <a:outerShdw blurRad="38100" dist="12700" dir="16200000" rotWithShape="0">
              <a:prstClr val="black">
                <a:alpha val="30000"/>
              </a:prstClr>
            </a:outerShdw>
          </a:effectLst>
        </p:grpSpPr>
        <p:sp>
          <p:nvSpPr>
            <p:cNvPr id="6" name="TextBox 8"/>
            <p:cNvSpPr txBox="1"/>
            <p:nvPr/>
          </p:nvSpPr>
          <p:spPr>
            <a:xfrm>
              <a:off x="4226482" y="1381459"/>
              <a:ext cx="877163" cy="923330"/>
            </a:xfrm>
            <a:prstGeom prst="rect">
              <a:avLst/>
            </a:prstGeom>
            <a:noFill/>
          </p:spPr>
          <p:txBody>
            <a:bodyPr wrap="none">
              <a:spAutoFit/>
            </a:bodyPr>
            <a:lstStyle/>
            <a:p>
              <a:pPr>
                <a:defRPr/>
              </a:pPr>
              <a:r>
                <a:rPr lang="en-US" sz="5400" dirty="0">
                  <a:ln w="3175">
                    <a:solidFill>
                      <a:srgbClr val="444D26">
                        <a:alpha val="60000"/>
                      </a:srgbClr>
                    </a:solidFill>
                  </a:ln>
                  <a:solidFill>
                    <a:srgbClr val="444D26">
                      <a:lumMod val="90000"/>
                    </a:srgbClr>
                  </a:solidFill>
                  <a:effectLst>
                    <a:outerShdw blurRad="34925" dist="12700" dir="14400000" algn="ctr" rotWithShape="0">
                      <a:srgbClr val="000000">
                        <a:alpha val="21000"/>
                      </a:srgbClr>
                    </a:outerShdw>
                  </a:effectLst>
                  <a:latin typeface="Wingdings" pitchFamily="2" charset="2"/>
                  <a:cs typeface="Arial" charset="0"/>
                </a:rPr>
                <a:t></a:t>
              </a:r>
            </a:p>
          </p:txBody>
        </p:sp>
        <p:cxnSp>
          <p:nvCxnSpPr>
            <p:cNvPr id="7"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a:t>Click to edit Master title style</a:t>
            </a:r>
            <a:endParaRPr lang="en-US" dirty="0"/>
          </a:p>
        </p:txBody>
      </p:sp>
      <p:sp>
        <p:nvSpPr>
          <p:cNvPr id="9" name="Date Placeholder 3"/>
          <p:cNvSpPr>
            <a:spLocks noGrp="1"/>
          </p:cNvSpPr>
          <p:nvPr>
            <p:ph type="dt" sz="half" idx="10"/>
          </p:nvPr>
        </p:nvSpPr>
        <p:spPr/>
        <p:txBody>
          <a:bodyPr/>
          <a:lstStyle>
            <a:lvl1pPr>
              <a:defRPr smtClean="0">
                <a:solidFill>
                  <a:schemeClr val="tx2"/>
                </a:solidFill>
              </a:defRPr>
            </a:lvl1pPr>
          </a:lstStyle>
          <a:p>
            <a:pPr>
              <a:defRPr/>
            </a:pPr>
            <a:fld id="{C7B32078-8D0A-45CB-8C50-FCF8FD3FCA47}" type="datetime1">
              <a:rPr lang="en-US">
                <a:solidFill>
                  <a:srgbClr val="444D26"/>
                </a:solidFill>
              </a:rPr>
              <a:pPr>
                <a:defRPr/>
              </a:pPr>
              <a:t>5/15/2018</a:t>
            </a:fld>
            <a:endParaRPr lang="en-US" dirty="0">
              <a:solidFill>
                <a:srgbClr val="444D26"/>
              </a:solidFill>
            </a:endParaRPr>
          </a:p>
        </p:txBody>
      </p:sp>
      <p:sp>
        <p:nvSpPr>
          <p:cNvPr id="10" name="Footer Placeholder 4"/>
          <p:cNvSpPr>
            <a:spLocks noGrp="1"/>
          </p:cNvSpPr>
          <p:nvPr>
            <p:ph type="ftr" sz="quarter" idx="11"/>
          </p:nvPr>
        </p:nvSpPr>
        <p:spPr/>
        <p:txBody>
          <a:bodyPr/>
          <a:lstStyle>
            <a:lvl1pPr>
              <a:defRPr dirty="0">
                <a:solidFill>
                  <a:schemeClr val="tx2"/>
                </a:solidFill>
              </a:defRPr>
            </a:lvl1pPr>
          </a:lstStyle>
          <a:p>
            <a:pPr>
              <a:defRPr/>
            </a:pPr>
            <a:endParaRPr lang="en-US">
              <a:solidFill>
                <a:srgbClr val="444D26"/>
              </a:solidFill>
            </a:endParaRPr>
          </a:p>
        </p:txBody>
      </p:sp>
      <p:sp>
        <p:nvSpPr>
          <p:cNvPr id="11" name="Slide Number Placeholder 5"/>
          <p:cNvSpPr>
            <a:spLocks noGrp="1"/>
          </p:cNvSpPr>
          <p:nvPr>
            <p:ph type="sldNum" sz="quarter" idx="12"/>
          </p:nvPr>
        </p:nvSpPr>
        <p:spPr/>
        <p:txBody>
          <a:bodyPr/>
          <a:lstStyle>
            <a:lvl1pPr>
              <a:defRPr smtClean="0">
                <a:solidFill>
                  <a:schemeClr val="tx2"/>
                </a:solidFill>
              </a:defRPr>
            </a:lvl1pPr>
          </a:lstStyle>
          <a:p>
            <a:pPr>
              <a:defRPr/>
            </a:pPr>
            <a:fld id="{08A772F8-A65A-4B31-8D4A-588BAC9C4F8A}"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537745088"/>
      </p:ext>
    </p:extLst>
  </p:cSld>
  <p:clrMapOvr>
    <a:overrideClrMapping bg1="lt1" tx1="dk1" bg2="lt2" tx2="dk2" accent1="accent1" accent2="accent2" accent3="accent3" accent4="accent4" accent5="accent5" accent6="accent6" hlink="hlink" folHlink="folHlink"/>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pSp>
        <p:nvGrpSpPr>
          <p:cNvPr id="4" name="Group 11"/>
          <p:cNvGrpSpPr>
            <a:grpSpLocks/>
          </p:cNvGrpSpPr>
          <p:nvPr/>
        </p:nvGrpSpPr>
        <p:grpSpPr bwMode="auto">
          <a:xfrm>
            <a:off x="1172766" y="1527175"/>
            <a:ext cx="6779419" cy="923330"/>
            <a:chOff x="1172584" y="1381459"/>
            <a:chExt cx="6779110" cy="924323"/>
          </a:xfrm>
        </p:grpSpPr>
        <p:sp>
          <p:nvSpPr>
            <p:cNvPr id="5" name="TextBox 12"/>
            <p:cNvSpPr txBox="1"/>
            <p:nvPr/>
          </p:nvSpPr>
          <p:spPr>
            <a:xfrm>
              <a:off x="4247828" y="1381459"/>
              <a:ext cx="877123" cy="924323"/>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3"/>
            <p:cNvCxnSpPr/>
            <p:nvPr/>
          </p:nvCxnSpPr>
          <p:spPr>
            <a:xfrm rot="10800000">
              <a:off x="1172584" y="1924968"/>
              <a:ext cx="3119295" cy="1590"/>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4"/>
            <p:cNvCxnSpPr/>
            <p:nvPr/>
          </p:nvCxnSpPr>
          <p:spPr>
            <a:xfrm rot="10800000">
              <a:off x="4832399" y="1923379"/>
              <a:ext cx="3119295" cy="1589"/>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0"/>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8" name="Date Placeholder 3"/>
          <p:cNvSpPr>
            <a:spLocks noGrp="1"/>
          </p:cNvSpPr>
          <p:nvPr>
            <p:ph type="dt" sz="half" idx="10"/>
          </p:nvPr>
        </p:nvSpPr>
        <p:spPr/>
        <p:txBody>
          <a:bodyPr/>
          <a:lstStyle>
            <a:lvl1pPr>
              <a:defRPr/>
            </a:lvl1pPr>
          </a:lstStyle>
          <a:p>
            <a:pPr>
              <a:defRPr/>
            </a:pPr>
            <a:fld id="{10E24A3A-BC1C-4721-B30E-5AB8541E1158}"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253F72A5-6C4D-41D2-85AA-C58056B7CCA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46848813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11" descr="CoverOverlay.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 name="Group 7"/>
          <p:cNvGrpSpPr>
            <a:grpSpLocks/>
          </p:cNvGrpSpPr>
          <p:nvPr/>
        </p:nvGrpSpPr>
        <p:grpSpPr bwMode="auto">
          <a:xfrm>
            <a:off x="1172766" y="2887665"/>
            <a:ext cx="6779419" cy="923330"/>
            <a:chOff x="1172584" y="1381459"/>
            <a:chExt cx="6779110" cy="922735"/>
          </a:xfrm>
        </p:grpSpPr>
        <p:sp>
          <p:nvSpPr>
            <p:cNvPr id="6" name="TextBox 8"/>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7" name="Straight Connector 9"/>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2399" y="1927207"/>
              <a:ext cx="3119295" cy="1586"/>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699248" y="3767318"/>
            <a:ext cx="7734747" cy="1500187"/>
          </a:xfrm>
        </p:spPr>
        <p:txBody>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 name="Title 1"/>
          <p:cNvSpPr>
            <a:spLocks noGrp="1"/>
          </p:cNvSpPr>
          <p:nvPr>
            <p:ph type="title"/>
          </p:nvPr>
        </p:nvSpPr>
        <p:spPr>
          <a:xfrm>
            <a:off x="690041" y="1204857"/>
            <a:ext cx="7754713" cy="1910716"/>
          </a:xfrm>
        </p:spPr>
        <p:txBody>
          <a:bodyPr anchor="b"/>
          <a:lstStyle>
            <a:lvl1pPr algn="ctr">
              <a:defRPr sz="5400" b="0" cap="none" baseline="0">
                <a:solidFill>
                  <a:schemeClr val="tx2"/>
                </a:solidFill>
              </a:defRPr>
            </a:lvl1pPr>
          </a:lstStyle>
          <a:p>
            <a:r>
              <a:rPr lang="en-US"/>
              <a:t>Click to edit Master title style</a:t>
            </a:r>
            <a:endParaRPr lang="en-US" dirty="0"/>
          </a:p>
        </p:txBody>
      </p:sp>
      <p:sp>
        <p:nvSpPr>
          <p:cNvPr id="9" name="Date Placeholder 3"/>
          <p:cNvSpPr>
            <a:spLocks noGrp="1"/>
          </p:cNvSpPr>
          <p:nvPr>
            <p:ph type="dt" sz="half" idx="10"/>
          </p:nvPr>
        </p:nvSpPr>
        <p:spPr/>
        <p:txBody>
          <a:bodyPr/>
          <a:lstStyle>
            <a:lvl1pPr>
              <a:defRPr/>
            </a:lvl1pPr>
          </a:lstStyle>
          <a:p>
            <a:pPr>
              <a:defRPr/>
            </a:pPr>
            <a:fld id="{EB588BDA-771B-463A-8BC7-39022C5E6326}" type="datetime1">
              <a:rPr lang="en-US">
                <a:solidFill>
                  <a:srgbClr val="444D26"/>
                </a:solidFill>
              </a:rPr>
              <a:pPr>
                <a:defRPr/>
              </a:pPr>
              <a:t>5/15/2018</a:t>
            </a:fld>
            <a:endParaRPr lang="en-US" dirty="0">
              <a:solidFill>
                <a:srgbClr val="444D26"/>
              </a:solidFill>
            </a:endParaRPr>
          </a:p>
        </p:txBody>
      </p:sp>
      <p:sp>
        <p:nvSpPr>
          <p:cNvPr id="10"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1" name="Slide Number Placeholder 5"/>
          <p:cNvSpPr>
            <a:spLocks noGrp="1"/>
          </p:cNvSpPr>
          <p:nvPr>
            <p:ph type="sldNum" sz="quarter" idx="12"/>
          </p:nvPr>
        </p:nvSpPr>
        <p:spPr/>
        <p:txBody>
          <a:bodyPr/>
          <a:lstStyle>
            <a:lvl1pPr>
              <a:defRPr/>
            </a:lvl1pPr>
          </a:lstStyle>
          <a:p>
            <a:pPr>
              <a:defRPr/>
            </a:pPr>
            <a:fld id="{9180F6C1-D5E5-4E78-92E4-DCA00C4DEAE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13798194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pSp>
        <p:nvGrpSpPr>
          <p:cNvPr id="5" name="Group 12"/>
          <p:cNvGrpSpPr>
            <a:grpSpLocks/>
          </p:cNvGrpSpPr>
          <p:nvPr/>
        </p:nvGrpSpPr>
        <p:grpSpPr bwMode="auto">
          <a:xfrm>
            <a:off x="1172766" y="1392240"/>
            <a:ext cx="6779419" cy="923330"/>
            <a:chOff x="1172584" y="1381459"/>
            <a:chExt cx="6779110" cy="922735"/>
          </a:xfrm>
        </p:grpSpPr>
        <p:sp>
          <p:nvSpPr>
            <p:cNvPr id="6" name="TextBox 13"/>
            <p:cNvSpPr txBox="1"/>
            <p:nvPr/>
          </p:nvSpPr>
          <p:spPr>
            <a:xfrm>
              <a:off x="4240685"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7" name="Straight Connector 14"/>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9" name="Straight Connector 15"/>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10" name="Content Placeholder 9"/>
          <p:cNvSpPr>
            <a:spLocks noGrp="1"/>
          </p:cNvSpPr>
          <p:nvPr>
            <p:ph sz="quarter" idx="14"/>
          </p:nvPr>
        </p:nvSpPr>
        <p:spPr>
          <a:xfrm>
            <a:off x="4645151"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p:cNvSpPr>
            <a:spLocks noGrp="1"/>
          </p:cNvSpPr>
          <p:nvPr>
            <p:ph sz="quarter" idx="13"/>
          </p:nvPr>
        </p:nvSpPr>
        <p:spPr>
          <a:xfrm>
            <a:off x="685800"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11" name="Date Placeholder 4"/>
          <p:cNvSpPr>
            <a:spLocks noGrp="1"/>
          </p:cNvSpPr>
          <p:nvPr>
            <p:ph type="dt" sz="half" idx="15"/>
          </p:nvPr>
        </p:nvSpPr>
        <p:spPr/>
        <p:txBody>
          <a:bodyPr/>
          <a:lstStyle>
            <a:lvl1pPr>
              <a:defRPr/>
            </a:lvl1pPr>
          </a:lstStyle>
          <a:p>
            <a:pPr>
              <a:defRPr/>
            </a:pPr>
            <a:fld id="{711D3D5C-8F48-4AA3-A898-F41B9F5D46D5}" type="datetime1">
              <a:rPr lang="en-US">
                <a:solidFill>
                  <a:srgbClr val="444D26"/>
                </a:solidFill>
              </a:rPr>
              <a:pPr>
                <a:defRPr/>
              </a:pPr>
              <a:t>5/15/2018</a:t>
            </a:fld>
            <a:endParaRPr lang="en-US" dirty="0">
              <a:solidFill>
                <a:srgbClr val="444D26"/>
              </a:solidFill>
            </a:endParaRPr>
          </a:p>
        </p:txBody>
      </p:sp>
      <p:sp>
        <p:nvSpPr>
          <p:cNvPr id="13" name="Footer Placeholder 5"/>
          <p:cNvSpPr>
            <a:spLocks noGrp="1"/>
          </p:cNvSpPr>
          <p:nvPr>
            <p:ph type="ftr" sz="quarter" idx="16"/>
          </p:nvPr>
        </p:nvSpPr>
        <p:spPr/>
        <p:txBody>
          <a:bodyPr/>
          <a:lstStyle>
            <a:lvl1pPr>
              <a:defRPr/>
            </a:lvl1pPr>
          </a:lstStyle>
          <a:p>
            <a:pPr>
              <a:defRPr/>
            </a:pPr>
            <a:endParaRPr lang="en-US">
              <a:solidFill>
                <a:srgbClr val="444D26"/>
              </a:solidFill>
            </a:endParaRPr>
          </a:p>
        </p:txBody>
      </p:sp>
      <p:sp>
        <p:nvSpPr>
          <p:cNvPr id="14" name="Slide Number Placeholder 6"/>
          <p:cNvSpPr>
            <a:spLocks noGrp="1"/>
          </p:cNvSpPr>
          <p:nvPr>
            <p:ph type="sldNum" sz="quarter" idx="17"/>
          </p:nvPr>
        </p:nvSpPr>
        <p:spPr/>
        <p:txBody>
          <a:bodyPr/>
          <a:lstStyle>
            <a:lvl1pPr>
              <a:defRPr/>
            </a:lvl1pPr>
          </a:lstStyle>
          <a:p>
            <a:pPr>
              <a:defRPr/>
            </a:pPr>
            <a:fld id="{5AD05BE7-08A6-472D-9544-51AA21D37409}"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49638885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grpSp>
        <p:nvGrpSpPr>
          <p:cNvPr id="7" name="Group 13"/>
          <p:cNvGrpSpPr>
            <a:grpSpLocks/>
          </p:cNvGrpSpPr>
          <p:nvPr/>
        </p:nvGrpSpPr>
        <p:grpSpPr bwMode="auto">
          <a:xfrm>
            <a:off x="1172766" y="1392240"/>
            <a:ext cx="6779419" cy="923330"/>
            <a:chOff x="1172584" y="1381459"/>
            <a:chExt cx="6779110" cy="922735"/>
          </a:xfrm>
        </p:grpSpPr>
        <p:sp>
          <p:nvSpPr>
            <p:cNvPr id="8" name="TextBox 15"/>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9" name="Straight Connector 16"/>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0" name="Straight Connector 17"/>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11" name="Date Placeholder 6"/>
          <p:cNvSpPr>
            <a:spLocks noGrp="1"/>
          </p:cNvSpPr>
          <p:nvPr>
            <p:ph type="dt" sz="half" idx="10"/>
          </p:nvPr>
        </p:nvSpPr>
        <p:spPr/>
        <p:txBody>
          <a:bodyPr/>
          <a:lstStyle>
            <a:lvl1pPr>
              <a:defRPr/>
            </a:lvl1pPr>
          </a:lstStyle>
          <a:p>
            <a:pPr>
              <a:defRPr/>
            </a:pPr>
            <a:fld id="{75AE50B3-BF1D-4E04-B6B2-8164383AFECD}" type="datetime1">
              <a:rPr lang="en-US">
                <a:solidFill>
                  <a:srgbClr val="444D26"/>
                </a:solidFill>
              </a:rPr>
              <a:pPr>
                <a:defRPr/>
              </a:pPr>
              <a:t>5/15/2018</a:t>
            </a:fld>
            <a:endParaRPr lang="en-US" dirty="0">
              <a:solidFill>
                <a:srgbClr val="444D26"/>
              </a:solidFill>
            </a:endParaRPr>
          </a:p>
        </p:txBody>
      </p:sp>
      <p:sp>
        <p:nvSpPr>
          <p:cNvPr id="12" name="Footer Placeholder 7"/>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3" name="Slide Number Placeholder 8"/>
          <p:cNvSpPr>
            <a:spLocks noGrp="1"/>
          </p:cNvSpPr>
          <p:nvPr>
            <p:ph type="sldNum" sz="quarter" idx="12"/>
          </p:nvPr>
        </p:nvSpPr>
        <p:spPr/>
        <p:txBody>
          <a:bodyPr/>
          <a:lstStyle>
            <a:lvl1pPr>
              <a:defRPr/>
            </a:lvl1pPr>
          </a:lstStyle>
          <a:p>
            <a:pPr>
              <a:defRPr/>
            </a:pPr>
            <a:fld id="{0B74835B-F78D-4DAE-9735-64EF9138710D}"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96071687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3" name="Group 9"/>
          <p:cNvGrpSpPr>
            <a:grpSpLocks/>
          </p:cNvGrpSpPr>
          <p:nvPr/>
        </p:nvGrpSpPr>
        <p:grpSpPr bwMode="auto">
          <a:xfrm>
            <a:off x="1172766" y="1392240"/>
            <a:ext cx="6779419" cy="923330"/>
            <a:chOff x="1172584" y="1381459"/>
            <a:chExt cx="6779110" cy="922735"/>
          </a:xfrm>
        </p:grpSpPr>
        <p:sp>
          <p:nvSpPr>
            <p:cNvPr id="4" name="TextBox 13"/>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5" name="Straight Connector 14"/>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6" name="Straight Connector 15"/>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lvl1pPr>
              <a:defRPr/>
            </a:lvl1pPr>
          </a:lstStyle>
          <a:p>
            <a:pPr>
              <a:defRPr/>
            </a:pPr>
            <a:fld id="{2309591C-49CF-4236-86D0-7779F390C414}" type="datetime1">
              <a:rPr lang="en-US">
                <a:solidFill>
                  <a:srgbClr val="444D26"/>
                </a:solidFill>
              </a:rPr>
              <a:pPr>
                <a:defRPr/>
              </a:pPr>
              <a:t>5/15/2018</a:t>
            </a:fld>
            <a:endParaRPr lang="en-US" dirty="0">
              <a:solidFill>
                <a:srgbClr val="444D26"/>
              </a:solidFill>
            </a:endParaRPr>
          </a:p>
        </p:txBody>
      </p:sp>
      <p:sp>
        <p:nvSpPr>
          <p:cNvPr id="8" name="Footer Placeholder 3"/>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9" name="Slide Number Placeholder 4"/>
          <p:cNvSpPr>
            <a:spLocks noGrp="1"/>
          </p:cNvSpPr>
          <p:nvPr>
            <p:ph type="sldNum" sz="quarter" idx="12"/>
          </p:nvPr>
        </p:nvSpPr>
        <p:spPr/>
        <p:txBody>
          <a:bodyPr/>
          <a:lstStyle>
            <a:lvl1pPr>
              <a:defRPr/>
            </a:lvl1pPr>
          </a:lstStyle>
          <a:p>
            <a:pPr>
              <a:defRPr/>
            </a:pPr>
            <a:fld id="{B5FF355E-92AB-4444-AE2A-9ABAC0D1141F}"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63948885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99A29A4B-1F65-4769-877F-A113523C544F}" type="datetime1">
              <a:rPr lang="en-US">
                <a:solidFill>
                  <a:srgbClr val="444D26"/>
                </a:solidFill>
              </a:rPr>
              <a:pPr>
                <a:defRPr/>
              </a:pPr>
              <a:t>5/15/2018</a:t>
            </a:fld>
            <a:endParaRPr lang="en-US" dirty="0">
              <a:solidFill>
                <a:srgbClr val="444D26"/>
              </a:solidFill>
            </a:endParaRPr>
          </a:p>
        </p:txBody>
      </p:sp>
      <p:sp>
        <p:nvSpPr>
          <p:cNvPr id="3" name="Footer Placeholder 2"/>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4" name="Slide Number Placeholder 3"/>
          <p:cNvSpPr>
            <a:spLocks noGrp="1"/>
          </p:cNvSpPr>
          <p:nvPr>
            <p:ph type="sldNum" sz="quarter" idx="12"/>
          </p:nvPr>
        </p:nvSpPr>
        <p:spPr/>
        <p:txBody>
          <a:bodyPr/>
          <a:lstStyle>
            <a:lvl1pPr>
              <a:defRPr/>
            </a:lvl1pPr>
          </a:lstStyle>
          <a:p>
            <a:pPr>
              <a:defRPr/>
            </a:pPr>
            <a:fld id="{9A331988-6475-4F87-8344-299198EB7E49}"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9486205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002" y="559400"/>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34580" y="3603814"/>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5034580" y="1678197"/>
            <a:ext cx="3422483" cy="1886921"/>
          </a:xfrm>
        </p:spPr>
        <p:txBody>
          <a:bodyPr anchor="b"/>
          <a:lstStyle>
            <a:lvl1pPr algn="l">
              <a:defRPr sz="2800" b="0"/>
            </a:lvl1pPr>
          </a:lstStyle>
          <a:p>
            <a:r>
              <a:rPr lang="en-US"/>
              <a:t>Click to edit Master title style</a:t>
            </a:r>
          </a:p>
        </p:txBody>
      </p:sp>
      <p:sp>
        <p:nvSpPr>
          <p:cNvPr id="5" name="Date Placeholder 4"/>
          <p:cNvSpPr>
            <a:spLocks noGrp="1"/>
          </p:cNvSpPr>
          <p:nvPr>
            <p:ph type="dt" sz="half" idx="10"/>
          </p:nvPr>
        </p:nvSpPr>
        <p:spPr/>
        <p:txBody>
          <a:bodyPr/>
          <a:lstStyle>
            <a:lvl1pPr>
              <a:defRPr/>
            </a:lvl1pPr>
          </a:lstStyle>
          <a:p>
            <a:pPr>
              <a:defRPr/>
            </a:pPr>
            <a:fld id="{5C2FE393-3CD3-498B-97E7-198CB90B8C71}" type="datetime1">
              <a:rPr lang="en-US">
                <a:solidFill>
                  <a:srgbClr val="444D26"/>
                </a:solidFill>
              </a:rPr>
              <a:pPr>
                <a:defRPr/>
              </a:pPr>
              <a:t>5/15/2018</a:t>
            </a:fld>
            <a:endParaRPr lang="en-US" dirty="0">
              <a:solidFill>
                <a:srgbClr val="444D26"/>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7" name="Slide Number Placeholder 6"/>
          <p:cNvSpPr>
            <a:spLocks noGrp="1"/>
          </p:cNvSpPr>
          <p:nvPr>
            <p:ph type="sldNum" sz="quarter" idx="12"/>
          </p:nvPr>
        </p:nvSpPr>
        <p:spPr/>
        <p:txBody>
          <a:bodyPr/>
          <a:lstStyle>
            <a:lvl1pPr>
              <a:defRPr/>
            </a:lvl1pPr>
          </a:lstStyle>
          <a:p>
            <a:pPr>
              <a:defRPr/>
            </a:pPr>
            <a:fld id="{FCCF8E61-7B81-4664-9DF5-ABD9963E50BD}"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38430868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40000">
            <a:off x="2183793"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88490"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677732" y="4668820"/>
            <a:ext cx="7767021" cy="644729"/>
          </a:xfrm>
        </p:spPr>
        <p:txBody>
          <a:bodyPr anchor="b"/>
          <a:lstStyle>
            <a:lvl1pPr algn="ctr">
              <a:defRPr sz="2800" b="0"/>
            </a:lvl1pPr>
          </a:lstStyle>
          <a:p>
            <a:r>
              <a:rPr lang="en-US"/>
              <a:t>Click to edit Master title style</a:t>
            </a:r>
          </a:p>
        </p:txBody>
      </p:sp>
      <p:sp>
        <p:nvSpPr>
          <p:cNvPr id="5" name="Date Placeholder 4"/>
          <p:cNvSpPr>
            <a:spLocks noGrp="1"/>
          </p:cNvSpPr>
          <p:nvPr>
            <p:ph type="dt" sz="half" idx="10"/>
          </p:nvPr>
        </p:nvSpPr>
        <p:spPr/>
        <p:txBody>
          <a:bodyPr/>
          <a:lstStyle>
            <a:lvl1pPr>
              <a:defRPr/>
            </a:lvl1pPr>
          </a:lstStyle>
          <a:p>
            <a:pPr>
              <a:defRPr/>
            </a:pPr>
            <a:fld id="{7A5C176F-CD43-4C4E-89DA-806914722892}" type="datetime1">
              <a:rPr lang="en-US">
                <a:solidFill>
                  <a:srgbClr val="444D26"/>
                </a:solidFill>
              </a:rPr>
              <a:pPr>
                <a:defRPr/>
              </a:pPr>
              <a:t>5/15/2018</a:t>
            </a:fld>
            <a:endParaRPr lang="en-US" dirty="0">
              <a:solidFill>
                <a:srgbClr val="444D26"/>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7" name="Slide Number Placeholder 6"/>
          <p:cNvSpPr>
            <a:spLocks noGrp="1"/>
          </p:cNvSpPr>
          <p:nvPr>
            <p:ph type="sldNum" sz="quarter" idx="12"/>
          </p:nvPr>
        </p:nvSpPr>
        <p:spPr/>
        <p:txBody>
          <a:bodyPr/>
          <a:lstStyle>
            <a:lvl1pPr>
              <a:defRPr/>
            </a:lvl1pPr>
          </a:lstStyle>
          <a:p>
            <a:pPr>
              <a:defRPr/>
            </a:pPr>
            <a:fld id="{B6BF0137-DED9-436F-8764-783E7303C0B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1754869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7"/>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5/15/2018</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3"/>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grpSp>
        <p:nvGrpSpPr>
          <p:cNvPr id="4" name="Group 10"/>
          <p:cNvGrpSpPr>
            <a:grpSpLocks/>
          </p:cNvGrpSpPr>
          <p:nvPr/>
        </p:nvGrpSpPr>
        <p:grpSpPr bwMode="auto">
          <a:xfrm>
            <a:off x="1172766" y="1392240"/>
            <a:ext cx="6779419" cy="923330"/>
            <a:chOff x="1172584" y="1381459"/>
            <a:chExt cx="6779110" cy="922735"/>
          </a:xfrm>
        </p:grpSpPr>
        <p:sp>
          <p:nvSpPr>
            <p:cNvPr id="5" name="TextBox 14"/>
            <p:cNvSpPr txBox="1"/>
            <p:nvPr/>
          </p:nvSpPr>
          <p:spPr>
            <a:xfrm>
              <a:off x="4146630"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5"/>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6"/>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8" name="Date Placeholder 3"/>
          <p:cNvSpPr>
            <a:spLocks noGrp="1"/>
          </p:cNvSpPr>
          <p:nvPr>
            <p:ph type="dt" sz="half" idx="10"/>
          </p:nvPr>
        </p:nvSpPr>
        <p:spPr/>
        <p:txBody>
          <a:bodyPr/>
          <a:lstStyle>
            <a:lvl1pPr>
              <a:defRPr/>
            </a:lvl1pPr>
          </a:lstStyle>
          <a:p>
            <a:pPr>
              <a:defRPr/>
            </a:pPr>
            <a:fld id="{977D3DDE-6824-4E4C-90BC-D305DE3CAE5E}"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C6121E73-7A61-404D-94CF-813FD519E2F7}"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186057239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4" name="Group 10"/>
          <p:cNvGrpSpPr>
            <a:grpSpLocks/>
          </p:cNvGrpSpPr>
          <p:nvPr/>
        </p:nvGrpSpPr>
        <p:grpSpPr bwMode="auto">
          <a:xfrm rot="5400000">
            <a:off x="3886797" y="2892723"/>
            <a:ext cx="5524500" cy="923330"/>
            <a:chOff x="1815339" y="1380962"/>
            <a:chExt cx="5523744" cy="924322"/>
          </a:xfrm>
        </p:grpSpPr>
        <p:sp>
          <p:nvSpPr>
            <p:cNvPr id="5" name="TextBox 11"/>
            <p:cNvSpPr txBox="1"/>
            <p:nvPr/>
          </p:nvSpPr>
          <p:spPr>
            <a:xfrm>
              <a:off x="4224403" y="1380962"/>
              <a:ext cx="877043" cy="924322"/>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2"/>
            <p:cNvCxnSpPr/>
            <p:nvPr/>
          </p:nvCxnSpPr>
          <p:spPr>
            <a:xfrm flipH="1" flipV="1">
              <a:off x="1815339" y="1923577"/>
              <a:ext cx="2468224" cy="2384"/>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3"/>
            <p:cNvCxnSpPr/>
            <p:nvPr/>
          </p:nvCxnSpPr>
          <p:spPr>
            <a:xfrm rot="16200000" flipH="1" flipV="1">
              <a:off x="6164494" y="751371"/>
              <a:ext cx="0" cy="234917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Vertical Text Placeholder 2"/>
          <p:cNvSpPr>
            <a:spLocks noGrp="1"/>
          </p:cNvSpPr>
          <p:nvPr>
            <p:ph type="body" orient="vert" idx="1"/>
          </p:nvPr>
        </p:nvSpPr>
        <p:spPr>
          <a:xfrm>
            <a:off x="688489" y="849856"/>
            <a:ext cx="5507917" cy="50238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Vertical Title 1"/>
          <p:cNvSpPr>
            <a:spLocks noGrp="1"/>
          </p:cNvSpPr>
          <p:nvPr>
            <p:ph type="title" orient="vert"/>
          </p:nvPr>
        </p:nvSpPr>
        <p:spPr>
          <a:xfrm>
            <a:off x="6766561" y="559400"/>
            <a:ext cx="1678193" cy="5566765"/>
          </a:xfrm>
        </p:spPr>
        <p:txBody>
          <a:bodyPr vert="eaVert"/>
          <a:lstStyle/>
          <a:p>
            <a:r>
              <a:rPr lang="en-US"/>
              <a:t>Click to edit Master title style</a:t>
            </a:r>
            <a:endParaRPr lang="en-US" dirty="0"/>
          </a:p>
        </p:txBody>
      </p:sp>
      <p:sp>
        <p:nvSpPr>
          <p:cNvPr id="8" name="Date Placeholder 3"/>
          <p:cNvSpPr>
            <a:spLocks noGrp="1"/>
          </p:cNvSpPr>
          <p:nvPr>
            <p:ph type="dt" sz="half" idx="10"/>
          </p:nvPr>
        </p:nvSpPr>
        <p:spPr/>
        <p:txBody>
          <a:bodyPr/>
          <a:lstStyle>
            <a:lvl1pPr>
              <a:defRPr/>
            </a:lvl1pPr>
          </a:lstStyle>
          <a:p>
            <a:pPr>
              <a:defRPr/>
            </a:pPr>
            <a:fld id="{3A9AE1C0-DBC2-4A35-8C0C-EDDB80A2F1A1}"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F6B49125-CA4A-476A-90AD-1F57C1E3BC9C}"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42807228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0042FC5-6BD2-49C7-8E4B-AC3D58FB09FE}" type="datetimeFigureOut">
              <a:rPr lang="ar-SA" smtClean="0">
                <a:solidFill>
                  <a:prstClr val="black">
                    <a:tint val="75000"/>
                  </a:prstClr>
                </a:solidFill>
              </a:rPr>
              <a:pPr/>
              <a:t>01/09/1439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54C34C62-9050-43CE-894D-B450B530530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34848143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0042FC5-6BD2-49C7-8E4B-AC3D58FB09FE}" type="datetimeFigureOut">
              <a:rPr lang="ar-SA" smtClean="0">
                <a:solidFill>
                  <a:prstClr val="black">
                    <a:tint val="75000"/>
                  </a:prstClr>
                </a:solidFill>
              </a:rPr>
              <a:pPr/>
              <a:t>01/09/1439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54C34C62-9050-43CE-894D-B450B530530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96585961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0042FC5-6BD2-49C7-8E4B-AC3D58FB09FE}" type="datetimeFigureOut">
              <a:rPr lang="ar-SA" smtClean="0">
                <a:solidFill>
                  <a:prstClr val="black">
                    <a:tint val="75000"/>
                  </a:prstClr>
                </a:solidFill>
              </a:rPr>
              <a:pPr/>
              <a:t>01/09/1439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54C34C62-9050-43CE-894D-B450B530530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90206763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0042FC5-6BD2-49C7-8E4B-AC3D58FB09FE}" type="datetimeFigureOut">
              <a:rPr lang="ar-SA" smtClean="0">
                <a:solidFill>
                  <a:prstClr val="black">
                    <a:tint val="75000"/>
                  </a:prstClr>
                </a:solidFill>
              </a:rPr>
              <a:pPr/>
              <a:t>01/09/1439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54C34C62-9050-43CE-894D-B450B530530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8599716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0042FC5-6BD2-49C7-8E4B-AC3D58FB09FE}" type="datetimeFigureOut">
              <a:rPr lang="ar-SA" smtClean="0">
                <a:solidFill>
                  <a:prstClr val="black">
                    <a:tint val="75000"/>
                  </a:prstClr>
                </a:solidFill>
              </a:rPr>
              <a:pPr/>
              <a:t>01/09/1439</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54C34C62-9050-43CE-894D-B450B530530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04225505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0042FC5-6BD2-49C7-8E4B-AC3D58FB09FE}" type="datetimeFigureOut">
              <a:rPr lang="ar-SA" smtClean="0">
                <a:solidFill>
                  <a:prstClr val="black">
                    <a:tint val="75000"/>
                  </a:prstClr>
                </a:solidFill>
              </a:rPr>
              <a:pPr/>
              <a:t>01/09/1439</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54C34C62-9050-43CE-894D-B450B530530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44130432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0042FC5-6BD2-49C7-8E4B-AC3D58FB09FE}" type="datetimeFigureOut">
              <a:rPr lang="ar-SA" smtClean="0">
                <a:solidFill>
                  <a:prstClr val="black">
                    <a:tint val="75000"/>
                  </a:prstClr>
                </a:solidFill>
              </a:rPr>
              <a:pPr/>
              <a:t>01/09/1439</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54C34C62-9050-43CE-894D-B450B530530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93812591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0042FC5-6BD2-49C7-8E4B-AC3D58FB09FE}" type="datetimeFigureOut">
              <a:rPr lang="ar-SA" smtClean="0">
                <a:solidFill>
                  <a:prstClr val="black">
                    <a:tint val="75000"/>
                  </a:prstClr>
                </a:solidFill>
              </a:rPr>
              <a:pPr/>
              <a:t>01/09/1439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54C34C62-9050-43CE-894D-B450B530530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9731015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0042FC5-6BD2-49C7-8E4B-AC3D58FB09FE}" type="datetimeFigureOut">
              <a:rPr lang="ar-SA" smtClean="0">
                <a:solidFill>
                  <a:prstClr val="black">
                    <a:tint val="75000"/>
                  </a:prstClr>
                </a:solidFill>
              </a:rPr>
              <a:pPr/>
              <a:t>01/09/1439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54C34C62-9050-43CE-894D-B450B530530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6712624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0042FC5-6BD2-49C7-8E4B-AC3D58FB09FE}" type="datetimeFigureOut">
              <a:rPr lang="ar-SA" smtClean="0">
                <a:solidFill>
                  <a:prstClr val="black">
                    <a:tint val="75000"/>
                  </a:prstClr>
                </a:solidFill>
              </a:rPr>
              <a:pPr/>
              <a:t>01/09/1439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54C34C62-9050-43CE-894D-B450B530530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1955226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0042FC5-6BD2-49C7-8E4B-AC3D58FB09FE}" type="datetimeFigureOut">
              <a:rPr lang="ar-SA" smtClean="0">
                <a:solidFill>
                  <a:prstClr val="black">
                    <a:tint val="75000"/>
                  </a:prstClr>
                </a:solidFill>
              </a:rPr>
              <a:pPr/>
              <a:t>01/09/1439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54C34C62-9050-43CE-894D-B450B530530C}"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4720326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2"/>
            <a:ext cx="6858000" cy="685805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16"/>
            <a:ext cx="76200" cy="685805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1"/>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5/15/2018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9"/>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9"/>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5/15/2018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5/15/2018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5/15/2018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2"/>
            <a:ext cx="73152" cy="685805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801"/>
            <a:ext cx="3810000" cy="1162051"/>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7"/>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3"/>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5/15/2018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5/15/2018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29"/>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447"/>
            <a:ext cx="685800" cy="204311"/>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812"/>
            <a:ext cx="649224" cy="204311"/>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64"/>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64"/>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8"/>
            <a:ext cx="6172200" cy="1894363"/>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3"/>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5/15/2018</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3"/>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5/15/2018</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16"/>
            <a:ext cx="6172200" cy="2053591"/>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1"/>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3"/>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1"/>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5/15/2018</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25"/>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5/15/2018</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5/15/2018</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4"/>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64"/>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75" y="359899"/>
            <a:ext cx="7406641"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75" y="1850064"/>
            <a:ext cx="7406641" cy="1752600"/>
          </a:xfrm>
        </p:spPr>
        <p:txBody>
          <a:bodyPr tIns="0"/>
          <a:lstStyle>
            <a:lvl1pPr marL="26370" indent="0" algn="l">
              <a:buNone/>
              <a:defRPr sz="2500">
                <a:solidFill>
                  <a:schemeClr val="tx2">
                    <a:shade val="30000"/>
                    <a:satMod val="150000"/>
                  </a:schemeClr>
                </a:solidFill>
              </a:defRPr>
            </a:lvl1pPr>
            <a:lvl2pPr marL="439485" indent="0" algn="ctr">
              <a:buNone/>
            </a:lvl2pPr>
            <a:lvl3pPr marL="878969" indent="0" algn="ctr">
              <a:buNone/>
            </a:lvl3pPr>
            <a:lvl4pPr marL="1318454" indent="0" algn="ctr">
              <a:buNone/>
            </a:lvl4pPr>
            <a:lvl5pPr marL="1757940" indent="0" algn="ctr">
              <a:buNone/>
            </a:lvl5pPr>
            <a:lvl6pPr marL="2197425" indent="0" algn="ctr">
              <a:buNone/>
            </a:lvl6pPr>
            <a:lvl7pPr marL="2636908" indent="0" algn="ctr">
              <a:buNone/>
            </a:lvl7pPr>
            <a:lvl8pPr marL="3076393" indent="0" algn="ctr">
              <a:buNone/>
            </a:lvl8pPr>
            <a:lvl9pPr marL="3515879"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20" name="Footer Placeholder 19"/>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8" name="Oval 7"/>
          <p:cNvSpPr/>
          <p:nvPr/>
        </p:nvSpPr>
        <p:spPr>
          <a:xfrm>
            <a:off x="921433" y="1413803"/>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lIns="87898" tIns="43948" rIns="87898" bIns="43948" anchor="ctr"/>
          <a:lstStyle>
            <a:extLst/>
          </a:lstStyle>
          <a:p>
            <a:pPr algn="ctr" defTabSz="878969"/>
            <a:endParaRPr lang="en-US" sz="1700">
              <a:solidFill>
                <a:prstClr val="black"/>
              </a:solidFill>
            </a:endParaRPr>
          </a:p>
        </p:txBody>
      </p:sp>
      <p:sp>
        <p:nvSpPr>
          <p:cNvPr id="9" name="Oval 8"/>
          <p:cNvSpPr/>
          <p:nvPr/>
        </p:nvSpPr>
        <p:spPr>
          <a:xfrm>
            <a:off x="1157177"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lIns="87898" tIns="43948" rIns="87898" bIns="43948" anchor="ctr"/>
          <a:lstStyle>
            <a:extLst/>
          </a:lstStyle>
          <a:p>
            <a:pPr algn="ctr" defTabSz="878969"/>
            <a:endParaRPr lang="en-US" sz="1700">
              <a:solidFill>
                <a:prstClr val="black"/>
              </a:solidFill>
            </a:endParaRPr>
          </a:p>
        </p:txBody>
      </p:sp>
    </p:spTree>
    <p:extLst>
      <p:ext uri="{BB962C8B-B14F-4D97-AF65-F5344CB8AC3E}">
        <p14:creationId xmlns:p14="http://schemas.microsoft.com/office/powerpoint/2010/main" xmlns="" val="11328481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39289669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1" y="-52"/>
            <a:ext cx="6858000" cy="685805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2" name="Title 1"/>
          <p:cNvSpPr>
            <a:spLocks noGrp="1"/>
          </p:cNvSpPr>
          <p:nvPr>
            <p:ph type="title"/>
          </p:nvPr>
        </p:nvSpPr>
        <p:spPr>
          <a:xfrm>
            <a:off x="2578393" y="2600325"/>
            <a:ext cx="6400800" cy="2286000"/>
          </a:xfrm>
        </p:spPr>
        <p:txBody>
          <a:bodyPr anchor="t"/>
          <a:lstStyle>
            <a:lvl1pPr algn="l">
              <a:lnSpc>
                <a:spcPts val="4325"/>
              </a:lnSpc>
              <a:buNone/>
              <a:defRPr sz="38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3" y="1066801"/>
            <a:ext cx="6400800" cy="1509712"/>
          </a:xfrm>
        </p:spPr>
        <p:txBody>
          <a:bodyPr anchor="b"/>
          <a:lstStyle>
            <a:lvl1pPr marL="17581" indent="0">
              <a:lnSpc>
                <a:spcPts val="2211"/>
              </a:lnSpc>
              <a:spcBef>
                <a:spcPts val="0"/>
              </a:spcBef>
              <a:buNone/>
              <a:defRPr sz="2000">
                <a:solidFill>
                  <a:schemeClr val="tx2">
                    <a:shade val="30000"/>
                    <a:satMod val="150000"/>
                  </a:schemeClr>
                </a:solidFill>
              </a:defRPr>
            </a:lvl1pPr>
            <a:lvl2pPr>
              <a:buNone/>
              <a:defRPr sz="1700">
                <a:solidFill>
                  <a:schemeClr val="tx1">
                    <a:tint val="75000"/>
                  </a:schemeClr>
                </a:solidFill>
              </a:defRPr>
            </a:lvl2pPr>
            <a:lvl3pPr>
              <a:buNone/>
              <a:defRPr sz="1500">
                <a:solidFill>
                  <a:schemeClr val="tx1">
                    <a:tint val="75000"/>
                  </a:schemeClr>
                </a:solidFill>
              </a:defRPr>
            </a:lvl3pPr>
            <a:lvl4pPr>
              <a:buNone/>
              <a:defRPr sz="1300">
                <a:solidFill>
                  <a:schemeClr val="tx1">
                    <a:tint val="75000"/>
                  </a:schemeClr>
                </a:solidFill>
              </a:defRPr>
            </a:lvl4pPr>
            <a:lvl5pPr>
              <a:buNone/>
              <a:defRPr sz="13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10" name="Rectangle 9"/>
          <p:cNvSpPr/>
          <p:nvPr/>
        </p:nvSpPr>
        <p:spPr bwMode="invGray">
          <a:xfrm>
            <a:off x="2286000" y="16"/>
            <a:ext cx="76200" cy="685805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8" name="Oval 7"/>
          <p:cNvSpPr/>
          <p:nvPr/>
        </p:nvSpPr>
        <p:spPr>
          <a:xfrm>
            <a:off x="2172322"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lIns="87898" tIns="43948" rIns="87898" bIns="43948" anchor="ctr"/>
          <a:lstStyle>
            <a:extLst/>
          </a:lstStyle>
          <a:p>
            <a:pPr algn="ctr" defTabSz="878969"/>
            <a:endParaRPr lang="en-US" sz="1700">
              <a:solidFill>
                <a:prstClr val="black"/>
              </a:solidFill>
            </a:endParaRPr>
          </a:p>
        </p:txBody>
      </p:sp>
      <p:sp>
        <p:nvSpPr>
          <p:cNvPr id="9" name="Oval 8"/>
          <p:cNvSpPr/>
          <p:nvPr/>
        </p:nvSpPr>
        <p:spPr>
          <a:xfrm>
            <a:off x="2408065" y="2745871"/>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lIns="87898" tIns="43948" rIns="87898" bIns="43948" anchor="ctr"/>
          <a:lstStyle>
            <a:extLst/>
          </a:lstStyle>
          <a:p>
            <a:pPr algn="ctr" defTabSz="878969"/>
            <a:endParaRPr lang="en-US" sz="1700">
              <a:solidFill>
                <a:prstClr val="black"/>
              </a:solidFill>
            </a:endParaRPr>
          </a:p>
        </p:txBody>
      </p:sp>
    </p:spTree>
    <p:extLst>
      <p:ext uri="{BB962C8B-B14F-4D97-AF65-F5344CB8AC3E}">
        <p14:creationId xmlns:p14="http://schemas.microsoft.com/office/powerpoint/2010/main" xmlns="" val="31485519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9" y="1524001"/>
            <a:ext cx="3657600" cy="4663440"/>
          </a:xfrm>
        </p:spPr>
        <p:txBody>
          <a:bodyPr/>
          <a:lstStyle>
            <a:lvl1pPr>
              <a:defRPr sz="2800"/>
            </a:lvl1pPr>
            <a:lvl2pPr>
              <a:defRPr sz="2300"/>
            </a:lvl2pPr>
            <a:lvl3pPr>
              <a:defRPr sz="2000"/>
            </a:lvl3pPr>
            <a:lvl4pPr>
              <a:defRPr sz="1700"/>
            </a:lvl4pPr>
            <a:lvl5pPr>
              <a:defRPr sz="17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1"/>
            <a:ext cx="3657600" cy="4663440"/>
          </a:xfrm>
        </p:spPr>
        <p:txBody>
          <a:bodyPr/>
          <a:lstStyle>
            <a:lvl1pPr>
              <a:defRPr sz="2800"/>
            </a:lvl1pPr>
            <a:lvl2pPr>
              <a:defRPr sz="2300"/>
            </a:lvl2pPr>
            <a:lvl3pPr>
              <a:defRPr sz="2000"/>
            </a:lvl3pPr>
            <a:lvl4pPr>
              <a:defRPr sz="1700"/>
            </a:lvl4pPr>
            <a:lvl5pPr>
              <a:defRPr sz="17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28132633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1" y="5160336"/>
            <a:ext cx="8229600" cy="1143000"/>
          </a:xfrm>
        </p:spPr>
        <p:txBody>
          <a:bodyPr anchor="ctr"/>
          <a:lstStyle>
            <a:lvl1pPr algn="ctr">
              <a:defRPr sz="43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1" y="328279"/>
            <a:ext cx="4023360" cy="640080"/>
          </a:xfrm>
          <a:solidFill>
            <a:schemeClr val="bg1"/>
          </a:solidFill>
          <a:ln w="10795">
            <a:solidFill>
              <a:schemeClr val="bg1"/>
            </a:solidFill>
            <a:miter lim="800000"/>
          </a:ln>
        </p:spPr>
        <p:txBody>
          <a:bodyPr anchor="ctr"/>
          <a:lstStyle>
            <a:lvl1pPr marL="61528" indent="0" algn="l">
              <a:lnSpc>
                <a:spcPct val="100000"/>
              </a:lnSpc>
              <a:spcBef>
                <a:spcPts val="97"/>
              </a:spcBef>
              <a:buNone/>
              <a:defRPr sz="1800" b="0">
                <a:solidFill>
                  <a:schemeClr val="tx1"/>
                </a:solidFill>
              </a:defRPr>
            </a:lvl1pPr>
            <a:lvl2pPr>
              <a:buNone/>
              <a:defRPr sz="2000" b="1"/>
            </a:lvl2pPr>
            <a:lvl3pPr>
              <a:buNone/>
              <a:defRPr sz="1700" b="1"/>
            </a:lvl3pPr>
            <a:lvl4pPr>
              <a:buNone/>
              <a:defRPr sz="1500" b="1"/>
            </a:lvl4pPr>
            <a:lvl5pPr>
              <a:buNone/>
              <a:defRPr sz="15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39" y="328279"/>
            <a:ext cx="4023360" cy="640080"/>
          </a:xfrm>
          <a:solidFill>
            <a:schemeClr val="bg1"/>
          </a:solidFill>
          <a:ln w="10795">
            <a:solidFill>
              <a:schemeClr val="bg1"/>
            </a:solidFill>
            <a:miter lim="800000"/>
          </a:ln>
        </p:spPr>
        <p:txBody>
          <a:bodyPr anchor="ctr"/>
          <a:lstStyle>
            <a:lvl1pPr marL="61528" indent="0" algn="l">
              <a:lnSpc>
                <a:spcPct val="100000"/>
              </a:lnSpc>
              <a:spcBef>
                <a:spcPts val="97"/>
              </a:spcBef>
              <a:buNone/>
              <a:defRPr sz="1800" b="0">
                <a:solidFill>
                  <a:schemeClr val="tx1"/>
                </a:solidFill>
              </a:defRPr>
            </a:lvl1pPr>
            <a:lvl2pPr>
              <a:buNone/>
              <a:defRPr sz="2000" b="1"/>
            </a:lvl2pPr>
            <a:lvl3pPr>
              <a:buNone/>
              <a:defRPr sz="1700" b="1"/>
            </a:lvl3pPr>
            <a:lvl4pPr>
              <a:buNone/>
              <a:defRPr sz="1500" b="1"/>
            </a:lvl4pPr>
            <a:lvl5pPr>
              <a:buNone/>
              <a:defRPr sz="15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1" y="969336"/>
            <a:ext cx="4023360" cy="4114800"/>
          </a:xfrm>
          <a:ln w="10795">
            <a:solidFill>
              <a:schemeClr val="bg1"/>
            </a:solidFill>
            <a:prstDash val="dash"/>
            <a:miter lim="800000"/>
          </a:ln>
        </p:spPr>
        <p:txBody>
          <a:bodyPr/>
          <a:lstStyle>
            <a:lvl1pPr marL="377956" indent="-263691">
              <a:lnSpc>
                <a:spcPct val="100000"/>
              </a:lnSpc>
              <a:spcBef>
                <a:spcPts val="673"/>
              </a:spcBef>
              <a:defRPr sz="2300"/>
            </a:lvl1pPr>
            <a:lvl2pPr>
              <a:lnSpc>
                <a:spcPct val="100000"/>
              </a:lnSpc>
              <a:spcBef>
                <a:spcPts val="673"/>
              </a:spcBef>
              <a:defRPr sz="2000"/>
            </a:lvl2pPr>
            <a:lvl3pPr>
              <a:lnSpc>
                <a:spcPct val="100000"/>
              </a:lnSpc>
              <a:spcBef>
                <a:spcPts val="673"/>
              </a:spcBef>
              <a:defRPr sz="1700"/>
            </a:lvl3pPr>
            <a:lvl4pPr>
              <a:lnSpc>
                <a:spcPct val="100000"/>
              </a:lnSpc>
              <a:spcBef>
                <a:spcPts val="673"/>
              </a:spcBef>
              <a:defRPr sz="1500"/>
            </a:lvl4pPr>
            <a:lvl5pPr>
              <a:lnSpc>
                <a:spcPct val="100000"/>
              </a:lnSpc>
              <a:spcBef>
                <a:spcPts val="673"/>
              </a:spcBef>
              <a:defRPr sz="15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39" y="969336"/>
            <a:ext cx="4023360" cy="4114800"/>
          </a:xfrm>
          <a:ln w="10795">
            <a:solidFill>
              <a:schemeClr val="bg1"/>
            </a:solidFill>
            <a:prstDash val="dash"/>
            <a:miter lim="800000"/>
          </a:ln>
        </p:spPr>
        <p:txBody>
          <a:bodyPr/>
          <a:lstStyle>
            <a:lvl1pPr marL="377956" indent="-263691">
              <a:lnSpc>
                <a:spcPct val="100000"/>
              </a:lnSpc>
              <a:spcBef>
                <a:spcPts val="673"/>
              </a:spcBef>
              <a:defRPr sz="2300"/>
            </a:lvl1pPr>
            <a:lvl2pPr>
              <a:lnSpc>
                <a:spcPct val="100000"/>
              </a:lnSpc>
              <a:spcBef>
                <a:spcPts val="673"/>
              </a:spcBef>
              <a:defRPr sz="2000"/>
            </a:lvl2pPr>
            <a:lvl3pPr>
              <a:lnSpc>
                <a:spcPct val="100000"/>
              </a:lnSpc>
              <a:spcBef>
                <a:spcPts val="673"/>
              </a:spcBef>
              <a:defRPr sz="1700"/>
            </a:lvl3pPr>
            <a:lvl4pPr>
              <a:lnSpc>
                <a:spcPct val="100000"/>
              </a:lnSpc>
              <a:spcBef>
                <a:spcPts val="673"/>
              </a:spcBef>
              <a:defRPr sz="1500"/>
            </a:lvl4pPr>
            <a:lvl5pPr>
              <a:lnSpc>
                <a:spcPct val="100000"/>
              </a:lnSpc>
              <a:spcBef>
                <a:spcPts val="673"/>
              </a:spcBef>
              <a:defRPr sz="15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8" name="Footer Placeholder 7"/>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9886315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4" name="Footer Placeholder 3"/>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503099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1"/>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3" name="Footer Placeholder 2"/>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6" name="Rectangle 5"/>
          <p:cNvSpPr/>
          <p:nvPr/>
        </p:nvSpPr>
        <p:spPr bwMode="invGray">
          <a:xfrm>
            <a:off x="1014986" y="-52"/>
            <a:ext cx="73152" cy="685805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Tree>
    <p:extLst>
      <p:ext uri="{BB962C8B-B14F-4D97-AF65-F5344CB8AC3E}">
        <p14:creationId xmlns:p14="http://schemas.microsoft.com/office/powerpoint/2010/main" xmlns="" val="8214397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16884"/>
            <a:ext cx="3810000" cy="1162049"/>
          </a:xfrm>
          <a:ln>
            <a:noFill/>
          </a:ln>
        </p:spPr>
        <p:txBody>
          <a:bodyPr anchor="b"/>
          <a:lstStyle>
            <a:lvl1pPr algn="l">
              <a:lnSpc>
                <a:spcPts val="1923"/>
              </a:lnSpc>
              <a:buNone/>
              <a:defRPr sz="21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1" y="1406966"/>
            <a:ext cx="3810000" cy="698499"/>
          </a:xfrm>
        </p:spPr>
        <p:txBody>
          <a:bodyPr/>
          <a:lstStyle>
            <a:lvl1pPr marL="43948" indent="0">
              <a:lnSpc>
                <a:spcPct val="100000"/>
              </a:lnSpc>
              <a:spcBef>
                <a:spcPts val="0"/>
              </a:spcBef>
              <a:buNone/>
              <a:defRPr sz="1300"/>
            </a:lvl1pPr>
            <a:lvl2pPr>
              <a:buNone/>
              <a:defRPr sz="1300"/>
            </a:lvl2pPr>
            <a:lvl3pPr>
              <a:buNone/>
              <a:defRPr sz="9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1" y="2133603"/>
            <a:ext cx="8153400" cy="3992563"/>
          </a:xfrm>
        </p:spPr>
        <p:txBody>
          <a:bodyPr/>
          <a:lstStyle>
            <a:lvl1pPr>
              <a:defRPr sz="3100"/>
            </a:lvl1pPr>
            <a:lvl2pPr>
              <a:defRPr sz="2800"/>
            </a:lvl2pPr>
            <a:lvl3pPr>
              <a:defRPr sz="23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3786744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0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8" name="Rectangle 7"/>
          <p:cNvSpPr/>
          <p:nvPr/>
        </p:nvSpPr>
        <p:spPr>
          <a:xfrm>
            <a:off x="762025" y="1066800"/>
            <a:ext cx="4572001"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87898" tIns="263691" rIns="87898" bIns="43948" rtlCol="0" anchor="t">
            <a:normAutofit/>
          </a:bodyPr>
          <a:lstStyle>
            <a:extLst/>
          </a:lstStyle>
          <a:p>
            <a:pPr indent="-272480" defTabSz="878969">
              <a:lnSpc>
                <a:spcPts val="2884"/>
              </a:lnSpc>
              <a:spcBef>
                <a:spcPts val="577"/>
              </a:spcBef>
              <a:buClr>
                <a:srgbClr val="3891A7"/>
              </a:buClr>
              <a:buSzPct val="80000"/>
              <a:buFont typeface="Wingdings 2"/>
              <a:buNone/>
            </a:pPr>
            <a:endParaRPr lang="en-US" sz="3100" dirty="0">
              <a:solidFill>
                <a:prstClr val="black"/>
              </a:solidFill>
            </a:endParaRPr>
          </a:p>
        </p:txBody>
      </p:sp>
      <p:sp>
        <p:nvSpPr>
          <p:cNvPr id="3" name="Picture Placeholder 2"/>
          <p:cNvSpPr>
            <a:spLocks noGrp="1"/>
          </p:cNvSpPr>
          <p:nvPr>
            <p:ph type="pic" idx="1"/>
          </p:nvPr>
        </p:nvSpPr>
        <p:spPr>
          <a:xfrm>
            <a:off x="838200" y="1143007"/>
            <a:ext cx="4419600" cy="3514532"/>
          </a:xfrm>
          <a:prstGeom prst="roundRect">
            <a:avLst>
              <a:gd name="adj" fmla="val 783"/>
            </a:avLst>
          </a:prstGeom>
          <a:solidFill>
            <a:schemeClr val="bg2"/>
          </a:solidFill>
          <a:ln w="127000">
            <a:noFill/>
            <a:miter lim="800000"/>
          </a:ln>
          <a:effectLst/>
        </p:spPr>
        <p:txBody>
          <a:bodyPr lIns="87898" tIns="263691" anchor="t"/>
          <a:lstStyle>
            <a:lvl1pPr marL="0" indent="0" algn="l" eaLnBrk="1" latinLnBrk="0" hangingPunct="1">
              <a:buNone/>
              <a:defRPr sz="31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4" y="954368"/>
            <a:ext cx="685800" cy="204309"/>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10" name="Flowchart: Process 9"/>
          <p:cNvSpPr/>
          <p:nvPr/>
        </p:nvSpPr>
        <p:spPr>
          <a:xfrm rot="2103354" flipH="1">
            <a:off x="5003684" y="936791"/>
            <a:ext cx="649225" cy="204309"/>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dirty="0">
              <a:solidFill>
                <a:prstClr val="white"/>
              </a:solidFill>
            </a:endParaRPr>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538"/>
              </a:lnSpc>
              <a:spcBef>
                <a:spcPts val="0"/>
              </a:spcBef>
              <a:buNone/>
              <a:defRPr sz="1300">
                <a:solidFill>
                  <a:srgbClr val="777777"/>
                </a:solidFill>
              </a:defRPr>
            </a:lvl1pPr>
            <a:lvl2pPr>
              <a:defRPr sz="1300"/>
            </a:lvl2pPr>
            <a:lvl3pPr>
              <a:defRPr sz="900"/>
            </a:lvl3pPr>
            <a:lvl4pPr>
              <a:defRPr sz="900"/>
            </a:lvl4pPr>
            <a:lvl5pPr>
              <a:defRPr sz="900"/>
            </a:lvl5pPr>
            <a:extLst/>
          </a:lstStyle>
          <a:p>
            <a:pPr lvl="0" eaLnBrk="1" latinLnBrk="0" hangingPunct="1"/>
            <a:r>
              <a:rPr kumimoji="0" lang="en-US" smtClean="0"/>
              <a:t>Click to edit Master text styles</a:t>
            </a:r>
          </a:p>
        </p:txBody>
      </p:sp>
    </p:spTree>
    <p:extLst>
      <p:ext uri="{BB962C8B-B14F-4D97-AF65-F5344CB8AC3E}">
        <p14:creationId xmlns:p14="http://schemas.microsoft.com/office/powerpoint/2010/main" xmlns="" val="7647736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20244686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1" y="274668"/>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68"/>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32518301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75" y="359899"/>
            <a:ext cx="7406641"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75" y="1850064"/>
            <a:ext cx="7406641" cy="1752600"/>
          </a:xfrm>
        </p:spPr>
        <p:txBody>
          <a:bodyPr tIns="0"/>
          <a:lstStyle>
            <a:lvl1pPr marL="26370" indent="0" algn="l">
              <a:buNone/>
              <a:defRPr sz="2500">
                <a:solidFill>
                  <a:schemeClr val="tx2">
                    <a:shade val="30000"/>
                    <a:satMod val="150000"/>
                  </a:schemeClr>
                </a:solidFill>
              </a:defRPr>
            </a:lvl1pPr>
            <a:lvl2pPr marL="439485" indent="0" algn="ctr">
              <a:buNone/>
            </a:lvl2pPr>
            <a:lvl3pPr marL="878969" indent="0" algn="ctr">
              <a:buNone/>
            </a:lvl3pPr>
            <a:lvl4pPr marL="1318454" indent="0" algn="ctr">
              <a:buNone/>
            </a:lvl4pPr>
            <a:lvl5pPr marL="1757940" indent="0" algn="ctr">
              <a:buNone/>
            </a:lvl5pPr>
            <a:lvl6pPr marL="2197425" indent="0" algn="ctr">
              <a:buNone/>
            </a:lvl6pPr>
            <a:lvl7pPr marL="2636908" indent="0" algn="ctr">
              <a:buNone/>
            </a:lvl7pPr>
            <a:lvl8pPr marL="3076393" indent="0" algn="ctr">
              <a:buNone/>
            </a:lvl8pPr>
            <a:lvl9pPr marL="3515879"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20" name="Footer Placeholder 19"/>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8" name="Oval 7"/>
          <p:cNvSpPr/>
          <p:nvPr/>
        </p:nvSpPr>
        <p:spPr>
          <a:xfrm>
            <a:off x="921433" y="1413803"/>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lIns="87898" tIns="43948" rIns="87898" bIns="43948" anchor="ctr"/>
          <a:lstStyle>
            <a:extLst/>
          </a:lstStyle>
          <a:p>
            <a:pPr algn="ctr" defTabSz="878969"/>
            <a:endParaRPr lang="en-US" sz="1700">
              <a:solidFill>
                <a:prstClr val="black"/>
              </a:solidFill>
            </a:endParaRPr>
          </a:p>
        </p:txBody>
      </p:sp>
      <p:sp>
        <p:nvSpPr>
          <p:cNvPr id="9" name="Oval 8"/>
          <p:cNvSpPr/>
          <p:nvPr/>
        </p:nvSpPr>
        <p:spPr>
          <a:xfrm>
            <a:off x="1157177"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lIns="87898" tIns="43948" rIns="87898" bIns="43948" anchor="ctr"/>
          <a:lstStyle>
            <a:extLst/>
          </a:lstStyle>
          <a:p>
            <a:pPr algn="ctr" defTabSz="878969"/>
            <a:endParaRPr lang="en-US" sz="1700">
              <a:solidFill>
                <a:prstClr val="black"/>
              </a:solidFill>
            </a:endParaRPr>
          </a:p>
        </p:txBody>
      </p:sp>
    </p:spTree>
    <p:extLst>
      <p:ext uri="{BB962C8B-B14F-4D97-AF65-F5344CB8AC3E}">
        <p14:creationId xmlns:p14="http://schemas.microsoft.com/office/powerpoint/2010/main" xmlns="" val="39669381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25512359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1" y="-52"/>
            <a:ext cx="6858000" cy="685805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2" name="Title 1"/>
          <p:cNvSpPr>
            <a:spLocks noGrp="1"/>
          </p:cNvSpPr>
          <p:nvPr>
            <p:ph type="title"/>
          </p:nvPr>
        </p:nvSpPr>
        <p:spPr>
          <a:xfrm>
            <a:off x="2578393" y="2600325"/>
            <a:ext cx="6400800" cy="2286000"/>
          </a:xfrm>
        </p:spPr>
        <p:txBody>
          <a:bodyPr anchor="t"/>
          <a:lstStyle>
            <a:lvl1pPr algn="l">
              <a:lnSpc>
                <a:spcPts val="4325"/>
              </a:lnSpc>
              <a:buNone/>
              <a:defRPr sz="38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3" y="1066801"/>
            <a:ext cx="6400800" cy="1509712"/>
          </a:xfrm>
        </p:spPr>
        <p:txBody>
          <a:bodyPr anchor="b"/>
          <a:lstStyle>
            <a:lvl1pPr marL="17581" indent="0">
              <a:lnSpc>
                <a:spcPts val="2211"/>
              </a:lnSpc>
              <a:spcBef>
                <a:spcPts val="0"/>
              </a:spcBef>
              <a:buNone/>
              <a:defRPr sz="2000">
                <a:solidFill>
                  <a:schemeClr val="tx2">
                    <a:shade val="30000"/>
                    <a:satMod val="150000"/>
                  </a:schemeClr>
                </a:solidFill>
              </a:defRPr>
            </a:lvl1pPr>
            <a:lvl2pPr>
              <a:buNone/>
              <a:defRPr sz="1700">
                <a:solidFill>
                  <a:schemeClr val="tx1">
                    <a:tint val="75000"/>
                  </a:schemeClr>
                </a:solidFill>
              </a:defRPr>
            </a:lvl2pPr>
            <a:lvl3pPr>
              <a:buNone/>
              <a:defRPr sz="1500">
                <a:solidFill>
                  <a:schemeClr val="tx1">
                    <a:tint val="75000"/>
                  </a:schemeClr>
                </a:solidFill>
              </a:defRPr>
            </a:lvl3pPr>
            <a:lvl4pPr>
              <a:buNone/>
              <a:defRPr sz="1300">
                <a:solidFill>
                  <a:schemeClr val="tx1">
                    <a:tint val="75000"/>
                  </a:schemeClr>
                </a:solidFill>
              </a:defRPr>
            </a:lvl4pPr>
            <a:lvl5pPr>
              <a:buNone/>
              <a:defRPr sz="13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10" name="Rectangle 9"/>
          <p:cNvSpPr/>
          <p:nvPr/>
        </p:nvSpPr>
        <p:spPr bwMode="invGray">
          <a:xfrm>
            <a:off x="2286000" y="16"/>
            <a:ext cx="76200" cy="685805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8" name="Oval 7"/>
          <p:cNvSpPr/>
          <p:nvPr/>
        </p:nvSpPr>
        <p:spPr>
          <a:xfrm>
            <a:off x="2172322"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lIns="87898" tIns="43948" rIns="87898" bIns="43948" anchor="ctr"/>
          <a:lstStyle>
            <a:extLst/>
          </a:lstStyle>
          <a:p>
            <a:pPr algn="ctr" defTabSz="878969"/>
            <a:endParaRPr lang="en-US" sz="1700">
              <a:solidFill>
                <a:prstClr val="black"/>
              </a:solidFill>
            </a:endParaRPr>
          </a:p>
        </p:txBody>
      </p:sp>
      <p:sp>
        <p:nvSpPr>
          <p:cNvPr id="9" name="Oval 8"/>
          <p:cNvSpPr/>
          <p:nvPr/>
        </p:nvSpPr>
        <p:spPr>
          <a:xfrm>
            <a:off x="2408065" y="2745871"/>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lIns="87898" tIns="43948" rIns="87898" bIns="43948" anchor="ctr"/>
          <a:lstStyle>
            <a:extLst/>
          </a:lstStyle>
          <a:p>
            <a:pPr algn="ctr" defTabSz="878969"/>
            <a:endParaRPr lang="en-US" sz="1700">
              <a:solidFill>
                <a:prstClr val="black"/>
              </a:solidFill>
            </a:endParaRPr>
          </a:p>
        </p:txBody>
      </p:sp>
    </p:spTree>
    <p:extLst>
      <p:ext uri="{BB962C8B-B14F-4D97-AF65-F5344CB8AC3E}">
        <p14:creationId xmlns:p14="http://schemas.microsoft.com/office/powerpoint/2010/main" xmlns="" val="42515891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9" y="1524001"/>
            <a:ext cx="3657600" cy="4663440"/>
          </a:xfrm>
        </p:spPr>
        <p:txBody>
          <a:bodyPr/>
          <a:lstStyle>
            <a:lvl1pPr>
              <a:defRPr sz="2800"/>
            </a:lvl1pPr>
            <a:lvl2pPr>
              <a:defRPr sz="2300"/>
            </a:lvl2pPr>
            <a:lvl3pPr>
              <a:defRPr sz="2000"/>
            </a:lvl3pPr>
            <a:lvl4pPr>
              <a:defRPr sz="1700"/>
            </a:lvl4pPr>
            <a:lvl5pPr>
              <a:defRPr sz="17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1"/>
            <a:ext cx="3657600" cy="4663440"/>
          </a:xfrm>
        </p:spPr>
        <p:txBody>
          <a:bodyPr/>
          <a:lstStyle>
            <a:lvl1pPr>
              <a:defRPr sz="2800"/>
            </a:lvl1pPr>
            <a:lvl2pPr>
              <a:defRPr sz="2300"/>
            </a:lvl2pPr>
            <a:lvl3pPr>
              <a:defRPr sz="2000"/>
            </a:lvl3pPr>
            <a:lvl4pPr>
              <a:defRPr sz="1700"/>
            </a:lvl4pPr>
            <a:lvl5pPr>
              <a:defRPr sz="17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25852928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1" y="5160336"/>
            <a:ext cx="8229600" cy="1143000"/>
          </a:xfrm>
        </p:spPr>
        <p:txBody>
          <a:bodyPr anchor="ctr"/>
          <a:lstStyle>
            <a:lvl1pPr algn="ctr">
              <a:defRPr sz="43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1" y="328279"/>
            <a:ext cx="4023360" cy="640080"/>
          </a:xfrm>
          <a:solidFill>
            <a:schemeClr val="bg1"/>
          </a:solidFill>
          <a:ln w="10795">
            <a:solidFill>
              <a:schemeClr val="bg1"/>
            </a:solidFill>
            <a:miter lim="800000"/>
          </a:ln>
        </p:spPr>
        <p:txBody>
          <a:bodyPr anchor="ctr"/>
          <a:lstStyle>
            <a:lvl1pPr marL="61528" indent="0" algn="l">
              <a:lnSpc>
                <a:spcPct val="100000"/>
              </a:lnSpc>
              <a:spcBef>
                <a:spcPts val="97"/>
              </a:spcBef>
              <a:buNone/>
              <a:defRPr sz="1800" b="0">
                <a:solidFill>
                  <a:schemeClr val="tx1"/>
                </a:solidFill>
              </a:defRPr>
            </a:lvl1pPr>
            <a:lvl2pPr>
              <a:buNone/>
              <a:defRPr sz="2000" b="1"/>
            </a:lvl2pPr>
            <a:lvl3pPr>
              <a:buNone/>
              <a:defRPr sz="1700" b="1"/>
            </a:lvl3pPr>
            <a:lvl4pPr>
              <a:buNone/>
              <a:defRPr sz="1500" b="1"/>
            </a:lvl4pPr>
            <a:lvl5pPr>
              <a:buNone/>
              <a:defRPr sz="15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39" y="328279"/>
            <a:ext cx="4023360" cy="640080"/>
          </a:xfrm>
          <a:solidFill>
            <a:schemeClr val="bg1"/>
          </a:solidFill>
          <a:ln w="10795">
            <a:solidFill>
              <a:schemeClr val="bg1"/>
            </a:solidFill>
            <a:miter lim="800000"/>
          </a:ln>
        </p:spPr>
        <p:txBody>
          <a:bodyPr anchor="ctr"/>
          <a:lstStyle>
            <a:lvl1pPr marL="61528" indent="0" algn="l">
              <a:lnSpc>
                <a:spcPct val="100000"/>
              </a:lnSpc>
              <a:spcBef>
                <a:spcPts val="97"/>
              </a:spcBef>
              <a:buNone/>
              <a:defRPr sz="1800" b="0">
                <a:solidFill>
                  <a:schemeClr val="tx1"/>
                </a:solidFill>
              </a:defRPr>
            </a:lvl1pPr>
            <a:lvl2pPr>
              <a:buNone/>
              <a:defRPr sz="2000" b="1"/>
            </a:lvl2pPr>
            <a:lvl3pPr>
              <a:buNone/>
              <a:defRPr sz="1700" b="1"/>
            </a:lvl3pPr>
            <a:lvl4pPr>
              <a:buNone/>
              <a:defRPr sz="1500" b="1"/>
            </a:lvl4pPr>
            <a:lvl5pPr>
              <a:buNone/>
              <a:defRPr sz="15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1" y="969336"/>
            <a:ext cx="4023360" cy="4114800"/>
          </a:xfrm>
          <a:ln w="10795">
            <a:solidFill>
              <a:schemeClr val="bg1"/>
            </a:solidFill>
            <a:prstDash val="dash"/>
            <a:miter lim="800000"/>
          </a:ln>
        </p:spPr>
        <p:txBody>
          <a:bodyPr/>
          <a:lstStyle>
            <a:lvl1pPr marL="377956" indent="-263691">
              <a:lnSpc>
                <a:spcPct val="100000"/>
              </a:lnSpc>
              <a:spcBef>
                <a:spcPts val="673"/>
              </a:spcBef>
              <a:defRPr sz="2300"/>
            </a:lvl1pPr>
            <a:lvl2pPr>
              <a:lnSpc>
                <a:spcPct val="100000"/>
              </a:lnSpc>
              <a:spcBef>
                <a:spcPts val="673"/>
              </a:spcBef>
              <a:defRPr sz="2000"/>
            </a:lvl2pPr>
            <a:lvl3pPr>
              <a:lnSpc>
                <a:spcPct val="100000"/>
              </a:lnSpc>
              <a:spcBef>
                <a:spcPts val="673"/>
              </a:spcBef>
              <a:defRPr sz="1700"/>
            </a:lvl3pPr>
            <a:lvl4pPr>
              <a:lnSpc>
                <a:spcPct val="100000"/>
              </a:lnSpc>
              <a:spcBef>
                <a:spcPts val="673"/>
              </a:spcBef>
              <a:defRPr sz="1500"/>
            </a:lvl4pPr>
            <a:lvl5pPr>
              <a:lnSpc>
                <a:spcPct val="100000"/>
              </a:lnSpc>
              <a:spcBef>
                <a:spcPts val="673"/>
              </a:spcBef>
              <a:defRPr sz="15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39" y="969336"/>
            <a:ext cx="4023360" cy="4114800"/>
          </a:xfrm>
          <a:ln w="10795">
            <a:solidFill>
              <a:schemeClr val="bg1"/>
            </a:solidFill>
            <a:prstDash val="dash"/>
            <a:miter lim="800000"/>
          </a:ln>
        </p:spPr>
        <p:txBody>
          <a:bodyPr/>
          <a:lstStyle>
            <a:lvl1pPr marL="377956" indent="-263691">
              <a:lnSpc>
                <a:spcPct val="100000"/>
              </a:lnSpc>
              <a:spcBef>
                <a:spcPts val="673"/>
              </a:spcBef>
              <a:defRPr sz="2300"/>
            </a:lvl1pPr>
            <a:lvl2pPr>
              <a:lnSpc>
                <a:spcPct val="100000"/>
              </a:lnSpc>
              <a:spcBef>
                <a:spcPts val="673"/>
              </a:spcBef>
              <a:defRPr sz="2000"/>
            </a:lvl2pPr>
            <a:lvl3pPr>
              <a:lnSpc>
                <a:spcPct val="100000"/>
              </a:lnSpc>
              <a:spcBef>
                <a:spcPts val="673"/>
              </a:spcBef>
              <a:defRPr sz="1700"/>
            </a:lvl3pPr>
            <a:lvl4pPr>
              <a:lnSpc>
                <a:spcPct val="100000"/>
              </a:lnSpc>
              <a:spcBef>
                <a:spcPts val="673"/>
              </a:spcBef>
              <a:defRPr sz="1500"/>
            </a:lvl4pPr>
            <a:lvl5pPr>
              <a:lnSpc>
                <a:spcPct val="100000"/>
              </a:lnSpc>
              <a:spcBef>
                <a:spcPts val="673"/>
              </a:spcBef>
              <a:defRPr sz="15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8" name="Footer Placeholder 7"/>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2278236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7"/>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45" y="1535117"/>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4" name="Footer Placeholder 3"/>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25791694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1"/>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3" name="Footer Placeholder 2"/>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6" name="Rectangle 5"/>
          <p:cNvSpPr/>
          <p:nvPr/>
        </p:nvSpPr>
        <p:spPr bwMode="invGray">
          <a:xfrm>
            <a:off x="1014986" y="-52"/>
            <a:ext cx="73152" cy="685805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Tree>
    <p:extLst>
      <p:ext uri="{BB962C8B-B14F-4D97-AF65-F5344CB8AC3E}">
        <p14:creationId xmlns:p14="http://schemas.microsoft.com/office/powerpoint/2010/main" xmlns="" val="68875794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16876"/>
            <a:ext cx="3810000" cy="1162049"/>
          </a:xfrm>
          <a:ln>
            <a:noFill/>
          </a:ln>
        </p:spPr>
        <p:txBody>
          <a:bodyPr anchor="b"/>
          <a:lstStyle>
            <a:lvl1pPr algn="l">
              <a:lnSpc>
                <a:spcPts val="1923"/>
              </a:lnSpc>
              <a:buNone/>
              <a:defRPr sz="21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1" y="1406966"/>
            <a:ext cx="3810000" cy="698499"/>
          </a:xfrm>
        </p:spPr>
        <p:txBody>
          <a:bodyPr/>
          <a:lstStyle>
            <a:lvl1pPr marL="43948" indent="0">
              <a:lnSpc>
                <a:spcPct val="100000"/>
              </a:lnSpc>
              <a:spcBef>
                <a:spcPts val="0"/>
              </a:spcBef>
              <a:buNone/>
              <a:defRPr sz="1300"/>
            </a:lvl1pPr>
            <a:lvl2pPr>
              <a:buNone/>
              <a:defRPr sz="1300"/>
            </a:lvl2pPr>
            <a:lvl3pPr>
              <a:buNone/>
              <a:defRPr sz="9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1" y="2133603"/>
            <a:ext cx="8153400" cy="3992563"/>
          </a:xfrm>
        </p:spPr>
        <p:txBody>
          <a:bodyPr/>
          <a:lstStyle>
            <a:lvl1pPr>
              <a:defRPr sz="3100"/>
            </a:lvl1pPr>
            <a:lvl2pPr>
              <a:defRPr sz="2800"/>
            </a:lvl2pPr>
            <a:lvl3pPr>
              <a:defRPr sz="23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68387266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0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6" name="Footer Placeholder 5"/>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
        <p:nvSpPr>
          <p:cNvPr id="8" name="Rectangle 7"/>
          <p:cNvSpPr/>
          <p:nvPr/>
        </p:nvSpPr>
        <p:spPr>
          <a:xfrm>
            <a:off x="762025" y="1066800"/>
            <a:ext cx="4572001"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87898" tIns="263691" rIns="87898" bIns="43948" rtlCol="0" anchor="t">
            <a:normAutofit/>
          </a:bodyPr>
          <a:lstStyle>
            <a:extLst/>
          </a:lstStyle>
          <a:p>
            <a:pPr indent="-272480" defTabSz="878969">
              <a:lnSpc>
                <a:spcPts val="2884"/>
              </a:lnSpc>
              <a:spcBef>
                <a:spcPts val="577"/>
              </a:spcBef>
              <a:buClr>
                <a:srgbClr val="3891A7"/>
              </a:buClr>
              <a:buSzPct val="80000"/>
              <a:buFont typeface="Wingdings 2"/>
              <a:buNone/>
            </a:pPr>
            <a:endParaRPr lang="en-US" sz="3100" dirty="0">
              <a:solidFill>
                <a:prstClr val="black"/>
              </a:solidFill>
            </a:endParaRPr>
          </a:p>
        </p:txBody>
      </p:sp>
      <p:sp>
        <p:nvSpPr>
          <p:cNvPr id="3" name="Picture Placeholder 2"/>
          <p:cNvSpPr>
            <a:spLocks noGrp="1"/>
          </p:cNvSpPr>
          <p:nvPr>
            <p:ph type="pic" idx="1"/>
          </p:nvPr>
        </p:nvSpPr>
        <p:spPr>
          <a:xfrm>
            <a:off x="838200" y="1143007"/>
            <a:ext cx="4419600" cy="3514532"/>
          </a:xfrm>
          <a:prstGeom prst="roundRect">
            <a:avLst>
              <a:gd name="adj" fmla="val 783"/>
            </a:avLst>
          </a:prstGeom>
          <a:solidFill>
            <a:schemeClr val="bg2"/>
          </a:solidFill>
          <a:ln w="127000">
            <a:noFill/>
            <a:miter lim="800000"/>
          </a:ln>
          <a:effectLst/>
        </p:spPr>
        <p:txBody>
          <a:bodyPr lIns="87898" tIns="263691" anchor="t"/>
          <a:lstStyle>
            <a:lvl1pPr marL="0" indent="0" algn="l" eaLnBrk="1" latinLnBrk="0" hangingPunct="1">
              <a:buNone/>
              <a:defRPr sz="31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4" y="954368"/>
            <a:ext cx="685800" cy="204309"/>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10" name="Flowchart: Process 9"/>
          <p:cNvSpPr/>
          <p:nvPr/>
        </p:nvSpPr>
        <p:spPr>
          <a:xfrm rot="2103354" flipH="1">
            <a:off x="5003684" y="936791"/>
            <a:ext cx="649225" cy="204309"/>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dirty="0">
              <a:solidFill>
                <a:prstClr val="white"/>
              </a:solidFill>
            </a:endParaRPr>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538"/>
              </a:lnSpc>
              <a:spcBef>
                <a:spcPts val="0"/>
              </a:spcBef>
              <a:buNone/>
              <a:defRPr sz="1300">
                <a:solidFill>
                  <a:srgbClr val="777777"/>
                </a:solidFill>
              </a:defRPr>
            </a:lvl1pPr>
            <a:lvl2pPr>
              <a:defRPr sz="1300"/>
            </a:lvl2pPr>
            <a:lvl3pPr>
              <a:defRPr sz="900"/>
            </a:lvl3pPr>
            <a:lvl4pPr>
              <a:defRPr sz="900"/>
            </a:lvl4pPr>
            <a:lvl5pPr>
              <a:defRPr sz="900"/>
            </a:lvl5pPr>
            <a:extLst/>
          </a:lstStyle>
          <a:p>
            <a:pPr lvl="0" eaLnBrk="1" latinLnBrk="0" hangingPunct="1"/>
            <a:r>
              <a:rPr kumimoji="0" lang="en-US" smtClean="0"/>
              <a:t>Click to edit Master text styles</a:t>
            </a:r>
          </a:p>
        </p:txBody>
      </p:sp>
    </p:spTree>
    <p:extLst>
      <p:ext uri="{BB962C8B-B14F-4D97-AF65-F5344CB8AC3E}">
        <p14:creationId xmlns:p14="http://schemas.microsoft.com/office/powerpoint/2010/main" xmlns="" val="36262650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29398137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1" y="274668"/>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68"/>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solidFill>
                  <a:srgbClr val="E7DEC9">
                    <a:shade val="50000"/>
                    <a:satMod val="200000"/>
                  </a:srgbClr>
                </a:solidFill>
              </a:rPr>
              <a:pPr/>
              <a:t>5/15/2018</a:t>
            </a:fld>
            <a:endParaRPr lang="en-US">
              <a:solidFill>
                <a:srgbClr val="E7DEC9">
                  <a:shade val="50000"/>
                  <a:satMod val="200000"/>
                </a:srgbClr>
              </a:solidFill>
            </a:endParaRPr>
          </a:p>
        </p:txBody>
      </p:sp>
      <p:sp>
        <p:nvSpPr>
          <p:cNvPr id="5" name="Footer Placeholder 4"/>
          <p:cNvSpPr>
            <a:spLocks noGrp="1"/>
          </p:cNvSpPr>
          <p:nvPr>
            <p:ph type="ftr" sz="quarter" idx="11"/>
          </p:nvPr>
        </p:nvSpPr>
        <p:spPr/>
        <p:txBody>
          <a:bodyPr/>
          <a:lstStyle>
            <a:extLst/>
          </a:lstStyle>
          <a:p>
            <a:endParaRPr lang="en-US">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solidFill>
                  <a:srgbClr val="E7DEC9">
                    <a:shade val="50000"/>
                    <a:satMod val="200000"/>
                  </a:srgbClr>
                </a:solidFill>
              </a:rPr>
              <a:pPr/>
              <a:t>‹#›</a:t>
            </a:fld>
            <a:endParaRPr lang="en-US">
              <a:solidFill>
                <a:srgbClr val="E7DEC9">
                  <a:shade val="50000"/>
                  <a:satMod val="200000"/>
                </a:srgbClr>
              </a:solidFill>
            </a:endParaRPr>
          </a:p>
        </p:txBody>
      </p:sp>
    </p:spTree>
    <p:extLst>
      <p:ext uri="{BB962C8B-B14F-4D97-AF65-F5344CB8AC3E}">
        <p14:creationId xmlns:p14="http://schemas.microsoft.com/office/powerpoint/2010/main" xmlns="" val="220565779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CoverOverlay.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 name="Group 7"/>
          <p:cNvGrpSpPr/>
          <p:nvPr/>
        </p:nvGrpSpPr>
        <p:grpSpPr>
          <a:xfrm>
            <a:off x="1194102" y="2887530"/>
            <a:ext cx="6779110" cy="923330"/>
            <a:chOff x="1172584" y="1381459"/>
            <a:chExt cx="6779110" cy="923330"/>
          </a:xfrm>
          <a:effectLst>
            <a:outerShdw blurRad="38100" dist="12700" dir="16200000" rotWithShape="0">
              <a:prstClr val="black">
                <a:alpha val="30000"/>
              </a:prstClr>
            </a:outerShdw>
          </a:effectLst>
        </p:grpSpPr>
        <p:sp>
          <p:nvSpPr>
            <p:cNvPr id="6" name="TextBox 8"/>
            <p:cNvSpPr txBox="1"/>
            <p:nvPr/>
          </p:nvSpPr>
          <p:spPr>
            <a:xfrm>
              <a:off x="4226482" y="1381459"/>
              <a:ext cx="877163" cy="923330"/>
            </a:xfrm>
            <a:prstGeom prst="rect">
              <a:avLst/>
            </a:prstGeom>
            <a:noFill/>
          </p:spPr>
          <p:txBody>
            <a:bodyPr wrap="none">
              <a:spAutoFit/>
            </a:bodyPr>
            <a:lstStyle/>
            <a:p>
              <a:pPr>
                <a:defRPr/>
              </a:pPr>
              <a:r>
                <a:rPr lang="en-US" sz="5400" dirty="0">
                  <a:ln w="3175">
                    <a:solidFill>
                      <a:srgbClr val="444D26">
                        <a:alpha val="60000"/>
                      </a:srgbClr>
                    </a:solidFill>
                  </a:ln>
                  <a:solidFill>
                    <a:srgbClr val="444D26">
                      <a:lumMod val="90000"/>
                    </a:srgbClr>
                  </a:solidFill>
                  <a:effectLst>
                    <a:outerShdw blurRad="34925" dist="12700" dir="14400000" algn="ctr" rotWithShape="0">
                      <a:srgbClr val="000000">
                        <a:alpha val="21000"/>
                      </a:srgbClr>
                    </a:outerShdw>
                  </a:effectLst>
                  <a:latin typeface="Wingdings" pitchFamily="2" charset="2"/>
                  <a:cs typeface="Arial" charset="0"/>
                </a:rPr>
                <a:t></a:t>
              </a:r>
            </a:p>
          </p:txBody>
        </p:sp>
        <p:cxnSp>
          <p:nvCxnSpPr>
            <p:cNvPr id="7"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a:t>Click to edit Master title style</a:t>
            </a:r>
            <a:endParaRPr lang="en-US" dirty="0"/>
          </a:p>
        </p:txBody>
      </p:sp>
      <p:sp>
        <p:nvSpPr>
          <p:cNvPr id="9" name="Date Placeholder 3"/>
          <p:cNvSpPr>
            <a:spLocks noGrp="1"/>
          </p:cNvSpPr>
          <p:nvPr>
            <p:ph type="dt" sz="half" idx="10"/>
          </p:nvPr>
        </p:nvSpPr>
        <p:spPr/>
        <p:txBody>
          <a:bodyPr/>
          <a:lstStyle>
            <a:lvl1pPr>
              <a:defRPr smtClean="0">
                <a:solidFill>
                  <a:schemeClr val="tx2"/>
                </a:solidFill>
              </a:defRPr>
            </a:lvl1pPr>
          </a:lstStyle>
          <a:p>
            <a:pPr>
              <a:defRPr/>
            </a:pPr>
            <a:fld id="{C7B32078-8D0A-45CB-8C50-FCF8FD3FCA47}" type="datetime1">
              <a:rPr lang="en-US">
                <a:solidFill>
                  <a:srgbClr val="444D26"/>
                </a:solidFill>
              </a:rPr>
              <a:pPr>
                <a:defRPr/>
              </a:pPr>
              <a:t>5/15/2018</a:t>
            </a:fld>
            <a:endParaRPr lang="en-US" dirty="0">
              <a:solidFill>
                <a:srgbClr val="444D26"/>
              </a:solidFill>
            </a:endParaRPr>
          </a:p>
        </p:txBody>
      </p:sp>
      <p:sp>
        <p:nvSpPr>
          <p:cNvPr id="10" name="Footer Placeholder 4"/>
          <p:cNvSpPr>
            <a:spLocks noGrp="1"/>
          </p:cNvSpPr>
          <p:nvPr>
            <p:ph type="ftr" sz="quarter" idx="11"/>
          </p:nvPr>
        </p:nvSpPr>
        <p:spPr/>
        <p:txBody>
          <a:bodyPr/>
          <a:lstStyle>
            <a:lvl1pPr>
              <a:defRPr dirty="0">
                <a:solidFill>
                  <a:schemeClr val="tx2"/>
                </a:solidFill>
              </a:defRPr>
            </a:lvl1pPr>
          </a:lstStyle>
          <a:p>
            <a:pPr>
              <a:defRPr/>
            </a:pPr>
            <a:endParaRPr lang="en-US">
              <a:solidFill>
                <a:srgbClr val="444D26"/>
              </a:solidFill>
            </a:endParaRPr>
          </a:p>
        </p:txBody>
      </p:sp>
      <p:sp>
        <p:nvSpPr>
          <p:cNvPr id="11" name="Slide Number Placeholder 5"/>
          <p:cNvSpPr>
            <a:spLocks noGrp="1"/>
          </p:cNvSpPr>
          <p:nvPr>
            <p:ph type="sldNum" sz="quarter" idx="12"/>
          </p:nvPr>
        </p:nvSpPr>
        <p:spPr/>
        <p:txBody>
          <a:bodyPr/>
          <a:lstStyle>
            <a:lvl1pPr>
              <a:defRPr smtClean="0">
                <a:solidFill>
                  <a:schemeClr val="tx2"/>
                </a:solidFill>
              </a:defRPr>
            </a:lvl1pPr>
          </a:lstStyle>
          <a:p>
            <a:pPr>
              <a:defRPr/>
            </a:pPr>
            <a:fld id="{08A772F8-A65A-4B31-8D4A-588BAC9C4F8A}"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1991809659"/>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pSp>
        <p:nvGrpSpPr>
          <p:cNvPr id="4" name="Group 11"/>
          <p:cNvGrpSpPr>
            <a:grpSpLocks/>
          </p:cNvGrpSpPr>
          <p:nvPr/>
        </p:nvGrpSpPr>
        <p:grpSpPr bwMode="auto">
          <a:xfrm>
            <a:off x="1172778" y="1527175"/>
            <a:ext cx="6779419" cy="923330"/>
            <a:chOff x="1172584" y="1381459"/>
            <a:chExt cx="6779110" cy="924323"/>
          </a:xfrm>
        </p:grpSpPr>
        <p:sp>
          <p:nvSpPr>
            <p:cNvPr id="5" name="TextBox 12"/>
            <p:cNvSpPr txBox="1"/>
            <p:nvPr/>
          </p:nvSpPr>
          <p:spPr>
            <a:xfrm>
              <a:off x="4247828" y="1381459"/>
              <a:ext cx="877123" cy="924323"/>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3"/>
            <p:cNvCxnSpPr/>
            <p:nvPr/>
          </p:nvCxnSpPr>
          <p:spPr>
            <a:xfrm rot="10800000">
              <a:off x="1172584" y="1924968"/>
              <a:ext cx="3119295" cy="1590"/>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4"/>
            <p:cNvCxnSpPr/>
            <p:nvPr/>
          </p:nvCxnSpPr>
          <p:spPr>
            <a:xfrm rot="10800000">
              <a:off x="4832399" y="1923379"/>
              <a:ext cx="3119295" cy="1589"/>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0"/>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8" name="Date Placeholder 3"/>
          <p:cNvSpPr>
            <a:spLocks noGrp="1"/>
          </p:cNvSpPr>
          <p:nvPr>
            <p:ph type="dt" sz="half" idx="10"/>
          </p:nvPr>
        </p:nvSpPr>
        <p:spPr/>
        <p:txBody>
          <a:bodyPr/>
          <a:lstStyle>
            <a:lvl1pPr>
              <a:defRPr/>
            </a:lvl1pPr>
          </a:lstStyle>
          <a:p>
            <a:pPr>
              <a:defRPr/>
            </a:pPr>
            <a:fld id="{10E24A3A-BC1C-4721-B30E-5AB8541E1158}"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253F72A5-6C4D-41D2-85AA-C58056B7CCA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22900744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11" descr="CoverOverlay.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 name="Group 7"/>
          <p:cNvGrpSpPr>
            <a:grpSpLocks/>
          </p:cNvGrpSpPr>
          <p:nvPr/>
        </p:nvGrpSpPr>
        <p:grpSpPr bwMode="auto">
          <a:xfrm>
            <a:off x="1172778" y="2887665"/>
            <a:ext cx="6779419" cy="923330"/>
            <a:chOff x="1172584" y="1381459"/>
            <a:chExt cx="6779110" cy="922735"/>
          </a:xfrm>
        </p:grpSpPr>
        <p:sp>
          <p:nvSpPr>
            <p:cNvPr id="6" name="TextBox 8"/>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7" name="Straight Connector 9"/>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2399" y="1927207"/>
              <a:ext cx="3119295" cy="1586"/>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699248" y="3767342"/>
            <a:ext cx="7734747" cy="1500187"/>
          </a:xfrm>
        </p:spPr>
        <p:txBody>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 name="Title 1"/>
          <p:cNvSpPr>
            <a:spLocks noGrp="1"/>
          </p:cNvSpPr>
          <p:nvPr>
            <p:ph type="title"/>
          </p:nvPr>
        </p:nvSpPr>
        <p:spPr>
          <a:xfrm>
            <a:off x="690053" y="1204857"/>
            <a:ext cx="7754713" cy="1910716"/>
          </a:xfrm>
        </p:spPr>
        <p:txBody>
          <a:bodyPr anchor="b"/>
          <a:lstStyle>
            <a:lvl1pPr algn="ctr">
              <a:defRPr sz="5400" b="0" cap="none" baseline="0">
                <a:solidFill>
                  <a:schemeClr val="tx2"/>
                </a:solidFill>
              </a:defRPr>
            </a:lvl1pPr>
          </a:lstStyle>
          <a:p>
            <a:r>
              <a:rPr lang="en-US"/>
              <a:t>Click to edit Master title style</a:t>
            </a:r>
            <a:endParaRPr lang="en-US" dirty="0"/>
          </a:p>
        </p:txBody>
      </p:sp>
      <p:sp>
        <p:nvSpPr>
          <p:cNvPr id="9" name="Date Placeholder 3"/>
          <p:cNvSpPr>
            <a:spLocks noGrp="1"/>
          </p:cNvSpPr>
          <p:nvPr>
            <p:ph type="dt" sz="half" idx="10"/>
          </p:nvPr>
        </p:nvSpPr>
        <p:spPr/>
        <p:txBody>
          <a:bodyPr/>
          <a:lstStyle>
            <a:lvl1pPr>
              <a:defRPr/>
            </a:lvl1pPr>
          </a:lstStyle>
          <a:p>
            <a:pPr>
              <a:defRPr/>
            </a:pPr>
            <a:fld id="{EB588BDA-771B-463A-8BC7-39022C5E6326}" type="datetime1">
              <a:rPr lang="en-US">
                <a:solidFill>
                  <a:srgbClr val="444D26"/>
                </a:solidFill>
              </a:rPr>
              <a:pPr>
                <a:defRPr/>
              </a:pPr>
              <a:t>5/15/2018</a:t>
            </a:fld>
            <a:endParaRPr lang="en-US" dirty="0">
              <a:solidFill>
                <a:srgbClr val="444D26"/>
              </a:solidFill>
            </a:endParaRPr>
          </a:p>
        </p:txBody>
      </p:sp>
      <p:sp>
        <p:nvSpPr>
          <p:cNvPr id="10"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1" name="Slide Number Placeholder 5"/>
          <p:cNvSpPr>
            <a:spLocks noGrp="1"/>
          </p:cNvSpPr>
          <p:nvPr>
            <p:ph type="sldNum" sz="quarter" idx="12"/>
          </p:nvPr>
        </p:nvSpPr>
        <p:spPr/>
        <p:txBody>
          <a:bodyPr/>
          <a:lstStyle>
            <a:lvl1pPr>
              <a:defRPr/>
            </a:lvl1pPr>
          </a:lstStyle>
          <a:p>
            <a:pPr>
              <a:defRPr/>
            </a:pPr>
            <a:fld id="{9180F6C1-D5E5-4E78-92E4-DCA00C4DEAE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92510535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pSp>
        <p:nvGrpSpPr>
          <p:cNvPr id="5" name="Group 12"/>
          <p:cNvGrpSpPr>
            <a:grpSpLocks/>
          </p:cNvGrpSpPr>
          <p:nvPr/>
        </p:nvGrpSpPr>
        <p:grpSpPr bwMode="auto">
          <a:xfrm>
            <a:off x="1172778" y="1392240"/>
            <a:ext cx="6779419" cy="923330"/>
            <a:chOff x="1172584" y="1381459"/>
            <a:chExt cx="6779110" cy="922735"/>
          </a:xfrm>
        </p:grpSpPr>
        <p:sp>
          <p:nvSpPr>
            <p:cNvPr id="6" name="TextBox 13"/>
            <p:cNvSpPr txBox="1"/>
            <p:nvPr/>
          </p:nvSpPr>
          <p:spPr>
            <a:xfrm>
              <a:off x="4240685"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7" name="Straight Connector 14"/>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9" name="Straight Connector 15"/>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10" name="Content Placeholder 9"/>
          <p:cNvSpPr>
            <a:spLocks noGrp="1"/>
          </p:cNvSpPr>
          <p:nvPr>
            <p:ph sz="quarter" idx="14"/>
          </p:nvPr>
        </p:nvSpPr>
        <p:spPr>
          <a:xfrm>
            <a:off x="4645151"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p:cNvSpPr>
            <a:spLocks noGrp="1"/>
          </p:cNvSpPr>
          <p:nvPr>
            <p:ph sz="quarter" idx="13"/>
          </p:nvPr>
        </p:nvSpPr>
        <p:spPr>
          <a:xfrm>
            <a:off x="685800"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11" name="Date Placeholder 4"/>
          <p:cNvSpPr>
            <a:spLocks noGrp="1"/>
          </p:cNvSpPr>
          <p:nvPr>
            <p:ph type="dt" sz="half" idx="15"/>
          </p:nvPr>
        </p:nvSpPr>
        <p:spPr/>
        <p:txBody>
          <a:bodyPr/>
          <a:lstStyle>
            <a:lvl1pPr>
              <a:defRPr/>
            </a:lvl1pPr>
          </a:lstStyle>
          <a:p>
            <a:pPr>
              <a:defRPr/>
            </a:pPr>
            <a:fld id="{711D3D5C-8F48-4AA3-A898-F41B9F5D46D5}" type="datetime1">
              <a:rPr lang="en-US">
                <a:solidFill>
                  <a:srgbClr val="444D26"/>
                </a:solidFill>
              </a:rPr>
              <a:pPr>
                <a:defRPr/>
              </a:pPr>
              <a:t>5/15/2018</a:t>
            </a:fld>
            <a:endParaRPr lang="en-US" dirty="0">
              <a:solidFill>
                <a:srgbClr val="444D26"/>
              </a:solidFill>
            </a:endParaRPr>
          </a:p>
        </p:txBody>
      </p:sp>
      <p:sp>
        <p:nvSpPr>
          <p:cNvPr id="13" name="Footer Placeholder 5"/>
          <p:cNvSpPr>
            <a:spLocks noGrp="1"/>
          </p:cNvSpPr>
          <p:nvPr>
            <p:ph type="ftr" sz="quarter" idx="16"/>
          </p:nvPr>
        </p:nvSpPr>
        <p:spPr/>
        <p:txBody>
          <a:bodyPr/>
          <a:lstStyle>
            <a:lvl1pPr>
              <a:defRPr/>
            </a:lvl1pPr>
          </a:lstStyle>
          <a:p>
            <a:pPr>
              <a:defRPr/>
            </a:pPr>
            <a:endParaRPr lang="en-US">
              <a:solidFill>
                <a:srgbClr val="444D26"/>
              </a:solidFill>
            </a:endParaRPr>
          </a:p>
        </p:txBody>
      </p:sp>
      <p:sp>
        <p:nvSpPr>
          <p:cNvPr id="14" name="Slide Number Placeholder 6"/>
          <p:cNvSpPr>
            <a:spLocks noGrp="1"/>
          </p:cNvSpPr>
          <p:nvPr>
            <p:ph type="sldNum" sz="quarter" idx="17"/>
          </p:nvPr>
        </p:nvSpPr>
        <p:spPr/>
        <p:txBody>
          <a:bodyPr/>
          <a:lstStyle>
            <a:lvl1pPr>
              <a:defRPr/>
            </a:lvl1pPr>
          </a:lstStyle>
          <a:p>
            <a:pPr>
              <a:defRPr/>
            </a:pPr>
            <a:fld id="{5AD05BE7-08A6-472D-9544-51AA21D37409}"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240961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grpSp>
        <p:nvGrpSpPr>
          <p:cNvPr id="7" name="Group 13"/>
          <p:cNvGrpSpPr>
            <a:grpSpLocks/>
          </p:cNvGrpSpPr>
          <p:nvPr/>
        </p:nvGrpSpPr>
        <p:grpSpPr bwMode="auto">
          <a:xfrm>
            <a:off x="1172778" y="1392240"/>
            <a:ext cx="6779419" cy="923330"/>
            <a:chOff x="1172584" y="1381459"/>
            <a:chExt cx="6779110" cy="922735"/>
          </a:xfrm>
        </p:grpSpPr>
        <p:sp>
          <p:nvSpPr>
            <p:cNvPr id="8" name="TextBox 15"/>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9" name="Straight Connector 16"/>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0" name="Straight Connector 17"/>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11" name="Date Placeholder 6"/>
          <p:cNvSpPr>
            <a:spLocks noGrp="1"/>
          </p:cNvSpPr>
          <p:nvPr>
            <p:ph type="dt" sz="half" idx="10"/>
          </p:nvPr>
        </p:nvSpPr>
        <p:spPr/>
        <p:txBody>
          <a:bodyPr/>
          <a:lstStyle>
            <a:lvl1pPr>
              <a:defRPr/>
            </a:lvl1pPr>
          </a:lstStyle>
          <a:p>
            <a:pPr>
              <a:defRPr/>
            </a:pPr>
            <a:fld id="{75AE50B3-BF1D-4E04-B6B2-8164383AFECD}" type="datetime1">
              <a:rPr lang="en-US">
                <a:solidFill>
                  <a:srgbClr val="444D26"/>
                </a:solidFill>
              </a:rPr>
              <a:pPr>
                <a:defRPr/>
              </a:pPr>
              <a:t>5/15/2018</a:t>
            </a:fld>
            <a:endParaRPr lang="en-US" dirty="0">
              <a:solidFill>
                <a:srgbClr val="444D26"/>
              </a:solidFill>
            </a:endParaRPr>
          </a:p>
        </p:txBody>
      </p:sp>
      <p:sp>
        <p:nvSpPr>
          <p:cNvPr id="12" name="Footer Placeholder 7"/>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3" name="Slide Number Placeholder 8"/>
          <p:cNvSpPr>
            <a:spLocks noGrp="1"/>
          </p:cNvSpPr>
          <p:nvPr>
            <p:ph type="sldNum" sz="quarter" idx="12"/>
          </p:nvPr>
        </p:nvSpPr>
        <p:spPr/>
        <p:txBody>
          <a:bodyPr/>
          <a:lstStyle>
            <a:lvl1pPr>
              <a:defRPr/>
            </a:lvl1pPr>
          </a:lstStyle>
          <a:p>
            <a:pPr>
              <a:defRPr/>
            </a:pPr>
            <a:fld id="{0B74835B-F78D-4DAE-9735-64EF9138710D}"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65501571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3" name="Group 9"/>
          <p:cNvGrpSpPr>
            <a:grpSpLocks/>
          </p:cNvGrpSpPr>
          <p:nvPr/>
        </p:nvGrpSpPr>
        <p:grpSpPr bwMode="auto">
          <a:xfrm>
            <a:off x="1172778" y="1392240"/>
            <a:ext cx="6779419" cy="923330"/>
            <a:chOff x="1172584" y="1381459"/>
            <a:chExt cx="6779110" cy="922735"/>
          </a:xfrm>
        </p:grpSpPr>
        <p:sp>
          <p:nvSpPr>
            <p:cNvPr id="4" name="TextBox 13"/>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5" name="Straight Connector 14"/>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6" name="Straight Connector 15"/>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lvl1pPr>
              <a:defRPr/>
            </a:lvl1pPr>
          </a:lstStyle>
          <a:p>
            <a:pPr>
              <a:defRPr/>
            </a:pPr>
            <a:fld id="{2309591C-49CF-4236-86D0-7779F390C414}" type="datetime1">
              <a:rPr lang="en-US">
                <a:solidFill>
                  <a:srgbClr val="444D26"/>
                </a:solidFill>
              </a:rPr>
              <a:pPr>
                <a:defRPr/>
              </a:pPr>
              <a:t>5/15/2018</a:t>
            </a:fld>
            <a:endParaRPr lang="en-US" dirty="0">
              <a:solidFill>
                <a:srgbClr val="444D26"/>
              </a:solidFill>
            </a:endParaRPr>
          </a:p>
        </p:txBody>
      </p:sp>
      <p:sp>
        <p:nvSpPr>
          <p:cNvPr id="8" name="Footer Placeholder 3"/>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9" name="Slide Number Placeholder 4"/>
          <p:cNvSpPr>
            <a:spLocks noGrp="1"/>
          </p:cNvSpPr>
          <p:nvPr>
            <p:ph type="sldNum" sz="quarter" idx="12"/>
          </p:nvPr>
        </p:nvSpPr>
        <p:spPr/>
        <p:txBody>
          <a:bodyPr/>
          <a:lstStyle>
            <a:lvl1pPr>
              <a:defRPr/>
            </a:lvl1pPr>
          </a:lstStyle>
          <a:p>
            <a:pPr>
              <a:defRPr/>
            </a:pPr>
            <a:fld id="{B5FF355E-92AB-4444-AE2A-9ABAC0D1141F}"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8174076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99A29A4B-1F65-4769-877F-A113523C544F}" type="datetime1">
              <a:rPr lang="en-US">
                <a:solidFill>
                  <a:srgbClr val="444D26"/>
                </a:solidFill>
              </a:rPr>
              <a:pPr>
                <a:defRPr/>
              </a:pPr>
              <a:t>5/15/2018</a:t>
            </a:fld>
            <a:endParaRPr lang="en-US" dirty="0">
              <a:solidFill>
                <a:srgbClr val="444D26"/>
              </a:solidFill>
            </a:endParaRPr>
          </a:p>
        </p:txBody>
      </p:sp>
      <p:sp>
        <p:nvSpPr>
          <p:cNvPr id="3" name="Footer Placeholder 2"/>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4" name="Slide Number Placeholder 3"/>
          <p:cNvSpPr>
            <a:spLocks noGrp="1"/>
          </p:cNvSpPr>
          <p:nvPr>
            <p:ph type="sldNum" sz="quarter" idx="12"/>
          </p:nvPr>
        </p:nvSpPr>
        <p:spPr/>
        <p:txBody>
          <a:bodyPr/>
          <a:lstStyle>
            <a:lvl1pPr>
              <a:defRPr/>
            </a:lvl1pPr>
          </a:lstStyle>
          <a:p>
            <a:pPr>
              <a:defRPr/>
            </a:pPr>
            <a:fld id="{9A331988-6475-4F87-8344-299198EB7E49}"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5784531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014" y="559424"/>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34592" y="3603838"/>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5034592" y="1678221"/>
            <a:ext cx="3422483" cy="1886921"/>
          </a:xfrm>
        </p:spPr>
        <p:txBody>
          <a:bodyPr anchor="b"/>
          <a:lstStyle>
            <a:lvl1pPr algn="l">
              <a:defRPr sz="2800" b="0"/>
            </a:lvl1pPr>
          </a:lstStyle>
          <a:p>
            <a:r>
              <a:rPr lang="en-US"/>
              <a:t>Click to edit Master title style</a:t>
            </a:r>
          </a:p>
        </p:txBody>
      </p:sp>
      <p:sp>
        <p:nvSpPr>
          <p:cNvPr id="5" name="Date Placeholder 4"/>
          <p:cNvSpPr>
            <a:spLocks noGrp="1"/>
          </p:cNvSpPr>
          <p:nvPr>
            <p:ph type="dt" sz="half" idx="10"/>
          </p:nvPr>
        </p:nvSpPr>
        <p:spPr/>
        <p:txBody>
          <a:bodyPr/>
          <a:lstStyle>
            <a:lvl1pPr>
              <a:defRPr/>
            </a:lvl1pPr>
          </a:lstStyle>
          <a:p>
            <a:pPr>
              <a:defRPr/>
            </a:pPr>
            <a:fld id="{5C2FE393-3CD3-498B-97E7-198CB90B8C71}" type="datetime1">
              <a:rPr lang="en-US">
                <a:solidFill>
                  <a:srgbClr val="444D26"/>
                </a:solidFill>
              </a:rPr>
              <a:pPr>
                <a:defRPr/>
              </a:pPr>
              <a:t>5/15/2018</a:t>
            </a:fld>
            <a:endParaRPr lang="en-US" dirty="0">
              <a:solidFill>
                <a:srgbClr val="444D26"/>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7" name="Slide Number Placeholder 6"/>
          <p:cNvSpPr>
            <a:spLocks noGrp="1"/>
          </p:cNvSpPr>
          <p:nvPr>
            <p:ph type="sldNum" sz="quarter" idx="12"/>
          </p:nvPr>
        </p:nvSpPr>
        <p:spPr/>
        <p:txBody>
          <a:bodyPr/>
          <a:lstStyle>
            <a:lvl1pPr>
              <a:defRPr/>
            </a:lvl1pPr>
          </a:lstStyle>
          <a:p>
            <a:pPr>
              <a:defRPr/>
            </a:pPr>
            <a:fld id="{FCCF8E61-7B81-4664-9DF5-ABD9963E50BD}"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1968458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40000">
            <a:off x="2183794"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88491"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677732" y="4668844"/>
            <a:ext cx="7767021" cy="644729"/>
          </a:xfrm>
        </p:spPr>
        <p:txBody>
          <a:bodyPr anchor="b"/>
          <a:lstStyle>
            <a:lvl1pPr algn="ctr">
              <a:defRPr sz="2800" b="0"/>
            </a:lvl1pPr>
          </a:lstStyle>
          <a:p>
            <a:r>
              <a:rPr lang="en-US"/>
              <a:t>Click to edit Master title style</a:t>
            </a:r>
          </a:p>
        </p:txBody>
      </p:sp>
      <p:sp>
        <p:nvSpPr>
          <p:cNvPr id="5" name="Date Placeholder 4"/>
          <p:cNvSpPr>
            <a:spLocks noGrp="1"/>
          </p:cNvSpPr>
          <p:nvPr>
            <p:ph type="dt" sz="half" idx="10"/>
          </p:nvPr>
        </p:nvSpPr>
        <p:spPr/>
        <p:txBody>
          <a:bodyPr/>
          <a:lstStyle>
            <a:lvl1pPr>
              <a:defRPr/>
            </a:lvl1pPr>
          </a:lstStyle>
          <a:p>
            <a:pPr>
              <a:defRPr/>
            </a:pPr>
            <a:fld id="{7A5C176F-CD43-4C4E-89DA-806914722892}" type="datetime1">
              <a:rPr lang="en-US">
                <a:solidFill>
                  <a:srgbClr val="444D26"/>
                </a:solidFill>
              </a:rPr>
              <a:pPr>
                <a:defRPr/>
              </a:pPr>
              <a:t>5/15/2018</a:t>
            </a:fld>
            <a:endParaRPr lang="en-US" dirty="0">
              <a:solidFill>
                <a:srgbClr val="444D26"/>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7" name="Slide Number Placeholder 6"/>
          <p:cNvSpPr>
            <a:spLocks noGrp="1"/>
          </p:cNvSpPr>
          <p:nvPr>
            <p:ph type="sldNum" sz="quarter" idx="12"/>
          </p:nvPr>
        </p:nvSpPr>
        <p:spPr/>
        <p:txBody>
          <a:bodyPr/>
          <a:lstStyle>
            <a:lvl1pPr>
              <a:defRPr/>
            </a:lvl1pPr>
          </a:lstStyle>
          <a:p>
            <a:pPr>
              <a:defRPr/>
            </a:pPr>
            <a:fld id="{B6BF0137-DED9-436F-8764-783E7303C0B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24956529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grpSp>
        <p:nvGrpSpPr>
          <p:cNvPr id="4" name="Group 10"/>
          <p:cNvGrpSpPr>
            <a:grpSpLocks/>
          </p:cNvGrpSpPr>
          <p:nvPr/>
        </p:nvGrpSpPr>
        <p:grpSpPr bwMode="auto">
          <a:xfrm>
            <a:off x="1172778" y="1392240"/>
            <a:ext cx="6779419" cy="923330"/>
            <a:chOff x="1172584" y="1381459"/>
            <a:chExt cx="6779110" cy="922735"/>
          </a:xfrm>
        </p:grpSpPr>
        <p:sp>
          <p:nvSpPr>
            <p:cNvPr id="5" name="TextBox 14"/>
            <p:cNvSpPr txBox="1"/>
            <p:nvPr/>
          </p:nvSpPr>
          <p:spPr>
            <a:xfrm>
              <a:off x="4146630"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5"/>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6"/>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8" name="Date Placeholder 3"/>
          <p:cNvSpPr>
            <a:spLocks noGrp="1"/>
          </p:cNvSpPr>
          <p:nvPr>
            <p:ph type="dt" sz="half" idx="10"/>
          </p:nvPr>
        </p:nvSpPr>
        <p:spPr/>
        <p:txBody>
          <a:bodyPr/>
          <a:lstStyle>
            <a:lvl1pPr>
              <a:defRPr/>
            </a:lvl1pPr>
          </a:lstStyle>
          <a:p>
            <a:pPr>
              <a:defRPr/>
            </a:pPr>
            <a:fld id="{977D3DDE-6824-4E4C-90BC-D305DE3CAE5E}"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C6121E73-7A61-404D-94CF-813FD519E2F7}"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30761530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4" name="Group 10"/>
          <p:cNvGrpSpPr>
            <a:grpSpLocks/>
          </p:cNvGrpSpPr>
          <p:nvPr/>
        </p:nvGrpSpPr>
        <p:grpSpPr bwMode="auto">
          <a:xfrm rot="5400000">
            <a:off x="3886780" y="2892735"/>
            <a:ext cx="5524500" cy="923330"/>
            <a:chOff x="1815339" y="1380986"/>
            <a:chExt cx="5523744" cy="924321"/>
          </a:xfrm>
        </p:grpSpPr>
        <p:sp>
          <p:nvSpPr>
            <p:cNvPr id="5" name="TextBox 11"/>
            <p:cNvSpPr txBox="1"/>
            <p:nvPr/>
          </p:nvSpPr>
          <p:spPr>
            <a:xfrm>
              <a:off x="4224391" y="1380986"/>
              <a:ext cx="877043" cy="924321"/>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2"/>
            <p:cNvCxnSpPr/>
            <p:nvPr/>
          </p:nvCxnSpPr>
          <p:spPr>
            <a:xfrm flipH="1" flipV="1">
              <a:off x="1815339" y="1923577"/>
              <a:ext cx="2468224" cy="2384"/>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3"/>
            <p:cNvCxnSpPr/>
            <p:nvPr/>
          </p:nvCxnSpPr>
          <p:spPr>
            <a:xfrm rot="16200000" flipH="1" flipV="1">
              <a:off x="6164494" y="751371"/>
              <a:ext cx="0" cy="234917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Vertical Text Placeholder 2"/>
          <p:cNvSpPr>
            <a:spLocks noGrp="1"/>
          </p:cNvSpPr>
          <p:nvPr>
            <p:ph type="body" orient="vert" idx="1"/>
          </p:nvPr>
        </p:nvSpPr>
        <p:spPr>
          <a:xfrm>
            <a:off x="688501" y="849880"/>
            <a:ext cx="5507917" cy="50238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Vertical Title 1"/>
          <p:cNvSpPr>
            <a:spLocks noGrp="1"/>
          </p:cNvSpPr>
          <p:nvPr>
            <p:ph type="title" orient="vert"/>
          </p:nvPr>
        </p:nvSpPr>
        <p:spPr>
          <a:xfrm>
            <a:off x="6766573" y="559424"/>
            <a:ext cx="1678193" cy="5566765"/>
          </a:xfrm>
        </p:spPr>
        <p:txBody>
          <a:bodyPr vert="eaVert"/>
          <a:lstStyle/>
          <a:p>
            <a:r>
              <a:rPr lang="en-US"/>
              <a:t>Click to edit Master title style</a:t>
            </a:r>
            <a:endParaRPr lang="en-US" dirty="0"/>
          </a:p>
        </p:txBody>
      </p:sp>
      <p:sp>
        <p:nvSpPr>
          <p:cNvPr id="8" name="Date Placeholder 3"/>
          <p:cNvSpPr>
            <a:spLocks noGrp="1"/>
          </p:cNvSpPr>
          <p:nvPr>
            <p:ph type="dt" sz="half" idx="10"/>
          </p:nvPr>
        </p:nvSpPr>
        <p:spPr/>
        <p:txBody>
          <a:bodyPr/>
          <a:lstStyle>
            <a:lvl1pPr>
              <a:defRPr/>
            </a:lvl1pPr>
          </a:lstStyle>
          <a:p>
            <a:pPr>
              <a:defRPr/>
            </a:pPr>
            <a:fld id="{3A9AE1C0-DBC2-4A35-8C0C-EDDB80A2F1A1}"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F6B49125-CA4A-476A-90AD-1F57C1E3BC9C}"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162079454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CoverOverlay.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 name="Group 7"/>
          <p:cNvGrpSpPr/>
          <p:nvPr/>
        </p:nvGrpSpPr>
        <p:grpSpPr>
          <a:xfrm>
            <a:off x="1194102" y="2887530"/>
            <a:ext cx="6779110" cy="923330"/>
            <a:chOff x="1172584" y="1381459"/>
            <a:chExt cx="6779110" cy="923330"/>
          </a:xfrm>
          <a:effectLst>
            <a:outerShdw blurRad="38100" dist="12700" dir="16200000" rotWithShape="0">
              <a:prstClr val="black">
                <a:alpha val="30000"/>
              </a:prstClr>
            </a:outerShdw>
          </a:effectLst>
        </p:grpSpPr>
        <p:sp>
          <p:nvSpPr>
            <p:cNvPr id="6" name="TextBox 8"/>
            <p:cNvSpPr txBox="1"/>
            <p:nvPr/>
          </p:nvSpPr>
          <p:spPr>
            <a:xfrm>
              <a:off x="4226482" y="1381459"/>
              <a:ext cx="877163" cy="923330"/>
            </a:xfrm>
            <a:prstGeom prst="rect">
              <a:avLst/>
            </a:prstGeom>
            <a:noFill/>
          </p:spPr>
          <p:txBody>
            <a:bodyPr wrap="none">
              <a:spAutoFit/>
            </a:bodyPr>
            <a:lstStyle/>
            <a:p>
              <a:pPr>
                <a:defRPr/>
              </a:pPr>
              <a:r>
                <a:rPr lang="en-US" sz="5400" dirty="0">
                  <a:ln w="3175">
                    <a:solidFill>
                      <a:srgbClr val="444D26">
                        <a:alpha val="60000"/>
                      </a:srgbClr>
                    </a:solidFill>
                  </a:ln>
                  <a:solidFill>
                    <a:srgbClr val="444D26">
                      <a:lumMod val="90000"/>
                    </a:srgbClr>
                  </a:solidFill>
                  <a:effectLst>
                    <a:outerShdw blurRad="34925" dist="12700" dir="14400000" algn="ctr" rotWithShape="0">
                      <a:srgbClr val="000000">
                        <a:alpha val="21000"/>
                      </a:srgbClr>
                    </a:outerShdw>
                  </a:effectLst>
                  <a:latin typeface="Wingdings" pitchFamily="2" charset="2"/>
                  <a:cs typeface="Arial" charset="0"/>
                </a:rPr>
                <a:t></a:t>
              </a:r>
            </a:p>
          </p:txBody>
        </p:sp>
        <p:cxnSp>
          <p:nvCxnSpPr>
            <p:cNvPr id="7"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a:t>Click to edit Master title style</a:t>
            </a:r>
            <a:endParaRPr lang="en-US" dirty="0"/>
          </a:p>
        </p:txBody>
      </p:sp>
      <p:sp>
        <p:nvSpPr>
          <p:cNvPr id="9" name="Date Placeholder 3"/>
          <p:cNvSpPr>
            <a:spLocks noGrp="1"/>
          </p:cNvSpPr>
          <p:nvPr>
            <p:ph type="dt" sz="half" idx="10"/>
          </p:nvPr>
        </p:nvSpPr>
        <p:spPr/>
        <p:txBody>
          <a:bodyPr/>
          <a:lstStyle>
            <a:lvl1pPr>
              <a:defRPr smtClean="0">
                <a:solidFill>
                  <a:schemeClr val="tx2"/>
                </a:solidFill>
              </a:defRPr>
            </a:lvl1pPr>
          </a:lstStyle>
          <a:p>
            <a:pPr>
              <a:defRPr/>
            </a:pPr>
            <a:fld id="{C7B32078-8D0A-45CB-8C50-FCF8FD3FCA47}" type="datetime1">
              <a:rPr lang="en-US">
                <a:solidFill>
                  <a:srgbClr val="444D26"/>
                </a:solidFill>
              </a:rPr>
              <a:pPr>
                <a:defRPr/>
              </a:pPr>
              <a:t>5/15/2018</a:t>
            </a:fld>
            <a:endParaRPr lang="en-US" dirty="0">
              <a:solidFill>
                <a:srgbClr val="444D26"/>
              </a:solidFill>
            </a:endParaRPr>
          </a:p>
        </p:txBody>
      </p:sp>
      <p:sp>
        <p:nvSpPr>
          <p:cNvPr id="10" name="Footer Placeholder 4"/>
          <p:cNvSpPr>
            <a:spLocks noGrp="1"/>
          </p:cNvSpPr>
          <p:nvPr>
            <p:ph type="ftr" sz="quarter" idx="11"/>
          </p:nvPr>
        </p:nvSpPr>
        <p:spPr/>
        <p:txBody>
          <a:bodyPr/>
          <a:lstStyle>
            <a:lvl1pPr>
              <a:defRPr dirty="0">
                <a:solidFill>
                  <a:schemeClr val="tx2"/>
                </a:solidFill>
              </a:defRPr>
            </a:lvl1pPr>
          </a:lstStyle>
          <a:p>
            <a:pPr>
              <a:defRPr/>
            </a:pPr>
            <a:endParaRPr lang="en-US">
              <a:solidFill>
                <a:srgbClr val="444D26"/>
              </a:solidFill>
            </a:endParaRPr>
          </a:p>
        </p:txBody>
      </p:sp>
      <p:sp>
        <p:nvSpPr>
          <p:cNvPr id="11" name="Slide Number Placeholder 5"/>
          <p:cNvSpPr>
            <a:spLocks noGrp="1"/>
          </p:cNvSpPr>
          <p:nvPr>
            <p:ph type="sldNum" sz="quarter" idx="12"/>
          </p:nvPr>
        </p:nvSpPr>
        <p:spPr/>
        <p:txBody>
          <a:bodyPr/>
          <a:lstStyle>
            <a:lvl1pPr>
              <a:defRPr smtClean="0">
                <a:solidFill>
                  <a:schemeClr val="tx2"/>
                </a:solidFill>
              </a:defRPr>
            </a:lvl1pPr>
          </a:lstStyle>
          <a:p>
            <a:pPr>
              <a:defRPr/>
            </a:pPr>
            <a:fld id="{08A772F8-A65A-4B31-8D4A-588BAC9C4F8A}"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291838407"/>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pSp>
        <p:nvGrpSpPr>
          <p:cNvPr id="4" name="Group 11"/>
          <p:cNvGrpSpPr>
            <a:grpSpLocks/>
          </p:cNvGrpSpPr>
          <p:nvPr/>
        </p:nvGrpSpPr>
        <p:grpSpPr bwMode="auto">
          <a:xfrm>
            <a:off x="1172777" y="1527175"/>
            <a:ext cx="6779419" cy="923330"/>
            <a:chOff x="1172584" y="1381459"/>
            <a:chExt cx="6779110" cy="924323"/>
          </a:xfrm>
        </p:grpSpPr>
        <p:sp>
          <p:nvSpPr>
            <p:cNvPr id="5" name="TextBox 12"/>
            <p:cNvSpPr txBox="1"/>
            <p:nvPr/>
          </p:nvSpPr>
          <p:spPr>
            <a:xfrm>
              <a:off x="4247828" y="1381459"/>
              <a:ext cx="877123" cy="924323"/>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3"/>
            <p:cNvCxnSpPr/>
            <p:nvPr/>
          </p:nvCxnSpPr>
          <p:spPr>
            <a:xfrm rot="10800000">
              <a:off x="1172584" y="1924968"/>
              <a:ext cx="3119295" cy="1590"/>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4"/>
            <p:cNvCxnSpPr/>
            <p:nvPr/>
          </p:nvCxnSpPr>
          <p:spPr>
            <a:xfrm rot="10800000">
              <a:off x="4832399" y="1923379"/>
              <a:ext cx="3119295" cy="1589"/>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0"/>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8" name="Date Placeholder 3"/>
          <p:cNvSpPr>
            <a:spLocks noGrp="1"/>
          </p:cNvSpPr>
          <p:nvPr>
            <p:ph type="dt" sz="half" idx="10"/>
          </p:nvPr>
        </p:nvSpPr>
        <p:spPr/>
        <p:txBody>
          <a:bodyPr/>
          <a:lstStyle>
            <a:lvl1pPr>
              <a:defRPr/>
            </a:lvl1pPr>
          </a:lstStyle>
          <a:p>
            <a:pPr>
              <a:defRPr/>
            </a:pPr>
            <a:fld id="{10E24A3A-BC1C-4721-B30E-5AB8541E1158}"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253F72A5-6C4D-41D2-85AA-C58056B7CCA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199261162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11" descr="CoverOverlay.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 name="Group 7"/>
          <p:cNvGrpSpPr>
            <a:grpSpLocks/>
          </p:cNvGrpSpPr>
          <p:nvPr/>
        </p:nvGrpSpPr>
        <p:grpSpPr bwMode="auto">
          <a:xfrm>
            <a:off x="1172777" y="2887665"/>
            <a:ext cx="6779419" cy="923330"/>
            <a:chOff x="1172584" y="1381459"/>
            <a:chExt cx="6779110" cy="922735"/>
          </a:xfrm>
        </p:grpSpPr>
        <p:sp>
          <p:nvSpPr>
            <p:cNvPr id="6" name="TextBox 8"/>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7" name="Straight Connector 9"/>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2399" y="1927207"/>
              <a:ext cx="3119295" cy="1586"/>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699248" y="3767340"/>
            <a:ext cx="7734747" cy="1500187"/>
          </a:xfrm>
        </p:spPr>
        <p:txBody>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 name="Title 1"/>
          <p:cNvSpPr>
            <a:spLocks noGrp="1"/>
          </p:cNvSpPr>
          <p:nvPr>
            <p:ph type="title"/>
          </p:nvPr>
        </p:nvSpPr>
        <p:spPr>
          <a:xfrm>
            <a:off x="690052" y="1204857"/>
            <a:ext cx="7754713" cy="1910716"/>
          </a:xfrm>
        </p:spPr>
        <p:txBody>
          <a:bodyPr anchor="b"/>
          <a:lstStyle>
            <a:lvl1pPr algn="ctr">
              <a:defRPr sz="5400" b="0" cap="none" baseline="0">
                <a:solidFill>
                  <a:schemeClr val="tx2"/>
                </a:solidFill>
              </a:defRPr>
            </a:lvl1pPr>
          </a:lstStyle>
          <a:p>
            <a:r>
              <a:rPr lang="en-US"/>
              <a:t>Click to edit Master title style</a:t>
            </a:r>
            <a:endParaRPr lang="en-US" dirty="0"/>
          </a:p>
        </p:txBody>
      </p:sp>
      <p:sp>
        <p:nvSpPr>
          <p:cNvPr id="9" name="Date Placeholder 3"/>
          <p:cNvSpPr>
            <a:spLocks noGrp="1"/>
          </p:cNvSpPr>
          <p:nvPr>
            <p:ph type="dt" sz="half" idx="10"/>
          </p:nvPr>
        </p:nvSpPr>
        <p:spPr/>
        <p:txBody>
          <a:bodyPr/>
          <a:lstStyle>
            <a:lvl1pPr>
              <a:defRPr/>
            </a:lvl1pPr>
          </a:lstStyle>
          <a:p>
            <a:pPr>
              <a:defRPr/>
            </a:pPr>
            <a:fld id="{EB588BDA-771B-463A-8BC7-39022C5E6326}" type="datetime1">
              <a:rPr lang="en-US">
                <a:solidFill>
                  <a:srgbClr val="444D26"/>
                </a:solidFill>
              </a:rPr>
              <a:pPr>
                <a:defRPr/>
              </a:pPr>
              <a:t>5/15/2018</a:t>
            </a:fld>
            <a:endParaRPr lang="en-US" dirty="0">
              <a:solidFill>
                <a:srgbClr val="444D26"/>
              </a:solidFill>
            </a:endParaRPr>
          </a:p>
        </p:txBody>
      </p:sp>
      <p:sp>
        <p:nvSpPr>
          <p:cNvPr id="10"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1" name="Slide Number Placeholder 5"/>
          <p:cNvSpPr>
            <a:spLocks noGrp="1"/>
          </p:cNvSpPr>
          <p:nvPr>
            <p:ph type="sldNum" sz="quarter" idx="12"/>
          </p:nvPr>
        </p:nvSpPr>
        <p:spPr/>
        <p:txBody>
          <a:bodyPr/>
          <a:lstStyle>
            <a:lvl1pPr>
              <a:defRPr/>
            </a:lvl1pPr>
          </a:lstStyle>
          <a:p>
            <a:pPr>
              <a:defRPr/>
            </a:pPr>
            <a:fld id="{9180F6C1-D5E5-4E78-92E4-DCA00C4DEAE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884822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pSp>
        <p:nvGrpSpPr>
          <p:cNvPr id="5" name="Group 12"/>
          <p:cNvGrpSpPr>
            <a:grpSpLocks/>
          </p:cNvGrpSpPr>
          <p:nvPr/>
        </p:nvGrpSpPr>
        <p:grpSpPr bwMode="auto">
          <a:xfrm>
            <a:off x="1172777" y="1392240"/>
            <a:ext cx="6779419" cy="923330"/>
            <a:chOff x="1172584" y="1381459"/>
            <a:chExt cx="6779110" cy="922735"/>
          </a:xfrm>
        </p:grpSpPr>
        <p:sp>
          <p:nvSpPr>
            <p:cNvPr id="6" name="TextBox 13"/>
            <p:cNvSpPr txBox="1"/>
            <p:nvPr/>
          </p:nvSpPr>
          <p:spPr>
            <a:xfrm>
              <a:off x="4240685"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7" name="Straight Connector 14"/>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9" name="Straight Connector 15"/>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10" name="Content Placeholder 9"/>
          <p:cNvSpPr>
            <a:spLocks noGrp="1"/>
          </p:cNvSpPr>
          <p:nvPr>
            <p:ph sz="quarter" idx="14"/>
          </p:nvPr>
        </p:nvSpPr>
        <p:spPr>
          <a:xfrm>
            <a:off x="4645151"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p:cNvSpPr>
            <a:spLocks noGrp="1"/>
          </p:cNvSpPr>
          <p:nvPr>
            <p:ph sz="quarter" idx="13"/>
          </p:nvPr>
        </p:nvSpPr>
        <p:spPr>
          <a:xfrm>
            <a:off x="685800"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11" name="Date Placeholder 4"/>
          <p:cNvSpPr>
            <a:spLocks noGrp="1"/>
          </p:cNvSpPr>
          <p:nvPr>
            <p:ph type="dt" sz="half" idx="15"/>
          </p:nvPr>
        </p:nvSpPr>
        <p:spPr/>
        <p:txBody>
          <a:bodyPr/>
          <a:lstStyle>
            <a:lvl1pPr>
              <a:defRPr/>
            </a:lvl1pPr>
          </a:lstStyle>
          <a:p>
            <a:pPr>
              <a:defRPr/>
            </a:pPr>
            <a:fld id="{711D3D5C-8F48-4AA3-A898-F41B9F5D46D5}" type="datetime1">
              <a:rPr lang="en-US">
                <a:solidFill>
                  <a:srgbClr val="444D26"/>
                </a:solidFill>
              </a:rPr>
              <a:pPr>
                <a:defRPr/>
              </a:pPr>
              <a:t>5/15/2018</a:t>
            </a:fld>
            <a:endParaRPr lang="en-US" dirty="0">
              <a:solidFill>
                <a:srgbClr val="444D26"/>
              </a:solidFill>
            </a:endParaRPr>
          </a:p>
        </p:txBody>
      </p:sp>
      <p:sp>
        <p:nvSpPr>
          <p:cNvPr id="13" name="Footer Placeholder 5"/>
          <p:cNvSpPr>
            <a:spLocks noGrp="1"/>
          </p:cNvSpPr>
          <p:nvPr>
            <p:ph type="ftr" sz="quarter" idx="16"/>
          </p:nvPr>
        </p:nvSpPr>
        <p:spPr/>
        <p:txBody>
          <a:bodyPr/>
          <a:lstStyle>
            <a:lvl1pPr>
              <a:defRPr/>
            </a:lvl1pPr>
          </a:lstStyle>
          <a:p>
            <a:pPr>
              <a:defRPr/>
            </a:pPr>
            <a:endParaRPr lang="en-US">
              <a:solidFill>
                <a:srgbClr val="444D26"/>
              </a:solidFill>
            </a:endParaRPr>
          </a:p>
        </p:txBody>
      </p:sp>
      <p:sp>
        <p:nvSpPr>
          <p:cNvPr id="14" name="Slide Number Placeholder 6"/>
          <p:cNvSpPr>
            <a:spLocks noGrp="1"/>
          </p:cNvSpPr>
          <p:nvPr>
            <p:ph type="sldNum" sz="quarter" idx="17"/>
          </p:nvPr>
        </p:nvSpPr>
        <p:spPr/>
        <p:txBody>
          <a:bodyPr/>
          <a:lstStyle>
            <a:lvl1pPr>
              <a:defRPr/>
            </a:lvl1pPr>
          </a:lstStyle>
          <a:p>
            <a:pPr>
              <a:defRPr/>
            </a:pPr>
            <a:fld id="{5AD05BE7-08A6-472D-9544-51AA21D37409}"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95262868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grpSp>
        <p:nvGrpSpPr>
          <p:cNvPr id="7" name="Group 13"/>
          <p:cNvGrpSpPr>
            <a:grpSpLocks/>
          </p:cNvGrpSpPr>
          <p:nvPr/>
        </p:nvGrpSpPr>
        <p:grpSpPr bwMode="auto">
          <a:xfrm>
            <a:off x="1172777" y="1392240"/>
            <a:ext cx="6779419" cy="923330"/>
            <a:chOff x="1172584" y="1381459"/>
            <a:chExt cx="6779110" cy="922735"/>
          </a:xfrm>
        </p:grpSpPr>
        <p:sp>
          <p:nvSpPr>
            <p:cNvPr id="8" name="TextBox 15"/>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9" name="Straight Connector 16"/>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0" name="Straight Connector 17"/>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11" name="Date Placeholder 6"/>
          <p:cNvSpPr>
            <a:spLocks noGrp="1"/>
          </p:cNvSpPr>
          <p:nvPr>
            <p:ph type="dt" sz="half" idx="10"/>
          </p:nvPr>
        </p:nvSpPr>
        <p:spPr/>
        <p:txBody>
          <a:bodyPr/>
          <a:lstStyle>
            <a:lvl1pPr>
              <a:defRPr/>
            </a:lvl1pPr>
          </a:lstStyle>
          <a:p>
            <a:pPr>
              <a:defRPr/>
            </a:pPr>
            <a:fld id="{75AE50B3-BF1D-4E04-B6B2-8164383AFECD}" type="datetime1">
              <a:rPr lang="en-US">
                <a:solidFill>
                  <a:srgbClr val="444D26"/>
                </a:solidFill>
              </a:rPr>
              <a:pPr>
                <a:defRPr/>
              </a:pPr>
              <a:t>5/15/2018</a:t>
            </a:fld>
            <a:endParaRPr lang="en-US" dirty="0">
              <a:solidFill>
                <a:srgbClr val="444D26"/>
              </a:solidFill>
            </a:endParaRPr>
          </a:p>
        </p:txBody>
      </p:sp>
      <p:sp>
        <p:nvSpPr>
          <p:cNvPr id="12" name="Footer Placeholder 7"/>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3" name="Slide Number Placeholder 8"/>
          <p:cNvSpPr>
            <a:spLocks noGrp="1"/>
          </p:cNvSpPr>
          <p:nvPr>
            <p:ph type="sldNum" sz="quarter" idx="12"/>
          </p:nvPr>
        </p:nvSpPr>
        <p:spPr/>
        <p:txBody>
          <a:bodyPr/>
          <a:lstStyle>
            <a:lvl1pPr>
              <a:defRPr/>
            </a:lvl1pPr>
          </a:lstStyle>
          <a:p>
            <a:pPr>
              <a:defRPr/>
            </a:pPr>
            <a:fld id="{0B74835B-F78D-4DAE-9735-64EF9138710D}"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13058641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3" name="Group 9"/>
          <p:cNvGrpSpPr>
            <a:grpSpLocks/>
          </p:cNvGrpSpPr>
          <p:nvPr/>
        </p:nvGrpSpPr>
        <p:grpSpPr bwMode="auto">
          <a:xfrm>
            <a:off x="1172777" y="1392240"/>
            <a:ext cx="6779419" cy="923330"/>
            <a:chOff x="1172584" y="1381459"/>
            <a:chExt cx="6779110" cy="922735"/>
          </a:xfrm>
        </p:grpSpPr>
        <p:sp>
          <p:nvSpPr>
            <p:cNvPr id="4" name="TextBox 13"/>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5" name="Straight Connector 14"/>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6" name="Straight Connector 15"/>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lvl1pPr>
              <a:defRPr/>
            </a:lvl1pPr>
          </a:lstStyle>
          <a:p>
            <a:pPr>
              <a:defRPr/>
            </a:pPr>
            <a:fld id="{2309591C-49CF-4236-86D0-7779F390C414}" type="datetime1">
              <a:rPr lang="en-US">
                <a:solidFill>
                  <a:srgbClr val="444D26"/>
                </a:solidFill>
              </a:rPr>
              <a:pPr>
                <a:defRPr/>
              </a:pPr>
              <a:t>5/15/2018</a:t>
            </a:fld>
            <a:endParaRPr lang="en-US" dirty="0">
              <a:solidFill>
                <a:srgbClr val="444D26"/>
              </a:solidFill>
            </a:endParaRPr>
          </a:p>
        </p:txBody>
      </p:sp>
      <p:sp>
        <p:nvSpPr>
          <p:cNvPr id="8" name="Footer Placeholder 3"/>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9" name="Slide Number Placeholder 4"/>
          <p:cNvSpPr>
            <a:spLocks noGrp="1"/>
          </p:cNvSpPr>
          <p:nvPr>
            <p:ph type="sldNum" sz="quarter" idx="12"/>
          </p:nvPr>
        </p:nvSpPr>
        <p:spPr/>
        <p:txBody>
          <a:bodyPr/>
          <a:lstStyle>
            <a:lvl1pPr>
              <a:defRPr/>
            </a:lvl1pPr>
          </a:lstStyle>
          <a:p>
            <a:pPr>
              <a:defRPr/>
            </a:pPr>
            <a:fld id="{B5FF355E-92AB-4444-AE2A-9ABAC0D1141F}"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138590038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99A29A4B-1F65-4769-877F-A113523C544F}" type="datetime1">
              <a:rPr lang="en-US">
                <a:solidFill>
                  <a:srgbClr val="444D26"/>
                </a:solidFill>
              </a:rPr>
              <a:pPr>
                <a:defRPr/>
              </a:pPr>
              <a:t>5/15/2018</a:t>
            </a:fld>
            <a:endParaRPr lang="en-US" dirty="0">
              <a:solidFill>
                <a:srgbClr val="444D26"/>
              </a:solidFill>
            </a:endParaRPr>
          </a:p>
        </p:txBody>
      </p:sp>
      <p:sp>
        <p:nvSpPr>
          <p:cNvPr id="3" name="Footer Placeholder 2"/>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4" name="Slide Number Placeholder 3"/>
          <p:cNvSpPr>
            <a:spLocks noGrp="1"/>
          </p:cNvSpPr>
          <p:nvPr>
            <p:ph type="sldNum" sz="quarter" idx="12"/>
          </p:nvPr>
        </p:nvSpPr>
        <p:spPr/>
        <p:txBody>
          <a:bodyPr/>
          <a:lstStyle>
            <a:lvl1pPr>
              <a:defRPr/>
            </a:lvl1pPr>
          </a:lstStyle>
          <a:p>
            <a:pPr>
              <a:defRPr/>
            </a:pPr>
            <a:fld id="{9A331988-6475-4F87-8344-299198EB7E49}"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80915701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013" y="559422"/>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34591" y="3603836"/>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5034591" y="1678219"/>
            <a:ext cx="3422483" cy="1886921"/>
          </a:xfrm>
        </p:spPr>
        <p:txBody>
          <a:bodyPr anchor="b"/>
          <a:lstStyle>
            <a:lvl1pPr algn="l">
              <a:defRPr sz="2800" b="0"/>
            </a:lvl1pPr>
          </a:lstStyle>
          <a:p>
            <a:r>
              <a:rPr lang="en-US"/>
              <a:t>Click to edit Master title style</a:t>
            </a:r>
          </a:p>
        </p:txBody>
      </p:sp>
      <p:sp>
        <p:nvSpPr>
          <p:cNvPr id="5" name="Date Placeholder 4"/>
          <p:cNvSpPr>
            <a:spLocks noGrp="1"/>
          </p:cNvSpPr>
          <p:nvPr>
            <p:ph type="dt" sz="half" idx="10"/>
          </p:nvPr>
        </p:nvSpPr>
        <p:spPr/>
        <p:txBody>
          <a:bodyPr/>
          <a:lstStyle>
            <a:lvl1pPr>
              <a:defRPr/>
            </a:lvl1pPr>
          </a:lstStyle>
          <a:p>
            <a:pPr>
              <a:defRPr/>
            </a:pPr>
            <a:fld id="{5C2FE393-3CD3-498B-97E7-198CB90B8C71}" type="datetime1">
              <a:rPr lang="en-US">
                <a:solidFill>
                  <a:srgbClr val="444D26"/>
                </a:solidFill>
              </a:rPr>
              <a:pPr>
                <a:defRPr/>
              </a:pPr>
              <a:t>5/15/2018</a:t>
            </a:fld>
            <a:endParaRPr lang="en-US" dirty="0">
              <a:solidFill>
                <a:srgbClr val="444D26"/>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7" name="Slide Number Placeholder 6"/>
          <p:cNvSpPr>
            <a:spLocks noGrp="1"/>
          </p:cNvSpPr>
          <p:nvPr>
            <p:ph type="sldNum" sz="quarter" idx="12"/>
          </p:nvPr>
        </p:nvSpPr>
        <p:spPr/>
        <p:txBody>
          <a:bodyPr/>
          <a:lstStyle>
            <a:lvl1pPr>
              <a:defRPr/>
            </a:lvl1pPr>
          </a:lstStyle>
          <a:p>
            <a:pPr>
              <a:defRPr/>
            </a:pPr>
            <a:fld id="{FCCF8E61-7B81-4664-9DF5-ABD9963E50BD}"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01090971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40000">
            <a:off x="2183794"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88491"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677732" y="4668842"/>
            <a:ext cx="7767021" cy="644729"/>
          </a:xfrm>
        </p:spPr>
        <p:txBody>
          <a:bodyPr anchor="b"/>
          <a:lstStyle>
            <a:lvl1pPr algn="ctr">
              <a:defRPr sz="2800" b="0"/>
            </a:lvl1pPr>
          </a:lstStyle>
          <a:p>
            <a:r>
              <a:rPr lang="en-US"/>
              <a:t>Click to edit Master title style</a:t>
            </a:r>
          </a:p>
        </p:txBody>
      </p:sp>
      <p:sp>
        <p:nvSpPr>
          <p:cNvPr id="5" name="Date Placeholder 4"/>
          <p:cNvSpPr>
            <a:spLocks noGrp="1"/>
          </p:cNvSpPr>
          <p:nvPr>
            <p:ph type="dt" sz="half" idx="10"/>
          </p:nvPr>
        </p:nvSpPr>
        <p:spPr/>
        <p:txBody>
          <a:bodyPr/>
          <a:lstStyle>
            <a:lvl1pPr>
              <a:defRPr/>
            </a:lvl1pPr>
          </a:lstStyle>
          <a:p>
            <a:pPr>
              <a:defRPr/>
            </a:pPr>
            <a:fld id="{7A5C176F-CD43-4C4E-89DA-806914722892}" type="datetime1">
              <a:rPr lang="en-US">
                <a:solidFill>
                  <a:srgbClr val="444D26"/>
                </a:solidFill>
              </a:rPr>
              <a:pPr>
                <a:defRPr/>
              </a:pPr>
              <a:t>5/15/2018</a:t>
            </a:fld>
            <a:endParaRPr lang="en-US" dirty="0">
              <a:solidFill>
                <a:srgbClr val="444D26"/>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7" name="Slide Number Placeholder 6"/>
          <p:cNvSpPr>
            <a:spLocks noGrp="1"/>
          </p:cNvSpPr>
          <p:nvPr>
            <p:ph type="sldNum" sz="quarter" idx="12"/>
          </p:nvPr>
        </p:nvSpPr>
        <p:spPr/>
        <p:txBody>
          <a:bodyPr/>
          <a:lstStyle>
            <a:lvl1pPr>
              <a:defRPr/>
            </a:lvl1pPr>
          </a:lstStyle>
          <a:p>
            <a:pPr>
              <a:defRPr/>
            </a:pPr>
            <a:fld id="{B6BF0137-DED9-436F-8764-783E7303C0B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64432398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grpSp>
        <p:nvGrpSpPr>
          <p:cNvPr id="4" name="Group 10"/>
          <p:cNvGrpSpPr>
            <a:grpSpLocks/>
          </p:cNvGrpSpPr>
          <p:nvPr/>
        </p:nvGrpSpPr>
        <p:grpSpPr bwMode="auto">
          <a:xfrm>
            <a:off x="1172777" y="1392240"/>
            <a:ext cx="6779419" cy="923330"/>
            <a:chOff x="1172584" y="1381459"/>
            <a:chExt cx="6779110" cy="922735"/>
          </a:xfrm>
        </p:grpSpPr>
        <p:sp>
          <p:nvSpPr>
            <p:cNvPr id="5" name="TextBox 14"/>
            <p:cNvSpPr txBox="1"/>
            <p:nvPr/>
          </p:nvSpPr>
          <p:spPr>
            <a:xfrm>
              <a:off x="4146630"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5"/>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6"/>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8" name="Date Placeholder 3"/>
          <p:cNvSpPr>
            <a:spLocks noGrp="1"/>
          </p:cNvSpPr>
          <p:nvPr>
            <p:ph type="dt" sz="half" idx="10"/>
          </p:nvPr>
        </p:nvSpPr>
        <p:spPr/>
        <p:txBody>
          <a:bodyPr/>
          <a:lstStyle>
            <a:lvl1pPr>
              <a:defRPr/>
            </a:lvl1pPr>
          </a:lstStyle>
          <a:p>
            <a:pPr>
              <a:defRPr/>
            </a:pPr>
            <a:fld id="{977D3DDE-6824-4E4C-90BC-D305DE3CAE5E}"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C6121E73-7A61-404D-94CF-813FD519E2F7}"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177745677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4" name="Group 10"/>
          <p:cNvGrpSpPr>
            <a:grpSpLocks/>
          </p:cNvGrpSpPr>
          <p:nvPr/>
        </p:nvGrpSpPr>
        <p:grpSpPr bwMode="auto">
          <a:xfrm rot="5400000">
            <a:off x="3886781" y="2892734"/>
            <a:ext cx="5524500" cy="923330"/>
            <a:chOff x="1815339" y="1380984"/>
            <a:chExt cx="5523744" cy="924321"/>
          </a:xfrm>
        </p:grpSpPr>
        <p:sp>
          <p:nvSpPr>
            <p:cNvPr id="5" name="TextBox 11"/>
            <p:cNvSpPr txBox="1"/>
            <p:nvPr/>
          </p:nvSpPr>
          <p:spPr>
            <a:xfrm>
              <a:off x="4224392" y="1380984"/>
              <a:ext cx="877043" cy="924321"/>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2"/>
            <p:cNvCxnSpPr/>
            <p:nvPr/>
          </p:nvCxnSpPr>
          <p:spPr>
            <a:xfrm flipH="1" flipV="1">
              <a:off x="1815339" y="1923577"/>
              <a:ext cx="2468224" cy="2384"/>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3"/>
            <p:cNvCxnSpPr/>
            <p:nvPr/>
          </p:nvCxnSpPr>
          <p:spPr>
            <a:xfrm rot="16200000" flipH="1" flipV="1">
              <a:off x="6164494" y="751371"/>
              <a:ext cx="0" cy="234917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Vertical Text Placeholder 2"/>
          <p:cNvSpPr>
            <a:spLocks noGrp="1"/>
          </p:cNvSpPr>
          <p:nvPr>
            <p:ph type="body" orient="vert" idx="1"/>
          </p:nvPr>
        </p:nvSpPr>
        <p:spPr>
          <a:xfrm>
            <a:off x="688500" y="849878"/>
            <a:ext cx="5507917" cy="50238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Vertical Title 1"/>
          <p:cNvSpPr>
            <a:spLocks noGrp="1"/>
          </p:cNvSpPr>
          <p:nvPr>
            <p:ph type="title" orient="vert"/>
          </p:nvPr>
        </p:nvSpPr>
        <p:spPr>
          <a:xfrm>
            <a:off x="6766572" y="559422"/>
            <a:ext cx="1678193" cy="5566765"/>
          </a:xfrm>
        </p:spPr>
        <p:txBody>
          <a:bodyPr vert="eaVert"/>
          <a:lstStyle/>
          <a:p>
            <a:r>
              <a:rPr lang="en-US"/>
              <a:t>Click to edit Master title style</a:t>
            </a:r>
            <a:endParaRPr lang="en-US" dirty="0"/>
          </a:p>
        </p:txBody>
      </p:sp>
      <p:sp>
        <p:nvSpPr>
          <p:cNvPr id="8" name="Date Placeholder 3"/>
          <p:cNvSpPr>
            <a:spLocks noGrp="1"/>
          </p:cNvSpPr>
          <p:nvPr>
            <p:ph type="dt" sz="half" idx="10"/>
          </p:nvPr>
        </p:nvSpPr>
        <p:spPr/>
        <p:txBody>
          <a:bodyPr/>
          <a:lstStyle>
            <a:lvl1pPr>
              <a:defRPr/>
            </a:lvl1pPr>
          </a:lstStyle>
          <a:p>
            <a:pPr>
              <a:defRPr/>
            </a:pPr>
            <a:fld id="{3A9AE1C0-DBC2-4A35-8C0C-EDDB80A2F1A1}"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F6B49125-CA4A-476A-90AD-1F57C1E3BC9C}"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90126477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CoverOverlay.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 name="Group 7"/>
          <p:cNvGrpSpPr/>
          <p:nvPr/>
        </p:nvGrpSpPr>
        <p:grpSpPr>
          <a:xfrm>
            <a:off x="1194102" y="2887530"/>
            <a:ext cx="6779110" cy="923330"/>
            <a:chOff x="1172584" y="1381459"/>
            <a:chExt cx="6779110" cy="923330"/>
          </a:xfrm>
          <a:effectLst>
            <a:outerShdw blurRad="38100" dist="12700" dir="16200000" rotWithShape="0">
              <a:prstClr val="black">
                <a:alpha val="30000"/>
              </a:prstClr>
            </a:outerShdw>
          </a:effectLst>
        </p:grpSpPr>
        <p:sp>
          <p:nvSpPr>
            <p:cNvPr id="6" name="TextBox 8"/>
            <p:cNvSpPr txBox="1"/>
            <p:nvPr/>
          </p:nvSpPr>
          <p:spPr>
            <a:xfrm>
              <a:off x="4226482" y="1381459"/>
              <a:ext cx="877163" cy="923330"/>
            </a:xfrm>
            <a:prstGeom prst="rect">
              <a:avLst/>
            </a:prstGeom>
            <a:noFill/>
          </p:spPr>
          <p:txBody>
            <a:bodyPr wrap="none">
              <a:spAutoFit/>
            </a:bodyPr>
            <a:lstStyle/>
            <a:p>
              <a:pPr>
                <a:defRPr/>
              </a:pPr>
              <a:r>
                <a:rPr lang="en-US" sz="5400" dirty="0">
                  <a:ln w="3175">
                    <a:solidFill>
                      <a:srgbClr val="444D26">
                        <a:alpha val="60000"/>
                      </a:srgbClr>
                    </a:solidFill>
                  </a:ln>
                  <a:solidFill>
                    <a:srgbClr val="444D26">
                      <a:lumMod val="90000"/>
                    </a:srgbClr>
                  </a:solidFill>
                  <a:effectLst>
                    <a:outerShdw blurRad="34925" dist="12700" dir="14400000" algn="ctr" rotWithShape="0">
                      <a:srgbClr val="000000">
                        <a:alpha val="21000"/>
                      </a:srgbClr>
                    </a:outerShdw>
                  </a:effectLst>
                  <a:latin typeface="Wingdings" pitchFamily="2" charset="2"/>
                  <a:cs typeface="Arial" charset="0"/>
                </a:rPr>
                <a:t></a:t>
              </a:r>
            </a:p>
          </p:txBody>
        </p:sp>
        <p:cxnSp>
          <p:nvCxnSpPr>
            <p:cNvPr id="7"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a:t>Click to edit Master title style</a:t>
            </a:r>
            <a:endParaRPr lang="en-US" dirty="0"/>
          </a:p>
        </p:txBody>
      </p:sp>
      <p:sp>
        <p:nvSpPr>
          <p:cNvPr id="9" name="Date Placeholder 3"/>
          <p:cNvSpPr>
            <a:spLocks noGrp="1"/>
          </p:cNvSpPr>
          <p:nvPr>
            <p:ph type="dt" sz="half" idx="10"/>
          </p:nvPr>
        </p:nvSpPr>
        <p:spPr/>
        <p:txBody>
          <a:bodyPr/>
          <a:lstStyle>
            <a:lvl1pPr>
              <a:defRPr smtClean="0">
                <a:solidFill>
                  <a:schemeClr val="tx2"/>
                </a:solidFill>
              </a:defRPr>
            </a:lvl1pPr>
          </a:lstStyle>
          <a:p>
            <a:pPr>
              <a:defRPr/>
            </a:pPr>
            <a:fld id="{C7B32078-8D0A-45CB-8C50-FCF8FD3FCA47}" type="datetime1">
              <a:rPr lang="en-US">
                <a:solidFill>
                  <a:srgbClr val="444D26"/>
                </a:solidFill>
              </a:rPr>
              <a:pPr>
                <a:defRPr/>
              </a:pPr>
              <a:t>5/15/2018</a:t>
            </a:fld>
            <a:endParaRPr lang="en-US" dirty="0">
              <a:solidFill>
                <a:srgbClr val="444D26"/>
              </a:solidFill>
            </a:endParaRPr>
          </a:p>
        </p:txBody>
      </p:sp>
      <p:sp>
        <p:nvSpPr>
          <p:cNvPr id="10" name="Footer Placeholder 4"/>
          <p:cNvSpPr>
            <a:spLocks noGrp="1"/>
          </p:cNvSpPr>
          <p:nvPr>
            <p:ph type="ftr" sz="quarter" idx="11"/>
          </p:nvPr>
        </p:nvSpPr>
        <p:spPr/>
        <p:txBody>
          <a:bodyPr/>
          <a:lstStyle>
            <a:lvl1pPr>
              <a:defRPr dirty="0">
                <a:solidFill>
                  <a:schemeClr val="tx2"/>
                </a:solidFill>
              </a:defRPr>
            </a:lvl1pPr>
          </a:lstStyle>
          <a:p>
            <a:pPr>
              <a:defRPr/>
            </a:pPr>
            <a:endParaRPr lang="en-US">
              <a:solidFill>
                <a:srgbClr val="444D26"/>
              </a:solidFill>
            </a:endParaRPr>
          </a:p>
        </p:txBody>
      </p:sp>
      <p:sp>
        <p:nvSpPr>
          <p:cNvPr id="11" name="Slide Number Placeholder 5"/>
          <p:cNvSpPr>
            <a:spLocks noGrp="1"/>
          </p:cNvSpPr>
          <p:nvPr>
            <p:ph type="sldNum" sz="quarter" idx="12"/>
          </p:nvPr>
        </p:nvSpPr>
        <p:spPr/>
        <p:txBody>
          <a:bodyPr/>
          <a:lstStyle>
            <a:lvl1pPr>
              <a:defRPr smtClean="0">
                <a:solidFill>
                  <a:schemeClr val="tx2"/>
                </a:solidFill>
              </a:defRPr>
            </a:lvl1pPr>
          </a:lstStyle>
          <a:p>
            <a:pPr>
              <a:defRPr/>
            </a:pPr>
            <a:fld id="{08A772F8-A65A-4B31-8D4A-588BAC9C4F8A}"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884467932"/>
      </p:ext>
    </p:extLst>
  </p:cSld>
  <p:clrMapOvr>
    <a:overrideClrMapping bg1="lt1" tx1="dk1" bg2="lt2" tx2="dk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pSp>
        <p:nvGrpSpPr>
          <p:cNvPr id="4" name="Group 11"/>
          <p:cNvGrpSpPr>
            <a:grpSpLocks/>
          </p:cNvGrpSpPr>
          <p:nvPr/>
        </p:nvGrpSpPr>
        <p:grpSpPr bwMode="auto">
          <a:xfrm>
            <a:off x="1172774" y="1527175"/>
            <a:ext cx="6779419" cy="923330"/>
            <a:chOff x="1172584" y="1381459"/>
            <a:chExt cx="6779110" cy="924323"/>
          </a:xfrm>
        </p:grpSpPr>
        <p:sp>
          <p:nvSpPr>
            <p:cNvPr id="5" name="TextBox 12"/>
            <p:cNvSpPr txBox="1"/>
            <p:nvPr/>
          </p:nvSpPr>
          <p:spPr>
            <a:xfrm>
              <a:off x="4247828" y="1381459"/>
              <a:ext cx="877123" cy="924323"/>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3"/>
            <p:cNvCxnSpPr/>
            <p:nvPr/>
          </p:nvCxnSpPr>
          <p:spPr>
            <a:xfrm rot="10800000">
              <a:off x="1172584" y="1924968"/>
              <a:ext cx="3119295" cy="1590"/>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4"/>
            <p:cNvCxnSpPr/>
            <p:nvPr/>
          </p:nvCxnSpPr>
          <p:spPr>
            <a:xfrm rot="10800000">
              <a:off x="4832399" y="1923379"/>
              <a:ext cx="3119295" cy="1589"/>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0"/>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8" name="Date Placeholder 3"/>
          <p:cNvSpPr>
            <a:spLocks noGrp="1"/>
          </p:cNvSpPr>
          <p:nvPr>
            <p:ph type="dt" sz="half" idx="10"/>
          </p:nvPr>
        </p:nvSpPr>
        <p:spPr/>
        <p:txBody>
          <a:bodyPr/>
          <a:lstStyle>
            <a:lvl1pPr>
              <a:defRPr/>
            </a:lvl1pPr>
          </a:lstStyle>
          <a:p>
            <a:pPr>
              <a:defRPr/>
            </a:pPr>
            <a:fld id="{10E24A3A-BC1C-4721-B30E-5AB8541E1158}"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253F72A5-6C4D-41D2-85AA-C58056B7CCA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300670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73"/>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1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19"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11" descr="CoverOverlay.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 name="Group 7"/>
          <p:cNvGrpSpPr>
            <a:grpSpLocks/>
          </p:cNvGrpSpPr>
          <p:nvPr/>
        </p:nvGrpSpPr>
        <p:grpSpPr bwMode="auto">
          <a:xfrm>
            <a:off x="1172774" y="2887665"/>
            <a:ext cx="6779419" cy="923330"/>
            <a:chOff x="1172584" y="1381459"/>
            <a:chExt cx="6779110" cy="922735"/>
          </a:xfrm>
        </p:grpSpPr>
        <p:sp>
          <p:nvSpPr>
            <p:cNvPr id="6" name="TextBox 8"/>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7" name="Straight Connector 9"/>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2399" y="1927207"/>
              <a:ext cx="3119295" cy="1586"/>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699248" y="3767334"/>
            <a:ext cx="7734747" cy="1500187"/>
          </a:xfrm>
        </p:spPr>
        <p:txBody>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 name="Title 1"/>
          <p:cNvSpPr>
            <a:spLocks noGrp="1"/>
          </p:cNvSpPr>
          <p:nvPr>
            <p:ph type="title"/>
          </p:nvPr>
        </p:nvSpPr>
        <p:spPr>
          <a:xfrm>
            <a:off x="690049" y="1204857"/>
            <a:ext cx="7754713" cy="1910716"/>
          </a:xfrm>
        </p:spPr>
        <p:txBody>
          <a:bodyPr anchor="b"/>
          <a:lstStyle>
            <a:lvl1pPr algn="ctr">
              <a:defRPr sz="5400" b="0" cap="none" baseline="0">
                <a:solidFill>
                  <a:schemeClr val="tx2"/>
                </a:solidFill>
              </a:defRPr>
            </a:lvl1pPr>
          </a:lstStyle>
          <a:p>
            <a:r>
              <a:rPr lang="en-US"/>
              <a:t>Click to edit Master title style</a:t>
            </a:r>
            <a:endParaRPr lang="en-US" dirty="0"/>
          </a:p>
        </p:txBody>
      </p:sp>
      <p:sp>
        <p:nvSpPr>
          <p:cNvPr id="9" name="Date Placeholder 3"/>
          <p:cNvSpPr>
            <a:spLocks noGrp="1"/>
          </p:cNvSpPr>
          <p:nvPr>
            <p:ph type="dt" sz="half" idx="10"/>
          </p:nvPr>
        </p:nvSpPr>
        <p:spPr/>
        <p:txBody>
          <a:bodyPr/>
          <a:lstStyle>
            <a:lvl1pPr>
              <a:defRPr/>
            </a:lvl1pPr>
          </a:lstStyle>
          <a:p>
            <a:pPr>
              <a:defRPr/>
            </a:pPr>
            <a:fld id="{EB588BDA-771B-463A-8BC7-39022C5E6326}" type="datetime1">
              <a:rPr lang="en-US">
                <a:solidFill>
                  <a:srgbClr val="444D26"/>
                </a:solidFill>
              </a:rPr>
              <a:pPr>
                <a:defRPr/>
              </a:pPr>
              <a:t>5/15/2018</a:t>
            </a:fld>
            <a:endParaRPr lang="en-US" dirty="0">
              <a:solidFill>
                <a:srgbClr val="444D26"/>
              </a:solidFill>
            </a:endParaRPr>
          </a:p>
        </p:txBody>
      </p:sp>
      <p:sp>
        <p:nvSpPr>
          <p:cNvPr id="10"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1" name="Slide Number Placeholder 5"/>
          <p:cNvSpPr>
            <a:spLocks noGrp="1"/>
          </p:cNvSpPr>
          <p:nvPr>
            <p:ph type="sldNum" sz="quarter" idx="12"/>
          </p:nvPr>
        </p:nvSpPr>
        <p:spPr/>
        <p:txBody>
          <a:bodyPr/>
          <a:lstStyle>
            <a:lvl1pPr>
              <a:defRPr/>
            </a:lvl1pPr>
          </a:lstStyle>
          <a:p>
            <a:pPr>
              <a:defRPr/>
            </a:pPr>
            <a:fld id="{9180F6C1-D5E5-4E78-92E4-DCA00C4DEAE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86953307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pSp>
        <p:nvGrpSpPr>
          <p:cNvPr id="5" name="Group 12"/>
          <p:cNvGrpSpPr>
            <a:grpSpLocks/>
          </p:cNvGrpSpPr>
          <p:nvPr/>
        </p:nvGrpSpPr>
        <p:grpSpPr bwMode="auto">
          <a:xfrm>
            <a:off x="1172774" y="1392240"/>
            <a:ext cx="6779419" cy="923330"/>
            <a:chOff x="1172584" y="1381459"/>
            <a:chExt cx="6779110" cy="922735"/>
          </a:xfrm>
        </p:grpSpPr>
        <p:sp>
          <p:nvSpPr>
            <p:cNvPr id="6" name="TextBox 13"/>
            <p:cNvSpPr txBox="1"/>
            <p:nvPr/>
          </p:nvSpPr>
          <p:spPr>
            <a:xfrm>
              <a:off x="4240685"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7" name="Straight Connector 14"/>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9" name="Straight Connector 15"/>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10" name="Content Placeholder 9"/>
          <p:cNvSpPr>
            <a:spLocks noGrp="1"/>
          </p:cNvSpPr>
          <p:nvPr>
            <p:ph sz="quarter" idx="14"/>
          </p:nvPr>
        </p:nvSpPr>
        <p:spPr>
          <a:xfrm>
            <a:off x="4645151"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p:cNvSpPr>
            <a:spLocks noGrp="1"/>
          </p:cNvSpPr>
          <p:nvPr>
            <p:ph sz="quarter" idx="13"/>
          </p:nvPr>
        </p:nvSpPr>
        <p:spPr>
          <a:xfrm>
            <a:off x="685800"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11" name="Date Placeholder 4"/>
          <p:cNvSpPr>
            <a:spLocks noGrp="1"/>
          </p:cNvSpPr>
          <p:nvPr>
            <p:ph type="dt" sz="half" idx="15"/>
          </p:nvPr>
        </p:nvSpPr>
        <p:spPr/>
        <p:txBody>
          <a:bodyPr/>
          <a:lstStyle>
            <a:lvl1pPr>
              <a:defRPr/>
            </a:lvl1pPr>
          </a:lstStyle>
          <a:p>
            <a:pPr>
              <a:defRPr/>
            </a:pPr>
            <a:fld id="{711D3D5C-8F48-4AA3-A898-F41B9F5D46D5}" type="datetime1">
              <a:rPr lang="en-US">
                <a:solidFill>
                  <a:srgbClr val="444D26"/>
                </a:solidFill>
              </a:rPr>
              <a:pPr>
                <a:defRPr/>
              </a:pPr>
              <a:t>5/15/2018</a:t>
            </a:fld>
            <a:endParaRPr lang="en-US" dirty="0">
              <a:solidFill>
                <a:srgbClr val="444D26"/>
              </a:solidFill>
            </a:endParaRPr>
          </a:p>
        </p:txBody>
      </p:sp>
      <p:sp>
        <p:nvSpPr>
          <p:cNvPr id="13" name="Footer Placeholder 5"/>
          <p:cNvSpPr>
            <a:spLocks noGrp="1"/>
          </p:cNvSpPr>
          <p:nvPr>
            <p:ph type="ftr" sz="quarter" idx="16"/>
          </p:nvPr>
        </p:nvSpPr>
        <p:spPr/>
        <p:txBody>
          <a:bodyPr/>
          <a:lstStyle>
            <a:lvl1pPr>
              <a:defRPr/>
            </a:lvl1pPr>
          </a:lstStyle>
          <a:p>
            <a:pPr>
              <a:defRPr/>
            </a:pPr>
            <a:endParaRPr lang="en-US">
              <a:solidFill>
                <a:srgbClr val="444D26"/>
              </a:solidFill>
            </a:endParaRPr>
          </a:p>
        </p:txBody>
      </p:sp>
      <p:sp>
        <p:nvSpPr>
          <p:cNvPr id="14" name="Slide Number Placeholder 6"/>
          <p:cNvSpPr>
            <a:spLocks noGrp="1"/>
          </p:cNvSpPr>
          <p:nvPr>
            <p:ph type="sldNum" sz="quarter" idx="17"/>
          </p:nvPr>
        </p:nvSpPr>
        <p:spPr/>
        <p:txBody>
          <a:bodyPr/>
          <a:lstStyle>
            <a:lvl1pPr>
              <a:defRPr/>
            </a:lvl1pPr>
          </a:lstStyle>
          <a:p>
            <a:pPr>
              <a:defRPr/>
            </a:pPr>
            <a:fld id="{5AD05BE7-08A6-472D-9544-51AA21D37409}"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9025519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grpSp>
        <p:nvGrpSpPr>
          <p:cNvPr id="7" name="Group 13"/>
          <p:cNvGrpSpPr>
            <a:grpSpLocks/>
          </p:cNvGrpSpPr>
          <p:nvPr/>
        </p:nvGrpSpPr>
        <p:grpSpPr bwMode="auto">
          <a:xfrm>
            <a:off x="1172774" y="1392240"/>
            <a:ext cx="6779419" cy="923330"/>
            <a:chOff x="1172584" y="1381459"/>
            <a:chExt cx="6779110" cy="922735"/>
          </a:xfrm>
        </p:grpSpPr>
        <p:sp>
          <p:nvSpPr>
            <p:cNvPr id="8" name="TextBox 15"/>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9" name="Straight Connector 16"/>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0" name="Straight Connector 17"/>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11" name="Date Placeholder 6"/>
          <p:cNvSpPr>
            <a:spLocks noGrp="1"/>
          </p:cNvSpPr>
          <p:nvPr>
            <p:ph type="dt" sz="half" idx="10"/>
          </p:nvPr>
        </p:nvSpPr>
        <p:spPr/>
        <p:txBody>
          <a:bodyPr/>
          <a:lstStyle>
            <a:lvl1pPr>
              <a:defRPr/>
            </a:lvl1pPr>
          </a:lstStyle>
          <a:p>
            <a:pPr>
              <a:defRPr/>
            </a:pPr>
            <a:fld id="{75AE50B3-BF1D-4E04-B6B2-8164383AFECD}" type="datetime1">
              <a:rPr lang="en-US">
                <a:solidFill>
                  <a:srgbClr val="444D26"/>
                </a:solidFill>
              </a:rPr>
              <a:pPr>
                <a:defRPr/>
              </a:pPr>
              <a:t>5/15/2018</a:t>
            </a:fld>
            <a:endParaRPr lang="en-US" dirty="0">
              <a:solidFill>
                <a:srgbClr val="444D26"/>
              </a:solidFill>
            </a:endParaRPr>
          </a:p>
        </p:txBody>
      </p:sp>
      <p:sp>
        <p:nvSpPr>
          <p:cNvPr id="12" name="Footer Placeholder 7"/>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3" name="Slide Number Placeholder 8"/>
          <p:cNvSpPr>
            <a:spLocks noGrp="1"/>
          </p:cNvSpPr>
          <p:nvPr>
            <p:ph type="sldNum" sz="quarter" idx="12"/>
          </p:nvPr>
        </p:nvSpPr>
        <p:spPr/>
        <p:txBody>
          <a:bodyPr/>
          <a:lstStyle>
            <a:lvl1pPr>
              <a:defRPr/>
            </a:lvl1pPr>
          </a:lstStyle>
          <a:p>
            <a:pPr>
              <a:defRPr/>
            </a:pPr>
            <a:fld id="{0B74835B-F78D-4DAE-9735-64EF9138710D}"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405699056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3" name="Group 9"/>
          <p:cNvGrpSpPr>
            <a:grpSpLocks/>
          </p:cNvGrpSpPr>
          <p:nvPr/>
        </p:nvGrpSpPr>
        <p:grpSpPr bwMode="auto">
          <a:xfrm>
            <a:off x="1172774" y="1392240"/>
            <a:ext cx="6779419" cy="923330"/>
            <a:chOff x="1172584" y="1381459"/>
            <a:chExt cx="6779110" cy="922735"/>
          </a:xfrm>
        </p:grpSpPr>
        <p:sp>
          <p:nvSpPr>
            <p:cNvPr id="4" name="TextBox 13"/>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5" name="Straight Connector 14"/>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6" name="Straight Connector 15"/>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lvl1pPr>
              <a:defRPr/>
            </a:lvl1pPr>
          </a:lstStyle>
          <a:p>
            <a:pPr>
              <a:defRPr/>
            </a:pPr>
            <a:fld id="{2309591C-49CF-4236-86D0-7779F390C414}" type="datetime1">
              <a:rPr lang="en-US">
                <a:solidFill>
                  <a:srgbClr val="444D26"/>
                </a:solidFill>
              </a:rPr>
              <a:pPr>
                <a:defRPr/>
              </a:pPr>
              <a:t>5/15/2018</a:t>
            </a:fld>
            <a:endParaRPr lang="en-US" dirty="0">
              <a:solidFill>
                <a:srgbClr val="444D26"/>
              </a:solidFill>
            </a:endParaRPr>
          </a:p>
        </p:txBody>
      </p:sp>
      <p:sp>
        <p:nvSpPr>
          <p:cNvPr id="8" name="Footer Placeholder 3"/>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9" name="Slide Number Placeholder 4"/>
          <p:cNvSpPr>
            <a:spLocks noGrp="1"/>
          </p:cNvSpPr>
          <p:nvPr>
            <p:ph type="sldNum" sz="quarter" idx="12"/>
          </p:nvPr>
        </p:nvSpPr>
        <p:spPr/>
        <p:txBody>
          <a:bodyPr/>
          <a:lstStyle>
            <a:lvl1pPr>
              <a:defRPr/>
            </a:lvl1pPr>
          </a:lstStyle>
          <a:p>
            <a:pPr>
              <a:defRPr/>
            </a:pPr>
            <a:fld id="{B5FF355E-92AB-4444-AE2A-9ABAC0D1141F}"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135643565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99A29A4B-1F65-4769-877F-A113523C544F}" type="datetime1">
              <a:rPr lang="en-US">
                <a:solidFill>
                  <a:srgbClr val="444D26"/>
                </a:solidFill>
              </a:rPr>
              <a:pPr>
                <a:defRPr/>
              </a:pPr>
              <a:t>5/15/2018</a:t>
            </a:fld>
            <a:endParaRPr lang="en-US" dirty="0">
              <a:solidFill>
                <a:srgbClr val="444D26"/>
              </a:solidFill>
            </a:endParaRPr>
          </a:p>
        </p:txBody>
      </p:sp>
      <p:sp>
        <p:nvSpPr>
          <p:cNvPr id="3" name="Footer Placeholder 2"/>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4" name="Slide Number Placeholder 3"/>
          <p:cNvSpPr>
            <a:spLocks noGrp="1"/>
          </p:cNvSpPr>
          <p:nvPr>
            <p:ph type="sldNum" sz="quarter" idx="12"/>
          </p:nvPr>
        </p:nvSpPr>
        <p:spPr/>
        <p:txBody>
          <a:bodyPr/>
          <a:lstStyle>
            <a:lvl1pPr>
              <a:defRPr/>
            </a:lvl1pPr>
          </a:lstStyle>
          <a:p>
            <a:pPr>
              <a:defRPr/>
            </a:pPr>
            <a:fld id="{9A331988-6475-4F87-8344-299198EB7E49}"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0910482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010" y="559416"/>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34588" y="3603830"/>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5034588" y="1678213"/>
            <a:ext cx="3422483" cy="1886921"/>
          </a:xfrm>
        </p:spPr>
        <p:txBody>
          <a:bodyPr anchor="b"/>
          <a:lstStyle>
            <a:lvl1pPr algn="l">
              <a:defRPr sz="2800" b="0"/>
            </a:lvl1pPr>
          </a:lstStyle>
          <a:p>
            <a:r>
              <a:rPr lang="en-US"/>
              <a:t>Click to edit Master title style</a:t>
            </a:r>
          </a:p>
        </p:txBody>
      </p:sp>
      <p:sp>
        <p:nvSpPr>
          <p:cNvPr id="5" name="Date Placeholder 4"/>
          <p:cNvSpPr>
            <a:spLocks noGrp="1"/>
          </p:cNvSpPr>
          <p:nvPr>
            <p:ph type="dt" sz="half" idx="10"/>
          </p:nvPr>
        </p:nvSpPr>
        <p:spPr/>
        <p:txBody>
          <a:bodyPr/>
          <a:lstStyle>
            <a:lvl1pPr>
              <a:defRPr/>
            </a:lvl1pPr>
          </a:lstStyle>
          <a:p>
            <a:pPr>
              <a:defRPr/>
            </a:pPr>
            <a:fld id="{5C2FE393-3CD3-498B-97E7-198CB90B8C71}" type="datetime1">
              <a:rPr lang="en-US">
                <a:solidFill>
                  <a:srgbClr val="444D26"/>
                </a:solidFill>
              </a:rPr>
              <a:pPr>
                <a:defRPr/>
              </a:pPr>
              <a:t>5/15/2018</a:t>
            </a:fld>
            <a:endParaRPr lang="en-US" dirty="0">
              <a:solidFill>
                <a:srgbClr val="444D26"/>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7" name="Slide Number Placeholder 6"/>
          <p:cNvSpPr>
            <a:spLocks noGrp="1"/>
          </p:cNvSpPr>
          <p:nvPr>
            <p:ph type="sldNum" sz="quarter" idx="12"/>
          </p:nvPr>
        </p:nvSpPr>
        <p:spPr/>
        <p:txBody>
          <a:bodyPr/>
          <a:lstStyle>
            <a:lvl1pPr>
              <a:defRPr/>
            </a:lvl1pPr>
          </a:lstStyle>
          <a:p>
            <a:pPr>
              <a:defRPr/>
            </a:pPr>
            <a:fld id="{FCCF8E61-7B81-4664-9DF5-ABD9963E50BD}"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115491830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40000">
            <a:off x="2183794"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88491"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677732" y="4668836"/>
            <a:ext cx="7767021" cy="644729"/>
          </a:xfrm>
        </p:spPr>
        <p:txBody>
          <a:bodyPr anchor="b"/>
          <a:lstStyle>
            <a:lvl1pPr algn="ctr">
              <a:defRPr sz="2800" b="0"/>
            </a:lvl1pPr>
          </a:lstStyle>
          <a:p>
            <a:r>
              <a:rPr lang="en-US"/>
              <a:t>Click to edit Master title style</a:t>
            </a:r>
          </a:p>
        </p:txBody>
      </p:sp>
      <p:sp>
        <p:nvSpPr>
          <p:cNvPr id="5" name="Date Placeholder 4"/>
          <p:cNvSpPr>
            <a:spLocks noGrp="1"/>
          </p:cNvSpPr>
          <p:nvPr>
            <p:ph type="dt" sz="half" idx="10"/>
          </p:nvPr>
        </p:nvSpPr>
        <p:spPr/>
        <p:txBody>
          <a:bodyPr/>
          <a:lstStyle>
            <a:lvl1pPr>
              <a:defRPr/>
            </a:lvl1pPr>
          </a:lstStyle>
          <a:p>
            <a:pPr>
              <a:defRPr/>
            </a:pPr>
            <a:fld id="{7A5C176F-CD43-4C4E-89DA-806914722892}" type="datetime1">
              <a:rPr lang="en-US">
                <a:solidFill>
                  <a:srgbClr val="444D26"/>
                </a:solidFill>
              </a:rPr>
              <a:pPr>
                <a:defRPr/>
              </a:pPr>
              <a:t>5/15/2018</a:t>
            </a:fld>
            <a:endParaRPr lang="en-US" dirty="0">
              <a:solidFill>
                <a:srgbClr val="444D26"/>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7" name="Slide Number Placeholder 6"/>
          <p:cNvSpPr>
            <a:spLocks noGrp="1"/>
          </p:cNvSpPr>
          <p:nvPr>
            <p:ph type="sldNum" sz="quarter" idx="12"/>
          </p:nvPr>
        </p:nvSpPr>
        <p:spPr/>
        <p:txBody>
          <a:bodyPr/>
          <a:lstStyle>
            <a:lvl1pPr>
              <a:defRPr/>
            </a:lvl1pPr>
          </a:lstStyle>
          <a:p>
            <a:pPr>
              <a:defRPr/>
            </a:pPr>
            <a:fld id="{B6BF0137-DED9-436F-8764-783E7303C0B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44407965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grpSp>
        <p:nvGrpSpPr>
          <p:cNvPr id="4" name="Group 10"/>
          <p:cNvGrpSpPr>
            <a:grpSpLocks/>
          </p:cNvGrpSpPr>
          <p:nvPr/>
        </p:nvGrpSpPr>
        <p:grpSpPr bwMode="auto">
          <a:xfrm>
            <a:off x="1172774" y="1392240"/>
            <a:ext cx="6779419" cy="923330"/>
            <a:chOff x="1172584" y="1381459"/>
            <a:chExt cx="6779110" cy="922735"/>
          </a:xfrm>
        </p:grpSpPr>
        <p:sp>
          <p:nvSpPr>
            <p:cNvPr id="5" name="TextBox 14"/>
            <p:cNvSpPr txBox="1"/>
            <p:nvPr/>
          </p:nvSpPr>
          <p:spPr>
            <a:xfrm>
              <a:off x="4146630"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5"/>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6"/>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8" name="Date Placeholder 3"/>
          <p:cNvSpPr>
            <a:spLocks noGrp="1"/>
          </p:cNvSpPr>
          <p:nvPr>
            <p:ph type="dt" sz="half" idx="10"/>
          </p:nvPr>
        </p:nvSpPr>
        <p:spPr/>
        <p:txBody>
          <a:bodyPr/>
          <a:lstStyle>
            <a:lvl1pPr>
              <a:defRPr/>
            </a:lvl1pPr>
          </a:lstStyle>
          <a:p>
            <a:pPr>
              <a:defRPr/>
            </a:pPr>
            <a:fld id="{977D3DDE-6824-4E4C-90BC-D305DE3CAE5E}"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C6121E73-7A61-404D-94CF-813FD519E2F7}"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56106635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4" name="Group 10"/>
          <p:cNvGrpSpPr>
            <a:grpSpLocks/>
          </p:cNvGrpSpPr>
          <p:nvPr/>
        </p:nvGrpSpPr>
        <p:grpSpPr bwMode="auto">
          <a:xfrm rot="5400000">
            <a:off x="3886786" y="2892731"/>
            <a:ext cx="5524500" cy="923330"/>
            <a:chOff x="1815339" y="1380978"/>
            <a:chExt cx="5523744" cy="924321"/>
          </a:xfrm>
        </p:grpSpPr>
        <p:sp>
          <p:nvSpPr>
            <p:cNvPr id="5" name="TextBox 11"/>
            <p:cNvSpPr txBox="1"/>
            <p:nvPr/>
          </p:nvSpPr>
          <p:spPr>
            <a:xfrm>
              <a:off x="4224395" y="1380978"/>
              <a:ext cx="877043" cy="924321"/>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2"/>
            <p:cNvCxnSpPr/>
            <p:nvPr/>
          </p:nvCxnSpPr>
          <p:spPr>
            <a:xfrm flipH="1" flipV="1">
              <a:off x="1815339" y="1923577"/>
              <a:ext cx="2468224" cy="2384"/>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3"/>
            <p:cNvCxnSpPr/>
            <p:nvPr/>
          </p:nvCxnSpPr>
          <p:spPr>
            <a:xfrm rot="16200000" flipH="1" flipV="1">
              <a:off x="6164494" y="751371"/>
              <a:ext cx="0" cy="234917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Vertical Text Placeholder 2"/>
          <p:cNvSpPr>
            <a:spLocks noGrp="1"/>
          </p:cNvSpPr>
          <p:nvPr>
            <p:ph type="body" orient="vert" idx="1"/>
          </p:nvPr>
        </p:nvSpPr>
        <p:spPr>
          <a:xfrm>
            <a:off x="688497" y="849872"/>
            <a:ext cx="5507917" cy="50238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Vertical Title 1"/>
          <p:cNvSpPr>
            <a:spLocks noGrp="1"/>
          </p:cNvSpPr>
          <p:nvPr>
            <p:ph type="title" orient="vert"/>
          </p:nvPr>
        </p:nvSpPr>
        <p:spPr>
          <a:xfrm>
            <a:off x="6766569" y="559416"/>
            <a:ext cx="1678193" cy="5566765"/>
          </a:xfrm>
        </p:spPr>
        <p:txBody>
          <a:bodyPr vert="eaVert"/>
          <a:lstStyle/>
          <a:p>
            <a:r>
              <a:rPr lang="en-US"/>
              <a:t>Click to edit Master title style</a:t>
            </a:r>
            <a:endParaRPr lang="en-US" dirty="0"/>
          </a:p>
        </p:txBody>
      </p:sp>
      <p:sp>
        <p:nvSpPr>
          <p:cNvPr id="8" name="Date Placeholder 3"/>
          <p:cNvSpPr>
            <a:spLocks noGrp="1"/>
          </p:cNvSpPr>
          <p:nvPr>
            <p:ph type="dt" sz="half" idx="10"/>
          </p:nvPr>
        </p:nvSpPr>
        <p:spPr/>
        <p:txBody>
          <a:bodyPr/>
          <a:lstStyle>
            <a:lvl1pPr>
              <a:defRPr/>
            </a:lvl1pPr>
          </a:lstStyle>
          <a:p>
            <a:pPr>
              <a:defRPr/>
            </a:pPr>
            <a:fld id="{3A9AE1C0-DBC2-4A35-8C0C-EDDB80A2F1A1}"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F6B49125-CA4A-476A-90AD-1F57C1E3BC9C}"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176361904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CoverOverlay.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 name="Group 7"/>
          <p:cNvGrpSpPr/>
          <p:nvPr/>
        </p:nvGrpSpPr>
        <p:grpSpPr>
          <a:xfrm>
            <a:off x="1194102" y="2887530"/>
            <a:ext cx="6779110" cy="923330"/>
            <a:chOff x="1172584" y="1381459"/>
            <a:chExt cx="6779110" cy="923330"/>
          </a:xfrm>
          <a:effectLst>
            <a:outerShdw blurRad="38100" dist="12700" dir="16200000" rotWithShape="0">
              <a:prstClr val="black">
                <a:alpha val="30000"/>
              </a:prstClr>
            </a:outerShdw>
          </a:effectLst>
        </p:grpSpPr>
        <p:sp>
          <p:nvSpPr>
            <p:cNvPr id="6" name="TextBox 8"/>
            <p:cNvSpPr txBox="1"/>
            <p:nvPr/>
          </p:nvSpPr>
          <p:spPr>
            <a:xfrm>
              <a:off x="4226482" y="1381459"/>
              <a:ext cx="877163" cy="923330"/>
            </a:xfrm>
            <a:prstGeom prst="rect">
              <a:avLst/>
            </a:prstGeom>
            <a:noFill/>
          </p:spPr>
          <p:txBody>
            <a:bodyPr wrap="none">
              <a:spAutoFit/>
            </a:bodyPr>
            <a:lstStyle/>
            <a:p>
              <a:pPr>
                <a:defRPr/>
              </a:pPr>
              <a:r>
                <a:rPr lang="en-US" sz="5400" dirty="0">
                  <a:ln w="3175">
                    <a:solidFill>
                      <a:srgbClr val="444D26">
                        <a:alpha val="60000"/>
                      </a:srgbClr>
                    </a:solidFill>
                  </a:ln>
                  <a:solidFill>
                    <a:srgbClr val="444D26">
                      <a:lumMod val="90000"/>
                    </a:srgbClr>
                  </a:solidFill>
                  <a:effectLst>
                    <a:outerShdw blurRad="34925" dist="12700" dir="14400000" algn="ctr" rotWithShape="0">
                      <a:srgbClr val="000000">
                        <a:alpha val="21000"/>
                      </a:srgbClr>
                    </a:outerShdw>
                  </a:effectLst>
                  <a:latin typeface="Wingdings" pitchFamily="2" charset="2"/>
                  <a:cs typeface="Arial" charset="0"/>
                </a:rPr>
                <a:t></a:t>
              </a:r>
            </a:p>
          </p:txBody>
        </p:sp>
        <p:cxnSp>
          <p:nvCxnSpPr>
            <p:cNvPr id="7"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a:t>Click to edit Master title style</a:t>
            </a:r>
            <a:endParaRPr lang="en-US" dirty="0"/>
          </a:p>
        </p:txBody>
      </p:sp>
      <p:sp>
        <p:nvSpPr>
          <p:cNvPr id="9" name="Date Placeholder 3"/>
          <p:cNvSpPr>
            <a:spLocks noGrp="1"/>
          </p:cNvSpPr>
          <p:nvPr>
            <p:ph type="dt" sz="half" idx="10"/>
          </p:nvPr>
        </p:nvSpPr>
        <p:spPr/>
        <p:txBody>
          <a:bodyPr/>
          <a:lstStyle>
            <a:lvl1pPr>
              <a:defRPr smtClean="0">
                <a:solidFill>
                  <a:schemeClr val="tx2"/>
                </a:solidFill>
              </a:defRPr>
            </a:lvl1pPr>
          </a:lstStyle>
          <a:p>
            <a:pPr>
              <a:defRPr/>
            </a:pPr>
            <a:fld id="{C7B32078-8D0A-45CB-8C50-FCF8FD3FCA47}" type="datetime1">
              <a:rPr lang="en-US">
                <a:solidFill>
                  <a:srgbClr val="444D26"/>
                </a:solidFill>
              </a:rPr>
              <a:pPr>
                <a:defRPr/>
              </a:pPr>
              <a:t>5/15/2018</a:t>
            </a:fld>
            <a:endParaRPr lang="en-US" dirty="0">
              <a:solidFill>
                <a:srgbClr val="444D26"/>
              </a:solidFill>
            </a:endParaRPr>
          </a:p>
        </p:txBody>
      </p:sp>
      <p:sp>
        <p:nvSpPr>
          <p:cNvPr id="10" name="Footer Placeholder 4"/>
          <p:cNvSpPr>
            <a:spLocks noGrp="1"/>
          </p:cNvSpPr>
          <p:nvPr>
            <p:ph type="ftr" sz="quarter" idx="11"/>
          </p:nvPr>
        </p:nvSpPr>
        <p:spPr/>
        <p:txBody>
          <a:bodyPr/>
          <a:lstStyle>
            <a:lvl1pPr>
              <a:defRPr dirty="0">
                <a:solidFill>
                  <a:schemeClr val="tx2"/>
                </a:solidFill>
              </a:defRPr>
            </a:lvl1pPr>
          </a:lstStyle>
          <a:p>
            <a:pPr>
              <a:defRPr/>
            </a:pPr>
            <a:endParaRPr lang="en-US">
              <a:solidFill>
                <a:srgbClr val="444D26"/>
              </a:solidFill>
            </a:endParaRPr>
          </a:p>
        </p:txBody>
      </p:sp>
      <p:sp>
        <p:nvSpPr>
          <p:cNvPr id="11" name="Slide Number Placeholder 5"/>
          <p:cNvSpPr>
            <a:spLocks noGrp="1"/>
          </p:cNvSpPr>
          <p:nvPr>
            <p:ph type="sldNum" sz="quarter" idx="12"/>
          </p:nvPr>
        </p:nvSpPr>
        <p:spPr/>
        <p:txBody>
          <a:bodyPr/>
          <a:lstStyle>
            <a:lvl1pPr>
              <a:defRPr smtClean="0">
                <a:solidFill>
                  <a:schemeClr val="tx2"/>
                </a:solidFill>
              </a:defRPr>
            </a:lvl1pPr>
          </a:lstStyle>
          <a:p>
            <a:pPr>
              <a:defRPr/>
            </a:pPr>
            <a:fld id="{08A772F8-A65A-4B31-8D4A-588BAC9C4F8A}"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732088711"/>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25"/>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443"/>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pSp>
        <p:nvGrpSpPr>
          <p:cNvPr id="4" name="Group 11"/>
          <p:cNvGrpSpPr>
            <a:grpSpLocks/>
          </p:cNvGrpSpPr>
          <p:nvPr/>
        </p:nvGrpSpPr>
        <p:grpSpPr bwMode="auto">
          <a:xfrm>
            <a:off x="1172770" y="1527175"/>
            <a:ext cx="6779419" cy="923330"/>
            <a:chOff x="1172584" y="1381459"/>
            <a:chExt cx="6779110" cy="924323"/>
          </a:xfrm>
        </p:grpSpPr>
        <p:sp>
          <p:nvSpPr>
            <p:cNvPr id="5" name="TextBox 12"/>
            <p:cNvSpPr txBox="1"/>
            <p:nvPr/>
          </p:nvSpPr>
          <p:spPr>
            <a:xfrm>
              <a:off x="4247828" y="1381459"/>
              <a:ext cx="877123" cy="924323"/>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3"/>
            <p:cNvCxnSpPr/>
            <p:nvPr/>
          </p:nvCxnSpPr>
          <p:spPr>
            <a:xfrm rot="10800000">
              <a:off x="1172584" y="1924968"/>
              <a:ext cx="3119295" cy="1590"/>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4"/>
            <p:cNvCxnSpPr/>
            <p:nvPr/>
          </p:nvCxnSpPr>
          <p:spPr>
            <a:xfrm rot="10800000">
              <a:off x="4832399" y="1923379"/>
              <a:ext cx="3119295" cy="1589"/>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0"/>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8" name="Date Placeholder 3"/>
          <p:cNvSpPr>
            <a:spLocks noGrp="1"/>
          </p:cNvSpPr>
          <p:nvPr>
            <p:ph type="dt" sz="half" idx="10"/>
          </p:nvPr>
        </p:nvSpPr>
        <p:spPr/>
        <p:txBody>
          <a:bodyPr/>
          <a:lstStyle>
            <a:lvl1pPr>
              <a:defRPr/>
            </a:lvl1pPr>
          </a:lstStyle>
          <a:p>
            <a:pPr>
              <a:defRPr/>
            </a:pPr>
            <a:fld id="{10E24A3A-BC1C-4721-B30E-5AB8541E1158}"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253F72A5-6C4D-41D2-85AA-C58056B7CCA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3866393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11" descr="CoverOverlay.png"/>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 name="Group 7"/>
          <p:cNvGrpSpPr>
            <a:grpSpLocks/>
          </p:cNvGrpSpPr>
          <p:nvPr/>
        </p:nvGrpSpPr>
        <p:grpSpPr bwMode="auto">
          <a:xfrm>
            <a:off x="1172770" y="2887665"/>
            <a:ext cx="6779419" cy="923330"/>
            <a:chOff x="1172584" y="1381459"/>
            <a:chExt cx="6779110" cy="922735"/>
          </a:xfrm>
        </p:grpSpPr>
        <p:sp>
          <p:nvSpPr>
            <p:cNvPr id="6" name="TextBox 8"/>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7" name="Straight Connector 9"/>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2399" y="1927207"/>
              <a:ext cx="3119295" cy="1586"/>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699248" y="3767326"/>
            <a:ext cx="7734747" cy="1500187"/>
          </a:xfrm>
        </p:spPr>
        <p:txBody>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 name="Title 1"/>
          <p:cNvSpPr>
            <a:spLocks noGrp="1"/>
          </p:cNvSpPr>
          <p:nvPr>
            <p:ph type="title"/>
          </p:nvPr>
        </p:nvSpPr>
        <p:spPr>
          <a:xfrm>
            <a:off x="690045" y="1204857"/>
            <a:ext cx="7754713" cy="1910716"/>
          </a:xfrm>
        </p:spPr>
        <p:txBody>
          <a:bodyPr anchor="b"/>
          <a:lstStyle>
            <a:lvl1pPr algn="ctr">
              <a:defRPr sz="5400" b="0" cap="none" baseline="0">
                <a:solidFill>
                  <a:schemeClr val="tx2"/>
                </a:solidFill>
              </a:defRPr>
            </a:lvl1pPr>
          </a:lstStyle>
          <a:p>
            <a:r>
              <a:rPr lang="en-US"/>
              <a:t>Click to edit Master title style</a:t>
            </a:r>
            <a:endParaRPr lang="en-US" dirty="0"/>
          </a:p>
        </p:txBody>
      </p:sp>
      <p:sp>
        <p:nvSpPr>
          <p:cNvPr id="9" name="Date Placeholder 3"/>
          <p:cNvSpPr>
            <a:spLocks noGrp="1"/>
          </p:cNvSpPr>
          <p:nvPr>
            <p:ph type="dt" sz="half" idx="10"/>
          </p:nvPr>
        </p:nvSpPr>
        <p:spPr/>
        <p:txBody>
          <a:bodyPr/>
          <a:lstStyle>
            <a:lvl1pPr>
              <a:defRPr/>
            </a:lvl1pPr>
          </a:lstStyle>
          <a:p>
            <a:pPr>
              <a:defRPr/>
            </a:pPr>
            <a:fld id="{EB588BDA-771B-463A-8BC7-39022C5E6326}" type="datetime1">
              <a:rPr lang="en-US">
                <a:solidFill>
                  <a:srgbClr val="444D26"/>
                </a:solidFill>
              </a:rPr>
              <a:pPr>
                <a:defRPr/>
              </a:pPr>
              <a:t>5/15/2018</a:t>
            </a:fld>
            <a:endParaRPr lang="en-US" dirty="0">
              <a:solidFill>
                <a:srgbClr val="444D26"/>
              </a:solidFill>
            </a:endParaRPr>
          </a:p>
        </p:txBody>
      </p:sp>
      <p:sp>
        <p:nvSpPr>
          <p:cNvPr id="10"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1" name="Slide Number Placeholder 5"/>
          <p:cNvSpPr>
            <a:spLocks noGrp="1"/>
          </p:cNvSpPr>
          <p:nvPr>
            <p:ph type="sldNum" sz="quarter" idx="12"/>
          </p:nvPr>
        </p:nvSpPr>
        <p:spPr/>
        <p:txBody>
          <a:bodyPr/>
          <a:lstStyle>
            <a:lvl1pPr>
              <a:defRPr/>
            </a:lvl1pPr>
          </a:lstStyle>
          <a:p>
            <a:pPr>
              <a:defRPr/>
            </a:pPr>
            <a:fld id="{9180F6C1-D5E5-4E78-92E4-DCA00C4DEAE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847299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pSp>
        <p:nvGrpSpPr>
          <p:cNvPr id="5" name="Group 12"/>
          <p:cNvGrpSpPr>
            <a:grpSpLocks/>
          </p:cNvGrpSpPr>
          <p:nvPr/>
        </p:nvGrpSpPr>
        <p:grpSpPr bwMode="auto">
          <a:xfrm>
            <a:off x="1172770" y="1392240"/>
            <a:ext cx="6779419" cy="923330"/>
            <a:chOff x="1172584" y="1381459"/>
            <a:chExt cx="6779110" cy="922735"/>
          </a:xfrm>
        </p:grpSpPr>
        <p:sp>
          <p:nvSpPr>
            <p:cNvPr id="6" name="TextBox 13"/>
            <p:cNvSpPr txBox="1"/>
            <p:nvPr/>
          </p:nvSpPr>
          <p:spPr>
            <a:xfrm>
              <a:off x="4240685"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7" name="Straight Connector 14"/>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9" name="Straight Connector 15"/>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10" name="Content Placeholder 9"/>
          <p:cNvSpPr>
            <a:spLocks noGrp="1"/>
          </p:cNvSpPr>
          <p:nvPr>
            <p:ph sz="quarter" idx="14"/>
          </p:nvPr>
        </p:nvSpPr>
        <p:spPr>
          <a:xfrm>
            <a:off x="4645151"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p:cNvSpPr>
            <a:spLocks noGrp="1"/>
          </p:cNvSpPr>
          <p:nvPr>
            <p:ph sz="quarter" idx="13"/>
          </p:nvPr>
        </p:nvSpPr>
        <p:spPr>
          <a:xfrm>
            <a:off x="685800" y="2240280"/>
            <a:ext cx="3803904"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11" name="Date Placeholder 4"/>
          <p:cNvSpPr>
            <a:spLocks noGrp="1"/>
          </p:cNvSpPr>
          <p:nvPr>
            <p:ph type="dt" sz="half" idx="15"/>
          </p:nvPr>
        </p:nvSpPr>
        <p:spPr/>
        <p:txBody>
          <a:bodyPr/>
          <a:lstStyle>
            <a:lvl1pPr>
              <a:defRPr/>
            </a:lvl1pPr>
          </a:lstStyle>
          <a:p>
            <a:pPr>
              <a:defRPr/>
            </a:pPr>
            <a:fld id="{711D3D5C-8F48-4AA3-A898-F41B9F5D46D5}" type="datetime1">
              <a:rPr lang="en-US">
                <a:solidFill>
                  <a:srgbClr val="444D26"/>
                </a:solidFill>
              </a:rPr>
              <a:pPr>
                <a:defRPr/>
              </a:pPr>
              <a:t>5/15/2018</a:t>
            </a:fld>
            <a:endParaRPr lang="en-US" dirty="0">
              <a:solidFill>
                <a:srgbClr val="444D26"/>
              </a:solidFill>
            </a:endParaRPr>
          </a:p>
        </p:txBody>
      </p:sp>
      <p:sp>
        <p:nvSpPr>
          <p:cNvPr id="13" name="Footer Placeholder 5"/>
          <p:cNvSpPr>
            <a:spLocks noGrp="1"/>
          </p:cNvSpPr>
          <p:nvPr>
            <p:ph type="ftr" sz="quarter" idx="16"/>
          </p:nvPr>
        </p:nvSpPr>
        <p:spPr/>
        <p:txBody>
          <a:bodyPr/>
          <a:lstStyle>
            <a:lvl1pPr>
              <a:defRPr/>
            </a:lvl1pPr>
          </a:lstStyle>
          <a:p>
            <a:pPr>
              <a:defRPr/>
            </a:pPr>
            <a:endParaRPr lang="en-US">
              <a:solidFill>
                <a:srgbClr val="444D26"/>
              </a:solidFill>
            </a:endParaRPr>
          </a:p>
        </p:txBody>
      </p:sp>
      <p:sp>
        <p:nvSpPr>
          <p:cNvPr id="14" name="Slide Number Placeholder 6"/>
          <p:cNvSpPr>
            <a:spLocks noGrp="1"/>
          </p:cNvSpPr>
          <p:nvPr>
            <p:ph type="sldNum" sz="quarter" idx="17"/>
          </p:nvPr>
        </p:nvSpPr>
        <p:spPr/>
        <p:txBody>
          <a:bodyPr/>
          <a:lstStyle>
            <a:lvl1pPr>
              <a:defRPr/>
            </a:lvl1pPr>
          </a:lstStyle>
          <a:p>
            <a:pPr>
              <a:defRPr/>
            </a:pPr>
            <a:fld id="{5AD05BE7-08A6-472D-9544-51AA21D37409}"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333138475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grpSp>
        <p:nvGrpSpPr>
          <p:cNvPr id="7" name="Group 13"/>
          <p:cNvGrpSpPr>
            <a:grpSpLocks/>
          </p:cNvGrpSpPr>
          <p:nvPr/>
        </p:nvGrpSpPr>
        <p:grpSpPr bwMode="auto">
          <a:xfrm>
            <a:off x="1172770" y="1392240"/>
            <a:ext cx="6779419" cy="923330"/>
            <a:chOff x="1172584" y="1381459"/>
            <a:chExt cx="6779110" cy="922735"/>
          </a:xfrm>
        </p:grpSpPr>
        <p:sp>
          <p:nvSpPr>
            <p:cNvPr id="8" name="TextBox 15"/>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9" name="Straight Connector 16"/>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0" name="Straight Connector 17"/>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11" name="Date Placeholder 6"/>
          <p:cNvSpPr>
            <a:spLocks noGrp="1"/>
          </p:cNvSpPr>
          <p:nvPr>
            <p:ph type="dt" sz="half" idx="10"/>
          </p:nvPr>
        </p:nvSpPr>
        <p:spPr/>
        <p:txBody>
          <a:bodyPr/>
          <a:lstStyle>
            <a:lvl1pPr>
              <a:defRPr/>
            </a:lvl1pPr>
          </a:lstStyle>
          <a:p>
            <a:pPr>
              <a:defRPr/>
            </a:pPr>
            <a:fld id="{75AE50B3-BF1D-4E04-B6B2-8164383AFECD}" type="datetime1">
              <a:rPr lang="en-US">
                <a:solidFill>
                  <a:srgbClr val="444D26"/>
                </a:solidFill>
              </a:rPr>
              <a:pPr>
                <a:defRPr/>
              </a:pPr>
              <a:t>5/15/2018</a:t>
            </a:fld>
            <a:endParaRPr lang="en-US" dirty="0">
              <a:solidFill>
                <a:srgbClr val="444D26"/>
              </a:solidFill>
            </a:endParaRPr>
          </a:p>
        </p:txBody>
      </p:sp>
      <p:sp>
        <p:nvSpPr>
          <p:cNvPr id="12" name="Footer Placeholder 7"/>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3" name="Slide Number Placeholder 8"/>
          <p:cNvSpPr>
            <a:spLocks noGrp="1"/>
          </p:cNvSpPr>
          <p:nvPr>
            <p:ph type="sldNum" sz="quarter" idx="12"/>
          </p:nvPr>
        </p:nvSpPr>
        <p:spPr/>
        <p:txBody>
          <a:bodyPr/>
          <a:lstStyle>
            <a:lvl1pPr>
              <a:defRPr/>
            </a:lvl1pPr>
          </a:lstStyle>
          <a:p>
            <a:pPr>
              <a:defRPr/>
            </a:pPr>
            <a:fld id="{0B74835B-F78D-4DAE-9735-64EF9138710D}"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174498737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3" name="Group 9"/>
          <p:cNvGrpSpPr>
            <a:grpSpLocks/>
          </p:cNvGrpSpPr>
          <p:nvPr/>
        </p:nvGrpSpPr>
        <p:grpSpPr bwMode="auto">
          <a:xfrm>
            <a:off x="1172770" y="1392240"/>
            <a:ext cx="6779419" cy="923330"/>
            <a:chOff x="1172584" y="1381459"/>
            <a:chExt cx="6779110" cy="922735"/>
          </a:xfrm>
        </p:grpSpPr>
        <p:sp>
          <p:nvSpPr>
            <p:cNvPr id="4" name="TextBox 13"/>
            <p:cNvSpPr txBox="1"/>
            <p:nvPr/>
          </p:nvSpPr>
          <p:spPr>
            <a:xfrm>
              <a:off x="4247828"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5" name="Straight Connector 14"/>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6" name="Straight Connector 15"/>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lvl1pPr>
              <a:defRPr/>
            </a:lvl1pPr>
          </a:lstStyle>
          <a:p>
            <a:pPr>
              <a:defRPr/>
            </a:pPr>
            <a:fld id="{2309591C-49CF-4236-86D0-7779F390C414}" type="datetime1">
              <a:rPr lang="en-US">
                <a:solidFill>
                  <a:srgbClr val="444D26"/>
                </a:solidFill>
              </a:rPr>
              <a:pPr>
                <a:defRPr/>
              </a:pPr>
              <a:t>5/15/2018</a:t>
            </a:fld>
            <a:endParaRPr lang="en-US" dirty="0">
              <a:solidFill>
                <a:srgbClr val="444D26"/>
              </a:solidFill>
            </a:endParaRPr>
          </a:p>
        </p:txBody>
      </p:sp>
      <p:sp>
        <p:nvSpPr>
          <p:cNvPr id="8" name="Footer Placeholder 3"/>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9" name="Slide Number Placeholder 4"/>
          <p:cNvSpPr>
            <a:spLocks noGrp="1"/>
          </p:cNvSpPr>
          <p:nvPr>
            <p:ph type="sldNum" sz="quarter" idx="12"/>
          </p:nvPr>
        </p:nvSpPr>
        <p:spPr/>
        <p:txBody>
          <a:bodyPr/>
          <a:lstStyle>
            <a:lvl1pPr>
              <a:defRPr/>
            </a:lvl1pPr>
          </a:lstStyle>
          <a:p>
            <a:pPr>
              <a:defRPr/>
            </a:pPr>
            <a:fld id="{B5FF355E-92AB-4444-AE2A-9ABAC0D1141F}"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236117229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99A29A4B-1F65-4769-877F-A113523C544F}" type="datetime1">
              <a:rPr lang="en-US">
                <a:solidFill>
                  <a:srgbClr val="444D26"/>
                </a:solidFill>
              </a:rPr>
              <a:pPr>
                <a:defRPr/>
              </a:pPr>
              <a:t>5/15/2018</a:t>
            </a:fld>
            <a:endParaRPr lang="en-US" dirty="0">
              <a:solidFill>
                <a:srgbClr val="444D26"/>
              </a:solidFill>
            </a:endParaRPr>
          </a:p>
        </p:txBody>
      </p:sp>
      <p:sp>
        <p:nvSpPr>
          <p:cNvPr id="3" name="Footer Placeholder 2"/>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4" name="Slide Number Placeholder 3"/>
          <p:cNvSpPr>
            <a:spLocks noGrp="1"/>
          </p:cNvSpPr>
          <p:nvPr>
            <p:ph type="sldNum" sz="quarter" idx="12"/>
          </p:nvPr>
        </p:nvSpPr>
        <p:spPr/>
        <p:txBody>
          <a:bodyPr/>
          <a:lstStyle>
            <a:lvl1pPr>
              <a:defRPr/>
            </a:lvl1pPr>
          </a:lstStyle>
          <a:p>
            <a:pPr>
              <a:defRPr/>
            </a:pPr>
            <a:fld id="{9A331988-6475-4F87-8344-299198EB7E49}"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80627321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006" y="55940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34584" y="360382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5034584" y="1678205"/>
            <a:ext cx="3422483" cy="1886921"/>
          </a:xfrm>
        </p:spPr>
        <p:txBody>
          <a:bodyPr anchor="b"/>
          <a:lstStyle>
            <a:lvl1pPr algn="l">
              <a:defRPr sz="2800" b="0"/>
            </a:lvl1pPr>
          </a:lstStyle>
          <a:p>
            <a:r>
              <a:rPr lang="en-US"/>
              <a:t>Click to edit Master title style</a:t>
            </a:r>
          </a:p>
        </p:txBody>
      </p:sp>
      <p:sp>
        <p:nvSpPr>
          <p:cNvPr id="5" name="Date Placeholder 4"/>
          <p:cNvSpPr>
            <a:spLocks noGrp="1"/>
          </p:cNvSpPr>
          <p:nvPr>
            <p:ph type="dt" sz="half" idx="10"/>
          </p:nvPr>
        </p:nvSpPr>
        <p:spPr/>
        <p:txBody>
          <a:bodyPr/>
          <a:lstStyle>
            <a:lvl1pPr>
              <a:defRPr/>
            </a:lvl1pPr>
          </a:lstStyle>
          <a:p>
            <a:pPr>
              <a:defRPr/>
            </a:pPr>
            <a:fld id="{5C2FE393-3CD3-498B-97E7-198CB90B8C71}" type="datetime1">
              <a:rPr lang="en-US">
                <a:solidFill>
                  <a:srgbClr val="444D26"/>
                </a:solidFill>
              </a:rPr>
              <a:pPr>
                <a:defRPr/>
              </a:pPr>
              <a:t>5/15/2018</a:t>
            </a:fld>
            <a:endParaRPr lang="en-US" dirty="0">
              <a:solidFill>
                <a:srgbClr val="444D26"/>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7" name="Slide Number Placeholder 6"/>
          <p:cNvSpPr>
            <a:spLocks noGrp="1"/>
          </p:cNvSpPr>
          <p:nvPr>
            <p:ph type="sldNum" sz="quarter" idx="12"/>
          </p:nvPr>
        </p:nvSpPr>
        <p:spPr/>
        <p:txBody>
          <a:bodyPr/>
          <a:lstStyle>
            <a:lvl1pPr>
              <a:defRPr/>
            </a:lvl1pPr>
          </a:lstStyle>
          <a:p>
            <a:pPr>
              <a:defRPr/>
            </a:pPr>
            <a:fld id="{FCCF8E61-7B81-4664-9DF5-ABD9963E50BD}"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111871071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rot="240000">
            <a:off x="2183794"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88491"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677732" y="4668828"/>
            <a:ext cx="7767021" cy="644729"/>
          </a:xfrm>
        </p:spPr>
        <p:txBody>
          <a:bodyPr anchor="b"/>
          <a:lstStyle>
            <a:lvl1pPr algn="ctr">
              <a:defRPr sz="2800" b="0"/>
            </a:lvl1pPr>
          </a:lstStyle>
          <a:p>
            <a:r>
              <a:rPr lang="en-US"/>
              <a:t>Click to edit Master title style</a:t>
            </a:r>
          </a:p>
        </p:txBody>
      </p:sp>
      <p:sp>
        <p:nvSpPr>
          <p:cNvPr id="5" name="Date Placeholder 4"/>
          <p:cNvSpPr>
            <a:spLocks noGrp="1"/>
          </p:cNvSpPr>
          <p:nvPr>
            <p:ph type="dt" sz="half" idx="10"/>
          </p:nvPr>
        </p:nvSpPr>
        <p:spPr/>
        <p:txBody>
          <a:bodyPr/>
          <a:lstStyle>
            <a:lvl1pPr>
              <a:defRPr/>
            </a:lvl1pPr>
          </a:lstStyle>
          <a:p>
            <a:pPr>
              <a:defRPr/>
            </a:pPr>
            <a:fld id="{7A5C176F-CD43-4C4E-89DA-806914722892}" type="datetime1">
              <a:rPr lang="en-US">
                <a:solidFill>
                  <a:srgbClr val="444D26"/>
                </a:solidFill>
              </a:rPr>
              <a:pPr>
                <a:defRPr/>
              </a:pPr>
              <a:t>5/15/2018</a:t>
            </a:fld>
            <a:endParaRPr lang="en-US" dirty="0">
              <a:solidFill>
                <a:srgbClr val="444D26"/>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7" name="Slide Number Placeholder 6"/>
          <p:cNvSpPr>
            <a:spLocks noGrp="1"/>
          </p:cNvSpPr>
          <p:nvPr>
            <p:ph type="sldNum" sz="quarter" idx="12"/>
          </p:nvPr>
        </p:nvSpPr>
        <p:spPr/>
        <p:txBody>
          <a:bodyPr/>
          <a:lstStyle>
            <a:lvl1pPr>
              <a:defRPr/>
            </a:lvl1pPr>
          </a:lstStyle>
          <a:p>
            <a:pPr>
              <a:defRPr/>
            </a:pPr>
            <a:fld id="{B6BF0137-DED9-436F-8764-783E7303C0B2}"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426334176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grpSp>
        <p:nvGrpSpPr>
          <p:cNvPr id="4" name="Group 10"/>
          <p:cNvGrpSpPr>
            <a:grpSpLocks/>
          </p:cNvGrpSpPr>
          <p:nvPr/>
        </p:nvGrpSpPr>
        <p:grpSpPr bwMode="auto">
          <a:xfrm>
            <a:off x="1172770" y="1392240"/>
            <a:ext cx="6779419" cy="923330"/>
            <a:chOff x="1172584" y="1381459"/>
            <a:chExt cx="6779110" cy="922735"/>
          </a:xfrm>
        </p:grpSpPr>
        <p:sp>
          <p:nvSpPr>
            <p:cNvPr id="5" name="TextBox 14"/>
            <p:cNvSpPr txBox="1"/>
            <p:nvPr/>
          </p:nvSpPr>
          <p:spPr>
            <a:xfrm>
              <a:off x="4146630" y="1381459"/>
              <a:ext cx="877123" cy="922735"/>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5"/>
            <p:cNvCxnSpPr/>
            <p:nvPr/>
          </p:nvCxnSpPr>
          <p:spPr>
            <a:xfrm rot="10800000">
              <a:off x="1172584" y="1925620"/>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6"/>
            <p:cNvCxnSpPr/>
            <p:nvPr/>
          </p:nvCxnSpPr>
          <p:spPr>
            <a:xfrm rot="10800000">
              <a:off x="4832399" y="1922447"/>
              <a:ext cx="3119295"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8" name="Date Placeholder 3"/>
          <p:cNvSpPr>
            <a:spLocks noGrp="1"/>
          </p:cNvSpPr>
          <p:nvPr>
            <p:ph type="dt" sz="half" idx="10"/>
          </p:nvPr>
        </p:nvSpPr>
        <p:spPr/>
        <p:txBody>
          <a:bodyPr/>
          <a:lstStyle>
            <a:lvl1pPr>
              <a:defRPr/>
            </a:lvl1pPr>
          </a:lstStyle>
          <a:p>
            <a:pPr>
              <a:defRPr/>
            </a:pPr>
            <a:fld id="{977D3DDE-6824-4E4C-90BC-D305DE3CAE5E}"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C6121E73-7A61-404D-94CF-813FD519E2F7}"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136916807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4" name="Group 10"/>
          <p:cNvGrpSpPr>
            <a:grpSpLocks/>
          </p:cNvGrpSpPr>
          <p:nvPr/>
        </p:nvGrpSpPr>
        <p:grpSpPr bwMode="auto">
          <a:xfrm rot="5400000">
            <a:off x="3886792" y="2892727"/>
            <a:ext cx="5524500" cy="923330"/>
            <a:chOff x="1815339" y="1380970"/>
            <a:chExt cx="5523744" cy="924321"/>
          </a:xfrm>
        </p:grpSpPr>
        <p:sp>
          <p:nvSpPr>
            <p:cNvPr id="5" name="TextBox 11"/>
            <p:cNvSpPr txBox="1"/>
            <p:nvPr/>
          </p:nvSpPr>
          <p:spPr>
            <a:xfrm>
              <a:off x="4224399" y="1380970"/>
              <a:ext cx="877043" cy="924321"/>
            </a:xfrm>
            <a:prstGeom prst="rect">
              <a:avLst/>
            </a:prstGeom>
            <a:noFill/>
          </p:spPr>
          <p:txBody>
            <a:bodyPr wrap="none">
              <a:spAutoFit/>
            </a:bodyPr>
            <a:lstStyle/>
            <a:p>
              <a:pPr>
                <a:defRPr/>
              </a:pPr>
              <a:r>
                <a:rPr lang="en-US" sz="5400" dirty="0">
                  <a:solidFill>
                    <a:srgbClr val="444D26">
                      <a:lumMod val="60000"/>
                      <a:lumOff val="40000"/>
                    </a:srgbClr>
                  </a:solidFill>
                  <a:latin typeface="Wingdings" pitchFamily="2" charset="2"/>
                  <a:cs typeface="Arial" charset="0"/>
                </a:rPr>
                <a:t></a:t>
              </a:r>
            </a:p>
          </p:txBody>
        </p:sp>
        <p:cxnSp>
          <p:nvCxnSpPr>
            <p:cNvPr id="6" name="Straight Connector 12"/>
            <p:cNvCxnSpPr/>
            <p:nvPr/>
          </p:nvCxnSpPr>
          <p:spPr>
            <a:xfrm flipH="1" flipV="1">
              <a:off x="1815339" y="1923577"/>
              <a:ext cx="2468224" cy="2384"/>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3"/>
            <p:cNvCxnSpPr/>
            <p:nvPr/>
          </p:nvCxnSpPr>
          <p:spPr>
            <a:xfrm rot="16200000" flipH="1" flipV="1">
              <a:off x="6164494" y="751371"/>
              <a:ext cx="0" cy="234917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Vertical Text Placeholder 2"/>
          <p:cNvSpPr>
            <a:spLocks noGrp="1"/>
          </p:cNvSpPr>
          <p:nvPr>
            <p:ph type="body" orient="vert" idx="1"/>
          </p:nvPr>
        </p:nvSpPr>
        <p:spPr>
          <a:xfrm>
            <a:off x="688493" y="849864"/>
            <a:ext cx="5507917" cy="50238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Vertical Title 1"/>
          <p:cNvSpPr>
            <a:spLocks noGrp="1"/>
          </p:cNvSpPr>
          <p:nvPr>
            <p:ph type="title" orient="vert"/>
          </p:nvPr>
        </p:nvSpPr>
        <p:spPr>
          <a:xfrm>
            <a:off x="6766565" y="559408"/>
            <a:ext cx="1678193" cy="5566765"/>
          </a:xfrm>
        </p:spPr>
        <p:txBody>
          <a:bodyPr vert="eaVert"/>
          <a:lstStyle/>
          <a:p>
            <a:r>
              <a:rPr lang="en-US"/>
              <a:t>Click to edit Master title style</a:t>
            </a:r>
            <a:endParaRPr lang="en-US" dirty="0"/>
          </a:p>
        </p:txBody>
      </p:sp>
      <p:sp>
        <p:nvSpPr>
          <p:cNvPr id="8" name="Date Placeholder 3"/>
          <p:cNvSpPr>
            <a:spLocks noGrp="1"/>
          </p:cNvSpPr>
          <p:nvPr>
            <p:ph type="dt" sz="half" idx="10"/>
          </p:nvPr>
        </p:nvSpPr>
        <p:spPr/>
        <p:txBody>
          <a:bodyPr/>
          <a:lstStyle>
            <a:lvl1pPr>
              <a:defRPr/>
            </a:lvl1pPr>
          </a:lstStyle>
          <a:p>
            <a:pPr>
              <a:defRPr/>
            </a:pPr>
            <a:fld id="{3A9AE1C0-DBC2-4A35-8C0C-EDDB80A2F1A1}" type="datetime1">
              <a:rPr lang="en-US">
                <a:solidFill>
                  <a:srgbClr val="444D26"/>
                </a:solidFill>
              </a:rPr>
              <a:pPr>
                <a:defRPr/>
              </a:pPr>
              <a:t>5/15/2018</a:t>
            </a:fld>
            <a:endParaRPr lang="en-US" dirty="0">
              <a:solidFill>
                <a:srgbClr val="444D26"/>
              </a:solidFill>
            </a:endParaRPr>
          </a:p>
        </p:txBody>
      </p:sp>
      <p:sp>
        <p:nvSpPr>
          <p:cNvPr id="9" name="Footer Placeholder 4"/>
          <p:cNvSpPr>
            <a:spLocks noGrp="1"/>
          </p:cNvSpPr>
          <p:nvPr>
            <p:ph type="ftr" sz="quarter" idx="11"/>
          </p:nvPr>
        </p:nvSpPr>
        <p:spPr/>
        <p:txBody>
          <a:bodyPr/>
          <a:lstStyle>
            <a:lvl1pPr>
              <a:defRPr/>
            </a:lvl1pPr>
          </a:lstStyle>
          <a:p>
            <a:pPr>
              <a:defRPr/>
            </a:pPr>
            <a:endParaRPr lang="en-US">
              <a:solidFill>
                <a:srgbClr val="444D26"/>
              </a:solidFill>
            </a:endParaRPr>
          </a:p>
        </p:txBody>
      </p:sp>
      <p:sp>
        <p:nvSpPr>
          <p:cNvPr id="10" name="Slide Number Placeholder 5"/>
          <p:cNvSpPr>
            <a:spLocks noGrp="1"/>
          </p:cNvSpPr>
          <p:nvPr>
            <p:ph type="sldNum" sz="quarter" idx="12"/>
          </p:nvPr>
        </p:nvSpPr>
        <p:spPr/>
        <p:txBody>
          <a:bodyPr/>
          <a:lstStyle>
            <a:lvl1pPr>
              <a:defRPr/>
            </a:lvl1pPr>
          </a:lstStyle>
          <a:p>
            <a:pPr>
              <a:defRPr/>
            </a:pPr>
            <a:fld id="{F6B49125-CA4A-476A-90AD-1F57C1E3BC9C}" type="slidenum">
              <a:rPr lang="en-US">
                <a:solidFill>
                  <a:srgbClr val="444D26"/>
                </a:solidFill>
              </a:rPr>
              <a:pPr>
                <a:defRPr/>
              </a:pPr>
              <a:t>‹#›</a:t>
            </a:fld>
            <a:endParaRPr lang="en-US" dirty="0">
              <a:solidFill>
                <a:srgbClr val="444D26"/>
              </a:solidFill>
            </a:endParaRPr>
          </a:p>
        </p:txBody>
      </p:sp>
    </p:spTree>
    <p:extLst>
      <p:ext uri="{BB962C8B-B14F-4D97-AF65-F5344CB8AC3E}">
        <p14:creationId xmlns:p14="http://schemas.microsoft.com/office/powerpoint/2010/main" xmlns="" val="1893385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7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5/15/2018</a:t>
            </a:fld>
            <a:endParaRPr lang="en-US"/>
          </a:p>
        </p:txBody>
      </p:sp>
      <p:sp>
        <p:nvSpPr>
          <p:cNvPr id="5" name="Footer Placeholder 4"/>
          <p:cNvSpPr>
            <a:spLocks noGrp="1"/>
          </p:cNvSpPr>
          <p:nvPr>
            <p:ph type="ftr" sz="quarter" idx="3"/>
          </p:nvPr>
        </p:nvSpPr>
        <p:spPr>
          <a:xfrm>
            <a:off x="3124200" y="635637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7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7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5/15/2018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7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7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104686895"/>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EBE2E7"/>
        </a:solidFill>
        <a:effectLst/>
      </p:bgPr>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tx2">
                  <a:lumMod val="20000"/>
                  <a:lumOff val="80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4" name="Date Placeholder 3"/>
          <p:cNvSpPr>
            <a:spLocks noGrp="1"/>
          </p:cNvSpPr>
          <p:nvPr>
            <p:ph type="dt" sz="half" idx="2"/>
          </p:nvPr>
        </p:nvSpPr>
        <p:spPr>
          <a:xfrm>
            <a:off x="360760" y="6161089"/>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2"/>
                </a:solidFill>
                <a:latin typeface="+mn-lt"/>
                <a:cs typeface="+mn-cs"/>
              </a:defRPr>
            </a:lvl1pPr>
          </a:lstStyle>
          <a:p>
            <a:pPr>
              <a:defRPr/>
            </a:pPr>
            <a:fld id="{8D6477D0-2D3C-4812-A124-F15AD92F0B0B}" type="datetime1">
              <a:rPr lang="en-US">
                <a:solidFill>
                  <a:srgbClr val="444D26"/>
                </a:solidFill>
              </a:rPr>
              <a:pPr>
                <a:defRPr/>
              </a:pPr>
              <a:t>5/15/2018</a:t>
            </a:fld>
            <a:endParaRPr lang="en-US" dirty="0">
              <a:solidFill>
                <a:srgbClr val="444D26"/>
              </a:solidFill>
            </a:endParaRPr>
          </a:p>
        </p:txBody>
      </p:sp>
      <p:sp>
        <p:nvSpPr>
          <p:cNvPr id="5" name="Footer Placeholder 4"/>
          <p:cNvSpPr>
            <a:spLocks noGrp="1"/>
          </p:cNvSpPr>
          <p:nvPr>
            <p:ph type="ftr" sz="quarter" idx="3"/>
          </p:nvPr>
        </p:nvSpPr>
        <p:spPr>
          <a:xfrm>
            <a:off x="3124200" y="6161089"/>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2"/>
                </a:solidFill>
                <a:latin typeface="+mn-lt"/>
                <a:cs typeface="+mn-cs"/>
              </a:defRPr>
            </a:lvl1pPr>
          </a:lstStyle>
          <a:p>
            <a:pPr>
              <a:defRPr/>
            </a:pPr>
            <a:endParaRPr lang="en-US">
              <a:solidFill>
                <a:srgbClr val="444D26"/>
              </a:solidFill>
            </a:endParaRPr>
          </a:p>
        </p:txBody>
      </p:sp>
      <p:sp>
        <p:nvSpPr>
          <p:cNvPr id="6" name="Slide Number Placeholder 5"/>
          <p:cNvSpPr>
            <a:spLocks noGrp="1"/>
          </p:cNvSpPr>
          <p:nvPr>
            <p:ph type="sldNum" sz="quarter" idx="4"/>
          </p:nvPr>
        </p:nvSpPr>
        <p:spPr>
          <a:xfrm>
            <a:off x="6638925" y="6161089"/>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2"/>
                </a:solidFill>
                <a:latin typeface="+mn-lt"/>
                <a:cs typeface="+mn-cs"/>
              </a:defRPr>
            </a:lvl1pPr>
          </a:lstStyle>
          <a:p>
            <a:pPr>
              <a:defRPr/>
            </a:pPr>
            <a:fld id="{6DA6C1C1-B38E-4FA3-A5C1-90AFC41FB7A3}" type="slidenum">
              <a:rPr lang="en-US">
                <a:solidFill>
                  <a:srgbClr val="444D26"/>
                </a:solidFill>
              </a:rPr>
              <a:pPr>
                <a:defRPr/>
              </a:pPr>
              <a:t>‹#›</a:t>
            </a:fld>
            <a:endParaRPr lang="en-US" dirty="0">
              <a:solidFill>
                <a:srgbClr val="444D26"/>
              </a:solidFill>
            </a:endParaRPr>
          </a:p>
        </p:txBody>
      </p:sp>
      <p:sp>
        <p:nvSpPr>
          <p:cNvPr id="1032" name="Text Placeholder 2"/>
          <p:cNvSpPr>
            <a:spLocks noGrp="1"/>
          </p:cNvSpPr>
          <p:nvPr>
            <p:ph type="body" idx="1"/>
          </p:nvPr>
        </p:nvSpPr>
        <p:spPr bwMode="auto">
          <a:xfrm>
            <a:off x="698898" y="2247901"/>
            <a:ext cx="7746206" cy="387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3" name="Title Placeholder 1"/>
          <p:cNvSpPr>
            <a:spLocks noGrp="1"/>
          </p:cNvSpPr>
          <p:nvPr>
            <p:ph type="title"/>
          </p:nvPr>
        </p:nvSpPr>
        <p:spPr bwMode="auto">
          <a:xfrm>
            <a:off x="688182" y="304800"/>
            <a:ext cx="7756922"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extLst>
      <p:ext uri="{BB962C8B-B14F-4D97-AF65-F5344CB8AC3E}">
        <p14:creationId xmlns:p14="http://schemas.microsoft.com/office/powerpoint/2010/main" xmlns="" val="539935447"/>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ctr" rtl="0" fontAlgn="base">
        <a:spcBef>
          <a:spcPct val="0"/>
        </a:spcBef>
        <a:spcAft>
          <a:spcPct val="0"/>
        </a:spcAft>
        <a:defRPr sz="4000" kern="1200">
          <a:solidFill>
            <a:schemeClr val="tx2"/>
          </a:solidFill>
          <a:latin typeface="+mj-lt"/>
          <a:ea typeface="+mj-ea"/>
          <a:cs typeface="+mj-cs"/>
        </a:defRPr>
      </a:lvl1pPr>
      <a:lvl2pPr algn="ctr" rtl="0" fontAlgn="base">
        <a:spcBef>
          <a:spcPct val="0"/>
        </a:spcBef>
        <a:spcAft>
          <a:spcPct val="0"/>
        </a:spcAft>
        <a:defRPr sz="4000">
          <a:solidFill>
            <a:schemeClr val="tx2"/>
          </a:solidFill>
          <a:latin typeface="Cambria" pitchFamily="18" charset="0"/>
        </a:defRPr>
      </a:lvl2pPr>
      <a:lvl3pPr algn="ctr" rtl="0" fontAlgn="base">
        <a:spcBef>
          <a:spcPct val="0"/>
        </a:spcBef>
        <a:spcAft>
          <a:spcPct val="0"/>
        </a:spcAft>
        <a:defRPr sz="4000">
          <a:solidFill>
            <a:schemeClr val="tx2"/>
          </a:solidFill>
          <a:latin typeface="Cambria" pitchFamily="18" charset="0"/>
        </a:defRPr>
      </a:lvl3pPr>
      <a:lvl4pPr algn="ctr" rtl="0" fontAlgn="base">
        <a:spcBef>
          <a:spcPct val="0"/>
        </a:spcBef>
        <a:spcAft>
          <a:spcPct val="0"/>
        </a:spcAft>
        <a:defRPr sz="4000">
          <a:solidFill>
            <a:schemeClr val="tx2"/>
          </a:solidFill>
          <a:latin typeface="Cambria" pitchFamily="18" charset="0"/>
        </a:defRPr>
      </a:lvl4pPr>
      <a:lvl5pPr algn="ctr" rtl="0" fontAlgn="base">
        <a:spcBef>
          <a:spcPct val="0"/>
        </a:spcBef>
        <a:spcAft>
          <a:spcPct val="0"/>
        </a:spcAft>
        <a:defRPr sz="4000">
          <a:solidFill>
            <a:schemeClr val="tx2"/>
          </a:solidFill>
          <a:latin typeface="Cambr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125" indent="-365125" algn="l" rtl="0" fontAlgn="base">
        <a:spcBef>
          <a:spcPct val="20000"/>
        </a:spcBef>
        <a:spcAft>
          <a:spcPct val="0"/>
        </a:spcAft>
        <a:buClr>
          <a:schemeClr val="accent1"/>
        </a:buClr>
        <a:buFont typeface="Wingdings" pitchFamily="2" charset="2"/>
        <a:buChar char=""/>
        <a:defRPr sz="2400" kern="1200">
          <a:solidFill>
            <a:srgbClr val="262626"/>
          </a:solidFill>
          <a:latin typeface="+mn-lt"/>
          <a:ea typeface="+mn-ea"/>
          <a:cs typeface="+mn-cs"/>
        </a:defRPr>
      </a:lvl1pPr>
      <a:lvl2pPr marL="776288" indent="-365125" algn="l" rtl="0" fontAlgn="base">
        <a:spcBef>
          <a:spcPct val="20000"/>
        </a:spcBef>
        <a:spcAft>
          <a:spcPct val="0"/>
        </a:spcAft>
        <a:buClr>
          <a:schemeClr val="accent1"/>
        </a:buClr>
        <a:buFont typeface="Wingdings" pitchFamily="2" charset="2"/>
        <a:buChar char=""/>
        <a:defRPr sz="2200" kern="1200">
          <a:solidFill>
            <a:srgbClr val="262626"/>
          </a:solidFill>
          <a:latin typeface="+mn-lt"/>
          <a:ea typeface="+mn-ea"/>
          <a:cs typeface="+mn-cs"/>
        </a:defRPr>
      </a:lvl2pPr>
      <a:lvl3pPr marL="1143000" indent="-365125" algn="l" rtl="0" fontAlgn="base">
        <a:spcBef>
          <a:spcPct val="20000"/>
        </a:spcBef>
        <a:spcAft>
          <a:spcPct val="0"/>
        </a:spcAft>
        <a:buClr>
          <a:schemeClr val="accent1"/>
        </a:buClr>
        <a:buFont typeface="Wingdings" pitchFamily="2" charset="2"/>
        <a:buChar char=""/>
        <a:defRPr sz="2000" kern="1200">
          <a:solidFill>
            <a:srgbClr val="262626"/>
          </a:solidFill>
          <a:latin typeface="+mn-lt"/>
          <a:ea typeface="+mn-ea"/>
          <a:cs typeface="+mn-cs"/>
        </a:defRPr>
      </a:lvl3pPr>
      <a:lvl4pPr marL="1508125" indent="-319088" algn="l" rtl="0" fontAlgn="base">
        <a:spcBef>
          <a:spcPct val="20000"/>
        </a:spcBef>
        <a:spcAft>
          <a:spcPct val="0"/>
        </a:spcAft>
        <a:buClr>
          <a:schemeClr val="accent1"/>
        </a:buClr>
        <a:buFont typeface="Wingdings" pitchFamily="2" charset="2"/>
        <a:buChar char=""/>
        <a:defRPr kern="1200">
          <a:solidFill>
            <a:srgbClr val="262626"/>
          </a:solidFill>
          <a:latin typeface="+mn-lt"/>
          <a:ea typeface="+mn-ea"/>
          <a:cs typeface="+mn-cs"/>
        </a:defRPr>
      </a:lvl4pPr>
      <a:lvl5pPr marL="1828800" indent="-319088" algn="l" rtl="0" fontAlgn="base">
        <a:spcBef>
          <a:spcPct val="20000"/>
        </a:spcBef>
        <a:spcAft>
          <a:spcPct val="0"/>
        </a:spcAft>
        <a:buClr>
          <a:schemeClr val="accent1"/>
        </a:buClr>
        <a:buFont typeface="Wingdings" pitchFamily="2" charset="2"/>
        <a:buChar char=""/>
        <a:defRPr sz="1600" kern="1200">
          <a:solidFill>
            <a:srgbClr val="262626"/>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a:fld id="{F0042FC5-6BD2-49C7-8E4B-AC3D58FB09FE}" type="datetimeFigureOut">
              <a:rPr lang="ar-SA" smtClean="0">
                <a:solidFill>
                  <a:prstClr val="black">
                    <a:tint val="75000"/>
                  </a:prstClr>
                </a:solidFill>
              </a:rPr>
              <a:pPr rtl="1"/>
              <a:t>01/09/1439</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a:fld id="{54C34C62-9050-43CE-894D-B450B530530C}" type="slidenum">
              <a:rPr lang="ar-SA" smtClean="0">
                <a:solidFill>
                  <a:prstClr val="black">
                    <a:tint val="75000"/>
                  </a:prstClr>
                </a:solidFill>
              </a:rPr>
              <a:pPr rtl="1"/>
              <a:t>‹#›</a:t>
            </a:fld>
            <a:endParaRPr lang="ar-SA">
              <a:solidFill>
                <a:prstClr val="black">
                  <a:tint val="75000"/>
                </a:prstClr>
              </a:solidFill>
            </a:endParaRPr>
          </a:p>
        </p:txBody>
      </p:sp>
    </p:spTree>
    <p:extLst>
      <p:ext uri="{BB962C8B-B14F-4D97-AF65-F5344CB8AC3E}">
        <p14:creationId xmlns:p14="http://schemas.microsoft.com/office/powerpoint/2010/main" xmlns="" val="3819637788"/>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5" y="-815920"/>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30" y="21116"/>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900"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84" y="-52"/>
            <a:ext cx="8131127" cy="685805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9"/>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73"/>
            <a:ext cx="2133600" cy="476251"/>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5/15/2018</a:t>
            </a:fld>
            <a:endParaRPr lang="en-US"/>
          </a:p>
        </p:txBody>
      </p:sp>
      <p:sp>
        <p:nvSpPr>
          <p:cNvPr id="10" name="Footer Placeholder 9"/>
          <p:cNvSpPr>
            <a:spLocks noGrp="1"/>
          </p:cNvSpPr>
          <p:nvPr>
            <p:ph type="ftr" sz="quarter" idx="3"/>
          </p:nvPr>
        </p:nvSpPr>
        <p:spPr>
          <a:xfrm>
            <a:off x="5715000" y="6305573"/>
            <a:ext cx="2895600" cy="476251"/>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73"/>
            <a:ext cx="457200" cy="476251"/>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2"/>
            <a:ext cx="73152" cy="685805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9"/>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5/15/2018</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1"/>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5" y="-815920"/>
            <a:ext cx="1638887" cy="1638888"/>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8" name="Oval 7"/>
          <p:cNvSpPr/>
          <p:nvPr/>
        </p:nvSpPr>
        <p:spPr>
          <a:xfrm>
            <a:off x="168820" y="21116"/>
            <a:ext cx="1702190"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11" name="Donut 10"/>
          <p:cNvSpPr/>
          <p:nvPr/>
        </p:nvSpPr>
        <p:spPr>
          <a:xfrm rot="2315675">
            <a:off x="182900" y="1055182"/>
            <a:ext cx="1125717" cy="1102625"/>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12" name="Rectangle 11"/>
          <p:cNvSpPr/>
          <p:nvPr/>
        </p:nvSpPr>
        <p:spPr>
          <a:xfrm>
            <a:off x="1012884" y="-52"/>
            <a:ext cx="8131127" cy="685805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5" name="Title Placeholder 4"/>
          <p:cNvSpPr>
            <a:spLocks noGrp="1"/>
          </p:cNvSpPr>
          <p:nvPr>
            <p:ph type="title"/>
          </p:nvPr>
        </p:nvSpPr>
        <p:spPr>
          <a:xfrm>
            <a:off x="1435608" y="274639"/>
            <a:ext cx="7498080" cy="1143000"/>
          </a:xfrm>
          <a:prstGeom prst="rect">
            <a:avLst/>
          </a:prstGeom>
        </p:spPr>
        <p:txBody>
          <a:bodyPr lIns="87898" tIns="43948" rIns="87898" bIns="43948"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lIns="87898" tIns="43948" rIns="87898" bIns="43948">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28" y="6305577"/>
            <a:ext cx="2133599" cy="476251"/>
          </a:xfrm>
          <a:prstGeom prst="rect">
            <a:avLst/>
          </a:prstGeom>
        </p:spPr>
        <p:txBody>
          <a:bodyPr lIns="87898" tIns="43948" rIns="87898" bIns="43948" anchor="b"/>
          <a:lstStyle>
            <a:lvl1pPr algn="r" eaLnBrk="1" latinLnBrk="0" hangingPunct="1">
              <a:defRPr kumimoji="0" sz="1300">
                <a:solidFill>
                  <a:schemeClr val="bg2">
                    <a:shade val="50000"/>
                    <a:satMod val="200000"/>
                  </a:schemeClr>
                </a:solidFill>
              </a:defRPr>
            </a:lvl1pPr>
            <a:extLst/>
          </a:lstStyle>
          <a:p>
            <a:pPr defTabSz="878969"/>
            <a:fld id="{1D8BD707-D9CF-40AE-B4C6-C98DA3205C09}" type="datetimeFigureOut">
              <a:rPr lang="en-US" smtClean="0">
                <a:solidFill>
                  <a:srgbClr val="E7DEC9">
                    <a:shade val="50000"/>
                    <a:satMod val="200000"/>
                  </a:srgbClr>
                </a:solidFill>
              </a:rPr>
              <a:pPr defTabSz="878969"/>
              <a:t>5/15/2018</a:t>
            </a:fld>
            <a:endParaRPr lang="en-US">
              <a:solidFill>
                <a:srgbClr val="E7DEC9">
                  <a:shade val="50000"/>
                  <a:satMod val="200000"/>
                </a:srgbClr>
              </a:solidFill>
            </a:endParaRPr>
          </a:p>
        </p:txBody>
      </p:sp>
      <p:sp>
        <p:nvSpPr>
          <p:cNvPr id="10" name="Footer Placeholder 9"/>
          <p:cNvSpPr>
            <a:spLocks noGrp="1"/>
          </p:cNvSpPr>
          <p:nvPr>
            <p:ph type="ftr" sz="quarter" idx="3"/>
          </p:nvPr>
        </p:nvSpPr>
        <p:spPr>
          <a:xfrm>
            <a:off x="5715036" y="6305577"/>
            <a:ext cx="2895601" cy="476251"/>
          </a:xfrm>
          <a:prstGeom prst="rect">
            <a:avLst/>
          </a:prstGeom>
        </p:spPr>
        <p:txBody>
          <a:bodyPr lIns="87898" tIns="43948" rIns="87898" bIns="43948" anchor="b"/>
          <a:lstStyle>
            <a:lvl1pPr eaLnBrk="1" latinLnBrk="0" hangingPunct="1">
              <a:defRPr kumimoji="0" sz="1300">
                <a:solidFill>
                  <a:schemeClr val="bg2">
                    <a:shade val="50000"/>
                    <a:satMod val="200000"/>
                  </a:schemeClr>
                </a:solidFill>
                <a:effectLst/>
              </a:defRPr>
            </a:lvl1pPr>
            <a:extLst/>
          </a:lstStyle>
          <a:p>
            <a:pPr defTabSz="878969"/>
            <a:endParaRPr lang="en-US">
              <a:solidFill>
                <a:srgbClr val="E7DEC9">
                  <a:shade val="50000"/>
                  <a:satMod val="200000"/>
                </a:srgbClr>
              </a:solidFill>
            </a:endParaRPr>
          </a:p>
        </p:txBody>
      </p:sp>
      <p:sp>
        <p:nvSpPr>
          <p:cNvPr id="22" name="Slide Number Placeholder 21"/>
          <p:cNvSpPr>
            <a:spLocks noGrp="1"/>
          </p:cNvSpPr>
          <p:nvPr>
            <p:ph type="sldNum" sz="quarter" idx="4"/>
          </p:nvPr>
        </p:nvSpPr>
        <p:spPr>
          <a:xfrm>
            <a:off x="8613649" y="6305577"/>
            <a:ext cx="457200" cy="476251"/>
          </a:xfrm>
          <a:prstGeom prst="rect">
            <a:avLst/>
          </a:prstGeom>
        </p:spPr>
        <p:txBody>
          <a:bodyPr lIns="87898" tIns="43948" rIns="87898" bIns="43948" anchor="b"/>
          <a:lstStyle>
            <a:lvl1pPr algn="ctr" eaLnBrk="1" latinLnBrk="0" hangingPunct="1">
              <a:defRPr kumimoji="0" sz="1300">
                <a:solidFill>
                  <a:schemeClr val="bg2">
                    <a:shade val="50000"/>
                    <a:satMod val="200000"/>
                  </a:schemeClr>
                </a:solidFill>
                <a:effectLst/>
              </a:defRPr>
            </a:lvl1pPr>
            <a:extLst/>
          </a:lstStyle>
          <a:p>
            <a:pPr defTabSz="878969"/>
            <a:fld id="{B6F15528-21DE-4FAA-801E-634DDDAF4B2B}" type="slidenum">
              <a:rPr lang="en-US" smtClean="0">
                <a:solidFill>
                  <a:srgbClr val="E7DEC9">
                    <a:shade val="50000"/>
                    <a:satMod val="200000"/>
                  </a:srgbClr>
                </a:solidFill>
              </a:rPr>
              <a:pPr defTabSz="878969"/>
              <a:t>‹#›</a:t>
            </a:fld>
            <a:endParaRPr lang="en-US">
              <a:solidFill>
                <a:srgbClr val="E7DEC9">
                  <a:shade val="50000"/>
                  <a:satMod val="200000"/>
                </a:srgbClr>
              </a:solidFill>
            </a:endParaRPr>
          </a:p>
        </p:txBody>
      </p:sp>
      <p:sp>
        <p:nvSpPr>
          <p:cNvPr id="15" name="Rectangle 14"/>
          <p:cNvSpPr/>
          <p:nvPr/>
        </p:nvSpPr>
        <p:spPr bwMode="invGray">
          <a:xfrm>
            <a:off x="1014986" y="-52"/>
            <a:ext cx="73152" cy="685805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Tree>
    <p:extLst>
      <p:ext uri="{BB962C8B-B14F-4D97-AF65-F5344CB8AC3E}">
        <p14:creationId xmlns:p14="http://schemas.microsoft.com/office/powerpoint/2010/main" xmlns="" val="70249196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2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51587" indent="-272480" algn="l" rtl="0" eaLnBrk="1" latinLnBrk="0" hangingPunct="1">
        <a:lnSpc>
          <a:spcPct val="100000"/>
        </a:lnSpc>
        <a:spcBef>
          <a:spcPts val="577"/>
        </a:spcBef>
        <a:buClr>
          <a:schemeClr val="accent1"/>
        </a:buClr>
        <a:buSzPct val="80000"/>
        <a:buFont typeface="Wingdings 2"/>
        <a:buChar char=""/>
        <a:defRPr kumimoji="0" sz="3100" kern="1200">
          <a:solidFill>
            <a:schemeClr val="tx1"/>
          </a:solidFill>
          <a:latin typeface="+mn-lt"/>
          <a:ea typeface="+mn-ea"/>
          <a:cs typeface="+mn-cs"/>
        </a:defRPr>
      </a:lvl1pPr>
      <a:lvl2pPr marL="615278" indent="-228532" algn="l" rtl="0" eaLnBrk="1" latinLnBrk="0" hangingPunct="1">
        <a:lnSpc>
          <a:spcPct val="100000"/>
        </a:lnSpc>
        <a:spcBef>
          <a:spcPts val="529"/>
        </a:spcBef>
        <a:buClr>
          <a:schemeClr val="accent1"/>
        </a:buClr>
        <a:buFont typeface="Verdana"/>
        <a:buChar char="◦"/>
        <a:defRPr kumimoji="0" sz="2800" kern="1200">
          <a:solidFill>
            <a:schemeClr val="tx1"/>
          </a:solidFill>
          <a:latin typeface="+mn-lt"/>
          <a:ea typeface="+mn-ea"/>
          <a:cs typeface="+mn-cs"/>
        </a:defRPr>
      </a:lvl2pPr>
      <a:lvl3pPr marL="852600" indent="-219742" algn="l" rtl="0" eaLnBrk="1" latinLnBrk="0" hangingPunct="1">
        <a:lnSpc>
          <a:spcPct val="100000"/>
        </a:lnSpc>
        <a:spcBef>
          <a:spcPct val="20000"/>
        </a:spcBef>
        <a:buClr>
          <a:schemeClr val="accent2"/>
        </a:buClr>
        <a:buFont typeface="Wingdings 2"/>
        <a:buChar char=""/>
        <a:defRPr kumimoji="0" sz="2300" kern="1200">
          <a:solidFill>
            <a:schemeClr val="tx1"/>
          </a:solidFill>
          <a:latin typeface="+mn-lt"/>
          <a:ea typeface="+mn-ea"/>
          <a:cs typeface="+mn-cs"/>
        </a:defRPr>
      </a:lvl3pPr>
      <a:lvl4pPr marL="1054764" indent="-167004"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48137" indent="-175793"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450301" indent="-175793"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652463" indent="-175793"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845837" indent="-175793"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048000" indent="-175793"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39485" algn="l" rtl="0" eaLnBrk="1" latinLnBrk="0" hangingPunct="1">
        <a:defRPr kumimoji="0" kern="1200">
          <a:solidFill>
            <a:schemeClr val="tx1"/>
          </a:solidFill>
          <a:latin typeface="+mn-lt"/>
          <a:ea typeface="+mn-ea"/>
          <a:cs typeface="+mn-cs"/>
        </a:defRPr>
      </a:lvl2pPr>
      <a:lvl3pPr marL="878969" algn="l" rtl="0" eaLnBrk="1" latinLnBrk="0" hangingPunct="1">
        <a:defRPr kumimoji="0" kern="1200">
          <a:solidFill>
            <a:schemeClr val="tx1"/>
          </a:solidFill>
          <a:latin typeface="+mn-lt"/>
          <a:ea typeface="+mn-ea"/>
          <a:cs typeface="+mn-cs"/>
        </a:defRPr>
      </a:lvl3pPr>
      <a:lvl4pPr marL="1318454" algn="l" rtl="0" eaLnBrk="1" latinLnBrk="0" hangingPunct="1">
        <a:defRPr kumimoji="0" kern="1200">
          <a:solidFill>
            <a:schemeClr val="tx1"/>
          </a:solidFill>
          <a:latin typeface="+mn-lt"/>
          <a:ea typeface="+mn-ea"/>
          <a:cs typeface="+mn-cs"/>
        </a:defRPr>
      </a:lvl4pPr>
      <a:lvl5pPr marL="1757940" algn="l" rtl="0" eaLnBrk="1" latinLnBrk="0" hangingPunct="1">
        <a:defRPr kumimoji="0" kern="1200">
          <a:solidFill>
            <a:schemeClr val="tx1"/>
          </a:solidFill>
          <a:latin typeface="+mn-lt"/>
          <a:ea typeface="+mn-ea"/>
          <a:cs typeface="+mn-cs"/>
        </a:defRPr>
      </a:lvl5pPr>
      <a:lvl6pPr marL="2197425" algn="l" rtl="0" eaLnBrk="1" latinLnBrk="0" hangingPunct="1">
        <a:defRPr kumimoji="0" kern="1200">
          <a:solidFill>
            <a:schemeClr val="tx1"/>
          </a:solidFill>
          <a:latin typeface="+mn-lt"/>
          <a:ea typeface="+mn-ea"/>
          <a:cs typeface="+mn-cs"/>
        </a:defRPr>
      </a:lvl6pPr>
      <a:lvl7pPr marL="2636908" algn="l" rtl="0" eaLnBrk="1" latinLnBrk="0" hangingPunct="1">
        <a:defRPr kumimoji="0" kern="1200">
          <a:solidFill>
            <a:schemeClr val="tx1"/>
          </a:solidFill>
          <a:latin typeface="+mn-lt"/>
          <a:ea typeface="+mn-ea"/>
          <a:cs typeface="+mn-cs"/>
        </a:defRPr>
      </a:lvl7pPr>
      <a:lvl8pPr marL="3076393" algn="l" rtl="0" eaLnBrk="1" latinLnBrk="0" hangingPunct="1">
        <a:defRPr kumimoji="0" kern="1200">
          <a:solidFill>
            <a:schemeClr val="tx1"/>
          </a:solidFill>
          <a:latin typeface="+mn-lt"/>
          <a:ea typeface="+mn-ea"/>
          <a:cs typeface="+mn-cs"/>
        </a:defRPr>
      </a:lvl8pPr>
      <a:lvl9pPr marL="3515879"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5" y="-815920"/>
            <a:ext cx="1638887" cy="1638888"/>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8" name="Oval 7"/>
          <p:cNvSpPr/>
          <p:nvPr/>
        </p:nvSpPr>
        <p:spPr>
          <a:xfrm>
            <a:off x="168820" y="21116"/>
            <a:ext cx="1702190"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11" name="Donut 10"/>
          <p:cNvSpPr/>
          <p:nvPr/>
        </p:nvSpPr>
        <p:spPr>
          <a:xfrm rot="2315675">
            <a:off x="182900" y="1055174"/>
            <a:ext cx="1125717" cy="1102625"/>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12" name="Rectangle 11"/>
          <p:cNvSpPr/>
          <p:nvPr/>
        </p:nvSpPr>
        <p:spPr>
          <a:xfrm>
            <a:off x="1012884" y="-52"/>
            <a:ext cx="8131127" cy="6858055"/>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
        <p:nvSpPr>
          <p:cNvPr id="5" name="Title Placeholder 4"/>
          <p:cNvSpPr>
            <a:spLocks noGrp="1"/>
          </p:cNvSpPr>
          <p:nvPr>
            <p:ph type="title"/>
          </p:nvPr>
        </p:nvSpPr>
        <p:spPr>
          <a:xfrm>
            <a:off x="1435608" y="274639"/>
            <a:ext cx="7498080" cy="1143000"/>
          </a:xfrm>
          <a:prstGeom prst="rect">
            <a:avLst/>
          </a:prstGeom>
        </p:spPr>
        <p:txBody>
          <a:bodyPr lIns="87898" tIns="43948" rIns="87898" bIns="43948"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lIns="87898" tIns="43948" rIns="87898" bIns="43948">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28" y="6305577"/>
            <a:ext cx="2133599" cy="476251"/>
          </a:xfrm>
          <a:prstGeom prst="rect">
            <a:avLst/>
          </a:prstGeom>
        </p:spPr>
        <p:txBody>
          <a:bodyPr lIns="87898" tIns="43948" rIns="87898" bIns="43948" anchor="b"/>
          <a:lstStyle>
            <a:lvl1pPr algn="r" eaLnBrk="1" latinLnBrk="0" hangingPunct="1">
              <a:defRPr kumimoji="0" sz="1300">
                <a:solidFill>
                  <a:schemeClr val="bg2">
                    <a:shade val="50000"/>
                    <a:satMod val="200000"/>
                  </a:schemeClr>
                </a:solidFill>
              </a:defRPr>
            </a:lvl1pPr>
            <a:extLst/>
          </a:lstStyle>
          <a:p>
            <a:pPr defTabSz="878969"/>
            <a:fld id="{1D8BD707-D9CF-40AE-B4C6-C98DA3205C09}" type="datetimeFigureOut">
              <a:rPr lang="en-US" smtClean="0">
                <a:solidFill>
                  <a:srgbClr val="E7DEC9">
                    <a:shade val="50000"/>
                    <a:satMod val="200000"/>
                  </a:srgbClr>
                </a:solidFill>
              </a:rPr>
              <a:pPr defTabSz="878969"/>
              <a:t>5/15/2018</a:t>
            </a:fld>
            <a:endParaRPr lang="en-US">
              <a:solidFill>
                <a:srgbClr val="E7DEC9">
                  <a:shade val="50000"/>
                  <a:satMod val="200000"/>
                </a:srgbClr>
              </a:solidFill>
            </a:endParaRPr>
          </a:p>
        </p:txBody>
      </p:sp>
      <p:sp>
        <p:nvSpPr>
          <p:cNvPr id="10" name="Footer Placeholder 9"/>
          <p:cNvSpPr>
            <a:spLocks noGrp="1"/>
          </p:cNvSpPr>
          <p:nvPr>
            <p:ph type="ftr" sz="quarter" idx="3"/>
          </p:nvPr>
        </p:nvSpPr>
        <p:spPr>
          <a:xfrm>
            <a:off x="5715036" y="6305577"/>
            <a:ext cx="2895601" cy="476251"/>
          </a:xfrm>
          <a:prstGeom prst="rect">
            <a:avLst/>
          </a:prstGeom>
        </p:spPr>
        <p:txBody>
          <a:bodyPr lIns="87898" tIns="43948" rIns="87898" bIns="43948" anchor="b"/>
          <a:lstStyle>
            <a:lvl1pPr eaLnBrk="1" latinLnBrk="0" hangingPunct="1">
              <a:defRPr kumimoji="0" sz="1300">
                <a:solidFill>
                  <a:schemeClr val="bg2">
                    <a:shade val="50000"/>
                    <a:satMod val="200000"/>
                  </a:schemeClr>
                </a:solidFill>
                <a:effectLst/>
              </a:defRPr>
            </a:lvl1pPr>
            <a:extLst/>
          </a:lstStyle>
          <a:p>
            <a:pPr defTabSz="878969"/>
            <a:endParaRPr lang="en-US">
              <a:solidFill>
                <a:srgbClr val="E7DEC9">
                  <a:shade val="50000"/>
                  <a:satMod val="200000"/>
                </a:srgbClr>
              </a:solidFill>
            </a:endParaRPr>
          </a:p>
        </p:txBody>
      </p:sp>
      <p:sp>
        <p:nvSpPr>
          <p:cNvPr id="22" name="Slide Number Placeholder 21"/>
          <p:cNvSpPr>
            <a:spLocks noGrp="1"/>
          </p:cNvSpPr>
          <p:nvPr>
            <p:ph type="sldNum" sz="quarter" idx="4"/>
          </p:nvPr>
        </p:nvSpPr>
        <p:spPr>
          <a:xfrm>
            <a:off x="8613649" y="6305577"/>
            <a:ext cx="457200" cy="476251"/>
          </a:xfrm>
          <a:prstGeom prst="rect">
            <a:avLst/>
          </a:prstGeom>
        </p:spPr>
        <p:txBody>
          <a:bodyPr lIns="87898" tIns="43948" rIns="87898" bIns="43948" anchor="b"/>
          <a:lstStyle>
            <a:lvl1pPr algn="ctr" eaLnBrk="1" latinLnBrk="0" hangingPunct="1">
              <a:defRPr kumimoji="0" sz="1300">
                <a:solidFill>
                  <a:schemeClr val="bg2">
                    <a:shade val="50000"/>
                    <a:satMod val="200000"/>
                  </a:schemeClr>
                </a:solidFill>
                <a:effectLst/>
              </a:defRPr>
            </a:lvl1pPr>
            <a:extLst/>
          </a:lstStyle>
          <a:p>
            <a:pPr defTabSz="878969"/>
            <a:fld id="{B6F15528-21DE-4FAA-801E-634DDDAF4B2B}" type="slidenum">
              <a:rPr lang="en-US" smtClean="0">
                <a:solidFill>
                  <a:srgbClr val="E7DEC9">
                    <a:shade val="50000"/>
                    <a:satMod val="200000"/>
                  </a:srgbClr>
                </a:solidFill>
              </a:rPr>
              <a:pPr defTabSz="878969"/>
              <a:t>‹#›</a:t>
            </a:fld>
            <a:endParaRPr lang="en-US">
              <a:solidFill>
                <a:srgbClr val="E7DEC9">
                  <a:shade val="50000"/>
                  <a:satMod val="200000"/>
                </a:srgbClr>
              </a:solidFill>
            </a:endParaRPr>
          </a:p>
        </p:txBody>
      </p:sp>
      <p:sp>
        <p:nvSpPr>
          <p:cNvPr id="15" name="Rectangle 14"/>
          <p:cNvSpPr/>
          <p:nvPr/>
        </p:nvSpPr>
        <p:spPr bwMode="invGray">
          <a:xfrm>
            <a:off x="1014986" y="-52"/>
            <a:ext cx="73152" cy="6858055"/>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lIns="87898" tIns="43948" rIns="87898" bIns="43948" anchor="ctr"/>
          <a:lstStyle>
            <a:extLst/>
          </a:lstStyle>
          <a:p>
            <a:pPr algn="ctr" defTabSz="878969"/>
            <a:endParaRPr lang="en-US" sz="1700">
              <a:solidFill>
                <a:prstClr val="white"/>
              </a:solidFill>
            </a:endParaRPr>
          </a:p>
        </p:txBody>
      </p:sp>
    </p:spTree>
    <p:extLst>
      <p:ext uri="{BB962C8B-B14F-4D97-AF65-F5344CB8AC3E}">
        <p14:creationId xmlns:p14="http://schemas.microsoft.com/office/powerpoint/2010/main" xmlns="" val="246975605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2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51587" indent="-272480" algn="l" rtl="0" eaLnBrk="1" latinLnBrk="0" hangingPunct="1">
        <a:lnSpc>
          <a:spcPct val="100000"/>
        </a:lnSpc>
        <a:spcBef>
          <a:spcPts val="577"/>
        </a:spcBef>
        <a:buClr>
          <a:schemeClr val="accent1"/>
        </a:buClr>
        <a:buSzPct val="80000"/>
        <a:buFont typeface="Wingdings 2"/>
        <a:buChar char=""/>
        <a:defRPr kumimoji="0" sz="3100" kern="1200">
          <a:solidFill>
            <a:schemeClr val="tx1"/>
          </a:solidFill>
          <a:latin typeface="+mn-lt"/>
          <a:ea typeface="+mn-ea"/>
          <a:cs typeface="+mn-cs"/>
        </a:defRPr>
      </a:lvl1pPr>
      <a:lvl2pPr marL="615278" indent="-228532" algn="l" rtl="0" eaLnBrk="1" latinLnBrk="0" hangingPunct="1">
        <a:lnSpc>
          <a:spcPct val="100000"/>
        </a:lnSpc>
        <a:spcBef>
          <a:spcPts val="529"/>
        </a:spcBef>
        <a:buClr>
          <a:schemeClr val="accent1"/>
        </a:buClr>
        <a:buFont typeface="Verdana"/>
        <a:buChar char="◦"/>
        <a:defRPr kumimoji="0" sz="2800" kern="1200">
          <a:solidFill>
            <a:schemeClr val="tx1"/>
          </a:solidFill>
          <a:latin typeface="+mn-lt"/>
          <a:ea typeface="+mn-ea"/>
          <a:cs typeface="+mn-cs"/>
        </a:defRPr>
      </a:lvl2pPr>
      <a:lvl3pPr marL="852600" indent="-219742" algn="l" rtl="0" eaLnBrk="1" latinLnBrk="0" hangingPunct="1">
        <a:lnSpc>
          <a:spcPct val="100000"/>
        </a:lnSpc>
        <a:spcBef>
          <a:spcPct val="20000"/>
        </a:spcBef>
        <a:buClr>
          <a:schemeClr val="accent2"/>
        </a:buClr>
        <a:buFont typeface="Wingdings 2"/>
        <a:buChar char=""/>
        <a:defRPr kumimoji="0" sz="2300" kern="1200">
          <a:solidFill>
            <a:schemeClr val="tx1"/>
          </a:solidFill>
          <a:latin typeface="+mn-lt"/>
          <a:ea typeface="+mn-ea"/>
          <a:cs typeface="+mn-cs"/>
        </a:defRPr>
      </a:lvl3pPr>
      <a:lvl4pPr marL="1054764" indent="-167004"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48137" indent="-175793"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450301" indent="-175793"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652463" indent="-175793"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845837" indent="-175793"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048000" indent="-175793"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39485" algn="l" rtl="0" eaLnBrk="1" latinLnBrk="0" hangingPunct="1">
        <a:defRPr kumimoji="0" kern="1200">
          <a:solidFill>
            <a:schemeClr val="tx1"/>
          </a:solidFill>
          <a:latin typeface="+mn-lt"/>
          <a:ea typeface="+mn-ea"/>
          <a:cs typeface="+mn-cs"/>
        </a:defRPr>
      </a:lvl2pPr>
      <a:lvl3pPr marL="878969" algn="l" rtl="0" eaLnBrk="1" latinLnBrk="0" hangingPunct="1">
        <a:defRPr kumimoji="0" kern="1200">
          <a:solidFill>
            <a:schemeClr val="tx1"/>
          </a:solidFill>
          <a:latin typeface="+mn-lt"/>
          <a:ea typeface="+mn-ea"/>
          <a:cs typeface="+mn-cs"/>
        </a:defRPr>
      </a:lvl3pPr>
      <a:lvl4pPr marL="1318454" algn="l" rtl="0" eaLnBrk="1" latinLnBrk="0" hangingPunct="1">
        <a:defRPr kumimoji="0" kern="1200">
          <a:solidFill>
            <a:schemeClr val="tx1"/>
          </a:solidFill>
          <a:latin typeface="+mn-lt"/>
          <a:ea typeface="+mn-ea"/>
          <a:cs typeface="+mn-cs"/>
        </a:defRPr>
      </a:lvl4pPr>
      <a:lvl5pPr marL="1757940" algn="l" rtl="0" eaLnBrk="1" latinLnBrk="0" hangingPunct="1">
        <a:defRPr kumimoji="0" kern="1200">
          <a:solidFill>
            <a:schemeClr val="tx1"/>
          </a:solidFill>
          <a:latin typeface="+mn-lt"/>
          <a:ea typeface="+mn-ea"/>
          <a:cs typeface="+mn-cs"/>
        </a:defRPr>
      </a:lvl5pPr>
      <a:lvl6pPr marL="2197425" algn="l" rtl="0" eaLnBrk="1" latinLnBrk="0" hangingPunct="1">
        <a:defRPr kumimoji="0" kern="1200">
          <a:solidFill>
            <a:schemeClr val="tx1"/>
          </a:solidFill>
          <a:latin typeface="+mn-lt"/>
          <a:ea typeface="+mn-ea"/>
          <a:cs typeface="+mn-cs"/>
        </a:defRPr>
      </a:lvl6pPr>
      <a:lvl7pPr marL="2636908" algn="l" rtl="0" eaLnBrk="1" latinLnBrk="0" hangingPunct="1">
        <a:defRPr kumimoji="0" kern="1200">
          <a:solidFill>
            <a:schemeClr val="tx1"/>
          </a:solidFill>
          <a:latin typeface="+mn-lt"/>
          <a:ea typeface="+mn-ea"/>
          <a:cs typeface="+mn-cs"/>
        </a:defRPr>
      </a:lvl7pPr>
      <a:lvl8pPr marL="3076393" algn="l" rtl="0" eaLnBrk="1" latinLnBrk="0" hangingPunct="1">
        <a:defRPr kumimoji="0" kern="1200">
          <a:solidFill>
            <a:schemeClr val="tx1"/>
          </a:solidFill>
          <a:latin typeface="+mn-lt"/>
          <a:ea typeface="+mn-ea"/>
          <a:cs typeface="+mn-cs"/>
        </a:defRPr>
      </a:lvl8pPr>
      <a:lvl9pPr marL="3515879"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EBE2E7"/>
        </a:solidFill>
        <a:effectLst/>
      </p:bgPr>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tx2">
                  <a:lumMod val="20000"/>
                  <a:lumOff val="80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4" name="Date Placeholder 3"/>
          <p:cNvSpPr>
            <a:spLocks noGrp="1"/>
          </p:cNvSpPr>
          <p:nvPr>
            <p:ph type="dt" sz="half" idx="2"/>
          </p:nvPr>
        </p:nvSpPr>
        <p:spPr>
          <a:xfrm>
            <a:off x="360760" y="6161113"/>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2"/>
                </a:solidFill>
                <a:latin typeface="+mn-lt"/>
                <a:cs typeface="+mn-cs"/>
              </a:defRPr>
            </a:lvl1pPr>
          </a:lstStyle>
          <a:p>
            <a:pPr>
              <a:defRPr/>
            </a:pPr>
            <a:fld id="{8D6477D0-2D3C-4812-A124-F15AD92F0B0B}" type="datetime1">
              <a:rPr lang="en-US">
                <a:solidFill>
                  <a:srgbClr val="444D26"/>
                </a:solidFill>
              </a:rPr>
              <a:pPr>
                <a:defRPr/>
              </a:pPr>
              <a:t>5/15/2018</a:t>
            </a:fld>
            <a:endParaRPr lang="en-US" dirty="0">
              <a:solidFill>
                <a:srgbClr val="444D26"/>
              </a:solidFill>
            </a:endParaRPr>
          </a:p>
        </p:txBody>
      </p:sp>
      <p:sp>
        <p:nvSpPr>
          <p:cNvPr id="5" name="Footer Placeholder 4"/>
          <p:cNvSpPr>
            <a:spLocks noGrp="1"/>
          </p:cNvSpPr>
          <p:nvPr>
            <p:ph type="ftr" sz="quarter" idx="3"/>
          </p:nvPr>
        </p:nvSpPr>
        <p:spPr>
          <a:xfrm>
            <a:off x="3124200" y="6161113"/>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2"/>
                </a:solidFill>
                <a:latin typeface="+mn-lt"/>
                <a:cs typeface="+mn-cs"/>
              </a:defRPr>
            </a:lvl1pPr>
          </a:lstStyle>
          <a:p>
            <a:pPr>
              <a:defRPr/>
            </a:pPr>
            <a:endParaRPr lang="en-US">
              <a:solidFill>
                <a:srgbClr val="444D26"/>
              </a:solidFill>
            </a:endParaRPr>
          </a:p>
        </p:txBody>
      </p:sp>
      <p:sp>
        <p:nvSpPr>
          <p:cNvPr id="6" name="Slide Number Placeholder 5"/>
          <p:cNvSpPr>
            <a:spLocks noGrp="1"/>
          </p:cNvSpPr>
          <p:nvPr>
            <p:ph type="sldNum" sz="quarter" idx="4"/>
          </p:nvPr>
        </p:nvSpPr>
        <p:spPr>
          <a:xfrm>
            <a:off x="6638925" y="6161113"/>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2"/>
                </a:solidFill>
                <a:latin typeface="+mn-lt"/>
                <a:cs typeface="+mn-cs"/>
              </a:defRPr>
            </a:lvl1pPr>
          </a:lstStyle>
          <a:p>
            <a:pPr>
              <a:defRPr/>
            </a:pPr>
            <a:fld id="{6DA6C1C1-B38E-4FA3-A5C1-90AFC41FB7A3}" type="slidenum">
              <a:rPr lang="en-US">
                <a:solidFill>
                  <a:srgbClr val="444D26"/>
                </a:solidFill>
              </a:rPr>
              <a:pPr>
                <a:defRPr/>
              </a:pPr>
              <a:t>‹#›</a:t>
            </a:fld>
            <a:endParaRPr lang="en-US" dirty="0">
              <a:solidFill>
                <a:srgbClr val="444D26"/>
              </a:solidFill>
            </a:endParaRPr>
          </a:p>
        </p:txBody>
      </p:sp>
      <p:sp>
        <p:nvSpPr>
          <p:cNvPr id="1032" name="Text Placeholder 2"/>
          <p:cNvSpPr>
            <a:spLocks noGrp="1"/>
          </p:cNvSpPr>
          <p:nvPr>
            <p:ph type="body" idx="1"/>
          </p:nvPr>
        </p:nvSpPr>
        <p:spPr bwMode="auto">
          <a:xfrm>
            <a:off x="698899" y="2247901"/>
            <a:ext cx="7746206" cy="387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3" name="Title Placeholder 1"/>
          <p:cNvSpPr>
            <a:spLocks noGrp="1"/>
          </p:cNvSpPr>
          <p:nvPr>
            <p:ph type="title"/>
          </p:nvPr>
        </p:nvSpPr>
        <p:spPr bwMode="auto">
          <a:xfrm>
            <a:off x="688183" y="304800"/>
            <a:ext cx="7756922"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extLst>
      <p:ext uri="{BB962C8B-B14F-4D97-AF65-F5344CB8AC3E}">
        <p14:creationId xmlns:p14="http://schemas.microsoft.com/office/powerpoint/2010/main" xmlns="" val="2640867427"/>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hf sldNum="0" hdr="0" ftr="0" dt="0"/>
  <p:txStyles>
    <p:titleStyle>
      <a:lvl1pPr algn="ctr" rtl="0" fontAlgn="base">
        <a:spcBef>
          <a:spcPct val="0"/>
        </a:spcBef>
        <a:spcAft>
          <a:spcPct val="0"/>
        </a:spcAft>
        <a:defRPr sz="4000" kern="1200">
          <a:solidFill>
            <a:schemeClr val="tx2"/>
          </a:solidFill>
          <a:latin typeface="+mj-lt"/>
          <a:ea typeface="+mj-ea"/>
          <a:cs typeface="+mj-cs"/>
        </a:defRPr>
      </a:lvl1pPr>
      <a:lvl2pPr algn="ctr" rtl="0" fontAlgn="base">
        <a:spcBef>
          <a:spcPct val="0"/>
        </a:spcBef>
        <a:spcAft>
          <a:spcPct val="0"/>
        </a:spcAft>
        <a:defRPr sz="4000">
          <a:solidFill>
            <a:schemeClr val="tx2"/>
          </a:solidFill>
          <a:latin typeface="Cambria" pitchFamily="18" charset="0"/>
        </a:defRPr>
      </a:lvl2pPr>
      <a:lvl3pPr algn="ctr" rtl="0" fontAlgn="base">
        <a:spcBef>
          <a:spcPct val="0"/>
        </a:spcBef>
        <a:spcAft>
          <a:spcPct val="0"/>
        </a:spcAft>
        <a:defRPr sz="4000">
          <a:solidFill>
            <a:schemeClr val="tx2"/>
          </a:solidFill>
          <a:latin typeface="Cambria" pitchFamily="18" charset="0"/>
        </a:defRPr>
      </a:lvl3pPr>
      <a:lvl4pPr algn="ctr" rtl="0" fontAlgn="base">
        <a:spcBef>
          <a:spcPct val="0"/>
        </a:spcBef>
        <a:spcAft>
          <a:spcPct val="0"/>
        </a:spcAft>
        <a:defRPr sz="4000">
          <a:solidFill>
            <a:schemeClr val="tx2"/>
          </a:solidFill>
          <a:latin typeface="Cambria" pitchFamily="18" charset="0"/>
        </a:defRPr>
      </a:lvl4pPr>
      <a:lvl5pPr algn="ctr" rtl="0" fontAlgn="base">
        <a:spcBef>
          <a:spcPct val="0"/>
        </a:spcBef>
        <a:spcAft>
          <a:spcPct val="0"/>
        </a:spcAft>
        <a:defRPr sz="4000">
          <a:solidFill>
            <a:schemeClr val="tx2"/>
          </a:solidFill>
          <a:latin typeface="Cambr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125" indent="-365125" algn="l" rtl="0" fontAlgn="base">
        <a:spcBef>
          <a:spcPct val="20000"/>
        </a:spcBef>
        <a:spcAft>
          <a:spcPct val="0"/>
        </a:spcAft>
        <a:buClr>
          <a:schemeClr val="accent1"/>
        </a:buClr>
        <a:buFont typeface="Wingdings" pitchFamily="2" charset="2"/>
        <a:buChar char=""/>
        <a:defRPr sz="2400" kern="1200">
          <a:solidFill>
            <a:srgbClr val="262626"/>
          </a:solidFill>
          <a:latin typeface="+mn-lt"/>
          <a:ea typeface="+mn-ea"/>
          <a:cs typeface="+mn-cs"/>
        </a:defRPr>
      </a:lvl1pPr>
      <a:lvl2pPr marL="776288" indent="-365125" algn="l" rtl="0" fontAlgn="base">
        <a:spcBef>
          <a:spcPct val="20000"/>
        </a:spcBef>
        <a:spcAft>
          <a:spcPct val="0"/>
        </a:spcAft>
        <a:buClr>
          <a:schemeClr val="accent1"/>
        </a:buClr>
        <a:buFont typeface="Wingdings" pitchFamily="2" charset="2"/>
        <a:buChar char=""/>
        <a:defRPr sz="2200" kern="1200">
          <a:solidFill>
            <a:srgbClr val="262626"/>
          </a:solidFill>
          <a:latin typeface="+mn-lt"/>
          <a:ea typeface="+mn-ea"/>
          <a:cs typeface="+mn-cs"/>
        </a:defRPr>
      </a:lvl2pPr>
      <a:lvl3pPr marL="1143000" indent="-365125" algn="l" rtl="0" fontAlgn="base">
        <a:spcBef>
          <a:spcPct val="20000"/>
        </a:spcBef>
        <a:spcAft>
          <a:spcPct val="0"/>
        </a:spcAft>
        <a:buClr>
          <a:schemeClr val="accent1"/>
        </a:buClr>
        <a:buFont typeface="Wingdings" pitchFamily="2" charset="2"/>
        <a:buChar char=""/>
        <a:defRPr sz="2000" kern="1200">
          <a:solidFill>
            <a:srgbClr val="262626"/>
          </a:solidFill>
          <a:latin typeface="+mn-lt"/>
          <a:ea typeface="+mn-ea"/>
          <a:cs typeface="+mn-cs"/>
        </a:defRPr>
      </a:lvl3pPr>
      <a:lvl4pPr marL="1508125" indent="-319088" algn="l" rtl="0" fontAlgn="base">
        <a:spcBef>
          <a:spcPct val="20000"/>
        </a:spcBef>
        <a:spcAft>
          <a:spcPct val="0"/>
        </a:spcAft>
        <a:buClr>
          <a:schemeClr val="accent1"/>
        </a:buClr>
        <a:buFont typeface="Wingdings" pitchFamily="2" charset="2"/>
        <a:buChar char=""/>
        <a:defRPr kern="1200">
          <a:solidFill>
            <a:srgbClr val="262626"/>
          </a:solidFill>
          <a:latin typeface="+mn-lt"/>
          <a:ea typeface="+mn-ea"/>
          <a:cs typeface="+mn-cs"/>
        </a:defRPr>
      </a:lvl4pPr>
      <a:lvl5pPr marL="1828800" indent="-319088" algn="l" rtl="0" fontAlgn="base">
        <a:spcBef>
          <a:spcPct val="20000"/>
        </a:spcBef>
        <a:spcAft>
          <a:spcPct val="0"/>
        </a:spcAft>
        <a:buClr>
          <a:schemeClr val="accent1"/>
        </a:buClr>
        <a:buFont typeface="Wingdings" pitchFamily="2" charset="2"/>
        <a:buChar char=""/>
        <a:defRPr sz="1600" kern="1200">
          <a:solidFill>
            <a:srgbClr val="262626"/>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EBE2E7"/>
        </a:solidFill>
        <a:effectLst/>
      </p:bgPr>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tx2">
                  <a:lumMod val="20000"/>
                  <a:lumOff val="80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4" name="Date Placeholder 3"/>
          <p:cNvSpPr>
            <a:spLocks noGrp="1"/>
          </p:cNvSpPr>
          <p:nvPr>
            <p:ph type="dt" sz="half" idx="2"/>
          </p:nvPr>
        </p:nvSpPr>
        <p:spPr>
          <a:xfrm>
            <a:off x="360760" y="6161111"/>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2"/>
                </a:solidFill>
                <a:latin typeface="+mn-lt"/>
                <a:cs typeface="+mn-cs"/>
              </a:defRPr>
            </a:lvl1pPr>
          </a:lstStyle>
          <a:p>
            <a:pPr>
              <a:defRPr/>
            </a:pPr>
            <a:fld id="{8D6477D0-2D3C-4812-A124-F15AD92F0B0B}" type="datetime1">
              <a:rPr lang="en-US">
                <a:solidFill>
                  <a:srgbClr val="444D26"/>
                </a:solidFill>
              </a:rPr>
              <a:pPr>
                <a:defRPr/>
              </a:pPr>
              <a:t>5/15/2018</a:t>
            </a:fld>
            <a:endParaRPr lang="en-US" dirty="0">
              <a:solidFill>
                <a:srgbClr val="444D26"/>
              </a:solidFill>
            </a:endParaRPr>
          </a:p>
        </p:txBody>
      </p:sp>
      <p:sp>
        <p:nvSpPr>
          <p:cNvPr id="5" name="Footer Placeholder 4"/>
          <p:cNvSpPr>
            <a:spLocks noGrp="1"/>
          </p:cNvSpPr>
          <p:nvPr>
            <p:ph type="ftr" sz="quarter" idx="3"/>
          </p:nvPr>
        </p:nvSpPr>
        <p:spPr>
          <a:xfrm>
            <a:off x="3124200" y="6161111"/>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2"/>
                </a:solidFill>
                <a:latin typeface="+mn-lt"/>
                <a:cs typeface="+mn-cs"/>
              </a:defRPr>
            </a:lvl1pPr>
          </a:lstStyle>
          <a:p>
            <a:pPr>
              <a:defRPr/>
            </a:pPr>
            <a:endParaRPr lang="en-US">
              <a:solidFill>
                <a:srgbClr val="444D26"/>
              </a:solidFill>
            </a:endParaRPr>
          </a:p>
        </p:txBody>
      </p:sp>
      <p:sp>
        <p:nvSpPr>
          <p:cNvPr id="6" name="Slide Number Placeholder 5"/>
          <p:cNvSpPr>
            <a:spLocks noGrp="1"/>
          </p:cNvSpPr>
          <p:nvPr>
            <p:ph type="sldNum" sz="quarter" idx="4"/>
          </p:nvPr>
        </p:nvSpPr>
        <p:spPr>
          <a:xfrm>
            <a:off x="6638925" y="6161111"/>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2"/>
                </a:solidFill>
                <a:latin typeface="+mn-lt"/>
                <a:cs typeface="+mn-cs"/>
              </a:defRPr>
            </a:lvl1pPr>
          </a:lstStyle>
          <a:p>
            <a:pPr>
              <a:defRPr/>
            </a:pPr>
            <a:fld id="{6DA6C1C1-B38E-4FA3-A5C1-90AFC41FB7A3}" type="slidenum">
              <a:rPr lang="en-US">
                <a:solidFill>
                  <a:srgbClr val="444D26"/>
                </a:solidFill>
              </a:rPr>
              <a:pPr>
                <a:defRPr/>
              </a:pPr>
              <a:t>‹#›</a:t>
            </a:fld>
            <a:endParaRPr lang="en-US" dirty="0">
              <a:solidFill>
                <a:srgbClr val="444D26"/>
              </a:solidFill>
            </a:endParaRPr>
          </a:p>
        </p:txBody>
      </p:sp>
      <p:sp>
        <p:nvSpPr>
          <p:cNvPr id="1032" name="Text Placeholder 2"/>
          <p:cNvSpPr>
            <a:spLocks noGrp="1"/>
          </p:cNvSpPr>
          <p:nvPr>
            <p:ph type="body" idx="1"/>
          </p:nvPr>
        </p:nvSpPr>
        <p:spPr bwMode="auto">
          <a:xfrm>
            <a:off x="698899" y="2247901"/>
            <a:ext cx="7746206" cy="387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3" name="Title Placeholder 1"/>
          <p:cNvSpPr>
            <a:spLocks noGrp="1"/>
          </p:cNvSpPr>
          <p:nvPr>
            <p:ph type="title"/>
          </p:nvPr>
        </p:nvSpPr>
        <p:spPr bwMode="auto">
          <a:xfrm>
            <a:off x="688183" y="304800"/>
            <a:ext cx="7756922"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extLst>
      <p:ext uri="{BB962C8B-B14F-4D97-AF65-F5344CB8AC3E}">
        <p14:creationId xmlns:p14="http://schemas.microsoft.com/office/powerpoint/2010/main" xmlns="" val="3432577822"/>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ftr="0" dt="0"/>
  <p:txStyles>
    <p:titleStyle>
      <a:lvl1pPr algn="ctr" rtl="0" fontAlgn="base">
        <a:spcBef>
          <a:spcPct val="0"/>
        </a:spcBef>
        <a:spcAft>
          <a:spcPct val="0"/>
        </a:spcAft>
        <a:defRPr sz="4000" kern="1200">
          <a:solidFill>
            <a:schemeClr val="tx2"/>
          </a:solidFill>
          <a:latin typeface="+mj-lt"/>
          <a:ea typeface="+mj-ea"/>
          <a:cs typeface="+mj-cs"/>
        </a:defRPr>
      </a:lvl1pPr>
      <a:lvl2pPr algn="ctr" rtl="0" fontAlgn="base">
        <a:spcBef>
          <a:spcPct val="0"/>
        </a:spcBef>
        <a:spcAft>
          <a:spcPct val="0"/>
        </a:spcAft>
        <a:defRPr sz="4000">
          <a:solidFill>
            <a:schemeClr val="tx2"/>
          </a:solidFill>
          <a:latin typeface="Cambria" pitchFamily="18" charset="0"/>
        </a:defRPr>
      </a:lvl2pPr>
      <a:lvl3pPr algn="ctr" rtl="0" fontAlgn="base">
        <a:spcBef>
          <a:spcPct val="0"/>
        </a:spcBef>
        <a:spcAft>
          <a:spcPct val="0"/>
        </a:spcAft>
        <a:defRPr sz="4000">
          <a:solidFill>
            <a:schemeClr val="tx2"/>
          </a:solidFill>
          <a:latin typeface="Cambria" pitchFamily="18" charset="0"/>
        </a:defRPr>
      </a:lvl3pPr>
      <a:lvl4pPr algn="ctr" rtl="0" fontAlgn="base">
        <a:spcBef>
          <a:spcPct val="0"/>
        </a:spcBef>
        <a:spcAft>
          <a:spcPct val="0"/>
        </a:spcAft>
        <a:defRPr sz="4000">
          <a:solidFill>
            <a:schemeClr val="tx2"/>
          </a:solidFill>
          <a:latin typeface="Cambria" pitchFamily="18" charset="0"/>
        </a:defRPr>
      </a:lvl4pPr>
      <a:lvl5pPr algn="ctr" rtl="0" fontAlgn="base">
        <a:spcBef>
          <a:spcPct val="0"/>
        </a:spcBef>
        <a:spcAft>
          <a:spcPct val="0"/>
        </a:spcAft>
        <a:defRPr sz="4000">
          <a:solidFill>
            <a:schemeClr val="tx2"/>
          </a:solidFill>
          <a:latin typeface="Cambr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125" indent="-365125" algn="l" rtl="0" fontAlgn="base">
        <a:spcBef>
          <a:spcPct val="20000"/>
        </a:spcBef>
        <a:spcAft>
          <a:spcPct val="0"/>
        </a:spcAft>
        <a:buClr>
          <a:schemeClr val="accent1"/>
        </a:buClr>
        <a:buFont typeface="Wingdings" pitchFamily="2" charset="2"/>
        <a:buChar char=""/>
        <a:defRPr sz="2400" kern="1200">
          <a:solidFill>
            <a:srgbClr val="262626"/>
          </a:solidFill>
          <a:latin typeface="+mn-lt"/>
          <a:ea typeface="+mn-ea"/>
          <a:cs typeface="+mn-cs"/>
        </a:defRPr>
      </a:lvl1pPr>
      <a:lvl2pPr marL="776288" indent="-365125" algn="l" rtl="0" fontAlgn="base">
        <a:spcBef>
          <a:spcPct val="20000"/>
        </a:spcBef>
        <a:spcAft>
          <a:spcPct val="0"/>
        </a:spcAft>
        <a:buClr>
          <a:schemeClr val="accent1"/>
        </a:buClr>
        <a:buFont typeface="Wingdings" pitchFamily="2" charset="2"/>
        <a:buChar char=""/>
        <a:defRPr sz="2200" kern="1200">
          <a:solidFill>
            <a:srgbClr val="262626"/>
          </a:solidFill>
          <a:latin typeface="+mn-lt"/>
          <a:ea typeface="+mn-ea"/>
          <a:cs typeface="+mn-cs"/>
        </a:defRPr>
      </a:lvl2pPr>
      <a:lvl3pPr marL="1143000" indent="-365125" algn="l" rtl="0" fontAlgn="base">
        <a:spcBef>
          <a:spcPct val="20000"/>
        </a:spcBef>
        <a:spcAft>
          <a:spcPct val="0"/>
        </a:spcAft>
        <a:buClr>
          <a:schemeClr val="accent1"/>
        </a:buClr>
        <a:buFont typeface="Wingdings" pitchFamily="2" charset="2"/>
        <a:buChar char=""/>
        <a:defRPr sz="2000" kern="1200">
          <a:solidFill>
            <a:srgbClr val="262626"/>
          </a:solidFill>
          <a:latin typeface="+mn-lt"/>
          <a:ea typeface="+mn-ea"/>
          <a:cs typeface="+mn-cs"/>
        </a:defRPr>
      </a:lvl3pPr>
      <a:lvl4pPr marL="1508125" indent="-319088" algn="l" rtl="0" fontAlgn="base">
        <a:spcBef>
          <a:spcPct val="20000"/>
        </a:spcBef>
        <a:spcAft>
          <a:spcPct val="0"/>
        </a:spcAft>
        <a:buClr>
          <a:schemeClr val="accent1"/>
        </a:buClr>
        <a:buFont typeface="Wingdings" pitchFamily="2" charset="2"/>
        <a:buChar char=""/>
        <a:defRPr kern="1200">
          <a:solidFill>
            <a:srgbClr val="262626"/>
          </a:solidFill>
          <a:latin typeface="+mn-lt"/>
          <a:ea typeface="+mn-ea"/>
          <a:cs typeface="+mn-cs"/>
        </a:defRPr>
      </a:lvl4pPr>
      <a:lvl5pPr marL="1828800" indent="-319088" algn="l" rtl="0" fontAlgn="base">
        <a:spcBef>
          <a:spcPct val="20000"/>
        </a:spcBef>
        <a:spcAft>
          <a:spcPct val="0"/>
        </a:spcAft>
        <a:buClr>
          <a:schemeClr val="accent1"/>
        </a:buClr>
        <a:buFont typeface="Wingdings" pitchFamily="2" charset="2"/>
        <a:buChar char=""/>
        <a:defRPr sz="1600" kern="1200">
          <a:solidFill>
            <a:srgbClr val="262626"/>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EBE2E7"/>
        </a:solidFill>
        <a:effectLst/>
      </p:bgPr>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tx2">
                  <a:lumMod val="20000"/>
                  <a:lumOff val="80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4" name="Date Placeholder 3"/>
          <p:cNvSpPr>
            <a:spLocks noGrp="1"/>
          </p:cNvSpPr>
          <p:nvPr>
            <p:ph type="dt" sz="half" idx="2"/>
          </p:nvPr>
        </p:nvSpPr>
        <p:spPr>
          <a:xfrm>
            <a:off x="360760" y="6161105"/>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2"/>
                </a:solidFill>
                <a:latin typeface="+mn-lt"/>
                <a:cs typeface="+mn-cs"/>
              </a:defRPr>
            </a:lvl1pPr>
          </a:lstStyle>
          <a:p>
            <a:pPr>
              <a:defRPr/>
            </a:pPr>
            <a:fld id="{8D6477D0-2D3C-4812-A124-F15AD92F0B0B}" type="datetime1">
              <a:rPr lang="en-US">
                <a:solidFill>
                  <a:srgbClr val="444D26"/>
                </a:solidFill>
              </a:rPr>
              <a:pPr>
                <a:defRPr/>
              </a:pPr>
              <a:t>5/15/2018</a:t>
            </a:fld>
            <a:endParaRPr lang="en-US" dirty="0">
              <a:solidFill>
                <a:srgbClr val="444D26"/>
              </a:solidFill>
            </a:endParaRPr>
          </a:p>
        </p:txBody>
      </p:sp>
      <p:sp>
        <p:nvSpPr>
          <p:cNvPr id="5" name="Footer Placeholder 4"/>
          <p:cNvSpPr>
            <a:spLocks noGrp="1"/>
          </p:cNvSpPr>
          <p:nvPr>
            <p:ph type="ftr" sz="quarter" idx="3"/>
          </p:nvPr>
        </p:nvSpPr>
        <p:spPr>
          <a:xfrm>
            <a:off x="3124200" y="6161105"/>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2"/>
                </a:solidFill>
                <a:latin typeface="+mn-lt"/>
                <a:cs typeface="+mn-cs"/>
              </a:defRPr>
            </a:lvl1pPr>
          </a:lstStyle>
          <a:p>
            <a:pPr>
              <a:defRPr/>
            </a:pPr>
            <a:endParaRPr lang="en-US">
              <a:solidFill>
                <a:srgbClr val="444D26"/>
              </a:solidFill>
            </a:endParaRPr>
          </a:p>
        </p:txBody>
      </p:sp>
      <p:sp>
        <p:nvSpPr>
          <p:cNvPr id="6" name="Slide Number Placeholder 5"/>
          <p:cNvSpPr>
            <a:spLocks noGrp="1"/>
          </p:cNvSpPr>
          <p:nvPr>
            <p:ph type="sldNum" sz="quarter" idx="4"/>
          </p:nvPr>
        </p:nvSpPr>
        <p:spPr>
          <a:xfrm>
            <a:off x="6638925" y="6161105"/>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2"/>
                </a:solidFill>
                <a:latin typeface="+mn-lt"/>
                <a:cs typeface="+mn-cs"/>
              </a:defRPr>
            </a:lvl1pPr>
          </a:lstStyle>
          <a:p>
            <a:pPr>
              <a:defRPr/>
            </a:pPr>
            <a:fld id="{6DA6C1C1-B38E-4FA3-A5C1-90AFC41FB7A3}" type="slidenum">
              <a:rPr lang="en-US">
                <a:solidFill>
                  <a:srgbClr val="444D26"/>
                </a:solidFill>
              </a:rPr>
              <a:pPr>
                <a:defRPr/>
              </a:pPr>
              <a:t>‹#›</a:t>
            </a:fld>
            <a:endParaRPr lang="en-US" dirty="0">
              <a:solidFill>
                <a:srgbClr val="444D26"/>
              </a:solidFill>
            </a:endParaRPr>
          </a:p>
        </p:txBody>
      </p:sp>
      <p:sp>
        <p:nvSpPr>
          <p:cNvPr id="1032" name="Text Placeholder 2"/>
          <p:cNvSpPr>
            <a:spLocks noGrp="1"/>
          </p:cNvSpPr>
          <p:nvPr>
            <p:ph type="body" idx="1"/>
          </p:nvPr>
        </p:nvSpPr>
        <p:spPr bwMode="auto">
          <a:xfrm>
            <a:off x="698899" y="2247901"/>
            <a:ext cx="7746206" cy="387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3" name="Title Placeholder 1"/>
          <p:cNvSpPr>
            <a:spLocks noGrp="1"/>
          </p:cNvSpPr>
          <p:nvPr>
            <p:ph type="title"/>
          </p:nvPr>
        </p:nvSpPr>
        <p:spPr bwMode="auto">
          <a:xfrm>
            <a:off x="688183" y="304800"/>
            <a:ext cx="7756922"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extLst>
      <p:ext uri="{BB962C8B-B14F-4D97-AF65-F5344CB8AC3E}">
        <p14:creationId xmlns:p14="http://schemas.microsoft.com/office/powerpoint/2010/main" xmlns="" val="1872384864"/>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sldNum="0" hdr="0" ftr="0" dt="0"/>
  <p:txStyles>
    <p:titleStyle>
      <a:lvl1pPr algn="ctr" rtl="0" fontAlgn="base">
        <a:spcBef>
          <a:spcPct val="0"/>
        </a:spcBef>
        <a:spcAft>
          <a:spcPct val="0"/>
        </a:spcAft>
        <a:defRPr sz="4000" kern="1200">
          <a:solidFill>
            <a:schemeClr val="tx2"/>
          </a:solidFill>
          <a:latin typeface="+mj-lt"/>
          <a:ea typeface="+mj-ea"/>
          <a:cs typeface="+mj-cs"/>
        </a:defRPr>
      </a:lvl1pPr>
      <a:lvl2pPr algn="ctr" rtl="0" fontAlgn="base">
        <a:spcBef>
          <a:spcPct val="0"/>
        </a:spcBef>
        <a:spcAft>
          <a:spcPct val="0"/>
        </a:spcAft>
        <a:defRPr sz="4000">
          <a:solidFill>
            <a:schemeClr val="tx2"/>
          </a:solidFill>
          <a:latin typeface="Cambria" pitchFamily="18" charset="0"/>
        </a:defRPr>
      </a:lvl2pPr>
      <a:lvl3pPr algn="ctr" rtl="0" fontAlgn="base">
        <a:spcBef>
          <a:spcPct val="0"/>
        </a:spcBef>
        <a:spcAft>
          <a:spcPct val="0"/>
        </a:spcAft>
        <a:defRPr sz="4000">
          <a:solidFill>
            <a:schemeClr val="tx2"/>
          </a:solidFill>
          <a:latin typeface="Cambria" pitchFamily="18" charset="0"/>
        </a:defRPr>
      </a:lvl3pPr>
      <a:lvl4pPr algn="ctr" rtl="0" fontAlgn="base">
        <a:spcBef>
          <a:spcPct val="0"/>
        </a:spcBef>
        <a:spcAft>
          <a:spcPct val="0"/>
        </a:spcAft>
        <a:defRPr sz="4000">
          <a:solidFill>
            <a:schemeClr val="tx2"/>
          </a:solidFill>
          <a:latin typeface="Cambria" pitchFamily="18" charset="0"/>
        </a:defRPr>
      </a:lvl4pPr>
      <a:lvl5pPr algn="ctr" rtl="0" fontAlgn="base">
        <a:spcBef>
          <a:spcPct val="0"/>
        </a:spcBef>
        <a:spcAft>
          <a:spcPct val="0"/>
        </a:spcAft>
        <a:defRPr sz="4000">
          <a:solidFill>
            <a:schemeClr val="tx2"/>
          </a:solidFill>
          <a:latin typeface="Cambr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125" indent="-365125" algn="l" rtl="0" fontAlgn="base">
        <a:spcBef>
          <a:spcPct val="20000"/>
        </a:spcBef>
        <a:spcAft>
          <a:spcPct val="0"/>
        </a:spcAft>
        <a:buClr>
          <a:schemeClr val="accent1"/>
        </a:buClr>
        <a:buFont typeface="Wingdings" pitchFamily="2" charset="2"/>
        <a:buChar char=""/>
        <a:defRPr sz="2400" kern="1200">
          <a:solidFill>
            <a:srgbClr val="262626"/>
          </a:solidFill>
          <a:latin typeface="+mn-lt"/>
          <a:ea typeface="+mn-ea"/>
          <a:cs typeface="+mn-cs"/>
        </a:defRPr>
      </a:lvl1pPr>
      <a:lvl2pPr marL="776288" indent="-365125" algn="l" rtl="0" fontAlgn="base">
        <a:spcBef>
          <a:spcPct val="20000"/>
        </a:spcBef>
        <a:spcAft>
          <a:spcPct val="0"/>
        </a:spcAft>
        <a:buClr>
          <a:schemeClr val="accent1"/>
        </a:buClr>
        <a:buFont typeface="Wingdings" pitchFamily="2" charset="2"/>
        <a:buChar char=""/>
        <a:defRPr sz="2200" kern="1200">
          <a:solidFill>
            <a:srgbClr val="262626"/>
          </a:solidFill>
          <a:latin typeface="+mn-lt"/>
          <a:ea typeface="+mn-ea"/>
          <a:cs typeface="+mn-cs"/>
        </a:defRPr>
      </a:lvl2pPr>
      <a:lvl3pPr marL="1143000" indent="-365125" algn="l" rtl="0" fontAlgn="base">
        <a:spcBef>
          <a:spcPct val="20000"/>
        </a:spcBef>
        <a:spcAft>
          <a:spcPct val="0"/>
        </a:spcAft>
        <a:buClr>
          <a:schemeClr val="accent1"/>
        </a:buClr>
        <a:buFont typeface="Wingdings" pitchFamily="2" charset="2"/>
        <a:buChar char=""/>
        <a:defRPr sz="2000" kern="1200">
          <a:solidFill>
            <a:srgbClr val="262626"/>
          </a:solidFill>
          <a:latin typeface="+mn-lt"/>
          <a:ea typeface="+mn-ea"/>
          <a:cs typeface="+mn-cs"/>
        </a:defRPr>
      </a:lvl3pPr>
      <a:lvl4pPr marL="1508125" indent="-319088" algn="l" rtl="0" fontAlgn="base">
        <a:spcBef>
          <a:spcPct val="20000"/>
        </a:spcBef>
        <a:spcAft>
          <a:spcPct val="0"/>
        </a:spcAft>
        <a:buClr>
          <a:schemeClr val="accent1"/>
        </a:buClr>
        <a:buFont typeface="Wingdings" pitchFamily="2" charset="2"/>
        <a:buChar char=""/>
        <a:defRPr kern="1200">
          <a:solidFill>
            <a:srgbClr val="262626"/>
          </a:solidFill>
          <a:latin typeface="+mn-lt"/>
          <a:ea typeface="+mn-ea"/>
          <a:cs typeface="+mn-cs"/>
        </a:defRPr>
      </a:lvl4pPr>
      <a:lvl5pPr marL="1828800" indent="-319088" algn="l" rtl="0" fontAlgn="base">
        <a:spcBef>
          <a:spcPct val="20000"/>
        </a:spcBef>
        <a:spcAft>
          <a:spcPct val="0"/>
        </a:spcAft>
        <a:buClr>
          <a:schemeClr val="accent1"/>
        </a:buClr>
        <a:buFont typeface="Wingdings" pitchFamily="2" charset="2"/>
        <a:buChar char=""/>
        <a:defRPr sz="1600" kern="1200">
          <a:solidFill>
            <a:srgbClr val="262626"/>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EBE2E7"/>
        </a:solidFill>
        <a:effectLst/>
      </p:bgPr>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tx2">
                  <a:lumMod val="20000"/>
                  <a:lumOff val="80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4" name="Date Placeholder 3"/>
          <p:cNvSpPr>
            <a:spLocks noGrp="1"/>
          </p:cNvSpPr>
          <p:nvPr>
            <p:ph type="dt" sz="half" idx="2"/>
          </p:nvPr>
        </p:nvSpPr>
        <p:spPr>
          <a:xfrm>
            <a:off x="360760" y="6161097"/>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2"/>
                </a:solidFill>
                <a:latin typeface="+mn-lt"/>
                <a:cs typeface="+mn-cs"/>
              </a:defRPr>
            </a:lvl1pPr>
          </a:lstStyle>
          <a:p>
            <a:pPr>
              <a:defRPr/>
            </a:pPr>
            <a:fld id="{8D6477D0-2D3C-4812-A124-F15AD92F0B0B}" type="datetime1">
              <a:rPr lang="en-US">
                <a:solidFill>
                  <a:srgbClr val="444D26"/>
                </a:solidFill>
              </a:rPr>
              <a:pPr>
                <a:defRPr/>
              </a:pPr>
              <a:t>5/15/2018</a:t>
            </a:fld>
            <a:endParaRPr lang="en-US" dirty="0">
              <a:solidFill>
                <a:srgbClr val="444D26"/>
              </a:solidFill>
            </a:endParaRPr>
          </a:p>
        </p:txBody>
      </p:sp>
      <p:sp>
        <p:nvSpPr>
          <p:cNvPr id="5" name="Footer Placeholder 4"/>
          <p:cNvSpPr>
            <a:spLocks noGrp="1"/>
          </p:cNvSpPr>
          <p:nvPr>
            <p:ph type="ftr" sz="quarter" idx="3"/>
          </p:nvPr>
        </p:nvSpPr>
        <p:spPr>
          <a:xfrm>
            <a:off x="3124200" y="6161097"/>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2"/>
                </a:solidFill>
                <a:latin typeface="+mn-lt"/>
                <a:cs typeface="+mn-cs"/>
              </a:defRPr>
            </a:lvl1pPr>
          </a:lstStyle>
          <a:p>
            <a:pPr>
              <a:defRPr/>
            </a:pPr>
            <a:endParaRPr lang="en-US">
              <a:solidFill>
                <a:srgbClr val="444D26"/>
              </a:solidFill>
            </a:endParaRPr>
          </a:p>
        </p:txBody>
      </p:sp>
      <p:sp>
        <p:nvSpPr>
          <p:cNvPr id="6" name="Slide Number Placeholder 5"/>
          <p:cNvSpPr>
            <a:spLocks noGrp="1"/>
          </p:cNvSpPr>
          <p:nvPr>
            <p:ph type="sldNum" sz="quarter" idx="4"/>
          </p:nvPr>
        </p:nvSpPr>
        <p:spPr>
          <a:xfrm>
            <a:off x="6638925" y="6161097"/>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2"/>
                </a:solidFill>
                <a:latin typeface="+mn-lt"/>
                <a:cs typeface="+mn-cs"/>
              </a:defRPr>
            </a:lvl1pPr>
          </a:lstStyle>
          <a:p>
            <a:pPr>
              <a:defRPr/>
            </a:pPr>
            <a:fld id="{6DA6C1C1-B38E-4FA3-A5C1-90AFC41FB7A3}" type="slidenum">
              <a:rPr lang="en-US">
                <a:solidFill>
                  <a:srgbClr val="444D26"/>
                </a:solidFill>
              </a:rPr>
              <a:pPr>
                <a:defRPr/>
              </a:pPr>
              <a:t>‹#›</a:t>
            </a:fld>
            <a:endParaRPr lang="en-US" dirty="0">
              <a:solidFill>
                <a:srgbClr val="444D26"/>
              </a:solidFill>
            </a:endParaRPr>
          </a:p>
        </p:txBody>
      </p:sp>
      <p:sp>
        <p:nvSpPr>
          <p:cNvPr id="1032" name="Text Placeholder 2"/>
          <p:cNvSpPr>
            <a:spLocks noGrp="1"/>
          </p:cNvSpPr>
          <p:nvPr>
            <p:ph type="body" idx="1"/>
          </p:nvPr>
        </p:nvSpPr>
        <p:spPr bwMode="auto">
          <a:xfrm>
            <a:off x="698899" y="2247901"/>
            <a:ext cx="7746206" cy="387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3" name="Title Placeholder 1"/>
          <p:cNvSpPr>
            <a:spLocks noGrp="1"/>
          </p:cNvSpPr>
          <p:nvPr>
            <p:ph type="title"/>
          </p:nvPr>
        </p:nvSpPr>
        <p:spPr bwMode="auto">
          <a:xfrm>
            <a:off x="688183" y="304800"/>
            <a:ext cx="7756922"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extLst>
      <p:ext uri="{BB962C8B-B14F-4D97-AF65-F5344CB8AC3E}">
        <p14:creationId xmlns:p14="http://schemas.microsoft.com/office/powerpoint/2010/main" xmlns="" val="2075575050"/>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hf sldNum="0" hdr="0" ftr="0" dt="0"/>
  <p:txStyles>
    <p:titleStyle>
      <a:lvl1pPr algn="ctr" rtl="0" fontAlgn="base">
        <a:spcBef>
          <a:spcPct val="0"/>
        </a:spcBef>
        <a:spcAft>
          <a:spcPct val="0"/>
        </a:spcAft>
        <a:defRPr sz="4000" kern="1200">
          <a:solidFill>
            <a:schemeClr val="tx2"/>
          </a:solidFill>
          <a:latin typeface="+mj-lt"/>
          <a:ea typeface="+mj-ea"/>
          <a:cs typeface="+mj-cs"/>
        </a:defRPr>
      </a:lvl1pPr>
      <a:lvl2pPr algn="ctr" rtl="0" fontAlgn="base">
        <a:spcBef>
          <a:spcPct val="0"/>
        </a:spcBef>
        <a:spcAft>
          <a:spcPct val="0"/>
        </a:spcAft>
        <a:defRPr sz="4000">
          <a:solidFill>
            <a:schemeClr val="tx2"/>
          </a:solidFill>
          <a:latin typeface="Cambria" pitchFamily="18" charset="0"/>
        </a:defRPr>
      </a:lvl2pPr>
      <a:lvl3pPr algn="ctr" rtl="0" fontAlgn="base">
        <a:spcBef>
          <a:spcPct val="0"/>
        </a:spcBef>
        <a:spcAft>
          <a:spcPct val="0"/>
        </a:spcAft>
        <a:defRPr sz="4000">
          <a:solidFill>
            <a:schemeClr val="tx2"/>
          </a:solidFill>
          <a:latin typeface="Cambria" pitchFamily="18" charset="0"/>
        </a:defRPr>
      </a:lvl3pPr>
      <a:lvl4pPr algn="ctr" rtl="0" fontAlgn="base">
        <a:spcBef>
          <a:spcPct val="0"/>
        </a:spcBef>
        <a:spcAft>
          <a:spcPct val="0"/>
        </a:spcAft>
        <a:defRPr sz="4000">
          <a:solidFill>
            <a:schemeClr val="tx2"/>
          </a:solidFill>
          <a:latin typeface="Cambria" pitchFamily="18" charset="0"/>
        </a:defRPr>
      </a:lvl4pPr>
      <a:lvl5pPr algn="ctr" rtl="0" fontAlgn="base">
        <a:spcBef>
          <a:spcPct val="0"/>
        </a:spcBef>
        <a:spcAft>
          <a:spcPct val="0"/>
        </a:spcAft>
        <a:defRPr sz="4000">
          <a:solidFill>
            <a:schemeClr val="tx2"/>
          </a:solidFill>
          <a:latin typeface="Cambr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125" indent="-365125" algn="l" rtl="0" fontAlgn="base">
        <a:spcBef>
          <a:spcPct val="20000"/>
        </a:spcBef>
        <a:spcAft>
          <a:spcPct val="0"/>
        </a:spcAft>
        <a:buClr>
          <a:schemeClr val="accent1"/>
        </a:buClr>
        <a:buFont typeface="Wingdings" pitchFamily="2" charset="2"/>
        <a:buChar char=""/>
        <a:defRPr sz="2400" kern="1200">
          <a:solidFill>
            <a:srgbClr val="262626"/>
          </a:solidFill>
          <a:latin typeface="+mn-lt"/>
          <a:ea typeface="+mn-ea"/>
          <a:cs typeface="+mn-cs"/>
        </a:defRPr>
      </a:lvl1pPr>
      <a:lvl2pPr marL="776288" indent="-365125" algn="l" rtl="0" fontAlgn="base">
        <a:spcBef>
          <a:spcPct val="20000"/>
        </a:spcBef>
        <a:spcAft>
          <a:spcPct val="0"/>
        </a:spcAft>
        <a:buClr>
          <a:schemeClr val="accent1"/>
        </a:buClr>
        <a:buFont typeface="Wingdings" pitchFamily="2" charset="2"/>
        <a:buChar char=""/>
        <a:defRPr sz="2200" kern="1200">
          <a:solidFill>
            <a:srgbClr val="262626"/>
          </a:solidFill>
          <a:latin typeface="+mn-lt"/>
          <a:ea typeface="+mn-ea"/>
          <a:cs typeface="+mn-cs"/>
        </a:defRPr>
      </a:lvl2pPr>
      <a:lvl3pPr marL="1143000" indent="-365125" algn="l" rtl="0" fontAlgn="base">
        <a:spcBef>
          <a:spcPct val="20000"/>
        </a:spcBef>
        <a:spcAft>
          <a:spcPct val="0"/>
        </a:spcAft>
        <a:buClr>
          <a:schemeClr val="accent1"/>
        </a:buClr>
        <a:buFont typeface="Wingdings" pitchFamily="2" charset="2"/>
        <a:buChar char=""/>
        <a:defRPr sz="2000" kern="1200">
          <a:solidFill>
            <a:srgbClr val="262626"/>
          </a:solidFill>
          <a:latin typeface="+mn-lt"/>
          <a:ea typeface="+mn-ea"/>
          <a:cs typeface="+mn-cs"/>
        </a:defRPr>
      </a:lvl3pPr>
      <a:lvl4pPr marL="1508125" indent="-319088" algn="l" rtl="0" fontAlgn="base">
        <a:spcBef>
          <a:spcPct val="20000"/>
        </a:spcBef>
        <a:spcAft>
          <a:spcPct val="0"/>
        </a:spcAft>
        <a:buClr>
          <a:schemeClr val="accent1"/>
        </a:buClr>
        <a:buFont typeface="Wingdings" pitchFamily="2" charset="2"/>
        <a:buChar char=""/>
        <a:defRPr kern="1200">
          <a:solidFill>
            <a:srgbClr val="262626"/>
          </a:solidFill>
          <a:latin typeface="+mn-lt"/>
          <a:ea typeface="+mn-ea"/>
          <a:cs typeface="+mn-cs"/>
        </a:defRPr>
      </a:lvl4pPr>
      <a:lvl5pPr marL="1828800" indent="-319088" algn="l" rtl="0" fontAlgn="base">
        <a:spcBef>
          <a:spcPct val="20000"/>
        </a:spcBef>
        <a:spcAft>
          <a:spcPct val="0"/>
        </a:spcAft>
        <a:buClr>
          <a:schemeClr val="accent1"/>
        </a:buClr>
        <a:buFont typeface="Wingdings" pitchFamily="2" charset="2"/>
        <a:buChar char=""/>
        <a:defRPr sz="1600" kern="1200">
          <a:solidFill>
            <a:srgbClr val="262626"/>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6.xml"/></Relationships>
</file>

<file path=ppt/slides/_rels/slide100.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123.xml"/></Relationships>
</file>

<file path=ppt/slides/_rels/slide101.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123.xml"/></Relationships>
</file>

<file path=ppt/slides/_rels/slide102.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123.xml"/></Relationships>
</file>

<file path=ppt/slides/_rels/slide103.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23.xml"/></Relationships>
</file>

<file path=ppt/slides/_rels/slide104.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2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06.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123.xml"/></Relationships>
</file>

<file path=ppt/slides/_rels/slide107.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23.xml"/></Relationships>
</file>

<file path=ppt/slides/_rels/slide108.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123.xml"/></Relationships>
</file>

<file path=ppt/slides/_rels/slide109.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2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12.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123.xml"/></Relationships>
</file>

<file path=ppt/slides/_rels/slide113.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12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15.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12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19.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12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123.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122.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jpeg"/><Relationship Id="rId1" Type="http://schemas.openxmlformats.org/officeDocument/2006/relationships/slideLayout" Target="../slideLayouts/slideLayout123.xml"/><Relationship Id="rId4" Type="http://schemas.openxmlformats.org/officeDocument/2006/relationships/image" Target="../media/image109.jpe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0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01.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5.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95.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5.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5.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9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31.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diagramLayout" Target="../diagrams/layout1.xml"/><Relationship Id="rId7" Type="http://schemas.openxmlformats.org/officeDocument/2006/relationships/diagramLayout" Target="../diagrams/layout2.xml"/><Relationship Id="rId2" Type="http://schemas.openxmlformats.org/officeDocument/2006/relationships/diagramData" Target="../diagrams/data1.xml"/><Relationship Id="rId1" Type="http://schemas.openxmlformats.org/officeDocument/2006/relationships/slideLayout" Target="../slideLayouts/slideLayout95.xml"/><Relationship Id="rId6" Type="http://schemas.openxmlformats.org/officeDocument/2006/relationships/diagramData" Target="../diagrams/data2.xml"/><Relationship Id="rId11" Type="http://schemas.microsoft.com/office/2007/relationships/diagramDrawing" Target="../diagrams/drawing2.xml"/><Relationship Id="rId5" Type="http://schemas.openxmlformats.org/officeDocument/2006/relationships/diagramColors" Target="../diagrams/colors1.xml"/><Relationship Id="rId10" Type="http://schemas.microsoft.com/office/2007/relationships/diagramDrawing" Target="../diagrams/drawing1.xml"/><Relationship Id="rId4" Type="http://schemas.openxmlformats.org/officeDocument/2006/relationships/diagramQuickStyle" Target="../diagrams/quickStyle1.xml"/><Relationship Id="rId9" Type="http://schemas.openxmlformats.org/officeDocument/2006/relationships/diagramColors" Target="../diagrams/colors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95.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9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95.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95.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95.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9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5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7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86.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png"/><Relationship Id="rId1" Type="http://schemas.openxmlformats.org/officeDocument/2006/relationships/slideLayout" Target="../slideLayouts/slideLayout12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88.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23.xml"/></Relationships>
</file>

<file path=ppt/slides/_rels/slide89.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3.png"/><Relationship Id="rId1" Type="http://schemas.openxmlformats.org/officeDocument/2006/relationships/slideLayout" Target="../slideLayouts/slideLayout1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23.xml"/></Relationships>
</file>

<file path=ppt/slides/_rels/slide91.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23.xml"/></Relationships>
</file>

<file path=ppt/slides/_rels/slide92.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2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94.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123.xml"/></Relationships>
</file>

<file path=ppt/slides/_rels/slide95.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23.xml"/></Relationships>
</file>

<file path=ppt/slides/_rels/slide96.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123.xml"/></Relationships>
</file>

<file path=ppt/slides/_rels/slide97.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23.xml"/></Relationships>
</file>

<file path=ppt/slides/_rels/slide98.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12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514600" y="381000"/>
            <a:ext cx="4953000" cy="2286000"/>
          </a:xfrm>
        </p:spPr>
        <p:txBody>
          <a:bodyPr>
            <a:normAutofit/>
          </a:bodyPr>
          <a:lstStyle/>
          <a:p>
            <a:r>
              <a:rPr lang="en-US" altLang="en-US" sz="2800" b="1" dirty="0" smtClean="0">
                <a:latin typeface="Times New Roman" panose="02020603050405020304" pitchFamily="18" charset="0"/>
                <a:cs typeface="Times New Roman" panose="02020603050405020304" pitchFamily="18" charset="0"/>
              </a:rPr>
              <a:t>An-Najah National University</a:t>
            </a:r>
            <a:br>
              <a:rPr lang="en-US" altLang="en-US" sz="2800" b="1" dirty="0" smtClean="0">
                <a:latin typeface="Times New Roman" panose="02020603050405020304" pitchFamily="18" charset="0"/>
                <a:cs typeface="Times New Roman" panose="02020603050405020304" pitchFamily="18" charset="0"/>
              </a:rPr>
            </a:br>
            <a:r>
              <a:rPr lang="en-US" altLang="en-US" sz="2800" b="1" dirty="0" smtClean="0">
                <a:latin typeface="Times New Roman" panose="02020603050405020304" pitchFamily="18" charset="0"/>
                <a:cs typeface="Times New Roman" panose="02020603050405020304" pitchFamily="18" charset="0"/>
              </a:rPr>
              <a:t>       Faculty of Engineering</a:t>
            </a:r>
            <a:br>
              <a:rPr lang="en-US" altLang="en-US" sz="2800" b="1" dirty="0" smtClean="0">
                <a:latin typeface="Times New Roman" panose="02020603050405020304" pitchFamily="18" charset="0"/>
                <a:cs typeface="Times New Roman" panose="02020603050405020304" pitchFamily="18" charset="0"/>
              </a:rPr>
            </a:br>
            <a:r>
              <a:rPr lang="en-US" altLang="en-US" sz="2800" b="1" dirty="0" smtClean="0">
                <a:latin typeface="Times New Roman" panose="02020603050405020304" pitchFamily="18" charset="0"/>
                <a:cs typeface="Times New Roman" panose="02020603050405020304" pitchFamily="18" charset="0"/>
              </a:rPr>
              <a:t>Civil Engineering Department </a:t>
            </a:r>
            <a:r>
              <a:rPr lang="en-US" sz="2800" b="1" dirty="0" smtClean="0">
                <a:latin typeface="Times New Roman" panose="02020603050405020304" pitchFamily="18" charset="0"/>
                <a:cs typeface="Times New Roman" panose="02020603050405020304" pitchFamily="18" charset="0"/>
              </a:rPr>
              <a:t/>
            </a:r>
            <a:br>
              <a:rPr lang="en-US" sz="2800" b="1" dirty="0" smtClean="0">
                <a:latin typeface="Times New Roman" panose="02020603050405020304" pitchFamily="18" charset="0"/>
                <a:cs typeface="Times New Roman" panose="02020603050405020304" pitchFamily="18" charset="0"/>
              </a:rPr>
            </a:br>
            <a:endParaRPr lang="ar-SA" sz="2800" b="1" dirty="0"/>
          </a:p>
        </p:txBody>
      </p:sp>
      <p:sp>
        <p:nvSpPr>
          <p:cNvPr id="3" name="عنوان فرعي 2"/>
          <p:cNvSpPr>
            <a:spLocks noGrp="1"/>
          </p:cNvSpPr>
          <p:nvPr>
            <p:ph type="subTitle" idx="1"/>
          </p:nvPr>
        </p:nvSpPr>
        <p:spPr>
          <a:xfrm>
            <a:off x="2209800" y="4572000"/>
            <a:ext cx="5562600" cy="1066800"/>
          </a:xfrm>
        </p:spPr>
        <p:txBody>
          <a:bodyPr>
            <a:normAutofit fontScale="92500" lnSpcReduction="10000"/>
          </a:bodyPr>
          <a:lstStyle/>
          <a:p>
            <a:endParaRPr lang="en-US" dirty="0" smtClean="0">
              <a:latin typeface="Times New Roman" panose="02020603050405020304" pitchFamily="18" charset="0"/>
              <a:cs typeface="Times New Roman" panose="02020603050405020304" pitchFamily="18" charset="0"/>
            </a:endParaRPr>
          </a:p>
          <a:p>
            <a:pPr algn="ctr"/>
            <a:r>
              <a:rPr lang="en-US" b="1" dirty="0" smtClean="0">
                <a:solidFill>
                  <a:schemeClr val="tx1"/>
                </a:solidFill>
                <a:latin typeface="Times New Roman" panose="02020603050405020304" pitchFamily="18" charset="0"/>
                <a:cs typeface="Times New Roman" panose="02020603050405020304" pitchFamily="18" charset="0"/>
              </a:rPr>
              <a:t>“</a:t>
            </a:r>
            <a:r>
              <a:rPr lang="en-US" sz="2300" b="1" dirty="0" smtClean="0">
                <a:solidFill>
                  <a:schemeClr val="tx1"/>
                </a:solidFill>
                <a:latin typeface="Times New Roman" panose="02020603050405020304" pitchFamily="18" charset="0"/>
                <a:cs typeface="Times New Roman" panose="02020603050405020304" pitchFamily="18" charset="0"/>
              </a:rPr>
              <a:t>Structural Analysis and Design of  Faculty of  Law</a:t>
            </a:r>
            <a:r>
              <a:rPr lang="en-US" b="1" dirty="0" smtClean="0">
                <a:solidFill>
                  <a:schemeClr val="tx1"/>
                </a:solidFill>
                <a:latin typeface="Times New Roman" panose="02020603050405020304" pitchFamily="18" charset="0"/>
                <a:cs typeface="Times New Roman" panose="02020603050405020304" pitchFamily="18" charset="0"/>
              </a:rPr>
              <a:t>”</a:t>
            </a:r>
          </a:p>
          <a:p>
            <a:endParaRPr lang="ar-SA" dirty="0"/>
          </a:p>
        </p:txBody>
      </p:sp>
      <p:pic>
        <p:nvPicPr>
          <p:cNvPr id="4" name="Picture 12" descr="C:\Users\Majed\Desktop\mq1.jpg"/>
          <p:cNvPicPr/>
          <p:nvPr/>
        </p:nvPicPr>
        <p:blipFill>
          <a:blip r:embed="rId2"/>
          <a:srcRect/>
          <a:stretch>
            <a:fillRect/>
          </a:stretch>
        </p:blipFill>
        <p:spPr bwMode="auto">
          <a:xfrm>
            <a:off x="3886203" y="2590800"/>
            <a:ext cx="2178820" cy="1905000"/>
          </a:xfrm>
          <a:prstGeom prst="rect">
            <a:avLst/>
          </a:prstGeom>
          <a:noFill/>
          <a:ln w="9525">
            <a:noFill/>
            <a:miter lim="800000"/>
            <a:headEnd/>
            <a:tailEnd/>
          </a:ln>
        </p:spPr>
      </p:pic>
    </p:spTree>
    <p:extLst>
      <p:ext uri="{BB962C8B-B14F-4D97-AF65-F5344CB8AC3E}">
        <p14:creationId xmlns:p14="http://schemas.microsoft.com/office/powerpoint/2010/main" xmlns="" val="24292954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4" descr="gf.PNG"/>
          <p:cNvPicPr>
            <a:picLocks noChangeAspect="1"/>
          </p:cNvPicPr>
          <p:nvPr/>
        </p:nvPicPr>
        <p:blipFill>
          <a:blip r:embed="rId2"/>
          <a:stretch>
            <a:fillRect/>
          </a:stretch>
        </p:blipFill>
        <p:spPr>
          <a:xfrm>
            <a:off x="0" y="0"/>
            <a:ext cx="9144000" cy="6858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215530302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Grp="1" noChangeAspect="1" noChangeArrowheads="1"/>
          </p:cNvPicPr>
          <p:nvPr>
            <p:ph idx="1"/>
          </p:nvPr>
        </p:nvPicPr>
        <p:blipFill>
          <a:blip r:embed="rId2"/>
          <a:srcRect/>
          <a:stretch>
            <a:fillRect/>
          </a:stretch>
        </p:blipFill>
        <p:spPr bwMode="auto">
          <a:xfrm>
            <a:off x="295341" y="1427401"/>
            <a:ext cx="8511753" cy="44846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3555" name="Rectangle 3"/>
          <p:cNvSpPr>
            <a:spLocks noChangeArrowheads="1"/>
          </p:cNvSpPr>
          <p:nvPr/>
        </p:nvSpPr>
        <p:spPr bwMode="auto">
          <a:xfrm>
            <a:off x="152400" y="5919015"/>
            <a:ext cx="9144000"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rtl="1" fontAlgn="base">
              <a:spcBef>
                <a:spcPct val="0"/>
              </a:spcBef>
              <a:spcAft>
                <a:spcPct val="0"/>
              </a:spcAft>
            </a:pPr>
            <a:r>
              <a:rPr lang="en-US" sz="1600" b="1" dirty="0" smtClean="0">
                <a:solidFill>
                  <a:prstClr val="black"/>
                </a:solidFill>
                <a:latin typeface="Times New Roman" pitchFamily="18" charset="0"/>
                <a:ea typeface="Calibri" pitchFamily="34" charset="0"/>
                <a:cs typeface="Times New Roman" pitchFamily="18" charset="0"/>
              </a:rPr>
              <a:t>  </a:t>
            </a:r>
            <a:r>
              <a:rPr lang="en-US" sz="2000" b="1" dirty="0" smtClean="0">
                <a:solidFill>
                  <a:prstClr val="black"/>
                </a:solidFill>
                <a:latin typeface="Times New Roman" pitchFamily="18" charset="0"/>
                <a:ea typeface="Calibri" pitchFamily="34" charset="0"/>
                <a:cs typeface="Times New Roman" pitchFamily="18" charset="0"/>
              </a:rPr>
              <a:t>Distribution of columns for block1</a:t>
            </a:r>
            <a:endParaRPr lang="en-US" sz="2000" dirty="0" smtClean="0">
              <a:solidFill>
                <a:prstClr val="black"/>
              </a:solidFill>
              <a:latin typeface="Arial" pitchFamily="34" charset="0"/>
              <a:cs typeface="Arial" pitchFamily="34" charset="0"/>
            </a:endParaRPr>
          </a:p>
          <a:p>
            <a:pPr eaLnBrk="0" fontAlgn="base" hangingPunct="0">
              <a:spcBef>
                <a:spcPct val="0"/>
              </a:spcBef>
              <a:spcAft>
                <a:spcPct val="0"/>
              </a:spcAft>
            </a:pPr>
            <a:endParaRPr lang="en-US" dirty="0" smtClean="0">
              <a:solidFill>
                <a:prstClr val="black"/>
              </a:solidFill>
              <a:latin typeface="Arial" pitchFamily="34" charset="0"/>
              <a:cs typeface="Arial" pitchFamily="34" charset="0"/>
            </a:endParaRPr>
          </a:p>
        </p:txBody>
      </p:sp>
      <p:cxnSp>
        <p:nvCxnSpPr>
          <p:cNvPr id="5" name="Curved Connector 4"/>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180611842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Grp="1" noChangeAspect="1" noChangeArrowheads="1"/>
          </p:cNvPicPr>
          <p:nvPr>
            <p:ph idx="1"/>
          </p:nvPr>
        </p:nvPicPr>
        <p:blipFill>
          <a:blip r:embed="rId2"/>
          <a:srcRect/>
          <a:stretch>
            <a:fillRect/>
          </a:stretch>
        </p:blipFill>
        <p:spPr bwMode="auto">
          <a:xfrm>
            <a:off x="156397" y="685800"/>
            <a:ext cx="8759004" cy="4724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مستطيل 4"/>
          <p:cNvSpPr/>
          <p:nvPr/>
        </p:nvSpPr>
        <p:spPr>
          <a:xfrm>
            <a:off x="2854606" y="5867400"/>
            <a:ext cx="4155793" cy="400110"/>
          </a:xfrm>
          <a:prstGeom prst="rect">
            <a:avLst/>
          </a:prstGeom>
        </p:spPr>
        <p:txBody>
          <a:bodyPr wrap="square">
            <a:spAutoFit/>
          </a:bodyPr>
          <a:lstStyle/>
          <a:p>
            <a:pPr algn="r" rtl="1"/>
            <a:r>
              <a:rPr lang="en-US" sz="2000" b="1" dirty="0">
                <a:solidFill>
                  <a:prstClr val="black"/>
                </a:solidFill>
              </a:rPr>
              <a:t>Distribution of columns for block2</a:t>
            </a:r>
            <a:endParaRPr lang="ar-SA" sz="2000" dirty="0">
              <a:solidFill>
                <a:prstClr val="black"/>
              </a:solidFill>
            </a:endParaRPr>
          </a:p>
        </p:txBody>
      </p:sp>
    </p:spTree>
    <p:extLst>
      <p:ext uri="{BB962C8B-B14F-4D97-AF65-F5344CB8AC3E}">
        <p14:creationId xmlns:p14="http://schemas.microsoft.com/office/powerpoint/2010/main" xmlns="" val="266332814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urved Connector 2"/>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pic>
        <p:nvPicPr>
          <p:cNvPr id="2050" name="Picture 2"/>
          <p:cNvPicPr>
            <a:picLocks noGrp="1" noChangeAspect="1" noChangeArrowheads="1"/>
          </p:cNvPicPr>
          <p:nvPr>
            <p:ph idx="1"/>
          </p:nvPr>
        </p:nvPicPr>
        <p:blipFill>
          <a:blip r:embed="rId2"/>
          <a:srcRect/>
          <a:stretch>
            <a:fillRect/>
          </a:stretch>
        </p:blipFill>
        <p:spPr bwMode="auto">
          <a:xfrm>
            <a:off x="457200" y="1295401"/>
            <a:ext cx="8229600" cy="456218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395992066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304800"/>
            <a:ext cx="3200400" cy="1143000"/>
          </a:xfrm>
        </p:spPr>
        <p:txBody>
          <a:bodyPr>
            <a:normAutofit/>
          </a:bodyPr>
          <a:lstStyle/>
          <a:p>
            <a:pPr algn="l"/>
            <a:r>
              <a:rPr lang="en-US" sz="2400" b="1" i="1" u="sng" dirty="0" smtClean="0"/>
              <a:t>Detailing of Columns</a:t>
            </a:r>
            <a:endParaRPr lang="ar-SA" sz="2400" b="1" i="1" u="sng" dirty="0"/>
          </a:p>
        </p:txBody>
      </p:sp>
      <p:pic>
        <p:nvPicPr>
          <p:cNvPr id="28675" name="Picture 3"/>
          <p:cNvPicPr>
            <a:picLocks noGrp="1" noChangeAspect="1" noChangeArrowheads="1"/>
          </p:cNvPicPr>
          <p:nvPr>
            <p:ph idx="1"/>
          </p:nvPr>
        </p:nvPicPr>
        <p:blipFill>
          <a:blip r:embed="rId2"/>
          <a:srcRect/>
          <a:stretch>
            <a:fillRect/>
          </a:stretch>
        </p:blipFill>
        <p:spPr bwMode="auto">
          <a:xfrm>
            <a:off x="457200" y="1676400"/>
            <a:ext cx="8261252" cy="4419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ight Arrow 2"/>
          <p:cNvSpPr/>
          <p:nvPr/>
        </p:nvSpPr>
        <p:spPr>
          <a:xfrm>
            <a:off x="626918" y="775855"/>
            <a:ext cx="533400" cy="228600"/>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xmlns="" val="26629140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Grp="1" noChangeAspect="1" noChangeArrowheads="1"/>
          </p:cNvPicPr>
          <p:nvPr>
            <p:ph idx="1"/>
          </p:nvPr>
        </p:nvPicPr>
        <p:blipFill>
          <a:blip r:embed="rId2"/>
          <a:srcRect/>
          <a:stretch>
            <a:fillRect/>
          </a:stretch>
        </p:blipFill>
        <p:spPr bwMode="auto">
          <a:xfrm>
            <a:off x="34636" y="1143000"/>
            <a:ext cx="8899585" cy="4876799"/>
          </a:xfrm>
          <a:prstGeom prst="rect">
            <a:avLst/>
          </a:prstGeom>
          <a:noFill/>
          <a:ln w="9525">
            <a:noFill/>
            <a:miter lim="800000"/>
            <a:headEnd/>
            <a:tailEnd/>
          </a:ln>
          <a:effectLst/>
        </p:spPr>
      </p:pic>
      <p:cxnSp>
        <p:nvCxnSpPr>
          <p:cNvPr id="4" name="Curved Connector 3"/>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132170448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45000"/>
          </a:schemeClr>
        </a:solidFill>
        <a:effectLst/>
      </p:bgPr>
    </p:bg>
    <p:spTree>
      <p:nvGrpSpPr>
        <p:cNvPr id="1" name=""/>
        <p:cNvGrpSpPr/>
        <p:nvPr/>
      </p:nvGrpSpPr>
      <p:grpSpPr>
        <a:xfrm>
          <a:off x="0" y="0"/>
          <a:ext cx="0" cy="0"/>
          <a:chOff x="0" y="0"/>
          <a:chExt cx="0" cy="0"/>
        </a:xfrm>
      </p:grpSpPr>
      <p:sp>
        <p:nvSpPr>
          <p:cNvPr id="4" name="Explosion 2 3"/>
          <p:cNvSpPr/>
          <p:nvPr/>
        </p:nvSpPr>
        <p:spPr>
          <a:xfrm rot="21255605">
            <a:off x="2590800" y="1447800"/>
            <a:ext cx="4953000" cy="3581400"/>
          </a:xfrm>
          <a:prstGeom prst="irregularSeal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solidFill>
                <a:prstClr val="black"/>
              </a:solidFill>
            </a:endParaRPr>
          </a:p>
        </p:txBody>
      </p:sp>
      <p:sp>
        <p:nvSpPr>
          <p:cNvPr id="5" name="Rectangle 4"/>
          <p:cNvSpPr/>
          <p:nvPr/>
        </p:nvSpPr>
        <p:spPr>
          <a:xfrm rot="20394812">
            <a:off x="3709972" y="2997672"/>
            <a:ext cx="2714654" cy="523220"/>
          </a:xfrm>
          <a:prstGeom prst="rect">
            <a:avLst/>
          </a:prstGeom>
        </p:spPr>
        <p:txBody>
          <a:bodyPr wrap="none">
            <a:spAutoFit/>
          </a:bodyPr>
          <a:lstStyle/>
          <a:p>
            <a:r>
              <a:rPr lang="en-US" sz="2800" b="1" dirty="0" smtClean="0">
                <a:solidFill>
                  <a:srgbClr val="C0504D">
                    <a:lumMod val="75000"/>
                  </a:srgbClr>
                </a:solidFill>
              </a:rPr>
              <a:t>4.Footing </a:t>
            </a:r>
            <a:r>
              <a:rPr lang="en-US" sz="2800" b="1" dirty="0">
                <a:solidFill>
                  <a:srgbClr val="C0504D">
                    <a:lumMod val="75000"/>
                  </a:srgbClr>
                </a:solidFill>
              </a:rPr>
              <a:t>design </a:t>
            </a:r>
            <a:endParaRPr lang="en-US" sz="2800" dirty="0">
              <a:solidFill>
                <a:srgbClr val="C0504D">
                  <a:lumMod val="75000"/>
                </a:srgbClr>
              </a:solidFill>
            </a:endParaRPr>
          </a:p>
        </p:txBody>
      </p:sp>
      <p:cxnSp>
        <p:nvCxnSpPr>
          <p:cNvPr id="6" name="Curved Connector 5"/>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48259619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Grp="1" noChangeAspect="1" noChangeArrowheads="1"/>
          </p:cNvPicPr>
          <p:nvPr>
            <p:ph idx="1"/>
          </p:nvPr>
        </p:nvPicPr>
        <p:blipFill>
          <a:blip r:embed="rId2"/>
          <a:srcRect/>
          <a:stretch>
            <a:fillRect/>
          </a:stretch>
        </p:blipFill>
        <p:spPr bwMode="auto">
          <a:xfrm>
            <a:off x="152400" y="304800"/>
            <a:ext cx="8765348" cy="53643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مستطيل 4"/>
          <p:cNvSpPr/>
          <p:nvPr/>
        </p:nvSpPr>
        <p:spPr>
          <a:xfrm>
            <a:off x="1981200" y="5943600"/>
            <a:ext cx="5257800" cy="400110"/>
          </a:xfrm>
          <a:prstGeom prst="rect">
            <a:avLst/>
          </a:prstGeom>
        </p:spPr>
        <p:txBody>
          <a:bodyPr wrap="square">
            <a:spAutoFit/>
          </a:bodyPr>
          <a:lstStyle/>
          <a:p>
            <a:pPr algn="r" rtl="1"/>
            <a:r>
              <a:rPr lang="en-US" sz="2000" b="1" dirty="0">
                <a:solidFill>
                  <a:prstClr val="black"/>
                </a:solidFill>
              </a:rPr>
              <a:t>Distribution of footing for block1</a:t>
            </a:r>
            <a:endParaRPr lang="ar-SA" sz="2000" dirty="0">
              <a:solidFill>
                <a:prstClr val="black"/>
              </a:solidFill>
            </a:endParaRPr>
          </a:p>
        </p:txBody>
      </p:sp>
    </p:spTree>
    <p:extLst>
      <p:ext uri="{BB962C8B-B14F-4D97-AF65-F5344CB8AC3E}">
        <p14:creationId xmlns:p14="http://schemas.microsoft.com/office/powerpoint/2010/main" xmlns="" val="398861198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Grp="1" noChangeAspect="1" noChangeArrowheads="1"/>
          </p:cNvPicPr>
          <p:nvPr>
            <p:ph idx="1"/>
          </p:nvPr>
        </p:nvPicPr>
        <p:blipFill>
          <a:blip r:embed="rId2"/>
          <a:srcRect/>
          <a:stretch>
            <a:fillRect/>
          </a:stretch>
        </p:blipFill>
        <p:spPr bwMode="auto">
          <a:xfrm>
            <a:off x="34636" y="443345"/>
            <a:ext cx="8804564" cy="4800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مستطيل 4"/>
          <p:cNvSpPr/>
          <p:nvPr/>
        </p:nvSpPr>
        <p:spPr>
          <a:xfrm>
            <a:off x="2743200" y="5657910"/>
            <a:ext cx="4343400" cy="400110"/>
          </a:xfrm>
          <a:prstGeom prst="rect">
            <a:avLst/>
          </a:prstGeom>
        </p:spPr>
        <p:txBody>
          <a:bodyPr wrap="square">
            <a:spAutoFit/>
          </a:bodyPr>
          <a:lstStyle/>
          <a:p>
            <a:pPr algn="r" rtl="1"/>
            <a:r>
              <a:rPr lang="en-US" sz="2000" b="1" dirty="0">
                <a:solidFill>
                  <a:prstClr val="black"/>
                </a:solidFill>
              </a:rPr>
              <a:t>Distribution of footing for block2</a:t>
            </a:r>
            <a:endParaRPr lang="ar-SA" sz="2000" b="1" dirty="0">
              <a:solidFill>
                <a:prstClr val="black"/>
              </a:solidFill>
            </a:endParaRPr>
          </a:p>
        </p:txBody>
      </p:sp>
    </p:spTree>
    <p:extLst>
      <p:ext uri="{BB962C8B-B14F-4D97-AF65-F5344CB8AC3E}">
        <p14:creationId xmlns:p14="http://schemas.microsoft.com/office/powerpoint/2010/main" xmlns="" val="229486182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914400"/>
            <a:ext cx="4648200" cy="427038"/>
          </a:xfrm>
        </p:spPr>
        <p:txBody>
          <a:bodyPr>
            <a:normAutofit/>
          </a:bodyPr>
          <a:lstStyle/>
          <a:p>
            <a:r>
              <a:rPr lang="en-US" sz="2000" b="1" dirty="0" smtClean="0"/>
              <a:t>Reinforcement </a:t>
            </a:r>
            <a:r>
              <a:rPr lang="en-US" sz="2000" b="1" dirty="0"/>
              <a:t>for all footings </a:t>
            </a:r>
            <a:endParaRPr lang="ar-SA" sz="2000" b="1" dirty="0"/>
          </a:p>
        </p:txBody>
      </p:sp>
      <p:cxnSp>
        <p:nvCxnSpPr>
          <p:cNvPr id="4" name="Curved Connector 3"/>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pic>
        <p:nvPicPr>
          <p:cNvPr id="3074" name="Picture 2"/>
          <p:cNvPicPr>
            <a:picLocks noGrp="1" noChangeAspect="1" noChangeArrowheads="1"/>
          </p:cNvPicPr>
          <p:nvPr>
            <p:ph idx="1"/>
          </p:nvPr>
        </p:nvPicPr>
        <p:blipFill>
          <a:blip r:embed="rId2"/>
          <a:srcRect/>
          <a:stretch>
            <a:fillRect/>
          </a:stretch>
        </p:blipFill>
        <p:spPr bwMode="auto">
          <a:xfrm>
            <a:off x="1143000" y="1828800"/>
            <a:ext cx="6934200" cy="3886200"/>
          </a:xfrm>
          <a:prstGeom prst="rect">
            <a:avLst/>
          </a:prstGeom>
          <a:noFill/>
          <a:ln w="9525">
            <a:noFill/>
            <a:miter lim="800000"/>
            <a:headEnd/>
            <a:tailEnd/>
          </a:ln>
          <a:effectLst/>
        </p:spPr>
      </p:pic>
    </p:spTree>
    <p:extLst>
      <p:ext uri="{BB962C8B-B14F-4D97-AF65-F5344CB8AC3E}">
        <p14:creationId xmlns:p14="http://schemas.microsoft.com/office/powerpoint/2010/main" xmlns="" val="165389600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3000" y="228600"/>
            <a:ext cx="2971800" cy="1143000"/>
          </a:xfrm>
        </p:spPr>
        <p:txBody>
          <a:bodyPr>
            <a:normAutofit/>
          </a:bodyPr>
          <a:lstStyle/>
          <a:p>
            <a:pPr algn="l"/>
            <a:r>
              <a:rPr lang="en-US" sz="2400" b="1" dirty="0" smtClean="0"/>
              <a:t>Detailing of footings:</a:t>
            </a:r>
            <a:endParaRPr lang="ar-SA" sz="2400" b="1" dirty="0"/>
          </a:p>
        </p:txBody>
      </p:sp>
      <p:cxnSp>
        <p:nvCxnSpPr>
          <p:cNvPr id="4" name="Curved Connector 3"/>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3" name="Right Arrow 2"/>
          <p:cNvSpPr/>
          <p:nvPr/>
        </p:nvSpPr>
        <p:spPr>
          <a:xfrm>
            <a:off x="609600" y="762000"/>
            <a:ext cx="6096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026" name="Picture 2"/>
          <p:cNvPicPr>
            <a:picLocks noGrp="1" noChangeAspect="1" noChangeArrowheads="1"/>
          </p:cNvPicPr>
          <p:nvPr>
            <p:ph idx="1"/>
          </p:nvPr>
        </p:nvPicPr>
        <p:blipFill>
          <a:blip r:embed="rId2"/>
          <a:srcRect/>
          <a:stretch>
            <a:fillRect/>
          </a:stretch>
        </p:blipFill>
        <p:spPr bwMode="auto">
          <a:xfrm>
            <a:off x="1895178" y="1600200"/>
            <a:ext cx="5353643" cy="45259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3883895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Structural description </a:t>
            </a:r>
            <a:endParaRPr lang="ar-SA" dirty="0"/>
          </a:p>
        </p:txBody>
      </p:sp>
      <p:sp>
        <p:nvSpPr>
          <p:cNvPr id="3" name="عنصر نائب للمحتوى 2"/>
          <p:cNvSpPr>
            <a:spLocks noGrp="1"/>
          </p:cNvSpPr>
          <p:nvPr>
            <p:ph idx="1"/>
          </p:nvPr>
        </p:nvSpPr>
        <p:spPr/>
        <p:txBody>
          <a:bodyPr/>
          <a:lstStyle/>
          <a:p>
            <a:r>
              <a:rPr lang="en-US" sz="2400" dirty="0" smtClean="0"/>
              <a:t>In the building consists of two blocks. The first block designed as two way U-boot system and the second designed as one way solid slab.</a:t>
            </a:r>
          </a:p>
          <a:p>
            <a:r>
              <a:rPr lang="en-US" sz="2400" dirty="0" smtClean="0">
                <a:latin typeface="Times New Roman" panose="02020603050405020304" pitchFamily="18" charset="0"/>
                <a:cs typeface="Times New Roman" panose="02020603050405020304" pitchFamily="18" charset="0"/>
              </a:rPr>
              <a:t>The materials used in this project are Concrete with f</a:t>
            </a:r>
            <a:r>
              <a:rPr lang="ar-SA"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c= 28Mpa and steel with F</a:t>
            </a:r>
            <a:r>
              <a:rPr lang="en-US" sz="2400" baseline="-25000" dirty="0" smtClean="0"/>
              <a:t>y </a:t>
            </a:r>
            <a:r>
              <a:rPr lang="en-US" sz="2400" dirty="0" smtClean="0">
                <a:latin typeface="Times New Roman" panose="02020603050405020304" pitchFamily="18" charset="0"/>
                <a:cs typeface="Times New Roman" panose="02020603050405020304" pitchFamily="18" charset="0"/>
              </a:rPr>
              <a:t>= 420Mpa.</a:t>
            </a:r>
            <a:br>
              <a:rPr lang="en-US" sz="2400" dirty="0" smtClean="0">
                <a:latin typeface="Times New Roman" panose="02020603050405020304" pitchFamily="18" charset="0"/>
                <a:cs typeface="Times New Roman" panose="02020603050405020304" pitchFamily="18" charset="0"/>
              </a:rPr>
            </a:b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Soil properties: </a:t>
            </a:r>
          </a:p>
          <a:p>
            <a:pPr>
              <a:buNone/>
            </a:pPr>
            <a:r>
              <a:rPr lang="en-US" sz="2400" dirty="0" smtClean="0"/>
              <a:t>The bearing capacity of  the soil in the region is estimated to be 2.80Kg/cm³ .</a:t>
            </a:r>
          </a:p>
          <a:p>
            <a:endParaRPr lang="en-US" sz="2400" dirty="0" smtClean="0">
              <a:latin typeface="Times New Roman" panose="02020603050405020304" pitchFamily="18" charset="0"/>
              <a:cs typeface="Times New Roman" panose="02020603050405020304" pitchFamily="18" charset="0"/>
            </a:endParaRPr>
          </a:p>
          <a:p>
            <a:pPr>
              <a:buNone/>
            </a:pPr>
            <a:endParaRPr lang="en-US" dirty="0" smtClean="0">
              <a:latin typeface="Times New Roman" panose="02020603050405020304" pitchFamily="18" charset="0"/>
              <a:cs typeface="Times New Roman" panose="02020603050405020304" pitchFamily="18" charset="0"/>
            </a:endParaRPr>
          </a:p>
          <a:p>
            <a:endParaRPr lang="en-US" dirty="0" smtClean="0"/>
          </a:p>
        </p:txBody>
      </p:sp>
    </p:spTree>
    <p:extLst>
      <p:ext uri="{BB962C8B-B14F-4D97-AF65-F5344CB8AC3E}">
        <p14:creationId xmlns:p14="http://schemas.microsoft.com/office/powerpoint/2010/main" xmlns="" val="931763026"/>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urved Connector 3"/>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pic>
        <p:nvPicPr>
          <p:cNvPr id="2050" name="Picture 2"/>
          <p:cNvPicPr>
            <a:picLocks noGrp="1" noChangeAspect="1" noChangeArrowheads="1"/>
          </p:cNvPicPr>
          <p:nvPr>
            <p:ph idx="1"/>
          </p:nvPr>
        </p:nvPicPr>
        <p:blipFill>
          <a:blip r:embed="rId2"/>
          <a:srcRect/>
          <a:stretch>
            <a:fillRect/>
          </a:stretch>
        </p:blipFill>
        <p:spPr bwMode="auto">
          <a:xfrm>
            <a:off x="1524000" y="1524000"/>
            <a:ext cx="6477000" cy="48767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332261346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xplosion 2 3"/>
          <p:cNvSpPr/>
          <p:nvPr/>
        </p:nvSpPr>
        <p:spPr>
          <a:xfrm>
            <a:off x="2286000" y="1447800"/>
            <a:ext cx="5486400" cy="3810000"/>
          </a:xfrm>
          <a:prstGeom prst="irregularSeal2">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prstClr val="black"/>
              </a:solidFill>
            </a:endParaRPr>
          </a:p>
        </p:txBody>
      </p:sp>
      <p:sp>
        <p:nvSpPr>
          <p:cNvPr id="5" name="Rectangle 4"/>
          <p:cNvSpPr/>
          <p:nvPr/>
        </p:nvSpPr>
        <p:spPr>
          <a:xfrm rot="20419740">
            <a:off x="3267246" y="3091189"/>
            <a:ext cx="3191771" cy="523220"/>
          </a:xfrm>
          <a:prstGeom prst="rect">
            <a:avLst/>
          </a:prstGeom>
        </p:spPr>
        <p:txBody>
          <a:bodyPr wrap="none">
            <a:spAutoFit/>
          </a:bodyPr>
          <a:lstStyle/>
          <a:p>
            <a:r>
              <a:rPr lang="en-US" sz="2800" b="1" dirty="0" smtClean="0">
                <a:solidFill>
                  <a:schemeClr val="accent2">
                    <a:lumMod val="75000"/>
                  </a:schemeClr>
                </a:solidFill>
              </a:rPr>
              <a:t>5.Shear Wall </a:t>
            </a:r>
            <a:r>
              <a:rPr lang="en-US" sz="2800" b="1" dirty="0">
                <a:solidFill>
                  <a:schemeClr val="accent2">
                    <a:lumMod val="75000"/>
                  </a:schemeClr>
                </a:solidFill>
              </a:rPr>
              <a:t>design </a:t>
            </a:r>
            <a:endParaRPr lang="en-US" sz="2800" dirty="0">
              <a:solidFill>
                <a:schemeClr val="accent2">
                  <a:lumMod val="75000"/>
                </a:schemeClr>
              </a:solidFill>
            </a:endParaRPr>
          </a:p>
        </p:txBody>
      </p:sp>
      <p:cxnSp>
        <p:nvCxnSpPr>
          <p:cNvPr id="6" name="Curved Connector 5"/>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304740262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Grp="1" noChangeAspect="1" noChangeArrowheads="1"/>
          </p:cNvPicPr>
          <p:nvPr>
            <p:ph idx="1"/>
          </p:nvPr>
        </p:nvPicPr>
        <p:blipFill>
          <a:blip r:embed="rId2"/>
          <a:srcRect/>
          <a:stretch>
            <a:fillRect/>
          </a:stretch>
        </p:blipFill>
        <p:spPr bwMode="auto">
          <a:xfrm>
            <a:off x="497498" y="304800"/>
            <a:ext cx="8149004" cy="5105400"/>
          </a:xfrm>
          <a:prstGeom prst="rect">
            <a:avLst/>
          </a:prstGeom>
          <a:noFill/>
          <a:ln w="9525">
            <a:noFill/>
            <a:miter lim="800000"/>
            <a:headEnd/>
            <a:tailEnd/>
          </a:ln>
          <a:effectLst/>
        </p:spPr>
      </p:pic>
      <p:sp>
        <p:nvSpPr>
          <p:cNvPr id="5" name="مستطيل 4"/>
          <p:cNvSpPr/>
          <p:nvPr/>
        </p:nvSpPr>
        <p:spPr>
          <a:xfrm>
            <a:off x="2895600" y="5667345"/>
            <a:ext cx="4088953" cy="400110"/>
          </a:xfrm>
          <a:prstGeom prst="rect">
            <a:avLst/>
          </a:prstGeom>
        </p:spPr>
        <p:txBody>
          <a:bodyPr wrap="square">
            <a:spAutoFit/>
          </a:bodyPr>
          <a:lstStyle/>
          <a:p>
            <a:pPr algn="ctr" rtl="1"/>
            <a:r>
              <a:rPr lang="en-US" sz="2000" b="1" dirty="0">
                <a:solidFill>
                  <a:prstClr val="black"/>
                </a:solidFill>
              </a:rPr>
              <a:t>Distribution of shear walls</a:t>
            </a:r>
            <a:endParaRPr lang="ar-SA" sz="2000" dirty="0">
              <a:solidFill>
                <a:prstClr val="black"/>
              </a:solidFill>
            </a:endParaRPr>
          </a:p>
        </p:txBody>
      </p:sp>
    </p:spTree>
    <p:extLst>
      <p:ext uri="{BB962C8B-B14F-4D97-AF65-F5344CB8AC3E}">
        <p14:creationId xmlns:p14="http://schemas.microsoft.com/office/powerpoint/2010/main" xmlns="" val="67466460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a:xfrm>
            <a:off x="381000" y="581055"/>
            <a:ext cx="6019799" cy="400110"/>
          </a:xfrm>
          <a:prstGeom prst="rect">
            <a:avLst/>
          </a:prstGeom>
        </p:spPr>
        <p:txBody>
          <a:bodyPr wrap="square">
            <a:spAutoFit/>
          </a:bodyPr>
          <a:lstStyle/>
          <a:p>
            <a:pPr rtl="1"/>
            <a:r>
              <a:rPr lang="en-US" sz="2000" b="1" dirty="0" smtClean="0">
                <a:solidFill>
                  <a:prstClr val="black"/>
                </a:solidFill>
              </a:rPr>
              <a:t>Detailing of shear wall</a:t>
            </a:r>
            <a:endParaRPr lang="ar-SA" sz="2000" b="1" dirty="0">
              <a:solidFill>
                <a:prstClr val="black"/>
              </a:solidFill>
            </a:endParaRPr>
          </a:p>
        </p:txBody>
      </p:sp>
      <p:cxnSp>
        <p:nvCxnSpPr>
          <p:cNvPr id="5" name="Curved Connector 4"/>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pic>
        <p:nvPicPr>
          <p:cNvPr id="3074" name="Picture 2"/>
          <p:cNvPicPr>
            <a:picLocks noGrp="1" noChangeAspect="1" noChangeArrowheads="1"/>
          </p:cNvPicPr>
          <p:nvPr>
            <p:ph idx="1"/>
          </p:nvPr>
        </p:nvPicPr>
        <p:blipFill>
          <a:blip r:embed="rId2"/>
          <a:srcRect/>
          <a:stretch>
            <a:fillRect/>
          </a:stretch>
        </p:blipFill>
        <p:spPr bwMode="auto">
          <a:xfrm>
            <a:off x="1752600" y="1219200"/>
            <a:ext cx="5791200" cy="5257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127455032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bg>
      <p:bgPr>
        <a:solidFill>
          <a:schemeClr val="bg1">
            <a:lumMod val="95000"/>
            <a:alpha val="37000"/>
          </a:schemeClr>
        </a:solidFill>
        <a:effectLst/>
      </p:bgPr>
    </p:bg>
    <p:spTree>
      <p:nvGrpSpPr>
        <p:cNvPr id="1" name=""/>
        <p:cNvGrpSpPr/>
        <p:nvPr/>
      </p:nvGrpSpPr>
      <p:grpSpPr>
        <a:xfrm>
          <a:off x="0" y="0"/>
          <a:ext cx="0" cy="0"/>
          <a:chOff x="0" y="0"/>
          <a:chExt cx="0" cy="0"/>
        </a:xfrm>
      </p:grpSpPr>
      <p:sp>
        <p:nvSpPr>
          <p:cNvPr id="4" name="Explosion 2 3"/>
          <p:cNvSpPr/>
          <p:nvPr/>
        </p:nvSpPr>
        <p:spPr>
          <a:xfrm>
            <a:off x="2286000" y="1447800"/>
            <a:ext cx="5486400" cy="3810000"/>
          </a:xfrm>
          <a:prstGeom prst="irregularSeal2">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prstClr val="black"/>
              </a:solidFill>
            </a:endParaRPr>
          </a:p>
        </p:txBody>
      </p:sp>
      <p:sp>
        <p:nvSpPr>
          <p:cNvPr id="5" name="Rectangle 4"/>
          <p:cNvSpPr/>
          <p:nvPr/>
        </p:nvSpPr>
        <p:spPr>
          <a:xfrm rot="20419740">
            <a:off x="3499970" y="3091189"/>
            <a:ext cx="2726324" cy="523220"/>
          </a:xfrm>
          <a:prstGeom prst="rect">
            <a:avLst/>
          </a:prstGeom>
        </p:spPr>
        <p:txBody>
          <a:bodyPr wrap="none">
            <a:spAutoFit/>
          </a:bodyPr>
          <a:lstStyle/>
          <a:p>
            <a:r>
              <a:rPr lang="en-US" sz="2800" b="1" dirty="0" smtClean="0"/>
              <a:t>6.Design </a:t>
            </a:r>
            <a:r>
              <a:rPr lang="en-US" sz="2800" b="1" dirty="0"/>
              <a:t>of stairs</a:t>
            </a:r>
            <a:endParaRPr lang="en-US" sz="2800" b="1" dirty="0">
              <a:solidFill>
                <a:schemeClr val="accent2">
                  <a:lumMod val="75000"/>
                </a:schemeClr>
              </a:solidFill>
            </a:endParaRPr>
          </a:p>
        </p:txBody>
      </p:sp>
      <p:cxnSp>
        <p:nvCxnSpPr>
          <p:cNvPr id="6" name="Curved Connector 5"/>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391823480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Grp="1" noChangeAspect="1" noChangeArrowheads="1"/>
          </p:cNvPicPr>
          <p:nvPr>
            <p:ph idx="1"/>
          </p:nvPr>
        </p:nvPicPr>
        <p:blipFill>
          <a:blip r:embed="rId2"/>
          <a:srcRect/>
          <a:stretch>
            <a:fillRect/>
          </a:stretch>
        </p:blipFill>
        <p:spPr bwMode="auto">
          <a:xfrm>
            <a:off x="888999" y="685800"/>
            <a:ext cx="7366002" cy="44196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8915" name="Rectangle 3"/>
          <p:cNvSpPr>
            <a:spLocks noChangeArrowheads="1"/>
          </p:cNvSpPr>
          <p:nvPr/>
        </p:nvSpPr>
        <p:spPr bwMode="auto">
          <a:xfrm>
            <a:off x="0" y="5486401"/>
            <a:ext cx="91440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rtl="1" fontAlgn="base">
              <a:spcBef>
                <a:spcPct val="0"/>
              </a:spcBef>
              <a:spcAft>
                <a:spcPct val="0"/>
              </a:spcAft>
            </a:pPr>
            <a:r>
              <a:rPr lang="en-US" sz="1200" b="1" dirty="0" smtClean="0">
                <a:solidFill>
                  <a:prstClr val="black"/>
                </a:solidFill>
                <a:latin typeface="Times New Roman" pitchFamily="18" charset="0"/>
                <a:ea typeface="Calibri" pitchFamily="34" charset="0"/>
                <a:cs typeface="Times New Roman" pitchFamily="18" charset="0"/>
              </a:rPr>
              <a:t>Distribution of shear and moment of stairs</a:t>
            </a:r>
            <a:endParaRPr lang="en-US" dirty="0" smtClean="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xmlns="" val="1605782526"/>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50000"/>
          </a:schemeClr>
        </a:solidFill>
        <a:effectLst/>
      </p:bgPr>
    </p:bg>
    <p:spTree>
      <p:nvGrpSpPr>
        <p:cNvPr id="1" name=""/>
        <p:cNvGrpSpPr/>
        <p:nvPr/>
      </p:nvGrpSpPr>
      <p:grpSpPr>
        <a:xfrm>
          <a:off x="0" y="0"/>
          <a:ext cx="0" cy="0"/>
          <a:chOff x="0" y="0"/>
          <a:chExt cx="0" cy="0"/>
        </a:xfrm>
      </p:grpSpPr>
      <p:sp>
        <p:nvSpPr>
          <p:cNvPr id="4" name="Rectangle 3"/>
          <p:cNvSpPr/>
          <p:nvPr/>
        </p:nvSpPr>
        <p:spPr>
          <a:xfrm>
            <a:off x="381000" y="685800"/>
            <a:ext cx="6400800" cy="4936736"/>
          </a:xfrm>
          <a:prstGeom prst="rect">
            <a:avLst/>
          </a:prstGeom>
        </p:spPr>
        <p:txBody>
          <a:bodyPr wrap="square">
            <a:spAutoFit/>
          </a:bodyPr>
          <a:lstStyle/>
          <a:p>
            <a:pPr>
              <a:lnSpc>
                <a:spcPct val="115000"/>
              </a:lnSpc>
              <a:spcAft>
                <a:spcPts val="0"/>
              </a:spcAft>
            </a:pPr>
            <a:r>
              <a:rPr lang="en-US" dirty="0">
                <a:solidFill>
                  <a:srgbClr val="000000"/>
                </a:solidFill>
                <a:latin typeface="Times New Roman"/>
                <a:ea typeface="Calibri"/>
                <a:cs typeface="Arial"/>
              </a:rPr>
              <a:t>Dimension of stairs</a:t>
            </a:r>
            <a:r>
              <a:rPr lang="en-US" dirty="0" smtClean="0">
                <a:solidFill>
                  <a:srgbClr val="000000"/>
                </a:solidFill>
                <a:latin typeface="Times New Roman"/>
                <a:ea typeface="Calibri"/>
                <a:cs typeface="Arial"/>
              </a:rPr>
              <a:t>:</a:t>
            </a:r>
            <a:r>
              <a:rPr lang="en-US" sz="1600" dirty="0" smtClean="0">
                <a:ea typeface="Calibri"/>
                <a:cs typeface="Arial"/>
              </a:rPr>
              <a:t> </a:t>
            </a:r>
            <a:r>
              <a:rPr lang="en-US" dirty="0">
                <a:solidFill>
                  <a:srgbClr val="000000"/>
                </a:solidFill>
                <a:latin typeface="Times New Roman"/>
                <a:ea typeface="Calibri"/>
                <a:cs typeface="Arial"/>
              </a:rPr>
              <a:t> </a:t>
            </a:r>
            <a:endParaRPr lang="en-US" sz="1600" dirty="0">
              <a:ea typeface="Calibri"/>
              <a:cs typeface="Arial"/>
            </a:endParaRPr>
          </a:p>
          <a:p>
            <a:pPr marL="342900" lvl="0" indent="-342900">
              <a:lnSpc>
                <a:spcPct val="115000"/>
              </a:lnSpc>
              <a:spcBef>
                <a:spcPts val="1000"/>
              </a:spcBef>
              <a:spcAft>
                <a:spcPts val="0"/>
              </a:spcAft>
              <a:buFont typeface="Wingdings"/>
              <a:buChar char=""/>
            </a:pPr>
            <a:r>
              <a:rPr lang="x-none" b="1">
                <a:solidFill>
                  <a:srgbClr val="0F243E"/>
                </a:solidFill>
                <a:latin typeface="Times New Roman"/>
                <a:ea typeface="Times New Roman"/>
                <a:cs typeface="Times New Roman"/>
              </a:rPr>
              <a:t>Thickness of the flight:</a:t>
            </a:r>
            <a:endParaRPr lang="en-US" sz="1200" b="1" dirty="0">
              <a:solidFill>
                <a:srgbClr val="4F81BD"/>
              </a:solidFill>
              <a:latin typeface="Cambria"/>
              <a:ea typeface="Times New Roman"/>
              <a:cs typeface="Times New Roman"/>
            </a:endParaRPr>
          </a:p>
          <a:p>
            <a:pPr>
              <a:lnSpc>
                <a:spcPct val="115000"/>
              </a:lnSpc>
              <a:spcAft>
                <a:spcPts val="0"/>
              </a:spcAft>
            </a:pPr>
            <a:r>
              <a:rPr lang="en-US" dirty="0">
                <a:latin typeface="Times New Roman"/>
                <a:ea typeface="Calibri"/>
                <a:cs typeface="Arial"/>
              </a:rPr>
              <a:t> </a:t>
            </a:r>
            <a:endParaRPr lang="en-US" sz="1600" dirty="0">
              <a:ea typeface="Calibri"/>
              <a:cs typeface="Arial"/>
            </a:endParaRPr>
          </a:p>
          <a:p>
            <a:pPr>
              <a:lnSpc>
                <a:spcPct val="115000"/>
              </a:lnSpc>
              <a:spcAft>
                <a:spcPts val="1000"/>
              </a:spcAft>
            </a:pPr>
            <a:r>
              <a:rPr lang="en-US" dirty="0">
                <a:latin typeface="Times New Roman"/>
                <a:ea typeface="Calibri"/>
                <a:cs typeface="Arial"/>
              </a:rPr>
              <a:t>h = L / 10 = 1.60/10 = 160 mm</a:t>
            </a:r>
            <a:endParaRPr lang="en-US" sz="1600" dirty="0">
              <a:ea typeface="Calibri"/>
              <a:cs typeface="Arial"/>
            </a:endParaRPr>
          </a:p>
          <a:p>
            <a:pPr>
              <a:lnSpc>
                <a:spcPct val="115000"/>
              </a:lnSpc>
              <a:spcAft>
                <a:spcPts val="1000"/>
              </a:spcAft>
            </a:pPr>
            <a:r>
              <a:rPr lang="en-US" dirty="0">
                <a:latin typeface="Times New Roman"/>
                <a:ea typeface="Calibri"/>
                <a:cs typeface="Arial"/>
              </a:rPr>
              <a:t>Use h=160mm.</a:t>
            </a:r>
            <a:endParaRPr lang="en-US" sz="1600" dirty="0">
              <a:ea typeface="Calibri"/>
              <a:cs typeface="Arial"/>
            </a:endParaRPr>
          </a:p>
          <a:p>
            <a:pPr marL="342900" lvl="0" indent="-342900">
              <a:lnSpc>
                <a:spcPct val="115000"/>
              </a:lnSpc>
              <a:spcAft>
                <a:spcPts val="0"/>
              </a:spcAft>
              <a:buFont typeface="Wingdings"/>
              <a:buChar char=""/>
            </a:pPr>
            <a:r>
              <a:rPr lang="en-US" dirty="0">
                <a:solidFill>
                  <a:srgbClr val="0F243E"/>
                </a:solidFill>
                <a:latin typeface="Times New Roman"/>
                <a:ea typeface="Calibri"/>
                <a:cs typeface="Arial"/>
              </a:rPr>
              <a:t>Loads:</a:t>
            </a:r>
            <a:endParaRPr lang="en-US" sz="1600" dirty="0">
              <a:ea typeface="Calibri"/>
              <a:cs typeface="Arial"/>
            </a:endParaRPr>
          </a:p>
          <a:p>
            <a:pPr>
              <a:lnSpc>
                <a:spcPct val="115000"/>
              </a:lnSpc>
              <a:spcAft>
                <a:spcPts val="0"/>
              </a:spcAft>
            </a:pPr>
            <a:r>
              <a:rPr lang="en-US" b="1" dirty="0">
                <a:solidFill>
                  <a:srgbClr val="FF0000"/>
                </a:solidFill>
                <a:latin typeface="Times New Roman"/>
                <a:ea typeface="Calibri"/>
                <a:cs typeface="Arial"/>
              </a:rPr>
              <a:t> </a:t>
            </a:r>
            <a:endParaRPr lang="en-US" sz="1600" dirty="0">
              <a:ea typeface="Calibri"/>
              <a:cs typeface="Arial"/>
            </a:endParaRPr>
          </a:p>
          <a:p>
            <a:pPr>
              <a:lnSpc>
                <a:spcPct val="115000"/>
              </a:lnSpc>
              <a:spcAft>
                <a:spcPts val="0"/>
              </a:spcAft>
            </a:pPr>
            <a:r>
              <a:rPr lang="en-US" dirty="0">
                <a:solidFill>
                  <a:srgbClr val="000000"/>
                </a:solidFill>
                <a:latin typeface="Times New Roman"/>
                <a:ea typeface="Calibri"/>
                <a:cs typeface="Arial"/>
              </a:rPr>
              <a:t>The total loads on stairs are:</a:t>
            </a:r>
            <a:endParaRPr lang="en-US" sz="1600" dirty="0">
              <a:ea typeface="Calibri"/>
              <a:cs typeface="Arial"/>
            </a:endParaRPr>
          </a:p>
          <a:p>
            <a:pPr>
              <a:lnSpc>
                <a:spcPct val="115000"/>
              </a:lnSpc>
              <a:spcAft>
                <a:spcPts val="0"/>
              </a:spcAft>
            </a:pPr>
            <a:r>
              <a:rPr lang="en-US" dirty="0">
                <a:solidFill>
                  <a:srgbClr val="000000"/>
                </a:solidFill>
                <a:latin typeface="Times New Roman"/>
                <a:ea typeface="Calibri"/>
                <a:cs typeface="Arial"/>
              </a:rPr>
              <a:t> </a:t>
            </a:r>
            <a:endParaRPr lang="en-US" sz="1600" dirty="0">
              <a:ea typeface="Calibri"/>
              <a:cs typeface="Arial"/>
            </a:endParaRPr>
          </a:p>
          <a:p>
            <a:pPr>
              <a:lnSpc>
                <a:spcPct val="115000"/>
              </a:lnSpc>
              <a:spcAft>
                <a:spcPts val="0"/>
              </a:spcAft>
            </a:pPr>
            <a:r>
              <a:rPr lang="en-US" dirty="0">
                <a:solidFill>
                  <a:srgbClr val="000000"/>
                </a:solidFill>
                <a:latin typeface="Times New Roman"/>
                <a:ea typeface="Calibri"/>
                <a:cs typeface="Arial"/>
              </a:rPr>
              <a:t>1) The own weight of stairs = 0.16</a:t>
            </a:r>
            <a:r>
              <a:rPr lang="en-US" dirty="0">
                <a:solidFill>
                  <a:srgbClr val="000000"/>
                </a:solidFill>
                <a:latin typeface="Cambria Math"/>
                <a:ea typeface="Calibri"/>
                <a:cs typeface="Cambria Math"/>
              </a:rPr>
              <a:t>∗</a:t>
            </a:r>
            <a:r>
              <a:rPr lang="en-US" dirty="0">
                <a:solidFill>
                  <a:srgbClr val="000000"/>
                </a:solidFill>
                <a:latin typeface="Times New Roman"/>
                <a:ea typeface="Calibri"/>
                <a:cs typeface="Arial"/>
              </a:rPr>
              <a:t>25 </a:t>
            </a:r>
            <a:r>
              <a:rPr lang="en-US" dirty="0">
                <a:solidFill>
                  <a:srgbClr val="000000"/>
                </a:solidFill>
                <a:latin typeface="Cambria Math"/>
                <a:ea typeface="Calibri"/>
                <a:cs typeface="Cambria Math"/>
              </a:rPr>
              <a:t>𝑘𝑁</a:t>
            </a:r>
            <a:r>
              <a:rPr lang="en-US" dirty="0">
                <a:solidFill>
                  <a:srgbClr val="000000"/>
                </a:solidFill>
                <a:latin typeface="Times New Roman"/>
                <a:ea typeface="Calibri"/>
                <a:cs typeface="Arial"/>
              </a:rPr>
              <a:t>/</a:t>
            </a:r>
            <a:r>
              <a:rPr lang="en-US" dirty="0">
                <a:solidFill>
                  <a:srgbClr val="000000"/>
                </a:solidFill>
                <a:latin typeface="Cambria Math"/>
                <a:ea typeface="Calibri"/>
                <a:cs typeface="Cambria Math"/>
              </a:rPr>
              <a:t>𝑚</a:t>
            </a:r>
            <a:r>
              <a:rPr lang="en-US" baseline="30000" dirty="0">
                <a:solidFill>
                  <a:srgbClr val="000000"/>
                </a:solidFill>
                <a:latin typeface="Times New Roman"/>
                <a:ea typeface="Calibri"/>
                <a:cs typeface="Arial"/>
              </a:rPr>
              <a:t>3</a:t>
            </a:r>
            <a:r>
              <a:rPr lang="en-US" dirty="0">
                <a:solidFill>
                  <a:srgbClr val="000000"/>
                </a:solidFill>
                <a:latin typeface="Times New Roman"/>
                <a:ea typeface="Calibri"/>
                <a:cs typeface="Arial"/>
              </a:rPr>
              <a:t>. =4 </a:t>
            </a:r>
            <a:r>
              <a:rPr lang="en-US" dirty="0">
                <a:solidFill>
                  <a:srgbClr val="000000"/>
                </a:solidFill>
                <a:latin typeface="Cambria Math"/>
                <a:ea typeface="Calibri"/>
                <a:cs typeface="Cambria Math"/>
              </a:rPr>
              <a:t>𝑘𝑁</a:t>
            </a:r>
            <a:r>
              <a:rPr lang="en-US" dirty="0">
                <a:solidFill>
                  <a:srgbClr val="000000"/>
                </a:solidFill>
                <a:latin typeface="Times New Roman"/>
                <a:ea typeface="Calibri"/>
                <a:cs typeface="Arial"/>
              </a:rPr>
              <a:t>/</a:t>
            </a:r>
            <a:r>
              <a:rPr lang="en-US" dirty="0">
                <a:solidFill>
                  <a:srgbClr val="000000"/>
                </a:solidFill>
                <a:latin typeface="Cambria Math"/>
                <a:ea typeface="Calibri"/>
                <a:cs typeface="Cambria Math"/>
              </a:rPr>
              <a:t>𝑚</a:t>
            </a:r>
            <a:r>
              <a:rPr lang="en-US" baseline="30000" dirty="0">
                <a:solidFill>
                  <a:srgbClr val="000000"/>
                </a:solidFill>
                <a:latin typeface="Times New Roman"/>
                <a:ea typeface="Calibri"/>
                <a:cs typeface="Arial"/>
              </a:rPr>
              <a:t>2</a:t>
            </a:r>
            <a:r>
              <a:rPr lang="en-US" dirty="0">
                <a:solidFill>
                  <a:srgbClr val="000000"/>
                </a:solidFill>
                <a:latin typeface="Times New Roman"/>
                <a:ea typeface="Calibri"/>
                <a:cs typeface="Arial"/>
              </a:rPr>
              <a:t>.</a:t>
            </a:r>
            <a:endParaRPr lang="en-US" sz="1600" dirty="0">
              <a:ea typeface="Calibri"/>
              <a:cs typeface="Arial"/>
            </a:endParaRPr>
          </a:p>
          <a:p>
            <a:pPr>
              <a:lnSpc>
                <a:spcPct val="115000"/>
              </a:lnSpc>
              <a:spcAft>
                <a:spcPts val="0"/>
              </a:spcAft>
            </a:pPr>
            <a:r>
              <a:rPr lang="en-US" dirty="0">
                <a:solidFill>
                  <a:srgbClr val="000000"/>
                </a:solidFill>
                <a:latin typeface="Times New Roman"/>
                <a:ea typeface="Calibri"/>
                <a:cs typeface="Arial"/>
              </a:rPr>
              <a:t> </a:t>
            </a:r>
            <a:endParaRPr lang="en-US" sz="1600" dirty="0">
              <a:ea typeface="Calibri"/>
              <a:cs typeface="Arial"/>
            </a:endParaRPr>
          </a:p>
          <a:p>
            <a:pPr>
              <a:lnSpc>
                <a:spcPct val="115000"/>
              </a:lnSpc>
              <a:spcAft>
                <a:spcPts val="0"/>
              </a:spcAft>
            </a:pPr>
            <a:r>
              <a:rPr lang="en-US" dirty="0">
                <a:solidFill>
                  <a:srgbClr val="000000"/>
                </a:solidFill>
                <a:latin typeface="Times New Roman"/>
                <a:ea typeface="Calibri"/>
                <a:cs typeface="Arial"/>
              </a:rPr>
              <a:t>2) The live load is assumed = 5 KN/m</a:t>
            </a:r>
            <a:r>
              <a:rPr lang="en-US" baseline="30000" dirty="0">
                <a:solidFill>
                  <a:srgbClr val="000000"/>
                </a:solidFill>
                <a:latin typeface="Times New Roman"/>
                <a:ea typeface="Calibri"/>
                <a:cs typeface="Arial"/>
              </a:rPr>
              <a:t>2</a:t>
            </a:r>
            <a:r>
              <a:rPr lang="en-US" dirty="0">
                <a:solidFill>
                  <a:srgbClr val="000000"/>
                </a:solidFill>
                <a:latin typeface="Times New Roman"/>
                <a:ea typeface="Calibri"/>
                <a:cs typeface="Arial"/>
              </a:rPr>
              <a:t>.</a:t>
            </a:r>
            <a:endParaRPr lang="en-US" sz="1600" dirty="0">
              <a:ea typeface="Calibri"/>
              <a:cs typeface="Arial"/>
            </a:endParaRPr>
          </a:p>
          <a:p>
            <a:pPr>
              <a:lnSpc>
                <a:spcPct val="115000"/>
              </a:lnSpc>
              <a:spcAft>
                <a:spcPts val="0"/>
              </a:spcAft>
            </a:pPr>
            <a:r>
              <a:rPr lang="en-US" dirty="0">
                <a:solidFill>
                  <a:srgbClr val="000000"/>
                </a:solidFill>
                <a:latin typeface="Times New Roman"/>
                <a:ea typeface="Calibri"/>
                <a:cs typeface="Arial"/>
              </a:rPr>
              <a:t> </a:t>
            </a:r>
            <a:endParaRPr lang="en-US" sz="1600" dirty="0">
              <a:ea typeface="Calibri"/>
              <a:cs typeface="Arial"/>
            </a:endParaRPr>
          </a:p>
          <a:p>
            <a:pPr>
              <a:lnSpc>
                <a:spcPct val="115000"/>
              </a:lnSpc>
              <a:spcAft>
                <a:spcPts val="1000"/>
              </a:spcAft>
            </a:pPr>
            <a:r>
              <a:rPr lang="en-US" dirty="0">
                <a:solidFill>
                  <a:srgbClr val="000000"/>
                </a:solidFill>
                <a:latin typeface="Times New Roman"/>
                <a:ea typeface="Calibri"/>
                <a:cs typeface="Arial"/>
              </a:rPr>
              <a:t>3) The SD =3 </a:t>
            </a:r>
            <a:r>
              <a:rPr lang="en-US" dirty="0" smtClean="0">
                <a:solidFill>
                  <a:srgbClr val="000000"/>
                </a:solidFill>
                <a:latin typeface="Times New Roman"/>
                <a:ea typeface="Calibri"/>
                <a:cs typeface="Arial"/>
              </a:rPr>
              <a:t>KN/m</a:t>
            </a:r>
            <a:r>
              <a:rPr lang="en-US" baseline="30000" dirty="0" smtClean="0">
                <a:solidFill>
                  <a:srgbClr val="000000"/>
                </a:solidFill>
                <a:latin typeface="Times New Roman"/>
                <a:ea typeface="Calibri"/>
                <a:cs typeface="Arial"/>
              </a:rPr>
              <a:t>2</a:t>
            </a:r>
            <a:endParaRPr lang="en-US" sz="1600" dirty="0">
              <a:ea typeface="Calibri"/>
              <a:cs typeface="Arial"/>
            </a:endParaRPr>
          </a:p>
        </p:txBody>
      </p:sp>
      <p:graphicFrame>
        <p:nvGraphicFramePr>
          <p:cNvPr id="5" name="Table 4"/>
          <p:cNvGraphicFramePr>
            <a:graphicFrameLocks noGrp="1"/>
          </p:cNvGraphicFramePr>
          <p:nvPr>
            <p:extLst>
              <p:ext uri="{D42A27DB-BD31-4B8C-83A1-F6EECF244321}">
                <p14:modId xmlns:p14="http://schemas.microsoft.com/office/powerpoint/2010/main" xmlns="" val="3283926617"/>
              </p:ext>
            </p:extLst>
          </p:nvPr>
        </p:nvGraphicFramePr>
        <p:xfrm>
          <a:off x="4267200" y="4419600"/>
          <a:ext cx="4572000" cy="2136474"/>
        </p:xfrm>
        <a:graphic>
          <a:graphicData uri="http://schemas.openxmlformats.org/drawingml/2006/table">
            <a:tbl>
              <a:tblPr firstRow="1" firstCol="1" bandRow="1">
                <a:tableStyleId>{BDBED569-4797-4DF1-A0F4-6AAB3CD982D8}</a:tableStyleId>
              </a:tblPr>
              <a:tblGrid>
                <a:gridCol w="868569"/>
                <a:gridCol w="1126546"/>
                <a:gridCol w="1370111"/>
                <a:gridCol w="1206774"/>
              </a:tblGrid>
              <a:tr h="610596">
                <a:tc>
                  <a:txBody>
                    <a:bodyPr/>
                    <a:lstStyle/>
                    <a:p>
                      <a:pPr algn="ctr">
                        <a:lnSpc>
                          <a:spcPct val="115000"/>
                        </a:lnSpc>
                        <a:spcAft>
                          <a:spcPts val="0"/>
                        </a:spcAft>
                      </a:pPr>
                      <a:r>
                        <a:rPr lang="en-US" sz="1200">
                          <a:effectLst/>
                        </a:rPr>
                        <a:t>Material</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Thickness(cm)</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dirty="0">
                          <a:effectLst/>
                        </a:rPr>
                        <a:t>Unit weight(𝑘𝑁/𝑚</a:t>
                      </a:r>
                      <a:r>
                        <a:rPr lang="en-US" sz="1200" baseline="30000" dirty="0">
                          <a:effectLst/>
                        </a:rPr>
                        <a:t>3</a:t>
                      </a:r>
                      <a:r>
                        <a:rPr lang="en-US" sz="1200" dirty="0">
                          <a:effectLst/>
                        </a:rPr>
                        <a:t>)</a:t>
                      </a:r>
                      <a:endParaRPr lang="en-US" sz="1100" dirty="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Load (𝑘𝑁/𝑚</a:t>
                      </a:r>
                      <a:r>
                        <a:rPr lang="en-US" sz="1200" baseline="30000">
                          <a:effectLst/>
                        </a:rPr>
                        <a:t>2</a:t>
                      </a:r>
                      <a:r>
                        <a:rPr lang="en-US" sz="1200">
                          <a:effectLst/>
                        </a:rPr>
                        <a:t>)</a:t>
                      </a:r>
                      <a:endParaRPr lang="en-US" sz="1100">
                        <a:effectLst/>
                        <a:latin typeface="Calibri"/>
                        <a:ea typeface="Calibri"/>
                        <a:cs typeface="Arial"/>
                      </a:endParaRPr>
                    </a:p>
                  </a:txBody>
                  <a:tcPr marL="68580" marR="68580" marT="0" marB="0"/>
                </a:tc>
              </a:tr>
              <a:tr h="336590">
                <a:tc>
                  <a:txBody>
                    <a:bodyPr/>
                    <a:lstStyle/>
                    <a:p>
                      <a:pPr algn="ctr">
                        <a:lnSpc>
                          <a:spcPct val="115000"/>
                        </a:lnSpc>
                        <a:spcAft>
                          <a:spcPts val="0"/>
                        </a:spcAft>
                      </a:pPr>
                      <a:r>
                        <a:rPr lang="en-US" sz="1200">
                          <a:effectLst/>
                        </a:rPr>
                        <a:t>Plastering</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0.5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23</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0.115</a:t>
                      </a:r>
                      <a:endParaRPr lang="en-US" sz="1100">
                        <a:effectLst/>
                        <a:latin typeface="Calibri"/>
                        <a:ea typeface="Calibri"/>
                        <a:cs typeface="Arial"/>
                      </a:endParaRPr>
                    </a:p>
                  </a:txBody>
                  <a:tcPr marL="68580" marR="68580" marT="0" marB="0"/>
                </a:tc>
              </a:tr>
              <a:tr h="297322">
                <a:tc>
                  <a:txBody>
                    <a:bodyPr/>
                    <a:lstStyle/>
                    <a:p>
                      <a:pPr algn="ctr">
                        <a:lnSpc>
                          <a:spcPct val="115000"/>
                        </a:lnSpc>
                        <a:spcAft>
                          <a:spcPts val="0"/>
                        </a:spcAft>
                      </a:pPr>
                      <a:r>
                        <a:rPr lang="en-US" sz="1200">
                          <a:effectLst/>
                        </a:rPr>
                        <a:t>Filling</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23</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1.15</a:t>
                      </a:r>
                      <a:endParaRPr lang="en-US" sz="1100">
                        <a:effectLst/>
                        <a:latin typeface="Calibri"/>
                        <a:ea typeface="Calibri"/>
                        <a:cs typeface="Arial"/>
                      </a:endParaRPr>
                    </a:p>
                  </a:txBody>
                  <a:tcPr marL="68580" marR="68580" marT="0" marB="0"/>
                </a:tc>
              </a:tr>
              <a:tr h="297322">
                <a:tc>
                  <a:txBody>
                    <a:bodyPr/>
                    <a:lstStyle/>
                    <a:p>
                      <a:pPr algn="ctr">
                        <a:lnSpc>
                          <a:spcPct val="115000"/>
                        </a:lnSpc>
                        <a:spcAft>
                          <a:spcPts val="0"/>
                        </a:spcAft>
                      </a:pPr>
                      <a:r>
                        <a:rPr lang="en-US" sz="1200">
                          <a:effectLst/>
                        </a:rPr>
                        <a:t>Marble</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3</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27</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0.81</a:t>
                      </a:r>
                      <a:endParaRPr lang="en-US" sz="1100">
                        <a:effectLst/>
                        <a:latin typeface="Calibri"/>
                        <a:ea typeface="Calibri"/>
                        <a:cs typeface="Arial"/>
                      </a:endParaRPr>
                    </a:p>
                  </a:txBody>
                  <a:tcPr marL="68580" marR="68580" marT="0" marB="0"/>
                </a:tc>
              </a:tr>
              <a:tr h="297322">
                <a:tc>
                  <a:txBody>
                    <a:bodyPr/>
                    <a:lstStyle/>
                    <a:p>
                      <a:pPr algn="ctr">
                        <a:lnSpc>
                          <a:spcPct val="115000"/>
                        </a:lnSpc>
                        <a:spcAft>
                          <a:spcPts val="0"/>
                        </a:spcAft>
                      </a:pPr>
                      <a:r>
                        <a:rPr lang="en-US" sz="1200">
                          <a:effectLst/>
                        </a:rPr>
                        <a:t>Sand</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5</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18</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200">
                          <a:effectLst/>
                        </a:rPr>
                        <a:t>0.9</a:t>
                      </a:r>
                      <a:endParaRPr lang="en-US" sz="1100">
                        <a:effectLst/>
                        <a:latin typeface="Calibri"/>
                        <a:ea typeface="Calibri"/>
                        <a:cs typeface="Arial"/>
                      </a:endParaRPr>
                    </a:p>
                  </a:txBody>
                  <a:tcPr marL="68580" marR="68580" marT="0" marB="0"/>
                </a:tc>
              </a:tr>
              <a:tr h="297322">
                <a:tc gridSpan="3">
                  <a:txBody>
                    <a:bodyPr/>
                    <a:lstStyle/>
                    <a:p>
                      <a:pPr algn="ctr">
                        <a:lnSpc>
                          <a:spcPct val="115000"/>
                        </a:lnSpc>
                        <a:spcAft>
                          <a:spcPts val="0"/>
                        </a:spcAft>
                      </a:pPr>
                      <a:r>
                        <a:rPr lang="en-US" sz="1200">
                          <a:effectLst/>
                        </a:rPr>
                        <a:t>Sum of the SD Loads </a:t>
                      </a:r>
                      <a:endParaRPr lang="en-US" sz="110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c>
                  <a:txBody>
                    <a:bodyPr/>
                    <a:lstStyle/>
                    <a:p>
                      <a:pPr algn="ctr">
                        <a:lnSpc>
                          <a:spcPct val="115000"/>
                        </a:lnSpc>
                        <a:spcAft>
                          <a:spcPts val="0"/>
                        </a:spcAft>
                      </a:pPr>
                      <a:r>
                        <a:rPr lang="en-US" sz="1200" dirty="0">
                          <a:effectLst/>
                        </a:rPr>
                        <a:t>2.975</a:t>
                      </a:r>
                      <a:endParaRPr lang="en-US" sz="1100" dirty="0">
                        <a:effectLst/>
                        <a:latin typeface="Calibri"/>
                        <a:ea typeface="Calibri"/>
                        <a:cs typeface="Arial"/>
                      </a:endParaRPr>
                    </a:p>
                  </a:txBody>
                  <a:tcPr marL="68580" marR="68580" marT="0" marB="0"/>
                </a:tc>
              </a:tr>
            </a:tbl>
          </a:graphicData>
        </a:graphic>
      </p:graphicFrame>
      <p:cxnSp>
        <p:nvCxnSpPr>
          <p:cNvPr id="6" name="Curved Connector 5"/>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186987052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00545" y="1828800"/>
            <a:ext cx="7543800" cy="3125471"/>
          </a:xfrm>
          <a:prstGeom prst="rect">
            <a:avLst/>
          </a:prstGeom>
        </p:spPr>
        <p:txBody>
          <a:bodyPr wrap="square">
            <a:spAutoFit/>
          </a:bodyPr>
          <a:lstStyle/>
          <a:p>
            <a:pPr>
              <a:lnSpc>
                <a:spcPct val="115000"/>
              </a:lnSpc>
              <a:spcAft>
                <a:spcPts val="0"/>
              </a:spcAft>
            </a:pPr>
            <a:r>
              <a:rPr lang="en-US" dirty="0">
                <a:latin typeface="Times New Roman"/>
                <a:ea typeface="Calibri"/>
                <a:cs typeface="Arial"/>
              </a:rPr>
              <a:t> </a:t>
            </a:r>
            <a:endParaRPr lang="en-US" sz="1600" dirty="0">
              <a:ea typeface="Calibri"/>
              <a:cs typeface="Arial"/>
            </a:endParaRPr>
          </a:p>
          <a:p>
            <a:pPr marL="342900" lvl="0" indent="-342900">
              <a:lnSpc>
                <a:spcPct val="115000"/>
              </a:lnSpc>
              <a:spcAft>
                <a:spcPts val="0"/>
              </a:spcAft>
              <a:buFont typeface="Wingdings"/>
              <a:buChar char=""/>
            </a:pPr>
            <a:r>
              <a:rPr lang="en-US" sz="2000" b="1" u="sng" dirty="0">
                <a:solidFill>
                  <a:srgbClr val="000000"/>
                </a:solidFill>
                <a:latin typeface="Times New Roman"/>
                <a:ea typeface="Calibri"/>
                <a:cs typeface="Arial"/>
              </a:rPr>
              <a:t>Check for deflection based on the long term deflection:</a:t>
            </a:r>
            <a:br>
              <a:rPr lang="en-US" sz="2000" b="1" u="sng" dirty="0">
                <a:solidFill>
                  <a:srgbClr val="000000"/>
                </a:solidFill>
                <a:latin typeface="Times New Roman"/>
                <a:ea typeface="Calibri"/>
                <a:cs typeface="Arial"/>
              </a:rPr>
            </a:br>
            <a:endParaRPr lang="en-US" sz="1600" dirty="0">
              <a:ea typeface="Calibri"/>
              <a:cs typeface="Arial"/>
            </a:endParaRPr>
          </a:p>
          <a:p>
            <a:pPr algn="just">
              <a:lnSpc>
                <a:spcPct val="150000"/>
              </a:lnSpc>
              <a:spcAft>
                <a:spcPts val="0"/>
              </a:spcAft>
            </a:pPr>
            <a:r>
              <a:rPr lang="en-US" dirty="0">
                <a:latin typeface="Times New Roman"/>
                <a:ea typeface="Calibri"/>
                <a:cs typeface="Arial"/>
              </a:rPr>
              <a:t>Max immediate deflection due to service load from SAP ( Δ )= 0.37 mm.</a:t>
            </a:r>
            <a:endParaRPr lang="en-US" sz="1600" dirty="0">
              <a:ea typeface="Calibri"/>
              <a:cs typeface="Arial"/>
            </a:endParaRPr>
          </a:p>
          <a:p>
            <a:pPr algn="just">
              <a:lnSpc>
                <a:spcPct val="150000"/>
              </a:lnSpc>
              <a:spcAft>
                <a:spcPts val="0"/>
              </a:spcAft>
            </a:pPr>
            <a:r>
              <a:rPr lang="en-US" dirty="0">
                <a:latin typeface="Times New Roman"/>
                <a:ea typeface="Calibri"/>
                <a:cs typeface="Arial"/>
              </a:rPr>
              <a:t>Deflection limitation:- Δ </a:t>
            </a:r>
            <a:r>
              <a:rPr lang="en-US" dirty="0">
                <a:latin typeface="Cambria Math"/>
                <a:ea typeface="Calibri"/>
                <a:cs typeface="Cambria Math"/>
              </a:rPr>
              <a:t>𝐿</a:t>
            </a:r>
            <a:r>
              <a:rPr lang="en-US" dirty="0">
                <a:latin typeface="Times New Roman"/>
                <a:ea typeface="Calibri"/>
                <a:cs typeface="Arial"/>
              </a:rPr>
              <a:t>,</a:t>
            </a:r>
            <a:r>
              <a:rPr lang="en-US" dirty="0">
                <a:latin typeface="Cambria Math"/>
                <a:ea typeface="Calibri"/>
                <a:cs typeface="Cambria Math"/>
              </a:rPr>
              <a:t>𝑎𝑙𝑙𝑎𝑤𝑎𝑏𝑙𝑒</a:t>
            </a:r>
            <a:r>
              <a:rPr lang="en-US" dirty="0">
                <a:latin typeface="Times New Roman"/>
                <a:ea typeface="Calibri"/>
                <a:cs typeface="Arial"/>
              </a:rPr>
              <a:t>( </a:t>
            </a:r>
            <a:r>
              <a:rPr lang="en-US" dirty="0">
                <a:latin typeface="Cambria Math"/>
                <a:ea typeface="Calibri"/>
                <a:cs typeface="Cambria Math"/>
              </a:rPr>
              <a:t>𝐿𝑜𝑛𝑔</a:t>
            </a:r>
            <a:r>
              <a:rPr lang="en-US" dirty="0">
                <a:latin typeface="Times New Roman"/>
                <a:ea typeface="Calibri"/>
                <a:cs typeface="Arial"/>
              </a:rPr>
              <a:t> </a:t>
            </a:r>
            <a:r>
              <a:rPr lang="en-US" dirty="0">
                <a:latin typeface="Cambria Math"/>
                <a:ea typeface="Calibri"/>
                <a:cs typeface="Cambria Math"/>
              </a:rPr>
              <a:t>𝑡𝑒𝑟𝑚</a:t>
            </a:r>
            <a:r>
              <a:rPr lang="en-US" dirty="0">
                <a:latin typeface="Times New Roman"/>
                <a:ea typeface="Calibri"/>
                <a:cs typeface="Arial"/>
              </a:rPr>
              <a:t>)≤ </a:t>
            </a:r>
            <a:r>
              <a:rPr lang="en-US" dirty="0">
                <a:latin typeface="Cambria Math"/>
                <a:ea typeface="Calibri"/>
                <a:cs typeface="Cambria Math"/>
              </a:rPr>
              <a:t>𝑙</a:t>
            </a:r>
            <a:r>
              <a:rPr lang="en-US" dirty="0">
                <a:latin typeface="Times New Roman"/>
                <a:ea typeface="Calibri"/>
                <a:cs typeface="Arial"/>
              </a:rPr>
              <a:t>/240 </a:t>
            </a:r>
            <a:endParaRPr lang="en-US" sz="1600" dirty="0">
              <a:ea typeface="Calibri"/>
              <a:cs typeface="Arial"/>
            </a:endParaRPr>
          </a:p>
          <a:p>
            <a:pPr algn="just">
              <a:lnSpc>
                <a:spcPct val="150000"/>
              </a:lnSpc>
              <a:spcAft>
                <a:spcPts val="0"/>
              </a:spcAft>
            </a:pPr>
            <a:r>
              <a:rPr lang="en-US" dirty="0">
                <a:latin typeface="Times New Roman"/>
                <a:ea typeface="Calibri"/>
                <a:cs typeface="Arial"/>
              </a:rPr>
              <a:t>= 1600 / 240= 6.66 </a:t>
            </a:r>
            <a:r>
              <a:rPr lang="en-US" dirty="0">
                <a:latin typeface="Cambria Math"/>
                <a:ea typeface="Calibri"/>
                <a:cs typeface="Cambria Math"/>
              </a:rPr>
              <a:t>𝑚𝑚</a:t>
            </a:r>
            <a:endParaRPr lang="en-US" sz="1600" dirty="0">
              <a:ea typeface="Calibri"/>
              <a:cs typeface="Arial"/>
            </a:endParaRPr>
          </a:p>
          <a:p>
            <a:pPr algn="just">
              <a:lnSpc>
                <a:spcPct val="150000"/>
              </a:lnSpc>
              <a:spcAft>
                <a:spcPts val="0"/>
              </a:spcAft>
            </a:pPr>
            <a:r>
              <a:rPr lang="en-US" dirty="0">
                <a:latin typeface="Times New Roman"/>
                <a:ea typeface="Calibri"/>
                <a:cs typeface="Arial"/>
              </a:rPr>
              <a:t> The long term deflection is smaller than the allowable deflection</a:t>
            </a:r>
            <a:endParaRPr lang="en-US" sz="1600" dirty="0">
              <a:ea typeface="Calibri"/>
              <a:cs typeface="Arial"/>
            </a:endParaRPr>
          </a:p>
          <a:p>
            <a:pPr algn="just">
              <a:lnSpc>
                <a:spcPct val="150000"/>
              </a:lnSpc>
              <a:spcAft>
                <a:spcPts val="1000"/>
              </a:spcAft>
            </a:pPr>
            <a:r>
              <a:rPr lang="en-US" dirty="0">
                <a:latin typeface="Times New Roman"/>
                <a:ea typeface="Calibri"/>
                <a:cs typeface="Arial"/>
              </a:rPr>
              <a:t>(0.37 &lt; 6.66) →OK</a:t>
            </a:r>
            <a:endParaRPr lang="en-US" sz="1600" dirty="0">
              <a:ea typeface="Calibri"/>
              <a:cs typeface="Arial"/>
            </a:endParaRPr>
          </a:p>
        </p:txBody>
      </p:sp>
      <p:cxnSp>
        <p:nvCxnSpPr>
          <p:cNvPr id="5" name="Curved Connector 4"/>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157499038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1981200"/>
            <a:ext cx="9067800" cy="2870529"/>
          </a:xfrm>
          <a:prstGeom prst="rect">
            <a:avLst/>
          </a:prstGeom>
        </p:spPr>
        <p:txBody>
          <a:bodyPr wrap="square">
            <a:spAutoFit/>
          </a:bodyPr>
          <a:lstStyle/>
          <a:p>
            <a:pPr marL="342900" lvl="0" indent="-342900">
              <a:lnSpc>
                <a:spcPct val="115000"/>
              </a:lnSpc>
              <a:spcBef>
                <a:spcPts val="1000"/>
              </a:spcBef>
              <a:spcAft>
                <a:spcPts val="0"/>
              </a:spcAft>
              <a:buFont typeface="Wingdings"/>
              <a:buChar char=""/>
            </a:pPr>
            <a:r>
              <a:rPr lang="x-none" sz="2000" b="1" u="sng">
                <a:solidFill>
                  <a:srgbClr val="000000"/>
                </a:solidFill>
                <a:latin typeface="Times New Roman"/>
                <a:ea typeface="Times New Roman"/>
                <a:cs typeface="Times New Roman"/>
              </a:rPr>
              <a:t>Check </a:t>
            </a:r>
            <a:r>
              <a:rPr lang="x-none" sz="2000" b="1" u="sng" smtClean="0">
                <a:solidFill>
                  <a:srgbClr val="000000"/>
                </a:solidFill>
                <a:latin typeface="Times New Roman"/>
                <a:ea typeface="Times New Roman"/>
                <a:cs typeface="Times New Roman"/>
              </a:rPr>
              <a:t>fo</a:t>
            </a:r>
            <a:r>
              <a:rPr lang="en-US" sz="2000" b="1" u="sng" dirty="0" smtClean="0">
                <a:solidFill>
                  <a:srgbClr val="000000"/>
                </a:solidFill>
                <a:latin typeface="Times New Roman"/>
                <a:ea typeface="Times New Roman"/>
                <a:cs typeface="Times New Roman"/>
              </a:rPr>
              <a:t>r shear</a:t>
            </a:r>
            <a:endParaRPr lang="en-US" sz="2000" b="1" u="sng" dirty="0">
              <a:solidFill>
                <a:srgbClr val="000000"/>
              </a:solidFill>
              <a:latin typeface="Times New Roman"/>
              <a:ea typeface="Times New Roman"/>
              <a:cs typeface="Times New Roman"/>
            </a:endParaRPr>
          </a:p>
          <a:p>
            <a:pPr lvl="0">
              <a:lnSpc>
                <a:spcPct val="115000"/>
              </a:lnSpc>
              <a:spcBef>
                <a:spcPts val="1000"/>
              </a:spcBef>
              <a:spcAft>
                <a:spcPts val="0"/>
              </a:spcAft>
            </a:pPr>
            <a:r>
              <a:rPr lang="en-US" dirty="0" smtClean="0">
                <a:latin typeface="Cambria Math"/>
                <a:ea typeface="Calibri"/>
                <a:cs typeface="Cambria Math"/>
              </a:rPr>
              <a:t>𝑑</a:t>
            </a:r>
            <a:r>
              <a:rPr lang="en-US" dirty="0">
                <a:latin typeface="Times New Roman"/>
                <a:ea typeface="Calibri"/>
                <a:cs typeface="Arial"/>
              </a:rPr>
              <a:t>=160−30=130</a:t>
            </a:r>
            <a:r>
              <a:rPr lang="en-US" dirty="0">
                <a:latin typeface="Cambria Math"/>
                <a:ea typeface="Calibri"/>
                <a:cs typeface="Cambria Math"/>
              </a:rPr>
              <a:t>𝑚𝑚</a:t>
            </a:r>
            <a:r>
              <a:rPr lang="en-US" dirty="0">
                <a:latin typeface="Times New Roman"/>
                <a:ea typeface="Calibri"/>
                <a:cs typeface="Arial"/>
              </a:rPr>
              <a:t>.</a:t>
            </a:r>
            <a:br>
              <a:rPr lang="en-US" dirty="0">
                <a:latin typeface="Times New Roman"/>
                <a:ea typeface="Calibri"/>
                <a:cs typeface="Arial"/>
              </a:rPr>
            </a:br>
            <a:r>
              <a:rPr lang="en-US" dirty="0">
                <a:latin typeface="Times New Roman"/>
                <a:ea typeface="Calibri"/>
                <a:cs typeface="Arial"/>
              </a:rPr>
              <a:t> </a:t>
            </a:r>
            <a:r>
              <a:rPr lang="en-US" dirty="0">
                <a:latin typeface="Cambria Math"/>
                <a:ea typeface="Calibri"/>
                <a:cs typeface="Cambria Math"/>
              </a:rPr>
              <a:t>∅</a:t>
            </a:r>
            <a:r>
              <a:rPr lang="en-US" dirty="0">
                <a:latin typeface="Times New Roman"/>
                <a:ea typeface="Calibri"/>
                <a:cs typeface="Arial"/>
              </a:rPr>
              <a:t> </a:t>
            </a:r>
            <a:r>
              <a:rPr lang="en-US" dirty="0">
                <a:latin typeface="Cambria Math"/>
                <a:ea typeface="Calibri"/>
                <a:cs typeface="Cambria Math"/>
              </a:rPr>
              <a:t>𝑉𝑐</a:t>
            </a:r>
            <a:r>
              <a:rPr lang="en-US" dirty="0">
                <a:latin typeface="Times New Roman"/>
                <a:ea typeface="Calibri"/>
                <a:cs typeface="Arial"/>
              </a:rPr>
              <a:t> = 0.75×(1/6)×√</a:t>
            </a:r>
            <a:r>
              <a:rPr lang="en-US" dirty="0">
                <a:latin typeface="Cambria Math"/>
                <a:ea typeface="Calibri"/>
                <a:cs typeface="Cambria Math"/>
              </a:rPr>
              <a:t>𝑓𝑐</a:t>
            </a:r>
            <a:r>
              <a:rPr lang="en-US" dirty="0">
                <a:latin typeface="Times New Roman"/>
                <a:ea typeface="Calibri"/>
                <a:cs typeface="Arial"/>
              </a:rPr>
              <a:t>` </a:t>
            </a:r>
            <a:r>
              <a:rPr lang="en-US" dirty="0">
                <a:latin typeface="Cambria Math"/>
                <a:ea typeface="Calibri"/>
                <a:cs typeface="Cambria Math"/>
              </a:rPr>
              <a:t>𝑏</a:t>
            </a:r>
            <a:r>
              <a:rPr lang="en-US" dirty="0">
                <a:latin typeface="Times New Roman"/>
                <a:ea typeface="Calibri"/>
                <a:cs typeface="Arial"/>
              </a:rPr>
              <a:t>×</a:t>
            </a:r>
            <a:r>
              <a:rPr lang="en-US" dirty="0">
                <a:latin typeface="Cambria Math"/>
                <a:ea typeface="Calibri"/>
                <a:cs typeface="Cambria Math"/>
              </a:rPr>
              <a:t>𝑑</a:t>
            </a:r>
            <a:r>
              <a:rPr lang="en-US" dirty="0">
                <a:latin typeface="Times New Roman"/>
                <a:ea typeface="Calibri"/>
                <a:cs typeface="Arial"/>
              </a:rPr>
              <a:t> </a:t>
            </a:r>
            <a:endParaRPr lang="en-US" sz="1600" dirty="0">
              <a:ea typeface="Calibri"/>
              <a:cs typeface="Arial"/>
            </a:endParaRPr>
          </a:p>
          <a:p>
            <a:pPr algn="just">
              <a:lnSpc>
                <a:spcPct val="115000"/>
              </a:lnSpc>
              <a:spcAft>
                <a:spcPts val="1000"/>
              </a:spcAft>
            </a:pPr>
            <a:r>
              <a:rPr lang="en-US" dirty="0">
                <a:latin typeface="Times New Roman"/>
                <a:ea typeface="Calibri"/>
                <a:cs typeface="Arial"/>
              </a:rPr>
              <a:t>=0.75×(1/6)×√28×1000×130/1000 = 86 </a:t>
            </a:r>
            <a:r>
              <a:rPr lang="en-US" dirty="0">
                <a:latin typeface="Cambria Math"/>
                <a:ea typeface="Calibri"/>
                <a:cs typeface="Cambria Math"/>
              </a:rPr>
              <a:t>𝑘𝑁</a:t>
            </a:r>
            <a:r>
              <a:rPr lang="en-US" dirty="0">
                <a:latin typeface="Times New Roman"/>
                <a:ea typeface="Calibri"/>
                <a:cs typeface="Arial"/>
              </a:rPr>
              <a:t> /</a:t>
            </a:r>
            <a:r>
              <a:rPr lang="en-US" dirty="0">
                <a:latin typeface="Cambria Math"/>
                <a:ea typeface="Calibri"/>
                <a:cs typeface="Cambria Math"/>
              </a:rPr>
              <a:t>𝑚</a:t>
            </a:r>
            <a:r>
              <a:rPr lang="en-US" dirty="0">
                <a:latin typeface="Times New Roman"/>
                <a:ea typeface="Calibri"/>
                <a:cs typeface="Arial"/>
              </a:rPr>
              <a:t> </a:t>
            </a:r>
            <a:endParaRPr lang="en-US" sz="1600" dirty="0">
              <a:ea typeface="Calibri"/>
              <a:cs typeface="Arial"/>
            </a:endParaRPr>
          </a:p>
          <a:p>
            <a:pPr algn="just">
              <a:lnSpc>
                <a:spcPct val="115000"/>
              </a:lnSpc>
              <a:spcAft>
                <a:spcPts val="1000"/>
              </a:spcAft>
            </a:pPr>
            <a:r>
              <a:rPr lang="en-US" dirty="0">
                <a:latin typeface="Times New Roman"/>
                <a:ea typeface="Calibri"/>
                <a:cs typeface="Arial"/>
              </a:rPr>
              <a:t> </a:t>
            </a:r>
            <a:r>
              <a:rPr lang="en-US" dirty="0">
                <a:latin typeface="Cambria Math"/>
                <a:ea typeface="Calibri"/>
                <a:cs typeface="Cambria Math"/>
              </a:rPr>
              <a:t>∅</a:t>
            </a:r>
            <a:r>
              <a:rPr lang="en-US" dirty="0">
                <a:latin typeface="Times New Roman"/>
                <a:ea typeface="Calibri"/>
                <a:cs typeface="Arial"/>
              </a:rPr>
              <a:t> </a:t>
            </a:r>
            <a:r>
              <a:rPr lang="en-US" dirty="0">
                <a:latin typeface="Cambria Math"/>
                <a:ea typeface="Calibri"/>
                <a:cs typeface="Cambria Math"/>
              </a:rPr>
              <a:t>𝑉𝑐</a:t>
            </a:r>
            <a:r>
              <a:rPr lang="en-US" dirty="0">
                <a:latin typeface="Times New Roman"/>
                <a:ea typeface="Calibri"/>
                <a:cs typeface="Arial"/>
              </a:rPr>
              <a:t>= 86 </a:t>
            </a:r>
            <a:r>
              <a:rPr lang="en-US" dirty="0">
                <a:latin typeface="Cambria Math"/>
                <a:ea typeface="Calibri"/>
                <a:cs typeface="Cambria Math"/>
              </a:rPr>
              <a:t>𝑘𝑁</a:t>
            </a:r>
            <a:endParaRPr lang="en-US" sz="1600" dirty="0">
              <a:ea typeface="Calibri"/>
              <a:cs typeface="Arial"/>
            </a:endParaRPr>
          </a:p>
          <a:p>
            <a:pPr algn="just">
              <a:lnSpc>
                <a:spcPct val="115000"/>
              </a:lnSpc>
              <a:spcAft>
                <a:spcPts val="1000"/>
              </a:spcAft>
            </a:pPr>
            <a:r>
              <a:rPr lang="en-US" dirty="0" smtClean="0">
                <a:latin typeface="Times New Roman"/>
                <a:ea typeface="Calibri"/>
                <a:cs typeface="Arial"/>
              </a:rPr>
              <a:t>all </a:t>
            </a:r>
            <a:r>
              <a:rPr lang="en-US" dirty="0">
                <a:latin typeface="Times New Roman"/>
                <a:ea typeface="Calibri"/>
                <a:cs typeface="Arial"/>
              </a:rPr>
              <a:t>reading smaller than 86 KN. </a:t>
            </a:r>
            <a:endParaRPr lang="en-US" sz="1600" dirty="0">
              <a:ea typeface="Calibri"/>
              <a:cs typeface="Arial"/>
            </a:endParaRPr>
          </a:p>
          <a:p>
            <a:pPr algn="just">
              <a:lnSpc>
                <a:spcPct val="115000"/>
              </a:lnSpc>
              <a:spcAft>
                <a:spcPts val="1000"/>
              </a:spcAft>
            </a:pPr>
            <a:r>
              <a:rPr lang="en-US" dirty="0">
                <a:latin typeface="Times New Roman"/>
                <a:ea typeface="Calibri"/>
                <a:cs typeface="Arial"/>
              </a:rPr>
              <a:t> Then no need for shear reinforcement.</a:t>
            </a:r>
            <a:endParaRPr lang="en-US" sz="1600" dirty="0">
              <a:ea typeface="Calibri"/>
              <a:cs typeface="Arial"/>
            </a:endParaRPr>
          </a:p>
        </p:txBody>
      </p:sp>
      <p:cxnSp>
        <p:nvCxnSpPr>
          <p:cNvPr id="5" name="Curved Connector 4"/>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196303388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bg>
      <p:bgPr>
        <a:solidFill>
          <a:schemeClr val="bg1">
            <a:alpha val="41000"/>
          </a:schemeClr>
        </a:solidFill>
        <a:effectLst/>
      </p:bgPr>
    </p:bg>
    <p:spTree>
      <p:nvGrpSpPr>
        <p:cNvPr id="1" name=""/>
        <p:cNvGrpSpPr/>
        <p:nvPr/>
      </p:nvGrpSpPr>
      <p:grpSpPr>
        <a:xfrm>
          <a:off x="0" y="0"/>
          <a:ext cx="0" cy="0"/>
          <a:chOff x="0" y="0"/>
          <a:chExt cx="0" cy="0"/>
        </a:xfrm>
      </p:grpSpPr>
      <p:sp>
        <p:nvSpPr>
          <p:cNvPr id="6" name="Rectangle 5"/>
          <p:cNvSpPr>
            <a:spLocks noChangeArrowheads="1"/>
          </p:cNvSpPr>
          <p:nvPr/>
        </p:nvSpPr>
        <p:spPr bwMode="auto">
          <a:xfrm>
            <a:off x="304800" y="682824"/>
            <a:ext cx="7848600" cy="22826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228528" tIns="126960" rIns="91440" bIns="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justLow" defTabSz="914400" rtl="0" eaLnBrk="1" fontAlgn="base" latinLnBrk="0" hangingPunct="1">
              <a:lnSpc>
                <a:spcPct val="100000"/>
              </a:lnSpc>
              <a:spcBef>
                <a:spcPct val="0"/>
              </a:spcBef>
              <a:spcAft>
                <a:spcPct val="0"/>
              </a:spcAft>
              <a:buClrTx/>
              <a:buSzTx/>
              <a:tabLst/>
            </a:pPr>
            <a:r>
              <a:rPr kumimoji="0" lang="en-US" altLang="en-US" sz="2000" b="1" i="0" u="sng"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D</a:t>
            </a:r>
            <a:r>
              <a:rPr kumimoji="0" lang="en-US" altLang="en-US" sz="2000" b="1" i="0" u="sng" strike="noStrike" cap="none" normalizeH="0" baseline="0" dirty="0" smtClean="0" bmk="">
                <a:ln>
                  <a:noFill/>
                </a:ln>
                <a:solidFill>
                  <a:srgbClr val="000000"/>
                </a:solidFill>
                <a:effectLst/>
                <a:latin typeface="Times New Roman" pitchFamily="18" charset="0"/>
                <a:ea typeface="Times New Roman" pitchFamily="18" charset="0"/>
                <a:cs typeface="Times New Roman" pitchFamily="18" charset="0"/>
              </a:rPr>
              <a:t>esign for flexural:</a:t>
            </a:r>
            <a:endParaRPr kumimoji="0" lang="en-US" alt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endPar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endParaRPr lang="en-US" altLang="en-US" sz="2000" b="1" dirty="0">
              <a:solidFill>
                <a:srgbClr val="000000"/>
              </a:solidFill>
              <a:latin typeface="Times New Roman" pitchFamily="18" charset="0"/>
              <a:ea typeface="Calibri" pitchFamily="34"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In flight:</a:t>
            </a:r>
            <a:endParaRPr kumimoji="0" lang="en-US" altLang="en-US" sz="2000" b="1"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For the middle max M22 (positive) = 11.3 KN.m, bottom steel</a:t>
            </a:r>
            <a:endParaRPr kumimoji="0" lang="en-US" altLang="en-US" sz="2000" b="1"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Char char="•"/>
              <a:tabLst/>
            </a:pPr>
            <a:endPar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ρ= 0.85 * (28/240) * 1 -  </a:t>
            </a:r>
            <a:endParaRPr kumimoji="0" lang="en-US" altLang="en-US" sz="2000" b="1" i="0" u="none" strike="noStrike" cap="none" normalizeH="0" baseline="0" dirty="0" smtClean="0">
              <a:ln>
                <a:noFill/>
              </a:ln>
              <a:solidFill>
                <a:schemeClr val="tx1"/>
              </a:solidFill>
              <a:effectLst/>
            </a:endParaRPr>
          </a:p>
        </p:txBody>
      </p:sp>
      <p:pic>
        <p:nvPicPr>
          <p:cNvPr id="3076" name="Picture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199533" y="2597069"/>
            <a:ext cx="1268557" cy="34290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Rectangle 6"/>
          <p:cNvSpPr>
            <a:spLocks noChangeArrowheads="1"/>
          </p:cNvSpPr>
          <p:nvPr/>
        </p:nvSpPr>
        <p:spPr bwMode="auto">
          <a:xfrm>
            <a:off x="470620" y="3124200"/>
            <a:ext cx="6781800" cy="1631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justLow" defTabSz="914400" rtl="0" eaLnBrk="1" fontAlgn="base" latinLnBrk="0" hangingPunct="1">
              <a:lnSpc>
                <a:spcPct val="100000"/>
              </a:lnSpc>
              <a:spcBef>
                <a:spcPct val="0"/>
              </a:spcBef>
              <a:spcAft>
                <a:spcPct val="0"/>
              </a:spcAft>
              <a:buClrTx/>
              <a:buSzTx/>
              <a:buFontTx/>
              <a:buChar char="•"/>
              <a:tabLst/>
            </a:pP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ρ = 0.0018</a:t>
            </a:r>
            <a:endParaRPr kumimoji="0" lang="en-US" altLang="en-US" sz="2000" b="1"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So the </a:t>
            </a:r>
            <a:r>
              <a:rPr kumimoji="0" lang="en-US" altLang="en-US" sz="2000" b="1" i="0" u="none" strike="noStrike" cap="none" normalizeH="0" baseline="0" dirty="0" smtClean="0">
                <a:ln>
                  <a:noFill/>
                </a:ln>
                <a:solidFill>
                  <a:srgbClr val="000000"/>
                </a:solidFill>
                <a:effectLst/>
                <a:ea typeface="Calibri" pitchFamily="34" charset="0"/>
                <a:cs typeface="Cambria Math" pitchFamily="18" charset="0"/>
              </a:rPr>
              <a:t>𝐴𝑠</a:t>
            </a: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=0.0018 ×130×1000= 234 </a:t>
            </a:r>
            <a:r>
              <a:rPr kumimoji="0" lang="en-US" altLang="en-US" sz="2000" b="1" i="0" u="none" strike="noStrike" cap="none" normalizeH="0" baseline="0" dirty="0" smtClean="0">
                <a:ln>
                  <a:noFill/>
                </a:ln>
                <a:solidFill>
                  <a:srgbClr val="000000"/>
                </a:solidFill>
                <a:effectLst/>
                <a:ea typeface="Calibri" pitchFamily="34" charset="0"/>
                <a:cs typeface="Cambria Math" pitchFamily="18" charset="0"/>
              </a:rPr>
              <a:t>𝑚𝑚</a:t>
            </a:r>
            <a:r>
              <a:rPr kumimoji="0" lang="en-US" altLang="en-US" sz="2000" b="1"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en-US" altLang="en-US" sz="2000" b="1"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altLang="en-US" sz="2000" b="1" i="0" u="none" strike="noStrike" cap="none" normalizeH="0" baseline="0" dirty="0" smtClean="0">
                <a:ln>
                  <a:noFill/>
                </a:ln>
                <a:solidFill>
                  <a:srgbClr val="000000"/>
                </a:solidFill>
                <a:effectLst/>
                <a:ea typeface="Calibri" pitchFamily="34" charset="0"/>
                <a:cs typeface="Cambria Math" pitchFamily="18" charset="0"/>
              </a:rPr>
              <a:t>𝐴𝑠𝑚𝑖𝑛</a:t>
            </a: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0.0018×160×1000=288 </a:t>
            </a:r>
            <a:r>
              <a:rPr kumimoji="0" lang="en-US" altLang="en-US" sz="2000" b="1" i="0" u="none" strike="noStrike" cap="none" normalizeH="0" baseline="0" dirty="0" smtClean="0">
                <a:ln>
                  <a:noFill/>
                </a:ln>
                <a:solidFill>
                  <a:srgbClr val="000000"/>
                </a:solidFill>
                <a:effectLst/>
                <a:ea typeface="Calibri" pitchFamily="34" charset="0"/>
                <a:cs typeface="Cambria Math" pitchFamily="18" charset="0"/>
              </a:rPr>
              <a:t>𝑚𝑚</a:t>
            </a:r>
            <a:r>
              <a:rPr kumimoji="0" lang="en-US" altLang="en-US" sz="2000" b="1"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en-US" altLang="en-US" sz="2000" b="1"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000000"/>
                </a:solidFill>
                <a:effectLst/>
                <a:ea typeface="Calibri" pitchFamily="34" charset="0"/>
                <a:cs typeface="Cambria Math" pitchFamily="18" charset="0"/>
              </a:rPr>
              <a:t>𝐴𝑠</a:t>
            </a: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&lt; </a:t>
            </a:r>
            <a:r>
              <a:rPr kumimoji="0" lang="en-US" altLang="en-US" sz="2000" b="1" i="0" u="none" strike="noStrike" cap="none" normalizeH="0" baseline="0" dirty="0" smtClean="0">
                <a:ln>
                  <a:noFill/>
                </a:ln>
                <a:solidFill>
                  <a:srgbClr val="000000"/>
                </a:solidFill>
                <a:effectLst/>
                <a:ea typeface="Calibri" pitchFamily="34" charset="0"/>
                <a:cs typeface="Cambria Math" pitchFamily="18" charset="0"/>
              </a:rPr>
              <a:t>𝐴𝑠𝑚𝑖𝑛</a:t>
            </a: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use As min</a:t>
            </a:r>
            <a:endParaRPr kumimoji="0" lang="en-US" altLang="en-US" sz="2000" b="1"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altLang="en-US" sz="2000" b="1"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use </a:t>
            </a: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(4</a:t>
            </a:r>
            <a:r>
              <a:rPr kumimoji="0" lang="en-US" altLang="en-US" sz="2000" b="1" i="0" u="none" strike="noStrike" cap="none" normalizeH="0" baseline="0" dirty="0" smtClean="0">
                <a:ln>
                  <a:noFill/>
                </a:ln>
                <a:solidFill>
                  <a:srgbClr val="000000"/>
                </a:solidFill>
                <a:effectLst/>
                <a:ea typeface="Calibri" pitchFamily="34" charset="0"/>
                <a:cs typeface="Cambria Math" pitchFamily="18" charset="0"/>
              </a:rPr>
              <a:t>∅</a:t>
            </a:r>
            <a:r>
              <a:rPr kumimoji="0" lang="en-US" alt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10/ 1m).</a:t>
            </a:r>
            <a:endParaRPr kumimoji="0" lang="en-US" altLang="en-US" sz="2000" b="1" i="0" u="none" strike="noStrike" cap="none" normalizeH="0" baseline="0" dirty="0" smtClean="0">
              <a:ln>
                <a:noFill/>
              </a:ln>
              <a:solidFill>
                <a:schemeClr val="tx1"/>
              </a:solidFill>
              <a:effectLst/>
            </a:endParaRPr>
          </a:p>
        </p:txBody>
      </p:sp>
      <p:cxnSp>
        <p:nvCxnSpPr>
          <p:cNvPr id="10" name="Curved Connector 9"/>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8" name="24-Point Star 7"/>
          <p:cNvSpPr/>
          <p:nvPr/>
        </p:nvSpPr>
        <p:spPr>
          <a:xfrm>
            <a:off x="470620" y="631357"/>
            <a:ext cx="672380" cy="759024"/>
          </a:xfrm>
          <a:prstGeom prst="star24">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xmlns="" val="3102757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34636"/>
            <a:ext cx="8229600" cy="1143000"/>
          </a:xfrm>
        </p:spPr>
        <p:txBody>
          <a:bodyPr>
            <a:normAutofit/>
          </a:bodyPr>
          <a:lstStyle/>
          <a:p>
            <a:r>
              <a:rPr lang="en-US" sz="3200" dirty="0" smtClean="0">
                <a:effectLst>
                  <a:outerShdw blurRad="38100" dist="38100" dir="2700000" algn="tl">
                    <a:srgbClr val="000000">
                      <a:alpha val="43137"/>
                    </a:srgbClr>
                  </a:outerShdw>
                </a:effectLst>
              </a:rPr>
              <a:t>Block One </a:t>
            </a:r>
            <a:endParaRPr lang="ar-SA" sz="3200" dirty="0">
              <a:effectLst>
                <a:outerShdw blurRad="38100" dist="38100" dir="2700000" algn="tl">
                  <a:srgbClr val="000000">
                    <a:alpha val="43137"/>
                  </a:srgbClr>
                </a:outerShdw>
              </a:effectLst>
            </a:endParaRPr>
          </a:p>
        </p:txBody>
      </p:sp>
      <p:pic>
        <p:nvPicPr>
          <p:cNvPr id="4" name="عنصر نائب للمحتوى 3" descr="block1.PNG"/>
          <p:cNvPicPr>
            <a:picLocks noGrp="1" noChangeAspect="1"/>
          </p:cNvPicPr>
          <p:nvPr>
            <p:ph idx="1"/>
          </p:nvPr>
        </p:nvPicPr>
        <p:blipFill>
          <a:blip r:embed="rId2"/>
          <a:stretch>
            <a:fillRect/>
          </a:stretch>
        </p:blipFill>
        <p:spPr>
          <a:xfrm>
            <a:off x="1330194" y="1828800"/>
            <a:ext cx="6445511" cy="4800600"/>
          </a:xfrm>
          <a:prstGeom prst="rect">
            <a:avLst/>
          </a:prstGeom>
          <a:ln>
            <a:noFill/>
          </a:ln>
          <a:effectLst>
            <a:softEdge rad="112500"/>
          </a:effectLst>
        </p:spPr>
      </p:pic>
      <p:sp>
        <p:nvSpPr>
          <p:cNvPr id="6" name="Chevron 5"/>
          <p:cNvSpPr/>
          <p:nvPr/>
        </p:nvSpPr>
        <p:spPr bwMode="auto">
          <a:xfrm rot="5400000">
            <a:off x="4187032" y="765967"/>
            <a:ext cx="731837" cy="1028701"/>
          </a:xfrm>
          <a:prstGeom prst="chevron">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solidFill>
                <a:prstClr val="black"/>
              </a:solidFill>
            </a:endParaRPr>
          </a:p>
        </p:txBody>
      </p:sp>
    </p:spTree>
    <p:extLst>
      <p:ext uri="{BB962C8B-B14F-4D97-AF65-F5344CB8AC3E}">
        <p14:creationId xmlns:p14="http://schemas.microsoft.com/office/powerpoint/2010/main" xmlns="" val="2753883378"/>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90600" y="533400"/>
            <a:ext cx="2209800" cy="1020762"/>
          </a:xfrm>
        </p:spPr>
        <p:txBody>
          <a:bodyPr>
            <a:normAutofit fontScale="90000"/>
          </a:bodyPr>
          <a:lstStyle/>
          <a:p>
            <a:pPr algn="l"/>
            <a:r>
              <a:rPr lang="en-US" sz="2200" b="1" dirty="0" smtClean="0"/>
              <a:t>Detailing for stair</a:t>
            </a:r>
            <a:r>
              <a:rPr lang="ar-SA" dirty="0" smtClean="0"/>
              <a:t/>
            </a:r>
            <a:br>
              <a:rPr lang="ar-SA" dirty="0" smtClean="0"/>
            </a:br>
            <a:endParaRPr lang="ar-SA" dirty="0"/>
          </a:p>
        </p:txBody>
      </p:sp>
      <p:sp>
        <p:nvSpPr>
          <p:cNvPr id="3" name="Right Arrow 2"/>
          <p:cNvSpPr/>
          <p:nvPr/>
        </p:nvSpPr>
        <p:spPr>
          <a:xfrm>
            <a:off x="381000" y="685800"/>
            <a:ext cx="6096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026" name="Picture 2"/>
          <p:cNvPicPr>
            <a:picLocks noGrp="1" noChangeAspect="1" noChangeArrowheads="1"/>
          </p:cNvPicPr>
          <p:nvPr>
            <p:ph idx="1"/>
          </p:nvPr>
        </p:nvPicPr>
        <p:blipFill>
          <a:blip r:embed="rId2"/>
          <a:srcRect/>
          <a:stretch>
            <a:fillRect/>
          </a:stretch>
        </p:blipFill>
        <p:spPr bwMode="auto">
          <a:xfrm>
            <a:off x="457200" y="1371601"/>
            <a:ext cx="8229600" cy="46383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84768271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498080" cy="6202680"/>
          </a:xfrm>
        </p:spPr>
        <p:txBody>
          <a:bodyPr>
            <a:normAutofit/>
          </a:bodyPr>
          <a:lstStyle/>
          <a:p>
            <a:pPr algn="l"/>
            <a:r>
              <a:rPr lang="en-US" sz="2400" b="1" dirty="0" smtClean="0"/>
              <a:t>       Conclusion</a:t>
            </a:r>
            <a:br>
              <a:rPr lang="en-US" sz="2400" b="1" dirty="0" smtClean="0"/>
            </a:br>
            <a:r>
              <a:rPr lang="en-US" sz="2400" dirty="0" smtClean="0"/>
              <a:t> </a:t>
            </a:r>
            <a:br>
              <a:rPr lang="en-US" sz="2400" dirty="0" smtClean="0"/>
            </a:br>
            <a:r>
              <a:rPr lang="en-US" sz="2400" dirty="0" smtClean="0"/>
              <a:t>As a result of this project, we found out that U-Boot slab with drop beam system was the best system for this structure.</a:t>
            </a:r>
            <a:br>
              <a:rPr lang="en-US" sz="2400" dirty="0" smtClean="0"/>
            </a:br>
            <a:r>
              <a:rPr lang="en-US" sz="2400" dirty="0" smtClean="0"/>
              <a:t>We learned many things from this project:</a:t>
            </a:r>
            <a:br>
              <a:rPr lang="en-US" sz="2400" dirty="0" smtClean="0"/>
            </a:br>
            <a:r>
              <a:rPr lang="en-US" sz="2400" dirty="0" smtClean="0"/>
              <a:t>* Knowledge about SAP2000 program.</a:t>
            </a:r>
            <a:br>
              <a:rPr lang="en-US" sz="2400" dirty="0" smtClean="0"/>
            </a:br>
            <a:r>
              <a:rPr lang="en-US" sz="2400" dirty="0" smtClean="0"/>
              <a:t>* Knowledge about U-Boot system.</a:t>
            </a:r>
            <a:br>
              <a:rPr lang="en-US" sz="2400" dirty="0" smtClean="0"/>
            </a:br>
            <a:r>
              <a:rPr lang="en-US" sz="2400" dirty="0" smtClean="0"/>
              <a:t/>
            </a:r>
            <a:br>
              <a:rPr lang="en-US" sz="2400" dirty="0" smtClean="0"/>
            </a:br>
            <a:endParaRPr lang="en-US" sz="2400" dirty="0"/>
          </a:p>
        </p:txBody>
      </p:sp>
    </p:spTree>
    <p:extLst>
      <p:ext uri="{BB962C8B-B14F-4D97-AF65-F5344CB8AC3E}">
        <p14:creationId xmlns:p14="http://schemas.microsoft.com/office/powerpoint/2010/main" xmlns="" val="1658547527"/>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thank u.jpg"/>
          <p:cNvPicPr>
            <a:picLocks noChangeAspect="1"/>
          </p:cNvPicPr>
          <p:nvPr/>
        </p:nvPicPr>
        <p:blipFill>
          <a:blip r:embed="rId2"/>
          <a:srcRect/>
          <a:stretch>
            <a:fillRect/>
          </a:stretch>
        </p:blipFill>
        <p:spPr bwMode="auto">
          <a:xfrm>
            <a:off x="2057400" y="1216025"/>
            <a:ext cx="6785764" cy="5307013"/>
          </a:xfrm>
          <a:prstGeom prst="rect">
            <a:avLst/>
          </a:prstGeom>
          <a:noFill/>
          <a:ln w="9525">
            <a:noFill/>
            <a:miter lim="800000"/>
            <a:headEnd/>
            <a:tailEnd/>
          </a:ln>
        </p:spPr>
      </p:pic>
      <p:pic>
        <p:nvPicPr>
          <p:cNvPr id="5" name="Picture 6"/>
          <p:cNvPicPr>
            <a:picLocks noChangeAspect="1"/>
          </p:cNvPicPr>
          <p:nvPr/>
        </p:nvPicPr>
        <p:blipFill>
          <a:blip r:embed="rId3"/>
          <a:srcRect/>
          <a:stretch>
            <a:fillRect/>
          </a:stretch>
        </p:blipFill>
        <p:spPr bwMode="auto">
          <a:xfrm>
            <a:off x="152400" y="457200"/>
            <a:ext cx="2438400" cy="1676400"/>
          </a:xfrm>
          <a:prstGeom prst="rect">
            <a:avLst/>
          </a:prstGeom>
          <a:noFill/>
          <a:ln w="9525">
            <a:noFill/>
            <a:miter lim="800000"/>
            <a:headEnd/>
            <a:tailEnd/>
          </a:ln>
        </p:spPr>
      </p:pic>
      <p:pic>
        <p:nvPicPr>
          <p:cNvPr id="6" name="Picture 3" descr="any.jpg"/>
          <p:cNvPicPr>
            <a:picLocks noChangeAspect="1"/>
          </p:cNvPicPr>
          <p:nvPr/>
        </p:nvPicPr>
        <p:blipFill>
          <a:blip r:embed="rId4"/>
          <a:srcRect/>
          <a:stretch>
            <a:fillRect/>
          </a:stretch>
        </p:blipFill>
        <p:spPr bwMode="auto">
          <a:xfrm>
            <a:off x="0" y="4841875"/>
            <a:ext cx="2303463" cy="2016125"/>
          </a:xfrm>
          <a:prstGeom prst="rect">
            <a:avLst/>
          </a:prstGeom>
          <a:noFill/>
          <a:ln w="9525">
            <a:noFill/>
            <a:miter lim="800000"/>
            <a:headEnd/>
            <a:tailEnd/>
          </a:ln>
        </p:spPr>
      </p:pic>
    </p:spTree>
    <p:extLst>
      <p:ext uri="{BB962C8B-B14F-4D97-AF65-F5344CB8AC3E}">
        <p14:creationId xmlns:p14="http://schemas.microsoft.com/office/powerpoint/2010/main" xmlns="" val="348745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9827" y="533400"/>
            <a:ext cx="3962400" cy="609600"/>
          </a:xfrm>
        </p:spPr>
        <p:txBody>
          <a:bodyPr>
            <a:normAutofit/>
          </a:bodyPr>
          <a:lstStyle/>
          <a:p>
            <a:r>
              <a:rPr lang="en-US" sz="2400" dirty="0" smtClean="0"/>
              <a:t>U-boot slab for the first block :</a:t>
            </a:r>
            <a:endParaRPr lang="ar-SA" sz="2400" dirty="0"/>
          </a:p>
        </p:txBody>
      </p:sp>
      <p:pic>
        <p:nvPicPr>
          <p:cNvPr id="7" name="Picture 4"/>
          <p:cNvPicPr>
            <a:picLocks noChangeAspect="1"/>
          </p:cNvPicPr>
          <p:nvPr/>
        </p:nvPicPr>
        <p:blipFill>
          <a:blip r:embed="rId2"/>
          <a:srcRect/>
          <a:stretch>
            <a:fillRect/>
          </a:stretch>
        </p:blipFill>
        <p:spPr bwMode="auto">
          <a:xfrm>
            <a:off x="1357745" y="3810000"/>
            <a:ext cx="2667000" cy="2540000"/>
          </a:xfrm>
          <a:prstGeom prst="rect">
            <a:avLst/>
          </a:prstGeom>
          <a:noFill/>
          <a:ln w="9525">
            <a:noFill/>
            <a:miter lim="800000"/>
            <a:headEnd/>
            <a:tailEnd/>
          </a:ln>
        </p:spPr>
      </p:pic>
      <p:pic>
        <p:nvPicPr>
          <p:cNvPr id="8" name="Picture 10" descr="C:\Documents and Settings\waseem\Desktop\1.jpeg"/>
          <p:cNvPicPr>
            <a:picLocks noChangeAspect="1" noChangeArrowheads="1"/>
          </p:cNvPicPr>
          <p:nvPr/>
        </p:nvPicPr>
        <p:blipFill>
          <a:blip r:embed="rId3"/>
          <a:srcRect/>
          <a:stretch>
            <a:fillRect/>
          </a:stretch>
        </p:blipFill>
        <p:spPr bwMode="auto">
          <a:xfrm>
            <a:off x="1371600" y="1219224"/>
            <a:ext cx="5791200" cy="2281239"/>
          </a:xfrm>
          <a:prstGeom prst="rect">
            <a:avLst/>
          </a:prstGeom>
          <a:ln>
            <a:noFill/>
          </a:ln>
          <a:effectLst>
            <a:softEdge rad="112500"/>
          </a:effectLst>
        </p:spPr>
      </p:pic>
    </p:spTree>
    <p:extLst>
      <p:ext uri="{BB962C8B-B14F-4D97-AF65-F5344CB8AC3E}">
        <p14:creationId xmlns:p14="http://schemas.microsoft.com/office/powerpoint/2010/main" xmlns="" val="35724024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49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i="1" dirty="0" smtClean="0">
                <a:solidFill>
                  <a:schemeClr val="accent5">
                    <a:lumMod val="50000"/>
                  </a:schemeClr>
                </a:solidFill>
              </a:rPr>
              <a:t>Block Two </a:t>
            </a:r>
            <a:endParaRPr lang="ar-SA" sz="3600" b="1" i="1" dirty="0">
              <a:solidFill>
                <a:schemeClr val="accent5">
                  <a:lumMod val="50000"/>
                </a:schemeClr>
              </a:solidFill>
            </a:endParaRPr>
          </a:p>
        </p:txBody>
      </p:sp>
      <p:pic>
        <p:nvPicPr>
          <p:cNvPr id="4" name="عنصر نائب للمحتوى 3" descr="block2.PNG"/>
          <p:cNvPicPr>
            <a:picLocks noGrp="1" noChangeAspect="1"/>
          </p:cNvPicPr>
          <p:nvPr>
            <p:ph idx="1"/>
          </p:nvPr>
        </p:nvPicPr>
        <p:blipFill>
          <a:blip r:embed="rId2"/>
          <a:stretch>
            <a:fillRect/>
          </a:stretch>
        </p:blipFill>
        <p:spPr>
          <a:xfrm>
            <a:off x="1203668" y="2079947"/>
            <a:ext cx="6736664" cy="3566469"/>
          </a:xfrm>
          <a:prstGeom prst="rect">
            <a:avLst/>
          </a:prstGeom>
          <a:ln>
            <a:noFill/>
          </a:ln>
          <a:effectLst>
            <a:softEdge rad="112500"/>
          </a:effectLst>
        </p:spPr>
      </p:pic>
      <p:sp>
        <p:nvSpPr>
          <p:cNvPr id="5" name="Chevron 4"/>
          <p:cNvSpPr/>
          <p:nvPr/>
        </p:nvSpPr>
        <p:spPr bwMode="auto">
          <a:xfrm rot="5400000">
            <a:off x="4263232" y="1070768"/>
            <a:ext cx="731837" cy="1028701"/>
          </a:xfrm>
          <a:prstGeom prst="chevron">
            <a:avLst/>
          </a:prstGeom>
          <a:solidFill>
            <a:srgbClr val="68CE9B"/>
          </a:solidFill>
        </p:spPr>
        <p:style>
          <a:lnRef idx="3">
            <a:schemeClr val="lt1"/>
          </a:lnRef>
          <a:fillRef idx="1">
            <a:schemeClr val="accent4"/>
          </a:fillRef>
          <a:effectRef idx="1">
            <a:schemeClr val="accent4"/>
          </a:effectRef>
          <a:fontRef idx="minor">
            <a:schemeClr val="lt1"/>
          </a:fontRef>
        </p:style>
        <p:txBody>
          <a:bodyPr anchor="ctr"/>
          <a:lstStyle/>
          <a:p>
            <a:pPr algn="ctr">
              <a:defRPr/>
            </a:pPr>
            <a:endParaRPr lang="en-US" dirty="0">
              <a:solidFill>
                <a:prstClr val="black"/>
              </a:solidFill>
            </a:endParaRPr>
          </a:p>
        </p:txBody>
      </p:sp>
    </p:spTree>
    <p:extLst>
      <p:ext uri="{BB962C8B-B14F-4D97-AF65-F5344CB8AC3E}">
        <p14:creationId xmlns:p14="http://schemas.microsoft.com/office/powerpoint/2010/main" xmlns="" val="42805864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914650" y="10681"/>
            <a:ext cx="6229350" cy="1001428"/>
          </a:xfrm>
        </p:spPr>
        <p:txBody>
          <a:bodyPr rtlCol="0">
            <a:normAutofit/>
          </a:bodyPr>
          <a:lstStyle/>
          <a:p>
            <a:pPr fontAlgn="auto">
              <a:spcAft>
                <a:spcPts val="0"/>
              </a:spcAft>
              <a:defRPr/>
            </a:pPr>
            <a:r>
              <a:rPr lang="en-US" sz="3600" dirty="0">
                <a:ln w="19050">
                  <a:solidFill>
                    <a:schemeClr val="tx1">
                      <a:lumMod val="95000"/>
                      <a:lumOff val="5000"/>
                    </a:schemeClr>
                  </a:solidFill>
                </a:ln>
                <a:solidFill>
                  <a:schemeClr val="tx1">
                    <a:lumMod val="50000"/>
                    <a:lumOff val="50000"/>
                  </a:schemeClr>
                </a:solidFill>
                <a:latin typeface="Times New Roman" panose="02020603050405020304" pitchFamily="18" charset="0"/>
                <a:cs typeface="Times New Roman" panose="02020603050405020304" pitchFamily="18" charset="0"/>
              </a:rPr>
              <a:t>The Codes Used in This Project</a:t>
            </a:r>
          </a:p>
        </p:txBody>
      </p:sp>
      <p:cxnSp>
        <p:nvCxnSpPr>
          <p:cNvPr id="5" name="Curved Connector 4"/>
          <p:cNvCxnSpPr/>
          <p:nvPr/>
        </p:nvCxnSpPr>
        <p:spPr>
          <a:xfrm>
            <a:off x="0" y="74613"/>
            <a:ext cx="9144000" cy="1079500"/>
          </a:xfrm>
          <a:prstGeom prst="curvedConnector3">
            <a:avLst>
              <a:gd name="adj1" fmla="val 30234"/>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19460" name="Rectangle 13"/>
          <p:cNvSpPr>
            <a:spLocks noChangeArrowheads="1"/>
          </p:cNvSpPr>
          <p:nvPr/>
        </p:nvSpPr>
        <p:spPr bwMode="auto">
          <a:xfrm>
            <a:off x="225040" y="1154137"/>
            <a:ext cx="625523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400">
                <a:solidFill>
                  <a:prstClr val="black"/>
                </a:solidFill>
                <a:latin typeface="Times New Roman" pitchFamily="18" charset="0"/>
                <a:cs typeface="Times New Roman" pitchFamily="18" charset="0"/>
              </a:rPr>
              <a:t>The Codes used in this project are the following :</a:t>
            </a:r>
            <a:endParaRPr lang="en-US" altLang="en-US" sz="2400">
              <a:solidFill>
                <a:prstClr val="black"/>
              </a:solidFill>
              <a:cs typeface="Arial" charset="0"/>
            </a:endParaRPr>
          </a:p>
        </p:txBody>
      </p:sp>
      <p:grpSp>
        <p:nvGrpSpPr>
          <p:cNvPr id="3" name="Group 29"/>
          <p:cNvGrpSpPr>
            <a:grpSpLocks/>
          </p:cNvGrpSpPr>
          <p:nvPr/>
        </p:nvGrpSpPr>
        <p:grpSpPr bwMode="auto">
          <a:xfrm>
            <a:off x="471487" y="3735413"/>
            <a:ext cx="5272088" cy="1006475"/>
            <a:chOff x="628650" y="3735748"/>
            <a:chExt cx="7029450" cy="1005840"/>
          </a:xfrm>
        </p:grpSpPr>
        <p:grpSp>
          <p:nvGrpSpPr>
            <p:cNvPr id="19462" name="Group 15"/>
            <p:cNvGrpSpPr>
              <a:grpSpLocks/>
            </p:cNvGrpSpPr>
            <p:nvPr/>
          </p:nvGrpSpPr>
          <p:grpSpPr bwMode="auto">
            <a:xfrm>
              <a:off x="628650" y="3735748"/>
              <a:ext cx="7029450" cy="1005840"/>
              <a:chOff x="1419225" y="1818043"/>
              <a:chExt cx="7029450" cy="1005840"/>
            </a:xfrm>
          </p:grpSpPr>
          <p:sp>
            <p:nvSpPr>
              <p:cNvPr id="17" name="Flowchart: Terminator 16"/>
              <p:cNvSpPr/>
              <p:nvPr/>
            </p:nvSpPr>
            <p:spPr>
              <a:xfrm>
                <a:off x="1638300" y="2651527"/>
                <a:ext cx="6810375" cy="148170"/>
              </a:xfrm>
              <a:prstGeom prst="flowChartTerminator">
                <a:avLst/>
              </a:prstGeom>
              <a:gradFill>
                <a:gsLst>
                  <a:gs pos="16000">
                    <a:srgbClr val="EBE2E7"/>
                  </a:gs>
                  <a:gs pos="99000">
                    <a:srgbClr val="FF9966"/>
                  </a:gs>
                  <a:gs pos="99000">
                    <a:srgbClr val="FF9966"/>
                  </a:gs>
                  <a:gs pos="100000">
                    <a:srgbClr val="FF9966"/>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8" name="Oval 17"/>
              <p:cNvSpPr/>
              <p:nvPr/>
            </p:nvSpPr>
            <p:spPr>
              <a:xfrm>
                <a:off x="1419225" y="1818043"/>
                <a:ext cx="1006475" cy="1005840"/>
              </a:xfrm>
              <a:prstGeom prst="ellipse">
                <a:avLst/>
              </a:prstGeom>
              <a:solidFill>
                <a:srgbClr val="FF9966"/>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grpSp>
        <p:sp>
          <p:nvSpPr>
            <p:cNvPr id="23" name="Rectangle 22"/>
            <p:cNvSpPr/>
            <p:nvPr/>
          </p:nvSpPr>
          <p:spPr>
            <a:xfrm>
              <a:off x="1765301" y="4159343"/>
              <a:ext cx="5813985" cy="399858"/>
            </a:xfrm>
            <a:prstGeom prst="rect">
              <a:avLst/>
            </a:prstGeom>
          </p:spPr>
          <p:txBody>
            <a:bodyPr wrap="none">
              <a:spAutoFit/>
            </a:bodyPr>
            <a:lstStyle/>
            <a:p>
              <a:pPr marL="0" lvl="1">
                <a:buClr>
                  <a:prstClr val="white">
                    <a:lumMod val="50000"/>
                  </a:prstClr>
                </a:buClr>
                <a:defRPr/>
              </a:pPr>
              <a:r>
                <a:rPr lang="en-US" sz="2000" dirty="0">
                  <a:solidFill>
                    <a:prstClr val="black"/>
                  </a:solidFill>
                  <a:latin typeface="Times New Roman" panose="02020603050405020304" pitchFamily="18" charset="0"/>
                  <a:cs typeface="Times New Roman" panose="02020603050405020304" pitchFamily="18" charset="0"/>
                </a:rPr>
                <a:t>IBC2015 (International Building Code). </a:t>
              </a:r>
            </a:p>
          </p:txBody>
        </p:sp>
        <p:sp>
          <p:nvSpPr>
            <p:cNvPr id="19464" name="TextBox 26"/>
            <p:cNvSpPr txBox="1">
              <a:spLocks noChangeArrowheads="1"/>
            </p:cNvSpPr>
            <p:nvPr/>
          </p:nvSpPr>
          <p:spPr bwMode="auto">
            <a:xfrm>
              <a:off x="807720" y="3913654"/>
              <a:ext cx="647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3200">
                  <a:solidFill>
                    <a:prstClr val="black"/>
                  </a:solidFill>
                  <a:cs typeface="Arial" charset="0"/>
                </a:rPr>
                <a:t>1</a:t>
              </a:r>
            </a:p>
          </p:txBody>
        </p:sp>
      </p:grpSp>
    </p:spTree>
    <p:extLst>
      <p:ext uri="{BB962C8B-B14F-4D97-AF65-F5344CB8AC3E}">
        <p14:creationId xmlns:p14="http://schemas.microsoft.com/office/powerpoint/2010/main" xmlns="" val="23761449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16"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urved Connector 1"/>
          <p:cNvCxnSpPr/>
          <p:nvPr/>
        </p:nvCxnSpPr>
        <p:spPr>
          <a:xfrm>
            <a:off x="0" y="74613"/>
            <a:ext cx="9144000" cy="1079500"/>
          </a:xfrm>
          <a:prstGeom prst="curvedConnector3">
            <a:avLst>
              <a:gd name="adj1" fmla="val 54140"/>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3" name="Rectangle 2"/>
          <p:cNvSpPr/>
          <p:nvPr/>
        </p:nvSpPr>
        <p:spPr>
          <a:xfrm>
            <a:off x="6286500" y="159526"/>
            <a:ext cx="2336986" cy="646331"/>
          </a:xfrm>
          <a:prstGeom prst="rect">
            <a:avLst/>
          </a:prstGeom>
        </p:spPr>
        <p:txBody>
          <a:bodyPr wrap="none">
            <a:spAutoFit/>
          </a:bodyPr>
          <a:lstStyle/>
          <a:p>
            <a:pPr>
              <a:defRPr/>
            </a:pPr>
            <a:r>
              <a:rPr lang="en-US" sz="3600" dirty="0">
                <a:ln w="19050">
                  <a:solidFill>
                    <a:prstClr val="black">
                      <a:lumMod val="95000"/>
                      <a:lumOff val="5000"/>
                    </a:prstClr>
                  </a:solidFill>
                </a:ln>
                <a:solidFill>
                  <a:prstClr val="black">
                    <a:lumMod val="50000"/>
                    <a:lumOff val="50000"/>
                  </a:prstClr>
                </a:solidFill>
                <a:latin typeface="Times New Roman" panose="02020603050405020304" pitchFamily="18" charset="0"/>
                <a:cs typeface="Times New Roman" panose="02020603050405020304" pitchFamily="18" charset="0"/>
              </a:rPr>
              <a:t>Load Types</a:t>
            </a:r>
            <a:endParaRPr lang="en-US" sz="3600" dirty="0">
              <a:solidFill>
                <a:prstClr val="black"/>
              </a:solidFill>
              <a:cs typeface="Arial" charset="0"/>
            </a:endParaRPr>
          </a:p>
        </p:txBody>
      </p:sp>
      <p:grpSp>
        <p:nvGrpSpPr>
          <p:cNvPr id="4" name="Group 56"/>
          <p:cNvGrpSpPr>
            <a:grpSpLocks/>
          </p:cNvGrpSpPr>
          <p:nvPr/>
        </p:nvGrpSpPr>
        <p:grpSpPr bwMode="auto">
          <a:xfrm>
            <a:off x="3251599" y="532315"/>
            <a:ext cx="2387202" cy="6182812"/>
            <a:chOff x="3838571" y="452356"/>
            <a:chExt cx="3182222" cy="6183009"/>
          </a:xfrm>
        </p:grpSpPr>
        <p:grpSp>
          <p:nvGrpSpPr>
            <p:cNvPr id="20491" name="Group 29"/>
            <p:cNvGrpSpPr>
              <a:grpSpLocks/>
            </p:cNvGrpSpPr>
            <p:nvPr/>
          </p:nvGrpSpPr>
          <p:grpSpPr bwMode="auto">
            <a:xfrm>
              <a:off x="3838571" y="452356"/>
              <a:ext cx="2834640" cy="3557195"/>
              <a:chOff x="3838571" y="452356"/>
              <a:chExt cx="2834640" cy="3557195"/>
            </a:xfrm>
          </p:grpSpPr>
          <p:sp>
            <p:nvSpPr>
              <p:cNvPr id="7" name="Oval 6"/>
              <p:cNvSpPr/>
              <p:nvPr/>
            </p:nvSpPr>
            <p:spPr bwMode="auto">
              <a:xfrm>
                <a:off x="3838571" y="452356"/>
                <a:ext cx="2834640" cy="2833778"/>
              </a:xfrm>
              <a:prstGeom prst="ellipse">
                <a:avLst/>
              </a:prstGeom>
              <a:solidFill>
                <a:srgbClr val="68CE9B"/>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29" name="Chevron 28"/>
              <p:cNvSpPr/>
              <p:nvPr/>
            </p:nvSpPr>
            <p:spPr>
              <a:xfrm rot="5400000">
                <a:off x="4889963" y="2957974"/>
                <a:ext cx="731860" cy="1371293"/>
              </a:xfrm>
              <a:prstGeom prst="chevron">
                <a:avLst/>
              </a:prstGeom>
              <a:solidFill>
                <a:srgbClr val="68CE9B"/>
              </a:solidFill>
            </p:spPr>
            <p:style>
              <a:lnRef idx="3">
                <a:schemeClr val="lt1"/>
              </a:lnRef>
              <a:fillRef idx="1">
                <a:schemeClr val="accent4"/>
              </a:fillRef>
              <a:effectRef idx="1">
                <a:schemeClr val="accent4"/>
              </a:effectRef>
              <a:fontRef idx="minor">
                <a:schemeClr val="lt1"/>
              </a:fontRef>
            </p:style>
            <p:txBody>
              <a:bodyPr anchor="ctr"/>
              <a:lstStyle/>
              <a:p>
                <a:pPr algn="ctr">
                  <a:defRPr/>
                </a:pPr>
                <a:endParaRPr lang="en-US" dirty="0">
                  <a:solidFill>
                    <a:prstClr val="black"/>
                  </a:solidFill>
                </a:endParaRPr>
              </a:p>
            </p:txBody>
          </p:sp>
        </p:grpSp>
        <p:grpSp>
          <p:nvGrpSpPr>
            <p:cNvPr id="20492" name="Group 53"/>
            <p:cNvGrpSpPr>
              <a:grpSpLocks/>
            </p:cNvGrpSpPr>
            <p:nvPr/>
          </p:nvGrpSpPr>
          <p:grpSpPr bwMode="auto">
            <a:xfrm>
              <a:off x="3838573" y="4230220"/>
              <a:ext cx="3182220" cy="2405145"/>
              <a:chOff x="3884293" y="4538431"/>
              <a:chExt cx="3182220" cy="2405145"/>
            </a:xfrm>
          </p:grpSpPr>
          <p:grpSp>
            <p:nvGrpSpPr>
              <p:cNvPr id="20493" name="Group 32"/>
              <p:cNvGrpSpPr>
                <a:grpSpLocks/>
              </p:cNvGrpSpPr>
              <p:nvPr/>
            </p:nvGrpSpPr>
            <p:grpSpPr bwMode="auto">
              <a:xfrm>
                <a:off x="4209337" y="4538431"/>
                <a:ext cx="2681242" cy="532274"/>
                <a:chOff x="968219" y="3382847"/>
                <a:chExt cx="2681242" cy="532274"/>
              </a:xfrm>
            </p:grpSpPr>
            <p:sp>
              <p:nvSpPr>
                <p:cNvPr id="43" name="Pentagon 42"/>
                <p:cNvSpPr/>
                <p:nvPr/>
              </p:nvSpPr>
              <p:spPr>
                <a:xfrm rot="10800000">
                  <a:off x="1019328" y="3382847"/>
                  <a:ext cx="2630133" cy="508016"/>
                </a:xfrm>
                <a:prstGeom prst="homePlate">
                  <a:avLst/>
                </a:prstGeom>
                <a:gradFill>
                  <a:gsLst>
                    <a:gs pos="0">
                      <a:srgbClr val="BDE9D3"/>
                    </a:gs>
                    <a:gs pos="50000">
                      <a:srgbClr val="68CE9B"/>
                    </a:gs>
                    <a:gs pos="100000">
                      <a:srgbClr val="68CE9B"/>
                    </a:gs>
                  </a:gsLst>
                  <a:lin ang="5400000" scaled="0"/>
                </a:gradFill>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solidFill>
                      <a:prstClr val="black"/>
                    </a:solidFill>
                  </a:endParaRPr>
                </a:p>
              </p:txBody>
            </p:sp>
            <p:sp>
              <p:nvSpPr>
                <p:cNvPr id="20504" name="Rectangle 43"/>
                <p:cNvSpPr>
                  <a:spLocks noChangeArrowheads="1"/>
                </p:cNvSpPr>
                <p:nvPr/>
              </p:nvSpPr>
              <p:spPr bwMode="auto">
                <a:xfrm>
                  <a:off x="968219" y="3407274"/>
                  <a:ext cx="1884041" cy="5078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marL="4572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fontAlgn="base">
                    <a:lnSpc>
                      <a:spcPct val="150000"/>
                    </a:lnSpc>
                    <a:spcBef>
                      <a:spcPct val="0"/>
                    </a:spcBef>
                    <a:spcAft>
                      <a:spcPct val="0"/>
                    </a:spcAft>
                  </a:pPr>
                  <a:r>
                    <a:rPr lang="en-US" altLang="en-US">
                      <a:solidFill>
                        <a:prstClr val="black"/>
                      </a:solidFill>
                      <a:latin typeface="Times New Roman" pitchFamily="18" charset="0"/>
                      <a:cs typeface="Times New Roman" pitchFamily="18" charset="0"/>
                    </a:rPr>
                    <a:t>Tiles</a:t>
                  </a:r>
                  <a:endParaRPr lang="en-US" altLang="en-US">
                    <a:solidFill>
                      <a:prstClr val="black"/>
                    </a:solidFill>
                    <a:latin typeface="Times New Roman" pitchFamily="18" charset="0"/>
                    <a:ea typeface="Calibri" pitchFamily="34" charset="0"/>
                    <a:cs typeface="Times New Roman" pitchFamily="18" charset="0"/>
                  </a:endParaRPr>
                </a:p>
              </p:txBody>
            </p:sp>
          </p:grpSp>
          <p:grpSp>
            <p:nvGrpSpPr>
              <p:cNvPr id="20494" name="Group 44"/>
              <p:cNvGrpSpPr>
                <a:grpSpLocks/>
              </p:cNvGrpSpPr>
              <p:nvPr/>
            </p:nvGrpSpPr>
            <p:grpSpPr bwMode="auto">
              <a:xfrm>
                <a:off x="3884293" y="5170276"/>
                <a:ext cx="3006288" cy="544212"/>
                <a:chOff x="643175" y="3382108"/>
                <a:chExt cx="3006288" cy="544212"/>
              </a:xfrm>
            </p:grpSpPr>
            <p:sp>
              <p:nvSpPr>
                <p:cNvPr id="46" name="Pentagon 45"/>
                <p:cNvSpPr/>
                <p:nvPr/>
              </p:nvSpPr>
              <p:spPr>
                <a:xfrm rot="10800000">
                  <a:off x="1019327" y="3382108"/>
                  <a:ext cx="2602914" cy="508016"/>
                </a:xfrm>
                <a:prstGeom prst="homePlate">
                  <a:avLst/>
                </a:prstGeom>
                <a:gradFill>
                  <a:gsLst>
                    <a:gs pos="0">
                      <a:srgbClr val="BDE9D3"/>
                    </a:gs>
                    <a:gs pos="50000">
                      <a:srgbClr val="68CE9B"/>
                    </a:gs>
                    <a:gs pos="100000">
                      <a:srgbClr val="68CE9B"/>
                    </a:gs>
                  </a:gsLst>
                </a:gradFill>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solidFill>
                      <a:prstClr val="black"/>
                    </a:solidFill>
                  </a:endParaRPr>
                </a:p>
              </p:txBody>
            </p:sp>
            <p:sp>
              <p:nvSpPr>
                <p:cNvPr id="20502" name="Rectangle 46"/>
                <p:cNvSpPr>
                  <a:spLocks noChangeArrowheads="1"/>
                </p:cNvSpPr>
                <p:nvPr/>
              </p:nvSpPr>
              <p:spPr bwMode="auto">
                <a:xfrm>
                  <a:off x="643175" y="3418473"/>
                  <a:ext cx="3006288" cy="5078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marL="4572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fontAlgn="base">
                    <a:lnSpc>
                      <a:spcPct val="150000"/>
                    </a:lnSpc>
                    <a:spcBef>
                      <a:spcPct val="0"/>
                    </a:spcBef>
                    <a:spcAft>
                      <a:spcPct val="0"/>
                    </a:spcAft>
                  </a:pPr>
                  <a:r>
                    <a:rPr lang="en-US" altLang="en-US" dirty="0">
                      <a:solidFill>
                        <a:prstClr val="black"/>
                      </a:solidFill>
                      <a:latin typeface="Times New Roman" pitchFamily="18" charset="0"/>
                      <a:cs typeface="Times New Roman" pitchFamily="18" charset="0"/>
                    </a:rPr>
                    <a:t>Mortar &amp; Filling</a:t>
                  </a:r>
                  <a:endParaRPr lang="en-US" altLang="en-US" dirty="0">
                    <a:solidFill>
                      <a:prstClr val="black"/>
                    </a:solidFill>
                    <a:latin typeface="Times New Roman" pitchFamily="18" charset="0"/>
                    <a:ea typeface="Calibri" pitchFamily="34" charset="0"/>
                    <a:cs typeface="Times New Roman" pitchFamily="18" charset="0"/>
                  </a:endParaRPr>
                </a:p>
              </p:txBody>
            </p:sp>
          </p:grpSp>
          <p:grpSp>
            <p:nvGrpSpPr>
              <p:cNvPr id="20495" name="Group 47"/>
              <p:cNvGrpSpPr>
                <a:grpSpLocks/>
              </p:cNvGrpSpPr>
              <p:nvPr/>
            </p:nvGrpSpPr>
            <p:grpSpPr bwMode="auto">
              <a:xfrm>
                <a:off x="4260445" y="5778275"/>
                <a:ext cx="2630134" cy="533449"/>
                <a:chOff x="1019327" y="3357523"/>
                <a:chExt cx="2630134" cy="533449"/>
              </a:xfrm>
            </p:grpSpPr>
            <p:sp>
              <p:nvSpPr>
                <p:cNvPr id="49" name="Pentagon 48"/>
                <p:cNvSpPr/>
                <p:nvPr/>
              </p:nvSpPr>
              <p:spPr>
                <a:xfrm rot="10800000">
                  <a:off x="1019327" y="3357523"/>
                  <a:ext cx="2630134" cy="533449"/>
                </a:xfrm>
                <a:prstGeom prst="homePlate">
                  <a:avLst/>
                </a:prstGeom>
                <a:gradFill>
                  <a:gsLst>
                    <a:gs pos="0">
                      <a:srgbClr val="BDE9D3"/>
                    </a:gs>
                    <a:gs pos="50000">
                      <a:srgbClr val="68CE9B"/>
                    </a:gs>
                    <a:gs pos="100000">
                      <a:srgbClr val="68CE9B"/>
                    </a:gs>
                  </a:gsLst>
                </a:gradFill>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solidFill>
                      <a:prstClr val="black"/>
                    </a:solidFill>
                  </a:endParaRPr>
                </a:p>
              </p:txBody>
            </p:sp>
            <p:sp>
              <p:nvSpPr>
                <p:cNvPr id="20500" name="Rectangle 49"/>
                <p:cNvSpPr>
                  <a:spLocks noChangeArrowheads="1"/>
                </p:cNvSpPr>
                <p:nvPr/>
              </p:nvSpPr>
              <p:spPr bwMode="auto">
                <a:xfrm>
                  <a:off x="1019650" y="3357523"/>
                  <a:ext cx="188404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marL="4572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fontAlgn="base">
                    <a:lnSpc>
                      <a:spcPct val="150000"/>
                    </a:lnSpc>
                    <a:spcBef>
                      <a:spcPct val="0"/>
                    </a:spcBef>
                    <a:spcAft>
                      <a:spcPct val="0"/>
                    </a:spcAft>
                  </a:pPr>
                  <a:r>
                    <a:rPr lang="en-US" altLang="en-US">
                      <a:solidFill>
                        <a:prstClr val="black"/>
                      </a:solidFill>
                      <a:latin typeface="Times New Roman" pitchFamily="18" charset="0"/>
                      <a:cs typeface="Times New Roman" pitchFamily="18" charset="0"/>
                    </a:rPr>
                    <a:t>Plaster</a:t>
                  </a:r>
                  <a:endParaRPr lang="en-US" altLang="en-US">
                    <a:solidFill>
                      <a:prstClr val="black"/>
                    </a:solidFill>
                    <a:latin typeface="Times New Roman" pitchFamily="18" charset="0"/>
                    <a:ea typeface="Calibri" pitchFamily="34" charset="0"/>
                    <a:cs typeface="Times New Roman" pitchFamily="18" charset="0"/>
                  </a:endParaRPr>
                </a:p>
              </p:txBody>
            </p:sp>
          </p:grpSp>
          <p:grpSp>
            <p:nvGrpSpPr>
              <p:cNvPr id="20496" name="Group 50"/>
              <p:cNvGrpSpPr>
                <a:grpSpLocks/>
              </p:cNvGrpSpPr>
              <p:nvPr/>
            </p:nvGrpSpPr>
            <p:grpSpPr bwMode="auto">
              <a:xfrm>
                <a:off x="4260447" y="6435553"/>
                <a:ext cx="2806066" cy="508023"/>
                <a:chOff x="1019329" y="3382217"/>
                <a:chExt cx="2806066" cy="508023"/>
              </a:xfrm>
            </p:grpSpPr>
            <p:sp>
              <p:nvSpPr>
                <p:cNvPr id="52" name="Pentagon 51"/>
                <p:cNvSpPr/>
                <p:nvPr/>
              </p:nvSpPr>
              <p:spPr>
                <a:xfrm rot="10800000">
                  <a:off x="1019329" y="3382217"/>
                  <a:ext cx="2630133" cy="508016"/>
                </a:xfrm>
                <a:prstGeom prst="homePlate">
                  <a:avLst/>
                </a:prstGeom>
                <a:gradFill>
                  <a:gsLst>
                    <a:gs pos="0">
                      <a:srgbClr val="BDE9D3"/>
                    </a:gs>
                    <a:gs pos="50000">
                      <a:srgbClr val="68CE9B"/>
                    </a:gs>
                    <a:gs pos="100000">
                      <a:srgbClr val="68CE9B"/>
                    </a:gs>
                  </a:gsLst>
                </a:gradFill>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solidFill>
                      <a:prstClr val="black"/>
                    </a:solidFill>
                  </a:endParaRPr>
                </a:p>
              </p:txBody>
            </p:sp>
            <p:sp>
              <p:nvSpPr>
                <p:cNvPr id="20498" name="Rectangle 52"/>
                <p:cNvSpPr>
                  <a:spLocks noChangeArrowheads="1"/>
                </p:cNvSpPr>
                <p:nvPr/>
              </p:nvSpPr>
              <p:spPr bwMode="auto">
                <a:xfrm>
                  <a:off x="1078708" y="3382393"/>
                  <a:ext cx="2746687" cy="5078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marL="4572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fontAlgn="base">
                    <a:lnSpc>
                      <a:spcPct val="150000"/>
                    </a:lnSpc>
                    <a:spcBef>
                      <a:spcPct val="0"/>
                    </a:spcBef>
                    <a:spcAft>
                      <a:spcPct val="0"/>
                    </a:spcAft>
                  </a:pPr>
                  <a:r>
                    <a:rPr lang="en-US" altLang="en-US" dirty="0">
                      <a:solidFill>
                        <a:prstClr val="black"/>
                      </a:solidFill>
                      <a:latin typeface="Times New Roman" pitchFamily="18" charset="0"/>
                      <a:cs typeface="Times New Roman" pitchFamily="18" charset="0"/>
                    </a:rPr>
                    <a:t>Partitions </a:t>
                  </a:r>
                  <a:endParaRPr lang="en-US" altLang="en-US" dirty="0">
                    <a:solidFill>
                      <a:prstClr val="black"/>
                    </a:solidFill>
                    <a:latin typeface="Times New Roman" pitchFamily="18" charset="0"/>
                    <a:ea typeface="Calibri" pitchFamily="34" charset="0"/>
                    <a:cs typeface="Times New Roman" pitchFamily="18" charset="0"/>
                  </a:endParaRPr>
                </a:p>
              </p:txBody>
            </p:sp>
          </p:grpSp>
        </p:grpSp>
      </p:grpSp>
      <p:sp>
        <p:nvSpPr>
          <p:cNvPr id="8" name="Oval 7"/>
          <p:cNvSpPr/>
          <p:nvPr/>
        </p:nvSpPr>
        <p:spPr bwMode="auto">
          <a:xfrm>
            <a:off x="5836444" y="1668463"/>
            <a:ext cx="2743200" cy="2641596"/>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dirty="0">
              <a:solidFill>
                <a:prstClr val="white"/>
              </a:solidFill>
            </a:endParaRPr>
          </a:p>
        </p:txBody>
      </p:sp>
      <p:sp>
        <p:nvSpPr>
          <p:cNvPr id="60" name="Oval 59"/>
          <p:cNvSpPr/>
          <p:nvPr/>
        </p:nvSpPr>
        <p:spPr bwMode="auto">
          <a:xfrm>
            <a:off x="250044" y="421123"/>
            <a:ext cx="2743200" cy="2641596"/>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n-US" dirty="0">
              <a:solidFill>
                <a:prstClr val="white"/>
              </a:solidFill>
            </a:endParaRPr>
          </a:p>
        </p:txBody>
      </p:sp>
      <p:sp>
        <p:nvSpPr>
          <p:cNvPr id="5" name="Rectangle 4"/>
          <p:cNvSpPr/>
          <p:nvPr/>
        </p:nvSpPr>
        <p:spPr>
          <a:xfrm>
            <a:off x="3367823" y="1314520"/>
            <a:ext cx="2024088" cy="707886"/>
          </a:xfrm>
          <a:prstGeom prst="rect">
            <a:avLst/>
          </a:prstGeom>
        </p:spPr>
        <p:txBody>
          <a:bodyPr wrap="square">
            <a:spAutoFit/>
          </a:bodyPr>
          <a:lstStyle/>
          <a:p>
            <a:pPr lvl="0" algn="justLow" fontAlgn="base">
              <a:spcBef>
                <a:spcPct val="0"/>
              </a:spcBef>
              <a:spcAft>
                <a:spcPct val="0"/>
              </a:spcAft>
            </a:pPr>
            <a:r>
              <a:rPr lang="en-US" sz="2000" b="1" dirty="0">
                <a:solidFill>
                  <a:schemeClr val="tx2"/>
                </a:solidFill>
                <a:latin typeface="Times New Roman" pitchFamily="18" charset="0"/>
                <a:ea typeface="Calibri" pitchFamily="34" charset="0"/>
                <a:cs typeface="Times New Roman" pitchFamily="18" charset="0"/>
              </a:rPr>
              <a:t>Superimposed load</a:t>
            </a:r>
            <a:r>
              <a:rPr lang="en-US" sz="2000" b="1" dirty="0" smtClean="0">
                <a:solidFill>
                  <a:schemeClr val="tx2"/>
                </a:solidFill>
                <a:latin typeface="Times New Roman" pitchFamily="18" charset="0"/>
                <a:ea typeface="Calibri" pitchFamily="34" charset="0"/>
                <a:cs typeface="Times New Roman" pitchFamily="18" charset="0"/>
              </a:rPr>
              <a:t>.</a:t>
            </a:r>
          </a:p>
        </p:txBody>
      </p:sp>
      <p:sp>
        <p:nvSpPr>
          <p:cNvPr id="6" name="Rectangle 5"/>
          <p:cNvSpPr/>
          <p:nvPr/>
        </p:nvSpPr>
        <p:spPr>
          <a:xfrm>
            <a:off x="3634078" y="2065194"/>
            <a:ext cx="1274708" cy="369332"/>
          </a:xfrm>
          <a:prstGeom prst="rect">
            <a:avLst/>
          </a:prstGeom>
        </p:spPr>
        <p:txBody>
          <a:bodyPr wrap="none">
            <a:spAutoFit/>
          </a:bodyPr>
          <a:lstStyle/>
          <a:p>
            <a:pPr lvl="0" fontAlgn="base">
              <a:spcBef>
                <a:spcPct val="0"/>
              </a:spcBef>
              <a:spcAft>
                <a:spcPct val="0"/>
              </a:spcAft>
            </a:pPr>
            <a:r>
              <a:rPr lang="en-US" b="1" dirty="0">
                <a:latin typeface="Times New Roman" pitchFamily="18" charset="0"/>
                <a:ea typeface="Calibri" pitchFamily="34" charset="0"/>
                <a:cs typeface="Times New Roman" pitchFamily="18" charset="0"/>
              </a:rPr>
              <a:t>4.59kN/ m</a:t>
            </a:r>
            <a:r>
              <a:rPr lang="en-US" b="1" baseline="30000" dirty="0">
                <a:latin typeface="Times New Roman" pitchFamily="18" charset="0"/>
                <a:ea typeface="Calibri" pitchFamily="34" charset="0"/>
                <a:cs typeface="Times New Roman" pitchFamily="18" charset="0"/>
              </a:rPr>
              <a:t>2</a:t>
            </a:r>
            <a:endParaRPr lang="en-US" b="1" dirty="0">
              <a:latin typeface="Times New Roman" pitchFamily="18" charset="0"/>
              <a:cs typeface="Times New Roman" pitchFamily="18" charset="0"/>
            </a:endParaRPr>
          </a:p>
        </p:txBody>
      </p:sp>
      <p:sp>
        <p:nvSpPr>
          <p:cNvPr id="31" name="Rectangle 30"/>
          <p:cNvSpPr/>
          <p:nvPr/>
        </p:nvSpPr>
        <p:spPr>
          <a:xfrm>
            <a:off x="609600" y="1154113"/>
            <a:ext cx="2024088" cy="400110"/>
          </a:xfrm>
          <a:prstGeom prst="rect">
            <a:avLst/>
          </a:prstGeom>
        </p:spPr>
        <p:txBody>
          <a:bodyPr wrap="square">
            <a:spAutoFit/>
          </a:bodyPr>
          <a:lstStyle/>
          <a:p>
            <a:pPr lvl="0" algn="justLow" fontAlgn="base">
              <a:spcBef>
                <a:spcPct val="0"/>
              </a:spcBef>
              <a:spcAft>
                <a:spcPct val="0"/>
              </a:spcAft>
            </a:pPr>
            <a:r>
              <a:rPr lang="en-US" sz="2000" b="1" dirty="0" smtClean="0">
                <a:solidFill>
                  <a:schemeClr val="tx2"/>
                </a:solidFill>
                <a:latin typeface="Times New Roman" pitchFamily="18" charset="0"/>
                <a:ea typeface="Calibri" pitchFamily="34" charset="0"/>
                <a:cs typeface="Times New Roman" pitchFamily="18" charset="0"/>
              </a:rPr>
              <a:t>Live Load.</a:t>
            </a:r>
          </a:p>
        </p:txBody>
      </p:sp>
      <p:sp>
        <p:nvSpPr>
          <p:cNvPr id="32" name="Rectangle 31"/>
          <p:cNvSpPr/>
          <p:nvPr/>
        </p:nvSpPr>
        <p:spPr>
          <a:xfrm>
            <a:off x="861666" y="1700634"/>
            <a:ext cx="986167" cy="369332"/>
          </a:xfrm>
          <a:prstGeom prst="rect">
            <a:avLst/>
          </a:prstGeom>
        </p:spPr>
        <p:txBody>
          <a:bodyPr wrap="none">
            <a:spAutoFit/>
          </a:bodyPr>
          <a:lstStyle/>
          <a:p>
            <a:pPr lvl="0" fontAlgn="base">
              <a:spcBef>
                <a:spcPct val="0"/>
              </a:spcBef>
              <a:spcAft>
                <a:spcPct val="0"/>
              </a:spcAft>
            </a:pPr>
            <a:r>
              <a:rPr lang="en-US" b="1" dirty="0" smtClean="0">
                <a:latin typeface="Times New Roman" pitchFamily="18" charset="0"/>
                <a:ea typeface="Calibri" pitchFamily="34" charset="0"/>
                <a:cs typeface="Times New Roman" pitchFamily="18" charset="0"/>
              </a:rPr>
              <a:t>5kN</a:t>
            </a:r>
            <a:r>
              <a:rPr lang="en-US" b="1" dirty="0">
                <a:latin typeface="Times New Roman" pitchFamily="18" charset="0"/>
                <a:ea typeface="Calibri" pitchFamily="34" charset="0"/>
                <a:cs typeface="Times New Roman" pitchFamily="18" charset="0"/>
              </a:rPr>
              <a:t>/ m</a:t>
            </a:r>
            <a:r>
              <a:rPr lang="en-US" b="1" baseline="30000" dirty="0">
                <a:latin typeface="Times New Roman" pitchFamily="18" charset="0"/>
                <a:ea typeface="Calibri" pitchFamily="34" charset="0"/>
                <a:cs typeface="Times New Roman" pitchFamily="18" charset="0"/>
              </a:rPr>
              <a:t>2</a:t>
            </a:r>
            <a:endParaRPr lang="en-US" b="1" dirty="0">
              <a:latin typeface="Times New Roman" pitchFamily="18" charset="0"/>
              <a:cs typeface="Times New Roman" pitchFamily="18" charset="0"/>
            </a:endParaRPr>
          </a:p>
        </p:txBody>
      </p:sp>
      <p:sp>
        <p:nvSpPr>
          <p:cNvPr id="33" name="Rectangle 32"/>
          <p:cNvSpPr/>
          <p:nvPr/>
        </p:nvSpPr>
        <p:spPr>
          <a:xfrm>
            <a:off x="6314209" y="2749644"/>
            <a:ext cx="2024088" cy="400110"/>
          </a:xfrm>
          <a:prstGeom prst="rect">
            <a:avLst/>
          </a:prstGeom>
        </p:spPr>
        <p:txBody>
          <a:bodyPr wrap="square">
            <a:spAutoFit/>
          </a:bodyPr>
          <a:lstStyle/>
          <a:p>
            <a:pPr lvl="0" algn="justLow" fontAlgn="base">
              <a:spcBef>
                <a:spcPct val="0"/>
              </a:spcBef>
              <a:spcAft>
                <a:spcPct val="0"/>
              </a:spcAft>
            </a:pPr>
            <a:r>
              <a:rPr lang="en-US" sz="2000" b="1" dirty="0" smtClean="0">
                <a:solidFill>
                  <a:schemeClr val="tx2"/>
                </a:solidFill>
                <a:latin typeface="Times New Roman" pitchFamily="18" charset="0"/>
                <a:ea typeface="Calibri" pitchFamily="34" charset="0"/>
                <a:cs typeface="Times New Roman" pitchFamily="18" charset="0"/>
              </a:rPr>
              <a:t>Dead Load.</a:t>
            </a:r>
          </a:p>
        </p:txBody>
      </p:sp>
      <p:sp>
        <p:nvSpPr>
          <p:cNvPr id="34" name="Oval 33"/>
          <p:cNvSpPr/>
          <p:nvPr/>
        </p:nvSpPr>
        <p:spPr bwMode="auto">
          <a:xfrm>
            <a:off x="250044" y="3875086"/>
            <a:ext cx="2743200" cy="2641596"/>
          </a:xfrm>
          <a:prstGeom prst="ellipse">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dirty="0">
              <a:solidFill>
                <a:prstClr val="white"/>
              </a:solidFill>
            </a:endParaRPr>
          </a:p>
        </p:txBody>
      </p:sp>
      <p:sp>
        <p:nvSpPr>
          <p:cNvPr id="35" name="Rectangle 34"/>
          <p:cNvSpPr/>
          <p:nvPr/>
        </p:nvSpPr>
        <p:spPr>
          <a:xfrm>
            <a:off x="574964" y="4939367"/>
            <a:ext cx="2024088" cy="400110"/>
          </a:xfrm>
          <a:prstGeom prst="rect">
            <a:avLst/>
          </a:prstGeom>
        </p:spPr>
        <p:txBody>
          <a:bodyPr wrap="square">
            <a:spAutoFit/>
          </a:bodyPr>
          <a:lstStyle/>
          <a:p>
            <a:pPr lvl="0" algn="justLow" fontAlgn="base">
              <a:spcBef>
                <a:spcPct val="0"/>
              </a:spcBef>
              <a:spcAft>
                <a:spcPct val="0"/>
              </a:spcAft>
            </a:pPr>
            <a:r>
              <a:rPr lang="en-US" sz="2000" b="1" dirty="0" smtClean="0">
                <a:solidFill>
                  <a:schemeClr val="tx2"/>
                </a:solidFill>
                <a:latin typeface="Times New Roman" pitchFamily="18" charset="0"/>
                <a:ea typeface="Calibri" pitchFamily="34" charset="0"/>
                <a:cs typeface="Times New Roman" pitchFamily="18" charset="0"/>
              </a:rPr>
              <a:t>Seismic Load.</a:t>
            </a:r>
          </a:p>
        </p:txBody>
      </p:sp>
    </p:spTree>
    <p:extLst>
      <p:ext uri="{BB962C8B-B14F-4D97-AF65-F5344CB8AC3E}">
        <p14:creationId xmlns:p14="http://schemas.microsoft.com/office/powerpoint/2010/main" xmlns="" val="338325084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82945" name="Rectangle 1"/>
          <p:cNvSpPr>
            <a:spLocks noChangeArrowheads="1"/>
          </p:cNvSpPr>
          <p:nvPr/>
        </p:nvSpPr>
        <p:spPr bwMode="auto">
          <a:xfrm>
            <a:off x="381000" y="1219204"/>
            <a:ext cx="822960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buFont typeface="Wingdings" pitchFamily="2" charset="2"/>
              <a:buChar char="Ø"/>
            </a:pPr>
            <a:r>
              <a:rPr lang="en-US" sz="2800" b="1" i="1" u="sng" dirty="0" smtClean="0">
                <a:solidFill>
                  <a:srgbClr val="632423"/>
                </a:solidFill>
                <a:latin typeface="Times New Roman" pitchFamily="18" charset="0"/>
                <a:ea typeface="Calibri" pitchFamily="34" charset="0"/>
                <a:cs typeface="Times New Roman" pitchFamily="18" charset="0"/>
              </a:rPr>
              <a:t>Loads:</a:t>
            </a:r>
            <a:endParaRPr lang="en-US" sz="2800" dirty="0" smtClean="0">
              <a:solidFill>
                <a:prstClr val="black"/>
              </a:solidFill>
              <a:latin typeface="Arial" pitchFamily="34" charset="0"/>
              <a:cs typeface="Arial" pitchFamily="34" charset="0"/>
            </a:endParaRPr>
          </a:p>
          <a:p>
            <a:pPr eaLnBrk="0" fontAlgn="base" hangingPunct="0">
              <a:spcBef>
                <a:spcPct val="0"/>
              </a:spcBef>
              <a:spcAft>
                <a:spcPct val="0"/>
              </a:spcAft>
            </a:pPr>
            <a:r>
              <a:rPr lang="en-US" sz="2400" dirty="0" smtClean="0">
                <a:solidFill>
                  <a:prstClr val="black"/>
                </a:solidFill>
                <a:latin typeface="Times New Roman" pitchFamily="18" charset="0"/>
                <a:ea typeface="Calibri" pitchFamily="34" charset="0"/>
                <a:cs typeface="Times New Roman" pitchFamily="18" charset="0"/>
              </a:rPr>
              <a:t>During the design process of this project different types of loads were considered to get the critical design results, loads are divided into two categories, gravity and lateral.</a:t>
            </a:r>
          </a:p>
          <a:p>
            <a:pPr eaLnBrk="0" fontAlgn="base" hangingPunct="0">
              <a:spcBef>
                <a:spcPct val="0"/>
              </a:spcBef>
              <a:spcAft>
                <a:spcPct val="0"/>
              </a:spcAft>
            </a:pPr>
            <a:endParaRPr lang="en-US" sz="2400" dirty="0" smtClean="0">
              <a:solidFill>
                <a:prstClr val="black"/>
              </a:solidFill>
              <a:latin typeface="Arial" pitchFamily="34" charset="0"/>
              <a:cs typeface="Arial" pitchFamily="34" charset="0"/>
            </a:endParaRPr>
          </a:p>
          <a:p>
            <a:pPr eaLnBrk="0" fontAlgn="base" hangingPunct="0">
              <a:spcBef>
                <a:spcPct val="0"/>
              </a:spcBef>
              <a:spcAft>
                <a:spcPct val="0"/>
              </a:spcAft>
            </a:pPr>
            <a:r>
              <a:rPr lang="en-US" sz="2400" b="1" dirty="0" smtClean="0">
                <a:solidFill>
                  <a:prstClr val="black"/>
                </a:solidFill>
                <a:latin typeface="Times New Roman" pitchFamily="18" charset="0"/>
                <a:ea typeface="Calibri" pitchFamily="34" charset="0"/>
                <a:cs typeface="Times New Roman" pitchFamily="18" charset="0"/>
              </a:rPr>
              <a:t/>
            </a:r>
            <a:br>
              <a:rPr lang="en-US" sz="2400" b="1" dirty="0" smtClean="0">
                <a:solidFill>
                  <a:prstClr val="black"/>
                </a:solidFill>
                <a:latin typeface="Times New Roman" pitchFamily="18" charset="0"/>
                <a:ea typeface="Calibri" pitchFamily="34" charset="0"/>
                <a:cs typeface="Times New Roman" pitchFamily="18" charset="0"/>
              </a:rPr>
            </a:br>
            <a:endParaRPr lang="en-US" sz="2800" dirty="0" smtClean="0">
              <a:solidFill>
                <a:srgbClr val="1F497D"/>
              </a:solidFill>
              <a:latin typeface="Arial" pitchFamily="34" charset="0"/>
              <a:cs typeface="Arial" pitchFamily="34" charset="0"/>
            </a:endParaRPr>
          </a:p>
          <a:p>
            <a:pPr eaLnBrk="0" fontAlgn="base" hangingPunct="0">
              <a:spcBef>
                <a:spcPct val="0"/>
              </a:spcBef>
              <a:spcAft>
                <a:spcPct val="0"/>
              </a:spcAft>
              <a:buFontTx/>
              <a:buChar char="•"/>
            </a:pPr>
            <a:r>
              <a:rPr lang="en-US" sz="2800" dirty="0" smtClean="0">
                <a:solidFill>
                  <a:srgbClr val="1F497D"/>
                </a:solidFill>
                <a:latin typeface="Times New Roman" pitchFamily="18" charset="0"/>
                <a:ea typeface="Calibri" pitchFamily="34" charset="0"/>
                <a:cs typeface="Times New Roman" pitchFamily="18" charset="0"/>
              </a:rPr>
              <a:t>Dead load</a:t>
            </a:r>
            <a:endParaRPr lang="en-US" sz="2800" dirty="0" smtClean="0">
              <a:solidFill>
                <a:srgbClr val="1F497D"/>
              </a:solidFill>
              <a:latin typeface="Arial" pitchFamily="34" charset="0"/>
              <a:ea typeface="Calibri" pitchFamily="34" charset="0"/>
              <a:cs typeface="Arial" pitchFamily="34" charset="0"/>
            </a:endParaRPr>
          </a:p>
          <a:p>
            <a:pPr eaLnBrk="0" fontAlgn="base" hangingPunct="0">
              <a:spcBef>
                <a:spcPct val="0"/>
              </a:spcBef>
              <a:spcAft>
                <a:spcPct val="0"/>
              </a:spcAft>
            </a:pPr>
            <a:r>
              <a:rPr lang="en-US" sz="2000" dirty="0" smtClean="0">
                <a:solidFill>
                  <a:prstClr val="black"/>
                </a:solidFill>
                <a:latin typeface="Arial" pitchFamily="34" charset="0"/>
                <a:ea typeface="Calibri" pitchFamily="34" charset="0"/>
                <a:cs typeface="Arial" pitchFamily="34" charset="0"/>
              </a:rPr>
              <a:t>Deal load refers to loads that relatively don’t change over time</a:t>
            </a:r>
            <a:endParaRPr lang="en-US" sz="2000" dirty="0" smtClean="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xmlns="" val="18593230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81923" name="Rectangle 3"/>
          <p:cNvSpPr>
            <a:spLocks noChangeArrowheads="1"/>
          </p:cNvSpPr>
          <p:nvPr/>
        </p:nvSpPr>
        <p:spPr bwMode="auto">
          <a:xfrm>
            <a:off x="775855" y="2394466"/>
            <a:ext cx="8077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Low" fontAlgn="base">
              <a:spcBef>
                <a:spcPct val="0"/>
              </a:spcBef>
              <a:spcAft>
                <a:spcPct val="0"/>
              </a:spcAft>
            </a:pPr>
            <a:endParaRPr lang="en-US" sz="2400" dirty="0" smtClean="0">
              <a:solidFill>
                <a:srgbClr val="1F497D"/>
              </a:solidFill>
              <a:latin typeface="Times New Roman" pitchFamily="18" charset="0"/>
              <a:cs typeface="Times New Roman" pitchFamily="18" charset="0"/>
            </a:endParaRPr>
          </a:p>
          <a:p>
            <a:pPr algn="justLow" eaLnBrk="0" fontAlgn="base" hangingPunct="0">
              <a:spcBef>
                <a:spcPct val="0"/>
              </a:spcBef>
              <a:spcAft>
                <a:spcPct val="0"/>
              </a:spcAft>
            </a:pPr>
            <a:r>
              <a:rPr lang="en-US" sz="2000" b="1" dirty="0" smtClean="0">
                <a:solidFill>
                  <a:prstClr val="black"/>
                </a:solidFill>
                <a:latin typeface="Times New Roman" pitchFamily="18" charset="0"/>
                <a:ea typeface="Calibri" pitchFamily="34" charset="0"/>
                <a:cs typeface="Times New Roman" pitchFamily="18" charset="0"/>
              </a:rPr>
              <a:t>S.I = plastering +filler +tiles +mortar +partitions weight.</a:t>
            </a:r>
            <a:endParaRPr lang="en-US" sz="2000" b="1" dirty="0" smtClean="0">
              <a:solidFill>
                <a:prstClr val="black"/>
              </a:solidFill>
              <a:latin typeface="Arial" pitchFamily="34" charset="0"/>
              <a:cs typeface="Arial" pitchFamily="34" charset="0"/>
            </a:endParaRPr>
          </a:p>
          <a:p>
            <a:pPr algn="justLow" eaLnBrk="0" fontAlgn="base" hangingPunct="0">
              <a:spcBef>
                <a:spcPct val="0"/>
              </a:spcBef>
              <a:spcAft>
                <a:spcPct val="0"/>
              </a:spcAft>
            </a:pPr>
            <a:r>
              <a:rPr lang="en-US" sz="2000" b="1" dirty="0" smtClean="0">
                <a:solidFill>
                  <a:prstClr val="black"/>
                </a:solidFill>
                <a:latin typeface="Times New Roman" pitchFamily="18" charset="0"/>
                <a:ea typeface="Calibri" pitchFamily="34" charset="0"/>
                <a:cs typeface="Times New Roman" pitchFamily="18" charset="0"/>
              </a:rPr>
              <a:t>Where, Partitions weight (block, wood, gypsum…) ≈1kN/ m</a:t>
            </a:r>
            <a:r>
              <a:rPr lang="en-US" sz="2000" b="1" baseline="30000" dirty="0" smtClean="0">
                <a:solidFill>
                  <a:prstClr val="black"/>
                </a:solidFill>
                <a:latin typeface="Times New Roman" pitchFamily="18" charset="0"/>
                <a:ea typeface="Calibri" pitchFamily="34" charset="0"/>
                <a:cs typeface="Times New Roman" pitchFamily="18" charset="0"/>
              </a:rPr>
              <a:t>2</a:t>
            </a:r>
            <a:endParaRPr lang="en-US" sz="2000" b="1" dirty="0" smtClean="0">
              <a:solidFill>
                <a:prstClr val="black"/>
              </a:solidFill>
              <a:latin typeface="Arial" pitchFamily="34" charset="0"/>
              <a:cs typeface="Arial" pitchFamily="34" charset="0"/>
            </a:endParaRPr>
          </a:p>
        </p:txBody>
      </p:sp>
      <p:sp>
        <p:nvSpPr>
          <p:cNvPr id="81924" name="Rectangle 4"/>
          <p:cNvSpPr>
            <a:spLocks noChangeArrowheads="1"/>
          </p:cNvSpPr>
          <p:nvPr/>
        </p:nvSpPr>
        <p:spPr bwMode="auto">
          <a:xfrm>
            <a:off x="775855" y="4208621"/>
            <a:ext cx="70104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US" sz="2000" b="1" dirty="0" smtClean="0">
                <a:solidFill>
                  <a:prstClr val="black"/>
                </a:solidFill>
                <a:latin typeface="Times New Roman" pitchFamily="18" charset="0"/>
                <a:ea typeface="Calibri" pitchFamily="34" charset="0"/>
                <a:cs typeface="Times New Roman" pitchFamily="18" charset="0"/>
              </a:rPr>
              <a:t>Super imposed dead loads (S.I.D) </a:t>
            </a:r>
            <a:br>
              <a:rPr lang="en-US" sz="2000" b="1" dirty="0" smtClean="0">
                <a:solidFill>
                  <a:prstClr val="black"/>
                </a:solidFill>
                <a:latin typeface="Times New Roman" pitchFamily="18" charset="0"/>
                <a:ea typeface="Calibri" pitchFamily="34" charset="0"/>
                <a:cs typeface="Times New Roman" pitchFamily="18" charset="0"/>
              </a:rPr>
            </a:br>
            <a:r>
              <a:rPr lang="en-US" sz="2000" b="1" dirty="0" smtClean="0">
                <a:solidFill>
                  <a:prstClr val="black"/>
                </a:solidFill>
                <a:latin typeface="Times New Roman" pitchFamily="18" charset="0"/>
                <a:ea typeface="Calibri" pitchFamily="34" charset="0"/>
                <a:cs typeface="Times New Roman" pitchFamily="18" charset="0"/>
              </a:rPr>
              <a:t>= (0.12*16) + (0.03*23) + (0.03*25) + (0.01*23) + 1 =4.59kN/ m</a:t>
            </a:r>
            <a:r>
              <a:rPr lang="en-US" sz="2000" b="1" baseline="30000" dirty="0" smtClean="0">
                <a:solidFill>
                  <a:prstClr val="black"/>
                </a:solidFill>
                <a:latin typeface="Times New Roman" pitchFamily="18" charset="0"/>
                <a:ea typeface="Calibri" pitchFamily="34" charset="0"/>
                <a:cs typeface="Times New Roman" pitchFamily="18" charset="0"/>
              </a:rPr>
              <a:t>2</a:t>
            </a:r>
            <a:endParaRPr lang="en-US" sz="2000" b="1" dirty="0" smtClean="0">
              <a:solidFill>
                <a:prstClr val="black"/>
              </a:solidFill>
              <a:latin typeface="Times New Roman" pitchFamily="18" charset="0"/>
              <a:cs typeface="Times New Roman" pitchFamily="18" charset="0"/>
            </a:endParaRPr>
          </a:p>
        </p:txBody>
      </p:sp>
      <p:grpSp>
        <p:nvGrpSpPr>
          <p:cNvPr id="5" name="Group 4"/>
          <p:cNvGrpSpPr/>
          <p:nvPr/>
        </p:nvGrpSpPr>
        <p:grpSpPr>
          <a:xfrm>
            <a:off x="762000" y="990600"/>
            <a:ext cx="4953000" cy="965152"/>
            <a:chOff x="2722237" y="588986"/>
            <a:chExt cx="3190589" cy="965152"/>
          </a:xfrm>
        </p:grpSpPr>
        <p:sp>
          <p:nvSpPr>
            <p:cNvPr id="6" name="Chevron 5"/>
            <p:cNvSpPr/>
            <p:nvPr/>
          </p:nvSpPr>
          <p:spPr>
            <a:xfrm>
              <a:off x="2722237" y="588986"/>
              <a:ext cx="3190589" cy="965152"/>
            </a:xfrm>
            <a:prstGeom prst="chevron">
              <a:avLst/>
            </a:prstGeom>
            <a:solidFill>
              <a:srgbClr val="A7A6E4"/>
            </a:solidFill>
            <a:ln w="12700" cap="flat" cmpd="sng" algn="ctr">
              <a:solidFill>
                <a:sysClr val="window" lastClr="FFFFFF">
                  <a:hueOff val="0"/>
                  <a:satOff val="0"/>
                  <a:lumOff val="0"/>
                  <a:alphaOff val="0"/>
                </a:sysClr>
              </a:solidFill>
              <a:prstDash val="solid"/>
              <a:miter lim="800000"/>
            </a:ln>
            <a:effectLst/>
          </p:spPr>
        </p:sp>
        <p:sp>
          <p:nvSpPr>
            <p:cNvPr id="8" name="Chevron 4"/>
            <p:cNvSpPr/>
            <p:nvPr/>
          </p:nvSpPr>
          <p:spPr>
            <a:xfrm>
              <a:off x="3204813" y="588986"/>
              <a:ext cx="2225437" cy="965152"/>
            </a:xfrm>
            <a:prstGeom prst="rect">
              <a:avLst/>
            </a:prstGeom>
            <a:noFill/>
            <a:ln>
              <a:noFill/>
            </a:ln>
            <a:effectLst/>
          </p:spPr>
          <p:txBody>
            <a:bodyPr spcFirstLastPara="0" vert="horz" wrap="square" lIns="96012" tIns="32004" rIns="32004" bIns="32004" numCol="1" spcCol="1270" anchor="ctr" anchorCtr="0">
              <a:noAutofit/>
            </a:bodyPr>
            <a:lstStyle/>
            <a:p>
              <a:pPr algn="justLow" fontAlgn="base">
                <a:spcBef>
                  <a:spcPct val="0"/>
                </a:spcBef>
                <a:spcAft>
                  <a:spcPct val="0"/>
                </a:spcAft>
              </a:pPr>
              <a:r>
                <a:rPr lang="en-US" sz="2800" b="1" u="sng" dirty="0">
                  <a:solidFill>
                    <a:schemeClr val="tx1">
                      <a:lumMod val="75000"/>
                      <a:lumOff val="25000"/>
                    </a:schemeClr>
                  </a:solidFill>
                  <a:latin typeface="Times New Roman" pitchFamily="18" charset="0"/>
                  <a:ea typeface="Calibri" pitchFamily="34" charset="0"/>
                  <a:cs typeface="Times New Roman" pitchFamily="18" charset="0"/>
                </a:rPr>
                <a:t>Superimposed load.</a:t>
              </a:r>
            </a:p>
          </p:txBody>
        </p:sp>
      </p:grpSp>
    </p:spTree>
    <p:extLst>
      <p:ext uri="{BB962C8B-B14F-4D97-AF65-F5344CB8AC3E}">
        <p14:creationId xmlns:p14="http://schemas.microsoft.com/office/powerpoint/2010/main" xmlns="" val="21320331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pic>
        <p:nvPicPr>
          <p:cNvPr id="4" name="Picture 12" descr="https://scontent.fjrs2-1.fna.fbcdn.net/v/t34.0-12/24824463_551303071887473_1955958267_n.png?oh=e8c5dbee7c10ab7e03cab59209c33098&amp;oe=5A29E472"/>
          <p:cNvPicPr>
            <a:picLocks noChangeAspect="1" noChangeArrowheads="1"/>
          </p:cNvPicPr>
          <p:nvPr/>
        </p:nvPicPr>
        <p:blipFill>
          <a:blip r:embed="rId2"/>
          <a:srcRect/>
          <a:stretch>
            <a:fillRect/>
          </a:stretch>
        </p:blipFill>
        <p:spPr bwMode="auto">
          <a:xfrm>
            <a:off x="381000" y="1219279"/>
            <a:ext cx="8382000" cy="5385169"/>
          </a:xfrm>
          <a:prstGeom prst="rect">
            <a:avLst/>
          </a:prstGeom>
          <a:ln>
            <a:noFill/>
          </a:ln>
          <a:effectLst>
            <a:softEdge rad="112500"/>
          </a:effectLst>
        </p:spPr>
      </p:pic>
      <p:grpSp>
        <p:nvGrpSpPr>
          <p:cNvPr id="6" name="Group 5"/>
          <p:cNvGrpSpPr/>
          <p:nvPr/>
        </p:nvGrpSpPr>
        <p:grpSpPr>
          <a:xfrm>
            <a:off x="609600" y="268019"/>
            <a:ext cx="4953000" cy="965152"/>
            <a:chOff x="2722237" y="588986"/>
            <a:chExt cx="3190589" cy="965152"/>
          </a:xfrm>
        </p:grpSpPr>
        <p:sp>
          <p:nvSpPr>
            <p:cNvPr id="7" name="Chevron 6"/>
            <p:cNvSpPr/>
            <p:nvPr/>
          </p:nvSpPr>
          <p:spPr>
            <a:xfrm>
              <a:off x="2722237" y="588986"/>
              <a:ext cx="3190589" cy="965152"/>
            </a:xfrm>
            <a:prstGeom prst="chevron">
              <a:avLst/>
            </a:prstGeom>
            <a:ln/>
          </p:spPr>
          <p:style>
            <a:lnRef idx="1">
              <a:schemeClr val="accent5"/>
            </a:lnRef>
            <a:fillRef idx="2">
              <a:schemeClr val="accent5"/>
            </a:fillRef>
            <a:effectRef idx="1">
              <a:schemeClr val="accent5"/>
            </a:effectRef>
            <a:fontRef idx="minor">
              <a:schemeClr val="dk1"/>
            </a:fontRef>
          </p:style>
        </p:sp>
        <p:sp>
          <p:nvSpPr>
            <p:cNvPr id="8" name="Chevron 4"/>
            <p:cNvSpPr/>
            <p:nvPr/>
          </p:nvSpPr>
          <p:spPr>
            <a:xfrm>
              <a:off x="3204813" y="588986"/>
              <a:ext cx="2225437" cy="965152"/>
            </a:xfrm>
            <a:prstGeom prst="rect">
              <a:avLst/>
            </a:prstGeom>
            <a:noFill/>
            <a:ln>
              <a:noFill/>
            </a:ln>
            <a:effectLst/>
          </p:spPr>
          <p:txBody>
            <a:bodyPr spcFirstLastPara="0" vert="horz" wrap="square" lIns="96012" tIns="32004" rIns="32004" bIns="32004" numCol="1" spcCol="1270" anchor="ctr" anchorCtr="0">
              <a:noAutofit/>
            </a:bodyPr>
            <a:lstStyle/>
            <a:p>
              <a:pPr algn="justLow" fontAlgn="base">
                <a:spcBef>
                  <a:spcPct val="0"/>
                </a:spcBef>
                <a:spcAft>
                  <a:spcPct val="0"/>
                </a:spcAft>
              </a:pPr>
              <a:endParaRPr lang="en-US" sz="2800" b="1" u="sng" dirty="0">
                <a:solidFill>
                  <a:schemeClr val="tx1">
                    <a:lumMod val="75000"/>
                    <a:lumOff val="25000"/>
                  </a:schemeClr>
                </a:solidFill>
                <a:latin typeface="Times New Roman" pitchFamily="18" charset="0"/>
                <a:ea typeface="Calibri" pitchFamily="34" charset="0"/>
                <a:cs typeface="Times New Roman" pitchFamily="18" charset="0"/>
              </a:endParaRPr>
            </a:p>
          </p:txBody>
        </p:sp>
      </p:grpSp>
      <p:sp>
        <p:nvSpPr>
          <p:cNvPr id="2" name="Rectangle 1"/>
          <p:cNvSpPr/>
          <p:nvPr/>
        </p:nvSpPr>
        <p:spPr>
          <a:xfrm>
            <a:off x="1676404" y="519762"/>
            <a:ext cx="2907527" cy="523220"/>
          </a:xfrm>
          <a:prstGeom prst="rect">
            <a:avLst/>
          </a:prstGeom>
        </p:spPr>
        <p:txBody>
          <a:bodyPr wrap="none">
            <a:spAutoFit/>
          </a:bodyPr>
          <a:lstStyle/>
          <a:p>
            <a:r>
              <a:rPr lang="en-US" sz="2800" b="1" dirty="0">
                <a:solidFill>
                  <a:prstClr val="black"/>
                </a:solidFill>
                <a:latin typeface="Times New Roman" pitchFamily="18" charset="0"/>
                <a:cs typeface="Times New Roman" pitchFamily="18" charset="0"/>
              </a:rPr>
              <a:t>Wall cross section</a:t>
            </a:r>
            <a:endParaRPr lang="en-US" sz="2800" dirty="0"/>
          </a:p>
        </p:txBody>
      </p:sp>
    </p:spTree>
    <p:extLst>
      <p:ext uri="{BB962C8B-B14F-4D97-AF65-F5344CB8AC3E}">
        <p14:creationId xmlns:p14="http://schemas.microsoft.com/office/powerpoint/2010/main" xmlns="" val="37819035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762000" y="3124200"/>
            <a:ext cx="807720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3333750" algn="r"/>
              </a:tabLst>
            </a:pPr>
            <a:r>
              <a:rPr kumimoji="0" lang="en-US" sz="2800" b="1" i="0" u="none" strike="noStrike" cap="none" normalizeH="0" baseline="0" dirty="0" smtClean="0">
                <a:ln>
                  <a:noFill/>
                </a:ln>
                <a:solidFill>
                  <a:srgbClr val="000000"/>
                </a:solidFill>
                <a:effectLst/>
                <a:latin typeface="Rockwell" pitchFamily="18" charset="0"/>
                <a:ea typeface="Calibri" pitchFamily="34" charset="0"/>
                <a:cs typeface="Times New Roman" pitchFamily="18" charset="0"/>
              </a:rPr>
              <a:t>Graduation Project Report I</a:t>
            </a:r>
            <a:br>
              <a:rPr kumimoji="0" lang="en-US" sz="2800" b="1" i="0" u="none" strike="noStrike" cap="none" normalizeH="0" baseline="0" dirty="0" smtClean="0">
                <a:ln>
                  <a:noFill/>
                </a:ln>
                <a:solidFill>
                  <a:srgbClr val="000000"/>
                </a:solidFill>
                <a:effectLst/>
                <a:latin typeface="Rockwell" pitchFamily="18" charset="0"/>
                <a:ea typeface="Calibri" pitchFamily="34" charset="0"/>
                <a:cs typeface="Times New Roman" pitchFamily="18" charset="0"/>
              </a:rPr>
            </a:br>
            <a:endParaRPr kumimoji="0" lang="en-US" sz="2800" b="0" i="0" u="none" strike="noStrike" cap="none" normalizeH="0" baseline="0" dirty="0" smtClean="0">
              <a:ln>
                <a:noFill/>
              </a:ln>
              <a:solidFill>
                <a:schemeClr val="tx1"/>
              </a:solidFill>
              <a:effectLst/>
              <a:latin typeface="Rockwell" pitchFamily="18"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tab pos="3333750" algn="r"/>
              </a:tabLst>
            </a:pPr>
            <a:r>
              <a:rPr kumimoji="0" lang="en-US" sz="2800" b="1" i="0" u="none" strike="noStrike" cap="none" normalizeH="0" baseline="0" dirty="0" smtClean="0">
                <a:ln>
                  <a:noFill/>
                </a:ln>
                <a:solidFill>
                  <a:schemeClr val="tx1"/>
                </a:solidFill>
                <a:effectLst/>
                <a:latin typeface="Rockwell" pitchFamily="18" charset="0"/>
                <a:ea typeface="Calibri" pitchFamily="34" charset="0"/>
                <a:cs typeface="Times New Roman" pitchFamily="18" charset="0"/>
              </a:rPr>
              <a:t>Analysis and Design of Faculty of Law</a:t>
            </a:r>
            <a:br>
              <a:rPr kumimoji="0" lang="en-US" sz="2800" b="1" i="0" u="none" strike="noStrike" cap="none" normalizeH="0" baseline="0" dirty="0" smtClean="0">
                <a:ln>
                  <a:noFill/>
                </a:ln>
                <a:solidFill>
                  <a:schemeClr val="tx1"/>
                </a:solidFill>
                <a:effectLst/>
                <a:latin typeface="Rockwell" pitchFamily="18" charset="0"/>
                <a:ea typeface="Calibri" pitchFamily="34" charset="0"/>
                <a:cs typeface="Times New Roman" pitchFamily="18" charset="0"/>
              </a:rPr>
            </a:br>
            <a:endParaRPr kumimoji="0" lang="en-US" sz="2800" b="0" i="0" u="none" strike="noStrike" cap="none" normalizeH="0" baseline="0" dirty="0" smtClean="0">
              <a:ln>
                <a:noFill/>
              </a:ln>
              <a:solidFill>
                <a:schemeClr val="tx1"/>
              </a:solidFill>
              <a:effectLst/>
              <a:latin typeface="Rockwell" pitchFamily="18"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1"/>
          <p:cNvSpPr>
            <a:spLocks noChangeArrowheads="1"/>
          </p:cNvSpPr>
          <p:nvPr/>
        </p:nvSpPr>
        <p:spPr bwMode="auto">
          <a:xfrm>
            <a:off x="4433455" y="1059780"/>
            <a:ext cx="43434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US" sz="2400" b="1" u="sng" dirty="0" smtClean="0">
                <a:solidFill>
                  <a:prstClr val="black"/>
                </a:solidFill>
                <a:latin typeface="Times New Roman" pitchFamily="18" charset="0"/>
                <a:ea typeface="Calibri" pitchFamily="34" charset="0"/>
                <a:cs typeface="Times New Roman" pitchFamily="18" charset="0"/>
              </a:rPr>
              <a:t>Wall weight:</a:t>
            </a:r>
            <a:br>
              <a:rPr lang="en-US" sz="2400" b="1" u="sng" dirty="0" smtClean="0">
                <a:solidFill>
                  <a:prstClr val="black"/>
                </a:solidFill>
                <a:latin typeface="Times New Roman" pitchFamily="18" charset="0"/>
                <a:ea typeface="Calibri" pitchFamily="34" charset="0"/>
                <a:cs typeface="Times New Roman" pitchFamily="18" charset="0"/>
              </a:rPr>
            </a:br>
            <a:endParaRPr lang="en-US" sz="2400" b="1" u="sng" dirty="0" smtClean="0">
              <a:solidFill>
                <a:prstClr val="black"/>
              </a:solidFill>
              <a:latin typeface="Times New Roman" pitchFamily="18" charset="0"/>
              <a:ea typeface="Calibri" pitchFamily="34" charset="0"/>
              <a:cs typeface="Times New Roman" pitchFamily="18" charset="0"/>
            </a:endParaRPr>
          </a:p>
          <a:p>
            <a:pPr fontAlgn="base">
              <a:spcBef>
                <a:spcPct val="0"/>
              </a:spcBef>
              <a:spcAft>
                <a:spcPct val="0"/>
              </a:spcAft>
            </a:pPr>
            <a:endParaRPr lang="en-US" sz="2400" b="1" u="sng" dirty="0">
              <a:solidFill>
                <a:prstClr val="black"/>
              </a:solidFill>
              <a:latin typeface="Times New Roman" pitchFamily="18" charset="0"/>
              <a:ea typeface="Calibri" pitchFamily="34" charset="0"/>
              <a:cs typeface="Times New Roman" pitchFamily="18" charset="0"/>
            </a:endParaRPr>
          </a:p>
          <a:p>
            <a:pPr fontAlgn="base">
              <a:spcBef>
                <a:spcPct val="0"/>
              </a:spcBef>
              <a:spcAft>
                <a:spcPct val="0"/>
              </a:spcAft>
            </a:pPr>
            <a:r>
              <a:rPr lang="en-US" sz="2400" b="1" dirty="0" smtClean="0">
                <a:solidFill>
                  <a:prstClr val="black"/>
                </a:solidFill>
                <a:latin typeface="Times New Roman" pitchFamily="18" charset="0"/>
                <a:ea typeface="Calibri" pitchFamily="34" charset="0"/>
                <a:cs typeface="Times New Roman" pitchFamily="18" charset="0"/>
              </a:rPr>
              <a:t/>
            </a:r>
            <a:br>
              <a:rPr lang="en-US" sz="2400" b="1" dirty="0" smtClean="0">
                <a:solidFill>
                  <a:prstClr val="black"/>
                </a:solidFill>
                <a:latin typeface="Times New Roman" pitchFamily="18" charset="0"/>
                <a:ea typeface="Calibri" pitchFamily="34" charset="0"/>
                <a:cs typeface="Times New Roman" pitchFamily="18" charset="0"/>
              </a:rPr>
            </a:br>
            <a:endParaRPr lang="en-US" sz="2000" b="1" dirty="0" smtClean="0">
              <a:solidFill>
                <a:prstClr val="black"/>
              </a:solidFill>
              <a:latin typeface="Times New Roman" pitchFamily="18" charset="0"/>
              <a:cs typeface="Times New Roman" pitchFamily="18" charset="0"/>
            </a:endParaRPr>
          </a:p>
          <a:p>
            <a:pPr eaLnBrk="0" fontAlgn="base" hangingPunct="0">
              <a:spcBef>
                <a:spcPct val="0"/>
              </a:spcBef>
              <a:spcAft>
                <a:spcPct val="0"/>
              </a:spcAft>
            </a:pPr>
            <a:r>
              <a:rPr lang="en-US" sz="2000" b="1" dirty="0" smtClean="0">
                <a:solidFill>
                  <a:prstClr val="black"/>
                </a:solidFill>
                <a:latin typeface="Times New Roman" pitchFamily="18" charset="0"/>
                <a:ea typeface="Calibri" pitchFamily="34" charset="0"/>
                <a:cs typeface="Times New Roman" pitchFamily="18" charset="0"/>
              </a:rPr>
              <a:t>Wall weight = (0.03*27) + (0.15*25) + (0.1*12) + (0.015*23)</a:t>
            </a:r>
            <a:br>
              <a:rPr lang="en-US" sz="2000" b="1" dirty="0" smtClean="0">
                <a:solidFill>
                  <a:prstClr val="black"/>
                </a:solidFill>
                <a:latin typeface="Times New Roman" pitchFamily="18" charset="0"/>
                <a:ea typeface="Calibri" pitchFamily="34" charset="0"/>
                <a:cs typeface="Times New Roman" pitchFamily="18" charset="0"/>
              </a:rPr>
            </a:br>
            <a:r>
              <a:rPr lang="en-US" sz="2000" b="1" dirty="0" smtClean="0">
                <a:solidFill>
                  <a:prstClr val="black"/>
                </a:solidFill>
                <a:latin typeface="Times New Roman" pitchFamily="18" charset="0"/>
                <a:ea typeface="Calibri" pitchFamily="34" charset="0"/>
                <a:cs typeface="Times New Roman" pitchFamily="18" charset="0"/>
              </a:rPr>
              <a:t>                     =6.105 * 4 = 24.42 </a:t>
            </a:r>
            <a:r>
              <a:rPr lang="en-US" sz="2000" b="1" dirty="0" err="1" smtClean="0">
                <a:solidFill>
                  <a:prstClr val="black"/>
                </a:solidFill>
                <a:latin typeface="Times New Roman" pitchFamily="18" charset="0"/>
                <a:ea typeface="Calibri" pitchFamily="34" charset="0"/>
                <a:cs typeface="Times New Roman" pitchFamily="18" charset="0"/>
              </a:rPr>
              <a:t>kN</a:t>
            </a:r>
            <a:r>
              <a:rPr lang="en-US" sz="2000" b="1" dirty="0">
                <a:solidFill>
                  <a:prstClr val="black"/>
                </a:solidFill>
                <a:latin typeface="Times New Roman" pitchFamily="18" charset="0"/>
                <a:ea typeface="Calibri" pitchFamily="34" charset="0"/>
                <a:cs typeface="Times New Roman" pitchFamily="18" charset="0"/>
              </a:rPr>
              <a:t>/ m</a:t>
            </a:r>
            <a:r>
              <a:rPr lang="en-US" sz="2000" b="1" baseline="30000" dirty="0">
                <a:solidFill>
                  <a:prstClr val="black"/>
                </a:solidFill>
                <a:latin typeface="Times New Roman" pitchFamily="18" charset="0"/>
                <a:ea typeface="Calibri" pitchFamily="34" charset="0"/>
                <a:cs typeface="Times New Roman" pitchFamily="18" charset="0"/>
              </a:rPr>
              <a:t>2</a:t>
            </a:r>
            <a:endParaRPr lang="en-US" sz="2000" b="1" dirty="0">
              <a:solidFill>
                <a:prstClr val="black"/>
              </a:solidFill>
              <a:latin typeface="Times New Roman" pitchFamily="18" charset="0"/>
              <a:cs typeface="Times New Roman" pitchFamily="18" charset="0"/>
            </a:endParaRPr>
          </a:p>
          <a:p>
            <a:pPr fontAlgn="base">
              <a:spcBef>
                <a:spcPct val="0"/>
              </a:spcBef>
              <a:spcAft>
                <a:spcPct val="0"/>
              </a:spcAft>
            </a:pPr>
            <a:r>
              <a:rPr lang="en-US" sz="2000" b="1" dirty="0" smtClean="0">
                <a:solidFill>
                  <a:prstClr val="black"/>
                </a:solidFill>
                <a:latin typeface="Times New Roman" pitchFamily="18" charset="0"/>
                <a:ea typeface="Calibri" pitchFamily="34" charset="0"/>
                <a:cs typeface="Times New Roman" pitchFamily="18" charset="0"/>
              </a:rPr>
              <a:t/>
            </a:r>
            <a:br>
              <a:rPr lang="en-US" sz="2000" b="1" dirty="0" smtClean="0">
                <a:solidFill>
                  <a:prstClr val="black"/>
                </a:solidFill>
                <a:latin typeface="Times New Roman" pitchFamily="18" charset="0"/>
                <a:ea typeface="Calibri" pitchFamily="34" charset="0"/>
                <a:cs typeface="Times New Roman" pitchFamily="18" charset="0"/>
              </a:rPr>
            </a:br>
            <a:r>
              <a:rPr lang="en-US" sz="2000" b="1" dirty="0" smtClean="0">
                <a:solidFill>
                  <a:prstClr val="black"/>
                </a:solidFill>
                <a:latin typeface="Times New Roman" pitchFamily="18" charset="0"/>
                <a:ea typeface="Calibri" pitchFamily="34" charset="0"/>
                <a:cs typeface="Times New Roman" pitchFamily="18" charset="0"/>
              </a:rPr>
              <a:t/>
            </a:r>
            <a:br>
              <a:rPr lang="en-US" sz="2000" b="1" dirty="0" smtClean="0">
                <a:solidFill>
                  <a:prstClr val="black"/>
                </a:solidFill>
                <a:latin typeface="Times New Roman" pitchFamily="18" charset="0"/>
                <a:ea typeface="Calibri" pitchFamily="34" charset="0"/>
                <a:cs typeface="Times New Roman" pitchFamily="18" charset="0"/>
              </a:rPr>
            </a:br>
            <a:r>
              <a:rPr lang="en-US" sz="2000" b="1" dirty="0" smtClean="0">
                <a:solidFill>
                  <a:prstClr val="black"/>
                </a:solidFill>
                <a:latin typeface="Times New Roman" pitchFamily="18" charset="0"/>
                <a:ea typeface="Calibri" pitchFamily="34" charset="0"/>
                <a:cs typeface="Times New Roman" pitchFamily="18" charset="0"/>
              </a:rPr>
              <a:t>For Wall weight of the Roof = 6.105* 3.2 = 19.536 </a:t>
            </a:r>
            <a:r>
              <a:rPr lang="en-US" sz="2000" b="1" dirty="0" err="1" smtClean="0">
                <a:solidFill>
                  <a:prstClr val="black"/>
                </a:solidFill>
                <a:latin typeface="Times New Roman" pitchFamily="18" charset="0"/>
                <a:ea typeface="Calibri" pitchFamily="34" charset="0"/>
                <a:cs typeface="Times New Roman" pitchFamily="18" charset="0"/>
              </a:rPr>
              <a:t>kN</a:t>
            </a:r>
            <a:r>
              <a:rPr lang="en-US" sz="2000" b="1" dirty="0">
                <a:solidFill>
                  <a:prstClr val="black"/>
                </a:solidFill>
                <a:latin typeface="Times New Roman" pitchFamily="18" charset="0"/>
                <a:ea typeface="Calibri" pitchFamily="34" charset="0"/>
                <a:cs typeface="Times New Roman" pitchFamily="18" charset="0"/>
              </a:rPr>
              <a:t>/ m</a:t>
            </a:r>
            <a:r>
              <a:rPr lang="en-US" sz="2000" b="1" baseline="30000" dirty="0">
                <a:solidFill>
                  <a:prstClr val="black"/>
                </a:solidFill>
                <a:latin typeface="Times New Roman" pitchFamily="18" charset="0"/>
                <a:ea typeface="Calibri" pitchFamily="34" charset="0"/>
                <a:cs typeface="Times New Roman" pitchFamily="18" charset="0"/>
              </a:rPr>
              <a:t>2</a:t>
            </a:r>
            <a:endParaRPr lang="en-US" sz="2000" b="1" dirty="0">
              <a:solidFill>
                <a:prstClr val="black"/>
              </a:solidFill>
              <a:latin typeface="Times New Roman" pitchFamily="18" charset="0"/>
              <a:cs typeface="Times New Roman" pitchFamily="18" charset="0"/>
            </a:endParaRPr>
          </a:p>
        </p:txBody>
      </p:sp>
      <p:pic>
        <p:nvPicPr>
          <p:cNvPr id="8" name="Picture 11" descr="صورة ذات صلة"/>
          <p:cNvPicPr>
            <a:picLocks noChangeAspect="1" noChangeArrowheads="1"/>
          </p:cNvPicPr>
          <p:nvPr/>
        </p:nvPicPr>
        <p:blipFill>
          <a:blip r:embed="rId2"/>
          <a:srcRect/>
          <a:stretch>
            <a:fillRect/>
          </a:stretch>
        </p:blipFill>
        <p:spPr bwMode="auto">
          <a:xfrm>
            <a:off x="27712" y="152407"/>
            <a:ext cx="4010891" cy="4010891"/>
          </a:xfrm>
          <a:prstGeom prst="rect">
            <a:avLst/>
          </a:prstGeom>
          <a:noFill/>
        </p:spPr>
      </p:pic>
    </p:spTree>
    <p:extLst>
      <p:ext uri="{BB962C8B-B14F-4D97-AF65-F5344CB8AC3E}">
        <p14:creationId xmlns:p14="http://schemas.microsoft.com/office/powerpoint/2010/main" xmlns="" val="29271025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alpha val="33000"/>
          </a:schemeClr>
        </a:solidFill>
        <a:effectLst/>
      </p:bgPr>
    </p:bg>
    <p:spTree>
      <p:nvGrpSpPr>
        <p:cNvPr id="1" name=""/>
        <p:cNvGrpSpPr/>
        <p:nvPr/>
      </p:nvGrpSpPr>
      <p:grpSpPr>
        <a:xfrm>
          <a:off x="0" y="0"/>
          <a:ext cx="0" cy="0"/>
          <a:chOff x="0" y="0"/>
          <a:chExt cx="0" cy="0"/>
        </a:xfrm>
      </p:grpSpPr>
      <p:sp>
        <p:nvSpPr>
          <p:cNvPr id="4" name="Rectangle 3"/>
          <p:cNvSpPr/>
          <p:nvPr/>
        </p:nvSpPr>
        <p:spPr>
          <a:xfrm>
            <a:off x="3276600" y="2438406"/>
            <a:ext cx="5791200" cy="3082895"/>
          </a:xfrm>
          <a:prstGeom prst="rect">
            <a:avLst/>
          </a:prstGeom>
        </p:spPr>
        <p:txBody>
          <a:bodyPr wrap="square">
            <a:spAutoFit/>
          </a:bodyPr>
          <a:lstStyle/>
          <a:p>
            <a:pPr>
              <a:lnSpc>
                <a:spcPct val="150000"/>
              </a:lnSpc>
              <a:spcAft>
                <a:spcPts val="1000"/>
              </a:spcAft>
            </a:pPr>
            <a:endParaRPr lang="en-US" sz="1600" dirty="0">
              <a:solidFill>
                <a:prstClr val="black"/>
              </a:solidFill>
              <a:ea typeface="Calibri"/>
              <a:cs typeface="Arial"/>
            </a:endParaRPr>
          </a:p>
          <a:p>
            <a:pPr algn="justLow">
              <a:lnSpc>
                <a:spcPct val="150000"/>
              </a:lnSpc>
            </a:pPr>
            <a:r>
              <a:rPr lang="en-US" b="1" dirty="0">
                <a:solidFill>
                  <a:srgbClr val="222222"/>
                </a:solidFill>
                <a:latin typeface="Times New Roman"/>
                <a:ea typeface="Calibri"/>
                <a:cs typeface="Arial"/>
              </a:rPr>
              <a:t>Snow load is the downward force on a building's roof  by the weight of accumulated snow and ice. </a:t>
            </a:r>
          </a:p>
          <a:p>
            <a:pPr algn="justLow">
              <a:lnSpc>
                <a:spcPct val="150000"/>
              </a:lnSpc>
            </a:pPr>
            <a:endParaRPr lang="en-US" b="1" dirty="0" smtClean="0">
              <a:solidFill>
                <a:srgbClr val="222222"/>
              </a:solidFill>
              <a:latin typeface="Times New Roman"/>
              <a:ea typeface="Times New Roman,Bold"/>
              <a:cs typeface="Arial"/>
            </a:endParaRPr>
          </a:p>
          <a:p>
            <a:pPr algn="justLow">
              <a:lnSpc>
                <a:spcPct val="150000"/>
              </a:lnSpc>
            </a:pPr>
            <a:r>
              <a:rPr lang="en-US" b="1" dirty="0" smtClean="0">
                <a:solidFill>
                  <a:prstClr val="black"/>
                </a:solidFill>
                <a:latin typeface="Times New Roman,Bold"/>
                <a:ea typeface="Times New Roman,Bold"/>
                <a:cs typeface="Times New Roman,Bold"/>
              </a:rPr>
              <a:t>Ɣ</a:t>
            </a:r>
            <a:r>
              <a:rPr lang="en-US" b="1" dirty="0" smtClean="0">
                <a:solidFill>
                  <a:prstClr val="black"/>
                </a:solidFill>
                <a:latin typeface="Times New Roman,Bold"/>
                <a:ea typeface="Calibri"/>
                <a:cs typeface="Times New Roman,Bold"/>
              </a:rPr>
              <a:t> </a:t>
            </a:r>
            <a:r>
              <a:rPr lang="en-US" b="1" dirty="0">
                <a:solidFill>
                  <a:prstClr val="black"/>
                </a:solidFill>
                <a:latin typeface="Times New Roman"/>
                <a:ea typeface="Times New Roman,Bold"/>
                <a:cs typeface="Arial"/>
              </a:rPr>
              <a:t>for snow = 3 </a:t>
            </a:r>
            <a:r>
              <a:rPr lang="en-US" b="1" dirty="0" err="1">
                <a:solidFill>
                  <a:prstClr val="black"/>
                </a:solidFill>
                <a:latin typeface="Times New Roman"/>
                <a:ea typeface="Times New Roman,Bold"/>
                <a:cs typeface="Arial"/>
              </a:rPr>
              <a:t>kN</a:t>
            </a:r>
            <a:r>
              <a:rPr lang="en-US" b="1" dirty="0">
                <a:solidFill>
                  <a:prstClr val="black"/>
                </a:solidFill>
                <a:latin typeface="Times New Roman"/>
                <a:ea typeface="Times New Roman,Bold"/>
                <a:cs typeface="Arial"/>
              </a:rPr>
              <a:t>/m³</a:t>
            </a:r>
            <a:endParaRPr lang="en-US" sz="1600" b="1" dirty="0">
              <a:solidFill>
                <a:prstClr val="black"/>
              </a:solidFill>
              <a:ea typeface="Calibri"/>
              <a:cs typeface="Arial"/>
            </a:endParaRPr>
          </a:p>
          <a:p>
            <a:pPr algn="justLow">
              <a:lnSpc>
                <a:spcPct val="150000"/>
              </a:lnSpc>
            </a:pPr>
            <a:r>
              <a:rPr lang="en-US" b="1" dirty="0">
                <a:solidFill>
                  <a:prstClr val="black"/>
                </a:solidFill>
                <a:latin typeface="Times New Roman"/>
                <a:ea typeface="Times New Roman,Bold"/>
                <a:cs typeface="Arial"/>
              </a:rPr>
              <a:t>We consider the thickness of snow = 0.5 m</a:t>
            </a:r>
            <a:endParaRPr lang="en-US" sz="1600" b="1" dirty="0">
              <a:solidFill>
                <a:prstClr val="black"/>
              </a:solidFill>
              <a:ea typeface="Calibri"/>
              <a:cs typeface="Arial"/>
            </a:endParaRPr>
          </a:p>
          <a:p>
            <a:pPr algn="justLow">
              <a:lnSpc>
                <a:spcPct val="150000"/>
              </a:lnSpc>
            </a:pPr>
            <a:r>
              <a:rPr lang="en-US" b="1" dirty="0" err="1">
                <a:solidFill>
                  <a:prstClr val="black"/>
                </a:solidFill>
                <a:latin typeface="Times New Roman"/>
                <a:ea typeface="Times New Roman,Bold"/>
                <a:cs typeface="Arial"/>
              </a:rPr>
              <a:t>Ws</a:t>
            </a:r>
            <a:r>
              <a:rPr lang="en-US" b="1" dirty="0">
                <a:solidFill>
                  <a:prstClr val="black"/>
                </a:solidFill>
                <a:latin typeface="Times New Roman"/>
                <a:ea typeface="Times New Roman,Bold"/>
                <a:cs typeface="Arial"/>
              </a:rPr>
              <a:t>= 3*.5= 1.5 KN</a:t>
            </a:r>
            <a:endParaRPr lang="en-US" sz="1600" b="1" dirty="0">
              <a:solidFill>
                <a:prstClr val="black"/>
              </a:solidFill>
              <a:ea typeface="Calibri"/>
              <a:cs typeface="Arial"/>
            </a:endParaRPr>
          </a:p>
        </p:txBody>
      </p:sp>
      <p:sp>
        <p:nvSpPr>
          <p:cNvPr id="3" name="Oval 2"/>
          <p:cNvSpPr/>
          <p:nvPr/>
        </p:nvSpPr>
        <p:spPr bwMode="auto">
          <a:xfrm>
            <a:off x="533400" y="381000"/>
            <a:ext cx="2743200" cy="2641596"/>
          </a:xfrm>
          <a:prstGeom prst="ellipse">
            <a:avLst/>
          </a:prstGeom>
        </p:spPr>
        <p:style>
          <a:lnRef idx="1">
            <a:schemeClr val="accent6"/>
          </a:lnRef>
          <a:fillRef idx="2">
            <a:schemeClr val="accent6"/>
          </a:fillRef>
          <a:effectRef idx="1">
            <a:schemeClr val="accent6"/>
          </a:effectRef>
          <a:fontRef idx="minor">
            <a:schemeClr val="dk1"/>
          </a:fontRef>
        </p:style>
        <p:txBody>
          <a:bodyPr anchor="ctr"/>
          <a:lstStyle/>
          <a:p>
            <a:pPr lvl="0">
              <a:lnSpc>
                <a:spcPct val="150000"/>
              </a:lnSpc>
              <a:spcAft>
                <a:spcPts val="1000"/>
              </a:spcAft>
            </a:pPr>
            <a:endParaRPr lang="en-US" sz="2800" b="1" dirty="0">
              <a:solidFill>
                <a:prstClr val="black"/>
              </a:solidFill>
              <a:ea typeface="Calibri"/>
              <a:cs typeface="Arial"/>
            </a:endParaRPr>
          </a:p>
        </p:txBody>
      </p:sp>
      <p:sp>
        <p:nvSpPr>
          <p:cNvPr id="2" name="Rectangle 1"/>
          <p:cNvSpPr/>
          <p:nvPr/>
        </p:nvSpPr>
        <p:spPr>
          <a:xfrm>
            <a:off x="990605" y="1367027"/>
            <a:ext cx="2002471" cy="738664"/>
          </a:xfrm>
          <a:prstGeom prst="rect">
            <a:avLst/>
          </a:prstGeom>
        </p:spPr>
        <p:txBody>
          <a:bodyPr wrap="none">
            <a:spAutoFit/>
          </a:bodyPr>
          <a:lstStyle/>
          <a:p>
            <a:pPr>
              <a:lnSpc>
                <a:spcPct val="150000"/>
              </a:lnSpc>
              <a:spcAft>
                <a:spcPts val="1000"/>
              </a:spcAft>
            </a:pPr>
            <a:r>
              <a:rPr lang="en-US" sz="2800" b="1" dirty="0">
                <a:solidFill>
                  <a:prstClr val="black"/>
                </a:solidFill>
                <a:latin typeface="Times New Roman"/>
                <a:ea typeface="Calibri"/>
                <a:cs typeface="Arial"/>
              </a:rPr>
              <a:t>Snow</a:t>
            </a:r>
            <a:r>
              <a:rPr lang="en-US" sz="2800" dirty="0">
                <a:solidFill>
                  <a:prstClr val="black"/>
                </a:solidFill>
                <a:latin typeface="Times New Roman"/>
                <a:ea typeface="Calibri"/>
                <a:cs typeface="Arial"/>
              </a:rPr>
              <a:t> </a:t>
            </a:r>
            <a:r>
              <a:rPr lang="en-US" sz="2800" b="1" dirty="0">
                <a:solidFill>
                  <a:prstClr val="black"/>
                </a:solidFill>
                <a:latin typeface="Times New Roman"/>
                <a:ea typeface="Calibri"/>
                <a:cs typeface="Arial"/>
              </a:rPr>
              <a:t>Load</a:t>
            </a:r>
            <a:r>
              <a:rPr lang="en-US" sz="2800" dirty="0">
                <a:solidFill>
                  <a:prstClr val="black"/>
                </a:solidFill>
                <a:latin typeface="Times New Roman"/>
                <a:ea typeface="Calibri"/>
                <a:cs typeface="Arial"/>
              </a:rPr>
              <a:t>.</a:t>
            </a:r>
            <a:endParaRPr lang="en-US" sz="2800" dirty="0">
              <a:solidFill>
                <a:prstClr val="black"/>
              </a:solidFill>
              <a:ea typeface="Calibri"/>
              <a:cs typeface="Arial"/>
            </a:endParaRPr>
          </a:p>
        </p:txBody>
      </p:sp>
    </p:spTree>
    <p:extLst>
      <p:ext uri="{BB962C8B-B14F-4D97-AF65-F5344CB8AC3E}">
        <p14:creationId xmlns:p14="http://schemas.microsoft.com/office/powerpoint/2010/main" xmlns="" val="37675819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dirty="0" smtClean="0">
                <a:effectLst/>
              </a:rPr>
              <a:t>Modifiers and Loads Combinations </a:t>
            </a:r>
            <a:endParaRPr lang="ar-SA" sz="2800" dirty="0">
              <a:effectLst/>
            </a:endParaRPr>
          </a:p>
        </p:txBody>
      </p:sp>
      <p:pic>
        <p:nvPicPr>
          <p:cNvPr id="4" name="عنصر نائب للمحتوى 3" descr="modfires.PNG"/>
          <p:cNvPicPr>
            <a:picLocks noGrp="1" noChangeAspect="1"/>
          </p:cNvPicPr>
          <p:nvPr>
            <p:ph idx="1"/>
          </p:nvPr>
        </p:nvPicPr>
        <p:blipFill>
          <a:blip r:embed="rId2"/>
          <a:stretch>
            <a:fillRect/>
          </a:stretch>
        </p:blipFill>
        <p:spPr>
          <a:xfrm>
            <a:off x="2819400" y="3048000"/>
            <a:ext cx="3200400" cy="2336800"/>
          </a:xfrm>
        </p:spPr>
      </p:pic>
    </p:spTree>
    <p:extLst>
      <p:ext uri="{BB962C8B-B14F-4D97-AF65-F5344CB8AC3E}">
        <p14:creationId xmlns:p14="http://schemas.microsoft.com/office/powerpoint/2010/main" xmlns="" val="37941435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alpha val="16000"/>
          </a:schemeClr>
        </a:solidFill>
        <a:effectLst/>
      </p:bgPr>
    </p:bg>
    <p:spTree>
      <p:nvGrpSpPr>
        <p:cNvPr id="1" name=""/>
        <p:cNvGrpSpPr/>
        <p:nvPr/>
      </p:nvGrpSpPr>
      <p:grpSpPr>
        <a:xfrm>
          <a:off x="0" y="0"/>
          <a:ext cx="0" cy="0"/>
          <a:chOff x="0" y="0"/>
          <a:chExt cx="0" cy="0"/>
        </a:xfrm>
      </p:grpSpPr>
      <p:sp>
        <p:nvSpPr>
          <p:cNvPr id="5" name="Rectangle 4"/>
          <p:cNvSpPr/>
          <p:nvPr/>
        </p:nvSpPr>
        <p:spPr>
          <a:xfrm>
            <a:off x="685800" y="2136339"/>
            <a:ext cx="7086600" cy="1754326"/>
          </a:xfrm>
          <a:prstGeom prst="rect">
            <a:avLst/>
          </a:prstGeom>
        </p:spPr>
        <p:txBody>
          <a:bodyPr wrap="square">
            <a:spAutoFit/>
          </a:bodyPr>
          <a:lstStyle/>
          <a:p>
            <a:pPr algn="just">
              <a:lnSpc>
                <a:spcPct val="150000"/>
              </a:lnSpc>
              <a:spcAft>
                <a:spcPts val="1000"/>
              </a:spcAft>
            </a:pPr>
            <a:r>
              <a:rPr lang="en-US" b="1" dirty="0">
                <a:solidFill>
                  <a:srgbClr val="111111"/>
                </a:solidFill>
                <a:latin typeface="Times New Roman"/>
                <a:ea typeface="Times New Roman"/>
                <a:cs typeface="Arial"/>
              </a:rPr>
              <a:t>The magnitude earthquake load depends up the mass of the structure, the stiffness of the structural system and the acceleration of the surface of the earth. It can be seen that the application of these two types of loads is very different.</a:t>
            </a:r>
            <a:endParaRPr lang="en-US" sz="1600" b="1" dirty="0">
              <a:solidFill>
                <a:prstClr val="black"/>
              </a:solidFill>
              <a:ea typeface="Calibri"/>
              <a:cs typeface="Arial"/>
            </a:endParaRPr>
          </a:p>
        </p:txBody>
      </p:sp>
      <p:grpSp>
        <p:nvGrpSpPr>
          <p:cNvPr id="6" name="Group 5"/>
          <p:cNvGrpSpPr/>
          <p:nvPr/>
        </p:nvGrpSpPr>
        <p:grpSpPr>
          <a:xfrm>
            <a:off x="685804" y="482648"/>
            <a:ext cx="6314789" cy="965152"/>
            <a:chOff x="5558663" y="588986"/>
            <a:chExt cx="3190589" cy="965152"/>
          </a:xfrm>
        </p:grpSpPr>
        <p:sp>
          <p:nvSpPr>
            <p:cNvPr id="7" name="Chevron 6"/>
            <p:cNvSpPr/>
            <p:nvPr/>
          </p:nvSpPr>
          <p:spPr>
            <a:xfrm>
              <a:off x="5558663" y="588986"/>
              <a:ext cx="3190589" cy="965152"/>
            </a:xfrm>
            <a:prstGeom prst="chevron">
              <a:avLst/>
            </a:prstGeom>
          </p:spPr>
          <p:style>
            <a:lnRef idx="1">
              <a:schemeClr val="accent2"/>
            </a:lnRef>
            <a:fillRef idx="2">
              <a:schemeClr val="accent2"/>
            </a:fillRef>
            <a:effectRef idx="1">
              <a:schemeClr val="accent2"/>
            </a:effectRef>
            <a:fontRef idx="minor">
              <a:schemeClr val="dk1"/>
            </a:fontRef>
          </p:style>
        </p:sp>
        <p:sp>
          <p:nvSpPr>
            <p:cNvPr id="8" name="Chevron 4"/>
            <p:cNvSpPr/>
            <p:nvPr/>
          </p:nvSpPr>
          <p:spPr>
            <a:xfrm>
              <a:off x="6041239" y="588986"/>
              <a:ext cx="2225437" cy="9651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8016" tIns="42672" rIns="42672" bIns="42672" numCol="1" spcCol="1270" anchor="ctr" anchorCtr="0">
              <a:noAutofit/>
            </a:bodyPr>
            <a:lstStyle/>
            <a:p>
              <a:pPr lvl="0" algn="ctr" defTabSz="1422400">
                <a:lnSpc>
                  <a:spcPct val="90000"/>
                </a:lnSpc>
                <a:spcBef>
                  <a:spcPct val="0"/>
                </a:spcBef>
                <a:spcAft>
                  <a:spcPct val="35000"/>
                </a:spcAft>
              </a:pPr>
              <a:endParaRPr lang="en-US" sz="3200" kern="1200" dirty="0">
                <a:solidFill>
                  <a:schemeClr val="tx1"/>
                </a:solidFill>
                <a:latin typeface="Times New Roman" panose="02020603050405020304" pitchFamily="18" charset="0"/>
                <a:cs typeface="Times New Roman" panose="02020603050405020304" pitchFamily="18" charset="0"/>
              </a:endParaRPr>
            </a:p>
          </p:txBody>
        </p:sp>
      </p:grpSp>
      <p:sp>
        <p:nvSpPr>
          <p:cNvPr id="2" name="Rectangle 1"/>
          <p:cNvSpPr/>
          <p:nvPr/>
        </p:nvSpPr>
        <p:spPr>
          <a:xfrm>
            <a:off x="1640917" y="785276"/>
            <a:ext cx="3881575" cy="517065"/>
          </a:xfrm>
          <a:prstGeom prst="rect">
            <a:avLst/>
          </a:prstGeom>
        </p:spPr>
        <p:txBody>
          <a:bodyPr wrap="none">
            <a:spAutoFit/>
          </a:bodyPr>
          <a:lstStyle/>
          <a:p>
            <a:pPr marL="342900" indent="-342900">
              <a:lnSpc>
                <a:spcPct val="115000"/>
              </a:lnSpc>
              <a:spcAft>
                <a:spcPts val="1000"/>
              </a:spcAft>
              <a:buFont typeface="Symbol"/>
              <a:buChar char=""/>
            </a:pPr>
            <a:r>
              <a:rPr lang="en-US" sz="2400" b="1" dirty="0">
                <a:solidFill>
                  <a:srgbClr val="111111"/>
                </a:solidFill>
                <a:latin typeface="Times New Roman"/>
                <a:ea typeface="Times New Roman"/>
                <a:cs typeface="Arial"/>
              </a:rPr>
              <a:t>EARTHQUAKE LOADS</a:t>
            </a:r>
            <a:endParaRPr lang="en-US" sz="2400" dirty="0">
              <a:solidFill>
                <a:prstClr val="black"/>
              </a:solidFill>
              <a:ea typeface="Calibri"/>
              <a:cs typeface="Arial"/>
            </a:endParaRPr>
          </a:p>
        </p:txBody>
      </p:sp>
    </p:spTree>
    <p:extLst>
      <p:ext uri="{BB962C8B-B14F-4D97-AF65-F5344CB8AC3E}">
        <p14:creationId xmlns:p14="http://schemas.microsoft.com/office/powerpoint/2010/main" xmlns="" val="6215625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657600" y="457202"/>
            <a:ext cx="5410200" cy="64008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5" name="Group 4"/>
          <p:cNvGrpSpPr/>
          <p:nvPr/>
        </p:nvGrpSpPr>
        <p:grpSpPr>
          <a:xfrm>
            <a:off x="152400" y="3082564"/>
            <a:ext cx="3352800" cy="965152"/>
            <a:chOff x="5558663" y="588986"/>
            <a:chExt cx="3190589" cy="965152"/>
          </a:xfrm>
        </p:grpSpPr>
        <p:sp>
          <p:nvSpPr>
            <p:cNvPr id="6" name="Chevron 5"/>
            <p:cNvSpPr/>
            <p:nvPr/>
          </p:nvSpPr>
          <p:spPr>
            <a:xfrm>
              <a:off x="5558663" y="588986"/>
              <a:ext cx="3190589" cy="965152"/>
            </a:xfrm>
            <a:prstGeom prst="chevron">
              <a:avLst/>
            </a:prstGeom>
          </p:spPr>
          <p:style>
            <a:lnRef idx="1">
              <a:schemeClr val="accent2"/>
            </a:lnRef>
            <a:fillRef idx="2">
              <a:schemeClr val="accent2"/>
            </a:fillRef>
            <a:effectRef idx="1">
              <a:schemeClr val="accent2"/>
            </a:effectRef>
            <a:fontRef idx="minor">
              <a:schemeClr val="dk1"/>
            </a:fontRef>
          </p:style>
        </p:sp>
        <p:sp>
          <p:nvSpPr>
            <p:cNvPr id="7" name="Chevron 4"/>
            <p:cNvSpPr/>
            <p:nvPr/>
          </p:nvSpPr>
          <p:spPr>
            <a:xfrm>
              <a:off x="6041239" y="588986"/>
              <a:ext cx="2225437" cy="9651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8016" tIns="42672" rIns="42672" bIns="42672" numCol="1" spcCol="1270" anchor="ctr" anchorCtr="0">
              <a:noAutofit/>
            </a:bodyPr>
            <a:lstStyle/>
            <a:p>
              <a:pPr lvl="0" algn="ctr" defTabSz="1422400">
                <a:lnSpc>
                  <a:spcPct val="90000"/>
                </a:lnSpc>
                <a:spcBef>
                  <a:spcPct val="0"/>
                </a:spcBef>
                <a:spcAft>
                  <a:spcPct val="35000"/>
                </a:spcAft>
              </a:pPr>
              <a:endParaRPr lang="en-US" sz="3200" kern="1200" dirty="0">
                <a:solidFill>
                  <a:schemeClr val="tx1"/>
                </a:solidFill>
                <a:latin typeface="Times New Roman" panose="02020603050405020304" pitchFamily="18" charset="0"/>
                <a:cs typeface="Times New Roman" panose="02020603050405020304" pitchFamily="18" charset="0"/>
              </a:endParaRPr>
            </a:p>
          </p:txBody>
        </p:sp>
      </p:grpSp>
      <p:sp>
        <p:nvSpPr>
          <p:cNvPr id="2" name="Rectangle 1"/>
          <p:cNvSpPr/>
          <p:nvPr/>
        </p:nvSpPr>
        <p:spPr>
          <a:xfrm>
            <a:off x="746628" y="3257493"/>
            <a:ext cx="3444372" cy="800219"/>
          </a:xfrm>
          <a:prstGeom prst="rect">
            <a:avLst/>
          </a:prstGeom>
        </p:spPr>
        <p:txBody>
          <a:bodyPr wrap="square">
            <a:spAutoFit/>
          </a:bodyPr>
          <a:lstStyle/>
          <a:p>
            <a:pPr marL="342900" indent="-342900">
              <a:lnSpc>
                <a:spcPct val="115000"/>
              </a:lnSpc>
              <a:spcAft>
                <a:spcPts val="1000"/>
              </a:spcAft>
              <a:buFontTx/>
              <a:buBlip>
                <a:blip r:embed="rId3"/>
              </a:buBlip>
            </a:pPr>
            <a:r>
              <a:rPr lang="en-US" sz="2000" b="1" dirty="0">
                <a:solidFill>
                  <a:prstClr val="black"/>
                </a:solidFill>
                <a:latin typeface="Times New Roman"/>
                <a:ea typeface="Calibri"/>
                <a:cs typeface="Arial"/>
              </a:rPr>
              <a:t>Modal participation ratios</a:t>
            </a:r>
            <a:r>
              <a:rPr lang="en-US" sz="2000" dirty="0">
                <a:solidFill>
                  <a:prstClr val="black"/>
                </a:solidFill>
                <a:latin typeface="Times New Roman"/>
                <a:ea typeface="Calibri"/>
                <a:cs typeface="Arial"/>
              </a:rPr>
              <a:t>.</a:t>
            </a:r>
            <a:endParaRPr lang="en-US" sz="2000" dirty="0">
              <a:solidFill>
                <a:prstClr val="black"/>
              </a:solidFill>
              <a:ea typeface="Calibri"/>
              <a:cs typeface="Arial"/>
            </a:endParaRPr>
          </a:p>
        </p:txBody>
      </p:sp>
    </p:spTree>
    <p:extLst>
      <p:ext uri="{BB962C8B-B14F-4D97-AF65-F5344CB8AC3E}">
        <p14:creationId xmlns:p14="http://schemas.microsoft.com/office/powerpoint/2010/main" xmlns="" val="42197742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urved Connector 1"/>
          <p:cNvCxnSpPr/>
          <p:nvPr/>
        </p:nvCxnSpPr>
        <p:spPr>
          <a:xfrm>
            <a:off x="0" y="74613"/>
            <a:ext cx="9144000" cy="1079500"/>
          </a:xfrm>
          <a:prstGeom prst="curvedConnector3">
            <a:avLst>
              <a:gd name="adj1" fmla="val 34655"/>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3" name="Rectangle 2"/>
          <p:cNvSpPr/>
          <p:nvPr/>
        </p:nvSpPr>
        <p:spPr>
          <a:xfrm>
            <a:off x="3791257" y="75349"/>
            <a:ext cx="5352747" cy="646331"/>
          </a:xfrm>
          <a:prstGeom prst="rect">
            <a:avLst/>
          </a:prstGeom>
        </p:spPr>
        <p:txBody>
          <a:bodyPr wrap="none">
            <a:spAutoFit/>
          </a:bodyPr>
          <a:lstStyle/>
          <a:p>
            <a:pPr>
              <a:defRPr/>
            </a:pPr>
            <a:r>
              <a:rPr lang="en-US" sz="3600" dirty="0">
                <a:ln w="19050">
                  <a:solidFill>
                    <a:prstClr val="black">
                      <a:lumMod val="95000"/>
                      <a:lumOff val="5000"/>
                    </a:prstClr>
                  </a:solidFill>
                </a:ln>
                <a:solidFill>
                  <a:prstClr val="black">
                    <a:lumMod val="50000"/>
                    <a:lumOff val="50000"/>
                  </a:prstClr>
                </a:solidFill>
                <a:latin typeface="Times New Roman" panose="02020603050405020304" pitchFamily="18" charset="0"/>
                <a:cs typeface="Times New Roman" panose="02020603050405020304" pitchFamily="18" charset="0"/>
              </a:rPr>
              <a:t>Seismic Design Parameters </a:t>
            </a:r>
            <a:endParaRPr lang="en-US" sz="3600" dirty="0">
              <a:solidFill>
                <a:prstClr val="black"/>
              </a:solidFill>
              <a:cs typeface="Arial" charset="0"/>
            </a:endParaRPr>
          </a:p>
        </p:txBody>
      </p:sp>
      <p:sp>
        <p:nvSpPr>
          <p:cNvPr id="59" name="Flowchart: Terminator 58"/>
          <p:cNvSpPr/>
          <p:nvPr/>
        </p:nvSpPr>
        <p:spPr>
          <a:xfrm>
            <a:off x="6" y="1637108"/>
            <a:ext cx="5107781" cy="45719"/>
          </a:xfrm>
          <a:prstGeom prst="flowChartTerminator">
            <a:avLst/>
          </a:prstGeom>
          <a:gradFill>
            <a:gsLst>
              <a:gs pos="16000">
                <a:srgbClr val="EBE2E7"/>
              </a:gs>
              <a:gs pos="99000">
                <a:srgbClr val="33CC33"/>
              </a:gs>
              <a:gs pos="100000">
                <a:srgbClr val="33CC33"/>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21511" name="TextBox 4"/>
          <p:cNvSpPr txBox="1">
            <a:spLocks noChangeArrowheads="1"/>
          </p:cNvSpPr>
          <p:nvPr/>
        </p:nvSpPr>
        <p:spPr bwMode="auto">
          <a:xfrm>
            <a:off x="827490" y="1175138"/>
            <a:ext cx="214193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400" dirty="0">
                <a:solidFill>
                  <a:prstClr val="black"/>
                </a:solidFill>
                <a:latin typeface="Times New Roman" pitchFamily="18" charset="0"/>
                <a:cs typeface="Times New Roman" pitchFamily="18" charset="0"/>
              </a:rPr>
              <a:t>Risk Category </a:t>
            </a:r>
          </a:p>
        </p:txBody>
      </p:sp>
      <p:sp>
        <p:nvSpPr>
          <p:cNvPr id="31" name="Oval 30"/>
          <p:cNvSpPr/>
          <p:nvPr/>
        </p:nvSpPr>
        <p:spPr>
          <a:xfrm>
            <a:off x="558409" y="1193800"/>
            <a:ext cx="269081" cy="357188"/>
          </a:xfrm>
          <a:prstGeom prst="ellipse">
            <a:avLst/>
          </a:prstGeom>
          <a:solidFill>
            <a:srgbClr val="51D050"/>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pic>
        <p:nvPicPr>
          <p:cNvPr id="21513" name="Picture 3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289330" y="1797555"/>
            <a:ext cx="8168873" cy="48939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34710063"/>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urved Connector 1"/>
          <p:cNvCxnSpPr/>
          <p:nvPr/>
        </p:nvCxnSpPr>
        <p:spPr>
          <a:xfrm>
            <a:off x="0" y="74613"/>
            <a:ext cx="9144000" cy="1079500"/>
          </a:xfrm>
          <a:prstGeom prst="curvedConnector3">
            <a:avLst>
              <a:gd name="adj1" fmla="val 34655"/>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3" name="Rectangle 2"/>
          <p:cNvSpPr/>
          <p:nvPr/>
        </p:nvSpPr>
        <p:spPr>
          <a:xfrm>
            <a:off x="3581404" y="107666"/>
            <a:ext cx="5352747" cy="646331"/>
          </a:xfrm>
          <a:prstGeom prst="rect">
            <a:avLst/>
          </a:prstGeom>
        </p:spPr>
        <p:txBody>
          <a:bodyPr wrap="none">
            <a:spAutoFit/>
          </a:bodyPr>
          <a:lstStyle/>
          <a:p>
            <a:pPr>
              <a:defRPr/>
            </a:pPr>
            <a:r>
              <a:rPr lang="en-US" sz="3600" dirty="0">
                <a:ln w="19050">
                  <a:solidFill>
                    <a:prstClr val="black">
                      <a:lumMod val="95000"/>
                      <a:lumOff val="5000"/>
                    </a:prstClr>
                  </a:solidFill>
                </a:ln>
                <a:solidFill>
                  <a:prstClr val="black">
                    <a:lumMod val="50000"/>
                    <a:lumOff val="50000"/>
                  </a:prstClr>
                </a:solidFill>
                <a:latin typeface="Times New Roman" panose="02020603050405020304" pitchFamily="18" charset="0"/>
                <a:cs typeface="Times New Roman" panose="02020603050405020304" pitchFamily="18" charset="0"/>
              </a:rPr>
              <a:t>Seismic Design Parameters </a:t>
            </a:r>
            <a:endParaRPr lang="en-US" sz="3600" dirty="0">
              <a:solidFill>
                <a:prstClr val="black"/>
              </a:solidFill>
              <a:cs typeface="Arial" charset="0"/>
            </a:endParaRPr>
          </a:p>
        </p:txBody>
      </p:sp>
      <p:sp>
        <p:nvSpPr>
          <p:cNvPr id="59" name="Flowchart: Terminator 58"/>
          <p:cNvSpPr/>
          <p:nvPr/>
        </p:nvSpPr>
        <p:spPr>
          <a:xfrm>
            <a:off x="6" y="1637108"/>
            <a:ext cx="5107781" cy="45719"/>
          </a:xfrm>
          <a:prstGeom prst="flowChartTerminator">
            <a:avLst/>
          </a:prstGeom>
          <a:gradFill>
            <a:gsLst>
              <a:gs pos="94000">
                <a:srgbClr val="00FF99"/>
              </a:gs>
              <a:gs pos="73000">
                <a:srgbClr val="00FF99"/>
              </a:gs>
              <a:gs pos="16000">
                <a:srgbClr val="EBE2E7"/>
              </a:gs>
              <a:gs pos="99000">
                <a:srgbClr val="33CC33"/>
              </a:gs>
              <a:gs pos="100000">
                <a:srgbClr val="00FF99"/>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22535" name="TextBox 4"/>
          <p:cNvSpPr txBox="1">
            <a:spLocks noChangeArrowheads="1"/>
          </p:cNvSpPr>
          <p:nvPr/>
        </p:nvSpPr>
        <p:spPr bwMode="auto">
          <a:xfrm>
            <a:off x="304800" y="1154121"/>
            <a:ext cx="408979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400" dirty="0">
                <a:solidFill>
                  <a:prstClr val="black"/>
                </a:solidFill>
                <a:latin typeface="Times New Roman" pitchFamily="18" charset="0"/>
                <a:cs typeface="Times New Roman" pitchFamily="18" charset="0"/>
              </a:rPr>
              <a:t>Importance Factor, I</a:t>
            </a:r>
          </a:p>
        </p:txBody>
      </p:sp>
      <p:sp>
        <p:nvSpPr>
          <p:cNvPr id="31" name="Oval 30"/>
          <p:cNvSpPr/>
          <p:nvPr/>
        </p:nvSpPr>
        <p:spPr>
          <a:xfrm>
            <a:off x="594128" y="1206500"/>
            <a:ext cx="269081" cy="357188"/>
          </a:xfrm>
          <a:prstGeom prst="ellipse">
            <a:avLst/>
          </a:prstGeom>
          <a:solidFill>
            <a:srgbClr val="00FF99"/>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pic>
        <p:nvPicPr>
          <p:cNvPr id="22537" name="Picture 3"/>
          <p:cNvPicPr>
            <a:picLocks noChangeAspect="1"/>
          </p:cNvPicPr>
          <p:nvPr/>
        </p:nvPicPr>
        <p:blipFill>
          <a:blip r:embed="rId2">
            <a:extLst>
              <a:ext uri="{28A0092B-C50C-407E-A947-70E740481C1C}">
                <a14:useLocalDpi xmlns:a14="http://schemas.microsoft.com/office/drawing/2010/main" xmlns="" val="0"/>
              </a:ext>
            </a:extLst>
          </a:blip>
          <a:srcRect b="2412"/>
          <a:stretch>
            <a:fillRect/>
          </a:stretch>
        </p:blipFill>
        <p:spPr bwMode="auto">
          <a:xfrm>
            <a:off x="1366837" y="1804999"/>
            <a:ext cx="6300788" cy="2389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Flowchart: Terminator 7"/>
          <p:cNvSpPr/>
          <p:nvPr/>
        </p:nvSpPr>
        <p:spPr>
          <a:xfrm>
            <a:off x="6" y="4746986"/>
            <a:ext cx="5107781" cy="45719"/>
          </a:xfrm>
          <a:prstGeom prst="flowChartTerminator">
            <a:avLst/>
          </a:prstGeom>
          <a:gradFill>
            <a:gsLst>
              <a:gs pos="98000">
                <a:srgbClr val="FFFF00"/>
              </a:gs>
              <a:gs pos="24000">
                <a:srgbClr val="EBE2E7"/>
              </a:gs>
              <a:gs pos="76590">
                <a:srgbClr val="FFFF8B"/>
              </a:gs>
              <a:gs pos="44000">
                <a:srgbClr val="FFFF00"/>
              </a:gs>
              <a:gs pos="99000">
                <a:srgbClr val="FF9966"/>
              </a:gs>
              <a:gs pos="99000">
                <a:srgbClr val="FF9966"/>
              </a:gs>
              <a:gs pos="100000">
                <a:srgbClr val="FFFF00"/>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22541" name="TextBox 8"/>
          <p:cNvSpPr txBox="1">
            <a:spLocks noChangeArrowheads="1"/>
          </p:cNvSpPr>
          <p:nvPr/>
        </p:nvSpPr>
        <p:spPr bwMode="auto">
          <a:xfrm>
            <a:off x="728666" y="4307875"/>
            <a:ext cx="214312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400" dirty="0">
                <a:solidFill>
                  <a:prstClr val="black"/>
                </a:solidFill>
                <a:latin typeface="Times New Roman" pitchFamily="18" charset="0"/>
                <a:cs typeface="Times New Roman" pitchFamily="18" charset="0"/>
              </a:rPr>
              <a:t>Site Class </a:t>
            </a:r>
            <a:r>
              <a:rPr lang="en-US" altLang="en-US" sz="2400" dirty="0" smtClean="0">
                <a:solidFill>
                  <a:prstClr val="black"/>
                </a:solidFill>
                <a:latin typeface="Times New Roman" pitchFamily="18" charset="0"/>
                <a:cs typeface="Times New Roman" pitchFamily="18" charset="0"/>
              </a:rPr>
              <a:t>(B)</a:t>
            </a:r>
            <a:endParaRPr lang="en-US" altLang="en-US" sz="2400" dirty="0">
              <a:solidFill>
                <a:prstClr val="black"/>
              </a:solidFill>
              <a:latin typeface="Times New Roman" pitchFamily="18" charset="0"/>
              <a:cs typeface="Times New Roman" pitchFamily="18" charset="0"/>
            </a:endParaRPr>
          </a:p>
        </p:txBody>
      </p:sp>
      <p:sp>
        <p:nvSpPr>
          <p:cNvPr id="10" name="Oval 9"/>
          <p:cNvSpPr/>
          <p:nvPr/>
        </p:nvSpPr>
        <p:spPr>
          <a:xfrm>
            <a:off x="594128" y="4316424"/>
            <a:ext cx="269081" cy="357187"/>
          </a:xfrm>
          <a:prstGeom prst="ellipse">
            <a:avLst/>
          </a:prstGeom>
          <a:solidFill>
            <a:srgbClr val="FFFF1E"/>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pic>
        <p:nvPicPr>
          <p:cNvPr id="22543" name="Picture 5"/>
          <p:cNvPicPr>
            <a:picLocks noChangeAspect="1"/>
          </p:cNvPicPr>
          <p:nvPr/>
        </p:nvPicPr>
        <p:blipFill>
          <a:blip r:embed="rId3">
            <a:extLst>
              <a:ext uri="{28A0092B-C50C-407E-A947-70E740481C1C}">
                <a14:useLocalDpi xmlns:a14="http://schemas.microsoft.com/office/drawing/2010/main" xmlns="" val="0"/>
              </a:ext>
            </a:extLst>
          </a:blip>
          <a:srcRect b="47879"/>
          <a:stretch>
            <a:fillRect/>
          </a:stretch>
        </p:blipFill>
        <p:spPr bwMode="auto">
          <a:xfrm>
            <a:off x="1002506" y="4899025"/>
            <a:ext cx="7029450" cy="1798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132399958"/>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urved Connector 1"/>
          <p:cNvCxnSpPr/>
          <p:nvPr/>
        </p:nvCxnSpPr>
        <p:spPr>
          <a:xfrm>
            <a:off x="0" y="74613"/>
            <a:ext cx="9144000" cy="1079500"/>
          </a:xfrm>
          <a:prstGeom prst="curvedConnector3">
            <a:avLst>
              <a:gd name="adj1" fmla="val 34655"/>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3" name="Rectangle 2"/>
          <p:cNvSpPr/>
          <p:nvPr/>
        </p:nvSpPr>
        <p:spPr>
          <a:xfrm>
            <a:off x="3581404" y="107666"/>
            <a:ext cx="5352747" cy="646331"/>
          </a:xfrm>
          <a:prstGeom prst="rect">
            <a:avLst/>
          </a:prstGeom>
        </p:spPr>
        <p:txBody>
          <a:bodyPr wrap="none">
            <a:spAutoFit/>
          </a:bodyPr>
          <a:lstStyle/>
          <a:p>
            <a:pPr>
              <a:defRPr/>
            </a:pPr>
            <a:r>
              <a:rPr lang="en-US" sz="3600" dirty="0">
                <a:ln w="19050">
                  <a:solidFill>
                    <a:prstClr val="black">
                      <a:lumMod val="95000"/>
                      <a:lumOff val="5000"/>
                    </a:prstClr>
                  </a:solidFill>
                </a:ln>
                <a:solidFill>
                  <a:prstClr val="black">
                    <a:lumMod val="50000"/>
                    <a:lumOff val="50000"/>
                  </a:prstClr>
                </a:solidFill>
                <a:latin typeface="Times New Roman" panose="02020603050405020304" pitchFamily="18" charset="0"/>
                <a:cs typeface="Times New Roman" panose="02020603050405020304" pitchFamily="18" charset="0"/>
              </a:rPr>
              <a:t>Seismic Design Parameters </a:t>
            </a:r>
            <a:endParaRPr lang="en-US" sz="3600" dirty="0">
              <a:solidFill>
                <a:prstClr val="black"/>
              </a:solidFill>
              <a:cs typeface="Arial" charset="0"/>
            </a:endParaRPr>
          </a:p>
        </p:txBody>
      </p:sp>
      <p:sp>
        <p:nvSpPr>
          <p:cNvPr id="8" name="Flowchart: Terminator 7"/>
          <p:cNvSpPr/>
          <p:nvPr/>
        </p:nvSpPr>
        <p:spPr>
          <a:xfrm>
            <a:off x="228603" y="1752602"/>
            <a:ext cx="5107781" cy="45719"/>
          </a:xfrm>
          <a:prstGeom prst="flowChartTerminator">
            <a:avLst/>
          </a:prstGeom>
          <a:gradFill>
            <a:gsLst>
              <a:gs pos="98000">
                <a:srgbClr val="FFFF00"/>
              </a:gs>
              <a:gs pos="24000">
                <a:srgbClr val="EBE2E7"/>
              </a:gs>
              <a:gs pos="76590">
                <a:srgbClr val="FFFF8B"/>
              </a:gs>
              <a:gs pos="44000">
                <a:srgbClr val="FFFF00"/>
              </a:gs>
              <a:gs pos="99000">
                <a:srgbClr val="FF9966"/>
              </a:gs>
              <a:gs pos="99000">
                <a:srgbClr val="FF9966"/>
              </a:gs>
              <a:gs pos="100000">
                <a:srgbClr val="FFFF00"/>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22541" name="TextBox 8"/>
          <p:cNvSpPr txBox="1">
            <a:spLocks noChangeArrowheads="1"/>
          </p:cNvSpPr>
          <p:nvPr/>
        </p:nvSpPr>
        <p:spPr bwMode="auto">
          <a:xfrm>
            <a:off x="1002506" y="1200850"/>
            <a:ext cx="214312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400" dirty="0">
                <a:solidFill>
                  <a:prstClr val="black"/>
                </a:solidFill>
                <a:latin typeface="Times New Roman" pitchFamily="18" charset="0"/>
                <a:cs typeface="Times New Roman" pitchFamily="18" charset="0"/>
              </a:rPr>
              <a:t>Site Class </a:t>
            </a:r>
            <a:r>
              <a:rPr lang="en-US" altLang="en-US" sz="2400" dirty="0" smtClean="0">
                <a:solidFill>
                  <a:prstClr val="black"/>
                </a:solidFill>
                <a:latin typeface="Times New Roman" pitchFamily="18" charset="0"/>
                <a:cs typeface="Times New Roman" pitchFamily="18" charset="0"/>
              </a:rPr>
              <a:t>(B)</a:t>
            </a:r>
            <a:endParaRPr lang="en-US" altLang="en-US" sz="2400" dirty="0">
              <a:solidFill>
                <a:prstClr val="black"/>
              </a:solidFill>
              <a:latin typeface="Times New Roman" pitchFamily="18" charset="0"/>
              <a:cs typeface="Times New Roman" pitchFamily="18" charset="0"/>
            </a:endParaRPr>
          </a:p>
        </p:txBody>
      </p:sp>
      <p:sp>
        <p:nvSpPr>
          <p:cNvPr id="10" name="Oval 9"/>
          <p:cNvSpPr/>
          <p:nvPr/>
        </p:nvSpPr>
        <p:spPr>
          <a:xfrm>
            <a:off x="777056" y="1254760"/>
            <a:ext cx="269081" cy="357187"/>
          </a:xfrm>
          <a:prstGeom prst="ellipse">
            <a:avLst/>
          </a:prstGeom>
          <a:solidFill>
            <a:srgbClr val="FFFF1E"/>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pic>
        <p:nvPicPr>
          <p:cNvPr id="7170" name="Picture 2" descr="site "/>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33404" y="2286000"/>
            <a:ext cx="5333999"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659084157"/>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urved Connector 1"/>
          <p:cNvCxnSpPr/>
          <p:nvPr/>
        </p:nvCxnSpPr>
        <p:spPr>
          <a:xfrm>
            <a:off x="0" y="74613"/>
            <a:ext cx="9144000" cy="1079500"/>
          </a:xfrm>
          <a:prstGeom prst="curvedConnector3">
            <a:avLst>
              <a:gd name="adj1" fmla="val 34655"/>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3" name="Rectangle 2"/>
          <p:cNvSpPr/>
          <p:nvPr/>
        </p:nvSpPr>
        <p:spPr>
          <a:xfrm>
            <a:off x="4231542" y="75349"/>
            <a:ext cx="5352747" cy="646331"/>
          </a:xfrm>
          <a:prstGeom prst="rect">
            <a:avLst/>
          </a:prstGeom>
        </p:spPr>
        <p:txBody>
          <a:bodyPr wrap="none">
            <a:spAutoFit/>
          </a:bodyPr>
          <a:lstStyle/>
          <a:p>
            <a:pPr>
              <a:defRPr/>
            </a:pPr>
            <a:r>
              <a:rPr lang="en-US" sz="3600" dirty="0">
                <a:ln w="19050">
                  <a:solidFill>
                    <a:prstClr val="black">
                      <a:lumMod val="95000"/>
                      <a:lumOff val="5000"/>
                    </a:prstClr>
                  </a:solidFill>
                </a:ln>
                <a:solidFill>
                  <a:prstClr val="black">
                    <a:lumMod val="50000"/>
                    <a:lumOff val="50000"/>
                  </a:prstClr>
                </a:solidFill>
                <a:latin typeface="Times New Roman" panose="02020603050405020304" pitchFamily="18" charset="0"/>
                <a:cs typeface="Times New Roman" panose="02020603050405020304" pitchFamily="18" charset="0"/>
              </a:rPr>
              <a:t>Seismic Design Parameters </a:t>
            </a:r>
            <a:endParaRPr lang="en-US" sz="3600" dirty="0">
              <a:solidFill>
                <a:prstClr val="black"/>
              </a:solidFill>
              <a:cs typeface="Arial" charset="0"/>
            </a:endParaRPr>
          </a:p>
        </p:txBody>
      </p:sp>
      <p:sp>
        <p:nvSpPr>
          <p:cNvPr id="23556" name="TextBox 4"/>
          <p:cNvSpPr txBox="1">
            <a:spLocks noChangeArrowheads="1"/>
          </p:cNvSpPr>
          <p:nvPr/>
        </p:nvSpPr>
        <p:spPr bwMode="auto">
          <a:xfrm>
            <a:off x="763193" y="924085"/>
            <a:ext cx="360163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400" dirty="0">
                <a:solidFill>
                  <a:prstClr val="black"/>
                </a:solidFill>
                <a:latin typeface="Times New Roman" pitchFamily="18" charset="0"/>
                <a:cs typeface="Times New Roman" pitchFamily="18" charset="0"/>
              </a:rPr>
              <a:t>Seismic Zone Factor, Z</a:t>
            </a:r>
          </a:p>
        </p:txBody>
      </p:sp>
      <p:sp>
        <p:nvSpPr>
          <p:cNvPr id="31" name="Oval 30"/>
          <p:cNvSpPr/>
          <p:nvPr/>
        </p:nvSpPr>
        <p:spPr>
          <a:xfrm>
            <a:off x="494115" y="955675"/>
            <a:ext cx="269081" cy="357188"/>
          </a:xfrm>
          <a:prstGeom prst="ellipse">
            <a:avLst/>
          </a:prstGeom>
          <a:solidFill>
            <a:srgbClr val="FDA275"/>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8" name="Flowchart: Terminator 7"/>
          <p:cNvSpPr/>
          <p:nvPr/>
        </p:nvSpPr>
        <p:spPr>
          <a:xfrm>
            <a:off x="1428" y="1412700"/>
            <a:ext cx="5107781" cy="45720"/>
          </a:xfrm>
          <a:prstGeom prst="flowChartTerminator">
            <a:avLst/>
          </a:prstGeom>
          <a:gradFill>
            <a:gsLst>
              <a:gs pos="16000">
                <a:srgbClr val="EBE2E7"/>
              </a:gs>
              <a:gs pos="99000">
                <a:srgbClr val="FF9966"/>
              </a:gs>
              <a:gs pos="99000">
                <a:srgbClr val="FF9966"/>
              </a:gs>
              <a:gs pos="100000">
                <a:srgbClr val="FF9966"/>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pic>
        <p:nvPicPr>
          <p:cNvPr id="23561" name="Picture 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494111" y="2462213"/>
            <a:ext cx="2371725"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p:cNvSpPr/>
          <p:nvPr/>
        </p:nvSpPr>
        <p:spPr>
          <a:xfrm>
            <a:off x="494111" y="1458913"/>
            <a:ext cx="2371725" cy="1338828"/>
          </a:xfrm>
          <a:prstGeom prst="rect">
            <a:avLst/>
          </a:prstGeom>
        </p:spPr>
        <p:txBody>
          <a:bodyPr>
            <a:spAutoFit/>
          </a:bodyPr>
          <a:lstStyle/>
          <a:p>
            <a:pPr algn="ctr">
              <a:lnSpc>
                <a:spcPct val="150000"/>
              </a:lnSpc>
              <a:buClr>
                <a:prstClr val="white">
                  <a:lumMod val="50000"/>
                </a:prstClr>
              </a:buClr>
              <a:defRPr/>
            </a:pPr>
            <a:r>
              <a:rPr lang="en-US" dirty="0">
                <a:solidFill>
                  <a:prstClr val="black"/>
                </a:solidFill>
                <a:latin typeface="Times New Roman" panose="02020603050405020304" pitchFamily="18" charset="0"/>
                <a:cs typeface="Times New Roman" panose="02020603050405020304" pitchFamily="18" charset="0"/>
              </a:rPr>
              <a:t>Seismic Zone for Nablus is 2B</a:t>
            </a:r>
          </a:p>
          <a:p>
            <a:pPr algn="ctr">
              <a:lnSpc>
                <a:spcPct val="150000"/>
              </a:lnSpc>
              <a:buClr>
                <a:prstClr val="white">
                  <a:lumMod val="50000"/>
                </a:prstClr>
              </a:buClr>
              <a:defRPr/>
            </a:pPr>
            <a:r>
              <a:rPr lang="en-US" dirty="0">
                <a:solidFill>
                  <a:prstClr val="black"/>
                </a:solidFill>
                <a:latin typeface="Times New Roman" panose="02020603050405020304" pitchFamily="18" charset="0"/>
                <a:cs typeface="Times New Roman" panose="02020603050405020304" pitchFamily="18" charset="0"/>
              </a:rPr>
              <a:t>Factor (Z) = 0.</a:t>
            </a:r>
            <a:r>
              <a:rPr lang="ar-JO" dirty="0">
                <a:solidFill>
                  <a:prstClr val="black"/>
                </a:solidFill>
                <a:latin typeface="Times New Roman" panose="02020603050405020304" pitchFamily="18" charset="0"/>
                <a:cs typeface="Times New Roman" panose="02020603050405020304" pitchFamily="18" charset="0"/>
              </a:rPr>
              <a:t>20</a:t>
            </a:r>
            <a:endParaRPr lang="en-US" dirty="0">
              <a:solidFill>
                <a:prstClr val="black"/>
              </a:solidFill>
              <a:latin typeface="Times New Roman" panose="02020603050405020304" pitchFamily="18" charset="0"/>
              <a:cs typeface="Times New Roman" panose="02020603050405020304" pitchFamily="18" charset="0"/>
            </a:endParaRPr>
          </a:p>
        </p:txBody>
      </p:sp>
      <p:sp>
        <p:nvSpPr>
          <p:cNvPr id="9" name="Oval 8"/>
          <p:cNvSpPr/>
          <p:nvPr/>
        </p:nvSpPr>
        <p:spPr>
          <a:xfrm>
            <a:off x="2993231" y="3538538"/>
            <a:ext cx="1371600" cy="1828800"/>
          </a:xfrm>
          <a:prstGeom prst="ellipse">
            <a:avLst/>
          </a:prstGeom>
          <a:solidFill>
            <a:srgbClr val="ECC856"/>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23564" name="TextBox 9"/>
          <p:cNvSpPr txBox="1">
            <a:spLocks noChangeArrowheads="1"/>
          </p:cNvSpPr>
          <p:nvPr/>
        </p:nvSpPr>
        <p:spPr bwMode="auto">
          <a:xfrm>
            <a:off x="3143256" y="3980653"/>
            <a:ext cx="1088231"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800">
                <a:solidFill>
                  <a:prstClr val="black"/>
                </a:solidFill>
                <a:latin typeface="Times New Roman" pitchFamily="18" charset="0"/>
                <a:cs typeface="Times New Roman" pitchFamily="18" charset="0"/>
              </a:rPr>
              <a:t>Z = 0.20</a:t>
            </a:r>
          </a:p>
        </p:txBody>
      </p:sp>
      <p:cxnSp>
        <p:nvCxnSpPr>
          <p:cNvPr id="12" name="Straight Arrow Connector 11"/>
          <p:cNvCxnSpPr/>
          <p:nvPr/>
        </p:nvCxnSpPr>
        <p:spPr>
          <a:xfrm flipV="1">
            <a:off x="4231482" y="3181351"/>
            <a:ext cx="608410" cy="576263"/>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cxnSp>
        <p:nvCxnSpPr>
          <p:cNvPr id="16" name="Straight Arrow Connector 15"/>
          <p:cNvCxnSpPr/>
          <p:nvPr/>
        </p:nvCxnSpPr>
        <p:spPr>
          <a:xfrm>
            <a:off x="4198144" y="5157799"/>
            <a:ext cx="716756" cy="371475"/>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sp>
        <p:nvSpPr>
          <p:cNvPr id="20" name="Oval 19"/>
          <p:cNvSpPr/>
          <p:nvPr/>
        </p:nvSpPr>
        <p:spPr>
          <a:xfrm>
            <a:off x="4917281" y="2182813"/>
            <a:ext cx="4114800" cy="1828800"/>
          </a:xfrm>
          <a:prstGeom prst="ellipse">
            <a:avLst/>
          </a:prstGeom>
          <a:solidFill>
            <a:srgbClr val="FF9999"/>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22" name="Oval 21"/>
          <p:cNvSpPr/>
          <p:nvPr/>
        </p:nvSpPr>
        <p:spPr>
          <a:xfrm>
            <a:off x="4917281" y="4748213"/>
            <a:ext cx="4114800" cy="1828800"/>
          </a:xfrm>
          <a:prstGeom prst="ellipse">
            <a:avLst/>
          </a:prstGeom>
          <a:solidFill>
            <a:srgbClr val="00CC99"/>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23569" name="Rectangle 20"/>
          <p:cNvSpPr>
            <a:spLocks noChangeArrowheads="1"/>
          </p:cNvSpPr>
          <p:nvPr/>
        </p:nvSpPr>
        <p:spPr bwMode="auto">
          <a:xfrm>
            <a:off x="5506641" y="5430848"/>
            <a:ext cx="3436144"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400">
                <a:solidFill>
                  <a:prstClr val="black"/>
                </a:solidFill>
                <a:latin typeface="Times New Roman" pitchFamily="18" charset="0"/>
                <a:cs typeface="Times New Roman" pitchFamily="18" charset="0"/>
              </a:rPr>
              <a:t>S</a:t>
            </a:r>
            <a:r>
              <a:rPr lang="en-US" altLang="en-US" sz="2400" baseline="-25000">
                <a:solidFill>
                  <a:prstClr val="black"/>
                </a:solidFill>
                <a:latin typeface="Times New Roman" pitchFamily="18" charset="0"/>
                <a:cs typeface="Times New Roman" pitchFamily="18" charset="0"/>
              </a:rPr>
              <a:t>1 </a:t>
            </a:r>
            <a:r>
              <a:rPr lang="en-US" altLang="en-US" sz="2400">
                <a:solidFill>
                  <a:prstClr val="black"/>
                </a:solidFill>
                <a:latin typeface="Times New Roman" pitchFamily="18" charset="0"/>
                <a:cs typeface="Times New Roman" pitchFamily="18" charset="0"/>
              </a:rPr>
              <a:t>= 1.25 </a:t>
            </a:r>
            <a:r>
              <a:rPr lang="en-US" altLang="en-US" sz="2400">
                <a:solidFill>
                  <a:prstClr val="white"/>
                </a:solidFill>
                <a:latin typeface="Times New Roman" pitchFamily="18" charset="0"/>
                <a:cs typeface="Times New Roman" pitchFamily="18" charset="0"/>
              </a:rPr>
              <a:t>x</a:t>
            </a:r>
            <a:r>
              <a:rPr lang="en-US" altLang="en-US" sz="2400">
                <a:solidFill>
                  <a:prstClr val="black"/>
                </a:solidFill>
                <a:latin typeface="Times New Roman" pitchFamily="18" charset="0"/>
                <a:cs typeface="Times New Roman" pitchFamily="18" charset="0"/>
              </a:rPr>
              <a:t> Z = 1.25 </a:t>
            </a:r>
            <a:r>
              <a:rPr lang="en-US" altLang="en-US" sz="2400">
                <a:solidFill>
                  <a:prstClr val="white"/>
                </a:solidFill>
                <a:latin typeface="Times New Roman" pitchFamily="18" charset="0"/>
                <a:cs typeface="Times New Roman" pitchFamily="18" charset="0"/>
              </a:rPr>
              <a:t>x</a:t>
            </a:r>
            <a:r>
              <a:rPr lang="en-US" altLang="en-US" sz="2400">
                <a:solidFill>
                  <a:prstClr val="black"/>
                </a:solidFill>
                <a:latin typeface="Times New Roman" pitchFamily="18" charset="0"/>
                <a:cs typeface="Times New Roman" pitchFamily="18" charset="0"/>
              </a:rPr>
              <a:t> 0.2 = </a:t>
            </a:r>
            <a:r>
              <a:rPr lang="en-US" altLang="en-US" sz="2400" b="1">
                <a:solidFill>
                  <a:prstClr val="black"/>
                </a:solidFill>
                <a:latin typeface="Times New Roman" pitchFamily="18" charset="0"/>
                <a:cs typeface="Times New Roman" pitchFamily="18" charset="0"/>
              </a:rPr>
              <a:t>0.25</a:t>
            </a:r>
          </a:p>
        </p:txBody>
      </p:sp>
      <p:sp>
        <p:nvSpPr>
          <p:cNvPr id="23570" name="Rectangle 22"/>
          <p:cNvSpPr>
            <a:spLocks noChangeArrowheads="1"/>
          </p:cNvSpPr>
          <p:nvPr/>
        </p:nvSpPr>
        <p:spPr bwMode="auto">
          <a:xfrm>
            <a:off x="4981406" y="2865448"/>
            <a:ext cx="381867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fontAlgn="base">
              <a:spcBef>
                <a:spcPct val="0"/>
              </a:spcBef>
              <a:spcAft>
                <a:spcPct val="0"/>
              </a:spcAft>
            </a:pPr>
            <a:r>
              <a:rPr lang="en-US" altLang="en-US" sz="2400" dirty="0">
                <a:solidFill>
                  <a:prstClr val="black"/>
                </a:solidFill>
                <a:latin typeface="Times New Roman" pitchFamily="18" charset="0"/>
                <a:cs typeface="Times New Roman" pitchFamily="18" charset="0"/>
              </a:rPr>
              <a:t>S</a:t>
            </a:r>
            <a:r>
              <a:rPr lang="en-US" altLang="en-US" sz="2400" baseline="-25000" dirty="0">
                <a:solidFill>
                  <a:prstClr val="black"/>
                </a:solidFill>
                <a:latin typeface="Times New Roman" pitchFamily="18" charset="0"/>
                <a:cs typeface="Times New Roman" pitchFamily="18" charset="0"/>
              </a:rPr>
              <a:t>S </a:t>
            </a:r>
            <a:r>
              <a:rPr lang="en-US" altLang="en-US" sz="2400" dirty="0">
                <a:solidFill>
                  <a:prstClr val="black"/>
                </a:solidFill>
                <a:latin typeface="Times New Roman" pitchFamily="18" charset="0"/>
                <a:cs typeface="Times New Roman" pitchFamily="18" charset="0"/>
              </a:rPr>
              <a:t>=</a:t>
            </a:r>
            <a:r>
              <a:rPr lang="en-US" altLang="en-US" sz="2400" baseline="-25000" dirty="0">
                <a:solidFill>
                  <a:prstClr val="black"/>
                </a:solidFill>
                <a:latin typeface="Times New Roman" pitchFamily="18" charset="0"/>
                <a:cs typeface="Times New Roman" pitchFamily="18" charset="0"/>
              </a:rPr>
              <a:t> </a:t>
            </a:r>
            <a:r>
              <a:rPr lang="en-US" altLang="en-US" sz="2400" dirty="0">
                <a:solidFill>
                  <a:prstClr val="black"/>
                </a:solidFill>
                <a:latin typeface="Times New Roman" pitchFamily="18" charset="0"/>
                <a:cs typeface="Times New Roman" pitchFamily="18" charset="0"/>
              </a:rPr>
              <a:t>2.5 </a:t>
            </a:r>
            <a:r>
              <a:rPr lang="en-US" altLang="en-US" sz="2400" dirty="0">
                <a:solidFill>
                  <a:prstClr val="white"/>
                </a:solidFill>
                <a:latin typeface="Times New Roman" pitchFamily="18" charset="0"/>
                <a:cs typeface="Times New Roman" pitchFamily="18" charset="0"/>
              </a:rPr>
              <a:t>x</a:t>
            </a:r>
            <a:r>
              <a:rPr lang="en-US" altLang="en-US" sz="2400" dirty="0">
                <a:solidFill>
                  <a:prstClr val="black"/>
                </a:solidFill>
                <a:latin typeface="Times New Roman" pitchFamily="18" charset="0"/>
                <a:cs typeface="Times New Roman" pitchFamily="18" charset="0"/>
              </a:rPr>
              <a:t> Z = 2.5 </a:t>
            </a:r>
            <a:r>
              <a:rPr lang="en-US" altLang="en-US" sz="2400" dirty="0">
                <a:solidFill>
                  <a:prstClr val="white"/>
                </a:solidFill>
                <a:latin typeface="Times New Roman" pitchFamily="18" charset="0"/>
                <a:cs typeface="Times New Roman" pitchFamily="18" charset="0"/>
              </a:rPr>
              <a:t>x</a:t>
            </a:r>
            <a:r>
              <a:rPr lang="en-US" altLang="en-US" sz="2400" dirty="0">
                <a:solidFill>
                  <a:prstClr val="black"/>
                </a:solidFill>
                <a:latin typeface="Times New Roman" pitchFamily="18" charset="0"/>
                <a:cs typeface="Times New Roman" pitchFamily="18" charset="0"/>
              </a:rPr>
              <a:t> 0.2 = </a:t>
            </a:r>
            <a:r>
              <a:rPr lang="en-US" altLang="en-US" sz="2400" b="1" dirty="0">
                <a:solidFill>
                  <a:prstClr val="black"/>
                </a:solidFill>
                <a:latin typeface="Times New Roman" pitchFamily="18" charset="0"/>
                <a:cs typeface="Times New Roman" pitchFamily="18" charset="0"/>
              </a:rPr>
              <a:t>0.5</a:t>
            </a:r>
            <a:r>
              <a:rPr lang="en-US" altLang="en-US" sz="2400" dirty="0">
                <a:solidFill>
                  <a:prstClr val="black"/>
                </a:solidFill>
                <a:latin typeface="Times New Roman" pitchFamily="18" charset="0"/>
                <a:cs typeface="Times New Roman" pitchFamily="18" charset="0"/>
              </a:rPr>
              <a:t> </a:t>
            </a:r>
          </a:p>
        </p:txBody>
      </p:sp>
    </p:spTree>
    <p:extLst>
      <p:ext uri="{BB962C8B-B14F-4D97-AF65-F5344CB8AC3E}">
        <p14:creationId xmlns:p14="http://schemas.microsoft.com/office/powerpoint/2010/main" xmlns="" val="3045973467"/>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urved Connector 1"/>
          <p:cNvCxnSpPr/>
          <p:nvPr/>
        </p:nvCxnSpPr>
        <p:spPr>
          <a:xfrm>
            <a:off x="0" y="74613"/>
            <a:ext cx="9144000" cy="1079500"/>
          </a:xfrm>
          <a:prstGeom prst="curvedConnector3">
            <a:avLst>
              <a:gd name="adj1" fmla="val 34655"/>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3" name="Rectangle 2"/>
          <p:cNvSpPr/>
          <p:nvPr/>
        </p:nvSpPr>
        <p:spPr>
          <a:xfrm>
            <a:off x="3863019" y="66835"/>
            <a:ext cx="5352747" cy="646331"/>
          </a:xfrm>
          <a:prstGeom prst="rect">
            <a:avLst/>
          </a:prstGeom>
        </p:spPr>
        <p:txBody>
          <a:bodyPr wrap="none">
            <a:spAutoFit/>
          </a:bodyPr>
          <a:lstStyle/>
          <a:p>
            <a:pPr>
              <a:defRPr/>
            </a:pPr>
            <a:r>
              <a:rPr lang="en-US" sz="3600" dirty="0">
                <a:ln w="19050">
                  <a:solidFill>
                    <a:prstClr val="black">
                      <a:lumMod val="95000"/>
                      <a:lumOff val="5000"/>
                    </a:prstClr>
                  </a:solidFill>
                </a:ln>
                <a:solidFill>
                  <a:prstClr val="black">
                    <a:lumMod val="50000"/>
                    <a:lumOff val="50000"/>
                  </a:prstClr>
                </a:solidFill>
                <a:latin typeface="Times New Roman" panose="02020603050405020304" pitchFamily="18" charset="0"/>
                <a:cs typeface="Times New Roman" panose="02020603050405020304" pitchFamily="18" charset="0"/>
              </a:rPr>
              <a:t>Seismic Design Parameters </a:t>
            </a:r>
            <a:endParaRPr lang="en-US" sz="3600" dirty="0">
              <a:solidFill>
                <a:prstClr val="black"/>
              </a:solidFill>
              <a:cs typeface="Arial" charset="0"/>
            </a:endParaRPr>
          </a:p>
        </p:txBody>
      </p:sp>
      <p:sp>
        <p:nvSpPr>
          <p:cNvPr id="24580" name="TextBox 4"/>
          <p:cNvSpPr txBox="1">
            <a:spLocks noChangeArrowheads="1"/>
          </p:cNvSpPr>
          <p:nvPr/>
        </p:nvSpPr>
        <p:spPr bwMode="auto">
          <a:xfrm>
            <a:off x="436590" y="903444"/>
            <a:ext cx="3808807"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400" dirty="0">
                <a:solidFill>
                  <a:prstClr val="black"/>
                </a:solidFill>
                <a:latin typeface="Times New Roman" pitchFamily="18" charset="0"/>
                <a:cs typeface="Times New Roman" pitchFamily="18" charset="0"/>
              </a:rPr>
              <a:t>Site Coefficients, F</a:t>
            </a:r>
            <a:r>
              <a:rPr lang="en-US" altLang="en-US" sz="2400" baseline="-25000" dirty="0">
                <a:solidFill>
                  <a:prstClr val="black"/>
                </a:solidFill>
                <a:latin typeface="Times New Roman" pitchFamily="18" charset="0"/>
                <a:cs typeface="Times New Roman" pitchFamily="18" charset="0"/>
              </a:rPr>
              <a:t>a , </a:t>
            </a:r>
            <a:r>
              <a:rPr lang="en-US" altLang="en-US" sz="2400" dirty="0" err="1">
                <a:solidFill>
                  <a:prstClr val="black"/>
                </a:solidFill>
                <a:latin typeface="Times New Roman" pitchFamily="18" charset="0"/>
                <a:cs typeface="Times New Roman" pitchFamily="18" charset="0"/>
              </a:rPr>
              <a:t>F</a:t>
            </a:r>
            <a:r>
              <a:rPr lang="en-US" altLang="en-US" sz="2400" baseline="-25000" dirty="0" err="1">
                <a:solidFill>
                  <a:prstClr val="black"/>
                </a:solidFill>
                <a:latin typeface="Times New Roman" pitchFamily="18" charset="0"/>
                <a:cs typeface="Times New Roman" pitchFamily="18" charset="0"/>
              </a:rPr>
              <a:t>v</a:t>
            </a:r>
            <a:r>
              <a:rPr lang="en-US" altLang="en-US" sz="2400" baseline="-25000" dirty="0">
                <a:solidFill>
                  <a:prstClr val="black"/>
                </a:solidFill>
                <a:latin typeface="Times New Roman" pitchFamily="18" charset="0"/>
                <a:cs typeface="Times New Roman" pitchFamily="18" charset="0"/>
              </a:rPr>
              <a:t> </a:t>
            </a:r>
            <a:endParaRPr lang="en-US" altLang="en-US" sz="2400" dirty="0">
              <a:solidFill>
                <a:prstClr val="black"/>
              </a:solidFill>
              <a:latin typeface="Times New Roman" pitchFamily="18" charset="0"/>
              <a:cs typeface="Times New Roman" pitchFamily="18" charset="0"/>
            </a:endParaRPr>
          </a:p>
        </p:txBody>
      </p:sp>
      <p:sp>
        <p:nvSpPr>
          <p:cNvPr id="31" name="Oval 30"/>
          <p:cNvSpPr/>
          <p:nvPr/>
        </p:nvSpPr>
        <p:spPr>
          <a:xfrm>
            <a:off x="494115" y="955675"/>
            <a:ext cx="269081" cy="357188"/>
          </a:xfrm>
          <a:prstGeom prst="ellipse">
            <a:avLst/>
          </a:prstGeom>
          <a:solidFill>
            <a:srgbClr val="D60093"/>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8" name="Flowchart: Terminator 7"/>
          <p:cNvSpPr/>
          <p:nvPr/>
        </p:nvSpPr>
        <p:spPr>
          <a:xfrm>
            <a:off x="1428" y="1412700"/>
            <a:ext cx="5107781" cy="45720"/>
          </a:xfrm>
          <a:prstGeom prst="flowChartTerminator">
            <a:avLst/>
          </a:prstGeom>
          <a:gradFill>
            <a:gsLst>
              <a:gs pos="23000">
                <a:srgbClr val="EBE2E7"/>
              </a:gs>
              <a:gs pos="99000">
                <a:srgbClr val="FF9966"/>
              </a:gs>
              <a:gs pos="99000">
                <a:srgbClr val="FF9966"/>
              </a:gs>
              <a:gs pos="88000">
                <a:srgbClr val="D60093"/>
              </a:gs>
              <a:gs pos="69000">
                <a:srgbClr val="D60093"/>
              </a:gs>
              <a:gs pos="100000">
                <a:srgbClr val="D60093"/>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pic>
        <p:nvPicPr>
          <p:cNvPr id="8194" name="Picture 2" descr="fa"/>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107934" y="1981200"/>
            <a:ext cx="6556123" cy="182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195" name="Picture 3" descr="fv"/>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135639" y="4114800"/>
            <a:ext cx="6528414" cy="1866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4431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AutoShape 2" descr="نتيجة بحث الصور عن اطارات ورود"/>
          <p:cNvSpPr>
            <a:spLocks noChangeAspect="1" noChangeArrowheads="1"/>
          </p:cNvSpPr>
          <p:nvPr/>
        </p:nvSpPr>
        <p:spPr bwMode="auto">
          <a:xfrm>
            <a:off x="155575" y="-144461"/>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77828" name="AutoShape 4" descr="نتيجة بحث الصور عن اطارات ورود"/>
          <p:cNvSpPr>
            <a:spLocks noChangeAspect="1" noChangeArrowheads="1"/>
          </p:cNvSpPr>
          <p:nvPr/>
        </p:nvSpPr>
        <p:spPr bwMode="auto">
          <a:xfrm>
            <a:off x="155575" y="-144461"/>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7" name="Rectangle 6"/>
          <p:cNvSpPr/>
          <p:nvPr/>
        </p:nvSpPr>
        <p:spPr>
          <a:xfrm>
            <a:off x="1981200" y="2362200"/>
            <a:ext cx="5943600" cy="1815882"/>
          </a:xfrm>
          <a:prstGeom prst="rect">
            <a:avLst/>
          </a:prstGeom>
        </p:spPr>
        <p:txBody>
          <a:bodyPr wrap="square">
            <a:spAutoFit/>
          </a:bodyPr>
          <a:lstStyle/>
          <a:p>
            <a:pPr lvl="0" algn="ctr" eaLnBrk="0" fontAlgn="base" hangingPunct="0">
              <a:spcBef>
                <a:spcPct val="0"/>
              </a:spcBef>
              <a:spcAft>
                <a:spcPct val="0"/>
              </a:spcAft>
              <a:tabLst>
                <a:tab pos="3333750" algn="r"/>
              </a:tabLst>
            </a:pPr>
            <a:r>
              <a:rPr lang="en-US" sz="2800" b="1" dirty="0" smtClean="0">
                <a:solidFill>
                  <a:srgbClr val="000000"/>
                </a:solidFill>
                <a:latin typeface="Rockwell" pitchFamily="18" charset="0"/>
                <a:ea typeface="Calibri" pitchFamily="34" charset="0"/>
                <a:cs typeface="Times New Roman" pitchFamily="18" charset="0"/>
              </a:rPr>
              <a:t>Prepared By:</a:t>
            </a:r>
            <a:endParaRPr lang="en-US" sz="2800" dirty="0" smtClean="0">
              <a:latin typeface="Rockwell" pitchFamily="18" charset="0"/>
              <a:cs typeface="Arial" pitchFamily="34" charset="0"/>
            </a:endParaRPr>
          </a:p>
          <a:p>
            <a:pPr lvl="0" algn="ctr" eaLnBrk="0" fontAlgn="base" hangingPunct="0">
              <a:spcBef>
                <a:spcPct val="0"/>
              </a:spcBef>
              <a:spcAft>
                <a:spcPct val="0"/>
              </a:spcAft>
              <a:tabLst>
                <a:tab pos="3333750" algn="r"/>
              </a:tabLst>
            </a:pPr>
            <a:r>
              <a:rPr lang="en-US" sz="2800" b="1" dirty="0" smtClean="0">
                <a:solidFill>
                  <a:srgbClr val="000000"/>
                </a:solidFill>
                <a:latin typeface="Rockwell" pitchFamily="18" charset="0"/>
                <a:ea typeface="Calibri" pitchFamily="34" charset="0"/>
                <a:cs typeface="Times New Roman" pitchFamily="18" charset="0"/>
              </a:rPr>
              <a:t>Ali Darawshah </a:t>
            </a:r>
            <a:br>
              <a:rPr lang="en-US" sz="2800" b="1" dirty="0" smtClean="0">
                <a:solidFill>
                  <a:srgbClr val="000000"/>
                </a:solidFill>
                <a:latin typeface="Rockwell" pitchFamily="18" charset="0"/>
                <a:ea typeface="Calibri" pitchFamily="34" charset="0"/>
                <a:cs typeface="Times New Roman" pitchFamily="18" charset="0"/>
              </a:rPr>
            </a:br>
            <a:r>
              <a:rPr lang="en-US" sz="2800" b="1" dirty="0" smtClean="0">
                <a:solidFill>
                  <a:srgbClr val="000000"/>
                </a:solidFill>
                <a:latin typeface="Rockwell" pitchFamily="18" charset="0"/>
                <a:ea typeface="Calibri" pitchFamily="34" charset="0"/>
                <a:cs typeface="Times New Roman" pitchFamily="18" charset="0"/>
              </a:rPr>
              <a:t>Shahd Suleiman Samara </a:t>
            </a:r>
            <a:br>
              <a:rPr lang="en-US" sz="2800" b="1" dirty="0" smtClean="0">
                <a:solidFill>
                  <a:srgbClr val="000000"/>
                </a:solidFill>
                <a:latin typeface="Rockwell" pitchFamily="18" charset="0"/>
                <a:ea typeface="Calibri" pitchFamily="34" charset="0"/>
                <a:cs typeface="Times New Roman" pitchFamily="18" charset="0"/>
              </a:rPr>
            </a:br>
            <a:r>
              <a:rPr lang="en-US" sz="2800" b="1" dirty="0" smtClean="0">
                <a:solidFill>
                  <a:srgbClr val="000000"/>
                </a:solidFill>
                <a:latin typeface="Rockwell" pitchFamily="18" charset="0"/>
                <a:ea typeface="Calibri" pitchFamily="34" charset="0"/>
                <a:cs typeface="Times New Roman" pitchFamily="18" charset="0"/>
              </a:rPr>
              <a:t>Taimaa Waleed Abd AL - Razeq</a:t>
            </a:r>
            <a:endParaRPr lang="en-US" sz="2800" dirty="0" smtClean="0">
              <a:latin typeface="Rockwell" pitchFamily="18"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28600"/>
            <a:ext cx="7772400" cy="5693866"/>
          </a:xfrm>
          <a:prstGeom prst="rect">
            <a:avLst/>
          </a:prstGeom>
        </p:spPr>
        <p:txBody>
          <a:bodyPr wrap="square">
            <a:spAutoFit/>
          </a:bodyPr>
          <a:lstStyle/>
          <a:p>
            <a:pPr eaLnBrk="0" fontAlgn="base" hangingPunct="0">
              <a:spcBef>
                <a:spcPts val="575"/>
              </a:spcBef>
              <a:spcAft>
                <a:spcPts val="0"/>
              </a:spcAft>
            </a:pPr>
            <a:r>
              <a:rPr lang="en-CA" b="1" dirty="0">
                <a:solidFill>
                  <a:srgbClr val="000000"/>
                </a:solidFill>
                <a:latin typeface="Times New Roman"/>
                <a:ea typeface="Times New Roman"/>
              </a:rPr>
              <a:t>Response Accelerations </a:t>
            </a:r>
            <a:r>
              <a:rPr lang="en-US" b="1" dirty="0">
                <a:solidFill>
                  <a:srgbClr val="000000"/>
                </a:solidFill>
                <a:latin typeface="Times New Roman"/>
                <a:ea typeface="Times New Roman"/>
              </a:rPr>
              <a:t>S</a:t>
            </a:r>
            <a:r>
              <a:rPr lang="en-US" b="1" baseline="-25000" dirty="0">
                <a:solidFill>
                  <a:srgbClr val="000000"/>
                </a:solidFill>
                <a:latin typeface="Times New Roman"/>
                <a:ea typeface="Times New Roman"/>
              </a:rPr>
              <a:t>M1</a:t>
            </a:r>
            <a:r>
              <a:rPr lang="en-CA" b="1" dirty="0">
                <a:solidFill>
                  <a:srgbClr val="000000"/>
                </a:solidFill>
                <a:latin typeface="Times New Roman"/>
                <a:ea typeface="Times New Roman"/>
              </a:rPr>
              <a:t> &amp; </a:t>
            </a:r>
            <a:r>
              <a:rPr lang="en-US" b="1" dirty="0">
                <a:solidFill>
                  <a:srgbClr val="000000"/>
                </a:solidFill>
                <a:latin typeface="Times New Roman"/>
                <a:ea typeface="Times New Roman"/>
              </a:rPr>
              <a:t>S</a:t>
            </a:r>
            <a:r>
              <a:rPr lang="en-US" b="1" baseline="-25000" dirty="0">
                <a:solidFill>
                  <a:srgbClr val="000000"/>
                </a:solidFill>
                <a:latin typeface="Times New Roman"/>
                <a:ea typeface="Times New Roman"/>
              </a:rPr>
              <a:t>MS</a:t>
            </a:r>
            <a:r>
              <a:rPr lang="en-US" baseline="-25000" dirty="0">
                <a:solidFill>
                  <a:srgbClr val="000000"/>
                </a:solidFill>
                <a:latin typeface="Times New Roman"/>
                <a:ea typeface="Times New Roman"/>
              </a:rPr>
              <a:t> </a:t>
            </a:r>
            <a:endParaRPr lang="en-US" dirty="0">
              <a:latin typeface="Times New Roman"/>
              <a:ea typeface="Times New Roman"/>
            </a:endParaRPr>
          </a:p>
          <a:p>
            <a:pPr marL="342900" lvl="0" indent="-342900" eaLnBrk="0" fontAlgn="base" hangingPunct="0">
              <a:spcBef>
                <a:spcPts val="575"/>
              </a:spcBef>
              <a:spcAft>
                <a:spcPts val="0"/>
              </a:spcAft>
              <a:buFont typeface="Wingdings"/>
              <a:buChar char=""/>
            </a:pPr>
            <a:r>
              <a:rPr lang="en-US" dirty="0">
                <a:solidFill>
                  <a:srgbClr val="000000"/>
                </a:solidFill>
                <a:latin typeface="Times New Roman"/>
                <a:ea typeface="Times New Roman"/>
              </a:rPr>
              <a:t>S</a:t>
            </a:r>
            <a:r>
              <a:rPr lang="en-US" baseline="-25000" dirty="0">
                <a:solidFill>
                  <a:srgbClr val="000000"/>
                </a:solidFill>
                <a:latin typeface="Times New Roman"/>
                <a:ea typeface="Times New Roman"/>
              </a:rPr>
              <a:t>MS</a:t>
            </a:r>
            <a:r>
              <a:rPr lang="en-US" dirty="0">
                <a:solidFill>
                  <a:srgbClr val="000000"/>
                </a:solidFill>
                <a:latin typeface="Times New Roman"/>
                <a:ea typeface="Times New Roman"/>
              </a:rPr>
              <a:t> = </a:t>
            </a:r>
            <a:r>
              <a:rPr lang="en-US" dirty="0" err="1">
                <a:solidFill>
                  <a:srgbClr val="000000"/>
                </a:solidFill>
                <a:latin typeface="Times New Roman"/>
                <a:ea typeface="Times New Roman"/>
              </a:rPr>
              <a:t>F</a:t>
            </a:r>
            <a:r>
              <a:rPr lang="en-US" baseline="-25000" dirty="0" err="1">
                <a:solidFill>
                  <a:srgbClr val="000000"/>
                </a:solidFill>
                <a:latin typeface="Times New Roman"/>
                <a:ea typeface="Times New Roman"/>
              </a:rPr>
              <a:t>a</a:t>
            </a:r>
            <a:r>
              <a:rPr lang="en-US" dirty="0" err="1">
                <a:solidFill>
                  <a:srgbClr val="000000"/>
                </a:solidFill>
                <a:latin typeface="Times New Roman"/>
                <a:ea typeface="Times New Roman"/>
              </a:rPr>
              <a:t>·S</a:t>
            </a:r>
            <a:r>
              <a:rPr lang="en-US" baseline="-25000" dirty="0" err="1">
                <a:solidFill>
                  <a:srgbClr val="000000"/>
                </a:solidFill>
                <a:latin typeface="Times New Roman"/>
                <a:ea typeface="Times New Roman"/>
              </a:rPr>
              <a:t>S</a:t>
            </a:r>
            <a:r>
              <a:rPr lang="en-US" dirty="0">
                <a:solidFill>
                  <a:srgbClr val="000000"/>
                </a:solidFill>
                <a:latin typeface="Times New Roman"/>
                <a:ea typeface="Times New Roman"/>
              </a:rPr>
              <a:t> </a:t>
            </a:r>
            <a:endParaRPr lang="en-US" dirty="0">
              <a:latin typeface="Times New Roman"/>
              <a:ea typeface="Times New Roman"/>
            </a:endParaRPr>
          </a:p>
          <a:p>
            <a:pPr marL="342900" lvl="0" indent="-342900" eaLnBrk="0" fontAlgn="base" hangingPunct="0">
              <a:spcBef>
                <a:spcPts val="575"/>
              </a:spcBef>
              <a:spcAft>
                <a:spcPts val="0"/>
              </a:spcAft>
              <a:buFont typeface="Wingdings"/>
              <a:buChar char=""/>
            </a:pPr>
            <a:r>
              <a:rPr lang="en-US" dirty="0">
                <a:solidFill>
                  <a:srgbClr val="000000"/>
                </a:solidFill>
                <a:latin typeface="Times New Roman"/>
                <a:ea typeface="Times New Roman"/>
              </a:rPr>
              <a:t> S</a:t>
            </a:r>
            <a:r>
              <a:rPr lang="en-US" baseline="-25000" dirty="0">
                <a:solidFill>
                  <a:srgbClr val="000000"/>
                </a:solidFill>
                <a:latin typeface="Times New Roman"/>
                <a:ea typeface="Times New Roman"/>
              </a:rPr>
              <a:t>M1</a:t>
            </a:r>
            <a:r>
              <a:rPr lang="en-US" dirty="0">
                <a:solidFill>
                  <a:srgbClr val="000000"/>
                </a:solidFill>
                <a:latin typeface="Times New Roman"/>
                <a:ea typeface="Times New Roman"/>
              </a:rPr>
              <a:t> = F</a:t>
            </a:r>
            <a:r>
              <a:rPr lang="en-US" baseline="-25000" dirty="0">
                <a:solidFill>
                  <a:srgbClr val="000000"/>
                </a:solidFill>
                <a:latin typeface="Times New Roman"/>
                <a:ea typeface="Times New Roman"/>
              </a:rPr>
              <a:t>v</a:t>
            </a:r>
            <a:r>
              <a:rPr lang="en-US" dirty="0">
                <a:solidFill>
                  <a:srgbClr val="000000"/>
                </a:solidFill>
                <a:latin typeface="Times New Roman"/>
                <a:ea typeface="Times New Roman"/>
              </a:rPr>
              <a:t>·S</a:t>
            </a:r>
            <a:r>
              <a:rPr lang="en-US" baseline="-25000" dirty="0">
                <a:solidFill>
                  <a:srgbClr val="000000"/>
                </a:solidFill>
                <a:latin typeface="Times New Roman"/>
                <a:ea typeface="Times New Roman"/>
              </a:rPr>
              <a:t>1</a:t>
            </a:r>
            <a:r>
              <a:rPr lang="en-US" dirty="0">
                <a:solidFill>
                  <a:srgbClr val="000000"/>
                </a:solidFill>
                <a:latin typeface="Times New Roman"/>
                <a:ea typeface="Times New Roman"/>
              </a:rPr>
              <a:t> </a:t>
            </a:r>
            <a:endParaRPr lang="en-US" dirty="0">
              <a:latin typeface="Times New Roman"/>
              <a:ea typeface="Times New Roman"/>
            </a:endParaRPr>
          </a:p>
          <a:p>
            <a:pPr eaLnBrk="0" fontAlgn="base" hangingPunct="0">
              <a:spcBef>
                <a:spcPts val="575"/>
              </a:spcBef>
              <a:spcAft>
                <a:spcPts val="0"/>
              </a:spcAft>
            </a:pPr>
            <a:r>
              <a:rPr lang="en-US" dirty="0">
                <a:solidFill>
                  <a:srgbClr val="000000"/>
                </a:solidFill>
                <a:latin typeface="Times New Roman"/>
                <a:ea typeface="Times New Roman"/>
              </a:rPr>
              <a:t>S</a:t>
            </a:r>
            <a:r>
              <a:rPr lang="en-US" baseline="-25000" dirty="0">
                <a:solidFill>
                  <a:srgbClr val="000000"/>
                </a:solidFill>
                <a:latin typeface="Times New Roman"/>
                <a:ea typeface="Times New Roman"/>
              </a:rPr>
              <a:t>MS</a:t>
            </a:r>
            <a:r>
              <a:rPr lang="en-US" dirty="0">
                <a:solidFill>
                  <a:srgbClr val="000000"/>
                </a:solidFill>
                <a:latin typeface="Times New Roman"/>
                <a:ea typeface="Times New Roman"/>
              </a:rPr>
              <a:t> = 1×0.5 = 0.5 </a:t>
            </a:r>
            <a:endParaRPr lang="en-US" dirty="0">
              <a:latin typeface="Times New Roman"/>
              <a:ea typeface="Times New Roman"/>
            </a:endParaRPr>
          </a:p>
          <a:p>
            <a:pPr eaLnBrk="0" fontAlgn="base" hangingPunct="0">
              <a:spcBef>
                <a:spcPts val="575"/>
              </a:spcBef>
              <a:spcAft>
                <a:spcPts val="0"/>
              </a:spcAft>
            </a:pPr>
            <a:r>
              <a:rPr lang="en-US" dirty="0">
                <a:solidFill>
                  <a:srgbClr val="000000"/>
                </a:solidFill>
                <a:latin typeface="Times New Roman"/>
                <a:ea typeface="Times New Roman"/>
              </a:rPr>
              <a:t>S</a:t>
            </a:r>
            <a:r>
              <a:rPr lang="en-US" baseline="-25000" dirty="0">
                <a:solidFill>
                  <a:srgbClr val="000000"/>
                </a:solidFill>
                <a:latin typeface="Times New Roman"/>
                <a:ea typeface="Times New Roman"/>
              </a:rPr>
              <a:t>M1</a:t>
            </a:r>
            <a:r>
              <a:rPr lang="en-US" dirty="0">
                <a:solidFill>
                  <a:srgbClr val="000000"/>
                </a:solidFill>
                <a:latin typeface="Times New Roman"/>
                <a:ea typeface="Times New Roman"/>
              </a:rPr>
              <a:t> = 1×0.25 = 0.25 </a:t>
            </a:r>
            <a:endParaRPr lang="en-US" dirty="0">
              <a:latin typeface="Times New Roman"/>
              <a:ea typeface="Times New Roman"/>
            </a:endParaRPr>
          </a:p>
          <a:p>
            <a:pPr marL="342900" lvl="0" indent="-342900" eaLnBrk="0" fontAlgn="base" hangingPunct="0">
              <a:spcBef>
                <a:spcPts val="575"/>
              </a:spcBef>
              <a:spcAft>
                <a:spcPts val="0"/>
              </a:spcAft>
              <a:buClr>
                <a:srgbClr val="632423"/>
              </a:buClr>
              <a:buFont typeface="Wingdings"/>
              <a:buChar char=""/>
            </a:pPr>
            <a:r>
              <a:rPr lang="en-US" dirty="0">
                <a:solidFill>
                  <a:srgbClr val="000000"/>
                </a:solidFill>
                <a:latin typeface="Times New Roman"/>
                <a:ea typeface="Times New Roman"/>
              </a:rPr>
              <a:t>Based on 10% chance of exceedance in 50 years</a:t>
            </a:r>
            <a:endParaRPr lang="en-US" dirty="0">
              <a:latin typeface="Times New Roman"/>
              <a:ea typeface="Times New Roman"/>
            </a:endParaRPr>
          </a:p>
          <a:p>
            <a:pPr eaLnBrk="0" fontAlgn="base" hangingPunct="0">
              <a:spcBef>
                <a:spcPts val="575"/>
              </a:spcBef>
              <a:spcAft>
                <a:spcPts val="0"/>
              </a:spcAft>
            </a:pPr>
            <a:r>
              <a:rPr lang="en-US" dirty="0">
                <a:solidFill>
                  <a:srgbClr val="000000"/>
                </a:solidFill>
                <a:latin typeface="Times New Roman"/>
                <a:ea typeface="Times New Roman"/>
              </a:rPr>
              <a:t> </a:t>
            </a:r>
            <a:r>
              <a:rPr lang="en-US" dirty="0">
                <a:solidFill>
                  <a:srgbClr val="000000"/>
                </a:solidFill>
                <a:latin typeface="Cambria Math"/>
                <a:ea typeface="Times New Roman"/>
                <a:cs typeface="Cambria Math"/>
              </a:rPr>
              <a:t>𝑆𝐷𝑠</a:t>
            </a:r>
            <a:r>
              <a:rPr lang="en-US" dirty="0">
                <a:solidFill>
                  <a:srgbClr val="000000"/>
                </a:solidFill>
                <a:latin typeface="Times New Roman"/>
                <a:ea typeface="Times New Roman"/>
              </a:rPr>
              <a:t> = 2/3 </a:t>
            </a:r>
            <a:r>
              <a:rPr lang="en-US" dirty="0">
                <a:solidFill>
                  <a:srgbClr val="000000"/>
                </a:solidFill>
                <a:latin typeface="Cambria Math"/>
                <a:ea typeface="Times New Roman"/>
                <a:cs typeface="Cambria Math"/>
              </a:rPr>
              <a:t>𝑆𝑀𝑠</a:t>
            </a:r>
            <a:r>
              <a:rPr lang="en-US" dirty="0">
                <a:solidFill>
                  <a:srgbClr val="000000"/>
                </a:solidFill>
                <a:latin typeface="Times New Roman"/>
                <a:ea typeface="Times New Roman"/>
              </a:rPr>
              <a:t> </a:t>
            </a:r>
            <a:endParaRPr lang="en-US" dirty="0">
              <a:latin typeface="Times New Roman"/>
              <a:ea typeface="Times New Roman"/>
            </a:endParaRPr>
          </a:p>
          <a:p>
            <a:pPr eaLnBrk="0" fontAlgn="base" hangingPunct="0">
              <a:spcBef>
                <a:spcPts val="575"/>
              </a:spcBef>
              <a:spcAft>
                <a:spcPts val="0"/>
              </a:spcAft>
            </a:pPr>
            <a:r>
              <a:rPr lang="en-US" dirty="0">
                <a:solidFill>
                  <a:srgbClr val="000000"/>
                </a:solidFill>
                <a:latin typeface="Times New Roman"/>
                <a:ea typeface="Times New Roman"/>
              </a:rPr>
              <a:t> </a:t>
            </a:r>
            <a:r>
              <a:rPr lang="en-US" dirty="0">
                <a:solidFill>
                  <a:srgbClr val="000000"/>
                </a:solidFill>
                <a:latin typeface="Cambria Math"/>
                <a:ea typeface="Times New Roman"/>
                <a:cs typeface="Cambria Math"/>
              </a:rPr>
              <a:t>𝑆𝐷</a:t>
            </a:r>
            <a:r>
              <a:rPr lang="en-US" dirty="0">
                <a:solidFill>
                  <a:srgbClr val="000000"/>
                </a:solidFill>
                <a:latin typeface="Times New Roman"/>
                <a:ea typeface="Times New Roman"/>
              </a:rPr>
              <a:t>1 = 2/3 </a:t>
            </a:r>
            <a:r>
              <a:rPr lang="en-US" dirty="0">
                <a:solidFill>
                  <a:srgbClr val="000000"/>
                </a:solidFill>
                <a:latin typeface="Cambria Math"/>
                <a:ea typeface="Times New Roman"/>
                <a:cs typeface="Cambria Math"/>
              </a:rPr>
              <a:t>𝑆𝑀</a:t>
            </a:r>
            <a:r>
              <a:rPr lang="en-US" dirty="0">
                <a:solidFill>
                  <a:srgbClr val="000000"/>
                </a:solidFill>
                <a:latin typeface="Times New Roman"/>
                <a:ea typeface="Times New Roman"/>
              </a:rPr>
              <a:t>1    </a:t>
            </a:r>
            <a:endParaRPr lang="en-US" dirty="0">
              <a:latin typeface="Times New Roman"/>
              <a:ea typeface="Times New Roman"/>
            </a:endParaRPr>
          </a:p>
          <a:p>
            <a:pPr eaLnBrk="0" fontAlgn="base" hangingPunct="0">
              <a:spcBef>
                <a:spcPts val="575"/>
              </a:spcBef>
              <a:spcAft>
                <a:spcPts val="0"/>
              </a:spcAft>
            </a:pPr>
            <a:r>
              <a:rPr lang="en-US" dirty="0">
                <a:latin typeface="Times New Roman"/>
                <a:ea typeface="Times New Roman"/>
              </a:rPr>
              <a:t> </a:t>
            </a:r>
          </a:p>
          <a:p>
            <a:pPr marL="342900" lvl="0" indent="-342900" fontAlgn="base">
              <a:spcAft>
                <a:spcPts val="0"/>
              </a:spcAft>
              <a:buFont typeface="Wingdings"/>
              <a:buChar char=""/>
            </a:pPr>
            <a:r>
              <a:rPr lang="en-US" dirty="0">
                <a:solidFill>
                  <a:srgbClr val="000000"/>
                </a:solidFill>
                <a:latin typeface="Times New Roman"/>
                <a:ea typeface="Times New Roman"/>
              </a:rPr>
              <a:t>Five percent damped design spectral response acceleration at short period,  </a:t>
            </a:r>
            <a:endParaRPr lang="en-US" dirty="0">
              <a:latin typeface="Times New Roman"/>
              <a:ea typeface="Times New Roman"/>
            </a:endParaRPr>
          </a:p>
          <a:p>
            <a:pPr fontAlgn="base">
              <a:spcAft>
                <a:spcPts val="0"/>
              </a:spcAft>
            </a:pPr>
            <a:r>
              <a:rPr lang="en-US" dirty="0">
                <a:solidFill>
                  <a:srgbClr val="000000"/>
                </a:solidFill>
                <a:latin typeface="Cambria Math"/>
                <a:ea typeface="Times New Roman"/>
                <a:cs typeface="Cambria Math"/>
              </a:rPr>
              <a:t>𝑆𝐷𝑠</a:t>
            </a:r>
            <a:r>
              <a:rPr lang="en-US" dirty="0">
                <a:solidFill>
                  <a:srgbClr val="000000"/>
                </a:solidFill>
                <a:latin typeface="Times New Roman"/>
                <a:ea typeface="Times New Roman"/>
              </a:rPr>
              <a:t> = 2/3 </a:t>
            </a:r>
            <a:r>
              <a:rPr lang="en-US" dirty="0">
                <a:solidFill>
                  <a:srgbClr val="000000"/>
                </a:solidFill>
                <a:latin typeface="Cambria Math"/>
                <a:ea typeface="Times New Roman"/>
                <a:cs typeface="Cambria Math"/>
              </a:rPr>
              <a:t>𝑆𝑀𝑠</a:t>
            </a:r>
            <a:r>
              <a:rPr lang="en-US" dirty="0">
                <a:solidFill>
                  <a:srgbClr val="000000"/>
                </a:solidFill>
                <a:latin typeface="Times New Roman"/>
                <a:ea typeface="Times New Roman"/>
              </a:rPr>
              <a:t>    IBC 2012 (16-39) </a:t>
            </a:r>
            <a:endParaRPr lang="en-US" dirty="0">
              <a:latin typeface="Times New Roman"/>
              <a:ea typeface="Times New Roman"/>
            </a:endParaRPr>
          </a:p>
          <a:p>
            <a:pPr fontAlgn="base">
              <a:spcAft>
                <a:spcPts val="0"/>
              </a:spcAft>
            </a:pPr>
            <a:r>
              <a:rPr lang="en-US" dirty="0">
                <a:solidFill>
                  <a:srgbClr val="000000"/>
                </a:solidFill>
                <a:latin typeface="Times New Roman"/>
                <a:ea typeface="Times New Roman"/>
              </a:rPr>
              <a:t> </a:t>
            </a:r>
            <a:endParaRPr lang="en-US" dirty="0">
              <a:latin typeface="Times New Roman"/>
              <a:ea typeface="Times New Roman"/>
            </a:endParaRPr>
          </a:p>
          <a:p>
            <a:pPr fontAlgn="base">
              <a:spcAft>
                <a:spcPts val="0"/>
              </a:spcAft>
            </a:pPr>
            <a:r>
              <a:rPr lang="en-US" dirty="0">
                <a:solidFill>
                  <a:srgbClr val="000000"/>
                </a:solidFill>
                <a:latin typeface="Cambria Math"/>
                <a:ea typeface="Times New Roman"/>
                <a:cs typeface="Cambria Math"/>
              </a:rPr>
              <a:t>𝑆𝐷𝑠</a:t>
            </a:r>
            <a:r>
              <a:rPr lang="en-US" dirty="0">
                <a:solidFill>
                  <a:srgbClr val="000000"/>
                </a:solidFill>
                <a:latin typeface="Times New Roman"/>
                <a:ea typeface="Times New Roman"/>
              </a:rPr>
              <a:t> =2/3</a:t>
            </a:r>
            <a:r>
              <a:rPr lang="en-US" dirty="0">
                <a:solidFill>
                  <a:srgbClr val="000000"/>
                </a:solidFill>
                <a:latin typeface="Cambria Math"/>
                <a:ea typeface="Times New Roman"/>
                <a:cs typeface="Cambria Math"/>
              </a:rPr>
              <a:t>∗</a:t>
            </a:r>
            <a:r>
              <a:rPr lang="en-US" dirty="0">
                <a:solidFill>
                  <a:srgbClr val="000000"/>
                </a:solidFill>
                <a:latin typeface="Times New Roman"/>
                <a:ea typeface="Times New Roman"/>
              </a:rPr>
              <a:t> (0.5) = 0.333 </a:t>
            </a:r>
            <a:br>
              <a:rPr lang="en-US" dirty="0">
                <a:solidFill>
                  <a:srgbClr val="000000"/>
                </a:solidFill>
                <a:latin typeface="Times New Roman"/>
                <a:ea typeface="Times New Roman"/>
              </a:rPr>
            </a:br>
            <a:r>
              <a:rPr lang="en-US" dirty="0">
                <a:solidFill>
                  <a:srgbClr val="000000"/>
                </a:solidFill>
                <a:latin typeface="Times New Roman"/>
                <a:ea typeface="Times New Roman"/>
              </a:rPr>
              <a:t> </a:t>
            </a:r>
            <a:endParaRPr lang="en-US" dirty="0">
              <a:latin typeface="Times New Roman"/>
              <a:ea typeface="Times New Roman"/>
            </a:endParaRPr>
          </a:p>
          <a:p>
            <a:pPr marL="342900" lvl="0" indent="-342900" fontAlgn="base">
              <a:spcAft>
                <a:spcPts val="0"/>
              </a:spcAft>
              <a:buFont typeface="Wingdings"/>
              <a:buChar char=""/>
            </a:pPr>
            <a:r>
              <a:rPr lang="en-US" dirty="0">
                <a:solidFill>
                  <a:srgbClr val="000000"/>
                </a:solidFill>
                <a:latin typeface="Times New Roman"/>
                <a:ea typeface="Times New Roman"/>
              </a:rPr>
              <a:t>Five percent damped design spectral response acceleration at a 1- second period, </a:t>
            </a:r>
            <a:endParaRPr lang="en-US" dirty="0">
              <a:latin typeface="Times New Roman"/>
              <a:ea typeface="Times New Roman"/>
            </a:endParaRPr>
          </a:p>
          <a:p>
            <a:pPr fontAlgn="base">
              <a:spcAft>
                <a:spcPts val="0"/>
              </a:spcAft>
            </a:pPr>
            <a:r>
              <a:rPr lang="en-US" dirty="0">
                <a:solidFill>
                  <a:srgbClr val="000000"/>
                </a:solidFill>
                <a:latin typeface="Cambria Math"/>
                <a:ea typeface="Times New Roman"/>
                <a:cs typeface="Cambria Math"/>
              </a:rPr>
              <a:t>𝑆𝐷</a:t>
            </a:r>
            <a:r>
              <a:rPr lang="en-US" dirty="0">
                <a:solidFill>
                  <a:srgbClr val="000000"/>
                </a:solidFill>
                <a:latin typeface="Times New Roman"/>
                <a:ea typeface="Times New Roman"/>
              </a:rPr>
              <a:t>1 = 2/3 </a:t>
            </a:r>
            <a:r>
              <a:rPr lang="en-US" dirty="0">
                <a:solidFill>
                  <a:srgbClr val="000000"/>
                </a:solidFill>
                <a:latin typeface="Cambria Math"/>
                <a:ea typeface="Times New Roman"/>
                <a:cs typeface="Cambria Math"/>
              </a:rPr>
              <a:t>𝑆𝑀</a:t>
            </a:r>
            <a:r>
              <a:rPr lang="en-US" dirty="0">
                <a:solidFill>
                  <a:srgbClr val="000000"/>
                </a:solidFill>
                <a:latin typeface="Times New Roman"/>
                <a:ea typeface="Times New Roman"/>
              </a:rPr>
              <a:t>1  IBC 2012(16-40) </a:t>
            </a:r>
            <a:endParaRPr lang="en-US" dirty="0">
              <a:latin typeface="Times New Roman"/>
              <a:ea typeface="Times New Roman"/>
            </a:endParaRPr>
          </a:p>
          <a:p>
            <a:r>
              <a:rPr lang="en-US" dirty="0">
                <a:solidFill>
                  <a:srgbClr val="000000"/>
                </a:solidFill>
                <a:latin typeface="Times New Roman"/>
                <a:ea typeface="Times New Roman"/>
              </a:rPr>
              <a:t> </a:t>
            </a:r>
            <a:r>
              <a:rPr lang="en-US" dirty="0">
                <a:solidFill>
                  <a:srgbClr val="000000"/>
                </a:solidFill>
                <a:latin typeface="Cambria Math"/>
                <a:ea typeface="Times New Roman"/>
                <a:cs typeface="Cambria Math"/>
              </a:rPr>
              <a:t>𝑆𝐷</a:t>
            </a:r>
            <a:r>
              <a:rPr lang="en-US" dirty="0">
                <a:solidFill>
                  <a:srgbClr val="000000"/>
                </a:solidFill>
                <a:latin typeface="Times New Roman"/>
                <a:ea typeface="Times New Roman"/>
              </a:rPr>
              <a:t>1 = 2/3</a:t>
            </a:r>
            <a:r>
              <a:rPr lang="en-US" dirty="0">
                <a:solidFill>
                  <a:srgbClr val="000000"/>
                </a:solidFill>
                <a:latin typeface="Cambria Math"/>
                <a:ea typeface="Times New Roman"/>
                <a:cs typeface="Cambria Math"/>
              </a:rPr>
              <a:t>∗</a:t>
            </a:r>
            <a:r>
              <a:rPr lang="en-US" dirty="0">
                <a:solidFill>
                  <a:srgbClr val="000000"/>
                </a:solidFill>
                <a:latin typeface="Times New Roman"/>
                <a:ea typeface="Times New Roman"/>
              </a:rPr>
              <a:t> (0.25) = 0.167 </a:t>
            </a:r>
            <a:endParaRPr lang="en-US" dirty="0"/>
          </a:p>
        </p:txBody>
      </p:sp>
      <p:sp>
        <p:nvSpPr>
          <p:cNvPr id="3" name="Oval 2"/>
          <p:cNvSpPr/>
          <p:nvPr/>
        </p:nvSpPr>
        <p:spPr>
          <a:xfrm rot="16944988">
            <a:off x="6351825" y="171945"/>
            <a:ext cx="2474119" cy="2640013"/>
          </a:xfrm>
          <a:prstGeom prst="ellipse">
            <a:avLst/>
          </a:prstGeom>
          <a:solidFill>
            <a:srgbClr val="FF9999"/>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4" name="Rectangle 3"/>
          <p:cNvSpPr/>
          <p:nvPr/>
        </p:nvSpPr>
        <p:spPr>
          <a:xfrm>
            <a:off x="6522084" y="1076456"/>
            <a:ext cx="2133599" cy="830997"/>
          </a:xfrm>
          <a:prstGeom prst="rect">
            <a:avLst/>
          </a:prstGeom>
        </p:spPr>
        <p:txBody>
          <a:bodyPr wrap="square">
            <a:spAutoFit/>
          </a:bodyPr>
          <a:lstStyle/>
          <a:p>
            <a:pPr>
              <a:defRPr/>
            </a:pPr>
            <a:r>
              <a:rPr lang="en-US" sz="2400" dirty="0">
                <a:ln w="19050">
                  <a:solidFill>
                    <a:prstClr val="black">
                      <a:lumMod val="95000"/>
                      <a:lumOff val="5000"/>
                    </a:prstClr>
                  </a:solidFill>
                </a:ln>
                <a:solidFill>
                  <a:prstClr val="black">
                    <a:lumMod val="50000"/>
                    <a:lumOff val="50000"/>
                  </a:prstClr>
                </a:solidFill>
                <a:latin typeface="Times New Roman" panose="02020603050405020304" pitchFamily="18" charset="0"/>
                <a:cs typeface="Times New Roman" panose="02020603050405020304" pitchFamily="18" charset="0"/>
              </a:rPr>
              <a:t>Seismic Design Parameters </a:t>
            </a:r>
            <a:endParaRPr lang="en-US" sz="2400" dirty="0">
              <a:solidFill>
                <a:prstClr val="black"/>
              </a:solidFill>
              <a:cs typeface="Arial" charset="0"/>
            </a:endParaRPr>
          </a:p>
        </p:txBody>
      </p:sp>
    </p:spTree>
    <p:extLst>
      <p:ext uri="{BB962C8B-B14F-4D97-AF65-F5344CB8AC3E}">
        <p14:creationId xmlns:p14="http://schemas.microsoft.com/office/powerpoint/2010/main" xmlns="" val="25069981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urved Connector 1"/>
          <p:cNvCxnSpPr/>
          <p:nvPr/>
        </p:nvCxnSpPr>
        <p:spPr>
          <a:xfrm>
            <a:off x="0" y="74613"/>
            <a:ext cx="9144000" cy="1079500"/>
          </a:xfrm>
          <a:prstGeom prst="curvedConnector3">
            <a:avLst>
              <a:gd name="adj1" fmla="val 34655"/>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3" name="Rectangle 2"/>
          <p:cNvSpPr/>
          <p:nvPr/>
        </p:nvSpPr>
        <p:spPr>
          <a:xfrm>
            <a:off x="3581404" y="75349"/>
            <a:ext cx="5352747" cy="646331"/>
          </a:xfrm>
          <a:prstGeom prst="rect">
            <a:avLst/>
          </a:prstGeom>
        </p:spPr>
        <p:txBody>
          <a:bodyPr wrap="none">
            <a:spAutoFit/>
          </a:bodyPr>
          <a:lstStyle/>
          <a:p>
            <a:pPr>
              <a:defRPr/>
            </a:pPr>
            <a:r>
              <a:rPr lang="en-US" sz="3600" dirty="0">
                <a:ln w="19050">
                  <a:solidFill>
                    <a:prstClr val="black">
                      <a:lumMod val="95000"/>
                      <a:lumOff val="5000"/>
                    </a:prstClr>
                  </a:solidFill>
                </a:ln>
                <a:solidFill>
                  <a:prstClr val="black">
                    <a:lumMod val="50000"/>
                    <a:lumOff val="50000"/>
                  </a:prstClr>
                </a:solidFill>
                <a:latin typeface="Times New Roman" panose="02020603050405020304" pitchFamily="18" charset="0"/>
                <a:cs typeface="Times New Roman" panose="02020603050405020304" pitchFamily="18" charset="0"/>
              </a:rPr>
              <a:t>Seismic Design Parameters </a:t>
            </a:r>
            <a:endParaRPr lang="en-US" sz="3600" dirty="0">
              <a:solidFill>
                <a:prstClr val="black"/>
              </a:solidFill>
              <a:cs typeface="Arial" charset="0"/>
            </a:endParaRPr>
          </a:p>
        </p:txBody>
      </p:sp>
      <p:sp>
        <p:nvSpPr>
          <p:cNvPr id="25604" name="TextBox 4"/>
          <p:cNvSpPr txBox="1">
            <a:spLocks noChangeArrowheads="1"/>
          </p:cNvSpPr>
          <p:nvPr/>
        </p:nvSpPr>
        <p:spPr bwMode="auto">
          <a:xfrm>
            <a:off x="152400" y="1184581"/>
            <a:ext cx="760690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400" dirty="0">
                <a:solidFill>
                  <a:prstClr val="black"/>
                </a:solidFill>
                <a:cs typeface="Arial" charset="0"/>
              </a:rPr>
              <a:t>Spectral response acceleration parameters. S</a:t>
            </a:r>
            <a:r>
              <a:rPr lang="en-US" altLang="en-US" sz="2400" baseline="-25000" dirty="0">
                <a:solidFill>
                  <a:prstClr val="black"/>
                </a:solidFill>
                <a:cs typeface="Arial" charset="0"/>
              </a:rPr>
              <a:t>DS</a:t>
            </a:r>
            <a:r>
              <a:rPr lang="en-US" altLang="en-US" sz="2400" dirty="0">
                <a:solidFill>
                  <a:prstClr val="black"/>
                </a:solidFill>
                <a:cs typeface="Arial" charset="0"/>
              </a:rPr>
              <a:t> , S</a:t>
            </a:r>
            <a:r>
              <a:rPr lang="en-US" altLang="en-US" sz="2400" baseline="-25000" dirty="0">
                <a:solidFill>
                  <a:prstClr val="black"/>
                </a:solidFill>
                <a:cs typeface="Arial" charset="0"/>
              </a:rPr>
              <a:t>D1</a:t>
            </a:r>
            <a:endParaRPr lang="en-US" altLang="en-US" sz="2400" dirty="0">
              <a:solidFill>
                <a:prstClr val="black"/>
              </a:solidFill>
              <a:latin typeface="Times New Roman" pitchFamily="18" charset="0"/>
              <a:cs typeface="Times New Roman" pitchFamily="18" charset="0"/>
            </a:endParaRPr>
          </a:p>
        </p:txBody>
      </p:sp>
      <p:sp>
        <p:nvSpPr>
          <p:cNvPr id="31" name="Oval 30"/>
          <p:cNvSpPr/>
          <p:nvPr/>
        </p:nvSpPr>
        <p:spPr>
          <a:xfrm>
            <a:off x="429822" y="1289050"/>
            <a:ext cx="269081" cy="357188"/>
          </a:xfrm>
          <a:prstGeom prst="ellipse">
            <a:avLst/>
          </a:prstGeom>
          <a:solidFill>
            <a:srgbClr val="D60093"/>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8" name="Flowchart: Terminator 7"/>
          <p:cNvSpPr/>
          <p:nvPr/>
        </p:nvSpPr>
        <p:spPr>
          <a:xfrm>
            <a:off x="5" y="1751131"/>
            <a:ext cx="6642265" cy="45719"/>
          </a:xfrm>
          <a:prstGeom prst="flowChartTerminator">
            <a:avLst/>
          </a:prstGeom>
          <a:gradFill>
            <a:gsLst>
              <a:gs pos="23000">
                <a:srgbClr val="EBE2E7"/>
              </a:gs>
              <a:gs pos="99000">
                <a:srgbClr val="FF9966"/>
              </a:gs>
              <a:gs pos="99000">
                <a:srgbClr val="FF9966"/>
              </a:gs>
              <a:gs pos="88000">
                <a:srgbClr val="D60093"/>
              </a:gs>
              <a:gs pos="69000">
                <a:srgbClr val="D60093"/>
              </a:gs>
              <a:gs pos="100000">
                <a:srgbClr val="D60093"/>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graphicFrame>
        <p:nvGraphicFramePr>
          <p:cNvPr id="4" name="Diagram 3"/>
          <p:cNvGraphicFramePr/>
          <p:nvPr>
            <p:extLst>
              <p:ext uri="{D42A27DB-BD31-4B8C-83A1-F6EECF244321}">
                <p14:modId xmlns:p14="http://schemas.microsoft.com/office/powerpoint/2010/main" xmlns="" val="2936751839"/>
              </p:ext>
            </p:extLst>
          </p:nvPr>
        </p:nvGraphicFramePr>
        <p:xfrm>
          <a:off x="394576" y="4248161"/>
          <a:ext cx="8749424" cy="2143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Diagram 9"/>
          <p:cNvGraphicFramePr/>
          <p:nvPr>
            <p:extLst>
              <p:ext uri="{D42A27DB-BD31-4B8C-83A1-F6EECF244321}">
                <p14:modId xmlns:p14="http://schemas.microsoft.com/office/powerpoint/2010/main" xmlns="" val="210435306"/>
              </p:ext>
            </p:extLst>
          </p:nvPr>
        </p:nvGraphicFramePr>
        <p:xfrm>
          <a:off x="387433" y="2152661"/>
          <a:ext cx="8749424" cy="21431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5611" name="Rectangle 5"/>
          <p:cNvSpPr>
            <a:spLocks noChangeArrowheads="1"/>
          </p:cNvSpPr>
          <p:nvPr/>
        </p:nvSpPr>
        <p:spPr bwMode="auto">
          <a:xfrm>
            <a:off x="889405" y="5121275"/>
            <a:ext cx="100540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000">
                <a:solidFill>
                  <a:prstClr val="black"/>
                </a:solidFill>
                <a:latin typeface="Times New Roman" pitchFamily="18" charset="0"/>
                <a:cs typeface="Times New Roman" pitchFamily="18" charset="0"/>
              </a:rPr>
              <a:t>S</a:t>
            </a:r>
            <a:r>
              <a:rPr lang="en-US" altLang="en-US" sz="2000" baseline="-25000">
                <a:solidFill>
                  <a:prstClr val="black"/>
                </a:solidFill>
                <a:latin typeface="Times New Roman" pitchFamily="18" charset="0"/>
                <a:cs typeface="Times New Roman" pitchFamily="18" charset="0"/>
              </a:rPr>
              <a:t>1</a:t>
            </a:r>
            <a:r>
              <a:rPr lang="en-US" altLang="en-US" sz="2000">
                <a:solidFill>
                  <a:prstClr val="black"/>
                </a:solidFill>
                <a:latin typeface="Times New Roman" pitchFamily="18" charset="0"/>
                <a:cs typeface="Times New Roman" pitchFamily="18" charset="0"/>
              </a:rPr>
              <a:t>=0.25</a:t>
            </a:r>
            <a:endParaRPr lang="en-US" altLang="en-US" sz="2000">
              <a:solidFill>
                <a:prstClr val="black"/>
              </a:solidFill>
              <a:cs typeface="Arial" charset="0"/>
            </a:endParaRPr>
          </a:p>
        </p:txBody>
      </p:sp>
      <p:sp>
        <p:nvSpPr>
          <p:cNvPr id="5" name="TextBox 4"/>
          <p:cNvSpPr txBox="1"/>
          <p:nvPr/>
        </p:nvSpPr>
        <p:spPr>
          <a:xfrm>
            <a:off x="917303" y="3048000"/>
            <a:ext cx="835299" cy="369332"/>
          </a:xfrm>
          <a:prstGeom prst="rect">
            <a:avLst/>
          </a:prstGeom>
          <a:noFill/>
          <a:ln>
            <a:solidFill>
              <a:schemeClr val="accent1"/>
            </a:solidFill>
          </a:ln>
        </p:spPr>
        <p:txBody>
          <a:bodyPr wrap="square" rtlCol="0" anchor="ctr" anchorCtr="1">
            <a:spAutoFit/>
          </a:bodyPr>
          <a:lstStyle/>
          <a:p>
            <a:pPr lvl="0"/>
            <a:r>
              <a:rPr lang="en-US" dirty="0" smtClean="0">
                <a:latin typeface="Times New Roman" panose="02020603050405020304" pitchFamily="18" charset="0"/>
                <a:cs typeface="Times New Roman" panose="02020603050405020304" pitchFamily="18" charset="0"/>
              </a:rPr>
              <a:t>S</a:t>
            </a:r>
            <a:r>
              <a:rPr lang="en-US" baseline="-25000"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=0.5</a:t>
            </a:r>
            <a:endParaRPr lang="en-US" dirty="0"/>
          </a:p>
        </p:txBody>
      </p:sp>
    </p:spTree>
    <p:extLst>
      <p:ext uri="{BB962C8B-B14F-4D97-AF65-F5344CB8AC3E}">
        <p14:creationId xmlns:p14="http://schemas.microsoft.com/office/powerpoint/2010/main" xmlns="" val="3133240236"/>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urved Connector 1"/>
          <p:cNvCxnSpPr/>
          <p:nvPr/>
        </p:nvCxnSpPr>
        <p:spPr>
          <a:xfrm>
            <a:off x="0" y="74613"/>
            <a:ext cx="9144000" cy="1079500"/>
          </a:xfrm>
          <a:prstGeom prst="curvedConnector3">
            <a:avLst>
              <a:gd name="adj1" fmla="val 34655"/>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3" name="Rectangle 2"/>
          <p:cNvSpPr/>
          <p:nvPr/>
        </p:nvSpPr>
        <p:spPr>
          <a:xfrm>
            <a:off x="4231542" y="75349"/>
            <a:ext cx="5352747" cy="646331"/>
          </a:xfrm>
          <a:prstGeom prst="rect">
            <a:avLst/>
          </a:prstGeom>
        </p:spPr>
        <p:txBody>
          <a:bodyPr wrap="none">
            <a:spAutoFit/>
          </a:bodyPr>
          <a:lstStyle/>
          <a:p>
            <a:pPr>
              <a:defRPr/>
            </a:pPr>
            <a:r>
              <a:rPr lang="en-US" sz="3600" dirty="0">
                <a:ln w="19050">
                  <a:solidFill>
                    <a:prstClr val="black">
                      <a:lumMod val="95000"/>
                      <a:lumOff val="5000"/>
                    </a:prstClr>
                  </a:solidFill>
                </a:ln>
                <a:solidFill>
                  <a:prstClr val="black">
                    <a:lumMod val="50000"/>
                    <a:lumOff val="50000"/>
                  </a:prstClr>
                </a:solidFill>
                <a:latin typeface="Times New Roman" panose="02020603050405020304" pitchFamily="18" charset="0"/>
                <a:cs typeface="Times New Roman" panose="02020603050405020304" pitchFamily="18" charset="0"/>
              </a:rPr>
              <a:t>Seismic Design Parameters </a:t>
            </a:r>
            <a:endParaRPr lang="en-US" sz="3600" dirty="0">
              <a:solidFill>
                <a:prstClr val="black"/>
              </a:solidFill>
              <a:cs typeface="Arial" charset="0"/>
            </a:endParaRPr>
          </a:p>
        </p:txBody>
      </p:sp>
      <p:sp>
        <p:nvSpPr>
          <p:cNvPr id="26628" name="TextBox 4"/>
          <p:cNvSpPr txBox="1">
            <a:spLocks noChangeArrowheads="1"/>
          </p:cNvSpPr>
          <p:nvPr/>
        </p:nvSpPr>
        <p:spPr bwMode="auto">
          <a:xfrm>
            <a:off x="226549" y="1215594"/>
            <a:ext cx="4908947"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400" dirty="0">
                <a:solidFill>
                  <a:prstClr val="black"/>
                </a:solidFill>
                <a:latin typeface="Times New Roman" pitchFamily="18" charset="0"/>
                <a:cs typeface="Times New Roman" pitchFamily="18" charset="0"/>
              </a:rPr>
              <a:t>Seismic Design Category </a:t>
            </a:r>
            <a:r>
              <a:rPr lang="en-US" altLang="en-US" sz="2400" dirty="0" smtClean="0">
                <a:solidFill>
                  <a:prstClr val="black"/>
                </a:solidFill>
                <a:latin typeface="Times New Roman" pitchFamily="18" charset="0"/>
                <a:cs typeface="Times New Roman" pitchFamily="18" charset="0"/>
              </a:rPr>
              <a:t>(C) </a:t>
            </a:r>
            <a:endParaRPr lang="en-US" altLang="en-US" sz="2400" dirty="0">
              <a:solidFill>
                <a:prstClr val="black"/>
              </a:solidFill>
              <a:latin typeface="Times New Roman" pitchFamily="18" charset="0"/>
              <a:cs typeface="Times New Roman" pitchFamily="18" charset="0"/>
            </a:endParaRPr>
          </a:p>
        </p:txBody>
      </p:sp>
      <p:sp>
        <p:nvSpPr>
          <p:cNvPr id="31" name="Oval 30"/>
          <p:cNvSpPr/>
          <p:nvPr/>
        </p:nvSpPr>
        <p:spPr>
          <a:xfrm>
            <a:off x="429822" y="1289050"/>
            <a:ext cx="269081" cy="357188"/>
          </a:xfrm>
          <a:prstGeom prst="ellipse">
            <a:avLst/>
          </a:prstGeom>
          <a:solidFill>
            <a:srgbClr val="00B0F0"/>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1" name="Flowchart: Terminator 10"/>
          <p:cNvSpPr/>
          <p:nvPr/>
        </p:nvSpPr>
        <p:spPr>
          <a:xfrm>
            <a:off x="6" y="1709872"/>
            <a:ext cx="5107781" cy="45720"/>
          </a:xfrm>
          <a:prstGeom prst="flowChartTerminator">
            <a:avLst/>
          </a:prstGeom>
          <a:gradFill>
            <a:gsLst>
              <a:gs pos="16000">
                <a:srgbClr val="EBE2E7"/>
              </a:gs>
              <a:gs pos="99000">
                <a:srgbClr val="FF9966"/>
              </a:gs>
              <a:gs pos="89608">
                <a:srgbClr val="00B0F0"/>
              </a:gs>
              <a:gs pos="100000">
                <a:srgbClr val="00B0F0"/>
              </a:gs>
              <a:gs pos="83000">
                <a:srgbClr val="00B0F0"/>
              </a:gs>
              <a:gs pos="100000">
                <a:srgbClr val="00B0F0"/>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26634" name="Rectangle 8"/>
          <p:cNvSpPr>
            <a:spLocks noChangeArrowheads="1"/>
          </p:cNvSpPr>
          <p:nvPr/>
        </p:nvSpPr>
        <p:spPr bwMode="auto">
          <a:xfrm>
            <a:off x="64294" y="1993900"/>
            <a:ext cx="4572000" cy="17543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lnSpc>
                <a:spcPct val="150000"/>
              </a:lnSpc>
              <a:spcBef>
                <a:spcPct val="0"/>
              </a:spcBef>
              <a:spcAft>
                <a:spcPct val="0"/>
              </a:spcAft>
            </a:pPr>
            <a:r>
              <a:rPr lang="en-US" altLang="en-US" dirty="0">
                <a:solidFill>
                  <a:prstClr val="black"/>
                </a:solidFill>
                <a:latin typeface="Times New Roman" pitchFamily="18" charset="0"/>
                <a:cs typeface="Times New Roman" pitchFamily="18" charset="0"/>
              </a:rPr>
              <a:t>Seismic design category is determined based on:</a:t>
            </a:r>
          </a:p>
          <a:p>
            <a:pPr fontAlgn="base">
              <a:lnSpc>
                <a:spcPct val="150000"/>
              </a:lnSpc>
              <a:spcBef>
                <a:spcPct val="0"/>
              </a:spcBef>
              <a:spcAft>
                <a:spcPct val="0"/>
              </a:spcAft>
            </a:pPr>
            <a:r>
              <a:rPr lang="en-US" altLang="en-US" dirty="0">
                <a:solidFill>
                  <a:prstClr val="black"/>
                </a:solidFill>
                <a:latin typeface="Times New Roman" pitchFamily="18" charset="0"/>
                <a:cs typeface="Times New Roman" pitchFamily="18" charset="0"/>
              </a:rPr>
              <a:t>- Risk category</a:t>
            </a:r>
          </a:p>
          <a:p>
            <a:pPr fontAlgn="base">
              <a:lnSpc>
                <a:spcPct val="150000"/>
              </a:lnSpc>
              <a:spcBef>
                <a:spcPct val="0"/>
              </a:spcBef>
              <a:spcAft>
                <a:spcPct val="0"/>
              </a:spcAft>
            </a:pPr>
            <a:r>
              <a:rPr lang="en-US" altLang="en-US" dirty="0">
                <a:solidFill>
                  <a:prstClr val="black"/>
                </a:solidFill>
                <a:latin typeface="Times New Roman" pitchFamily="18" charset="0"/>
                <a:cs typeface="Times New Roman" pitchFamily="18" charset="0"/>
              </a:rPr>
              <a:t>- Values of S</a:t>
            </a:r>
            <a:r>
              <a:rPr lang="en-US" altLang="en-US" baseline="-25000" dirty="0">
                <a:solidFill>
                  <a:prstClr val="black"/>
                </a:solidFill>
                <a:latin typeface="Times New Roman" pitchFamily="18" charset="0"/>
                <a:cs typeface="Times New Roman" pitchFamily="18" charset="0"/>
              </a:rPr>
              <a:t>DS</a:t>
            </a:r>
            <a:r>
              <a:rPr lang="en-US" altLang="en-US" dirty="0">
                <a:solidFill>
                  <a:prstClr val="black"/>
                </a:solidFill>
                <a:latin typeface="Times New Roman" pitchFamily="18" charset="0"/>
                <a:cs typeface="Times New Roman" pitchFamily="18" charset="0"/>
              </a:rPr>
              <a:t> and S</a:t>
            </a:r>
            <a:r>
              <a:rPr lang="en-US" altLang="en-US" baseline="-25000" dirty="0">
                <a:solidFill>
                  <a:prstClr val="black"/>
                </a:solidFill>
                <a:latin typeface="Times New Roman" pitchFamily="18" charset="0"/>
                <a:cs typeface="Times New Roman" pitchFamily="18" charset="0"/>
              </a:rPr>
              <a:t>D1.</a:t>
            </a:r>
            <a:endParaRPr lang="en-US" altLang="en-US" dirty="0">
              <a:solidFill>
                <a:prstClr val="black"/>
              </a:solidFill>
              <a:latin typeface="Times New Roman" pitchFamily="18" charset="0"/>
              <a:cs typeface="Times New Roman" pitchFamily="18" charset="0"/>
            </a:endParaRPr>
          </a:p>
        </p:txBody>
      </p:sp>
      <p:pic>
        <p:nvPicPr>
          <p:cNvPr id="9217" name="Picture 1" descr="s"/>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81605" y="2438971"/>
            <a:ext cx="6433595" cy="1752600"/>
          </a:xfrm>
          <a:prstGeom prst="rect">
            <a:avLst/>
          </a:prstGeom>
          <a:noFill/>
          <a:extLst>
            <a:ext uri="{909E8E84-426E-40DD-AFC4-6F175D3DCCD1}">
              <a14:hiddenFill xmlns:a14="http://schemas.microsoft.com/office/drawing/2010/main" xmlns="">
                <a:solidFill>
                  <a:srgbClr val="FFFFFF"/>
                </a:solidFill>
              </a14:hiddenFill>
            </a:ext>
          </a:extLst>
        </p:spPr>
      </p:pic>
      <p:pic>
        <p:nvPicPr>
          <p:cNvPr id="9219" name="Picture 3" descr="s"/>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553896" y="4419600"/>
            <a:ext cx="6437723"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51908732"/>
      </p:ext>
    </p:extLst>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8903" y="1676404"/>
            <a:ext cx="6997301" cy="646331"/>
          </a:xfrm>
          <a:prstGeom prst="rect">
            <a:avLst/>
          </a:prstGeom>
        </p:spPr>
        <p:txBody>
          <a:bodyPr wrap="square">
            <a:spAutoFit/>
          </a:bodyPr>
          <a:lstStyle/>
          <a:p>
            <a:r>
              <a:rPr lang="en-US" dirty="0" smtClean="0"/>
              <a:t>Since </a:t>
            </a:r>
            <a:r>
              <a:rPr lang="en-US" dirty="0"/>
              <a:t>there is no specified occupancy for schools, the importance factor is taken as 1.25 </a:t>
            </a:r>
          </a:p>
        </p:txBody>
      </p:sp>
      <p:sp>
        <p:nvSpPr>
          <p:cNvPr id="3" name="Oval 2"/>
          <p:cNvSpPr/>
          <p:nvPr/>
        </p:nvSpPr>
        <p:spPr>
          <a:xfrm>
            <a:off x="698903" y="931862"/>
            <a:ext cx="269081" cy="357188"/>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n-US" dirty="0">
              <a:solidFill>
                <a:prstClr val="white"/>
              </a:solidFill>
            </a:endParaRPr>
          </a:p>
        </p:txBody>
      </p:sp>
      <p:sp>
        <p:nvSpPr>
          <p:cNvPr id="4" name="Rectangle 3"/>
          <p:cNvSpPr/>
          <p:nvPr/>
        </p:nvSpPr>
        <p:spPr>
          <a:xfrm>
            <a:off x="1153071" y="931862"/>
            <a:ext cx="2490618" cy="400110"/>
          </a:xfrm>
          <a:prstGeom prst="rect">
            <a:avLst/>
          </a:prstGeom>
        </p:spPr>
        <p:txBody>
          <a:bodyPr wrap="none">
            <a:spAutoFit/>
          </a:bodyPr>
          <a:lstStyle/>
          <a:p>
            <a:pPr lvl="0"/>
            <a:r>
              <a:rPr lang="en-US" sz="2000" b="1" dirty="0">
                <a:solidFill>
                  <a:prstClr val="black"/>
                </a:solidFill>
              </a:rPr>
              <a:t>Importance Factor (I):</a:t>
            </a:r>
            <a:endParaRPr lang="en-US" sz="2000" dirty="0">
              <a:solidFill>
                <a:prstClr val="black"/>
              </a:solidFill>
            </a:endParaRPr>
          </a:p>
        </p:txBody>
      </p:sp>
      <p:pic>
        <p:nvPicPr>
          <p:cNvPr id="11266" name="Picture 2" descr="Import fact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153075" y="2819400"/>
            <a:ext cx="6735377" cy="3486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Flowchart: Terminator 5"/>
          <p:cNvSpPr/>
          <p:nvPr/>
        </p:nvSpPr>
        <p:spPr>
          <a:xfrm>
            <a:off x="304804" y="1331972"/>
            <a:ext cx="5107781" cy="45720"/>
          </a:xfrm>
          <a:prstGeom prst="flowChartTerminator">
            <a:avLst/>
          </a:prstGeom>
          <a:gradFill>
            <a:gsLst>
              <a:gs pos="16000">
                <a:srgbClr val="EBE2E7"/>
              </a:gs>
              <a:gs pos="99000">
                <a:srgbClr val="FF9966"/>
              </a:gs>
              <a:gs pos="89608">
                <a:srgbClr val="00B0F0"/>
              </a:gs>
              <a:gs pos="100000">
                <a:srgbClr val="00B0F0"/>
              </a:gs>
              <a:gs pos="83000">
                <a:srgbClr val="00B0F0"/>
              </a:gs>
              <a:gs pos="100000">
                <a:srgbClr val="00B0F0"/>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Tree>
    <p:extLst>
      <p:ext uri="{BB962C8B-B14F-4D97-AF65-F5344CB8AC3E}">
        <p14:creationId xmlns:p14="http://schemas.microsoft.com/office/powerpoint/2010/main" xmlns="" val="42203339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urved Connector 1"/>
          <p:cNvCxnSpPr/>
          <p:nvPr/>
        </p:nvCxnSpPr>
        <p:spPr>
          <a:xfrm>
            <a:off x="0" y="74613"/>
            <a:ext cx="9144000" cy="1079500"/>
          </a:xfrm>
          <a:prstGeom prst="curvedConnector3">
            <a:avLst>
              <a:gd name="adj1" fmla="val 4793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3" name="Rectangle 2"/>
          <p:cNvSpPr/>
          <p:nvPr/>
        </p:nvSpPr>
        <p:spPr>
          <a:xfrm>
            <a:off x="4419600" y="151540"/>
            <a:ext cx="4504246" cy="646331"/>
          </a:xfrm>
          <a:prstGeom prst="rect">
            <a:avLst/>
          </a:prstGeom>
        </p:spPr>
        <p:txBody>
          <a:bodyPr wrap="none">
            <a:spAutoFit/>
          </a:bodyPr>
          <a:lstStyle/>
          <a:p>
            <a:pPr>
              <a:defRPr/>
            </a:pPr>
            <a:r>
              <a:rPr lang="en-US" sz="3600" dirty="0">
                <a:ln w="19050">
                  <a:solidFill>
                    <a:prstClr val="black">
                      <a:lumMod val="95000"/>
                      <a:lumOff val="5000"/>
                    </a:prstClr>
                  </a:solidFill>
                </a:ln>
                <a:solidFill>
                  <a:prstClr val="black">
                    <a:lumMod val="50000"/>
                    <a:lumOff val="50000"/>
                  </a:prstClr>
                </a:solidFill>
                <a:latin typeface="Times New Roman" panose="02020603050405020304" pitchFamily="18" charset="0"/>
                <a:cs typeface="Times New Roman" panose="02020603050405020304" pitchFamily="18" charset="0"/>
              </a:rPr>
              <a:t>Structural System Type</a:t>
            </a:r>
            <a:endParaRPr lang="en-US" sz="3600" dirty="0">
              <a:solidFill>
                <a:prstClr val="black"/>
              </a:solidFill>
              <a:cs typeface="Arial" charset="0"/>
            </a:endParaRPr>
          </a:p>
        </p:txBody>
      </p:sp>
      <p:sp>
        <p:nvSpPr>
          <p:cNvPr id="6" name="Flowchart: Terminator 5"/>
          <p:cNvSpPr/>
          <p:nvPr/>
        </p:nvSpPr>
        <p:spPr>
          <a:xfrm>
            <a:off x="146990" y="2001984"/>
            <a:ext cx="7943850" cy="47625"/>
          </a:xfrm>
          <a:prstGeom prst="flowChartTerminator">
            <a:avLst/>
          </a:prstGeom>
          <a:gradFill>
            <a:gsLst>
              <a:gs pos="71000">
                <a:srgbClr val="FF0066"/>
              </a:gs>
              <a:gs pos="16000">
                <a:srgbClr val="EBE2E7"/>
              </a:gs>
              <a:gs pos="100000">
                <a:srgbClr val="FF0066"/>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27655" name="Rectangle 7"/>
          <p:cNvSpPr>
            <a:spLocks noChangeArrowheads="1"/>
          </p:cNvSpPr>
          <p:nvPr/>
        </p:nvSpPr>
        <p:spPr bwMode="auto">
          <a:xfrm>
            <a:off x="210094" y="1133339"/>
            <a:ext cx="7817642"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sz="2400" dirty="0"/>
              <a:t>Structural System is Bearing Wall System of Intermediate Moment Frames and Shear Walls</a:t>
            </a:r>
            <a:endParaRPr lang="en-US" altLang="en-US" sz="2400" dirty="0">
              <a:solidFill>
                <a:prstClr val="black"/>
              </a:solidFill>
              <a:latin typeface="Times New Roman" pitchFamily="18" charset="0"/>
              <a:cs typeface="Times New Roman" pitchFamily="18" charset="0"/>
            </a:endParaRPr>
          </a:p>
        </p:txBody>
      </p:sp>
      <p:sp>
        <p:nvSpPr>
          <p:cNvPr id="14" name="Oval 13"/>
          <p:cNvSpPr/>
          <p:nvPr/>
        </p:nvSpPr>
        <p:spPr>
          <a:xfrm>
            <a:off x="652468" y="2590223"/>
            <a:ext cx="135731" cy="209550"/>
          </a:xfrm>
          <a:prstGeom prst="ellipse">
            <a:avLst/>
          </a:prstGeom>
          <a:solidFill>
            <a:srgbClr val="FF0066"/>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6" name="Oval 15"/>
          <p:cNvSpPr/>
          <p:nvPr/>
        </p:nvSpPr>
        <p:spPr>
          <a:xfrm>
            <a:off x="624652" y="3148489"/>
            <a:ext cx="135731" cy="209550"/>
          </a:xfrm>
          <a:prstGeom prst="ellipse">
            <a:avLst/>
          </a:prstGeom>
          <a:solidFill>
            <a:srgbClr val="FF0066"/>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7" name="Oval 16"/>
          <p:cNvSpPr/>
          <p:nvPr/>
        </p:nvSpPr>
        <p:spPr>
          <a:xfrm>
            <a:off x="650847" y="3677603"/>
            <a:ext cx="135731" cy="209550"/>
          </a:xfrm>
          <a:prstGeom prst="ellipse">
            <a:avLst/>
          </a:prstGeom>
          <a:solidFill>
            <a:srgbClr val="FF0066"/>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4" name="Rectangle 3"/>
          <p:cNvSpPr/>
          <p:nvPr/>
        </p:nvSpPr>
        <p:spPr>
          <a:xfrm>
            <a:off x="795122" y="2514600"/>
            <a:ext cx="4572000" cy="1477328"/>
          </a:xfrm>
          <a:prstGeom prst="rect">
            <a:avLst/>
          </a:prstGeom>
        </p:spPr>
        <p:txBody>
          <a:bodyPr>
            <a:spAutoFit/>
          </a:bodyPr>
          <a:lstStyle/>
          <a:p>
            <a:r>
              <a:rPr lang="en-US" dirty="0" smtClean="0"/>
              <a:t>Response </a:t>
            </a:r>
            <a:r>
              <a:rPr lang="en-US" dirty="0"/>
              <a:t>Modification Coefficient (R) = </a:t>
            </a:r>
            <a:r>
              <a:rPr lang="en-US" dirty="0" smtClean="0"/>
              <a:t>4.0</a:t>
            </a:r>
          </a:p>
          <a:p>
            <a:endParaRPr lang="en-US" dirty="0"/>
          </a:p>
          <a:p>
            <a:r>
              <a:rPr lang="en-US" dirty="0"/>
              <a:t>Overstrength Factor (</a:t>
            </a:r>
            <a:r>
              <a:rPr lang="en-US" dirty="0" err="1"/>
              <a:t>Ωo</a:t>
            </a:r>
            <a:r>
              <a:rPr lang="en-US" dirty="0"/>
              <a:t>) = </a:t>
            </a:r>
            <a:r>
              <a:rPr lang="en-US" dirty="0" smtClean="0"/>
              <a:t>2.5</a:t>
            </a:r>
          </a:p>
          <a:p>
            <a:endParaRPr lang="en-US" dirty="0" smtClean="0"/>
          </a:p>
          <a:p>
            <a:r>
              <a:rPr lang="en-US" dirty="0" smtClean="0"/>
              <a:t>Cd = 4</a:t>
            </a:r>
            <a:endParaRPr lang="en-US" dirty="0"/>
          </a:p>
        </p:txBody>
      </p:sp>
    </p:spTree>
    <p:extLst>
      <p:ext uri="{BB962C8B-B14F-4D97-AF65-F5344CB8AC3E}">
        <p14:creationId xmlns:p14="http://schemas.microsoft.com/office/powerpoint/2010/main" xmlns="" val="4204786982"/>
      </p:ext>
    </p:extLst>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بدون عنوان"/>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05076" y="1600206"/>
            <a:ext cx="6502400" cy="4828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 name="Group 4"/>
          <p:cNvGrpSpPr/>
          <p:nvPr/>
        </p:nvGrpSpPr>
        <p:grpSpPr>
          <a:xfrm>
            <a:off x="318506" y="304800"/>
            <a:ext cx="5346414" cy="975630"/>
            <a:chOff x="5522720" y="583747"/>
            <a:chExt cx="3225228" cy="975630"/>
          </a:xfrm>
        </p:grpSpPr>
        <p:sp>
          <p:nvSpPr>
            <p:cNvPr id="6" name="Chevron 5"/>
            <p:cNvSpPr/>
            <p:nvPr/>
          </p:nvSpPr>
          <p:spPr>
            <a:xfrm>
              <a:off x="5522720" y="583747"/>
              <a:ext cx="3225228" cy="975630"/>
            </a:xfrm>
            <a:prstGeom prst="chevron">
              <a:avLst/>
            </a:prstGeom>
            <a:solidFill>
              <a:srgbClr val="66FFFF"/>
            </a:solidFill>
          </p:spPr>
          <p:style>
            <a:lnRef idx="2">
              <a:schemeClr val="lt1">
                <a:hueOff val="0"/>
                <a:satOff val="0"/>
                <a:lumOff val="0"/>
                <a:alphaOff val="0"/>
              </a:schemeClr>
            </a:lnRef>
            <a:fillRef idx="1">
              <a:scrgbClr r="0" g="0" b="0"/>
            </a:fillRef>
            <a:effectRef idx="0">
              <a:schemeClr val="accent3">
                <a:hueOff val="17595341"/>
                <a:satOff val="-40088"/>
                <a:lumOff val="16080"/>
                <a:alphaOff val="0"/>
              </a:schemeClr>
            </a:effectRef>
            <a:fontRef idx="minor">
              <a:schemeClr val="lt1"/>
            </a:fontRef>
          </p:style>
        </p:sp>
        <p:sp>
          <p:nvSpPr>
            <p:cNvPr id="7" name="Chevron 4"/>
            <p:cNvSpPr/>
            <p:nvPr/>
          </p:nvSpPr>
          <p:spPr>
            <a:xfrm>
              <a:off x="6010535" y="583747"/>
              <a:ext cx="2249598" cy="9756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endParaRPr lang="en-US" sz="3000" kern="1200" dirty="0">
                <a:solidFill>
                  <a:schemeClr val="tx1"/>
                </a:solidFill>
                <a:latin typeface="Times New Roman" panose="02020603050405020304" pitchFamily="18" charset="0"/>
                <a:cs typeface="Times New Roman" panose="02020603050405020304" pitchFamily="18" charset="0"/>
              </a:endParaRPr>
            </a:p>
          </p:txBody>
        </p:sp>
      </p:grpSp>
      <p:sp>
        <p:nvSpPr>
          <p:cNvPr id="3" name="Rectangle 2"/>
          <p:cNvSpPr/>
          <p:nvPr/>
        </p:nvSpPr>
        <p:spPr>
          <a:xfrm>
            <a:off x="1019029" y="469449"/>
            <a:ext cx="4572000" cy="707886"/>
          </a:xfrm>
          <a:prstGeom prst="rect">
            <a:avLst/>
          </a:prstGeom>
        </p:spPr>
        <p:txBody>
          <a:bodyPr>
            <a:spAutoFit/>
          </a:bodyPr>
          <a:lstStyle/>
          <a:p>
            <a:r>
              <a:rPr lang="en-US" sz="2000" b="1" dirty="0"/>
              <a:t>Definition of  Seismic load patterns in X direction according to IBC code</a:t>
            </a:r>
          </a:p>
        </p:txBody>
      </p:sp>
    </p:spTree>
    <p:extLst>
      <p:ext uri="{BB962C8B-B14F-4D97-AF65-F5344CB8AC3E}">
        <p14:creationId xmlns:p14="http://schemas.microsoft.com/office/powerpoint/2010/main" xmlns="" val="36610271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18506" y="304800"/>
            <a:ext cx="5346414" cy="975630"/>
            <a:chOff x="5522720" y="583747"/>
            <a:chExt cx="3225228" cy="975630"/>
          </a:xfrm>
        </p:grpSpPr>
        <p:sp>
          <p:nvSpPr>
            <p:cNvPr id="3" name="Chevron 2"/>
            <p:cNvSpPr/>
            <p:nvPr/>
          </p:nvSpPr>
          <p:spPr>
            <a:xfrm>
              <a:off x="5522720" y="583747"/>
              <a:ext cx="3225228" cy="975630"/>
            </a:xfrm>
            <a:prstGeom prst="chevron">
              <a:avLst/>
            </a:prstGeom>
          </p:spPr>
          <p:style>
            <a:lnRef idx="1">
              <a:schemeClr val="accent3"/>
            </a:lnRef>
            <a:fillRef idx="2">
              <a:schemeClr val="accent3"/>
            </a:fillRef>
            <a:effectRef idx="1">
              <a:schemeClr val="accent3"/>
            </a:effectRef>
            <a:fontRef idx="minor">
              <a:schemeClr val="dk1"/>
            </a:fontRef>
          </p:style>
        </p:sp>
        <p:sp>
          <p:nvSpPr>
            <p:cNvPr id="4" name="Chevron 4"/>
            <p:cNvSpPr/>
            <p:nvPr/>
          </p:nvSpPr>
          <p:spPr>
            <a:xfrm>
              <a:off x="6010535" y="583747"/>
              <a:ext cx="2249598" cy="9756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endParaRPr lang="en-US" sz="3000" kern="1200" dirty="0">
                <a:solidFill>
                  <a:schemeClr val="tx1"/>
                </a:solidFill>
                <a:latin typeface="Times New Roman" panose="02020603050405020304" pitchFamily="18" charset="0"/>
                <a:cs typeface="Times New Roman" panose="02020603050405020304" pitchFamily="18" charset="0"/>
              </a:endParaRPr>
            </a:p>
          </p:txBody>
        </p:sp>
      </p:grpSp>
      <p:sp>
        <p:nvSpPr>
          <p:cNvPr id="5" name="Rectangle 4"/>
          <p:cNvSpPr/>
          <p:nvPr/>
        </p:nvSpPr>
        <p:spPr>
          <a:xfrm>
            <a:off x="838200" y="438672"/>
            <a:ext cx="4572000" cy="707886"/>
          </a:xfrm>
          <a:prstGeom prst="rect">
            <a:avLst/>
          </a:prstGeom>
        </p:spPr>
        <p:txBody>
          <a:bodyPr>
            <a:spAutoFit/>
          </a:bodyPr>
          <a:lstStyle/>
          <a:p>
            <a:r>
              <a:rPr lang="en-US" sz="2000" b="1" dirty="0"/>
              <a:t>Definition of  Seismic load patterns in </a:t>
            </a:r>
            <a:r>
              <a:rPr lang="en-US" sz="2000" b="1" dirty="0" smtClean="0"/>
              <a:t>y direction </a:t>
            </a:r>
            <a:r>
              <a:rPr lang="en-US" sz="2000" b="1" dirty="0"/>
              <a:t>according to IBC code</a:t>
            </a:r>
          </a:p>
        </p:txBody>
      </p:sp>
      <p:pic>
        <p:nvPicPr>
          <p:cNvPr id="13314" name="Picture 2" descr="3333بدون عنوان"/>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71600" y="1524000"/>
            <a:ext cx="6172200" cy="47072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527250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2256144"/>
            <a:ext cx="2971800" cy="1730217"/>
          </a:xfrm>
          <a:prstGeom prst="rect">
            <a:avLst/>
          </a:prstGeom>
        </p:spPr>
        <p:txBody>
          <a:bodyPr wrap="square">
            <a:spAutoFit/>
          </a:bodyPr>
          <a:lstStyle/>
          <a:p>
            <a:pPr>
              <a:lnSpc>
                <a:spcPct val="115000"/>
              </a:lnSpc>
              <a:spcAft>
                <a:spcPts val="1000"/>
              </a:spcAft>
            </a:pPr>
            <a:r>
              <a:rPr lang="en-US" dirty="0" smtClean="0">
                <a:solidFill>
                  <a:srgbClr val="000000"/>
                </a:solidFill>
                <a:latin typeface="Times New Roman"/>
                <a:ea typeface="Calibri"/>
                <a:cs typeface="Arial"/>
              </a:rPr>
              <a:t>Area </a:t>
            </a:r>
            <a:r>
              <a:rPr lang="en-US" dirty="0">
                <a:solidFill>
                  <a:srgbClr val="000000"/>
                </a:solidFill>
                <a:latin typeface="Times New Roman"/>
                <a:ea typeface="Calibri"/>
                <a:cs typeface="Arial"/>
              </a:rPr>
              <a:t>mass for each slab of the structure is equal to SD + 0.25L / 9.81 </a:t>
            </a:r>
            <a:endParaRPr lang="en-US" sz="1600" dirty="0">
              <a:ea typeface="Calibri"/>
              <a:cs typeface="Arial"/>
            </a:endParaRPr>
          </a:p>
          <a:p>
            <a:r>
              <a:rPr lang="en-US" dirty="0">
                <a:solidFill>
                  <a:srgbClr val="000000"/>
                </a:solidFill>
                <a:latin typeface="Times New Roman"/>
                <a:ea typeface="Calibri"/>
              </a:rPr>
              <a:t>Area mass = 4.6 + 0.25×5 / 9.81 = 0.596 </a:t>
            </a:r>
            <a:endParaRPr lang="en-US" dirty="0"/>
          </a:p>
        </p:txBody>
      </p:sp>
      <p:grpSp>
        <p:nvGrpSpPr>
          <p:cNvPr id="3" name="Group 73"/>
          <p:cNvGrpSpPr>
            <a:grpSpLocks/>
          </p:cNvGrpSpPr>
          <p:nvPr/>
        </p:nvGrpSpPr>
        <p:grpSpPr bwMode="auto">
          <a:xfrm>
            <a:off x="599701" y="618916"/>
            <a:ext cx="5272088" cy="730790"/>
            <a:chOff x="628650" y="5877874"/>
            <a:chExt cx="7029450" cy="731520"/>
          </a:xfrm>
        </p:grpSpPr>
        <p:grpSp>
          <p:nvGrpSpPr>
            <p:cNvPr id="4" name="Group 74"/>
            <p:cNvGrpSpPr>
              <a:grpSpLocks/>
            </p:cNvGrpSpPr>
            <p:nvPr/>
          </p:nvGrpSpPr>
          <p:grpSpPr bwMode="auto">
            <a:xfrm>
              <a:off x="628650" y="5877874"/>
              <a:ext cx="7029450" cy="731520"/>
              <a:chOff x="1419225" y="2290114"/>
              <a:chExt cx="7029450" cy="731520"/>
            </a:xfrm>
          </p:grpSpPr>
          <p:sp>
            <p:nvSpPr>
              <p:cNvPr id="7" name="Flowchart: Terminator 6"/>
              <p:cNvSpPr/>
              <p:nvPr/>
            </p:nvSpPr>
            <p:spPr>
              <a:xfrm>
                <a:off x="1638300" y="2651527"/>
                <a:ext cx="6810375" cy="45720"/>
              </a:xfrm>
              <a:prstGeom prst="flowChartTerminator">
                <a:avLst/>
              </a:prstGeom>
              <a:gradFill>
                <a:gsLst>
                  <a:gs pos="16000">
                    <a:srgbClr val="EBE2E7"/>
                  </a:gs>
                  <a:gs pos="99000">
                    <a:srgbClr val="FF9966"/>
                  </a:gs>
                  <a:gs pos="89608">
                    <a:srgbClr val="FF6699"/>
                  </a:gs>
                  <a:gs pos="100000">
                    <a:srgbClr val="00B0F0"/>
                  </a:gs>
                  <a:gs pos="83000">
                    <a:srgbClr val="FF6699"/>
                  </a:gs>
                  <a:gs pos="100000">
                    <a:srgbClr val="FF6699"/>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8" name="Oval 7"/>
              <p:cNvSpPr/>
              <p:nvPr/>
            </p:nvSpPr>
            <p:spPr>
              <a:xfrm>
                <a:off x="1419225" y="2290655"/>
                <a:ext cx="731837" cy="730979"/>
              </a:xfrm>
              <a:prstGeom prst="ellipse">
                <a:avLst/>
              </a:prstGeom>
              <a:solidFill>
                <a:srgbClr val="FF6699"/>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grpSp>
        <p:sp>
          <p:nvSpPr>
            <p:cNvPr id="6" name="TextBox 76"/>
            <p:cNvSpPr txBox="1">
              <a:spLocks noChangeArrowheads="1"/>
            </p:cNvSpPr>
            <p:nvPr/>
          </p:nvSpPr>
          <p:spPr bwMode="auto">
            <a:xfrm>
              <a:off x="684865" y="5897013"/>
              <a:ext cx="647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endParaRPr lang="en-US" altLang="en-US" sz="3200" dirty="0">
                <a:solidFill>
                  <a:prstClr val="black"/>
                </a:solidFill>
                <a:cs typeface="Arial" charset="0"/>
              </a:endParaRPr>
            </a:p>
          </p:txBody>
        </p:sp>
      </p:grpSp>
      <p:sp>
        <p:nvSpPr>
          <p:cNvPr id="9" name="Rectangle 8"/>
          <p:cNvSpPr/>
          <p:nvPr/>
        </p:nvSpPr>
        <p:spPr>
          <a:xfrm>
            <a:off x="1148583" y="456822"/>
            <a:ext cx="1692323" cy="517065"/>
          </a:xfrm>
          <a:prstGeom prst="rect">
            <a:avLst/>
          </a:prstGeom>
        </p:spPr>
        <p:txBody>
          <a:bodyPr wrap="none">
            <a:spAutoFit/>
          </a:bodyPr>
          <a:lstStyle/>
          <a:p>
            <a:pPr>
              <a:lnSpc>
                <a:spcPct val="115000"/>
              </a:lnSpc>
              <a:spcAft>
                <a:spcPts val="1000"/>
              </a:spcAft>
            </a:pPr>
            <a:r>
              <a:rPr lang="en-US" sz="2400" b="1" u="sng" dirty="0">
                <a:solidFill>
                  <a:srgbClr val="943634"/>
                </a:solidFill>
                <a:latin typeface="Times New Roman"/>
                <a:ea typeface="Calibri"/>
                <a:cs typeface="Arial"/>
              </a:rPr>
              <a:t>Area Mass:</a:t>
            </a:r>
            <a:endParaRPr lang="en-US" sz="2400" dirty="0">
              <a:ea typeface="Calibri"/>
              <a:cs typeface="Arial"/>
            </a:endParaRPr>
          </a:p>
        </p:txBody>
      </p:sp>
      <p:pic>
        <p:nvPicPr>
          <p:cNvPr id="5122" name="Picture 2" descr="area mass slab24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733804" y="1349706"/>
            <a:ext cx="5349637" cy="53177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957650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300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4" presetClass="entr" presetSubtype="16" fill="hold" nodeType="withEffect">
                                  <p:stCondLst>
                                    <p:cond delay="3000"/>
                                  </p:stCondLst>
                                  <p:childTnLst>
                                    <p:set>
                                      <p:cBhvr>
                                        <p:cTn id="9" dur="1" fill="hold">
                                          <p:stCondLst>
                                            <p:cond delay="0"/>
                                          </p:stCondLst>
                                        </p:cTn>
                                        <p:tgtEl>
                                          <p:spTgt spid="3"/>
                                        </p:tgtEl>
                                        <p:attrNameLst>
                                          <p:attrName>style.visibility</p:attrName>
                                        </p:attrNameLst>
                                      </p:cBhvr>
                                      <p:to>
                                        <p:strVal val="visible"/>
                                      </p:to>
                                    </p:set>
                                    <p:animEffect transition="in" filter="box(in)">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0"/>
            <a:ext cx="4572000" cy="369332"/>
          </a:xfrm>
          <a:prstGeom prst="rect">
            <a:avLst/>
          </a:prstGeom>
        </p:spPr>
        <p:txBody>
          <a:bodyPr>
            <a:spAutoFit/>
          </a:bodyPr>
          <a:lstStyle/>
          <a:p>
            <a:r>
              <a:rPr lang="en-US" dirty="0" smtClean="0">
                <a:solidFill>
                  <a:srgbClr val="000000"/>
                </a:solidFill>
                <a:latin typeface="Times New Roman"/>
                <a:ea typeface="Calibri"/>
              </a:rPr>
              <a:t>Line </a:t>
            </a:r>
            <a:r>
              <a:rPr lang="en-US" dirty="0">
                <a:solidFill>
                  <a:srgbClr val="000000"/>
                </a:solidFill>
                <a:latin typeface="Times New Roman"/>
                <a:ea typeface="Calibri"/>
              </a:rPr>
              <a:t>mass = 24.45 / 9.81 = 2.49 </a:t>
            </a:r>
            <a:endParaRPr lang="en-US" dirty="0"/>
          </a:p>
        </p:txBody>
      </p:sp>
      <p:grpSp>
        <p:nvGrpSpPr>
          <p:cNvPr id="8" name="Group 61"/>
          <p:cNvGrpSpPr>
            <a:grpSpLocks/>
          </p:cNvGrpSpPr>
          <p:nvPr/>
        </p:nvGrpSpPr>
        <p:grpSpPr bwMode="auto">
          <a:xfrm rot="10800000">
            <a:off x="540643" y="569955"/>
            <a:ext cx="5272088" cy="731269"/>
            <a:chOff x="622935" y="4220596"/>
            <a:chExt cx="7029449" cy="731520"/>
          </a:xfrm>
        </p:grpSpPr>
        <p:grpSp>
          <p:nvGrpSpPr>
            <p:cNvPr id="9" name="Group 62"/>
            <p:cNvGrpSpPr>
              <a:grpSpLocks/>
            </p:cNvGrpSpPr>
            <p:nvPr/>
          </p:nvGrpSpPr>
          <p:grpSpPr bwMode="auto">
            <a:xfrm>
              <a:off x="622935" y="4220596"/>
              <a:ext cx="7029449" cy="731520"/>
              <a:chOff x="1413510" y="2302891"/>
              <a:chExt cx="7029449" cy="731520"/>
            </a:xfrm>
          </p:grpSpPr>
          <p:sp>
            <p:nvSpPr>
              <p:cNvPr id="12" name="Flowchart: Terminator 11"/>
              <p:cNvSpPr/>
              <p:nvPr/>
            </p:nvSpPr>
            <p:spPr>
              <a:xfrm>
                <a:off x="1632584" y="2612422"/>
                <a:ext cx="6810375" cy="45720"/>
              </a:xfrm>
              <a:prstGeom prst="flowChartTerminator">
                <a:avLst/>
              </a:prstGeom>
              <a:gradFill>
                <a:gsLst>
                  <a:gs pos="16000">
                    <a:srgbClr val="EBE2E7"/>
                  </a:gs>
                  <a:gs pos="99000">
                    <a:srgbClr val="FF9966"/>
                  </a:gs>
                  <a:gs pos="99000">
                    <a:srgbClr val="FF9966"/>
                  </a:gs>
                  <a:gs pos="100000">
                    <a:srgbClr val="FF9966"/>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3" name="Oval 12"/>
              <p:cNvSpPr/>
              <p:nvPr/>
            </p:nvSpPr>
            <p:spPr>
              <a:xfrm>
                <a:off x="1413510" y="2302323"/>
                <a:ext cx="731838" cy="732088"/>
              </a:xfrm>
              <a:prstGeom prst="ellipse">
                <a:avLst/>
              </a:prstGeom>
              <a:solidFill>
                <a:srgbClr val="FF9966"/>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grpSp>
        <p:sp>
          <p:nvSpPr>
            <p:cNvPr id="11" name="TextBox 64"/>
            <p:cNvSpPr txBox="1">
              <a:spLocks noChangeArrowheads="1"/>
            </p:cNvSpPr>
            <p:nvPr/>
          </p:nvSpPr>
          <p:spPr bwMode="auto">
            <a:xfrm>
              <a:off x="659130" y="4260600"/>
              <a:ext cx="647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endParaRPr lang="en-US" altLang="en-US" sz="3200" dirty="0">
                <a:solidFill>
                  <a:prstClr val="black"/>
                </a:solidFill>
                <a:cs typeface="Arial" charset="0"/>
              </a:endParaRPr>
            </a:p>
          </p:txBody>
        </p:sp>
      </p:grpSp>
      <p:sp>
        <p:nvSpPr>
          <p:cNvPr id="14" name="Rectangle 13"/>
          <p:cNvSpPr/>
          <p:nvPr/>
        </p:nvSpPr>
        <p:spPr>
          <a:xfrm>
            <a:off x="3634879" y="429034"/>
            <a:ext cx="1628972" cy="517065"/>
          </a:xfrm>
          <a:prstGeom prst="rect">
            <a:avLst/>
          </a:prstGeom>
        </p:spPr>
        <p:txBody>
          <a:bodyPr wrap="none">
            <a:spAutoFit/>
          </a:bodyPr>
          <a:lstStyle/>
          <a:p>
            <a:pPr lvl="0">
              <a:lnSpc>
                <a:spcPct val="115000"/>
              </a:lnSpc>
              <a:spcAft>
                <a:spcPts val="1000"/>
              </a:spcAft>
            </a:pPr>
            <a:r>
              <a:rPr lang="en-US" sz="2400" b="1" u="sng" dirty="0">
                <a:solidFill>
                  <a:srgbClr val="943634"/>
                </a:solidFill>
                <a:latin typeface="Times New Roman"/>
                <a:ea typeface="Calibri"/>
                <a:cs typeface="Arial"/>
              </a:rPr>
              <a:t>Line Mass</a:t>
            </a:r>
            <a:r>
              <a:rPr lang="en-US" sz="2000" b="1" u="sng" dirty="0">
                <a:solidFill>
                  <a:srgbClr val="943634"/>
                </a:solidFill>
                <a:latin typeface="Times New Roman"/>
                <a:ea typeface="Calibri"/>
                <a:cs typeface="Arial"/>
              </a:rPr>
              <a:t>:</a:t>
            </a:r>
            <a:endParaRPr lang="en-US" sz="1600" dirty="0">
              <a:solidFill>
                <a:prstClr val="black"/>
              </a:solidFill>
              <a:ea typeface="Calibri"/>
              <a:cs typeface="Arial"/>
            </a:endParaRPr>
          </a:p>
        </p:txBody>
      </p:sp>
      <p:pic>
        <p:nvPicPr>
          <p:cNvPr id="6146" name="Picture 2" descr="line mass"/>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810004" y="1964456"/>
            <a:ext cx="5152829" cy="480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23980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161366" y="65774"/>
            <a:ext cx="3954929" cy="646331"/>
          </a:xfrm>
          <a:prstGeom prst="rect">
            <a:avLst/>
          </a:prstGeom>
        </p:spPr>
        <p:txBody>
          <a:bodyPr wrap="none">
            <a:spAutoFit/>
          </a:bodyPr>
          <a:lstStyle/>
          <a:p>
            <a:pPr>
              <a:defRPr/>
            </a:pPr>
            <a:r>
              <a:rPr lang="en-US" sz="3600" dirty="0">
                <a:ln w="19050">
                  <a:solidFill>
                    <a:prstClr val="black">
                      <a:lumMod val="95000"/>
                      <a:lumOff val="5000"/>
                    </a:prstClr>
                  </a:solidFill>
                </a:ln>
                <a:solidFill>
                  <a:prstClr val="black">
                    <a:lumMod val="50000"/>
                    <a:lumOff val="50000"/>
                  </a:prstClr>
                </a:solidFill>
                <a:latin typeface="Times New Roman" panose="02020603050405020304" pitchFamily="18" charset="0"/>
                <a:cs typeface="Times New Roman" panose="02020603050405020304" pitchFamily="18" charset="0"/>
              </a:rPr>
              <a:t>Load Combinations </a:t>
            </a:r>
            <a:endParaRPr lang="en-US" sz="3600" dirty="0">
              <a:solidFill>
                <a:prstClr val="black"/>
              </a:solidFill>
              <a:cs typeface="Arial" charset="0"/>
            </a:endParaRPr>
          </a:p>
        </p:txBody>
      </p:sp>
      <p:graphicFrame>
        <p:nvGraphicFramePr>
          <p:cNvPr id="5" name="Table 4"/>
          <p:cNvGraphicFramePr>
            <a:graphicFrameLocks noGrp="1"/>
          </p:cNvGraphicFramePr>
          <p:nvPr>
            <p:extLst>
              <p:ext uri="{D42A27DB-BD31-4B8C-83A1-F6EECF244321}">
                <p14:modId xmlns:p14="http://schemas.microsoft.com/office/powerpoint/2010/main" xmlns="" val="1982291695"/>
              </p:ext>
            </p:extLst>
          </p:nvPr>
        </p:nvGraphicFramePr>
        <p:xfrm>
          <a:off x="81651" y="534404"/>
          <a:ext cx="4490353" cy="6240940"/>
        </p:xfrm>
        <a:graphic>
          <a:graphicData uri="http://schemas.openxmlformats.org/drawingml/2006/table">
            <a:tbl>
              <a:tblPr firstRow="1" firstCol="1" bandRow="1"/>
              <a:tblGrid>
                <a:gridCol w="4490353"/>
              </a:tblGrid>
              <a:tr h="228259">
                <a:tc>
                  <a:txBody>
                    <a:bodyPr/>
                    <a:lstStyle/>
                    <a:p>
                      <a:pPr algn="ctr">
                        <a:lnSpc>
                          <a:spcPct val="115000"/>
                        </a:lnSpc>
                        <a:spcAft>
                          <a:spcPts val="0"/>
                        </a:spcAft>
                      </a:pPr>
                      <a:r>
                        <a:rPr lang="en-US" sz="1600" b="1" dirty="0">
                          <a:solidFill>
                            <a:srgbClr val="000000"/>
                          </a:solidFill>
                          <a:effectLst/>
                          <a:latin typeface="Times New Roman"/>
                          <a:ea typeface="Times New Roman"/>
                          <a:cs typeface="Arial"/>
                        </a:rPr>
                        <a:t>Combination</a:t>
                      </a:r>
                      <a:endParaRPr lang="en-US" sz="1600"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28575" cap="flat" cmpd="sng" algn="ctr">
                      <a:solidFill>
                        <a:srgbClr val="F79646"/>
                      </a:solidFill>
                      <a:prstDash val="solid"/>
                      <a:round/>
                      <a:headEnd type="none" w="med" len="med"/>
                      <a:tailEnd type="none" w="med" len="med"/>
                    </a:lnB>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      1.4D</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28575"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      1.2D+1.6L</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28259">
                <a:tc>
                  <a:txBody>
                    <a:bodyPr/>
                    <a:lstStyle/>
                    <a:p>
                      <a:pPr algn="l">
                        <a:lnSpc>
                          <a:spcPct val="115000"/>
                        </a:lnSpc>
                        <a:spcAft>
                          <a:spcPts val="0"/>
                        </a:spcAft>
                      </a:pPr>
                      <a:r>
                        <a:rPr lang="en-US" sz="1600" b="1">
                          <a:solidFill>
                            <a:srgbClr val="000000"/>
                          </a:solidFill>
                          <a:effectLst/>
                          <a:latin typeface="Times New Roman"/>
                          <a:ea typeface="Times New Roman"/>
                          <a:cs typeface="Arial"/>
                        </a:rPr>
                        <a:t>2D+1.3L+2SD</a:t>
                      </a:r>
                      <a:endParaRPr lang="en-US" sz="1600" b="1">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1D+1SD+0.25L</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D+L+SD</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r>
              <a:tr h="228259">
                <a:tc>
                  <a:txBody>
                    <a:bodyPr/>
                    <a:lstStyle/>
                    <a:p>
                      <a:pPr algn="l">
                        <a:lnSpc>
                          <a:spcPct val="115000"/>
                        </a:lnSpc>
                        <a:spcAft>
                          <a:spcPts val="0"/>
                        </a:spcAft>
                      </a:pPr>
                      <a:r>
                        <a:rPr lang="en-US" sz="1600" b="1">
                          <a:solidFill>
                            <a:srgbClr val="000000"/>
                          </a:solidFill>
                          <a:effectLst/>
                          <a:latin typeface="Times New Roman"/>
                          <a:ea typeface="Times New Roman"/>
                          <a:cs typeface="Arial"/>
                        </a:rPr>
                        <a:t>1.4D+1.4SD</a:t>
                      </a:r>
                      <a:endParaRPr lang="en-US" sz="1600" b="1">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1.2D+1.6L+1.2SD+0.5S</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1.2D+1L+1.2SD+1.6S</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28259">
                <a:tc>
                  <a:txBody>
                    <a:bodyPr/>
                    <a:lstStyle/>
                    <a:p>
                      <a:pPr algn="l">
                        <a:lnSpc>
                          <a:spcPct val="115000"/>
                        </a:lnSpc>
                        <a:spcAft>
                          <a:spcPts val="0"/>
                        </a:spcAft>
                      </a:pPr>
                      <a:r>
                        <a:rPr lang="en-US" sz="1600" b="1">
                          <a:solidFill>
                            <a:srgbClr val="000000"/>
                          </a:solidFill>
                          <a:effectLst/>
                          <a:latin typeface="Times New Roman"/>
                          <a:ea typeface="Times New Roman"/>
                          <a:cs typeface="Arial"/>
                        </a:rPr>
                        <a:t>1.2D+1L+1.2SD+0.2S+1EQx</a:t>
                      </a:r>
                      <a:endParaRPr lang="en-US" sz="1600" b="1">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1.2D+1L+1.2SD+0.2S-1EQx</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1.2D+1L+1.2SD+0.2S+1EQy</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1.2D+1L+1.2SD+0.2S-1EQy</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0.9D+0.9SD+1EQx</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0.9D+0.9SD-1EQx</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0.9D+0.9SD+1EQy</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0.9D+0.9SD-1EQy</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456518">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1.2D+1L+1.2SD+0.2S+1ResponseX</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r>
              <a:tr h="456518">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1.2D+1L+1.2SD+0.2S+1ResponseY</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0.9D+0.9SD+1ResponseX</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4D0"/>
                    </a:solidFill>
                  </a:tcPr>
                </a:tc>
              </a:tr>
              <a:tr h="228259">
                <a:tc>
                  <a:txBody>
                    <a:bodyPr/>
                    <a:lstStyle/>
                    <a:p>
                      <a:pPr algn="l">
                        <a:lnSpc>
                          <a:spcPct val="115000"/>
                        </a:lnSpc>
                        <a:spcAft>
                          <a:spcPts val="0"/>
                        </a:spcAft>
                      </a:pPr>
                      <a:r>
                        <a:rPr lang="en-US" sz="1600" b="1" dirty="0">
                          <a:solidFill>
                            <a:srgbClr val="000000"/>
                          </a:solidFill>
                          <a:effectLst/>
                          <a:latin typeface="Times New Roman"/>
                          <a:ea typeface="Times New Roman"/>
                          <a:cs typeface="Arial"/>
                        </a:rPr>
                        <a:t>0.9D+0.9SD+1ResponseY</a:t>
                      </a:r>
                      <a:endParaRPr lang="en-US" sz="1600" b="1" dirty="0">
                        <a:effectLst/>
                        <a:latin typeface="Calibri"/>
                        <a:ea typeface="Calibri"/>
                        <a:cs typeface="Arial"/>
                      </a:endParaRPr>
                    </a:p>
                  </a:txBody>
                  <a:tcPr marL="60221" marR="60221"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tcPr>
                </a:tc>
              </a:tr>
            </a:tbl>
          </a:graphicData>
        </a:graphic>
      </p:graphicFrame>
      <p:sp>
        <p:nvSpPr>
          <p:cNvPr id="29" name="Oval 28"/>
          <p:cNvSpPr/>
          <p:nvPr/>
        </p:nvSpPr>
        <p:spPr>
          <a:xfrm>
            <a:off x="7207827" y="1676400"/>
            <a:ext cx="228600" cy="209550"/>
          </a:xfrm>
          <a:prstGeom prst="ellipse">
            <a:avLst/>
          </a:prstGeom>
          <a:solidFill>
            <a:srgbClr val="FF0066"/>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30" name="Oval 29"/>
          <p:cNvSpPr/>
          <p:nvPr/>
        </p:nvSpPr>
        <p:spPr>
          <a:xfrm>
            <a:off x="5867400" y="1914525"/>
            <a:ext cx="228600" cy="209550"/>
          </a:xfrm>
          <a:prstGeom prst="ellipse">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dirty="0">
              <a:solidFill>
                <a:prstClr val="white"/>
              </a:solidFill>
            </a:endParaRPr>
          </a:p>
        </p:txBody>
      </p:sp>
      <p:sp>
        <p:nvSpPr>
          <p:cNvPr id="31" name="Oval 30"/>
          <p:cNvSpPr/>
          <p:nvPr/>
        </p:nvSpPr>
        <p:spPr>
          <a:xfrm>
            <a:off x="5981700" y="3291320"/>
            <a:ext cx="228600" cy="209550"/>
          </a:xfrm>
          <a:prstGeom prst="ellipse">
            <a:avLst/>
          </a:prstGeom>
          <a:solidFill>
            <a:srgbClr val="FF0066"/>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32" name="Oval 31"/>
          <p:cNvSpPr/>
          <p:nvPr/>
        </p:nvSpPr>
        <p:spPr>
          <a:xfrm>
            <a:off x="6743700" y="2361334"/>
            <a:ext cx="228600" cy="209550"/>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dirty="0">
              <a:solidFill>
                <a:prstClr val="white"/>
              </a:solidFill>
            </a:endParaRPr>
          </a:p>
        </p:txBody>
      </p:sp>
      <p:sp>
        <p:nvSpPr>
          <p:cNvPr id="33" name="Oval 32"/>
          <p:cNvSpPr/>
          <p:nvPr/>
        </p:nvSpPr>
        <p:spPr>
          <a:xfrm>
            <a:off x="7581900" y="2257425"/>
            <a:ext cx="228600" cy="209550"/>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prstClr val="white"/>
              </a:solidFill>
            </a:endParaRPr>
          </a:p>
        </p:txBody>
      </p:sp>
      <p:sp>
        <p:nvSpPr>
          <p:cNvPr id="34" name="Oval 33"/>
          <p:cNvSpPr/>
          <p:nvPr/>
        </p:nvSpPr>
        <p:spPr>
          <a:xfrm>
            <a:off x="6774873" y="3486150"/>
            <a:ext cx="228600" cy="209550"/>
          </a:xfrm>
          <a:prstGeom prst="ellipse">
            <a:avLst/>
          </a:prstGeom>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en-US" dirty="0">
              <a:solidFill>
                <a:prstClr val="white"/>
              </a:solidFill>
            </a:endParaRPr>
          </a:p>
        </p:txBody>
      </p:sp>
      <p:sp>
        <p:nvSpPr>
          <p:cNvPr id="35" name="Oval 34"/>
          <p:cNvSpPr/>
          <p:nvPr/>
        </p:nvSpPr>
        <p:spPr>
          <a:xfrm>
            <a:off x="5161362" y="2466975"/>
            <a:ext cx="228600" cy="209550"/>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n-US" dirty="0">
              <a:solidFill>
                <a:prstClr val="white"/>
              </a:solidFill>
            </a:endParaRPr>
          </a:p>
        </p:txBody>
      </p:sp>
      <p:sp>
        <p:nvSpPr>
          <p:cNvPr id="36" name="Oval 35"/>
          <p:cNvSpPr/>
          <p:nvPr/>
        </p:nvSpPr>
        <p:spPr>
          <a:xfrm>
            <a:off x="7207827" y="4495800"/>
            <a:ext cx="228600" cy="209550"/>
          </a:xfrm>
          <a:prstGeom prst="ellipse">
            <a:avLst/>
          </a:prstGeom>
        </p:spPr>
        <p:style>
          <a:lnRef idx="0">
            <a:schemeClr val="dk1"/>
          </a:lnRef>
          <a:fillRef idx="3">
            <a:schemeClr val="dk1"/>
          </a:fillRef>
          <a:effectRef idx="3">
            <a:schemeClr val="dk1"/>
          </a:effectRef>
          <a:fontRef idx="minor">
            <a:schemeClr val="lt1"/>
          </a:fontRef>
        </p:style>
        <p:txBody>
          <a:bodyPr anchor="ctr"/>
          <a:lstStyle/>
          <a:p>
            <a:pPr algn="ctr">
              <a:defRPr/>
            </a:pPr>
            <a:endParaRPr lang="en-US" dirty="0">
              <a:solidFill>
                <a:prstClr val="white"/>
              </a:solidFill>
            </a:endParaRPr>
          </a:p>
        </p:txBody>
      </p:sp>
      <p:sp>
        <p:nvSpPr>
          <p:cNvPr id="37" name="Oval 36"/>
          <p:cNvSpPr/>
          <p:nvPr/>
        </p:nvSpPr>
        <p:spPr>
          <a:xfrm>
            <a:off x="5867400" y="4419600"/>
            <a:ext cx="228600" cy="209550"/>
          </a:xfrm>
          <a:prstGeom prst="ellipse">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dirty="0">
              <a:solidFill>
                <a:prstClr val="white"/>
              </a:solidFill>
            </a:endParaRPr>
          </a:p>
        </p:txBody>
      </p:sp>
      <p:sp>
        <p:nvSpPr>
          <p:cNvPr id="38" name="Oval 37"/>
          <p:cNvSpPr/>
          <p:nvPr/>
        </p:nvSpPr>
        <p:spPr>
          <a:xfrm>
            <a:off x="8444345" y="3081770"/>
            <a:ext cx="228600" cy="209550"/>
          </a:xfrm>
          <a:prstGeom prst="ellipse">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solidFill>
                <a:prstClr val="white"/>
              </a:solidFill>
            </a:endParaRPr>
          </a:p>
        </p:txBody>
      </p:sp>
      <p:sp>
        <p:nvSpPr>
          <p:cNvPr id="39" name="Oval 38"/>
          <p:cNvSpPr/>
          <p:nvPr/>
        </p:nvSpPr>
        <p:spPr>
          <a:xfrm>
            <a:off x="7962900" y="4953000"/>
            <a:ext cx="228600" cy="209550"/>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solidFill>
                <a:prstClr val="white"/>
              </a:solidFill>
            </a:endParaRPr>
          </a:p>
        </p:txBody>
      </p:sp>
      <p:sp>
        <p:nvSpPr>
          <p:cNvPr id="40" name="Oval 39"/>
          <p:cNvSpPr/>
          <p:nvPr/>
        </p:nvSpPr>
        <p:spPr>
          <a:xfrm>
            <a:off x="7581900" y="3332884"/>
            <a:ext cx="228600" cy="20955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dirty="0">
              <a:solidFill>
                <a:prstClr val="white"/>
              </a:solidFill>
            </a:endParaRPr>
          </a:p>
        </p:txBody>
      </p:sp>
      <p:sp>
        <p:nvSpPr>
          <p:cNvPr id="41" name="Oval 40"/>
          <p:cNvSpPr/>
          <p:nvPr/>
        </p:nvSpPr>
        <p:spPr>
          <a:xfrm>
            <a:off x="8420100" y="4095750"/>
            <a:ext cx="228600" cy="209550"/>
          </a:xfrm>
          <a:prstGeom prst="ellipse">
            <a:avLst/>
          </a:prstGeom>
          <a:solidFill>
            <a:srgbClr val="FF0066"/>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Tree>
    <p:extLst>
      <p:ext uri="{BB962C8B-B14F-4D97-AF65-F5344CB8AC3E}">
        <p14:creationId xmlns:p14="http://schemas.microsoft.com/office/powerpoint/2010/main" xmlns="" val="566184317"/>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133600" y="3581507"/>
            <a:ext cx="4876800" cy="1384995"/>
          </a:xfrm>
          <a:prstGeom prst="rect">
            <a:avLst/>
          </a:prstGeom>
        </p:spPr>
        <p:txBody>
          <a:bodyPr wrap="square">
            <a:spAutoFit/>
          </a:bodyPr>
          <a:lstStyle/>
          <a:p>
            <a:r>
              <a:rPr lang="en-US" sz="2800" b="1" dirty="0" smtClean="0">
                <a:solidFill>
                  <a:srgbClr val="000000"/>
                </a:solidFill>
                <a:latin typeface="Rockwell" pitchFamily="18" charset="0"/>
                <a:ea typeface="Calibri" pitchFamily="34" charset="0"/>
                <a:cs typeface="Times New Roman" pitchFamily="18" charset="0"/>
              </a:rPr>
              <a:t>Under supervision: </a:t>
            </a:r>
          </a:p>
          <a:p>
            <a:endParaRPr lang="en-US" sz="2800" b="1" dirty="0" smtClean="0">
              <a:solidFill>
                <a:srgbClr val="000000"/>
              </a:solidFill>
              <a:latin typeface="Rockwell" pitchFamily="18" charset="0"/>
              <a:ea typeface="Calibri" pitchFamily="34" charset="0"/>
              <a:cs typeface="Times New Roman" pitchFamily="18" charset="0"/>
            </a:endParaRPr>
          </a:p>
          <a:p>
            <a:r>
              <a:rPr lang="en-US" sz="2800" b="1" dirty="0" smtClean="0">
                <a:solidFill>
                  <a:srgbClr val="000000"/>
                </a:solidFill>
                <a:latin typeface="Rockwell" pitchFamily="18" charset="0"/>
                <a:ea typeface="Calibri" pitchFamily="34" charset="0"/>
                <a:cs typeface="Times New Roman" pitchFamily="18" charset="0"/>
              </a:rPr>
              <a:t> Dr.Mohammad Samaaneh</a:t>
            </a:r>
            <a:endParaRPr lang="en-US"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lumMod val="95000"/>
            <a:alpha val="50000"/>
          </a:schemeClr>
        </a:solidFill>
        <a:effectLst/>
      </p:bgPr>
    </p:bg>
    <p:spTree>
      <p:nvGrpSpPr>
        <p:cNvPr id="1" name=""/>
        <p:cNvGrpSpPr/>
        <p:nvPr/>
      </p:nvGrpSpPr>
      <p:grpSpPr>
        <a:xfrm>
          <a:off x="0" y="0"/>
          <a:ext cx="0" cy="0"/>
          <a:chOff x="0" y="0"/>
          <a:chExt cx="0" cy="0"/>
        </a:xfrm>
      </p:grpSpPr>
      <p:sp>
        <p:nvSpPr>
          <p:cNvPr id="4" name="Oval 3"/>
          <p:cNvSpPr/>
          <p:nvPr/>
        </p:nvSpPr>
        <p:spPr>
          <a:xfrm>
            <a:off x="2141631" y="1447800"/>
            <a:ext cx="5105400" cy="3280380"/>
          </a:xfrm>
          <a:prstGeom prst="ellipse">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dirty="0">
              <a:solidFill>
                <a:prstClr val="white"/>
              </a:solidFill>
            </a:endParaRPr>
          </a:p>
        </p:txBody>
      </p:sp>
      <p:sp>
        <p:nvSpPr>
          <p:cNvPr id="5" name="Rectangle 4"/>
          <p:cNvSpPr/>
          <p:nvPr/>
        </p:nvSpPr>
        <p:spPr>
          <a:xfrm>
            <a:off x="2823416" y="2549381"/>
            <a:ext cx="3741831" cy="1077218"/>
          </a:xfrm>
          <a:prstGeom prst="rect">
            <a:avLst/>
          </a:prstGeom>
        </p:spPr>
        <p:txBody>
          <a:bodyPr wrap="square">
            <a:spAutoFit/>
          </a:bodyPr>
          <a:lstStyle/>
          <a:p>
            <a:r>
              <a:rPr lang="en-US" sz="3200" b="1" u="sng" dirty="0" smtClean="0">
                <a:solidFill>
                  <a:schemeClr val="accent2">
                    <a:lumMod val="50000"/>
                  </a:schemeClr>
                </a:solidFill>
                <a:latin typeface="Times New Roman" pitchFamily="18" charset="0"/>
                <a:cs typeface="Times New Roman" pitchFamily="18" charset="0"/>
              </a:rPr>
              <a:t>CH2 :</a:t>
            </a:r>
            <a:br>
              <a:rPr lang="en-US" sz="3200" b="1" u="sng" dirty="0" smtClean="0">
                <a:solidFill>
                  <a:schemeClr val="accent2">
                    <a:lumMod val="50000"/>
                  </a:schemeClr>
                </a:solidFill>
                <a:latin typeface="Times New Roman" pitchFamily="18" charset="0"/>
                <a:cs typeface="Times New Roman" pitchFamily="18" charset="0"/>
              </a:rPr>
            </a:br>
            <a:r>
              <a:rPr lang="en-US" sz="3200" b="1" u="sng" dirty="0" smtClean="0">
                <a:solidFill>
                  <a:schemeClr val="accent2">
                    <a:lumMod val="50000"/>
                  </a:schemeClr>
                </a:solidFill>
                <a:latin typeface="Times New Roman" pitchFamily="18" charset="0"/>
                <a:cs typeface="Times New Roman" pitchFamily="18" charset="0"/>
              </a:rPr>
              <a:t> Preliminary Design</a:t>
            </a:r>
            <a:endParaRPr lang="en-US" sz="3200" b="1" dirty="0">
              <a:solidFill>
                <a:schemeClr val="accent2">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92161" name="Rectangle 1"/>
          <p:cNvSpPr>
            <a:spLocks noChangeArrowheads="1"/>
          </p:cNvSpPr>
          <p:nvPr/>
        </p:nvSpPr>
        <p:spPr bwMode="auto">
          <a:xfrm>
            <a:off x="367145" y="381024"/>
            <a:ext cx="78486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2400" b="1" i="0" u="sng" strike="noStrike" cap="none" normalizeH="0" baseline="0" dirty="0" smtClean="0">
                <a:ln>
                  <a:noFill/>
                </a:ln>
                <a:solidFill>
                  <a:srgbClr val="632423"/>
                </a:solidFill>
                <a:effectLst/>
                <a:latin typeface="Arial" pitchFamily="34" charset="0"/>
                <a:ea typeface="Calibri" pitchFamily="34" charset="0"/>
                <a:cs typeface="Arial" pitchFamily="34" charset="0"/>
              </a:rPr>
              <a:t> Two Way Solid Slab (Hand calculations):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Rectangle 1"/>
          <p:cNvSpPr/>
          <p:nvPr/>
        </p:nvSpPr>
        <p:spPr>
          <a:xfrm>
            <a:off x="685800" y="4909711"/>
            <a:ext cx="4572000" cy="646331"/>
          </a:xfrm>
          <a:prstGeom prst="rect">
            <a:avLst/>
          </a:prstGeom>
        </p:spPr>
        <p:txBody>
          <a:bodyPr>
            <a:spAutoFit/>
          </a:bodyPr>
          <a:lstStyle/>
          <a:p>
            <a:pPr lvl="0" eaLnBrk="0" fontAlgn="base" hangingPunct="0">
              <a:spcBef>
                <a:spcPct val="0"/>
              </a:spcBef>
              <a:spcAft>
                <a:spcPct val="0"/>
              </a:spcAft>
            </a:pPr>
            <a:r>
              <a:rPr lang="en-US" b="1" dirty="0">
                <a:latin typeface="Arial" pitchFamily="34" charset="0"/>
                <a:ea typeface="Calibri" pitchFamily="34" charset="0"/>
                <a:cs typeface="Arial" pitchFamily="34" charset="0"/>
              </a:rPr>
              <a:t>For Solid Slab:</a:t>
            </a:r>
            <a:br>
              <a:rPr lang="en-US" b="1" dirty="0">
                <a:latin typeface="Arial" pitchFamily="34" charset="0"/>
                <a:ea typeface="Calibri" pitchFamily="34" charset="0"/>
                <a:cs typeface="Arial" pitchFamily="34" charset="0"/>
              </a:rPr>
            </a:br>
            <a:r>
              <a:rPr lang="en-US" dirty="0" smtClean="0">
                <a:latin typeface="Times New Roman" pitchFamily="18" charset="0"/>
                <a:ea typeface="Calibri" pitchFamily="34" charset="0"/>
                <a:cs typeface="Times New Roman" pitchFamily="18" charset="0"/>
              </a:rPr>
              <a:t>h</a:t>
            </a:r>
            <a:r>
              <a:rPr lang="en-US" dirty="0">
                <a:latin typeface="Times New Roman" pitchFamily="18" charset="0"/>
                <a:ea typeface="Calibri" pitchFamily="34" charset="0"/>
                <a:cs typeface="Times New Roman" pitchFamily="18" charset="0"/>
              </a:rPr>
              <a:t>= 200 mm.</a:t>
            </a:r>
            <a:r>
              <a:rPr lang="en-US" dirty="0">
                <a:latin typeface="Arial" pitchFamily="34" charset="0"/>
                <a:cs typeface="Arial" pitchFamily="34" charset="0"/>
              </a:rPr>
              <a:t> </a:t>
            </a:r>
          </a:p>
        </p:txBody>
      </p:sp>
      <p:sp>
        <p:nvSpPr>
          <p:cNvPr id="4" name="Rectangle 3"/>
          <p:cNvSpPr/>
          <p:nvPr/>
        </p:nvSpPr>
        <p:spPr>
          <a:xfrm>
            <a:off x="533400" y="1371600"/>
            <a:ext cx="4572000" cy="3503523"/>
          </a:xfrm>
          <a:prstGeom prst="rect">
            <a:avLst/>
          </a:prstGeom>
        </p:spPr>
        <p:txBody>
          <a:bodyPr>
            <a:spAutoFit/>
          </a:bodyPr>
          <a:lstStyle/>
          <a:p>
            <a:pPr>
              <a:lnSpc>
                <a:spcPct val="150000"/>
              </a:lnSpc>
              <a:spcAft>
                <a:spcPts val="1000"/>
              </a:spcAft>
            </a:pPr>
            <a:r>
              <a:rPr lang="en-US" b="1" dirty="0">
                <a:latin typeface="Times New Roman"/>
                <a:ea typeface="Calibri"/>
                <a:cs typeface="Arial"/>
              </a:rPr>
              <a:t> For Solid Slab:</a:t>
            </a:r>
            <a:br>
              <a:rPr lang="en-US" b="1" dirty="0">
                <a:latin typeface="Times New Roman"/>
                <a:ea typeface="Calibri"/>
                <a:cs typeface="Arial"/>
              </a:rPr>
            </a:br>
            <a:r>
              <a:rPr lang="en-US" b="1" dirty="0">
                <a:latin typeface="Times New Roman"/>
                <a:ea typeface="Calibri"/>
                <a:cs typeface="Arial"/>
              </a:rPr>
              <a:t>Assume α</a:t>
            </a:r>
            <a:r>
              <a:rPr lang="ar-SA" b="1" dirty="0">
                <a:latin typeface="Times New Roman"/>
                <a:ea typeface="Calibri"/>
              </a:rPr>
              <a:t>&lt;</a:t>
            </a:r>
            <a:r>
              <a:rPr lang="en-US" b="1" dirty="0">
                <a:latin typeface="Times New Roman"/>
                <a:ea typeface="Calibri"/>
                <a:cs typeface="Arial"/>
              </a:rPr>
              <a:t>2 </a:t>
            </a:r>
            <a:endParaRPr lang="en-US" sz="1600" dirty="0">
              <a:ea typeface="Calibri"/>
              <a:cs typeface="Arial"/>
            </a:endParaRPr>
          </a:p>
          <a:p>
            <a:pPr>
              <a:lnSpc>
                <a:spcPct val="150000"/>
              </a:lnSpc>
              <a:spcAft>
                <a:spcPts val="1000"/>
              </a:spcAft>
            </a:pPr>
            <a:r>
              <a:rPr lang="en-US" dirty="0">
                <a:latin typeface="Times New Roman"/>
                <a:ea typeface="Calibri"/>
                <a:cs typeface="Arial"/>
              </a:rPr>
              <a:t>h=Ln (0.8+Fy/1400)/ (36+9B) &gt;=90 mm</a:t>
            </a:r>
            <a:endParaRPr lang="en-US" sz="1600" dirty="0">
              <a:ea typeface="Calibri"/>
              <a:cs typeface="Arial"/>
            </a:endParaRPr>
          </a:p>
          <a:p>
            <a:pPr>
              <a:lnSpc>
                <a:spcPct val="150000"/>
              </a:lnSpc>
              <a:spcAft>
                <a:spcPts val="1000"/>
              </a:spcAft>
            </a:pPr>
            <a:r>
              <a:rPr lang="en-US" dirty="0">
                <a:latin typeface="Times New Roman"/>
                <a:ea typeface="Calibri"/>
                <a:cs typeface="Arial"/>
              </a:rPr>
              <a:t>B= (long clear span/shorter clear span)</a:t>
            </a:r>
            <a:endParaRPr lang="en-US" sz="1600" dirty="0">
              <a:ea typeface="Calibri"/>
              <a:cs typeface="Arial"/>
            </a:endParaRPr>
          </a:p>
          <a:p>
            <a:pPr>
              <a:lnSpc>
                <a:spcPct val="150000"/>
              </a:lnSpc>
              <a:spcAft>
                <a:spcPts val="1000"/>
              </a:spcAft>
            </a:pPr>
            <a:r>
              <a:rPr lang="en-US" dirty="0">
                <a:latin typeface="Times New Roman"/>
                <a:ea typeface="Calibri"/>
                <a:cs typeface="Arial"/>
              </a:rPr>
              <a:t>B= (8.5)/ (5.6) =1.5178</a:t>
            </a:r>
            <a:endParaRPr lang="en-US" sz="1600" dirty="0">
              <a:ea typeface="Calibri"/>
              <a:cs typeface="Arial"/>
            </a:endParaRPr>
          </a:p>
          <a:p>
            <a:pPr>
              <a:lnSpc>
                <a:spcPct val="150000"/>
              </a:lnSpc>
              <a:spcAft>
                <a:spcPts val="1000"/>
              </a:spcAft>
            </a:pPr>
            <a:r>
              <a:rPr lang="en-US" dirty="0">
                <a:latin typeface="Times New Roman"/>
                <a:ea typeface="Calibri"/>
                <a:cs typeface="Arial"/>
              </a:rPr>
              <a:t>h=8.5(0.8+420/1400)/ (36+9*1.5178) =0.188m</a:t>
            </a:r>
            <a:endParaRPr lang="en-US" sz="1600" dirty="0">
              <a:ea typeface="Calibri"/>
              <a:cs typeface="Arial"/>
            </a:endParaRPr>
          </a:p>
          <a:p>
            <a:r>
              <a:rPr lang="en-US" dirty="0" smtClean="0">
                <a:latin typeface="Times New Roman"/>
                <a:ea typeface="Calibri"/>
              </a:rPr>
              <a:t>.</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alpha val="66000"/>
          </a:schemeClr>
        </a:solidFill>
        <a:effectLst/>
      </p:bgPr>
    </p:bg>
    <p:spTree>
      <p:nvGrpSpPr>
        <p:cNvPr id="1" name=""/>
        <p:cNvGrpSpPr/>
        <p:nvPr/>
      </p:nvGrpSpPr>
      <p:grpSpPr>
        <a:xfrm>
          <a:off x="0" y="0"/>
          <a:ext cx="0" cy="0"/>
          <a:chOff x="0" y="0"/>
          <a:chExt cx="0" cy="0"/>
        </a:xfrm>
      </p:grpSpPr>
      <p:sp>
        <p:nvSpPr>
          <p:cNvPr id="93185" name="Rectangle 1"/>
          <p:cNvSpPr>
            <a:spLocks noChangeArrowheads="1"/>
          </p:cNvSpPr>
          <p:nvPr/>
        </p:nvSpPr>
        <p:spPr bwMode="auto">
          <a:xfrm>
            <a:off x="228653" y="2133706"/>
            <a:ext cx="4270593"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thickness of the Web = 150mm </a:t>
            </a:r>
            <a:endParaRPr kumimoji="0" lang="en-US"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H of U-boot = 160mm </a:t>
            </a:r>
            <a:endParaRPr kumimoji="0" lang="en-US"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3187" name="Rectangle 3"/>
          <p:cNvSpPr>
            <a:spLocks noChangeArrowheads="1"/>
          </p:cNvSpPr>
          <p:nvPr/>
        </p:nvSpPr>
        <p:spPr bwMode="auto">
          <a:xfrm>
            <a:off x="18" y="43933"/>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3191" name="Rectangle 7"/>
          <p:cNvSpPr>
            <a:spLocks noChangeArrowheads="1"/>
          </p:cNvSpPr>
          <p:nvPr/>
        </p:nvSpPr>
        <p:spPr bwMode="auto">
          <a:xfrm>
            <a:off x="228640" y="3048003"/>
            <a:ext cx="5031377" cy="110799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98500" algn="l"/>
                <a:tab pos="1657350" algn="l"/>
              </a:tabLst>
            </a:pP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h=50 mm</a:t>
            </a:r>
          </a:p>
          <a:p>
            <a:pPr lvl="0" fontAlgn="base">
              <a:spcBef>
                <a:spcPct val="0"/>
              </a:spcBef>
              <a:spcAft>
                <a:spcPct val="0"/>
              </a:spcAft>
              <a:tabLst>
                <a:tab pos="698500" algn="l"/>
                <a:tab pos="1657350" algn="l"/>
              </a:tabLst>
            </a:pPr>
            <a:r>
              <a:rPr lang="en-US" sz="2400" b="1" dirty="0" smtClean="0">
                <a:latin typeface="Times New Roman" pitchFamily="18" charset="0"/>
                <a:ea typeface="Times New Roman" pitchFamily="18" charset="0"/>
                <a:cs typeface="Times New Roman" pitchFamily="18" charset="0"/>
              </a:rPr>
              <a:t>Area of U-Boot section = 91000 mm</a:t>
            </a:r>
            <a:r>
              <a:rPr lang="en-US" sz="2400" b="1" baseline="30000" dirty="0" smtClean="0"/>
              <a:t>2</a:t>
            </a: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98500" algn="l"/>
                <a:tab pos="165735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3192" name="Rectangle 8"/>
          <p:cNvSpPr>
            <a:spLocks noChangeArrowheads="1"/>
          </p:cNvSpPr>
          <p:nvPr/>
        </p:nvSpPr>
        <p:spPr bwMode="auto">
          <a:xfrm>
            <a:off x="18" y="370702"/>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r>
            <a:br>
              <a:rPr kumimoji="0" 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3193" name="Rectangle 9"/>
          <p:cNvSpPr>
            <a:spLocks noChangeArrowheads="1"/>
          </p:cNvSpPr>
          <p:nvPr/>
        </p:nvSpPr>
        <p:spPr bwMode="auto">
          <a:xfrm>
            <a:off x="18" y="65353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98500" algn="l"/>
                <a:tab pos="16573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93194" name="Picture 14" descr="https://scontent.fjrs2-1.fna.fbcdn.net/v/t34.0-12/24899227_551263501891430_1177249671_n.png?oh=7b10561b806c081298e8898d8583dd8f&amp;oe=5A2A262F"/>
          <p:cNvPicPr>
            <a:picLocks noChangeAspect="1" noChangeArrowheads="1"/>
          </p:cNvPicPr>
          <p:nvPr/>
        </p:nvPicPr>
        <p:blipFill>
          <a:blip r:embed="rId2"/>
          <a:srcRect/>
          <a:stretch>
            <a:fillRect/>
          </a:stretch>
        </p:blipFill>
        <p:spPr bwMode="auto">
          <a:xfrm>
            <a:off x="4953008" y="1143003"/>
            <a:ext cx="3928821" cy="4457700"/>
          </a:xfrm>
          <a:prstGeom prst="rect">
            <a:avLst/>
          </a:prstGeom>
          <a:ln>
            <a:noFill/>
          </a:ln>
          <a:effectLst>
            <a:softEdge rad="112500"/>
          </a:effectLst>
        </p:spPr>
      </p:pic>
      <p:grpSp>
        <p:nvGrpSpPr>
          <p:cNvPr id="10" name="Group 73"/>
          <p:cNvGrpSpPr>
            <a:grpSpLocks/>
          </p:cNvGrpSpPr>
          <p:nvPr/>
        </p:nvGrpSpPr>
        <p:grpSpPr bwMode="auto">
          <a:xfrm>
            <a:off x="228649" y="720944"/>
            <a:ext cx="5272088" cy="730790"/>
            <a:chOff x="628650" y="5877874"/>
            <a:chExt cx="7029450" cy="731520"/>
          </a:xfrm>
        </p:grpSpPr>
        <p:grpSp>
          <p:nvGrpSpPr>
            <p:cNvPr id="11" name="Group 74"/>
            <p:cNvGrpSpPr>
              <a:grpSpLocks/>
            </p:cNvGrpSpPr>
            <p:nvPr/>
          </p:nvGrpSpPr>
          <p:grpSpPr bwMode="auto">
            <a:xfrm>
              <a:off x="628650" y="5877874"/>
              <a:ext cx="7029450" cy="731520"/>
              <a:chOff x="1419225" y="2290114"/>
              <a:chExt cx="7029450" cy="731520"/>
            </a:xfrm>
          </p:grpSpPr>
          <p:sp>
            <p:nvSpPr>
              <p:cNvPr id="13" name="Flowchart: Terminator 12"/>
              <p:cNvSpPr/>
              <p:nvPr/>
            </p:nvSpPr>
            <p:spPr>
              <a:xfrm>
                <a:off x="1638300" y="2651527"/>
                <a:ext cx="6810375" cy="45720"/>
              </a:xfrm>
              <a:prstGeom prst="flowChartTerminator">
                <a:avLst/>
              </a:prstGeom>
              <a:gradFill>
                <a:gsLst>
                  <a:gs pos="16000">
                    <a:srgbClr val="EBE2E7"/>
                  </a:gs>
                  <a:gs pos="99000">
                    <a:srgbClr val="FF9966"/>
                  </a:gs>
                  <a:gs pos="89608">
                    <a:srgbClr val="FF6699"/>
                  </a:gs>
                  <a:gs pos="100000">
                    <a:srgbClr val="00B0F0"/>
                  </a:gs>
                  <a:gs pos="83000">
                    <a:srgbClr val="FF6699"/>
                  </a:gs>
                  <a:gs pos="100000">
                    <a:srgbClr val="FF6699"/>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4" name="Oval 13"/>
              <p:cNvSpPr/>
              <p:nvPr/>
            </p:nvSpPr>
            <p:spPr>
              <a:xfrm>
                <a:off x="1419225" y="2290655"/>
                <a:ext cx="731837" cy="730979"/>
              </a:xfrm>
              <a:prstGeom prst="ellipse">
                <a:avLst/>
              </a:prstGeom>
              <a:solidFill>
                <a:srgbClr val="FF6699"/>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grpSp>
        <p:sp>
          <p:nvSpPr>
            <p:cNvPr id="12" name="TextBox 76"/>
            <p:cNvSpPr txBox="1">
              <a:spLocks noChangeArrowheads="1"/>
            </p:cNvSpPr>
            <p:nvPr/>
          </p:nvSpPr>
          <p:spPr bwMode="auto">
            <a:xfrm>
              <a:off x="684865" y="5897013"/>
              <a:ext cx="647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endParaRPr lang="en-US" altLang="en-US" sz="3200" dirty="0">
                <a:solidFill>
                  <a:prstClr val="black"/>
                </a:solidFill>
                <a:cs typeface="Arial" charset="0"/>
              </a:endParaRPr>
            </a:p>
          </p:txBody>
        </p:sp>
      </p:grpSp>
      <p:sp>
        <p:nvSpPr>
          <p:cNvPr id="16" name="Rectangle 15"/>
          <p:cNvSpPr/>
          <p:nvPr/>
        </p:nvSpPr>
        <p:spPr>
          <a:xfrm>
            <a:off x="798313" y="558776"/>
            <a:ext cx="2398413" cy="523220"/>
          </a:xfrm>
          <a:prstGeom prst="rect">
            <a:avLst/>
          </a:prstGeom>
        </p:spPr>
        <p:txBody>
          <a:bodyPr wrap="none">
            <a:spAutoFit/>
          </a:bodyPr>
          <a:lstStyle/>
          <a:p>
            <a:pPr>
              <a:buFont typeface="Wingdings" pitchFamily="2" charset="2"/>
              <a:buChar char="Ø"/>
            </a:pPr>
            <a:r>
              <a:rPr lang="en-US" sz="2800" b="1" u="sng" dirty="0" smtClean="0">
                <a:solidFill>
                  <a:schemeClr val="accent2">
                    <a:lumMod val="50000"/>
                  </a:schemeClr>
                </a:solidFill>
                <a:latin typeface="Times New Roman" pitchFamily="18" charset="0"/>
                <a:cs typeface="Times New Roman" pitchFamily="18" charset="0"/>
              </a:rPr>
              <a:t>U-boot Slab</a:t>
            </a:r>
            <a:r>
              <a:rPr lang="en-US" sz="2800" b="1" u="sng" dirty="0" smtClean="0"/>
              <a:t>:</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300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1000"/>
                                        <p:tgtEl>
                                          <p:spTgt spid="10"/>
                                        </p:tgtEl>
                                      </p:cBhvr>
                                    </p:animEffect>
                                  </p:childTnLst>
                                </p:cTn>
                              </p:par>
                              <p:par>
                                <p:cTn id="8" presetID="4" presetClass="entr" presetSubtype="16" fill="hold" nodeType="withEffect">
                                  <p:stCondLst>
                                    <p:cond delay="3000"/>
                                  </p:stCondLst>
                                  <p:childTnLst>
                                    <p:set>
                                      <p:cBhvr>
                                        <p:cTn id="9" dur="1" fill="hold">
                                          <p:stCondLst>
                                            <p:cond delay="0"/>
                                          </p:stCondLst>
                                        </p:cTn>
                                        <p:tgtEl>
                                          <p:spTgt spid="10"/>
                                        </p:tgtEl>
                                        <p:attrNameLst>
                                          <p:attrName>style.visibility</p:attrName>
                                        </p:attrNameLst>
                                      </p:cBhvr>
                                      <p:to>
                                        <p:strVal val="visible"/>
                                      </p:to>
                                    </p:set>
                                    <p:animEffect transition="in" filter="box(in)">
                                      <p:cBhvr>
                                        <p:cTn id="1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lumMod val="90000"/>
            <a:alpha val="25000"/>
          </a:schemeClr>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288473" y="405498"/>
            <a:ext cx="5811982" cy="2753339"/>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73382" y="3124224"/>
            <a:ext cx="5029200" cy="3192065"/>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362544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alpha val="24000"/>
          </a:schemeClr>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38746" y="152400"/>
            <a:ext cx="5063836" cy="315274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04112" y="3429000"/>
            <a:ext cx="4806950" cy="3105414"/>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901296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31000"/>
          </a:schemeClr>
        </a:solidFill>
        <a:effectLst/>
      </p:bgPr>
    </p:bg>
    <p:spTree>
      <p:nvGrpSpPr>
        <p:cNvPr id="1" name=""/>
        <p:cNvGrpSpPr/>
        <p:nvPr/>
      </p:nvGrpSpPr>
      <p:grpSpPr>
        <a:xfrm>
          <a:off x="0" y="0"/>
          <a:ext cx="0" cy="0"/>
          <a:chOff x="0" y="0"/>
          <a:chExt cx="0" cy="0"/>
        </a:xfrm>
      </p:grpSpPr>
      <p:sp>
        <p:nvSpPr>
          <p:cNvPr id="25" name="TextBox 24"/>
          <p:cNvSpPr txBox="1"/>
          <p:nvPr/>
        </p:nvSpPr>
        <p:spPr>
          <a:xfrm>
            <a:off x="685800" y="1371707"/>
            <a:ext cx="6400800" cy="1015663"/>
          </a:xfrm>
          <a:prstGeom prst="rect">
            <a:avLst/>
          </a:prstGeom>
          <a:noFill/>
        </p:spPr>
        <p:txBody>
          <a:bodyPr wrap="square" rtlCol="0">
            <a:spAutoFit/>
          </a:bodyPr>
          <a:lstStyle/>
          <a:p>
            <a:r>
              <a:rPr lang="en-US" sz="2000" b="1" dirty="0" smtClean="0">
                <a:latin typeface="Times New Roman" pitchFamily="18" charset="0"/>
                <a:cs typeface="Times New Roman" pitchFamily="18" charset="0"/>
              </a:rPr>
              <a:t>Dead Load per rip = 3.4KN</a:t>
            </a:r>
          </a:p>
          <a:p>
            <a:r>
              <a:rPr lang="en-US" sz="2000" b="1" dirty="0" smtClean="0">
                <a:latin typeface="Times New Roman" pitchFamily="18" charset="0"/>
                <a:cs typeface="Times New Roman" pitchFamily="18" charset="0"/>
              </a:rPr>
              <a:t>Wu = 17.6 KN/m</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Wu per rib = 11.792 KN/rib </a:t>
            </a:r>
            <a:endParaRPr lang="en-US" sz="2000" b="1" dirty="0">
              <a:latin typeface="Times New Roman" pitchFamily="18" charset="0"/>
              <a:cs typeface="Times New Roman" pitchFamily="18" charset="0"/>
            </a:endParaRPr>
          </a:p>
        </p:txBody>
      </p:sp>
      <p:sp>
        <p:nvSpPr>
          <p:cNvPr id="90137" name="Rectangle 25"/>
          <p:cNvSpPr>
            <a:spLocks noChangeArrowheads="1"/>
          </p:cNvSpPr>
          <p:nvPr/>
        </p:nvSpPr>
        <p:spPr bwMode="auto">
          <a:xfrm>
            <a:off x="762000" y="2857502"/>
            <a:ext cx="4114800"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98500" algn="l"/>
              </a:tabLst>
            </a:pP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Check for shear of U-boot slab:</a:t>
            </a:r>
            <a:b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lvl="0" fontAlgn="base">
              <a:spcBef>
                <a:spcPct val="0"/>
              </a:spcBef>
              <a:spcAft>
                <a:spcPct val="0"/>
              </a:spcAft>
              <a:tabLst>
                <a:tab pos="698500" algn="l"/>
              </a:tabLst>
            </a:pPr>
            <a:r>
              <a:rPr lang="en-US" sz="2000" b="1" dirty="0" smtClean="0">
                <a:latin typeface="Arial" pitchFamily="34" charset="0"/>
                <a:cs typeface="Arial" pitchFamily="34" charset="0"/>
              </a:rPr>
              <a:t>Vu-x = 6KN</a:t>
            </a:r>
            <a:br>
              <a:rPr lang="en-US" sz="2000" b="1" dirty="0" smtClean="0">
                <a:latin typeface="Arial" pitchFamily="34" charset="0"/>
                <a:cs typeface="Arial" pitchFamily="34" charset="0"/>
              </a:rPr>
            </a:br>
            <a:r>
              <a:rPr lang="en-US" sz="2000" b="1" dirty="0" smtClean="0">
                <a:latin typeface="Arial" pitchFamily="34" charset="0"/>
                <a:cs typeface="Arial" pitchFamily="34" charset="0"/>
              </a:rPr>
              <a:t>Vu-y </a:t>
            </a:r>
            <a:r>
              <a:rPr lang="en-US" sz="2000" b="1" dirty="0">
                <a:latin typeface="Arial" pitchFamily="34" charset="0"/>
                <a:cs typeface="Arial" pitchFamily="34" charset="0"/>
              </a:rPr>
              <a:t>= </a:t>
            </a:r>
            <a:r>
              <a:rPr lang="en-US" sz="2000" b="1" dirty="0" smtClean="0">
                <a:latin typeface="Arial" pitchFamily="34" charset="0"/>
                <a:cs typeface="Arial" pitchFamily="34" charset="0"/>
              </a:rPr>
              <a:t>12.8KN</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985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0138" name="Rectangle 26"/>
          <p:cNvSpPr>
            <a:spLocks noChangeArrowheads="1"/>
          </p:cNvSpPr>
          <p:nvPr/>
        </p:nvSpPr>
        <p:spPr bwMode="auto">
          <a:xfrm>
            <a:off x="18" y="76783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985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139" name="Rectangle 27"/>
          <p:cNvSpPr>
            <a:spLocks noChangeArrowheads="1"/>
          </p:cNvSpPr>
          <p:nvPr/>
        </p:nvSpPr>
        <p:spPr bwMode="auto">
          <a:xfrm>
            <a:off x="18" y="1263135"/>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985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140" name="Rectangle 28"/>
          <p:cNvSpPr>
            <a:spLocks noChangeArrowheads="1"/>
          </p:cNvSpPr>
          <p:nvPr/>
        </p:nvSpPr>
        <p:spPr bwMode="auto">
          <a:xfrm>
            <a:off x="18" y="1634608"/>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985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TextBox 33"/>
          <p:cNvSpPr txBox="1"/>
          <p:nvPr/>
        </p:nvSpPr>
        <p:spPr>
          <a:xfrm>
            <a:off x="796636" y="5166440"/>
            <a:ext cx="4267200" cy="707886"/>
          </a:xfrm>
          <a:prstGeom prst="rect">
            <a:avLst/>
          </a:prstGeom>
          <a:noFill/>
        </p:spPr>
        <p:txBody>
          <a:bodyPr wrap="square" rtlCol="0">
            <a:spAutoFit/>
          </a:bodyPr>
          <a:lstStyle/>
          <a:p>
            <a:r>
              <a:rPr lang="en-US" sz="2000" b="1" dirty="0" smtClean="0"/>
              <a:t>Vu &lt; </a:t>
            </a:r>
            <a:r>
              <a:rPr lang="en-US" sz="2000" b="1" dirty="0" smtClean="0">
                <a:latin typeface="Tahoma"/>
                <a:cs typeface="Tahoma"/>
              </a:rPr>
              <a:t>Ø Vc        OK</a:t>
            </a:r>
            <a:r>
              <a:rPr lang="en-US" sz="2000" dirty="0" smtClean="0">
                <a:latin typeface="Tahoma"/>
                <a:cs typeface="Tahoma"/>
              </a:rPr>
              <a:t/>
            </a:r>
            <a:br>
              <a:rPr lang="en-US" sz="2000" dirty="0" smtClean="0">
                <a:latin typeface="Tahoma"/>
                <a:cs typeface="Tahoma"/>
              </a:rPr>
            </a:br>
            <a:endParaRPr lang="en-US" sz="2000" dirty="0"/>
          </a:p>
        </p:txBody>
      </p:sp>
      <p:sp>
        <p:nvSpPr>
          <p:cNvPr id="2" name="Rectangle 1"/>
          <p:cNvSpPr/>
          <p:nvPr/>
        </p:nvSpPr>
        <p:spPr>
          <a:xfrm>
            <a:off x="782786" y="4495800"/>
            <a:ext cx="2031325" cy="369332"/>
          </a:xfrm>
          <a:prstGeom prst="rect">
            <a:avLst/>
          </a:prstGeom>
        </p:spPr>
        <p:txBody>
          <a:bodyPr wrap="none">
            <a:spAutoFit/>
          </a:bodyPr>
          <a:lstStyle/>
          <a:p>
            <a:r>
              <a:rPr lang="en-US" b="1" dirty="0">
                <a:latin typeface="Tahoma"/>
                <a:cs typeface="Tahoma"/>
              </a:rPr>
              <a:t>Ø </a:t>
            </a:r>
            <a:r>
              <a:rPr lang="en-US" b="1" dirty="0" err="1">
                <a:latin typeface="Tahoma"/>
                <a:cs typeface="Tahoma"/>
              </a:rPr>
              <a:t>Vc</a:t>
            </a:r>
            <a:r>
              <a:rPr lang="en-US" b="1" dirty="0">
                <a:latin typeface="Tahoma"/>
                <a:cs typeface="Tahoma"/>
              </a:rPr>
              <a:t> </a:t>
            </a:r>
            <a:r>
              <a:rPr lang="en-US" b="1" dirty="0" smtClean="0">
                <a:latin typeface="Tahoma"/>
                <a:cs typeface="Tahoma"/>
              </a:rPr>
              <a:t>= 106.4KN</a:t>
            </a:r>
            <a:endParaRPr lang="en-US" b="1" dirty="0"/>
          </a:p>
        </p:txBody>
      </p:sp>
      <p:sp>
        <p:nvSpPr>
          <p:cNvPr id="12" name="Oval 11"/>
          <p:cNvSpPr/>
          <p:nvPr/>
        </p:nvSpPr>
        <p:spPr>
          <a:xfrm>
            <a:off x="5486400" y="1740535"/>
            <a:ext cx="3048000" cy="3262768"/>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solidFill>
                <a:prstClr val="white"/>
              </a:solidFill>
            </a:endParaRPr>
          </a:p>
        </p:txBody>
      </p:sp>
      <p:sp>
        <p:nvSpPr>
          <p:cNvPr id="3" name="Rectangle 2"/>
          <p:cNvSpPr/>
          <p:nvPr/>
        </p:nvSpPr>
        <p:spPr>
          <a:xfrm>
            <a:off x="6032122" y="2758164"/>
            <a:ext cx="2654678" cy="954107"/>
          </a:xfrm>
          <a:prstGeom prst="rect">
            <a:avLst/>
          </a:prstGeom>
        </p:spPr>
        <p:txBody>
          <a:bodyPr wrap="square">
            <a:spAutoFit/>
          </a:bodyPr>
          <a:lstStyle/>
          <a:p>
            <a:pPr lvl="0"/>
            <a:r>
              <a:rPr lang="en-US" sz="2800" b="1" u="sng" dirty="0">
                <a:solidFill>
                  <a:prstClr val="black"/>
                </a:solidFill>
              </a:rPr>
              <a:t>Block Number </a:t>
            </a:r>
            <a:r>
              <a:rPr lang="en-US" sz="2800" b="1" u="sng" dirty="0" smtClean="0">
                <a:solidFill>
                  <a:prstClr val="black"/>
                </a:solidFill>
              </a:rPr>
              <a:t>one</a:t>
            </a:r>
            <a:endParaRPr lang="en-US" sz="2800" dirty="0">
              <a:solidFill>
                <a:prstClr val="black"/>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alpha val="16000"/>
          </a:schemeClr>
        </a:solidFill>
        <a:effectLst/>
      </p:bgPr>
    </p:bg>
    <p:spTree>
      <p:nvGrpSpPr>
        <p:cNvPr id="1" name=""/>
        <p:cNvGrpSpPr/>
        <p:nvPr/>
      </p:nvGrpSpPr>
      <p:grpSpPr>
        <a:xfrm>
          <a:off x="0" y="0"/>
          <a:ext cx="0" cy="0"/>
          <a:chOff x="0" y="0"/>
          <a:chExt cx="0" cy="0"/>
        </a:xfrm>
      </p:grpSpPr>
      <p:sp>
        <p:nvSpPr>
          <p:cNvPr id="103431" name="Rectangle 7"/>
          <p:cNvSpPr>
            <a:spLocks noChangeArrowheads="1"/>
          </p:cNvSpPr>
          <p:nvPr/>
        </p:nvSpPr>
        <p:spPr bwMode="auto">
          <a:xfrm>
            <a:off x="677555" y="2659241"/>
            <a:ext cx="3065263"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Slab own weight</a:t>
            </a:r>
            <a:r>
              <a:rPr lang="en-US" sz="2000" dirty="0" smtClean="0">
                <a:latin typeface="Times New Roman" pitchFamily="18" charset="0"/>
                <a:ea typeface="Times New Roman" pitchFamily="18" charset="0"/>
                <a:cs typeface="Times New Roman" pitchFamily="18" charset="0"/>
              </a:rPr>
              <a:t>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3.75KN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3432" name="Rectangle 8"/>
          <p:cNvSpPr>
            <a:spLocks noChangeArrowheads="1"/>
          </p:cNvSpPr>
          <p:nvPr/>
        </p:nvSpPr>
        <p:spPr bwMode="auto">
          <a:xfrm>
            <a:off x="677552" y="3448469"/>
            <a:ext cx="3778827"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Ultimate load on the slab:</a:t>
            </a:r>
            <a:r>
              <a:rPr kumimoji="0" lang="en-US" sz="2000" b="1" i="0" u="none" strike="noStrike" cap="none" normalizeH="0" dirty="0" smtClean="0">
                <a:ln>
                  <a:noFill/>
                </a:ln>
                <a:solidFill>
                  <a:schemeClr val="tx1"/>
                </a:solidFill>
                <a:effectLst/>
                <a:latin typeface="Calibri" pitchFamily="34" charset="0"/>
                <a:ea typeface="Times New Roman" pitchFamily="18" charset="0"/>
                <a:cs typeface="Arial" pitchFamily="34" charset="0"/>
              </a:rPr>
              <a:t>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16" name="TextBox 15"/>
          <p:cNvSpPr txBox="1"/>
          <p:nvPr/>
        </p:nvSpPr>
        <p:spPr>
          <a:xfrm>
            <a:off x="763367" y="2056564"/>
            <a:ext cx="1828800" cy="400110"/>
          </a:xfrm>
          <a:prstGeom prst="rect">
            <a:avLst/>
          </a:prstGeom>
          <a:noFill/>
        </p:spPr>
        <p:txBody>
          <a:bodyPr wrap="square" rtlCol="0">
            <a:spAutoFit/>
          </a:bodyPr>
          <a:lstStyle/>
          <a:p>
            <a:r>
              <a:rPr lang="en-US" sz="2000" dirty="0" smtClean="0">
                <a:latin typeface="Times New Roman" pitchFamily="18" charset="0"/>
                <a:cs typeface="Times New Roman" pitchFamily="18" charset="0"/>
              </a:rPr>
              <a:t>h = 150mm</a:t>
            </a:r>
            <a:endParaRPr lang="en-US" sz="2000" dirty="0">
              <a:latin typeface="Times New Roman" pitchFamily="18" charset="0"/>
              <a:cs typeface="Times New Roman" pitchFamily="18" charset="0"/>
            </a:endParaRPr>
          </a:p>
        </p:txBody>
      </p:sp>
      <p:sp>
        <p:nvSpPr>
          <p:cNvPr id="103437" name="Rectangle 13"/>
          <p:cNvSpPr>
            <a:spLocks noChangeArrowheads="1"/>
          </p:cNvSpPr>
          <p:nvPr/>
        </p:nvSpPr>
        <p:spPr bwMode="auto">
          <a:xfrm>
            <a:off x="798007" y="3863925"/>
            <a:ext cx="190084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Wu = 18.02 KN/</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03436" name="Picture 1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626803" y="3940453"/>
            <a:ext cx="304800" cy="319315"/>
          </a:xfrm>
          <a:prstGeom prst="rect">
            <a:avLst/>
          </a:prstGeom>
          <a:noFill/>
        </p:spPr>
      </p:pic>
      <p:sp>
        <p:nvSpPr>
          <p:cNvPr id="103438" name="Rectangle 14"/>
          <p:cNvSpPr>
            <a:spLocks noChangeArrowheads="1"/>
          </p:cNvSpPr>
          <p:nvPr/>
        </p:nvSpPr>
        <p:spPr bwMode="auto">
          <a:xfrm>
            <a:off x="18" y="4820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Oval 10"/>
          <p:cNvSpPr/>
          <p:nvPr/>
        </p:nvSpPr>
        <p:spPr>
          <a:xfrm>
            <a:off x="5257800" y="1630049"/>
            <a:ext cx="3048000" cy="3262768"/>
          </a:xfrm>
          <a:prstGeom prst="ellipse">
            <a:avLst/>
          </a:prstGeom>
        </p:spPr>
        <p:style>
          <a:lnRef idx="1">
            <a:schemeClr val="accent6"/>
          </a:lnRef>
          <a:fillRef idx="2">
            <a:schemeClr val="accent6"/>
          </a:fillRef>
          <a:effectRef idx="1">
            <a:schemeClr val="accent6"/>
          </a:effectRef>
          <a:fontRef idx="minor">
            <a:schemeClr val="dk1"/>
          </a:fontRef>
        </p:style>
        <p:txBody>
          <a:bodyPr anchor="ctr"/>
          <a:lstStyle/>
          <a:p>
            <a:r>
              <a:rPr lang="en-US" sz="2400" b="1" u="sng" dirty="0">
                <a:latin typeface="Times New Roman" pitchFamily="18" charset="0"/>
                <a:cs typeface="Times New Roman" pitchFamily="18" charset="0"/>
              </a:rPr>
              <a:t>Block Number </a:t>
            </a:r>
            <a:r>
              <a:rPr lang="en-US" sz="2400" b="1" u="sng" dirty="0" smtClean="0">
                <a:latin typeface="Times New Roman" pitchFamily="18" charset="0"/>
                <a:cs typeface="Times New Roman" pitchFamily="18" charset="0"/>
              </a:rPr>
              <a:t>Two</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alpha val="79000"/>
          </a:schemeClr>
        </a:solidFill>
        <a:effectLst/>
      </p:bgPr>
    </p:bg>
    <p:spTree>
      <p:nvGrpSpPr>
        <p:cNvPr id="1" name=""/>
        <p:cNvGrpSpPr/>
        <p:nvPr/>
      </p:nvGrpSpPr>
      <p:grpSpPr>
        <a:xfrm>
          <a:off x="0" y="0"/>
          <a:ext cx="0" cy="0"/>
          <a:chOff x="0" y="0"/>
          <a:chExt cx="0" cy="0"/>
        </a:xfrm>
      </p:grpSpPr>
      <p:pic>
        <p:nvPicPr>
          <p:cNvPr id="1044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40510" y="2971857"/>
            <a:ext cx="2514600" cy="323043"/>
          </a:xfrm>
          <a:prstGeom prst="rect">
            <a:avLst/>
          </a:prstGeom>
          <a:noFill/>
        </p:spPr>
      </p:pic>
      <p:sp>
        <p:nvSpPr>
          <p:cNvPr id="104453" name="Rectangle 5"/>
          <p:cNvSpPr>
            <a:spLocks noChangeArrowheads="1"/>
          </p:cNvSpPr>
          <p:nvPr/>
        </p:nvSpPr>
        <p:spPr bwMode="auto">
          <a:xfrm>
            <a:off x="381026" y="426498"/>
            <a:ext cx="2889765"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943634"/>
                </a:solidFill>
                <a:effectLst/>
                <a:latin typeface="Times New Roman" pitchFamily="18" charset="0"/>
                <a:ea typeface="Calibri" pitchFamily="34" charset="0"/>
                <a:cs typeface="Times New Roman" pitchFamily="18" charset="0"/>
              </a:rPr>
              <a:t>Check slab for shear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55" name="Rectangle 7"/>
          <p:cNvSpPr>
            <a:spLocks noChangeArrowheads="1"/>
          </p:cNvSpPr>
          <p:nvPr/>
        </p:nvSpPr>
        <p:spPr bwMode="auto">
          <a:xfrm>
            <a:off x="543423" y="2008911"/>
            <a:ext cx="3657600"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ØVc</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85.987 KN</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56" name="Rectangle 8"/>
          <p:cNvSpPr>
            <a:spLocks noChangeArrowheads="1"/>
          </p:cNvSpPr>
          <p:nvPr/>
        </p:nvSpPr>
        <p:spPr bwMode="auto">
          <a:xfrm>
            <a:off x="18" y="1253608"/>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985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457" name="Rectangle 9"/>
          <p:cNvSpPr>
            <a:spLocks noChangeArrowheads="1"/>
          </p:cNvSpPr>
          <p:nvPr/>
        </p:nvSpPr>
        <p:spPr bwMode="auto">
          <a:xfrm>
            <a:off x="457200" y="3886202"/>
            <a:ext cx="36576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69850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Wingdings" pitchFamily="2" charset="2"/>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Thickness is adequate.</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sym typeface="Wingdings" pitchFamily="2" charset="2"/>
            </a:endParaRPr>
          </a:p>
          <a:p>
            <a:pPr marL="0" marR="0" lvl="0" indent="0" algn="justLow" defTabSz="914400" rtl="0" eaLnBrk="0" fontAlgn="base" latinLnBrk="0" hangingPunct="0">
              <a:lnSpc>
                <a:spcPct val="100000"/>
              </a:lnSpc>
              <a:spcBef>
                <a:spcPct val="0"/>
              </a:spcBef>
              <a:spcAft>
                <a:spcPct val="0"/>
              </a:spcAft>
              <a:buClrTx/>
              <a:buSzTx/>
              <a:buFontTx/>
              <a:buNone/>
              <a:tabLst>
                <a:tab pos="69850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Wingdings" pitchFamily="2" charset="2"/>
              </a:rPr>
              <a:t>No need for shear reinforcement</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Wingdings" pitchFamily="2" charset="2"/>
              </a:rPr>
              <a:t>.</a:t>
            </a:r>
          </a:p>
        </p:txBody>
      </p:sp>
      <p:sp>
        <p:nvSpPr>
          <p:cNvPr id="13" name="Rectangle 12"/>
          <p:cNvSpPr/>
          <p:nvPr/>
        </p:nvSpPr>
        <p:spPr>
          <a:xfrm>
            <a:off x="620392" y="1445431"/>
            <a:ext cx="1744067" cy="369332"/>
          </a:xfrm>
          <a:prstGeom prst="rect">
            <a:avLst/>
          </a:prstGeom>
        </p:spPr>
        <p:txBody>
          <a:bodyPr wrap="none">
            <a:spAutoFit/>
          </a:bodyPr>
          <a:lstStyle/>
          <a:p>
            <a:pPr lvl="0" eaLnBrk="0" fontAlgn="base" hangingPunct="0">
              <a:spcBef>
                <a:spcPct val="0"/>
              </a:spcBef>
              <a:spcAft>
                <a:spcPct val="0"/>
              </a:spcAft>
            </a:pPr>
            <a:r>
              <a:rPr lang="en-US" b="1" dirty="0" smtClean="0">
                <a:latin typeface="Times New Roman" pitchFamily="18" charset="0"/>
                <a:ea typeface="Calibri" pitchFamily="34" charset="0"/>
                <a:cs typeface="Times New Roman" pitchFamily="18" charset="0"/>
              </a:rPr>
              <a:t>Vu = 33.157 KN</a:t>
            </a:r>
            <a:endParaRPr lang="en-US" sz="2800" b="1"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pic>
        <p:nvPicPr>
          <p:cNvPr id="106498" name="Picture 35"/>
          <p:cNvPicPr>
            <a:picLocks noChangeAspect="1" noChangeArrowheads="1"/>
          </p:cNvPicPr>
          <p:nvPr/>
        </p:nvPicPr>
        <p:blipFill>
          <a:blip r:embed="rId2"/>
          <a:srcRect/>
          <a:stretch>
            <a:fillRect/>
          </a:stretch>
        </p:blipFill>
        <p:spPr bwMode="auto">
          <a:xfrm>
            <a:off x="4648200" y="533400"/>
            <a:ext cx="4495800" cy="2819400"/>
          </a:xfrm>
          <a:prstGeom prst="rect">
            <a:avLst/>
          </a:prstGeom>
          <a:ln>
            <a:noFill/>
          </a:ln>
          <a:effectLst>
            <a:softEdge rad="112500"/>
          </a:effectLst>
        </p:spPr>
      </p:pic>
      <p:pic>
        <p:nvPicPr>
          <p:cNvPr id="106499" name="Picture 34"/>
          <p:cNvPicPr>
            <a:picLocks noChangeAspect="1" noChangeArrowheads="1"/>
          </p:cNvPicPr>
          <p:nvPr/>
        </p:nvPicPr>
        <p:blipFill>
          <a:blip r:embed="rId3"/>
          <a:srcRect/>
          <a:stretch>
            <a:fillRect/>
          </a:stretch>
        </p:blipFill>
        <p:spPr bwMode="auto">
          <a:xfrm>
            <a:off x="152400" y="533400"/>
            <a:ext cx="4419600" cy="2819400"/>
          </a:xfrm>
          <a:prstGeom prst="rect">
            <a:avLst/>
          </a:prstGeom>
          <a:ln>
            <a:noFill/>
          </a:ln>
          <a:effectLst>
            <a:softEdge rad="112500"/>
          </a:effectLst>
        </p:spPr>
      </p:pic>
      <p:pic>
        <p:nvPicPr>
          <p:cNvPr id="106500" name="Picture 36"/>
          <p:cNvPicPr>
            <a:picLocks noChangeAspect="1" noChangeArrowheads="1"/>
          </p:cNvPicPr>
          <p:nvPr/>
        </p:nvPicPr>
        <p:blipFill>
          <a:blip r:embed="rId4"/>
          <a:srcRect/>
          <a:stretch>
            <a:fillRect/>
          </a:stretch>
        </p:blipFill>
        <p:spPr bwMode="auto">
          <a:xfrm>
            <a:off x="1676400" y="3505200"/>
            <a:ext cx="5410200" cy="31242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pic>
        <p:nvPicPr>
          <p:cNvPr id="107522" name="Picture 38"/>
          <p:cNvPicPr>
            <a:picLocks noChangeAspect="1" noChangeArrowheads="1"/>
          </p:cNvPicPr>
          <p:nvPr/>
        </p:nvPicPr>
        <p:blipFill>
          <a:blip r:embed="rId2"/>
          <a:srcRect/>
          <a:stretch>
            <a:fillRect/>
          </a:stretch>
        </p:blipFill>
        <p:spPr bwMode="auto">
          <a:xfrm>
            <a:off x="990600" y="228600"/>
            <a:ext cx="7162800" cy="3352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7523" name="Picture 3" descr="eeeeeeeeee"/>
          <p:cNvPicPr>
            <a:picLocks noChangeAspect="1" noChangeArrowheads="1"/>
          </p:cNvPicPr>
          <p:nvPr/>
        </p:nvPicPr>
        <p:blipFill>
          <a:blip r:embed="rId3"/>
          <a:srcRect/>
          <a:stretch>
            <a:fillRect/>
          </a:stretch>
        </p:blipFill>
        <p:spPr bwMode="auto">
          <a:xfrm>
            <a:off x="990600" y="3657600"/>
            <a:ext cx="7162800" cy="2895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4297419" y="130331"/>
            <a:ext cx="1569660" cy="646331"/>
          </a:xfrm>
          <a:prstGeom prst="rect">
            <a:avLst/>
          </a:prstGeom>
        </p:spPr>
        <p:txBody>
          <a:bodyPr wrap="none">
            <a:spAutoFit/>
          </a:bodyPr>
          <a:lstStyle/>
          <a:p>
            <a:pPr>
              <a:defRPr/>
            </a:pPr>
            <a:r>
              <a:rPr lang="en-US" sz="3600" dirty="0">
                <a:ln w="19050">
                  <a:solidFill>
                    <a:prstClr val="black">
                      <a:lumMod val="95000"/>
                      <a:lumOff val="5000"/>
                    </a:prstClr>
                  </a:solidFill>
                </a:ln>
                <a:solidFill>
                  <a:prstClr val="black">
                    <a:lumMod val="50000"/>
                    <a:lumOff val="50000"/>
                  </a:prstClr>
                </a:solidFill>
                <a:latin typeface="Times New Roman" panose="02020603050405020304" pitchFamily="18" charset="0"/>
                <a:cs typeface="Times New Roman" panose="02020603050405020304" pitchFamily="18" charset="0"/>
              </a:rPr>
              <a:t>Outline</a:t>
            </a:r>
            <a:endParaRPr lang="en-US" dirty="0">
              <a:solidFill>
                <a:prstClr val="black">
                  <a:lumMod val="85000"/>
                  <a:lumOff val="15000"/>
                </a:prstClr>
              </a:solidFill>
              <a:latin typeface="Times New Roman" panose="02020603050405020304" pitchFamily="18" charset="0"/>
              <a:cs typeface="Times New Roman" panose="02020603050405020304" pitchFamily="18" charset="0"/>
            </a:endParaRPr>
          </a:p>
        </p:txBody>
      </p:sp>
      <p:grpSp>
        <p:nvGrpSpPr>
          <p:cNvPr id="2" name="Group 43"/>
          <p:cNvGrpSpPr>
            <a:grpSpLocks/>
          </p:cNvGrpSpPr>
          <p:nvPr/>
        </p:nvGrpSpPr>
        <p:grpSpPr bwMode="auto">
          <a:xfrm>
            <a:off x="3667859" y="2335213"/>
            <a:ext cx="4027152" cy="609600"/>
            <a:chOff x="4514927" y="1283084"/>
            <a:chExt cx="5368755" cy="610139"/>
          </a:xfrm>
        </p:grpSpPr>
        <p:sp>
          <p:nvSpPr>
            <p:cNvPr id="21" name="Flowchart: Delay 20"/>
            <p:cNvSpPr/>
            <p:nvPr/>
          </p:nvSpPr>
          <p:spPr>
            <a:xfrm>
              <a:off x="4743834" y="1312384"/>
              <a:ext cx="5139848" cy="529998"/>
            </a:xfrm>
            <a:prstGeom prst="flowChartDelay">
              <a:avLst/>
            </a:prstGeom>
            <a:gradFill>
              <a:gsLst>
                <a:gs pos="29000">
                  <a:srgbClr val="EAE0DB"/>
                </a:gs>
                <a:gs pos="55000">
                  <a:srgbClr val="C6C1BE"/>
                </a:gs>
              </a:gsLst>
              <a:path path="circle">
                <a:fillToRect l="100000" t="100000"/>
              </a:path>
            </a:gradFill>
            <a:ln>
              <a:solidFill>
                <a:srgbClr val="EAE0DB"/>
              </a:solidFill>
            </a:ln>
            <a:effectLst/>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9" name="Oval 18"/>
            <p:cNvSpPr/>
            <p:nvPr/>
          </p:nvSpPr>
          <p:spPr>
            <a:xfrm>
              <a:off x="4588552" y="1283084"/>
              <a:ext cx="676177" cy="610139"/>
            </a:xfrm>
            <a:prstGeom prst="ellipse">
              <a:avLst/>
            </a:prstGeom>
            <a:solidFill>
              <a:srgbClr val="81A9E8"/>
            </a:soli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4376" name="TextBox 7"/>
            <p:cNvSpPr txBox="1">
              <a:spLocks noChangeArrowheads="1"/>
            </p:cNvSpPr>
            <p:nvPr/>
          </p:nvSpPr>
          <p:spPr bwMode="auto">
            <a:xfrm>
              <a:off x="4514927" y="1383921"/>
              <a:ext cx="749802" cy="4004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000" dirty="0" smtClean="0">
                  <a:solidFill>
                    <a:prstClr val="black"/>
                  </a:solidFill>
                  <a:latin typeface="Times New Roman" pitchFamily="18" charset="0"/>
                  <a:cs typeface="Times New Roman" pitchFamily="18" charset="0"/>
                </a:rPr>
                <a:t>2.</a:t>
              </a:r>
              <a:endParaRPr lang="en-US" altLang="en-US" sz="2000" dirty="0">
                <a:solidFill>
                  <a:prstClr val="black"/>
                </a:solidFill>
                <a:latin typeface="Times New Roman" pitchFamily="18" charset="0"/>
                <a:cs typeface="Times New Roman" pitchFamily="18" charset="0"/>
              </a:endParaRPr>
            </a:p>
          </p:txBody>
        </p:sp>
      </p:grpSp>
      <p:grpSp>
        <p:nvGrpSpPr>
          <p:cNvPr id="3" name="Group 44"/>
          <p:cNvGrpSpPr>
            <a:grpSpLocks/>
          </p:cNvGrpSpPr>
          <p:nvPr/>
        </p:nvGrpSpPr>
        <p:grpSpPr bwMode="auto">
          <a:xfrm>
            <a:off x="4043376" y="2944840"/>
            <a:ext cx="3970735" cy="611187"/>
            <a:chOff x="5235637" y="1892946"/>
            <a:chExt cx="5295130" cy="610139"/>
          </a:xfrm>
        </p:grpSpPr>
        <p:sp>
          <p:nvSpPr>
            <p:cNvPr id="22" name="Flowchart: Delay 21"/>
            <p:cNvSpPr/>
            <p:nvPr/>
          </p:nvSpPr>
          <p:spPr>
            <a:xfrm>
              <a:off x="5390919" y="1922246"/>
              <a:ext cx="5139848" cy="529998"/>
            </a:xfrm>
            <a:prstGeom prst="flowChartDelay">
              <a:avLst/>
            </a:prstGeom>
            <a:gradFill>
              <a:gsLst>
                <a:gs pos="29000">
                  <a:srgbClr val="EAE0DB"/>
                </a:gs>
                <a:gs pos="55000">
                  <a:srgbClr val="C6C1BE"/>
                </a:gs>
              </a:gsLst>
              <a:path path="circle">
                <a:fillToRect l="100000" t="100000"/>
              </a:path>
            </a:gradFill>
            <a:ln>
              <a:solidFill>
                <a:srgbClr val="EAE0DB"/>
              </a:solidFill>
            </a:ln>
            <a:effectLst/>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23" name="Oval 22"/>
            <p:cNvSpPr/>
            <p:nvPr/>
          </p:nvSpPr>
          <p:spPr>
            <a:xfrm>
              <a:off x="5235637" y="1892946"/>
              <a:ext cx="676379" cy="610139"/>
            </a:xfrm>
            <a:prstGeom prst="ellipse">
              <a:avLst/>
            </a:prstGeom>
            <a:solidFill>
              <a:srgbClr val="81A9E8"/>
            </a:soli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r>
                <a:rPr lang="en-US" dirty="0" smtClean="0">
                  <a:solidFill>
                    <a:schemeClr val="tx1"/>
                  </a:solidFill>
                </a:rPr>
                <a:t>3.</a:t>
              </a:r>
              <a:endParaRPr lang="en-US" dirty="0">
                <a:solidFill>
                  <a:schemeClr val="tx1"/>
                </a:solidFill>
              </a:endParaRPr>
            </a:p>
          </p:txBody>
        </p:sp>
        <p:sp>
          <p:nvSpPr>
            <p:cNvPr id="14371" name="Rectangle 8"/>
            <p:cNvSpPr>
              <a:spLocks noChangeArrowheads="1"/>
            </p:cNvSpPr>
            <p:nvPr/>
          </p:nvSpPr>
          <p:spPr bwMode="auto">
            <a:xfrm>
              <a:off x="5403818" y="1995014"/>
              <a:ext cx="3631305" cy="3994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endParaRPr lang="en-US" altLang="en-US" sz="2000" dirty="0">
                <a:solidFill>
                  <a:prstClr val="black"/>
                </a:solidFill>
                <a:latin typeface="Times New Roman" pitchFamily="18" charset="0"/>
                <a:cs typeface="Times New Roman" pitchFamily="18" charset="0"/>
              </a:endParaRPr>
            </a:p>
          </p:txBody>
        </p:sp>
      </p:grpSp>
      <p:grpSp>
        <p:nvGrpSpPr>
          <p:cNvPr id="5" name="Group 45"/>
          <p:cNvGrpSpPr>
            <a:grpSpLocks/>
          </p:cNvGrpSpPr>
          <p:nvPr/>
        </p:nvGrpSpPr>
        <p:grpSpPr bwMode="auto">
          <a:xfrm>
            <a:off x="4100513" y="3562350"/>
            <a:ext cx="3971925" cy="609600"/>
            <a:chOff x="5619852" y="2501742"/>
            <a:chExt cx="5295130" cy="610139"/>
          </a:xfrm>
        </p:grpSpPr>
        <p:sp>
          <p:nvSpPr>
            <p:cNvPr id="24" name="Flowchart: Delay 23"/>
            <p:cNvSpPr/>
            <p:nvPr/>
          </p:nvSpPr>
          <p:spPr>
            <a:xfrm>
              <a:off x="5775134" y="2531042"/>
              <a:ext cx="5139848" cy="529998"/>
            </a:xfrm>
            <a:prstGeom prst="flowChartDelay">
              <a:avLst/>
            </a:prstGeom>
            <a:gradFill>
              <a:gsLst>
                <a:gs pos="29000">
                  <a:srgbClr val="EAE0DB"/>
                </a:gs>
                <a:gs pos="55000">
                  <a:srgbClr val="C6C1BE"/>
                </a:gs>
              </a:gsLst>
              <a:path path="circle">
                <a:fillToRect l="100000" t="100000"/>
              </a:path>
            </a:gradFill>
            <a:ln>
              <a:solidFill>
                <a:srgbClr val="EAE0DB"/>
              </a:solidFill>
            </a:ln>
            <a:effectLst/>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25" name="Oval 24"/>
            <p:cNvSpPr/>
            <p:nvPr/>
          </p:nvSpPr>
          <p:spPr>
            <a:xfrm>
              <a:off x="5619852" y="2501742"/>
              <a:ext cx="676177" cy="610139"/>
            </a:xfrm>
            <a:prstGeom prst="ellipse">
              <a:avLst/>
            </a:prstGeom>
            <a:solidFill>
              <a:srgbClr val="81A9E8"/>
            </a:soli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4366" name="Rectangle 9"/>
            <p:cNvSpPr>
              <a:spLocks noChangeArrowheads="1"/>
            </p:cNvSpPr>
            <p:nvPr/>
          </p:nvSpPr>
          <p:spPr bwMode="auto">
            <a:xfrm>
              <a:off x="5798809" y="2609711"/>
              <a:ext cx="754357" cy="4004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000" dirty="0" smtClean="0">
                  <a:solidFill>
                    <a:prstClr val="black"/>
                  </a:solidFill>
                  <a:latin typeface="Times New Roman" pitchFamily="18" charset="0"/>
                  <a:cs typeface="Times New Roman" pitchFamily="18" charset="0"/>
                </a:rPr>
                <a:t>4.</a:t>
              </a:r>
              <a:endParaRPr lang="en-US" altLang="en-US" sz="2000" dirty="0">
                <a:solidFill>
                  <a:prstClr val="black"/>
                </a:solidFill>
                <a:latin typeface="Times New Roman" pitchFamily="18" charset="0"/>
                <a:cs typeface="Times New Roman" pitchFamily="18" charset="0"/>
              </a:endParaRPr>
            </a:p>
          </p:txBody>
        </p:sp>
      </p:grpSp>
      <p:grpSp>
        <p:nvGrpSpPr>
          <p:cNvPr id="7" name="Group 46"/>
          <p:cNvGrpSpPr>
            <a:grpSpLocks/>
          </p:cNvGrpSpPr>
          <p:nvPr/>
        </p:nvGrpSpPr>
        <p:grpSpPr bwMode="auto">
          <a:xfrm>
            <a:off x="4154093" y="4213225"/>
            <a:ext cx="3971925" cy="611188"/>
            <a:chOff x="5867430" y="3109147"/>
            <a:chExt cx="5295130" cy="610139"/>
          </a:xfrm>
        </p:grpSpPr>
        <p:sp>
          <p:nvSpPr>
            <p:cNvPr id="26" name="Flowchart: Delay 25"/>
            <p:cNvSpPr/>
            <p:nvPr/>
          </p:nvSpPr>
          <p:spPr>
            <a:xfrm>
              <a:off x="6022712" y="3138447"/>
              <a:ext cx="5139848" cy="529998"/>
            </a:xfrm>
            <a:prstGeom prst="flowChartDelay">
              <a:avLst/>
            </a:prstGeom>
            <a:gradFill>
              <a:gsLst>
                <a:gs pos="29000">
                  <a:srgbClr val="EAE0DB"/>
                </a:gs>
                <a:gs pos="55000">
                  <a:srgbClr val="C6C1BE"/>
                </a:gs>
              </a:gsLst>
              <a:path path="circle">
                <a:fillToRect l="100000" t="100000"/>
              </a:path>
            </a:gradFill>
            <a:ln>
              <a:solidFill>
                <a:srgbClr val="EAE0DB"/>
              </a:solidFill>
            </a:ln>
            <a:effectLst/>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27" name="Oval 26"/>
            <p:cNvSpPr/>
            <p:nvPr/>
          </p:nvSpPr>
          <p:spPr>
            <a:xfrm>
              <a:off x="5867430" y="3109147"/>
              <a:ext cx="676177" cy="610139"/>
            </a:xfrm>
            <a:prstGeom prst="ellipse">
              <a:avLst/>
            </a:prstGeom>
            <a:solidFill>
              <a:srgbClr val="81A9E8"/>
            </a:soli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4361" name="Rectangle 10"/>
            <p:cNvSpPr>
              <a:spLocks noChangeArrowheads="1"/>
            </p:cNvSpPr>
            <p:nvPr/>
          </p:nvSpPr>
          <p:spPr bwMode="auto">
            <a:xfrm>
              <a:off x="5911912" y="3201846"/>
              <a:ext cx="3500472"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2000" dirty="0">
                  <a:solidFill>
                    <a:prstClr val="black"/>
                  </a:solidFill>
                  <a:latin typeface="Times New Roman" pitchFamily="18" charset="0"/>
                  <a:cs typeface="Times New Roman" pitchFamily="18" charset="0"/>
                </a:rPr>
                <a:t>  </a:t>
              </a:r>
              <a:r>
                <a:rPr lang="en-US" altLang="en-US" sz="2000" dirty="0" smtClean="0">
                  <a:solidFill>
                    <a:prstClr val="black"/>
                  </a:solidFill>
                  <a:latin typeface="Times New Roman" pitchFamily="18" charset="0"/>
                  <a:cs typeface="Times New Roman" pitchFamily="18" charset="0"/>
                </a:rPr>
                <a:t>5</a:t>
              </a:r>
              <a:endParaRPr lang="en-US" altLang="en-US" sz="2000" dirty="0">
                <a:solidFill>
                  <a:prstClr val="black"/>
                </a:solidFill>
                <a:latin typeface="Times New Roman" pitchFamily="18" charset="0"/>
                <a:cs typeface="Times New Roman" pitchFamily="18" charset="0"/>
              </a:endParaRPr>
            </a:p>
          </p:txBody>
        </p:sp>
      </p:grpSp>
      <p:cxnSp>
        <p:nvCxnSpPr>
          <p:cNvPr id="41" name="Curved Connector 40"/>
          <p:cNvCxnSpPr/>
          <p:nvPr/>
        </p:nvCxnSpPr>
        <p:spPr>
          <a:xfrm>
            <a:off x="0" y="74613"/>
            <a:ext cx="9144000" cy="1079500"/>
          </a:xfrm>
          <a:prstGeom prst="curvedConnector3">
            <a:avLst>
              <a:gd name="adj1" fmla="val 24219"/>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grpSp>
        <p:nvGrpSpPr>
          <p:cNvPr id="14" name="Group 41"/>
          <p:cNvGrpSpPr>
            <a:grpSpLocks/>
          </p:cNvGrpSpPr>
          <p:nvPr/>
        </p:nvGrpSpPr>
        <p:grpSpPr bwMode="auto">
          <a:xfrm>
            <a:off x="3407582" y="1690688"/>
            <a:ext cx="3970735" cy="609600"/>
            <a:chOff x="5951499" y="3722277"/>
            <a:chExt cx="5295130" cy="610139"/>
          </a:xfrm>
        </p:grpSpPr>
        <p:sp>
          <p:nvSpPr>
            <p:cNvPr id="43" name="Flowchart: Delay 42"/>
            <p:cNvSpPr/>
            <p:nvPr/>
          </p:nvSpPr>
          <p:spPr>
            <a:xfrm>
              <a:off x="6106781" y="3751577"/>
              <a:ext cx="5139848" cy="529998"/>
            </a:xfrm>
            <a:prstGeom prst="flowChartDelay">
              <a:avLst/>
            </a:prstGeom>
            <a:gradFill>
              <a:gsLst>
                <a:gs pos="29000">
                  <a:srgbClr val="EAE0DB"/>
                </a:gs>
                <a:gs pos="55000">
                  <a:srgbClr val="C6C1BE"/>
                </a:gs>
              </a:gsLst>
              <a:path path="circle">
                <a:fillToRect l="100000" t="100000"/>
              </a:path>
            </a:gradFill>
            <a:ln>
              <a:solidFill>
                <a:srgbClr val="EAE0DB"/>
              </a:solidFill>
            </a:ln>
            <a:effectLst/>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53" name="Oval 52"/>
            <p:cNvSpPr/>
            <p:nvPr/>
          </p:nvSpPr>
          <p:spPr>
            <a:xfrm>
              <a:off x="5951499" y="3722277"/>
              <a:ext cx="676379" cy="610139"/>
            </a:xfrm>
            <a:prstGeom prst="ellipse">
              <a:avLst/>
            </a:prstGeom>
            <a:solidFill>
              <a:srgbClr val="81A9E8"/>
            </a:soli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4351" name="Rectangle 53"/>
            <p:cNvSpPr>
              <a:spLocks noChangeArrowheads="1"/>
            </p:cNvSpPr>
            <p:nvPr/>
          </p:nvSpPr>
          <p:spPr bwMode="auto">
            <a:xfrm>
              <a:off x="6022713" y="3817573"/>
              <a:ext cx="3615512"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ar-JO" altLang="en-US" sz="2000" dirty="0">
                  <a:solidFill>
                    <a:prstClr val="black"/>
                  </a:solidFill>
                  <a:latin typeface="Times New Roman" pitchFamily="18" charset="0"/>
                  <a:cs typeface="Times New Roman" pitchFamily="18" charset="0"/>
                </a:rPr>
                <a:t> </a:t>
              </a:r>
              <a:r>
                <a:rPr lang="en-US" altLang="en-US" sz="2000" dirty="0">
                  <a:solidFill>
                    <a:prstClr val="black"/>
                  </a:solidFill>
                  <a:latin typeface="Times New Roman" pitchFamily="18" charset="0"/>
                  <a:cs typeface="Times New Roman" pitchFamily="18" charset="0"/>
                </a:rPr>
                <a:t> 1    </a:t>
              </a:r>
              <a:r>
                <a:rPr lang="ar-JO" altLang="en-US" sz="2000" dirty="0">
                  <a:solidFill>
                    <a:prstClr val="black"/>
                  </a:solidFill>
                  <a:latin typeface="Times New Roman" pitchFamily="18" charset="0"/>
                  <a:cs typeface="Times New Roman" pitchFamily="18" charset="0"/>
                </a:rPr>
                <a:t>  </a:t>
              </a:r>
              <a:r>
                <a:rPr lang="en-US" altLang="en-US" sz="2000" dirty="0" smtClean="0">
                  <a:solidFill>
                    <a:prstClr val="black"/>
                  </a:solidFill>
                  <a:latin typeface="Times New Roman" pitchFamily="18" charset="0"/>
                  <a:cs typeface="Times New Roman" pitchFamily="18" charset="0"/>
                </a:rPr>
                <a:t>Introduction </a:t>
              </a:r>
              <a:endParaRPr lang="en-US" altLang="en-US" sz="2000" dirty="0">
                <a:solidFill>
                  <a:prstClr val="black"/>
                </a:solidFill>
                <a:latin typeface="Times New Roman" pitchFamily="18" charset="0"/>
                <a:cs typeface="Times New Roman" pitchFamily="18" charset="0"/>
              </a:endParaRPr>
            </a:p>
          </p:txBody>
        </p:sp>
      </p:grpSp>
      <p:pic>
        <p:nvPicPr>
          <p:cNvPr id="409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0137" y="1995511"/>
            <a:ext cx="4110775" cy="4705205"/>
          </a:xfrm>
          <a:prstGeom prst="ellipse">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0" name="مربع نص 29"/>
          <p:cNvSpPr txBox="1"/>
          <p:nvPr/>
        </p:nvSpPr>
        <p:spPr>
          <a:xfrm>
            <a:off x="4343400" y="2438400"/>
            <a:ext cx="2667000" cy="369332"/>
          </a:xfrm>
          <a:prstGeom prst="rect">
            <a:avLst/>
          </a:prstGeom>
          <a:noFill/>
          <a:ln>
            <a:solidFill>
              <a:schemeClr val="accent1"/>
            </a:solidFill>
          </a:ln>
        </p:spPr>
        <p:txBody>
          <a:bodyPr wrap="square" rtlCol="1" anchor="ctr" anchorCtr="1">
            <a:spAutoFit/>
          </a:bodyPr>
          <a:lstStyle/>
          <a:p>
            <a:r>
              <a:rPr lang="en-US" dirty="0" smtClean="0"/>
              <a:t>Review of 3D modeling  </a:t>
            </a:r>
            <a:endParaRPr lang="ar-SA" dirty="0"/>
          </a:p>
        </p:txBody>
      </p:sp>
      <p:sp>
        <p:nvSpPr>
          <p:cNvPr id="31" name="مربع نص 30"/>
          <p:cNvSpPr txBox="1"/>
          <p:nvPr/>
        </p:nvSpPr>
        <p:spPr>
          <a:xfrm>
            <a:off x="4648200" y="3048000"/>
            <a:ext cx="2667000" cy="381000"/>
          </a:xfrm>
          <a:prstGeom prst="rect">
            <a:avLst/>
          </a:prstGeom>
          <a:noFill/>
          <a:ln>
            <a:solidFill>
              <a:schemeClr val="accent1"/>
            </a:solidFill>
          </a:ln>
        </p:spPr>
        <p:txBody>
          <a:bodyPr wrap="square" rtlCol="1" anchor="ctr" anchorCtr="1">
            <a:spAutoFit/>
          </a:bodyPr>
          <a:lstStyle/>
          <a:p>
            <a:r>
              <a:rPr lang="en-US" dirty="0" smtClean="0"/>
              <a:t>Seismic Design</a:t>
            </a:r>
            <a:endParaRPr lang="ar-SA" dirty="0"/>
          </a:p>
        </p:txBody>
      </p:sp>
      <p:sp>
        <p:nvSpPr>
          <p:cNvPr id="32" name="مربع نص 31"/>
          <p:cNvSpPr txBox="1"/>
          <p:nvPr/>
        </p:nvSpPr>
        <p:spPr>
          <a:xfrm>
            <a:off x="4648200" y="3733800"/>
            <a:ext cx="2514600" cy="369332"/>
          </a:xfrm>
          <a:prstGeom prst="rect">
            <a:avLst/>
          </a:prstGeom>
          <a:noFill/>
          <a:ln>
            <a:solidFill>
              <a:schemeClr val="accent1"/>
            </a:solidFill>
          </a:ln>
        </p:spPr>
        <p:txBody>
          <a:bodyPr wrap="square" rtlCol="1" anchor="ctr" anchorCtr="1">
            <a:spAutoFit/>
          </a:bodyPr>
          <a:lstStyle/>
          <a:p>
            <a:r>
              <a:rPr lang="en-US" dirty="0" smtClean="0"/>
              <a:t>Final Design and details</a:t>
            </a:r>
            <a:endParaRPr lang="ar-SA" dirty="0"/>
          </a:p>
        </p:txBody>
      </p:sp>
      <p:sp>
        <p:nvSpPr>
          <p:cNvPr id="33" name="مربع نص 32"/>
          <p:cNvSpPr txBox="1"/>
          <p:nvPr/>
        </p:nvSpPr>
        <p:spPr>
          <a:xfrm>
            <a:off x="4800600" y="4343400"/>
            <a:ext cx="2362200" cy="381000"/>
          </a:xfrm>
          <a:prstGeom prst="rect">
            <a:avLst/>
          </a:prstGeom>
          <a:noFill/>
          <a:ln>
            <a:solidFill>
              <a:schemeClr val="accent1"/>
            </a:solidFill>
          </a:ln>
        </p:spPr>
        <p:txBody>
          <a:bodyPr wrap="square" rtlCol="1" anchor="ctr" anchorCtr="1">
            <a:spAutoFit/>
          </a:bodyPr>
          <a:lstStyle/>
          <a:p>
            <a:r>
              <a:rPr lang="en-US" dirty="0" smtClean="0"/>
              <a:t>Conclusion </a:t>
            </a:r>
            <a:endParaRPr lang="ar-SA" dirty="0"/>
          </a:p>
        </p:txBody>
      </p:sp>
      <p:sp>
        <p:nvSpPr>
          <p:cNvPr id="35" name="مربع نص 34"/>
          <p:cNvSpPr txBox="1"/>
          <p:nvPr/>
        </p:nvSpPr>
        <p:spPr>
          <a:xfrm>
            <a:off x="4038600" y="1752600"/>
            <a:ext cx="1752600" cy="369332"/>
          </a:xfrm>
          <a:prstGeom prst="rect">
            <a:avLst/>
          </a:prstGeom>
          <a:noFill/>
          <a:ln>
            <a:solidFill>
              <a:schemeClr val="accent1"/>
            </a:solidFill>
          </a:ln>
        </p:spPr>
        <p:txBody>
          <a:bodyPr wrap="square" rtlCol="1" anchor="ctr" anchorCtr="1">
            <a:spAutoFit/>
          </a:bodyPr>
          <a:lstStyle/>
          <a:p>
            <a:endParaRPr lang="ar-SA" dirty="0"/>
          </a:p>
        </p:txBody>
      </p:sp>
    </p:spTree>
    <p:extLst>
      <p:ext uri="{BB962C8B-B14F-4D97-AF65-F5344CB8AC3E}">
        <p14:creationId xmlns:p14="http://schemas.microsoft.com/office/powerpoint/2010/main" xmlns="" val="128975450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1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ppt_y</p:attrName>
                                        </p:attrNameLst>
                                      </p:cBhvr>
                                      <p:tavLst>
                                        <p:tav tm="0">
                                          <p:val>
                                            <p:strVal val="#ppt_y+#ppt_h*1.125000"/>
                                          </p:val>
                                        </p:tav>
                                        <p:tav tm="100000">
                                          <p:val>
                                            <p:strVal val="#ppt_y"/>
                                          </p:val>
                                        </p:tav>
                                      </p:tavLst>
                                    </p:anim>
                                    <p:animEffect transition="in" filter="wipe(up)">
                                      <p:cBhvr>
                                        <p:cTn id="13" dur="500"/>
                                        <p:tgtEl>
                                          <p:spTgt spid="3"/>
                                        </p:tgtEl>
                                      </p:cBhvr>
                                    </p:animEffect>
                                  </p:childTnLst>
                                </p:cTn>
                              </p:par>
                            </p:childTnLst>
                          </p:cTn>
                        </p:par>
                        <p:par>
                          <p:cTn id="14" fill="hold" nodeType="afterGroup">
                            <p:stCondLst>
                              <p:cond delay="1000"/>
                            </p:stCondLst>
                            <p:childTnLst>
                              <p:par>
                                <p:cTn id="15" presetID="1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par>
                          <p:cTn id="19" fill="hold" nodeType="afterGroup">
                            <p:stCondLst>
                              <p:cond delay="1500"/>
                            </p:stCondLst>
                            <p:childTnLst>
                              <p:par>
                                <p:cTn id="20" presetID="1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p:tgtEl>
                                          <p:spTgt spid="7"/>
                                        </p:tgtEl>
                                        <p:attrNameLst>
                                          <p:attrName>ppt_y</p:attrName>
                                        </p:attrNameLst>
                                      </p:cBhvr>
                                      <p:tavLst>
                                        <p:tav tm="0">
                                          <p:val>
                                            <p:strVal val="#ppt_y+#ppt_h*1.125000"/>
                                          </p:val>
                                        </p:tav>
                                        <p:tav tm="100000">
                                          <p:val>
                                            <p:strVal val="#ppt_y"/>
                                          </p:val>
                                        </p:tav>
                                      </p:tavLst>
                                    </p:anim>
                                    <p:animEffect transition="in" filter="wipe(up)">
                                      <p:cBhvr>
                                        <p:cTn id="23" dur="500"/>
                                        <p:tgtEl>
                                          <p:spTgt spid="7"/>
                                        </p:tgtEl>
                                      </p:cBhvr>
                                    </p:animEffect>
                                  </p:childTnLst>
                                </p:cTn>
                              </p:par>
                            </p:childTnLst>
                          </p:cTn>
                        </p:par>
                        <p:par>
                          <p:cTn id="24" fill="hold" nodeType="afterGroup">
                            <p:stCondLst>
                              <p:cond delay="2000"/>
                            </p:stCondLst>
                            <p:childTnLst>
                              <p:par>
                                <p:cTn id="25" presetID="12" presetClass="entr" presetSubtype="4"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up)">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609620" y="914403"/>
          <a:ext cx="6857999" cy="2168076"/>
        </p:xfrm>
        <a:graphic>
          <a:graphicData uri="http://schemas.openxmlformats.org/drawingml/2006/table">
            <a:tbl>
              <a:tblPr/>
              <a:tblGrid>
                <a:gridCol w="1849170"/>
                <a:gridCol w="1371732"/>
                <a:gridCol w="1386219"/>
                <a:gridCol w="2250878"/>
              </a:tblGrid>
              <a:tr h="322336">
                <a:tc gridSpan="4">
                  <a:txBody>
                    <a:bodyPr/>
                    <a:lstStyle/>
                    <a:p>
                      <a:pPr algn="l">
                        <a:lnSpc>
                          <a:spcPct val="115000"/>
                        </a:lnSpc>
                      </a:pPr>
                      <a:endParaRPr lang="en-US" sz="900" dirty="0">
                        <a:latin typeface="Calibri"/>
                        <a:ea typeface="Calibri"/>
                        <a:cs typeface="Arial"/>
                      </a:endParaRPr>
                    </a:p>
                  </a:txBody>
                  <a:tcPr marL="63220" marR="63220" marT="0" marB="0" anchor="ctr">
                    <a:lnL>
                      <a:noFill/>
                    </a:lnL>
                    <a:lnR>
                      <a:noFill/>
                    </a:lnR>
                    <a:lnT>
                      <a:noFill/>
                    </a:lnT>
                    <a:lnB>
                      <a:noFill/>
                    </a:lnB>
                    <a:solidFill>
                      <a:srgbClr val="E5B8B7"/>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69148">
                <a:tc>
                  <a:txBody>
                    <a:bodyPr/>
                    <a:lstStyle/>
                    <a:p>
                      <a:pPr marL="0" marR="0" algn="l">
                        <a:lnSpc>
                          <a:spcPct val="115000"/>
                        </a:lnSpc>
                        <a:spcBef>
                          <a:spcPts val="0"/>
                        </a:spcBef>
                        <a:spcAft>
                          <a:spcPts val="0"/>
                        </a:spcAft>
                      </a:pPr>
                      <a:r>
                        <a:rPr lang="en-US" sz="1900">
                          <a:solidFill>
                            <a:srgbClr val="000000"/>
                          </a:solidFill>
                          <a:latin typeface="Times New Roman"/>
                          <a:ea typeface="Times New Roman"/>
                          <a:cs typeface="Arial"/>
                        </a:rPr>
                        <a:t>Beam number</a:t>
                      </a:r>
                      <a:endParaRPr lang="en-US" sz="1100">
                        <a:latin typeface="Calibri"/>
                        <a:ea typeface="Calibri"/>
                        <a:cs typeface="Arial"/>
                      </a:endParaRPr>
                    </a:p>
                  </a:txBody>
                  <a:tcPr marL="63220" marR="63220" marT="0" marB="0" anchor="ctr">
                    <a:lnL>
                      <a:noFill/>
                    </a:lnL>
                    <a:lnR>
                      <a:noFill/>
                    </a:lnR>
                    <a:lnT>
                      <a:noFill/>
                    </a:lnT>
                    <a:lnB>
                      <a:noFill/>
                    </a:lnB>
                    <a:solidFill>
                      <a:srgbClr val="F2DBDB"/>
                    </a:solidFill>
                  </a:tcPr>
                </a:tc>
                <a:tc>
                  <a:txBody>
                    <a:bodyPr/>
                    <a:lstStyle/>
                    <a:p>
                      <a:pPr marL="0" marR="0" algn="l">
                        <a:lnSpc>
                          <a:spcPct val="115000"/>
                        </a:lnSpc>
                        <a:spcBef>
                          <a:spcPts val="0"/>
                        </a:spcBef>
                        <a:spcAft>
                          <a:spcPts val="0"/>
                        </a:spcAft>
                      </a:pPr>
                      <a:r>
                        <a:rPr lang="en-US" sz="1900">
                          <a:solidFill>
                            <a:srgbClr val="000000"/>
                          </a:solidFill>
                          <a:latin typeface="Times New Roman"/>
                          <a:ea typeface="Times New Roman"/>
                          <a:cs typeface="Arial"/>
                        </a:rPr>
                        <a:t>Depth(mm)</a:t>
                      </a:r>
                      <a:endParaRPr lang="en-US" sz="1100">
                        <a:latin typeface="Calibri"/>
                        <a:ea typeface="Calibri"/>
                        <a:cs typeface="Arial"/>
                      </a:endParaRPr>
                    </a:p>
                  </a:txBody>
                  <a:tcPr marL="63220" marR="63220" marT="0" marB="0" anchor="b">
                    <a:lnL>
                      <a:noFill/>
                    </a:lnL>
                    <a:lnR>
                      <a:noFill/>
                    </a:lnR>
                    <a:lnT>
                      <a:noFill/>
                    </a:lnT>
                    <a:lnB>
                      <a:noFill/>
                    </a:lnB>
                    <a:solidFill>
                      <a:srgbClr val="F2DBDB"/>
                    </a:solidFill>
                  </a:tcPr>
                </a:tc>
                <a:tc>
                  <a:txBody>
                    <a:bodyPr/>
                    <a:lstStyle/>
                    <a:p>
                      <a:pPr marL="0" marR="0" algn="l">
                        <a:lnSpc>
                          <a:spcPct val="115000"/>
                        </a:lnSpc>
                        <a:spcBef>
                          <a:spcPts val="0"/>
                        </a:spcBef>
                        <a:spcAft>
                          <a:spcPts val="0"/>
                        </a:spcAft>
                      </a:pPr>
                      <a:r>
                        <a:rPr lang="en-US" sz="1900">
                          <a:solidFill>
                            <a:srgbClr val="000000"/>
                          </a:solidFill>
                          <a:latin typeface="Times New Roman"/>
                          <a:ea typeface="Times New Roman"/>
                          <a:cs typeface="Arial"/>
                        </a:rPr>
                        <a:t>Width(mm)</a:t>
                      </a:r>
                      <a:endParaRPr lang="en-US" sz="1100">
                        <a:latin typeface="Calibri"/>
                        <a:ea typeface="Calibri"/>
                        <a:cs typeface="Arial"/>
                      </a:endParaRPr>
                    </a:p>
                  </a:txBody>
                  <a:tcPr marL="63220" marR="63220" marT="0" marB="0" anchor="b">
                    <a:lnL>
                      <a:noFill/>
                    </a:lnL>
                    <a:lnR>
                      <a:noFill/>
                    </a:lnR>
                    <a:lnT>
                      <a:noFill/>
                    </a:lnT>
                    <a:lnB>
                      <a:noFill/>
                    </a:lnB>
                    <a:solidFill>
                      <a:srgbClr val="F2DBDB"/>
                    </a:solidFill>
                  </a:tcPr>
                </a:tc>
                <a:tc>
                  <a:txBody>
                    <a:bodyPr/>
                    <a:lstStyle/>
                    <a:p>
                      <a:pPr marL="0" marR="0" algn="l">
                        <a:lnSpc>
                          <a:spcPct val="115000"/>
                        </a:lnSpc>
                        <a:spcBef>
                          <a:spcPts val="0"/>
                        </a:spcBef>
                        <a:spcAft>
                          <a:spcPts val="0"/>
                        </a:spcAft>
                      </a:pPr>
                      <a:r>
                        <a:rPr lang="en-US" sz="1900">
                          <a:solidFill>
                            <a:srgbClr val="000000"/>
                          </a:solidFill>
                          <a:latin typeface="Times New Roman"/>
                          <a:ea typeface="Times New Roman"/>
                          <a:cs typeface="Arial"/>
                        </a:rPr>
                        <a:t>Section Type</a:t>
                      </a:r>
                      <a:endParaRPr lang="en-US" sz="1100">
                        <a:latin typeface="Calibri"/>
                        <a:ea typeface="Calibri"/>
                        <a:cs typeface="Arial"/>
                      </a:endParaRPr>
                    </a:p>
                  </a:txBody>
                  <a:tcPr marL="63220" marR="63220" marT="0" marB="0" anchor="b">
                    <a:lnL>
                      <a:noFill/>
                    </a:lnL>
                    <a:lnR>
                      <a:noFill/>
                    </a:lnR>
                    <a:lnT>
                      <a:noFill/>
                    </a:lnT>
                    <a:lnB>
                      <a:noFill/>
                    </a:lnB>
                    <a:solidFill>
                      <a:srgbClr val="F2DBDB"/>
                    </a:solidFill>
                  </a:tcPr>
                </a:tc>
              </a:tr>
              <a:tr h="369148">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B1</a:t>
                      </a:r>
                      <a:endParaRPr lang="en-US" sz="1100">
                        <a:latin typeface="Calibri"/>
                        <a:ea typeface="Calibri"/>
                        <a:cs typeface="Arial"/>
                      </a:endParaRPr>
                    </a:p>
                  </a:txBody>
                  <a:tcPr marL="63220" marR="63220" marT="0" marB="0" anchor="ctr">
                    <a:lnL>
                      <a:noFill/>
                    </a:lnL>
                    <a:lnR>
                      <a:noFill/>
                    </a:lnR>
                    <a:lnT>
                      <a:noFill/>
                    </a:lnT>
                    <a:lnB>
                      <a:noFill/>
                    </a:lnB>
                    <a:solidFill>
                      <a:srgbClr val="95B3D7"/>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750</a:t>
                      </a:r>
                      <a:endParaRPr lang="en-US" sz="1100">
                        <a:latin typeface="Calibri"/>
                        <a:ea typeface="Calibri"/>
                        <a:cs typeface="Arial"/>
                      </a:endParaRPr>
                    </a:p>
                  </a:txBody>
                  <a:tcPr marL="63220" marR="63220" marT="0" marB="0" anchor="b">
                    <a:lnL>
                      <a:noFill/>
                    </a:lnL>
                    <a:lnR>
                      <a:noFill/>
                    </a:lnR>
                    <a:lnT>
                      <a:noFill/>
                    </a:lnT>
                    <a:lnB>
                      <a:noFill/>
                    </a:lnB>
                    <a:solidFill>
                      <a:srgbClr val="95B3D7"/>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350</a:t>
                      </a:r>
                      <a:endParaRPr lang="en-US" sz="1100">
                        <a:latin typeface="Calibri"/>
                        <a:ea typeface="Calibri"/>
                        <a:cs typeface="Arial"/>
                      </a:endParaRPr>
                    </a:p>
                  </a:txBody>
                  <a:tcPr marL="63220" marR="63220" marT="0" marB="0" anchor="b">
                    <a:lnL>
                      <a:noFill/>
                    </a:lnL>
                    <a:lnR>
                      <a:noFill/>
                    </a:lnR>
                    <a:lnT>
                      <a:noFill/>
                    </a:lnT>
                    <a:lnB>
                      <a:noFill/>
                    </a:lnB>
                    <a:solidFill>
                      <a:srgbClr val="95B3D7"/>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Rectangular section</a:t>
                      </a:r>
                      <a:endParaRPr lang="en-US" sz="1100">
                        <a:latin typeface="Calibri"/>
                        <a:ea typeface="Calibri"/>
                        <a:cs typeface="Arial"/>
                      </a:endParaRPr>
                    </a:p>
                  </a:txBody>
                  <a:tcPr marL="63220" marR="63220" marT="0" marB="0" anchor="b">
                    <a:lnL>
                      <a:noFill/>
                    </a:lnL>
                    <a:lnR>
                      <a:noFill/>
                    </a:lnR>
                    <a:lnT>
                      <a:noFill/>
                    </a:lnT>
                    <a:lnB>
                      <a:noFill/>
                    </a:lnB>
                    <a:solidFill>
                      <a:srgbClr val="95B3D7"/>
                    </a:solidFill>
                  </a:tcPr>
                </a:tc>
              </a:tr>
              <a:tr h="369148">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B2</a:t>
                      </a:r>
                      <a:endParaRPr lang="en-US" sz="1100">
                        <a:latin typeface="Calibri"/>
                        <a:ea typeface="Calibri"/>
                        <a:cs typeface="Arial"/>
                      </a:endParaRPr>
                    </a:p>
                  </a:txBody>
                  <a:tcPr marL="63220" marR="63220" marT="0" marB="0" anchor="ctr">
                    <a:lnL>
                      <a:noFill/>
                    </a:lnL>
                    <a:lnR>
                      <a:noFill/>
                    </a:lnR>
                    <a:lnT>
                      <a:noFill/>
                    </a:lnT>
                    <a:lnB>
                      <a:noFill/>
                    </a:lnB>
                    <a:solidFill>
                      <a:srgbClr val="F2DBDB"/>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500</a:t>
                      </a:r>
                      <a:endParaRPr lang="en-US" sz="1100">
                        <a:latin typeface="Calibri"/>
                        <a:ea typeface="Calibri"/>
                        <a:cs typeface="Arial"/>
                      </a:endParaRPr>
                    </a:p>
                  </a:txBody>
                  <a:tcPr marL="63220" marR="63220" marT="0" marB="0" anchor="b">
                    <a:lnL>
                      <a:noFill/>
                    </a:lnL>
                    <a:lnR>
                      <a:noFill/>
                    </a:lnR>
                    <a:lnT>
                      <a:noFill/>
                    </a:lnT>
                    <a:lnB>
                      <a:noFill/>
                    </a:lnB>
                    <a:solidFill>
                      <a:srgbClr val="F2DBDB"/>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350</a:t>
                      </a:r>
                      <a:endParaRPr lang="en-US" sz="1100">
                        <a:latin typeface="Calibri"/>
                        <a:ea typeface="Calibri"/>
                        <a:cs typeface="Arial"/>
                      </a:endParaRPr>
                    </a:p>
                  </a:txBody>
                  <a:tcPr marL="63220" marR="63220" marT="0" marB="0" anchor="b">
                    <a:lnL>
                      <a:noFill/>
                    </a:lnL>
                    <a:lnR>
                      <a:noFill/>
                    </a:lnR>
                    <a:lnT>
                      <a:noFill/>
                    </a:lnT>
                    <a:lnB>
                      <a:noFill/>
                    </a:lnB>
                    <a:solidFill>
                      <a:srgbClr val="F2DBDB"/>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Rectangular section</a:t>
                      </a:r>
                      <a:endParaRPr lang="en-US" sz="1100">
                        <a:latin typeface="Calibri"/>
                        <a:ea typeface="Calibri"/>
                        <a:cs typeface="Arial"/>
                      </a:endParaRPr>
                    </a:p>
                  </a:txBody>
                  <a:tcPr marL="63220" marR="63220" marT="0" marB="0" anchor="b">
                    <a:lnL>
                      <a:noFill/>
                    </a:lnL>
                    <a:lnR>
                      <a:noFill/>
                    </a:lnR>
                    <a:lnT>
                      <a:noFill/>
                    </a:lnT>
                    <a:lnB>
                      <a:noFill/>
                    </a:lnB>
                    <a:solidFill>
                      <a:srgbClr val="F2DBDB"/>
                    </a:solidFill>
                  </a:tcPr>
                </a:tc>
              </a:tr>
              <a:tr h="369148">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B3</a:t>
                      </a:r>
                      <a:endParaRPr lang="en-US" sz="1100">
                        <a:latin typeface="Calibri"/>
                        <a:ea typeface="Calibri"/>
                        <a:cs typeface="Arial"/>
                      </a:endParaRPr>
                    </a:p>
                  </a:txBody>
                  <a:tcPr marL="63220" marR="63220" marT="0" marB="0" anchor="ctr">
                    <a:lnL>
                      <a:noFill/>
                    </a:lnL>
                    <a:lnR>
                      <a:noFill/>
                    </a:lnR>
                    <a:lnT>
                      <a:noFill/>
                    </a:lnT>
                    <a:lnB>
                      <a:noFill/>
                    </a:lnB>
                    <a:solidFill>
                      <a:srgbClr val="95B3D7"/>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650</a:t>
                      </a:r>
                      <a:endParaRPr lang="en-US" sz="1100">
                        <a:latin typeface="Calibri"/>
                        <a:ea typeface="Calibri"/>
                        <a:cs typeface="Arial"/>
                      </a:endParaRPr>
                    </a:p>
                  </a:txBody>
                  <a:tcPr marL="63220" marR="63220" marT="0" marB="0" anchor="b">
                    <a:lnL>
                      <a:noFill/>
                    </a:lnL>
                    <a:lnR>
                      <a:noFill/>
                    </a:lnR>
                    <a:lnT>
                      <a:noFill/>
                    </a:lnT>
                    <a:lnB>
                      <a:noFill/>
                    </a:lnB>
                    <a:solidFill>
                      <a:srgbClr val="95B3D7"/>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600</a:t>
                      </a:r>
                      <a:endParaRPr lang="en-US" sz="1100">
                        <a:latin typeface="Calibri"/>
                        <a:ea typeface="Calibri"/>
                        <a:cs typeface="Arial"/>
                      </a:endParaRPr>
                    </a:p>
                  </a:txBody>
                  <a:tcPr marL="63220" marR="63220" marT="0" marB="0" anchor="b">
                    <a:lnL>
                      <a:noFill/>
                    </a:lnL>
                    <a:lnR>
                      <a:noFill/>
                    </a:lnR>
                    <a:lnT>
                      <a:noFill/>
                    </a:lnT>
                    <a:lnB>
                      <a:noFill/>
                    </a:lnB>
                    <a:solidFill>
                      <a:srgbClr val="95B3D7"/>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Rectangular section</a:t>
                      </a:r>
                      <a:endParaRPr lang="en-US" sz="1100">
                        <a:latin typeface="Calibri"/>
                        <a:ea typeface="Calibri"/>
                        <a:cs typeface="Arial"/>
                      </a:endParaRPr>
                    </a:p>
                  </a:txBody>
                  <a:tcPr marL="63220" marR="63220" marT="0" marB="0" anchor="b">
                    <a:lnL>
                      <a:noFill/>
                    </a:lnL>
                    <a:lnR>
                      <a:noFill/>
                    </a:lnR>
                    <a:lnT>
                      <a:noFill/>
                    </a:lnT>
                    <a:lnB>
                      <a:noFill/>
                    </a:lnB>
                    <a:solidFill>
                      <a:srgbClr val="95B3D7"/>
                    </a:solidFill>
                  </a:tcPr>
                </a:tc>
              </a:tr>
              <a:tr h="369148">
                <a:tc>
                  <a:txBody>
                    <a:bodyPr/>
                    <a:lstStyle/>
                    <a:p>
                      <a:pPr marL="0" marR="0" algn="ctr">
                        <a:lnSpc>
                          <a:spcPct val="115000"/>
                        </a:lnSpc>
                        <a:spcBef>
                          <a:spcPts val="0"/>
                        </a:spcBef>
                        <a:spcAft>
                          <a:spcPts val="0"/>
                        </a:spcAft>
                      </a:pPr>
                      <a:r>
                        <a:rPr lang="en-US" sz="1900" dirty="0">
                          <a:solidFill>
                            <a:srgbClr val="000000"/>
                          </a:solidFill>
                          <a:latin typeface="Times New Roman"/>
                          <a:ea typeface="Times New Roman"/>
                          <a:cs typeface="Arial"/>
                        </a:rPr>
                        <a:t>B4</a:t>
                      </a:r>
                      <a:endParaRPr lang="en-US" sz="1100" dirty="0">
                        <a:latin typeface="Calibri"/>
                        <a:ea typeface="Calibri"/>
                        <a:cs typeface="Arial"/>
                      </a:endParaRPr>
                    </a:p>
                  </a:txBody>
                  <a:tcPr marL="63220" marR="63220" marT="0" marB="0" anchor="ctr">
                    <a:lnL>
                      <a:noFill/>
                    </a:lnL>
                    <a:lnR>
                      <a:noFill/>
                    </a:lnR>
                    <a:lnT>
                      <a:noFill/>
                    </a:lnT>
                    <a:lnB>
                      <a:noFill/>
                    </a:lnB>
                    <a:solidFill>
                      <a:srgbClr val="F2DBDB"/>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400</a:t>
                      </a:r>
                      <a:endParaRPr lang="en-US" sz="1100">
                        <a:latin typeface="Calibri"/>
                        <a:ea typeface="Calibri"/>
                        <a:cs typeface="Arial"/>
                      </a:endParaRPr>
                    </a:p>
                  </a:txBody>
                  <a:tcPr marL="63220" marR="63220" marT="0" marB="0" anchor="b">
                    <a:lnL>
                      <a:noFill/>
                    </a:lnL>
                    <a:lnR>
                      <a:noFill/>
                    </a:lnR>
                    <a:lnT>
                      <a:noFill/>
                    </a:lnT>
                    <a:lnB>
                      <a:noFill/>
                    </a:lnB>
                    <a:solidFill>
                      <a:srgbClr val="F2DBDB"/>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350</a:t>
                      </a:r>
                      <a:endParaRPr lang="en-US" sz="1100">
                        <a:latin typeface="Calibri"/>
                        <a:ea typeface="Calibri"/>
                        <a:cs typeface="Arial"/>
                      </a:endParaRPr>
                    </a:p>
                  </a:txBody>
                  <a:tcPr marL="63220" marR="63220" marT="0" marB="0" anchor="b">
                    <a:lnL>
                      <a:noFill/>
                    </a:lnL>
                    <a:lnR>
                      <a:noFill/>
                    </a:lnR>
                    <a:lnT>
                      <a:noFill/>
                    </a:lnT>
                    <a:lnB>
                      <a:noFill/>
                    </a:lnB>
                    <a:solidFill>
                      <a:srgbClr val="F2DBDB"/>
                    </a:solidFill>
                  </a:tcPr>
                </a:tc>
                <a:tc>
                  <a:txBody>
                    <a:bodyPr/>
                    <a:lstStyle/>
                    <a:p>
                      <a:pPr marL="0" marR="0" algn="ctr">
                        <a:lnSpc>
                          <a:spcPct val="115000"/>
                        </a:lnSpc>
                        <a:spcBef>
                          <a:spcPts val="0"/>
                        </a:spcBef>
                        <a:spcAft>
                          <a:spcPts val="0"/>
                        </a:spcAft>
                      </a:pPr>
                      <a:r>
                        <a:rPr lang="en-US" sz="1900" dirty="0">
                          <a:solidFill>
                            <a:srgbClr val="000000"/>
                          </a:solidFill>
                          <a:latin typeface="Times New Roman"/>
                          <a:ea typeface="Times New Roman"/>
                          <a:cs typeface="Arial"/>
                        </a:rPr>
                        <a:t>Rectangular section</a:t>
                      </a:r>
                      <a:endParaRPr lang="en-US" sz="1100" dirty="0">
                        <a:latin typeface="Calibri"/>
                        <a:ea typeface="Calibri"/>
                        <a:cs typeface="Arial"/>
                      </a:endParaRPr>
                    </a:p>
                  </a:txBody>
                  <a:tcPr marL="63220" marR="63220" marT="0" marB="0" anchor="b">
                    <a:lnL>
                      <a:noFill/>
                    </a:lnL>
                    <a:lnR>
                      <a:noFill/>
                    </a:lnR>
                    <a:lnT>
                      <a:noFill/>
                    </a:lnT>
                    <a:lnB>
                      <a:noFill/>
                    </a:lnB>
                    <a:solidFill>
                      <a:srgbClr val="F2DBDB"/>
                    </a:solidFill>
                  </a:tcPr>
                </a:tc>
              </a:tr>
            </a:tbl>
          </a:graphicData>
        </a:graphic>
      </p:graphicFrame>
      <p:sp>
        <p:nvSpPr>
          <p:cNvPr id="8" name="TextBox 7"/>
          <p:cNvSpPr txBox="1"/>
          <p:nvPr/>
        </p:nvSpPr>
        <p:spPr>
          <a:xfrm>
            <a:off x="533400" y="381000"/>
            <a:ext cx="3276600" cy="400110"/>
          </a:xfrm>
          <a:prstGeom prst="rect">
            <a:avLst/>
          </a:prstGeom>
          <a:noFill/>
        </p:spPr>
        <p:txBody>
          <a:bodyPr wrap="square" rtlCol="0">
            <a:spAutoFit/>
          </a:bodyPr>
          <a:lstStyle/>
          <a:p>
            <a:r>
              <a:rPr lang="en-US" sz="2000" u="sng" dirty="0" smtClean="0"/>
              <a:t>Dimensions of the beam </a:t>
            </a:r>
            <a:endParaRPr lang="en-US" sz="2000" u="sng" dirty="0"/>
          </a:p>
        </p:txBody>
      </p:sp>
      <p:graphicFrame>
        <p:nvGraphicFramePr>
          <p:cNvPr id="9" name="Table 8"/>
          <p:cNvGraphicFramePr>
            <a:graphicFrameLocks noGrp="1"/>
          </p:cNvGraphicFramePr>
          <p:nvPr/>
        </p:nvGraphicFramePr>
        <p:xfrm>
          <a:off x="609600" y="4114803"/>
          <a:ext cx="6858000" cy="1997968"/>
        </p:xfrm>
        <a:graphic>
          <a:graphicData uri="http://schemas.openxmlformats.org/drawingml/2006/table">
            <a:tbl>
              <a:tblPr/>
              <a:tblGrid>
                <a:gridCol w="1204975"/>
                <a:gridCol w="110288"/>
                <a:gridCol w="110288"/>
                <a:gridCol w="1552235"/>
                <a:gridCol w="1568629"/>
                <a:gridCol w="2311585"/>
              </a:tblGrid>
              <a:tr h="665988">
                <a:tc gridSpan="3">
                  <a:txBody>
                    <a:bodyPr/>
                    <a:lstStyle/>
                    <a:p>
                      <a:pPr marL="0" marR="0" algn="ctr">
                        <a:lnSpc>
                          <a:spcPct val="115000"/>
                        </a:lnSpc>
                        <a:spcBef>
                          <a:spcPts val="0"/>
                        </a:spcBef>
                        <a:spcAft>
                          <a:spcPts val="0"/>
                        </a:spcAft>
                      </a:pPr>
                      <a:r>
                        <a:rPr lang="en-US" sz="1900" dirty="0">
                          <a:solidFill>
                            <a:srgbClr val="000000"/>
                          </a:solidFill>
                          <a:latin typeface="Times New Roman"/>
                          <a:ea typeface="Times New Roman"/>
                          <a:cs typeface="Arial"/>
                        </a:rPr>
                        <a:t>Column number</a:t>
                      </a:r>
                      <a:endParaRPr lang="en-US" sz="1100" dirty="0">
                        <a:latin typeface="Calibri"/>
                        <a:ea typeface="Calibri"/>
                        <a:cs typeface="Arial"/>
                      </a:endParaRPr>
                    </a:p>
                  </a:txBody>
                  <a:tcPr marL="64622" marR="64622" marT="0" marB="0" anchor="ctr">
                    <a:lnL>
                      <a:noFill/>
                    </a:lnL>
                    <a:lnR>
                      <a:noFill/>
                    </a:lnR>
                    <a:lnT>
                      <a:noFill/>
                    </a:lnT>
                    <a:lnB>
                      <a:noFill/>
                    </a:lnB>
                    <a:solidFill>
                      <a:srgbClr val="F2DBDB"/>
                    </a:solidFill>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1900" dirty="0">
                          <a:solidFill>
                            <a:srgbClr val="000000"/>
                          </a:solidFill>
                          <a:latin typeface="Times New Roman"/>
                          <a:ea typeface="Times New Roman"/>
                          <a:cs typeface="Arial"/>
                        </a:rPr>
                        <a:t>Depth(mm)</a:t>
                      </a:r>
                      <a:endParaRPr lang="en-US" sz="1100" dirty="0">
                        <a:latin typeface="Calibri"/>
                        <a:ea typeface="Calibri"/>
                        <a:cs typeface="Arial"/>
                      </a:endParaRPr>
                    </a:p>
                  </a:txBody>
                  <a:tcPr marL="64622" marR="64622" marT="0" marB="0" anchor="b">
                    <a:lnL>
                      <a:noFill/>
                    </a:lnL>
                    <a:lnR>
                      <a:noFill/>
                    </a:lnR>
                    <a:lnT>
                      <a:noFill/>
                    </a:lnT>
                    <a:lnB>
                      <a:noFill/>
                    </a:lnB>
                    <a:solidFill>
                      <a:srgbClr val="F2DBDB"/>
                    </a:solidFill>
                  </a:tcPr>
                </a:tc>
                <a:tc>
                  <a:txBody>
                    <a:bodyPr/>
                    <a:lstStyle/>
                    <a:p>
                      <a:pPr marL="0" marR="0" algn="ctr">
                        <a:lnSpc>
                          <a:spcPct val="115000"/>
                        </a:lnSpc>
                        <a:spcBef>
                          <a:spcPts val="0"/>
                        </a:spcBef>
                        <a:spcAft>
                          <a:spcPts val="0"/>
                        </a:spcAft>
                      </a:pPr>
                      <a:r>
                        <a:rPr lang="en-US" sz="1900" dirty="0">
                          <a:solidFill>
                            <a:srgbClr val="000000"/>
                          </a:solidFill>
                          <a:latin typeface="Times New Roman"/>
                          <a:ea typeface="Times New Roman"/>
                          <a:cs typeface="Arial"/>
                        </a:rPr>
                        <a:t>Width(mm)</a:t>
                      </a:r>
                      <a:endParaRPr lang="en-US" sz="1100" dirty="0">
                        <a:latin typeface="Calibri"/>
                        <a:ea typeface="Calibri"/>
                        <a:cs typeface="Arial"/>
                      </a:endParaRPr>
                    </a:p>
                  </a:txBody>
                  <a:tcPr marL="64622" marR="64622" marT="0" marB="0" anchor="b">
                    <a:lnL>
                      <a:noFill/>
                    </a:lnL>
                    <a:lnR>
                      <a:noFill/>
                    </a:lnR>
                    <a:lnT>
                      <a:noFill/>
                    </a:lnT>
                    <a:lnB>
                      <a:noFill/>
                    </a:lnB>
                    <a:solidFill>
                      <a:srgbClr val="F2DBDB"/>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Section Type</a:t>
                      </a:r>
                      <a:endParaRPr lang="en-US" sz="1100">
                        <a:latin typeface="Calibri"/>
                        <a:ea typeface="Calibri"/>
                        <a:cs typeface="Arial"/>
                      </a:endParaRPr>
                    </a:p>
                  </a:txBody>
                  <a:tcPr marL="64622" marR="64622" marT="0" marB="0" anchor="b">
                    <a:lnL>
                      <a:noFill/>
                    </a:lnL>
                    <a:lnR>
                      <a:noFill/>
                    </a:lnR>
                    <a:lnT>
                      <a:noFill/>
                    </a:lnT>
                    <a:lnB>
                      <a:noFill/>
                    </a:lnB>
                    <a:solidFill>
                      <a:srgbClr val="F2DBDB"/>
                    </a:solidFill>
                  </a:tcPr>
                </a:tc>
              </a:tr>
              <a:tr h="332995">
                <a:tc gridSpan="2">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C1</a:t>
                      </a:r>
                      <a:endParaRPr lang="en-US" sz="1100">
                        <a:latin typeface="Calibri"/>
                        <a:ea typeface="Calibri"/>
                        <a:cs typeface="Arial"/>
                      </a:endParaRPr>
                    </a:p>
                  </a:txBody>
                  <a:tcPr marL="64622" marR="64622" marT="0" marB="0" anchor="ctr">
                    <a:lnL>
                      <a:noFill/>
                    </a:lnL>
                    <a:lnR>
                      <a:noFill/>
                    </a:lnR>
                    <a:lnT>
                      <a:noFill/>
                    </a:lnT>
                    <a:lnB>
                      <a:noFill/>
                    </a:lnB>
                    <a:solidFill>
                      <a:srgbClr val="95B3D7"/>
                    </a:solidFill>
                  </a:tcPr>
                </a:tc>
                <a:tc hMerge="1">
                  <a:txBody>
                    <a:bodyPr/>
                    <a:lstStyle/>
                    <a:p>
                      <a:endParaRPr lang="en-US"/>
                    </a:p>
                  </a:txBody>
                  <a:tcPr/>
                </a:tc>
                <a:tc gridSpan="2">
                  <a:txBody>
                    <a:bodyPr/>
                    <a:lstStyle/>
                    <a:p>
                      <a:pPr marL="0" marR="0" algn="ctr">
                        <a:lnSpc>
                          <a:spcPct val="115000"/>
                        </a:lnSpc>
                        <a:spcBef>
                          <a:spcPts val="0"/>
                        </a:spcBef>
                        <a:spcAft>
                          <a:spcPts val="0"/>
                        </a:spcAft>
                      </a:pPr>
                      <a:r>
                        <a:rPr lang="en-US" sz="1900" dirty="0">
                          <a:solidFill>
                            <a:srgbClr val="000000"/>
                          </a:solidFill>
                          <a:latin typeface="Times New Roman"/>
                          <a:ea typeface="Times New Roman"/>
                          <a:cs typeface="Arial"/>
                        </a:rPr>
                        <a:t>350</a:t>
                      </a:r>
                      <a:endParaRPr lang="en-US" sz="1100" dirty="0">
                        <a:latin typeface="Calibri"/>
                        <a:ea typeface="Calibri"/>
                        <a:cs typeface="Arial"/>
                      </a:endParaRPr>
                    </a:p>
                  </a:txBody>
                  <a:tcPr marL="64622" marR="64622" marT="0" marB="0" anchor="b">
                    <a:lnL>
                      <a:noFill/>
                    </a:lnL>
                    <a:lnR>
                      <a:noFill/>
                    </a:lnR>
                    <a:lnT>
                      <a:noFill/>
                    </a:lnT>
                    <a:lnB>
                      <a:noFill/>
                    </a:lnB>
                    <a:solidFill>
                      <a:srgbClr val="95B3D7"/>
                    </a:solidFill>
                  </a:tcPr>
                </a:tc>
                <a:tc hMerge="1">
                  <a:txBody>
                    <a:bodyPr/>
                    <a:lstStyle/>
                    <a:p>
                      <a:endParaRPr lang="en-US"/>
                    </a:p>
                  </a:txBody>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900</a:t>
                      </a:r>
                      <a:endParaRPr lang="en-US" sz="1100">
                        <a:latin typeface="Calibri"/>
                        <a:ea typeface="Calibri"/>
                        <a:cs typeface="Arial"/>
                      </a:endParaRPr>
                    </a:p>
                  </a:txBody>
                  <a:tcPr marL="64622" marR="64622" marT="0" marB="0" anchor="b">
                    <a:lnL>
                      <a:noFill/>
                    </a:lnL>
                    <a:lnR>
                      <a:noFill/>
                    </a:lnR>
                    <a:lnT>
                      <a:noFill/>
                    </a:lnT>
                    <a:lnB>
                      <a:noFill/>
                    </a:lnB>
                    <a:solidFill>
                      <a:srgbClr val="95B3D7"/>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Rectangular section</a:t>
                      </a:r>
                      <a:endParaRPr lang="en-US" sz="1100">
                        <a:latin typeface="Calibri"/>
                        <a:ea typeface="Calibri"/>
                        <a:cs typeface="Arial"/>
                      </a:endParaRPr>
                    </a:p>
                  </a:txBody>
                  <a:tcPr marL="64622" marR="64622" marT="0" marB="0" anchor="b">
                    <a:lnL>
                      <a:noFill/>
                    </a:lnL>
                    <a:lnR>
                      <a:noFill/>
                    </a:lnR>
                    <a:lnT>
                      <a:noFill/>
                    </a:lnT>
                    <a:lnB>
                      <a:noFill/>
                    </a:lnB>
                    <a:solidFill>
                      <a:srgbClr val="95B3D7"/>
                    </a:solidFill>
                  </a:tcPr>
                </a:tc>
              </a:tr>
              <a:tr h="332995">
                <a:tc gridSpan="2">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C2</a:t>
                      </a:r>
                      <a:endParaRPr lang="en-US" sz="1100">
                        <a:latin typeface="Calibri"/>
                        <a:ea typeface="Calibri"/>
                        <a:cs typeface="Arial"/>
                      </a:endParaRPr>
                    </a:p>
                  </a:txBody>
                  <a:tcPr marL="64622" marR="64622" marT="0" marB="0" anchor="ctr">
                    <a:lnL>
                      <a:noFill/>
                    </a:lnL>
                    <a:lnR>
                      <a:noFill/>
                    </a:lnR>
                    <a:lnT>
                      <a:noFill/>
                    </a:lnT>
                    <a:lnB>
                      <a:noFill/>
                    </a:lnB>
                    <a:solidFill>
                      <a:srgbClr val="F2DBDB"/>
                    </a:solidFill>
                  </a:tcPr>
                </a:tc>
                <a:tc hMerge="1">
                  <a:txBody>
                    <a:bodyPr/>
                    <a:lstStyle/>
                    <a:p>
                      <a:endParaRPr lang="en-US"/>
                    </a:p>
                  </a:txBody>
                  <a:tcPr/>
                </a:tc>
                <a:tc gridSpan="2">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350</a:t>
                      </a:r>
                      <a:endParaRPr lang="en-US" sz="1100">
                        <a:latin typeface="Calibri"/>
                        <a:ea typeface="Calibri"/>
                        <a:cs typeface="Arial"/>
                      </a:endParaRPr>
                    </a:p>
                  </a:txBody>
                  <a:tcPr marL="64622" marR="64622" marT="0" marB="0" anchor="b">
                    <a:lnL>
                      <a:noFill/>
                    </a:lnL>
                    <a:lnR>
                      <a:noFill/>
                    </a:lnR>
                    <a:lnT>
                      <a:noFill/>
                    </a:lnT>
                    <a:lnB>
                      <a:noFill/>
                    </a:lnB>
                    <a:solidFill>
                      <a:srgbClr val="F2DBDB"/>
                    </a:solidFill>
                  </a:tcPr>
                </a:tc>
                <a:tc hMerge="1">
                  <a:txBody>
                    <a:bodyPr/>
                    <a:lstStyle/>
                    <a:p>
                      <a:endParaRPr lang="en-US"/>
                    </a:p>
                  </a:txBody>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550</a:t>
                      </a:r>
                      <a:endParaRPr lang="en-US" sz="1100">
                        <a:latin typeface="Calibri"/>
                        <a:ea typeface="Calibri"/>
                        <a:cs typeface="Arial"/>
                      </a:endParaRPr>
                    </a:p>
                  </a:txBody>
                  <a:tcPr marL="64622" marR="64622" marT="0" marB="0" anchor="b">
                    <a:lnL>
                      <a:noFill/>
                    </a:lnL>
                    <a:lnR>
                      <a:noFill/>
                    </a:lnR>
                    <a:lnT>
                      <a:noFill/>
                    </a:lnT>
                    <a:lnB>
                      <a:noFill/>
                    </a:lnB>
                    <a:solidFill>
                      <a:srgbClr val="F2DBDB"/>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Rectangular section</a:t>
                      </a:r>
                      <a:endParaRPr lang="en-US" sz="1100">
                        <a:latin typeface="Calibri"/>
                        <a:ea typeface="Calibri"/>
                        <a:cs typeface="Arial"/>
                      </a:endParaRPr>
                    </a:p>
                  </a:txBody>
                  <a:tcPr marL="64622" marR="64622" marT="0" marB="0" anchor="b">
                    <a:lnL>
                      <a:noFill/>
                    </a:lnL>
                    <a:lnR>
                      <a:noFill/>
                    </a:lnR>
                    <a:lnT>
                      <a:noFill/>
                    </a:lnT>
                    <a:lnB>
                      <a:noFill/>
                    </a:lnB>
                    <a:solidFill>
                      <a:srgbClr val="F2DBDB"/>
                    </a:solidFill>
                  </a:tcPr>
                </a:tc>
              </a:tr>
              <a:tr h="332995">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C3</a:t>
                      </a:r>
                      <a:endParaRPr lang="en-US" sz="1100">
                        <a:latin typeface="Calibri"/>
                        <a:ea typeface="Calibri"/>
                        <a:cs typeface="Arial"/>
                      </a:endParaRPr>
                    </a:p>
                  </a:txBody>
                  <a:tcPr marL="64622" marR="64622" marT="0" marB="0" anchor="ctr">
                    <a:lnL>
                      <a:noFill/>
                    </a:lnL>
                    <a:lnR>
                      <a:noFill/>
                    </a:lnR>
                    <a:lnT>
                      <a:noFill/>
                    </a:lnT>
                    <a:lnB>
                      <a:noFill/>
                    </a:lnB>
                    <a:solidFill>
                      <a:srgbClr val="95B3D7"/>
                    </a:solidFill>
                  </a:tcPr>
                </a:tc>
                <a:tc gridSpan="3">
                  <a:txBody>
                    <a:bodyPr/>
                    <a:lstStyle/>
                    <a:p>
                      <a:pPr marL="0" marR="0" algn="ctr">
                        <a:lnSpc>
                          <a:spcPct val="115000"/>
                        </a:lnSpc>
                        <a:spcBef>
                          <a:spcPts val="0"/>
                        </a:spcBef>
                        <a:spcAft>
                          <a:spcPts val="0"/>
                        </a:spcAft>
                      </a:pPr>
                      <a:r>
                        <a:rPr lang="en-US" sz="1900" dirty="0">
                          <a:solidFill>
                            <a:srgbClr val="000000"/>
                          </a:solidFill>
                          <a:latin typeface="Times New Roman"/>
                          <a:ea typeface="Times New Roman"/>
                          <a:cs typeface="Arial"/>
                        </a:rPr>
                        <a:t>300</a:t>
                      </a:r>
                      <a:endParaRPr lang="en-US" sz="1100" dirty="0">
                        <a:latin typeface="Calibri"/>
                        <a:ea typeface="Calibri"/>
                        <a:cs typeface="Arial"/>
                      </a:endParaRPr>
                    </a:p>
                  </a:txBody>
                  <a:tcPr marL="64622" marR="64622" marT="0" marB="0" anchor="b">
                    <a:lnL>
                      <a:noFill/>
                    </a:lnL>
                    <a:lnR>
                      <a:noFill/>
                    </a:lnR>
                    <a:lnT>
                      <a:noFill/>
                    </a:lnT>
                    <a:lnB>
                      <a:noFill/>
                    </a:lnB>
                    <a:solidFill>
                      <a:srgbClr val="95B3D7"/>
                    </a:solidFill>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400</a:t>
                      </a:r>
                      <a:endParaRPr lang="en-US" sz="1100">
                        <a:latin typeface="Calibri"/>
                        <a:ea typeface="Calibri"/>
                        <a:cs typeface="Arial"/>
                      </a:endParaRPr>
                    </a:p>
                  </a:txBody>
                  <a:tcPr marL="64622" marR="64622" marT="0" marB="0" anchor="b">
                    <a:lnL>
                      <a:noFill/>
                    </a:lnL>
                    <a:lnR>
                      <a:noFill/>
                    </a:lnR>
                    <a:lnT>
                      <a:noFill/>
                    </a:lnT>
                    <a:lnB>
                      <a:noFill/>
                    </a:lnB>
                    <a:solidFill>
                      <a:srgbClr val="95B3D7"/>
                    </a:solidFill>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Rectangular section</a:t>
                      </a:r>
                      <a:endParaRPr lang="en-US" sz="1100">
                        <a:latin typeface="Calibri"/>
                        <a:ea typeface="Calibri"/>
                        <a:cs typeface="Arial"/>
                      </a:endParaRPr>
                    </a:p>
                  </a:txBody>
                  <a:tcPr marL="64622" marR="64622" marT="0" marB="0" anchor="b">
                    <a:lnL>
                      <a:noFill/>
                    </a:lnL>
                    <a:lnR>
                      <a:noFill/>
                    </a:lnR>
                    <a:lnT>
                      <a:noFill/>
                    </a:lnT>
                    <a:lnB>
                      <a:noFill/>
                    </a:lnB>
                    <a:solidFill>
                      <a:srgbClr val="95B3D7"/>
                    </a:solidFill>
                  </a:tcPr>
                </a:tc>
              </a:tr>
              <a:tr h="332995">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C4</a:t>
                      </a:r>
                      <a:endParaRPr lang="en-US" sz="1100">
                        <a:latin typeface="Calibri"/>
                        <a:ea typeface="Calibri"/>
                        <a:cs typeface="Arial"/>
                      </a:endParaRPr>
                    </a:p>
                  </a:txBody>
                  <a:tcPr marL="64622" marR="64622" marT="0" marB="0" anchor="ctr">
                    <a:lnL>
                      <a:noFill/>
                    </a:lnL>
                    <a:lnR>
                      <a:noFill/>
                    </a:lnR>
                    <a:lnT>
                      <a:noFill/>
                    </a:lnT>
                    <a:lnB>
                      <a:noFill/>
                    </a:lnB>
                    <a:solidFill>
                      <a:srgbClr val="F2DBDB"/>
                    </a:solidFill>
                  </a:tcPr>
                </a:tc>
                <a:tc gridSpan="3">
                  <a:txBody>
                    <a:bodyPr/>
                    <a:lstStyle/>
                    <a:p>
                      <a:pPr marL="0" marR="0" algn="ctr">
                        <a:lnSpc>
                          <a:spcPct val="115000"/>
                        </a:lnSpc>
                        <a:spcBef>
                          <a:spcPts val="0"/>
                        </a:spcBef>
                        <a:spcAft>
                          <a:spcPts val="0"/>
                        </a:spcAft>
                      </a:pPr>
                      <a:r>
                        <a:rPr lang="en-US" sz="1900" dirty="0">
                          <a:solidFill>
                            <a:srgbClr val="000000"/>
                          </a:solidFill>
                          <a:latin typeface="Times New Roman"/>
                          <a:ea typeface="Times New Roman"/>
                          <a:cs typeface="Arial"/>
                        </a:rPr>
                        <a:t>600</a:t>
                      </a:r>
                      <a:endParaRPr lang="en-US" sz="1100" dirty="0">
                        <a:latin typeface="Calibri"/>
                        <a:ea typeface="Calibri"/>
                        <a:cs typeface="Arial"/>
                      </a:endParaRPr>
                    </a:p>
                  </a:txBody>
                  <a:tcPr marL="64622" marR="64622" marT="0" marB="0" anchor="b">
                    <a:lnL>
                      <a:noFill/>
                    </a:lnL>
                    <a:lnR>
                      <a:noFill/>
                    </a:lnR>
                    <a:lnT>
                      <a:noFill/>
                    </a:lnT>
                    <a:lnB>
                      <a:noFill/>
                    </a:lnB>
                    <a:solidFill>
                      <a:srgbClr val="F2DBDB"/>
                    </a:solidFill>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1900">
                          <a:solidFill>
                            <a:srgbClr val="000000"/>
                          </a:solidFill>
                          <a:latin typeface="Times New Roman"/>
                          <a:ea typeface="Times New Roman"/>
                          <a:cs typeface="Arial"/>
                        </a:rPr>
                        <a:t>300</a:t>
                      </a:r>
                      <a:endParaRPr lang="en-US" sz="1100">
                        <a:latin typeface="Calibri"/>
                        <a:ea typeface="Calibri"/>
                        <a:cs typeface="Arial"/>
                      </a:endParaRPr>
                    </a:p>
                  </a:txBody>
                  <a:tcPr marL="64622" marR="64622" marT="0" marB="0" anchor="b">
                    <a:lnL>
                      <a:noFill/>
                    </a:lnL>
                    <a:lnR>
                      <a:noFill/>
                    </a:lnR>
                    <a:lnT>
                      <a:noFill/>
                    </a:lnT>
                    <a:lnB>
                      <a:noFill/>
                    </a:lnB>
                    <a:solidFill>
                      <a:srgbClr val="F2DBDB"/>
                    </a:solidFill>
                  </a:tcPr>
                </a:tc>
                <a:tc>
                  <a:txBody>
                    <a:bodyPr/>
                    <a:lstStyle/>
                    <a:p>
                      <a:pPr marL="0" marR="0" algn="ctr">
                        <a:lnSpc>
                          <a:spcPct val="115000"/>
                        </a:lnSpc>
                        <a:spcBef>
                          <a:spcPts val="0"/>
                        </a:spcBef>
                        <a:spcAft>
                          <a:spcPts val="0"/>
                        </a:spcAft>
                      </a:pPr>
                      <a:r>
                        <a:rPr lang="en-US" sz="1900" dirty="0">
                          <a:solidFill>
                            <a:srgbClr val="000000"/>
                          </a:solidFill>
                          <a:latin typeface="Times New Roman"/>
                          <a:ea typeface="Times New Roman"/>
                          <a:cs typeface="Arial"/>
                        </a:rPr>
                        <a:t>Rectangular section</a:t>
                      </a:r>
                      <a:endParaRPr lang="en-US" sz="1100" dirty="0">
                        <a:latin typeface="Calibri"/>
                        <a:ea typeface="Calibri"/>
                        <a:cs typeface="Arial"/>
                      </a:endParaRPr>
                    </a:p>
                  </a:txBody>
                  <a:tcPr marL="64622" marR="64622" marT="0" marB="0" anchor="b">
                    <a:lnL>
                      <a:noFill/>
                    </a:lnL>
                    <a:lnR>
                      <a:noFill/>
                    </a:lnR>
                    <a:lnT>
                      <a:noFill/>
                    </a:lnT>
                    <a:lnB>
                      <a:noFill/>
                    </a:lnB>
                    <a:solidFill>
                      <a:srgbClr val="F2DBDB"/>
                    </a:solidFill>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29000"/>
          </a:schemeClr>
        </a:solidFill>
        <a:effectLst/>
      </p:bgPr>
    </p:bg>
    <p:spTree>
      <p:nvGrpSpPr>
        <p:cNvPr id="1" name=""/>
        <p:cNvGrpSpPr/>
        <p:nvPr/>
      </p:nvGrpSpPr>
      <p:grpSpPr>
        <a:xfrm>
          <a:off x="0" y="0"/>
          <a:ext cx="0" cy="0"/>
          <a:chOff x="0" y="0"/>
          <a:chExt cx="0" cy="0"/>
        </a:xfrm>
      </p:grpSpPr>
      <p:pic>
        <p:nvPicPr>
          <p:cNvPr id="4" name="عنصر نائب للمحتوى 4" descr="enlargement.PNG"/>
          <p:cNvPicPr>
            <a:picLocks noChangeAspect="1"/>
          </p:cNvPicPr>
          <p:nvPr/>
        </p:nvPicPr>
        <p:blipFill>
          <a:blip r:embed="rId2" cstate="print"/>
          <a:stretch>
            <a:fillRect/>
          </a:stretch>
        </p:blipFill>
        <p:spPr>
          <a:xfrm>
            <a:off x="1752600" y="3733800"/>
            <a:ext cx="5181600" cy="1818797"/>
          </a:xfrm>
          <a:prstGeom prst="rect">
            <a:avLst/>
          </a:prstGeom>
        </p:spPr>
      </p:pic>
      <p:sp>
        <p:nvSpPr>
          <p:cNvPr id="6" name="Rectangle 5"/>
          <p:cNvSpPr/>
          <p:nvPr/>
        </p:nvSpPr>
        <p:spPr>
          <a:xfrm>
            <a:off x="457200" y="1600200"/>
            <a:ext cx="8077200" cy="954107"/>
          </a:xfrm>
          <a:prstGeom prst="rect">
            <a:avLst/>
          </a:prstGeom>
        </p:spPr>
        <p:txBody>
          <a:bodyPr wrap="square">
            <a:spAutoFit/>
          </a:bodyPr>
          <a:lstStyle/>
          <a:p>
            <a:pPr defTabSz="878969"/>
            <a:r>
              <a:rPr lang="en-US" b="1" dirty="0">
                <a:solidFill>
                  <a:prstClr val="black"/>
                </a:solidFill>
              </a:rPr>
              <a:t>After Design for the model:</a:t>
            </a:r>
          </a:p>
          <a:p>
            <a:pPr defTabSz="878969"/>
            <a:r>
              <a:rPr lang="en-US" b="1" dirty="0">
                <a:solidFill>
                  <a:prstClr val="black"/>
                </a:solidFill>
              </a:rPr>
              <a:t>We notice that we have a failure in the column (C4) and three beams (B3 , B4 ) in </a:t>
            </a:r>
            <a:r>
              <a:rPr lang="en-US" b="1" dirty="0" smtClean="0">
                <a:solidFill>
                  <a:prstClr val="black"/>
                </a:solidFill>
              </a:rPr>
              <a:t>block2</a:t>
            </a:r>
            <a:r>
              <a:rPr lang="en-US" sz="2000" b="1" dirty="0">
                <a:solidFill>
                  <a:prstClr val="black"/>
                </a:solidFill>
              </a:rPr>
              <a:t>. So, the dimensions of the sections were </a:t>
            </a:r>
            <a:r>
              <a:rPr lang="en-US" sz="2000" b="1" dirty="0" smtClean="0">
                <a:solidFill>
                  <a:prstClr val="black"/>
                </a:solidFill>
              </a:rPr>
              <a:t>enlarged.</a:t>
            </a:r>
            <a:endParaRPr lang="ar-SA" sz="2000" dirty="0">
              <a:solidFill>
                <a:prstClr val="black"/>
              </a:solidFill>
            </a:endParaRPr>
          </a:p>
        </p:txBody>
      </p:sp>
      <p:cxnSp>
        <p:nvCxnSpPr>
          <p:cNvPr id="8" name="Curved Connector 7"/>
          <p:cNvCxnSpPr/>
          <p:nvPr/>
        </p:nvCxnSpPr>
        <p:spPr>
          <a:xfrm>
            <a:off x="-20782" y="74613"/>
            <a:ext cx="9144000" cy="1079500"/>
          </a:xfrm>
          <a:prstGeom prst="curvedConnector3">
            <a:avLst>
              <a:gd name="adj1" fmla="val 61665"/>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6967822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Content Placeholder 1"/>
          <p:cNvSpPr>
            <a:spLocks noGrp="1"/>
          </p:cNvSpPr>
          <p:nvPr>
            <p:ph idx="1"/>
          </p:nvPr>
        </p:nvSpPr>
        <p:spPr>
          <a:xfrm>
            <a:off x="827485" y="2228852"/>
            <a:ext cx="7746206" cy="3878263"/>
          </a:xfrm>
        </p:spPr>
        <p:txBody>
          <a:bodyPr/>
          <a:lstStyle/>
          <a:p>
            <a:pPr marL="0" indent="0">
              <a:buFont typeface="Wingdings" pitchFamily="2" charset="2"/>
              <a:buNone/>
            </a:pPr>
            <a:endParaRPr lang="en-US" altLang="en-US" smtClean="0"/>
          </a:p>
          <a:p>
            <a:pPr marL="0" indent="0">
              <a:buFont typeface="Wingdings" pitchFamily="2" charset="2"/>
              <a:buNone/>
            </a:pPr>
            <a:endParaRPr lang="en-US" altLang="en-US" smtClean="0"/>
          </a:p>
        </p:txBody>
      </p:sp>
      <p:cxnSp>
        <p:nvCxnSpPr>
          <p:cNvPr id="6" name="Curved Connector 5"/>
          <p:cNvCxnSpPr/>
          <p:nvPr/>
        </p:nvCxnSpPr>
        <p:spPr>
          <a:xfrm>
            <a:off x="0" y="74613"/>
            <a:ext cx="9144000" cy="1079500"/>
          </a:xfrm>
          <a:prstGeom prst="curvedConnector3">
            <a:avLst>
              <a:gd name="adj1" fmla="val 56210"/>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10" name="Title 1"/>
          <p:cNvSpPr>
            <a:spLocks noGrp="1"/>
          </p:cNvSpPr>
          <p:nvPr>
            <p:ph type="title" idx="4294967295"/>
          </p:nvPr>
        </p:nvSpPr>
        <p:spPr>
          <a:xfrm>
            <a:off x="3375174" y="-108662"/>
            <a:ext cx="7756922" cy="1200150"/>
          </a:xfrm>
        </p:spPr>
        <p:txBody>
          <a:bodyPr rtlCol="0">
            <a:normAutofit/>
          </a:bodyPr>
          <a:lstStyle/>
          <a:p>
            <a:pPr fontAlgn="auto">
              <a:spcAft>
                <a:spcPts val="0"/>
              </a:spcAft>
              <a:defRPr/>
            </a:pPr>
            <a:r>
              <a:rPr lang="en-US" sz="3600" dirty="0" smtClean="0">
                <a:ln w="19050">
                  <a:solidFill>
                    <a:schemeClr val="tx1">
                      <a:lumMod val="95000"/>
                      <a:lumOff val="5000"/>
                    </a:schemeClr>
                  </a:solidFill>
                </a:ln>
                <a:solidFill>
                  <a:schemeClr val="tx1">
                    <a:lumMod val="50000"/>
                    <a:lumOff val="50000"/>
                  </a:schemeClr>
                </a:solidFill>
                <a:latin typeface="Times New Roman" panose="02020603050405020304" pitchFamily="18" charset="0"/>
                <a:cs typeface="Times New Roman" panose="02020603050405020304" pitchFamily="18" charset="0"/>
              </a:rPr>
              <a:t>Model </a:t>
            </a:r>
            <a:r>
              <a:rPr lang="en-US" sz="3600" dirty="0">
                <a:ln w="19050">
                  <a:solidFill>
                    <a:schemeClr val="tx1">
                      <a:lumMod val="95000"/>
                      <a:lumOff val="5000"/>
                    </a:schemeClr>
                  </a:solidFill>
                </a:ln>
                <a:solidFill>
                  <a:schemeClr val="tx1">
                    <a:lumMod val="50000"/>
                    <a:lumOff val="50000"/>
                  </a:schemeClr>
                </a:solidFill>
                <a:latin typeface="Times New Roman" panose="02020603050405020304" pitchFamily="18" charset="0"/>
                <a:cs typeface="Times New Roman" panose="02020603050405020304" pitchFamily="18" charset="0"/>
              </a:rPr>
              <a:t>Checks </a:t>
            </a:r>
          </a:p>
        </p:txBody>
      </p:sp>
      <p:graphicFrame>
        <p:nvGraphicFramePr>
          <p:cNvPr id="3" name="Diagram 2"/>
          <p:cNvGraphicFramePr/>
          <p:nvPr>
            <p:extLst>
              <p:ext uri="{D42A27DB-BD31-4B8C-83A1-F6EECF244321}">
                <p14:modId xmlns:p14="http://schemas.microsoft.com/office/powerpoint/2010/main" xmlns="" val="187206409"/>
              </p:ext>
            </p:extLst>
          </p:nvPr>
        </p:nvGraphicFramePr>
        <p:xfrm>
          <a:off x="1005691" y="802950"/>
          <a:ext cx="7021908" cy="5665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Oval 8"/>
          <p:cNvSpPr/>
          <p:nvPr/>
        </p:nvSpPr>
        <p:spPr>
          <a:xfrm>
            <a:off x="3543300" y="2876550"/>
            <a:ext cx="2057400" cy="1828800"/>
          </a:xfrm>
          <a:prstGeom prst="ellipse">
            <a:avLst/>
          </a:prstGeom>
          <a:solidFill>
            <a:srgbClr val="FF6699"/>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30727" name="TextBox 10"/>
          <p:cNvSpPr txBox="1">
            <a:spLocks noChangeArrowheads="1"/>
          </p:cNvSpPr>
          <p:nvPr/>
        </p:nvSpPr>
        <p:spPr bwMode="auto">
          <a:xfrm>
            <a:off x="3543300" y="3437009"/>
            <a:ext cx="22860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nchorCtr="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en-US" altLang="en-US" sz="4000" dirty="0">
                <a:solidFill>
                  <a:prstClr val="black"/>
                </a:solidFill>
                <a:latin typeface="Times New Roman" pitchFamily="18" charset="0"/>
                <a:cs typeface="Times New Roman" pitchFamily="18" charset="0"/>
              </a:rPr>
              <a:t>Checks </a:t>
            </a:r>
            <a:endParaRPr lang="en-US" altLang="en-US" sz="28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11607694"/>
      </p:ext>
    </p:extLst>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6" name="TextBox 5"/>
          <p:cNvSpPr txBox="1">
            <a:spLocks noChangeArrowheads="1"/>
          </p:cNvSpPr>
          <p:nvPr/>
        </p:nvSpPr>
        <p:spPr bwMode="auto">
          <a:xfrm>
            <a:off x="685800" y="984312"/>
            <a:ext cx="6934200" cy="1323439"/>
          </a:xfrm>
          <a:prstGeom prst="rect">
            <a:avLst/>
          </a:prstGeom>
          <a:noFill/>
          <a:ln w="9525">
            <a:noFill/>
            <a:miter lim="800000"/>
            <a:headEnd/>
            <a:tailEnd/>
          </a:ln>
        </p:spPr>
        <p:txBody>
          <a:bodyPr wrap="square">
            <a:spAutoFit/>
          </a:bodyPr>
          <a:lstStyle/>
          <a:p>
            <a:pPr algn="just" defTabSz="878969">
              <a:spcAft>
                <a:spcPts val="900"/>
              </a:spcAft>
            </a:pPr>
            <a:endParaRPr lang="en-US" altLang="en-US" sz="2400" dirty="0">
              <a:solidFill>
                <a:prstClr val="black"/>
              </a:solidFill>
              <a:latin typeface="Times New Roman" pitchFamily="18" charset="0"/>
              <a:cs typeface="Times New Roman" pitchFamily="18" charset="0"/>
            </a:endParaRPr>
          </a:p>
          <a:p>
            <a:pPr algn="just" defTabSz="878969">
              <a:spcAft>
                <a:spcPts val="900"/>
              </a:spcAft>
            </a:pPr>
            <a:r>
              <a:rPr lang="en-US" altLang="en-US" sz="2400" dirty="0">
                <a:solidFill>
                  <a:prstClr val="black"/>
                </a:solidFill>
                <a:latin typeface="Times New Roman" pitchFamily="18" charset="0"/>
                <a:cs typeface="Times New Roman" pitchFamily="18" charset="0"/>
              </a:rPr>
              <a:t>To ensure that model will behave as one static unit.</a:t>
            </a:r>
          </a:p>
          <a:p>
            <a:pPr defTabSz="878969"/>
            <a:endParaRPr lang="en-US" altLang="en-US" sz="1700" dirty="0">
              <a:solidFill>
                <a:prstClr val="black"/>
              </a:solidFill>
            </a:endParaRPr>
          </a:p>
        </p:txBody>
      </p:sp>
      <p:pic>
        <p:nvPicPr>
          <p:cNvPr id="1027" name="Picture 3" descr="29214993_600373926980387_8370905158418169856_n"/>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78527" y="1905000"/>
            <a:ext cx="6248400" cy="46336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Notched Right Arrow 9"/>
          <p:cNvSpPr/>
          <p:nvPr/>
        </p:nvSpPr>
        <p:spPr>
          <a:xfrm>
            <a:off x="762000" y="152400"/>
            <a:ext cx="3962400" cy="1211241"/>
          </a:xfrm>
          <a:prstGeom prst="notch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1" name="Text Box 2"/>
          <p:cNvSpPr txBox="1">
            <a:spLocks noChangeArrowheads="1"/>
          </p:cNvSpPr>
          <p:nvPr/>
        </p:nvSpPr>
        <p:spPr bwMode="auto">
          <a:xfrm>
            <a:off x="1038621" y="480292"/>
            <a:ext cx="3409157" cy="508000"/>
          </a:xfrm>
          <a:prstGeom prst="rect">
            <a:avLst/>
          </a:prstGeom>
          <a:noFill/>
          <a:ln>
            <a:noFill/>
          </a:ln>
          <a:effectLst/>
          <a:extLst/>
        </p:spPr>
        <p:txBody>
          <a:bodyPr lIns="36576" tIns="36576" rIns="36576" bIns="36576"/>
          <a:lstStyle/>
          <a:p>
            <a:pPr defTabSz="878969">
              <a:defRPr/>
            </a:pPr>
            <a:r>
              <a:rPr lang="en-US" altLang="en-US" sz="2400" b="1"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1- Compatibility Checks</a:t>
            </a:r>
            <a:r>
              <a:rPr lang="en-US" altLang="en-US" sz="2400" b="1" dirty="0" smtClean="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a:t>
            </a:r>
          </a:p>
          <a:p>
            <a:pPr defTabSz="878969">
              <a:defRPr/>
            </a:pPr>
            <a:endParaRPr lang="en-US" altLang="en-US" sz="2400" b="1"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82485641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pic>
        <p:nvPicPr>
          <p:cNvPr id="2052" name="Picture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576" y="1341214"/>
            <a:ext cx="8160328" cy="3200400"/>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27224" y="5577153"/>
            <a:ext cx="1520536" cy="564573"/>
          </a:xfrm>
          <a:prstGeom prst="rect">
            <a:avLst/>
          </a:prstGeom>
          <a:noFill/>
          <a:extLst>
            <a:ext uri="{909E8E84-426E-40DD-AFC4-6F175D3DCCD1}">
              <a14:hiddenFill xmlns:a14="http://schemas.microsoft.com/office/drawing/2010/main" xmlns="">
                <a:solidFill>
                  <a:srgbClr val="FFFFFF"/>
                </a:solidFill>
              </a14:hiddenFill>
            </a:ext>
          </a:extLst>
        </p:spPr>
      </p:pic>
      <p:pic>
        <p:nvPicPr>
          <p:cNvPr id="2050"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3259048" y="5620913"/>
            <a:ext cx="2433383" cy="58524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1"/>
          <p:cNvSpPr txBox="1">
            <a:spLocks noChangeArrowheads="1"/>
          </p:cNvSpPr>
          <p:nvPr/>
        </p:nvSpPr>
        <p:spPr bwMode="auto">
          <a:xfrm>
            <a:off x="395576" y="3006529"/>
            <a:ext cx="218035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5"/>
          <p:cNvSpPr>
            <a:spLocks noChangeArrowheads="1"/>
          </p:cNvSpPr>
          <p:nvPr/>
        </p:nvSpPr>
        <p:spPr bwMode="auto">
          <a:xfrm>
            <a:off x="856051" y="319089"/>
            <a:ext cx="6324600" cy="6771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Values of approximate period parameters Ct and X</a:t>
            </a:r>
            <a:endParaRPr kumimoji="0" lang="en-US" alt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6"/>
          <p:cNvSpPr>
            <a:spLocks noChangeArrowheads="1"/>
          </p:cNvSpPr>
          <p:nvPr/>
        </p:nvSpPr>
        <p:spPr bwMode="auto">
          <a:xfrm>
            <a:off x="513151" y="4636028"/>
            <a:ext cx="7010400" cy="9848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alt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Ct = 0.0488</a:t>
            </a:r>
            <a:endParaRPr kumimoji="0" lang="en-US" altLang="en-US" sz="2000" b="1" i="0" u="none" strike="noStrike" cap="none" normalizeH="0" baseline="0" dirty="0" smtClean="0">
              <a:ln>
                <a:noFill/>
              </a:ln>
              <a:solidFill>
                <a:schemeClr val="tx1"/>
              </a:solidFill>
              <a:effectLst/>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X= 0.75</a:t>
            </a:r>
            <a:endParaRPr kumimoji="0" lang="en-US" altLang="en-US" sz="2000" b="1" i="0" u="none" strike="noStrike" cap="none" normalizeH="0" baseline="0" dirty="0" smtClean="0">
              <a:ln>
                <a:noFill/>
              </a:ln>
              <a:solidFill>
                <a:schemeClr val="tx1"/>
              </a:solidFill>
              <a:effectLst/>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7"/>
          <p:cNvSpPr>
            <a:spLocks noChangeArrowheads="1"/>
          </p:cNvSpPr>
          <p:nvPr/>
        </p:nvSpPr>
        <p:spPr bwMode="auto">
          <a:xfrm>
            <a:off x="0" y="28194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8"/>
          <p:cNvSpPr>
            <a:spLocks noChangeArrowheads="1"/>
          </p:cNvSpPr>
          <p:nvPr/>
        </p:nvSpPr>
        <p:spPr bwMode="auto">
          <a:xfrm>
            <a:off x="0" y="32766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9" name="Rectangle 10"/>
          <p:cNvSpPr>
            <a:spLocks noChangeArrowheads="1"/>
          </p:cNvSpPr>
          <p:nvPr/>
        </p:nvSpPr>
        <p:spPr bwMode="auto">
          <a:xfrm>
            <a:off x="6629400" y="5182565"/>
            <a:ext cx="2895600" cy="14619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chemeClr val="tx1"/>
                </a:solidFill>
                <a:effectLst/>
                <a:latin typeface="Arial" pitchFamily="34" charset="0"/>
                <a:cs typeface="Arial" pitchFamily="34" charset="0"/>
              </a:rPr>
              <a:t/>
            </a:r>
            <a:br>
              <a:rPr kumimoji="0" lang="en-US" altLang="en-US" sz="800" b="0" i="0" u="none" strike="noStrike" cap="none" normalizeH="0" baseline="0" dirty="0" smtClean="0">
                <a:ln>
                  <a:noFill/>
                </a:ln>
                <a:solidFill>
                  <a:schemeClr val="tx1"/>
                </a:solidFill>
                <a:effectLst/>
                <a:latin typeface="Arial" pitchFamily="34" charset="0"/>
                <a:cs typeface="Arial" pitchFamily="34" charset="0"/>
              </a:rPr>
            </a:br>
            <a:endPar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 = 0.58 second</a:t>
            </a:r>
            <a:endParaRPr kumimoji="0" lang="en-US" alt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5" name="Group 74"/>
          <p:cNvGrpSpPr>
            <a:grpSpLocks/>
          </p:cNvGrpSpPr>
          <p:nvPr/>
        </p:nvGrpSpPr>
        <p:grpSpPr bwMode="auto">
          <a:xfrm>
            <a:off x="310802" y="319089"/>
            <a:ext cx="5272088" cy="730250"/>
            <a:chOff x="1419225" y="2290653"/>
            <a:chExt cx="7029450" cy="730979"/>
          </a:xfrm>
        </p:grpSpPr>
        <p:sp>
          <p:nvSpPr>
            <p:cNvPr id="17" name="Flowchart: Terminator 16"/>
            <p:cNvSpPr/>
            <p:nvPr/>
          </p:nvSpPr>
          <p:spPr>
            <a:xfrm>
              <a:off x="1638300" y="2651527"/>
              <a:ext cx="6810375" cy="45720"/>
            </a:xfrm>
            <a:prstGeom prst="flowChartTerminator">
              <a:avLst/>
            </a:prstGeom>
            <a:gradFill>
              <a:gsLst>
                <a:gs pos="16000">
                  <a:srgbClr val="EBE2E7"/>
                </a:gs>
                <a:gs pos="99000">
                  <a:srgbClr val="FF9966"/>
                </a:gs>
                <a:gs pos="89608">
                  <a:srgbClr val="FF6699"/>
                </a:gs>
                <a:gs pos="100000">
                  <a:srgbClr val="00B0F0"/>
                </a:gs>
                <a:gs pos="83000">
                  <a:srgbClr val="FF6699"/>
                </a:gs>
                <a:gs pos="100000">
                  <a:srgbClr val="FF6699"/>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8" name="Oval 17"/>
            <p:cNvSpPr/>
            <p:nvPr/>
          </p:nvSpPr>
          <p:spPr>
            <a:xfrm>
              <a:off x="1419225" y="2290655"/>
              <a:ext cx="731837" cy="730979"/>
            </a:xfrm>
            <a:prstGeom prst="ellipse">
              <a:avLst/>
            </a:prstGeom>
            <a:solidFill>
              <a:srgbClr val="FF6699"/>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grpSp>
      <p:sp>
        <p:nvSpPr>
          <p:cNvPr id="10" name="Notched Right Arrow 9"/>
          <p:cNvSpPr/>
          <p:nvPr/>
        </p:nvSpPr>
        <p:spPr>
          <a:xfrm>
            <a:off x="2362200" y="5620913"/>
            <a:ext cx="762000" cy="238528"/>
          </a:xfrm>
          <a:prstGeom prst="notch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6" name="Notched Right Arrow 25"/>
          <p:cNvSpPr/>
          <p:nvPr/>
        </p:nvSpPr>
        <p:spPr>
          <a:xfrm>
            <a:off x="5867400" y="5620913"/>
            <a:ext cx="762000" cy="238528"/>
          </a:xfrm>
          <a:prstGeom prst="notch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823651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alpha val="39000"/>
          </a:schemeClr>
        </a:solidFill>
        <a:effectLst/>
      </p:bgPr>
    </p:bg>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75278" y="3276600"/>
            <a:ext cx="5348858" cy="28203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Oval 7"/>
          <p:cNvSpPr/>
          <p:nvPr/>
        </p:nvSpPr>
        <p:spPr>
          <a:xfrm>
            <a:off x="2057400" y="838200"/>
            <a:ext cx="4495800" cy="1219200"/>
          </a:xfrm>
          <a:prstGeom prst="ellipse">
            <a:avLst/>
          </a:prstGeom>
          <a:ln/>
        </p:spPr>
        <p:style>
          <a:lnRef idx="1">
            <a:schemeClr val="accent2"/>
          </a:lnRef>
          <a:fillRef idx="2">
            <a:schemeClr val="accent2"/>
          </a:fillRef>
          <a:effectRef idx="1">
            <a:schemeClr val="accent2"/>
          </a:effectRef>
          <a:fontRef idx="minor">
            <a:schemeClr val="dk1"/>
          </a:fontRef>
        </p:style>
      </p:sp>
      <p:sp>
        <p:nvSpPr>
          <p:cNvPr id="6" name="Rectangle 5"/>
          <p:cNvSpPr/>
          <p:nvPr/>
        </p:nvSpPr>
        <p:spPr>
          <a:xfrm>
            <a:off x="2949707" y="1270039"/>
            <a:ext cx="2877134" cy="369332"/>
          </a:xfrm>
          <a:prstGeom prst="rect">
            <a:avLst/>
          </a:prstGeom>
        </p:spPr>
        <p:txBody>
          <a:bodyPr wrap="none">
            <a:spAutoFit/>
          </a:bodyPr>
          <a:lstStyle/>
          <a:p>
            <a:r>
              <a:rPr lang="en-US" b="1" dirty="0">
                <a:latin typeface="Times New Roman"/>
                <a:ea typeface="Calibri"/>
              </a:rPr>
              <a:t>Period from SAP &lt; Cu × Ta</a:t>
            </a:r>
            <a:endParaRPr lang="en-US" dirty="0"/>
          </a:p>
        </p:txBody>
      </p:sp>
      <p:sp>
        <p:nvSpPr>
          <p:cNvPr id="10" name="Rectangle 9"/>
          <p:cNvSpPr/>
          <p:nvPr/>
        </p:nvSpPr>
        <p:spPr>
          <a:xfrm>
            <a:off x="197274" y="2258934"/>
            <a:ext cx="8382000" cy="923330"/>
          </a:xfrm>
          <a:prstGeom prst="rect">
            <a:avLst/>
          </a:prstGeom>
        </p:spPr>
        <p:txBody>
          <a:bodyPr wrap="square">
            <a:spAutoFit/>
          </a:bodyPr>
          <a:lstStyle/>
          <a:p>
            <a:r>
              <a:rPr lang="en-US" b="1" dirty="0"/>
              <a:t>Where Cu is a coefficient for upper limit on calculated period </a:t>
            </a:r>
            <a:r>
              <a:rPr lang="en-US" b="1" dirty="0" smtClean="0"/>
              <a:t>= 1.4</a:t>
            </a: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xmlns="" val="10605701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29214993_600373926980387_8370905158418169856_n"/>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16527" y="0"/>
            <a:ext cx="8056418" cy="541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Notched Right Arrow 5"/>
          <p:cNvSpPr/>
          <p:nvPr/>
        </p:nvSpPr>
        <p:spPr>
          <a:xfrm>
            <a:off x="678873" y="5465822"/>
            <a:ext cx="8153400" cy="1143000"/>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 name="Rectangle 6"/>
          <p:cNvSpPr/>
          <p:nvPr/>
        </p:nvSpPr>
        <p:spPr>
          <a:xfrm>
            <a:off x="838200" y="5776171"/>
            <a:ext cx="7848600" cy="390684"/>
          </a:xfrm>
          <a:prstGeom prst="rect">
            <a:avLst/>
          </a:prstGeom>
        </p:spPr>
        <p:txBody>
          <a:bodyPr wrap="square">
            <a:spAutoFit/>
          </a:bodyPr>
          <a:lstStyle/>
          <a:p>
            <a:pPr marL="342900" lvl="0" indent="-342900">
              <a:lnSpc>
                <a:spcPct val="115000"/>
              </a:lnSpc>
              <a:spcAft>
                <a:spcPts val="1000"/>
              </a:spcAft>
              <a:buFont typeface="Symbol"/>
              <a:buChar char=""/>
            </a:pPr>
            <a:r>
              <a:rPr lang="en-US" b="1" dirty="0">
                <a:latin typeface="Times New Roman"/>
                <a:ea typeface="Calibri"/>
                <a:cs typeface="Arial"/>
              </a:rPr>
              <a:t>The period in X direction from SAP ( Tx) = 0.492 second &lt; 1.4× 0.58 =0.812</a:t>
            </a:r>
            <a:endParaRPr lang="en-US" b="1" dirty="0">
              <a:ea typeface="Calibri"/>
              <a:cs typeface="Arial"/>
            </a:endParaRPr>
          </a:p>
        </p:txBody>
      </p:sp>
    </p:spTree>
    <p:extLst>
      <p:ext uri="{BB962C8B-B14F-4D97-AF65-F5344CB8AC3E}">
        <p14:creationId xmlns:p14="http://schemas.microsoft.com/office/powerpoint/2010/main" xmlns="" val="9883797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29261879_600392750311838_3563252619931549696_n"/>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66800" y="0"/>
            <a:ext cx="7086600" cy="5486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Notched Right Arrow 4"/>
          <p:cNvSpPr/>
          <p:nvPr/>
        </p:nvSpPr>
        <p:spPr>
          <a:xfrm>
            <a:off x="678873" y="5465822"/>
            <a:ext cx="8153400" cy="1143000"/>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342900" lvl="0" indent="-342900">
              <a:lnSpc>
                <a:spcPct val="115000"/>
              </a:lnSpc>
              <a:spcAft>
                <a:spcPts val="1000"/>
              </a:spcAft>
              <a:buFont typeface="Symbol"/>
              <a:buChar char=""/>
            </a:pPr>
            <a:r>
              <a:rPr lang="en-US" b="1" dirty="0">
                <a:solidFill>
                  <a:schemeClr val="tx1"/>
                </a:solidFill>
                <a:latin typeface="Times New Roman"/>
                <a:ea typeface="Calibri"/>
                <a:cs typeface="Arial"/>
              </a:rPr>
              <a:t>The period in y direction from SAP ( Ty) = 0.38 second&lt; 1.4× 0.58 =0.812</a:t>
            </a:r>
            <a:endParaRPr lang="en-US" b="1" dirty="0">
              <a:solidFill>
                <a:schemeClr val="tx1"/>
              </a:solidFill>
              <a:ea typeface="Calibri"/>
              <a:cs typeface="Arial"/>
            </a:endParaRPr>
          </a:p>
        </p:txBody>
      </p:sp>
    </p:spTree>
    <p:extLst>
      <p:ext uri="{BB962C8B-B14F-4D97-AF65-F5344CB8AC3E}">
        <p14:creationId xmlns:p14="http://schemas.microsoft.com/office/powerpoint/2010/main" xmlns="" val="707666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4" name="Rectangle 3"/>
          <p:cNvSpPr/>
          <p:nvPr/>
        </p:nvSpPr>
        <p:spPr>
          <a:xfrm>
            <a:off x="609600" y="2286000"/>
            <a:ext cx="4572000" cy="2585323"/>
          </a:xfrm>
          <a:prstGeom prst="rect">
            <a:avLst/>
          </a:prstGeom>
        </p:spPr>
        <p:txBody>
          <a:bodyPr>
            <a:spAutoFit/>
          </a:bodyPr>
          <a:lstStyle/>
          <a:p>
            <a:pPr marL="342900" lvl="0" indent="-342900" algn="just" fontAlgn="base">
              <a:lnSpc>
                <a:spcPct val="150000"/>
              </a:lnSpc>
              <a:spcAft>
                <a:spcPts val="0"/>
              </a:spcAft>
              <a:buFont typeface="Symbol"/>
              <a:buChar char=""/>
            </a:pPr>
            <a:r>
              <a:rPr lang="en-US" dirty="0" smtClean="0">
                <a:solidFill>
                  <a:srgbClr val="000000"/>
                </a:solidFill>
                <a:latin typeface="Times New Roman"/>
                <a:ea typeface="Times New Roman"/>
              </a:rPr>
              <a:t>1a </a:t>
            </a:r>
            <a:r>
              <a:rPr lang="en-US" dirty="0">
                <a:solidFill>
                  <a:srgbClr val="000000"/>
                </a:solidFill>
                <a:latin typeface="Times New Roman"/>
                <a:ea typeface="Times New Roman"/>
              </a:rPr>
              <a:t>- Torsional Irregularity</a:t>
            </a:r>
            <a:endParaRPr lang="en-US" dirty="0">
              <a:latin typeface="Times New Roman"/>
              <a:ea typeface="Times New Roman"/>
            </a:endParaRPr>
          </a:p>
          <a:p>
            <a:pPr marL="342900" lvl="0" indent="-342900" algn="just" fontAlgn="base">
              <a:lnSpc>
                <a:spcPct val="150000"/>
              </a:lnSpc>
              <a:spcAft>
                <a:spcPts val="0"/>
              </a:spcAft>
              <a:buFont typeface="Symbol"/>
              <a:buChar char=""/>
            </a:pPr>
            <a:r>
              <a:rPr lang="en-US" dirty="0">
                <a:solidFill>
                  <a:srgbClr val="000000"/>
                </a:solidFill>
                <a:latin typeface="Times New Roman"/>
                <a:ea typeface="Times New Roman"/>
              </a:rPr>
              <a:t>1b - Extreme Torsional Irregularity</a:t>
            </a:r>
            <a:endParaRPr lang="en-US" dirty="0">
              <a:latin typeface="Times New Roman"/>
              <a:ea typeface="Times New Roman"/>
            </a:endParaRPr>
          </a:p>
          <a:p>
            <a:pPr marL="342900" lvl="0" indent="-342900" algn="just" fontAlgn="base">
              <a:lnSpc>
                <a:spcPct val="150000"/>
              </a:lnSpc>
              <a:spcAft>
                <a:spcPts val="0"/>
              </a:spcAft>
              <a:buFont typeface="Symbol"/>
              <a:buChar char=""/>
            </a:pPr>
            <a:r>
              <a:rPr lang="en-US" dirty="0">
                <a:solidFill>
                  <a:srgbClr val="000000"/>
                </a:solidFill>
                <a:latin typeface="Times New Roman"/>
                <a:ea typeface="Times New Roman"/>
              </a:rPr>
              <a:t>2 - Re-entrant Corners</a:t>
            </a:r>
            <a:endParaRPr lang="en-US" dirty="0">
              <a:latin typeface="Times New Roman"/>
              <a:ea typeface="Times New Roman"/>
            </a:endParaRPr>
          </a:p>
          <a:p>
            <a:pPr marL="342900" lvl="0" indent="-342900" algn="just" fontAlgn="base">
              <a:lnSpc>
                <a:spcPct val="150000"/>
              </a:lnSpc>
              <a:spcAft>
                <a:spcPts val="0"/>
              </a:spcAft>
              <a:buFont typeface="Symbol"/>
              <a:buChar char=""/>
            </a:pPr>
            <a:r>
              <a:rPr lang="en-US" dirty="0">
                <a:solidFill>
                  <a:srgbClr val="000000"/>
                </a:solidFill>
                <a:latin typeface="Times New Roman"/>
                <a:ea typeface="Times New Roman"/>
              </a:rPr>
              <a:t>3 - Diaphragm Discontinuity</a:t>
            </a:r>
            <a:endParaRPr lang="en-US" dirty="0">
              <a:latin typeface="Times New Roman"/>
              <a:ea typeface="Times New Roman"/>
            </a:endParaRPr>
          </a:p>
          <a:p>
            <a:pPr marL="342900" lvl="0" indent="-342900" algn="just" fontAlgn="base">
              <a:lnSpc>
                <a:spcPct val="150000"/>
              </a:lnSpc>
              <a:spcAft>
                <a:spcPts val="0"/>
              </a:spcAft>
              <a:buFont typeface="Symbol"/>
              <a:buChar char=""/>
            </a:pPr>
            <a:r>
              <a:rPr lang="en-US" dirty="0">
                <a:solidFill>
                  <a:srgbClr val="000000"/>
                </a:solidFill>
                <a:latin typeface="Times New Roman"/>
                <a:ea typeface="Times New Roman"/>
              </a:rPr>
              <a:t>4 - Out-of-plane Offsets</a:t>
            </a:r>
            <a:endParaRPr lang="en-US" dirty="0">
              <a:latin typeface="Times New Roman"/>
              <a:ea typeface="Times New Roman"/>
            </a:endParaRPr>
          </a:p>
          <a:p>
            <a:pPr marL="342900" lvl="0" indent="-342900" algn="just" fontAlgn="base">
              <a:lnSpc>
                <a:spcPct val="150000"/>
              </a:lnSpc>
              <a:spcAft>
                <a:spcPts val="0"/>
              </a:spcAft>
              <a:buFont typeface="Symbol"/>
              <a:buChar char=""/>
            </a:pPr>
            <a:r>
              <a:rPr lang="en-US" dirty="0">
                <a:solidFill>
                  <a:srgbClr val="000000"/>
                </a:solidFill>
                <a:latin typeface="Times New Roman"/>
                <a:ea typeface="Times New Roman"/>
              </a:rPr>
              <a:t>5 - Nonparallel Systems</a:t>
            </a:r>
            <a:endParaRPr lang="en-US" dirty="0">
              <a:effectLst/>
              <a:latin typeface="Times New Roman"/>
              <a:ea typeface="Times New Roman"/>
            </a:endParaRPr>
          </a:p>
        </p:txBody>
      </p:sp>
      <p:grpSp>
        <p:nvGrpSpPr>
          <p:cNvPr id="5" name="Group 4"/>
          <p:cNvGrpSpPr/>
          <p:nvPr/>
        </p:nvGrpSpPr>
        <p:grpSpPr>
          <a:xfrm>
            <a:off x="508829" y="537961"/>
            <a:ext cx="4638135" cy="1237798"/>
            <a:chOff x="0" y="948087"/>
            <a:chExt cx="2199735" cy="956405"/>
          </a:xfrm>
        </p:grpSpPr>
        <p:sp>
          <p:nvSpPr>
            <p:cNvPr id="6" name="Oval 5"/>
            <p:cNvSpPr/>
            <p:nvPr/>
          </p:nvSpPr>
          <p:spPr>
            <a:xfrm>
              <a:off x="0" y="948087"/>
              <a:ext cx="2199735" cy="956405"/>
            </a:xfrm>
            <a:prstGeom prst="ellipse">
              <a:avLst/>
            </a:prstGeom>
            <a:solidFill>
              <a:srgbClr val="E1B9C6"/>
            </a:solidFill>
          </p:spPr>
          <p:style>
            <a:lnRef idx="2">
              <a:schemeClr val="lt1">
                <a:hueOff val="0"/>
                <a:satOff val="0"/>
                <a:lumOff val="0"/>
                <a:alphaOff val="0"/>
              </a:schemeClr>
            </a:lnRef>
            <a:fillRef idx="1">
              <a:scrgbClr r="0" g="0" b="0"/>
            </a:fillRef>
            <a:effectRef idx="0">
              <a:schemeClr val="accent3">
                <a:hueOff val="17595341"/>
                <a:satOff val="-40088"/>
                <a:lumOff val="16080"/>
                <a:alphaOff val="0"/>
              </a:schemeClr>
            </a:effectRef>
            <a:fontRef idx="minor">
              <a:schemeClr val="lt1"/>
            </a:fontRef>
          </p:style>
        </p:sp>
        <p:sp>
          <p:nvSpPr>
            <p:cNvPr id="7" name="Oval 4"/>
            <p:cNvSpPr/>
            <p:nvPr/>
          </p:nvSpPr>
          <p:spPr>
            <a:xfrm>
              <a:off x="322144" y="1088149"/>
              <a:ext cx="1555447" cy="6762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anose="02020603050405020304" pitchFamily="18" charset="0"/>
                  <a:cs typeface="Times New Roman" panose="02020603050405020304" pitchFamily="18" charset="0"/>
                </a:rPr>
                <a:t> </a:t>
              </a:r>
              <a:endParaRPr lang="en-US" sz="2000" kern="1200" dirty="0">
                <a:latin typeface="Times New Roman" panose="02020603050405020304" pitchFamily="18" charset="0"/>
                <a:cs typeface="Times New Roman" panose="02020603050405020304" pitchFamily="18" charset="0"/>
              </a:endParaRPr>
            </a:p>
          </p:txBody>
        </p:sp>
      </p:grpSp>
      <p:sp>
        <p:nvSpPr>
          <p:cNvPr id="8" name="Rectangle 7"/>
          <p:cNvSpPr/>
          <p:nvPr/>
        </p:nvSpPr>
        <p:spPr>
          <a:xfrm>
            <a:off x="1371600" y="898327"/>
            <a:ext cx="3358676" cy="483017"/>
          </a:xfrm>
          <a:prstGeom prst="rect">
            <a:avLst/>
          </a:prstGeom>
        </p:spPr>
        <p:txBody>
          <a:bodyPr wrap="none">
            <a:spAutoFit/>
          </a:bodyPr>
          <a:lstStyle/>
          <a:p>
            <a:pPr>
              <a:lnSpc>
                <a:spcPct val="115000"/>
              </a:lnSpc>
              <a:spcBef>
                <a:spcPts val="1000"/>
              </a:spcBef>
              <a:spcAft>
                <a:spcPts val="0"/>
              </a:spcAft>
            </a:pPr>
            <a:r>
              <a:rPr lang="en-US" sz="2400" b="1" u="sng" dirty="0">
                <a:latin typeface="Times New Roman"/>
                <a:ea typeface="Times New Roman"/>
                <a:cs typeface="Arial"/>
              </a:rPr>
              <a:t>Check for irregularities</a:t>
            </a:r>
            <a:r>
              <a:rPr lang="en-US" b="1" u="sng" dirty="0">
                <a:latin typeface="Times New Roman"/>
                <a:ea typeface="Times New Roman"/>
                <a:cs typeface="Arial"/>
              </a:rPr>
              <a:t>:</a:t>
            </a:r>
            <a:endParaRPr lang="en-US" sz="1400" dirty="0">
              <a:latin typeface="Calibri"/>
              <a:ea typeface="Calibri"/>
              <a:cs typeface="Arial"/>
            </a:endParaRPr>
          </a:p>
        </p:txBody>
      </p:sp>
      <p:sp>
        <p:nvSpPr>
          <p:cNvPr id="13" name="Right Arrow 12"/>
          <p:cNvSpPr/>
          <p:nvPr/>
        </p:nvSpPr>
        <p:spPr>
          <a:xfrm rot="20052055">
            <a:off x="4836549" y="3024109"/>
            <a:ext cx="3941822" cy="1880975"/>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4" name="Rectangle 13"/>
          <p:cNvSpPr/>
          <p:nvPr/>
        </p:nvSpPr>
        <p:spPr>
          <a:xfrm rot="20063780">
            <a:off x="4875342" y="3670434"/>
            <a:ext cx="3754746" cy="498663"/>
          </a:xfrm>
          <a:prstGeom prst="rect">
            <a:avLst/>
          </a:prstGeom>
        </p:spPr>
        <p:txBody>
          <a:bodyPr wrap="none">
            <a:spAutoFit/>
          </a:bodyPr>
          <a:lstStyle/>
          <a:p>
            <a:pPr marL="342900" lvl="0" indent="-342900" algn="just" fontAlgn="base">
              <a:lnSpc>
                <a:spcPct val="150000"/>
              </a:lnSpc>
              <a:spcBef>
                <a:spcPts val="720"/>
              </a:spcBef>
              <a:spcAft>
                <a:spcPts val="0"/>
              </a:spcAft>
              <a:buFont typeface="Symbol"/>
              <a:buBlip>
                <a:blip r:embed="rId2"/>
              </a:buBlip>
            </a:pPr>
            <a:r>
              <a:rPr lang="en-US" sz="2000" b="1" dirty="0">
                <a:latin typeface="Times New Roman"/>
                <a:ea typeface="Times New Roman"/>
              </a:rPr>
              <a:t>Plan Structural Irregularities</a:t>
            </a:r>
          </a:p>
        </p:txBody>
      </p:sp>
    </p:spTree>
    <p:extLst>
      <p:ext uri="{BB962C8B-B14F-4D97-AF65-F5344CB8AC3E}">
        <p14:creationId xmlns:p14="http://schemas.microsoft.com/office/powerpoint/2010/main" xmlns="" val="341571913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بدون عنوان"/>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62000" y="1809929"/>
            <a:ext cx="4264602" cy="44553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3"/>
          <p:cNvSpPr/>
          <p:nvPr/>
        </p:nvSpPr>
        <p:spPr>
          <a:xfrm>
            <a:off x="312160" y="609600"/>
            <a:ext cx="6157913" cy="1200329"/>
          </a:xfrm>
          <a:prstGeom prst="rect">
            <a:avLst/>
          </a:prstGeom>
        </p:spPr>
        <p:txBody>
          <a:bodyPr wrap="square">
            <a:spAutoFit/>
          </a:bodyPr>
          <a:lstStyle/>
          <a:p>
            <a:r>
              <a:rPr lang="en-US" dirty="0"/>
              <a:t> </a:t>
            </a:r>
          </a:p>
          <a:p>
            <a:pPr marL="285750" indent="-285750" fontAlgn="base">
              <a:buFont typeface="Wingdings" panose="05000000000000000000" pitchFamily="2" charset="2"/>
              <a:buChar char="§"/>
            </a:pPr>
            <a:r>
              <a:rPr lang="en-US" b="1" dirty="0"/>
              <a:t>Torsional irregularity exists if ( dmax/ davg &gt;1.2 </a:t>
            </a:r>
            <a:r>
              <a:rPr lang="en-US" b="1" dirty="0" smtClean="0"/>
              <a:t>)</a:t>
            </a:r>
            <a:br>
              <a:rPr lang="en-US" b="1" dirty="0" smtClean="0"/>
            </a:br>
            <a:endParaRPr lang="en-US" b="1" dirty="0"/>
          </a:p>
          <a:p>
            <a:pPr marL="285750" indent="-285750" fontAlgn="base">
              <a:buFont typeface="Wingdings" panose="05000000000000000000" pitchFamily="2" charset="2"/>
              <a:buChar char="§"/>
            </a:pPr>
            <a:r>
              <a:rPr lang="en-US" b="1" dirty="0" smtClean="0"/>
              <a:t>Extreme </a:t>
            </a:r>
            <a:r>
              <a:rPr lang="en-US" b="1" dirty="0"/>
              <a:t>Torsional Irregularity exists if ( dmax / davg &gt;1.4 )</a:t>
            </a:r>
          </a:p>
        </p:txBody>
      </p:sp>
      <p:sp>
        <p:nvSpPr>
          <p:cNvPr id="6" name="16-Point Star 5"/>
          <p:cNvSpPr/>
          <p:nvPr/>
        </p:nvSpPr>
        <p:spPr>
          <a:xfrm rot="20274628">
            <a:off x="5291925" y="2530307"/>
            <a:ext cx="3630259" cy="2609110"/>
          </a:xfrm>
          <a:prstGeom prst="star16">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p>
        </p:txBody>
      </p:sp>
      <p:sp>
        <p:nvSpPr>
          <p:cNvPr id="5" name="Rectangle 4"/>
          <p:cNvSpPr/>
          <p:nvPr/>
        </p:nvSpPr>
        <p:spPr>
          <a:xfrm rot="20133284">
            <a:off x="5984572" y="3374755"/>
            <a:ext cx="2780794" cy="923330"/>
          </a:xfrm>
          <a:prstGeom prst="rect">
            <a:avLst/>
          </a:prstGeom>
        </p:spPr>
        <p:txBody>
          <a:bodyPr wrap="square">
            <a:spAutoFit/>
          </a:bodyPr>
          <a:lstStyle/>
          <a:p>
            <a:pPr marL="285750" indent="-285750" fontAlgn="base">
              <a:buFont typeface="Wingdings" panose="05000000000000000000" pitchFamily="2" charset="2"/>
              <a:buChar char="§"/>
            </a:pPr>
            <a:endParaRPr lang="en-US" b="1" dirty="0"/>
          </a:p>
          <a:p>
            <a:pPr marL="285750" indent="-285750" fontAlgn="base">
              <a:buFont typeface="Wingdings" panose="05000000000000000000" pitchFamily="2" charset="2"/>
              <a:buChar char="§"/>
            </a:pPr>
            <a:r>
              <a:rPr lang="en-US" b="1" dirty="0"/>
              <a:t>Extreme Torsional Irregularity </a:t>
            </a:r>
            <a:endParaRPr lang="en-US" dirty="0"/>
          </a:p>
        </p:txBody>
      </p:sp>
      <p:sp>
        <p:nvSpPr>
          <p:cNvPr id="7" name="Rectangle 6"/>
          <p:cNvSpPr/>
          <p:nvPr/>
        </p:nvSpPr>
        <p:spPr>
          <a:xfrm rot="20237109">
            <a:off x="5708624" y="3255368"/>
            <a:ext cx="2501326" cy="369332"/>
          </a:xfrm>
          <a:prstGeom prst="rect">
            <a:avLst/>
          </a:prstGeom>
        </p:spPr>
        <p:txBody>
          <a:bodyPr wrap="none">
            <a:spAutoFit/>
          </a:bodyPr>
          <a:lstStyle/>
          <a:p>
            <a:pPr marL="285750" indent="-285750" algn="ctr">
              <a:buFont typeface="Wingdings" panose="05000000000000000000" pitchFamily="2" charset="2"/>
              <a:buChar char="§"/>
            </a:pPr>
            <a:r>
              <a:rPr lang="en-US" b="1" dirty="0"/>
              <a:t>Torsional irregularity </a:t>
            </a:r>
            <a:endParaRPr lang="en-US" dirty="0"/>
          </a:p>
        </p:txBody>
      </p:sp>
    </p:spTree>
    <p:extLst>
      <p:ext uri="{BB962C8B-B14F-4D97-AF65-F5344CB8AC3E}">
        <p14:creationId xmlns:p14="http://schemas.microsoft.com/office/powerpoint/2010/main" xmlns="" val="750169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362200" y="838200"/>
            <a:ext cx="3773341" cy="92333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j-lt"/>
              </a:rPr>
              <a:t>Introduction</a:t>
            </a:r>
            <a:endPar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954678" y="2362200"/>
            <a:ext cx="4738828" cy="39624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xmlns="" val="2884910502"/>
              </p:ext>
            </p:extLst>
          </p:nvPr>
        </p:nvGraphicFramePr>
        <p:xfrm>
          <a:off x="5943600" y="2286003"/>
          <a:ext cx="2548573" cy="3352797"/>
        </p:xfrm>
        <a:graphic>
          <a:graphicData uri="http://schemas.openxmlformats.org/drawingml/2006/table">
            <a:tbl>
              <a:tblPr firstRow="1" firstCol="1" bandRow="1"/>
              <a:tblGrid>
                <a:gridCol w="1143000"/>
                <a:gridCol w="1405573"/>
              </a:tblGrid>
              <a:tr h="478971">
                <a:tc>
                  <a:txBody>
                    <a:bodyPr/>
                    <a:lstStyle/>
                    <a:p>
                      <a:pPr algn="ctr">
                        <a:lnSpc>
                          <a:spcPct val="115000"/>
                        </a:lnSpc>
                        <a:spcAft>
                          <a:spcPts val="1000"/>
                        </a:spcAft>
                      </a:pPr>
                      <a:r>
                        <a:rPr lang="en-US" sz="1200" b="1">
                          <a:solidFill>
                            <a:srgbClr val="000000"/>
                          </a:solidFill>
                          <a:effectLst/>
                          <a:latin typeface="Times New Roman"/>
                          <a:ea typeface="Times New Roman"/>
                          <a:cs typeface="Arial"/>
                        </a:rPr>
                        <a:t>Floor</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lnSpc>
                          <a:spcPct val="115000"/>
                        </a:lnSpc>
                        <a:spcAft>
                          <a:spcPts val="1000"/>
                        </a:spcAft>
                      </a:pPr>
                      <a:r>
                        <a:rPr lang="en-US" sz="1200" b="1">
                          <a:solidFill>
                            <a:srgbClr val="000000"/>
                          </a:solidFill>
                          <a:effectLst/>
                          <a:latin typeface="Times New Roman"/>
                          <a:ea typeface="Times New Roman"/>
                          <a:cs typeface="Arial"/>
                        </a:rPr>
                        <a:t>Drift δ (mm)</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r h="478971">
                <a:tc>
                  <a:txBody>
                    <a:bodyPr/>
                    <a:lstStyle/>
                    <a:p>
                      <a:pPr algn="ctr">
                        <a:lnSpc>
                          <a:spcPct val="115000"/>
                        </a:lnSpc>
                        <a:spcAft>
                          <a:spcPts val="1000"/>
                        </a:spcAft>
                      </a:pPr>
                      <a:r>
                        <a:rPr lang="en-US" sz="1200" b="1">
                          <a:solidFill>
                            <a:srgbClr val="000000"/>
                          </a:solidFill>
                          <a:effectLst/>
                          <a:latin typeface="Times New Roman"/>
                          <a:ea typeface="Times New Roman"/>
                          <a:cs typeface="Arial"/>
                        </a:rPr>
                        <a:t>4</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a:lnSpc>
                          <a:spcPct val="115000"/>
                        </a:lnSpc>
                        <a:spcAft>
                          <a:spcPts val="1000"/>
                        </a:spcAft>
                      </a:pPr>
                      <a:r>
                        <a:rPr lang="en-US" sz="1200">
                          <a:solidFill>
                            <a:srgbClr val="000000"/>
                          </a:solidFill>
                          <a:effectLst/>
                          <a:latin typeface="Times New Roman"/>
                          <a:ea typeface="Calibri"/>
                          <a:cs typeface="Arial"/>
                        </a:rPr>
                        <a:t>25.840</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478971">
                <a:tc>
                  <a:txBody>
                    <a:bodyPr/>
                    <a:lstStyle/>
                    <a:p>
                      <a:pPr algn="ctr">
                        <a:lnSpc>
                          <a:spcPct val="115000"/>
                        </a:lnSpc>
                        <a:spcAft>
                          <a:spcPts val="1000"/>
                        </a:spcAft>
                      </a:pPr>
                      <a:r>
                        <a:rPr lang="en-US" sz="1200" b="1">
                          <a:solidFill>
                            <a:srgbClr val="000000"/>
                          </a:solidFill>
                          <a:effectLst/>
                          <a:latin typeface="Times New Roman"/>
                          <a:ea typeface="Times New Roman"/>
                          <a:cs typeface="Arial"/>
                        </a:rPr>
                        <a:t>3</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a:lnSpc>
                          <a:spcPct val="115000"/>
                        </a:lnSpc>
                        <a:spcAft>
                          <a:spcPts val="1000"/>
                        </a:spcAft>
                      </a:pPr>
                      <a:r>
                        <a:rPr lang="en-US" sz="1200" dirty="0">
                          <a:solidFill>
                            <a:srgbClr val="000000"/>
                          </a:solidFill>
                          <a:effectLst/>
                          <a:latin typeface="Times New Roman"/>
                          <a:ea typeface="Calibri"/>
                          <a:cs typeface="Arial"/>
                        </a:rPr>
                        <a:t>25.20</a:t>
                      </a:r>
                      <a:endParaRPr lang="en-US" sz="1100" dirty="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478971">
                <a:tc>
                  <a:txBody>
                    <a:bodyPr/>
                    <a:lstStyle/>
                    <a:p>
                      <a:pPr algn="ctr">
                        <a:lnSpc>
                          <a:spcPct val="115000"/>
                        </a:lnSpc>
                        <a:spcAft>
                          <a:spcPts val="1000"/>
                        </a:spcAft>
                      </a:pPr>
                      <a:r>
                        <a:rPr lang="en-US" sz="1200" b="1">
                          <a:solidFill>
                            <a:srgbClr val="000000"/>
                          </a:solidFill>
                          <a:effectLst/>
                          <a:latin typeface="Times New Roman"/>
                          <a:ea typeface="Times New Roman"/>
                          <a:cs typeface="Arial"/>
                        </a:rPr>
                        <a:t>2</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a:lnSpc>
                          <a:spcPct val="115000"/>
                        </a:lnSpc>
                        <a:spcAft>
                          <a:spcPts val="1000"/>
                        </a:spcAft>
                      </a:pPr>
                      <a:r>
                        <a:rPr lang="en-US" sz="1200" dirty="0">
                          <a:solidFill>
                            <a:srgbClr val="000000"/>
                          </a:solidFill>
                          <a:effectLst/>
                          <a:latin typeface="Times New Roman"/>
                          <a:ea typeface="Calibri"/>
                          <a:cs typeface="Arial"/>
                        </a:rPr>
                        <a:t>24.66</a:t>
                      </a:r>
                      <a:endParaRPr lang="en-US" sz="1100" dirty="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478971">
                <a:tc>
                  <a:txBody>
                    <a:bodyPr/>
                    <a:lstStyle/>
                    <a:p>
                      <a:pPr algn="ctr">
                        <a:lnSpc>
                          <a:spcPct val="115000"/>
                        </a:lnSpc>
                        <a:spcAft>
                          <a:spcPts val="1000"/>
                        </a:spcAft>
                      </a:pPr>
                      <a:r>
                        <a:rPr lang="en-US" sz="1200" b="1">
                          <a:solidFill>
                            <a:srgbClr val="000000"/>
                          </a:solidFill>
                          <a:effectLst/>
                          <a:latin typeface="Times New Roman"/>
                          <a:ea typeface="Times New Roman"/>
                          <a:cs typeface="Arial"/>
                        </a:rPr>
                        <a:t>1</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a:lnSpc>
                          <a:spcPct val="115000"/>
                        </a:lnSpc>
                        <a:spcAft>
                          <a:spcPts val="1000"/>
                        </a:spcAft>
                      </a:pPr>
                      <a:r>
                        <a:rPr lang="en-US" sz="1200" dirty="0">
                          <a:solidFill>
                            <a:srgbClr val="000000"/>
                          </a:solidFill>
                          <a:effectLst/>
                          <a:latin typeface="Times New Roman"/>
                          <a:ea typeface="Calibri"/>
                          <a:cs typeface="Arial"/>
                        </a:rPr>
                        <a:t>23.95</a:t>
                      </a:r>
                      <a:endParaRPr lang="en-US" sz="1100" dirty="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478971">
                <a:tc>
                  <a:txBody>
                    <a:bodyPr/>
                    <a:lstStyle/>
                    <a:p>
                      <a:pPr algn="ctr">
                        <a:lnSpc>
                          <a:spcPct val="115000"/>
                        </a:lnSpc>
                        <a:spcAft>
                          <a:spcPts val="1000"/>
                        </a:spcAft>
                      </a:pPr>
                      <a:r>
                        <a:rPr lang="en-US" sz="1200" b="1">
                          <a:solidFill>
                            <a:srgbClr val="000000"/>
                          </a:solidFill>
                          <a:effectLst/>
                          <a:latin typeface="Times New Roman"/>
                          <a:ea typeface="Times New Roman"/>
                          <a:cs typeface="Arial"/>
                        </a:rPr>
                        <a:t>Gf</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a:lnSpc>
                          <a:spcPct val="115000"/>
                        </a:lnSpc>
                        <a:spcAft>
                          <a:spcPts val="1000"/>
                        </a:spcAft>
                      </a:pPr>
                      <a:r>
                        <a:rPr lang="en-US" sz="1200" dirty="0">
                          <a:solidFill>
                            <a:srgbClr val="000000"/>
                          </a:solidFill>
                          <a:effectLst/>
                          <a:latin typeface="Times New Roman"/>
                          <a:ea typeface="Calibri"/>
                          <a:cs typeface="Arial"/>
                        </a:rPr>
                        <a:t>23.25</a:t>
                      </a:r>
                      <a:endParaRPr lang="en-US" sz="1100" dirty="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478971">
                <a:tc>
                  <a:txBody>
                    <a:bodyPr/>
                    <a:lstStyle/>
                    <a:p>
                      <a:pPr algn="ctr">
                        <a:lnSpc>
                          <a:spcPct val="115000"/>
                        </a:lnSpc>
                        <a:spcAft>
                          <a:spcPts val="1000"/>
                        </a:spcAft>
                      </a:pPr>
                      <a:r>
                        <a:rPr lang="en-US" sz="1200" b="1">
                          <a:solidFill>
                            <a:srgbClr val="000000"/>
                          </a:solidFill>
                          <a:effectLst/>
                          <a:latin typeface="Times New Roman"/>
                          <a:ea typeface="Times New Roman"/>
                          <a:cs typeface="Arial"/>
                        </a:rPr>
                        <a:t>B1</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a:lnSpc>
                          <a:spcPct val="115000"/>
                        </a:lnSpc>
                        <a:spcAft>
                          <a:spcPts val="1000"/>
                        </a:spcAft>
                      </a:pPr>
                      <a:r>
                        <a:rPr lang="en-US" sz="1200" dirty="0">
                          <a:solidFill>
                            <a:srgbClr val="000000"/>
                          </a:solidFill>
                          <a:effectLst/>
                          <a:latin typeface="Times New Roman"/>
                          <a:ea typeface="Calibri"/>
                          <a:cs typeface="Arial"/>
                        </a:rPr>
                        <a:t>22.96</a:t>
                      </a:r>
                      <a:endParaRPr lang="en-US" sz="1100" dirty="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bl>
          </a:graphicData>
        </a:graphic>
      </p:graphicFrame>
      <p:sp>
        <p:nvSpPr>
          <p:cNvPr id="8" name="Rectangle 2"/>
          <p:cNvSpPr>
            <a:spLocks noChangeArrowheads="1"/>
          </p:cNvSpPr>
          <p:nvPr/>
        </p:nvSpPr>
        <p:spPr bwMode="auto">
          <a:xfrm>
            <a:off x="5910943" y="-24747"/>
            <a:ext cx="3505200" cy="27084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tabLst/>
            </a:pPr>
            <a:endParaRPr lang="en-US" altLang="en-US" sz="2000" b="1" dirty="0">
              <a:latin typeface="Times New Roman" pitchFamily="18" charset="0"/>
              <a:cs typeface="Times New Roman" pitchFamily="18" charset="0"/>
            </a:endParaRPr>
          </a:p>
          <a:p>
            <a:r>
              <a:rPr lang="en-US" altLang="en-US" sz="2000" b="1" dirty="0">
                <a:latin typeface="Times New Roman" pitchFamily="18" charset="0"/>
                <a:ea typeface="Calibri" pitchFamily="34" charset="0"/>
                <a:cs typeface="Times New Roman" pitchFamily="18" charset="0"/>
              </a:rPr>
              <a:t>In X- direction :</a:t>
            </a:r>
          </a:p>
          <a:p>
            <a:pPr marL="0" marR="0" lvl="0" indent="0" algn="l" defTabSz="914400" rtl="0" eaLnBrk="1" fontAlgn="base" latinLnBrk="0" hangingPunct="1">
              <a:lnSpc>
                <a:spcPct val="100000"/>
              </a:lnSpc>
              <a:spcBef>
                <a:spcPct val="0"/>
              </a:spcBef>
              <a:spcAft>
                <a:spcPct val="0"/>
              </a:spcAft>
              <a:buClrTx/>
              <a:buSzTx/>
              <a:tabLst/>
            </a:pPr>
            <a:endParaRPr kumimoji="0" lang="en-US" altLang="en-US" sz="2000" b="1"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Dmax = 25.84mm</a:t>
            </a:r>
            <a:br>
              <a:rPr kumimoji="0" lang="en-US" alt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en-US" alt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davg = 24.31mm</a:t>
            </a:r>
            <a:br>
              <a:rPr kumimoji="0" lang="en-US" alt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en-US" alt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25.84/24.31 = 1.06 &lt; 1.2</a:t>
            </a:r>
            <a:r>
              <a:rPr kumimoji="0" lang="en-US" altLang="en-US" sz="2000" b="1" i="0" u="none" strike="noStrike" cap="none" normalizeH="0" baseline="0" dirty="0" smtClean="0">
                <a:ln>
                  <a:noFill/>
                </a:ln>
                <a:solidFill>
                  <a:srgbClr val="000000"/>
                </a:solidFill>
                <a:effectLst/>
                <a:ea typeface="Times New Roman" pitchFamily="18" charset="0"/>
              </a:rPr>
              <a:t> </a:t>
            </a:r>
            <a:endParaRPr kumimoji="0" lang="en-US" altLang="en-US" sz="2000" b="1"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 Torsional  irregularity</a:t>
            </a:r>
            <a:r>
              <a:rPr kumimoji="0" lang="en-US" altLang="en-US" sz="2000" b="1" i="0" u="none" strike="noStrike" cap="none" normalizeH="0" baseline="0" dirty="0" smtClean="0">
                <a:ln>
                  <a:noFill/>
                </a:ln>
                <a:solidFill>
                  <a:srgbClr val="000000"/>
                </a:solidFill>
                <a:effectLst/>
                <a:ea typeface="Times New Roman" pitchFamily="18" charset="0"/>
              </a:rPr>
              <a:t> </a:t>
            </a:r>
            <a:r>
              <a:rPr kumimoji="0" lang="en-US" altLang="en-US"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en-US" altLang="en-US"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en-US" altLang="en-US"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en-US" altLang="en-US"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xmlns="" val="2056479659"/>
              </p:ext>
            </p:extLst>
          </p:nvPr>
        </p:nvGraphicFramePr>
        <p:xfrm>
          <a:off x="533400" y="2362200"/>
          <a:ext cx="2430145" cy="3429002"/>
        </p:xfrm>
        <a:graphic>
          <a:graphicData uri="http://schemas.openxmlformats.org/drawingml/2006/table">
            <a:tbl>
              <a:tblPr firstRow="1" firstCol="1" bandRow="1"/>
              <a:tblGrid>
                <a:gridCol w="1151320"/>
                <a:gridCol w="1278825"/>
              </a:tblGrid>
              <a:tr h="484466">
                <a:tc>
                  <a:txBody>
                    <a:bodyPr/>
                    <a:lstStyle/>
                    <a:p>
                      <a:pPr algn="ctr">
                        <a:lnSpc>
                          <a:spcPct val="115000"/>
                        </a:lnSpc>
                        <a:spcAft>
                          <a:spcPts val="1000"/>
                        </a:spcAft>
                      </a:pPr>
                      <a:r>
                        <a:rPr lang="en-US" sz="1200" b="1">
                          <a:solidFill>
                            <a:srgbClr val="000000"/>
                          </a:solidFill>
                          <a:effectLst/>
                          <a:latin typeface="Times New Roman"/>
                          <a:ea typeface="Times New Roman"/>
                          <a:cs typeface="Arial"/>
                        </a:rPr>
                        <a:t>Floor</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ctr">
                        <a:lnSpc>
                          <a:spcPct val="115000"/>
                        </a:lnSpc>
                        <a:spcAft>
                          <a:spcPts val="1000"/>
                        </a:spcAft>
                      </a:pPr>
                      <a:r>
                        <a:rPr lang="en-US" sz="1200" b="1">
                          <a:solidFill>
                            <a:srgbClr val="000000"/>
                          </a:solidFill>
                          <a:effectLst/>
                          <a:latin typeface="Times New Roman"/>
                          <a:ea typeface="Times New Roman"/>
                          <a:cs typeface="Arial"/>
                        </a:rPr>
                        <a:t>Drift δ (mm)</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r h="484466">
                <a:tc>
                  <a:txBody>
                    <a:bodyPr/>
                    <a:lstStyle/>
                    <a:p>
                      <a:pPr algn="ctr">
                        <a:lnSpc>
                          <a:spcPct val="115000"/>
                        </a:lnSpc>
                        <a:spcAft>
                          <a:spcPts val="1000"/>
                        </a:spcAft>
                      </a:pPr>
                      <a:r>
                        <a:rPr lang="en-US" sz="1200" b="1">
                          <a:solidFill>
                            <a:srgbClr val="000000"/>
                          </a:solidFill>
                          <a:effectLst/>
                          <a:latin typeface="Times New Roman"/>
                          <a:ea typeface="Times New Roman"/>
                          <a:cs typeface="Arial"/>
                        </a:rPr>
                        <a:t>4</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a:lnSpc>
                          <a:spcPct val="115000"/>
                        </a:lnSpc>
                        <a:spcAft>
                          <a:spcPts val="1000"/>
                        </a:spcAft>
                      </a:pPr>
                      <a:r>
                        <a:rPr lang="en-US" sz="1200">
                          <a:solidFill>
                            <a:srgbClr val="000000"/>
                          </a:solidFill>
                          <a:effectLst/>
                          <a:latin typeface="Times New Roman"/>
                          <a:ea typeface="Calibri"/>
                          <a:cs typeface="Arial"/>
                        </a:rPr>
                        <a:t>15.01</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522206">
                <a:tc>
                  <a:txBody>
                    <a:bodyPr/>
                    <a:lstStyle/>
                    <a:p>
                      <a:pPr algn="ctr">
                        <a:lnSpc>
                          <a:spcPct val="115000"/>
                        </a:lnSpc>
                        <a:spcAft>
                          <a:spcPts val="1000"/>
                        </a:spcAft>
                      </a:pPr>
                      <a:r>
                        <a:rPr lang="en-US" sz="1200" b="1">
                          <a:solidFill>
                            <a:srgbClr val="000000"/>
                          </a:solidFill>
                          <a:effectLst/>
                          <a:latin typeface="Times New Roman"/>
                          <a:ea typeface="Times New Roman"/>
                          <a:cs typeface="Arial"/>
                        </a:rPr>
                        <a:t>3</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a:lnSpc>
                          <a:spcPct val="115000"/>
                        </a:lnSpc>
                        <a:spcAft>
                          <a:spcPts val="1000"/>
                        </a:spcAft>
                      </a:pPr>
                      <a:r>
                        <a:rPr lang="en-US" sz="1200">
                          <a:solidFill>
                            <a:srgbClr val="000000"/>
                          </a:solidFill>
                          <a:effectLst/>
                          <a:latin typeface="Times New Roman"/>
                          <a:ea typeface="Calibri"/>
                          <a:cs typeface="Arial"/>
                        </a:rPr>
                        <a:t>14.81</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484466">
                <a:tc>
                  <a:txBody>
                    <a:bodyPr/>
                    <a:lstStyle/>
                    <a:p>
                      <a:pPr algn="ctr">
                        <a:lnSpc>
                          <a:spcPct val="115000"/>
                        </a:lnSpc>
                        <a:spcAft>
                          <a:spcPts val="1000"/>
                        </a:spcAft>
                      </a:pPr>
                      <a:r>
                        <a:rPr lang="en-US" sz="1200" b="1">
                          <a:solidFill>
                            <a:srgbClr val="000000"/>
                          </a:solidFill>
                          <a:effectLst/>
                          <a:latin typeface="Times New Roman"/>
                          <a:ea typeface="Times New Roman"/>
                          <a:cs typeface="Arial"/>
                        </a:rPr>
                        <a:t>2</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a:lnSpc>
                          <a:spcPct val="115000"/>
                        </a:lnSpc>
                        <a:spcAft>
                          <a:spcPts val="1000"/>
                        </a:spcAft>
                      </a:pPr>
                      <a:r>
                        <a:rPr lang="en-US" sz="1200">
                          <a:solidFill>
                            <a:srgbClr val="000000"/>
                          </a:solidFill>
                          <a:effectLst/>
                          <a:latin typeface="Times New Roman"/>
                          <a:ea typeface="Calibri"/>
                          <a:cs typeface="Arial"/>
                        </a:rPr>
                        <a:t>14.75</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484466">
                <a:tc>
                  <a:txBody>
                    <a:bodyPr/>
                    <a:lstStyle/>
                    <a:p>
                      <a:pPr algn="ctr">
                        <a:lnSpc>
                          <a:spcPct val="115000"/>
                        </a:lnSpc>
                        <a:spcAft>
                          <a:spcPts val="1000"/>
                        </a:spcAft>
                      </a:pPr>
                      <a:r>
                        <a:rPr lang="en-US" sz="1200" b="1">
                          <a:solidFill>
                            <a:srgbClr val="000000"/>
                          </a:solidFill>
                          <a:effectLst/>
                          <a:latin typeface="Times New Roman"/>
                          <a:ea typeface="Times New Roman"/>
                          <a:cs typeface="Arial"/>
                        </a:rPr>
                        <a:t>1</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a:lnSpc>
                          <a:spcPct val="115000"/>
                        </a:lnSpc>
                        <a:spcAft>
                          <a:spcPts val="1000"/>
                        </a:spcAft>
                      </a:pPr>
                      <a:r>
                        <a:rPr lang="en-US" sz="1200">
                          <a:solidFill>
                            <a:srgbClr val="000000"/>
                          </a:solidFill>
                          <a:effectLst/>
                          <a:latin typeface="Times New Roman"/>
                          <a:ea typeface="Calibri"/>
                          <a:cs typeface="Arial"/>
                        </a:rPr>
                        <a:t>13.65</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484466">
                <a:tc>
                  <a:txBody>
                    <a:bodyPr/>
                    <a:lstStyle/>
                    <a:p>
                      <a:pPr algn="ctr">
                        <a:lnSpc>
                          <a:spcPct val="115000"/>
                        </a:lnSpc>
                        <a:spcAft>
                          <a:spcPts val="1000"/>
                        </a:spcAft>
                      </a:pPr>
                      <a:r>
                        <a:rPr lang="en-US" sz="1200" b="1">
                          <a:solidFill>
                            <a:srgbClr val="000000"/>
                          </a:solidFill>
                          <a:effectLst/>
                          <a:latin typeface="Times New Roman"/>
                          <a:ea typeface="Times New Roman"/>
                          <a:cs typeface="Arial"/>
                        </a:rPr>
                        <a:t>Gf</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a:lnSpc>
                          <a:spcPct val="115000"/>
                        </a:lnSpc>
                        <a:spcAft>
                          <a:spcPts val="1000"/>
                        </a:spcAft>
                      </a:pPr>
                      <a:r>
                        <a:rPr lang="en-US" sz="1200">
                          <a:solidFill>
                            <a:srgbClr val="000000"/>
                          </a:solidFill>
                          <a:effectLst/>
                          <a:latin typeface="Times New Roman"/>
                          <a:ea typeface="Calibri"/>
                          <a:cs typeface="Arial"/>
                        </a:rPr>
                        <a:t>12.51</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484466">
                <a:tc>
                  <a:txBody>
                    <a:bodyPr/>
                    <a:lstStyle/>
                    <a:p>
                      <a:pPr algn="ctr">
                        <a:lnSpc>
                          <a:spcPct val="115000"/>
                        </a:lnSpc>
                        <a:spcAft>
                          <a:spcPts val="1000"/>
                        </a:spcAft>
                      </a:pPr>
                      <a:r>
                        <a:rPr lang="en-US" sz="1200" b="1">
                          <a:solidFill>
                            <a:srgbClr val="000000"/>
                          </a:solidFill>
                          <a:effectLst/>
                          <a:latin typeface="Times New Roman"/>
                          <a:ea typeface="Times New Roman"/>
                          <a:cs typeface="Arial"/>
                        </a:rPr>
                        <a:t>B1</a:t>
                      </a:r>
                      <a:endParaRPr lang="en-US" sz="110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ctr">
                        <a:lnSpc>
                          <a:spcPct val="115000"/>
                        </a:lnSpc>
                        <a:spcAft>
                          <a:spcPts val="1000"/>
                        </a:spcAft>
                      </a:pPr>
                      <a:r>
                        <a:rPr lang="en-US" sz="1200" dirty="0">
                          <a:solidFill>
                            <a:srgbClr val="000000"/>
                          </a:solidFill>
                          <a:effectLst/>
                          <a:latin typeface="Times New Roman"/>
                          <a:ea typeface="Calibri"/>
                          <a:cs typeface="Arial"/>
                        </a:rPr>
                        <a:t>11.187</a:t>
                      </a:r>
                      <a:endParaRPr lang="en-US" sz="1100" dirty="0">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bl>
          </a:graphicData>
        </a:graphic>
      </p:graphicFrame>
      <p:sp>
        <p:nvSpPr>
          <p:cNvPr id="10" name="Rectangle 9"/>
          <p:cNvSpPr/>
          <p:nvPr/>
        </p:nvSpPr>
        <p:spPr>
          <a:xfrm>
            <a:off x="457200" y="838200"/>
            <a:ext cx="3429000" cy="1323439"/>
          </a:xfrm>
          <a:prstGeom prst="rect">
            <a:avLst/>
          </a:prstGeom>
        </p:spPr>
        <p:txBody>
          <a:bodyPr wrap="square">
            <a:spAutoFit/>
          </a:bodyPr>
          <a:lstStyle/>
          <a:p>
            <a:pPr lvl="0" fontAlgn="base"/>
            <a:r>
              <a:rPr lang="en-US" sz="2000" b="1" dirty="0"/>
              <a:t>Dmax = 15.01mm</a:t>
            </a:r>
            <a:br>
              <a:rPr lang="en-US" sz="2000" b="1" dirty="0"/>
            </a:br>
            <a:r>
              <a:rPr lang="en-US" sz="2000" b="1" dirty="0"/>
              <a:t> davg = 13.65mm</a:t>
            </a:r>
            <a:br>
              <a:rPr lang="en-US" sz="2000" b="1" dirty="0"/>
            </a:br>
            <a:r>
              <a:rPr lang="en-US" sz="2000" b="1" dirty="0"/>
              <a:t>15.01/13.65 = 1.09 &lt; 1.2 </a:t>
            </a:r>
          </a:p>
          <a:p>
            <a:pPr lvl="0" fontAlgn="base"/>
            <a:r>
              <a:rPr lang="en-US" sz="2000" b="1" dirty="0"/>
              <a:t>No Torsional  irregularity</a:t>
            </a:r>
          </a:p>
        </p:txBody>
      </p:sp>
      <p:sp>
        <p:nvSpPr>
          <p:cNvPr id="11" name="Rectangle 10"/>
          <p:cNvSpPr/>
          <p:nvPr/>
        </p:nvSpPr>
        <p:spPr>
          <a:xfrm>
            <a:off x="591331" y="283029"/>
            <a:ext cx="1833387" cy="400110"/>
          </a:xfrm>
          <a:prstGeom prst="rect">
            <a:avLst/>
          </a:prstGeom>
        </p:spPr>
        <p:txBody>
          <a:bodyPr wrap="none">
            <a:spAutoFit/>
          </a:bodyPr>
          <a:lstStyle/>
          <a:p>
            <a:r>
              <a:rPr lang="en-US" altLang="en-US" sz="2000" b="1" dirty="0">
                <a:latin typeface="Times New Roman" pitchFamily="18" charset="0"/>
                <a:ea typeface="Calibri" pitchFamily="34" charset="0"/>
                <a:cs typeface="Times New Roman" pitchFamily="18" charset="0"/>
              </a:rPr>
              <a:t>In </a:t>
            </a:r>
            <a:r>
              <a:rPr lang="en-US" altLang="en-US" sz="2000" b="1" dirty="0" smtClean="0">
                <a:latin typeface="Times New Roman" pitchFamily="18" charset="0"/>
                <a:ea typeface="Calibri" pitchFamily="34" charset="0"/>
                <a:cs typeface="Times New Roman" pitchFamily="18" charset="0"/>
              </a:rPr>
              <a:t>Y- </a:t>
            </a:r>
            <a:r>
              <a:rPr lang="en-US" altLang="en-US" sz="2000" b="1" dirty="0">
                <a:latin typeface="Times New Roman" pitchFamily="18" charset="0"/>
                <a:ea typeface="Calibri" pitchFamily="34" charset="0"/>
                <a:cs typeface="Times New Roman" pitchFamily="18" charset="0"/>
              </a:rPr>
              <a:t>direction </a:t>
            </a:r>
            <a:endParaRPr lang="en-US" sz="2000" b="1" dirty="0"/>
          </a:p>
        </p:txBody>
      </p:sp>
      <p:sp>
        <p:nvSpPr>
          <p:cNvPr id="12" name="Notched Right Arrow 11"/>
          <p:cNvSpPr/>
          <p:nvPr/>
        </p:nvSpPr>
        <p:spPr>
          <a:xfrm>
            <a:off x="3537857" y="3048000"/>
            <a:ext cx="2133600" cy="533400"/>
          </a:xfrm>
          <a:prstGeom prst="notched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3" name="Notched Right Arrow 12"/>
          <p:cNvSpPr/>
          <p:nvPr/>
        </p:nvSpPr>
        <p:spPr>
          <a:xfrm rot="10800000">
            <a:off x="3490685" y="3809998"/>
            <a:ext cx="2133600" cy="533402"/>
          </a:xfrm>
          <a:prstGeom prst="notched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4" name="16-Point Star 13"/>
          <p:cNvSpPr/>
          <p:nvPr/>
        </p:nvSpPr>
        <p:spPr>
          <a:xfrm>
            <a:off x="5721350" y="387834"/>
            <a:ext cx="190500" cy="190500"/>
          </a:xfrm>
          <a:prstGeom prst="star16">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16-Point Star 14"/>
          <p:cNvSpPr/>
          <p:nvPr/>
        </p:nvSpPr>
        <p:spPr>
          <a:xfrm>
            <a:off x="418974" y="427325"/>
            <a:ext cx="190500" cy="190500"/>
          </a:xfrm>
          <a:prstGeom prst="star16">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4587404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6-Point Star 3"/>
          <p:cNvSpPr/>
          <p:nvPr/>
        </p:nvSpPr>
        <p:spPr>
          <a:xfrm rot="20274628">
            <a:off x="4472150" y="1923747"/>
            <a:ext cx="3630259" cy="2609110"/>
          </a:xfrm>
          <a:prstGeom prst="star16">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
        <p:nvSpPr>
          <p:cNvPr id="5" name="Rectangle 4"/>
          <p:cNvSpPr/>
          <p:nvPr/>
        </p:nvSpPr>
        <p:spPr>
          <a:xfrm rot="20040443">
            <a:off x="5078396" y="2814552"/>
            <a:ext cx="2779195" cy="707886"/>
          </a:xfrm>
          <a:prstGeom prst="rect">
            <a:avLst/>
          </a:prstGeom>
        </p:spPr>
        <p:txBody>
          <a:bodyPr wrap="square">
            <a:spAutoFit/>
          </a:bodyPr>
          <a:lstStyle/>
          <a:p>
            <a:pPr lvl="0" fontAlgn="base"/>
            <a:r>
              <a:rPr lang="en-US" sz="2000" b="1" dirty="0"/>
              <a:t>Type 2: Re-entrant Corners</a:t>
            </a:r>
          </a:p>
        </p:txBody>
      </p:sp>
      <p:cxnSp>
        <p:nvCxnSpPr>
          <p:cNvPr id="6" name="Curved Connector 5"/>
          <p:cNvCxnSpPr/>
          <p:nvPr/>
        </p:nvCxnSpPr>
        <p:spPr>
          <a:xfrm>
            <a:off x="0" y="74613"/>
            <a:ext cx="9144000" cy="1079500"/>
          </a:xfrm>
          <a:prstGeom prst="curvedConnector3">
            <a:avLst>
              <a:gd name="adj1" fmla="val 56210"/>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pic>
        <p:nvPicPr>
          <p:cNvPr id="9218" name="Picture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33399" y="614363"/>
            <a:ext cx="3225029" cy="27835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19" name="Picture 3" descr="بدون عنوان"/>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37308" y="3533916"/>
            <a:ext cx="3477491" cy="26668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6"/>
          <p:cNvSpPr/>
          <p:nvPr/>
        </p:nvSpPr>
        <p:spPr>
          <a:xfrm>
            <a:off x="4607744" y="5646777"/>
            <a:ext cx="3858942" cy="369332"/>
          </a:xfrm>
          <a:prstGeom prst="rect">
            <a:avLst/>
          </a:prstGeom>
        </p:spPr>
        <p:txBody>
          <a:bodyPr wrap="none">
            <a:spAutoFit/>
          </a:bodyPr>
          <a:lstStyle/>
          <a:p>
            <a:pPr fontAlgn="base"/>
            <a:r>
              <a:rPr lang="en-US" b="1" dirty="0"/>
              <a:t>No Re-entrant Corners in our structure</a:t>
            </a:r>
          </a:p>
        </p:txBody>
      </p:sp>
    </p:spTree>
    <p:extLst>
      <p:ext uri="{BB962C8B-B14F-4D97-AF65-F5344CB8AC3E}">
        <p14:creationId xmlns:p14="http://schemas.microsoft.com/office/powerpoint/2010/main" xmlns="" val="414235654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alpha val="33000"/>
          </a:schemeClr>
        </a:solidFill>
        <a:effectLst/>
      </p:bgPr>
    </p:bg>
    <p:spTree>
      <p:nvGrpSpPr>
        <p:cNvPr id="1" name=""/>
        <p:cNvGrpSpPr/>
        <p:nvPr/>
      </p:nvGrpSpPr>
      <p:grpSpPr>
        <a:xfrm>
          <a:off x="0" y="0"/>
          <a:ext cx="0" cy="0"/>
          <a:chOff x="0" y="0"/>
          <a:chExt cx="0" cy="0"/>
        </a:xfrm>
      </p:grpSpPr>
      <p:sp>
        <p:nvSpPr>
          <p:cNvPr id="4" name="Rectangle 3"/>
          <p:cNvSpPr/>
          <p:nvPr/>
        </p:nvSpPr>
        <p:spPr>
          <a:xfrm>
            <a:off x="3657600" y="5791199"/>
            <a:ext cx="4572000" cy="369332"/>
          </a:xfrm>
          <a:prstGeom prst="rect">
            <a:avLst/>
          </a:prstGeom>
        </p:spPr>
        <p:txBody>
          <a:bodyPr>
            <a:spAutoFit/>
          </a:bodyPr>
          <a:lstStyle/>
          <a:p>
            <a:pPr fontAlgn="base">
              <a:spcAft>
                <a:spcPts val="0"/>
              </a:spcAft>
            </a:pPr>
            <a:r>
              <a:rPr lang="en-US" dirty="0" smtClean="0">
                <a:latin typeface="Times New Roman"/>
                <a:ea typeface="Times New Roman"/>
              </a:rPr>
              <a:t>NO </a:t>
            </a:r>
            <a:r>
              <a:rPr lang="en-US" dirty="0">
                <a:solidFill>
                  <a:srgbClr val="000000"/>
                </a:solidFill>
                <a:latin typeface="Times New Roman"/>
                <a:ea typeface="Times New Roman"/>
              </a:rPr>
              <a:t>Diaphragm Discontinuities</a:t>
            </a:r>
            <a:r>
              <a:rPr lang="en-US" dirty="0">
                <a:latin typeface="Times New Roman"/>
                <a:ea typeface="Times New Roman"/>
              </a:rPr>
              <a:t> in our structure </a:t>
            </a:r>
            <a:endParaRPr lang="en-US" dirty="0">
              <a:effectLst/>
            </a:endParaRPr>
          </a:p>
        </p:txBody>
      </p:sp>
      <p:sp>
        <p:nvSpPr>
          <p:cNvPr id="6" name="Notched Right Arrow 5"/>
          <p:cNvSpPr/>
          <p:nvPr/>
        </p:nvSpPr>
        <p:spPr>
          <a:xfrm rot="19815866">
            <a:off x="1621050" y="3457093"/>
            <a:ext cx="4547538" cy="1291341"/>
          </a:xfrm>
          <a:prstGeom prst="notched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marL="342900" lvl="0" indent="-342900" fontAlgn="base">
              <a:lnSpc>
                <a:spcPct val="150000"/>
              </a:lnSpc>
              <a:spcBef>
                <a:spcPts val="575"/>
              </a:spcBef>
              <a:buClr>
                <a:srgbClr val="632423"/>
              </a:buClr>
              <a:buFont typeface="Wingdings"/>
              <a:buChar char=""/>
            </a:pPr>
            <a:r>
              <a:rPr lang="en-US" dirty="0">
                <a:solidFill>
                  <a:srgbClr val="000000"/>
                </a:solidFill>
                <a:latin typeface="Times New Roman"/>
                <a:ea typeface="Times New Roman"/>
                <a:cs typeface="Arial"/>
              </a:rPr>
              <a:t>Type 3:  Diaphragm Discontinuities</a:t>
            </a:r>
            <a:endParaRPr lang="en-US" sz="1600" dirty="0">
              <a:ea typeface="Calibri"/>
              <a:cs typeface="Arial"/>
            </a:endParaRPr>
          </a:p>
        </p:txBody>
      </p:sp>
      <p:sp>
        <p:nvSpPr>
          <p:cNvPr id="7" name="Rectangle 6"/>
          <p:cNvSpPr/>
          <p:nvPr/>
        </p:nvSpPr>
        <p:spPr>
          <a:xfrm>
            <a:off x="540326" y="540327"/>
            <a:ext cx="7689274" cy="1938992"/>
          </a:xfrm>
          <a:prstGeom prst="rect">
            <a:avLst/>
          </a:prstGeom>
        </p:spPr>
        <p:txBody>
          <a:bodyPr wrap="square">
            <a:spAutoFit/>
          </a:bodyPr>
          <a:lstStyle/>
          <a:p>
            <a:pPr marL="342900" lvl="0" indent="-342900" fontAlgn="base">
              <a:lnSpc>
                <a:spcPct val="150000"/>
              </a:lnSpc>
              <a:buFont typeface="Symbol"/>
              <a:buChar char=""/>
            </a:pPr>
            <a:r>
              <a:rPr lang="en-US" sz="2000" b="1" dirty="0">
                <a:solidFill>
                  <a:srgbClr val="000000"/>
                </a:solidFill>
                <a:latin typeface="Times New Roman"/>
                <a:ea typeface="Times New Roman"/>
              </a:rPr>
              <a:t>Diaphragms with abrupt discontinuities or variations in stiffness, including those having cutout or open areas greater than 50% of the gross enclosed diaphragm area, or changes in effective diaphragm stiffness of more than 50% from one story to the next.</a:t>
            </a:r>
            <a:endParaRPr lang="en-US" sz="2000" b="1" dirty="0">
              <a:solidFill>
                <a:prstClr val="black"/>
              </a:solidFill>
            </a:endParaRPr>
          </a:p>
        </p:txBody>
      </p:sp>
      <p:sp>
        <p:nvSpPr>
          <p:cNvPr id="8" name="16-Point Star 7"/>
          <p:cNvSpPr/>
          <p:nvPr/>
        </p:nvSpPr>
        <p:spPr>
          <a:xfrm>
            <a:off x="381000" y="609600"/>
            <a:ext cx="533400" cy="521363"/>
          </a:xfrm>
          <a:prstGeom prst="star16">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4768770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50000"/>
          </a:schemeClr>
        </a:solidFill>
        <a:effectLst/>
      </p:bgPr>
    </p:bg>
    <p:spTree>
      <p:nvGrpSpPr>
        <p:cNvPr id="1" name=""/>
        <p:cNvGrpSpPr/>
        <p:nvPr/>
      </p:nvGrpSpPr>
      <p:grpSpPr>
        <a:xfrm>
          <a:off x="0" y="0"/>
          <a:ext cx="0" cy="0"/>
          <a:chOff x="0" y="0"/>
          <a:chExt cx="0" cy="0"/>
        </a:xfrm>
      </p:grpSpPr>
      <p:sp>
        <p:nvSpPr>
          <p:cNvPr id="5" name="16-Point Star 4"/>
          <p:cNvSpPr/>
          <p:nvPr/>
        </p:nvSpPr>
        <p:spPr>
          <a:xfrm rot="20274628">
            <a:off x="5261616" y="2673822"/>
            <a:ext cx="3483108" cy="2078215"/>
          </a:xfrm>
          <a:prstGeom prst="star16">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
        <p:nvSpPr>
          <p:cNvPr id="6" name="Rectangle 5"/>
          <p:cNvSpPr/>
          <p:nvPr/>
        </p:nvSpPr>
        <p:spPr>
          <a:xfrm rot="19427391">
            <a:off x="5903992" y="3389763"/>
            <a:ext cx="2203200" cy="646331"/>
          </a:xfrm>
          <a:prstGeom prst="rect">
            <a:avLst/>
          </a:prstGeom>
        </p:spPr>
        <p:txBody>
          <a:bodyPr wrap="square">
            <a:spAutoFit/>
          </a:bodyPr>
          <a:lstStyle/>
          <a:p>
            <a:pPr lvl="0" fontAlgn="base"/>
            <a:r>
              <a:rPr lang="en-US" dirty="0"/>
              <a:t>Type 4: Out-of-Plane Offsets </a:t>
            </a:r>
            <a:endParaRPr lang="en-US" dirty="0">
              <a:effectLst/>
            </a:endParaRPr>
          </a:p>
        </p:txBody>
      </p:sp>
      <p:pic>
        <p:nvPicPr>
          <p:cNvPr id="10242" name="Picture 2" descr="بدون عنوان"/>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16527" y="1066800"/>
            <a:ext cx="3803073" cy="29820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6"/>
          <p:cNvSpPr/>
          <p:nvPr/>
        </p:nvSpPr>
        <p:spPr>
          <a:xfrm>
            <a:off x="549832" y="5486400"/>
            <a:ext cx="4008470" cy="369332"/>
          </a:xfrm>
          <a:prstGeom prst="rect">
            <a:avLst/>
          </a:prstGeom>
        </p:spPr>
        <p:txBody>
          <a:bodyPr wrap="none">
            <a:spAutoFit/>
          </a:bodyPr>
          <a:lstStyle/>
          <a:p>
            <a:r>
              <a:rPr lang="en-US" b="1" dirty="0"/>
              <a:t>No Out-of-Plane Offsets in our structure</a:t>
            </a:r>
          </a:p>
        </p:txBody>
      </p:sp>
      <p:cxnSp>
        <p:nvCxnSpPr>
          <p:cNvPr id="8" name="Curved Connector 7"/>
          <p:cNvCxnSpPr/>
          <p:nvPr/>
        </p:nvCxnSpPr>
        <p:spPr>
          <a:xfrm>
            <a:off x="-20782" y="74613"/>
            <a:ext cx="9144000" cy="1079500"/>
          </a:xfrm>
          <a:prstGeom prst="curvedConnector3">
            <a:avLst>
              <a:gd name="adj1" fmla="val 56210"/>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82170394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59064" y="886691"/>
            <a:ext cx="7377546" cy="1938992"/>
          </a:xfrm>
          <a:prstGeom prst="rect">
            <a:avLst/>
          </a:prstGeom>
        </p:spPr>
        <p:txBody>
          <a:bodyPr wrap="square">
            <a:spAutoFit/>
          </a:bodyPr>
          <a:lstStyle/>
          <a:p>
            <a:pPr marL="342900" lvl="0" indent="-342900" fontAlgn="base">
              <a:lnSpc>
                <a:spcPct val="150000"/>
              </a:lnSpc>
              <a:spcAft>
                <a:spcPts val="0"/>
              </a:spcAft>
              <a:buFont typeface="Symbol"/>
              <a:buChar char=""/>
            </a:pPr>
            <a:r>
              <a:rPr lang="en-US" sz="2000" b="1" dirty="0" smtClean="0">
                <a:solidFill>
                  <a:srgbClr val="000000"/>
                </a:solidFill>
                <a:latin typeface="Times New Roman"/>
                <a:ea typeface="Times New Roman"/>
              </a:rPr>
              <a:t>The </a:t>
            </a:r>
            <a:r>
              <a:rPr lang="en-US" sz="2000" b="1" dirty="0">
                <a:solidFill>
                  <a:srgbClr val="000000"/>
                </a:solidFill>
                <a:latin typeface="Times New Roman"/>
                <a:ea typeface="Times New Roman"/>
              </a:rPr>
              <a:t>vertical lateral force-resisting elements are not parallel to or symmetric about the major orthogonal axes of the lateral force resisting system.</a:t>
            </a:r>
            <a:r>
              <a:rPr lang="en-US" sz="2000" b="1" dirty="0">
                <a:latin typeface="Times New Roman"/>
                <a:ea typeface="Times New Roman"/>
              </a:rPr>
              <a:t/>
            </a:r>
            <a:br>
              <a:rPr lang="en-US" sz="2000" b="1" dirty="0">
                <a:latin typeface="Times New Roman"/>
                <a:ea typeface="Times New Roman"/>
              </a:rPr>
            </a:br>
            <a:endParaRPr lang="en-US" sz="2000" b="1" dirty="0"/>
          </a:p>
        </p:txBody>
      </p:sp>
      <p:sp>
        <p:nvSpPr>
          <p:cNvPr id="6" name="Notched Right Arrow 5"/>
          <p:cNvSpPr/>
          <p:nvPr/>
        </p:nvSpPr>
        <p:spPr>
          <a:xfrm rot="19815866">
            <a:off x="3943378" y="2795365"/>
            <a:ext cx="4547538" cy="1291341"/>
          </a:xfrm>
          <a:prstGeom prst="notched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marL="342900" lvl="0" indent="-342900" fontAlgn="base">
              <a:lnSpc>
                <a:spcPct val="150000"/>
              </a:lnSpc>
              <a:spcBef>
                <a:spcPts val="575"/>
              </a:spcBef>
              <a:buClr>
                <a:srgbClr val="632423"/>
              </a:buClr>
              <a:buFont typeface="Wingdings"/>
              <a:buChar char=""/>
            </a:pPr>
            <a:r>
              <a:rPr lang="en-US" dirty="0">
                <a:solidFill>
                  <a:srgbClr val="000000"/>
                </a:solidFill>
                <a:latin typeface="Times New Roman"/>
                <a:ea typeface="Times New Roman"/>
                <a:cs typeface="Arial"/>
              </a:rPr>
              <a:t>Type 5:  Nonparallel Systems</a:t>
            </a:r>
            <a:endParaRPr lang="en-US" sz="1600" dirty="0">
              <a:ea typeface="Calibri"/>
              <a:cs typeface="Arial"/>
            </a:endParaRPr>
          </a:p>
        </p:txBody>
      </p:sp>
      <p:sp>
        <p:nvSpPr>
          <p:cNvPr id="7" name="Rectangle 6"/>
          <p:cNvSpPr/>
          <p:nvPr/>
        </p:nvSpPr>
        <p:spPr>
          <a:xfrm>
            <a:off x="679846" y="5715000"/>
            <a:ext cx="4654153" cy="463397"/>
          </a:xfrm>
          <a:prstGeom prst="rect">
            <a:avLst/>
          </a:prstGeom>
        </p:spPr>
        <p:txBody>
          <a:bodyPr wrap="square">
            <a:spAutoFit/>
          </a:bodyPr>
          <a:lstStyle/>
          <a:p>
            <a:pPr marL="342900" lvl="0" indent="-342900">
              <a:lnSpc>
                <a:spcPct val="150000"/>
              </a:lnSpc>
              <a:spcAft>
                <a:spcPts val="1000"/>
              </a:spcAft>
              <a:buFont typeface="Wingdings"/>
              <a:buChar char=""/>
            </a:pPr>
            <a:r>
              <a:rPr lang="en-US" b="1" dirty="0">
                <a:latin typeface="Times New Roman"/>
                <a:ea typeface="Calibri"/>
                <a:cs typeface="Arial"/>
              </a:rPr>
              <a:t>Our system is not nonparallel</a:t>
            </a:r>
            <a:endParaRPr lang="en-US" b="1" dirty="0">
              <a:ea typeface="Calibri"/>
              <a:cs typeface="Arial"/>
            </a:endParaRPr>
          </a:p>
        </p:txBody>
      </p:sp>
      <p:sp>
        <p:nvSpPr>
          <p:cNvPr id="8" name="16-Point Star 7"/>
          <p:cNvSpPr/>
          <p:nvPr/>
        </p:nvSpPr>
        <p:spPr>
          <a:xfrm>
            <a:off x="533400" y="990600"/>
            <a:ext cx="533400" cy="533400"/>
          </a:xfrm>
          <a:prstGeom prst="star16">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7952031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1600200"/>
            <a:ext cx="8001000" cy="3000821"/>
          </a:xfrm>
          <a:prstGeom prst="rect">
            <a:avLst/>
          </a:prstGeom>
        </p:spPr>
        <p:txBody>
          <a:bodyPr wrap="square">
            <a:spAutoFit/>
          </a:bodyPr>
          <a:lstStyle/>
          <a:p>
            <a:pPr marL="285750" lvl="0" indent="-285750" algn="just" fontAlgn="base">
              <a:lnSpc>
                <a:spcPct val="150000"/>
              </a:lnSpc>
              <a:spcBef>
                <a:spcPts val="575"/>
              </a:spcBef>
              <a:buFont typeface="Arial" panose="020B0604020202020204" pitchFamily="34" charset="0"/>
              <a:buChar char="•"/>
            </a:pPr>
            <a:r>
              <a:rPr lang="en-US" b="1" dirty="0" smtClean="0">
                <a:solidFill>
                  <a:srgbClr val="000000"/>
                </a:solidFill>
                <a:latin typeface="Times New Roman"/>
                <a:ea typeface="Times New Roman"/>
              </a:rPr>
              <a:t>1a </a:t>
            </a:r>
            <a:r>
              <a:rPr lang="en-US" b="1" dirty="0">
                <a:solidFill>
                  <a:srgbClr val="000000"/>
                </a:solidFill>
                <a:latin typeface="Times New Roman"/>
                <a:ea typeface="Times New Roman"/>
              </a:rPr>
              <a:t>- Stiffness Irregularity -Soft Story</a:t>
            </a:r>
            <a:endParaRPr lang="en-US" b="1" dirty="0"/>
          </a:p>
          <a:p>
            <a:pPr marL="342900" lvl="0" indent="-342900" algn="just" fontAlgn="base">
              <a:lnSpc>
                <a:spcPct val="150000"/>
              </a:lnSpc>
              <a:spcAft>
                <a:spcPts val="0"/>
              </a:spcAft>
              <a:buFont typeface="Symbol"/>
              <a:buChar char=""/>
            </a:pPr>
            <a:r>
              <a:rPr lang="en-US" b="1" dirty="0">
                <a:solidFill>
                  <a:srgbClr val="000000"/>
                </a:solidFill>
                <a:latin typeface="Times New Roman"/>
                <a:ea typeface="Times New Roman"/>
              </a:rPr>
              <a:t>1b - Stiffness Irregularity - Extreme Soft Story</a:t>
            </a:r>
            <a:endParaRPr lang="en-US" b="1" dirty="0"/>
          </a:p>
          <a:p>
            <a:pPr marL="342900" lvl="0" indent="-342900" algn="just" fontAlgn="base">
              <a:lnSpc>
                <a:spcPct val="150000"/>
              </a:lnSpc>
              <a:spcAft>
                <a:spcPts val="0"/>
              </a:spcAft>
              <a:buFont typeface="Symbol"/>
              <a:buChar char=""/>
            </a:pPr>
            <a:r>
              <a:rPr lang="en-US" b="1" dirty="0">
                <a:solidFill>
                  <a:srgbClr val="000000"/>
                </a:solidFill>
                <a:latin typeface="Times New Roman"/>
                <a:ea typeface="Times New Roman"/>
              </a:rPr>
              <a:t>2 - Weight (Mass) Irregularity</a:t>
            </a:r>
            <a:endParaRPr lang="en-US" b="1" dirty="0"/>
          </a:p>
          <a:p>
            <a:pPr marL="342900" lvl="0" indent="-342900" algn="just" fontAlgn="base">
              <a:lnSpc>
                <a:spcPct val="150000"/>
              </a:lnSpc>
              <a:spcAft>
                <a:spcPts val="0"/>
              </a:spcAft>
              <a:buFont typeface="Symbol"/>
              <a:buChar char=""/>
            </a:pPr>
            <a:r>
              <a:rPr lang="en-US" b="1" dirty="0">
                <a:solidFill>
                  <a:srgbClr val="000000"/>
                </a:solidFill>
                <a:latin typeface="Times New Roman"/>
                <a:ea typeface="Times New Roman"/>
              </a:rPr>
              <a:t>3 - Vertical Geometry Irregularity</a:t>
            </a:r>
            <a:endParaRPr lang="en-US" b="1" dirty="0"/>
          </a:p>
          <a:p>
            <a:pPr marL="342900" lvl="0" indent="-342900" algn="just" fontAlgn="base">
              <a:lnSpc>
                <a:spcPct val="150000"/>
              </a:lnSpc>
              <a:spcAft>
                <a:spcPts val="0"/>
              </a:spcAft>
              <a:buFont typeface="Symbol"/>
              <a:buChar char=""/>
            </a:pPr>
            <a:r>
              <a:rPr lang="en-US" b="1" dirty="0">
                <a:solidFill>
                  <a:srgbClr val="000000"/>
                </a:solidFill>
                <a:latin typeface="Times New Roman"/>
                <a:ea typeface="Times New Roman"/>
              </a:rPr>
              <a:t>4 - In-plane Discontinuity in Vertical Lateral Force Resisting Elements</a:t>
            </a:r>
            <a:endParaRPr lang="en-US" b="1" dirty="0"/>
          </a:p>
          <a:p>
            <a:pPr marL="342900" lvl="0" indent="-342900" algn="just" fontAlgn="base">
              <a:lnSpc>
                <a:spcPct val="150000"/>
              </a:lnSpc>
              <a:spcAft>
                <a:spcPts val="0"/>
              </a:spcAft>
              <a:buFont typeface="Symbol"/>
              <a:buChar char=""/>
            </a:pPr>
            <a:r>
              <a:rPr lang="en-US" b="1" dirty="0">
                <a:solidFill>
                  <a:srgbClr val="000000"/>
                </a:solidFill>
                <a:latin typeface="Times New Roman"/>
                <a:ea typeface="Times New Roman"/>
              </a:rPr>
              <a:t>5a - Discontinuity in Lateral Strength- Weak Story irregularity</a:t>
            </a:r>
            <a:endParaRPr lang="en-US" b="1" dirty="0"/>
          </a:p>
          <a:p>
            <a:pPr marL="342900" lvl="0" indent="-342900" algn="just" fontAlgn="base">
              <a:lnSpc>
                <a:spcPct val="150000"/>
              </a:lnSpc>
              <a:spcAft>
                <a:spcPts val="0"/>
              </a:spcAft>
              <a:buFont typeface="Symbol"/>
              <a:buChar char=""/>
            </a:pPr>
            <a:r>
              <a:rPr lang="en-US" b="1" dirty="0">
                <a:solidFill>
                  <a:srgbClr val="000000"/>
                </a:solidFill>
                <a:latin typeface="Times New Roman"/>
                <a:ea typeface="Times New Roman"/>
              </a:rPr>
              <a:t>5b - Discontinuity in Lateral Strength- Extreme Weak Story irregularity</a:t>
            </a:r>
            <a:endParaRPr lang="en-US" b="1" dirty="0">
              <a:effectLst/>
            </a:endParaRPr>
          </a:p>
        </p:txBody>
      </p:sp>
      <p:sp>
        <p:nvSpPr>
          <p:cNvPr id="8" name="Smiley Face 7"/>
          <p:cNvSpPr/>
          <p:nvPr/>
        </p:nvSpPr>
        <p:spPr>
          <a:xfrm>
            <a:off x="5541818" y="691231"/>
            <a:ext cx="3124200" cy="2585369"/>
          </a:xfrm>
          <a:prstGeom prst="smileyFac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9" name="Rectangle 8"/>
          <p:cNvSpPr/>
          <p:nvPr/>
        </p:nvSpPr>
        <p:spPr>
          <a:xfrm>
            <a:off x="5910419" y="1895920"/>
            <a:ext cx="2565831" cy="498663"/>
          </a:xfrm>
          <a:prstGeom prst="rect">
            <a:avLst/>
          </a:prstGeom>
        </p:spPr>
        <p:txBody>
          <a:bodyPr wrap="none">
            <a:spAutoFit/>
          </a:bodyPr>
          <a:lstStyle/>
          <a:p>
            <a:pPr lvl="0" algn="just" fontAlgn="base">
              <a:lnSpc>
                <a:spcPct val="150000"/>
              </a:lnSpc>
              <a:spcBef>
                <a:spcPts val="575"/>
              </a:spcBef>
            </a:pPr>
            <a:r>
              <a:rPr lang="en-US" sz="2000" b="1" dirty="0">
                <a:solidFill>
                  <a:srgbClr val="000000"/>
                </a:solidFill>
                <a:latin typeface="Times New Roman"/>
                <a:ea typeface="Times New Roman"/>
                <a:cs typeface="Arial"/>
              </a:rPr>
              <a:t>Vertical Irregularities</a:t>
            </a:r>
          </a:p>
        </p:txBody>
      </p:sp>
      <p:sp>
        <p:nvSpPr>
          <p:cNvPr id="2" name="TextBox 1"/>
          <p:cNvSpPr txBox="1"/>
          <p:nvPr/>
        </p:nvSpPr>
        <p:spPr>
          <a:xfrm>
            <a:off x="1905000" y="5257800"/>
            <a:ext cx="4856018" cy="400110"/>
          </a:xfrm>
          <a:prstGeom prst="rect">
            <a:avLst/>
          </a:prstGeom>
          <a:noFill/>
        </p:spPr>
        <p:txBody>
          <a:bodyPr wrap="square" rtlCol="0">
            <a:spAutoFit/>
          </a:bodyPr>
          <a:lstStyle/>
          <a:p>
            <a:r>
              <a:rPr lang="en-US" sz="2000" b="1" dirty="0" smtClean="0"/>
              <a:t>No vertical irregularities </a:t>
            </a:r>
            <a:endParaRPr lang="en-US" sz="2000" b="1" dirty="0"/>
          </a:p>
        </p:txBody>
      </p:sp>
      <p:sp>
        <p:nvSpPr>
          <p:cNvPr id="3" name="Right Arrow 2"/>
          <p:cNvSpPr/>
          <p:nvPr/>
        </p:nvSpPr>
        <p:spPr>
          <a:xfrm>
            <a:off x="949036" y="5381214"/>
            <a:ext cx="955964" cy="2286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69971015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33400" y="1397043"/>
            <a:ext cx="7848600" cy="369332"/>
          </a:xfrm>
          <a:prstGeom prst="rect">
            <a:avLst/>
          </a:prstGeom>
          <a:noFill/>
        </p:spPr>
        <p:txBody>
          <a:bodyPr wrap="square" rtlCol="1">
            <a:spAutoFit/>
          </a:bodyPr>
          <a:lstStyle/>
          <a:p>
            <a:pPr defTabSz="878969">
              <a:spcAft>
                <a:spcPts val="900"/>
              </a:spcAft>
            </a:pPr>
            <a:r>
              <a:rPr lang="en-US" altLang="en-US" dirty="0" smtClean="0">
                <a:solidFill>
                  <a:prstClr val="black"/>
                </a:solidFill>
                <a:latin typeface="Times New Roman" pitchFamily="18" charset="0"/>
                <a:cs typeface="Times New Roman" pitchFamily="18" charset="0"/>
              </a:rPr>
              <a:t>To insure that model is satisfied the Newton law for statics and equilibrium objects.</a:t>
            </a:r>
            <a:endParaRPr lang="en-US" altLang="en-US" dirty="0">
              <a:solidFill>
                <a:prstClr val="black"/>
              </a:solidFill>
              <a:latin typeface="Times New Roman" pitchFamily="18" charset="0"/>
              <a:cs typeface="Times New Roman"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xmlns="" val="2328348354"/>
              </p:ext>
            </p:extLst>
          </p:nvPr>
        </p:nvGraphicFramePr>
        <p:xfrm>
          <a:off x="685800" y="4267200"/>
          <a:ext cx="7867334" cy="1859280"/>
        </p:xfrm>
        <a:graphic>
          <a:graphicData uri="http://schemas.openxmlformats.org/drawingml/2006/table">
            <a:tbl>
              <a:tblPr firstRow="1" firstCol="1" bandRow="1"/>
              <a:tblGrid>
                <a:gridCol w="1467020"/>
                <a:gridCol w="1506799"/>
                <a:gridCol w="1543394"/>
                <a:gridCol w="1558510"/>
                <a:gridCol w="1791611"/>
              </a:tblGrid>
              <a:tr h="743712">
                <a:tc>
                  <a:txBody>
                    <a:bodyPr/>
                    <a:lstStyle/>
                    <a:p>
                      <a:pPr>
                        <a:lnSpc>
                          <a:spcPct val="115000"/>
                        </a:lnSpc>
                        <a:spcAft>
                          <a:spcPts val="0"/>
                        </a:spcAft>
                      </a:pPr>
                      <a:r>
                        <a:rPr lang="en-US" sz="1600" b="1" dirty="0">
                          <a:effectLst/>
                          <a:latin typeface="Times New Roman"/>
                          <a:ea typeface="Calibri"/>
                          <a:cs typeface="Arial"/>
                        </a:rPr>
                        <a:t>Load Type</a:t>
                      </a:r>
                      <a:endParaRPr lang="en-US" sz="16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a:lnSpc>
                          <a:spcPct val="115000"/>
                        </a:lnSpc>
                        <a:spcAft>
                          <a:spcPts val="0"/>
                        </a:spcAft>
                      </a:pPr>
                      <a:r>
                        <a:rPr lang="en-US" sz="1600" b="1" dirty="0">
                          <a:effectLst/>
                          <a:latin typeface="Times New Roman"/>
                          <a:ea typeface="Calibri"/>
                          <a:cs typeface="Arial"/>
                        </a:rPr>
                        <a:t>Hand result (KN)</a:t>
                      </a:r>
                      <a:endParaRPr lang="en-US" sz="16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a:lnSpc>
                          <a:spcPct val="115000"/>
                        </a:lnSpc>
                        <a:spcAft>
                          <a:spcPts val="0"/>
                        </a:spcAft>
                      </a:pPr>
                      <a:r>
                        <a:rPr lang="en-US" sz="1600" b="1">
                          <a:effectLst/>
                          <a:latin typeface="Times New Roman"/>
                          <a:ea typeface="Calibri"/>
                          <a:cs typeface="Arial"/>
                        </a:rPr>
                        <a:t>SAP result (KN)</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a:lnSpc>
                          <a:spcPct val="115000"/>
                        </a:lnSpc>
                        <a:spcAft>
                          <a:spcPts val="0"/>
                        </a:spcAft>
                      </a:pPr>
                      <a:r>
                        <a:rPr lang="en-US" sz="1600" b="1">
                          <a:effectLst/>
                          <a:latin typeface="Times New Roman"/>
                          <a:ea typeface="Calibri"/>
                          <a:cs typeface="Arial"/>
                        </a:rPr>
                        <a:t>Differences %</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c>
                  <a:txBody>
                    <a:bodyPr/>
                    <a:lstStyle/>
                    <a:p>
                      <a:pPr>
                        <a:lnSpc>
                          <a:spcPct val="115000"/>
                        </a:lnSpc>
                        <a:spcAft>
                          <a:spcPts val="0"/>
                        </a:spcAft>
                      </a:pPr>
                      <a:r>
                        <a:rPr lang="en-US" sz="1600" b="1">
                          <a:effectLst/>
                          <a:latin typeface="Times New Roman"/>
                          <a:ea typeface="Calibri"/>
                          <a:cs typeface="Arial"/>
                        </a:rPr>
                        <a:t>% of error acceptable or not</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B8B7"/>
                    </a:solidFill>
                  </a:tcPr>
                </a:tc>
              </a:tr>
              <a:tr h="371856">
                <a:tc>
                  <a:txBody>
                    <a:bodyPr/>
                    <a:lstStyle/>
                    <a:p>
                      <a:pPr>
                        <a:lnSpc>
                          <a:spcPct val="115000"/>
                        </a:lnSpc>
                        <a:spcAft>
                          <a:spcPts val="0"/>
                        </a:spcAft>
                      </a:pPr>
                      <a:r>
                        <a:rPr lang="en-US" sz="1600" b="1">
                          <a:effectLst/>
                          <a:latin typeface="Times New Roman"/>
                          <a:ea typeface="Calibri"/>
                          <a:cs typeface="Arial"/>
                        </a:rPr>
                        <a:t>Dead </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115000"/>
                        </a:lnSpc>
                        <a:spcAft>
                          <a:spcPts val="0"/>
                        </a:spcAft>
                      </a:pPr>
                      <a:r>
                        <a:rPr lang="en-US" sz="1600" b="1">
                          <a:effectLst/>
                          <a:latin typeface="Times New Roman"/>
                          <a:ea typeface="Calibri"/>
                          <a:cs typeface="Arial"/>
                        </a:rPr>
                        <a:t> </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115000"/>
                        </a:lnSpc>
                        <a:spcAft>
                          <a:spcPts val="0"/>
                        </a:spcAft>
                      </a:pPr>
                      <a:r>
                        <a:rPr lang="en-US" sz="1600" b="1">
                          <a:effectLst/>
                          <a:latin typeface="Times New Roman"/>
                          <a:ea typeface="Calibri"/>
                          <a:cs typeface="Arial"/>
                        </a:rPr>
                        <a:t>36675.992</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115000"/>
                        </a:lnSpc>
                        <a:spcAft>
                          <a:spcPts val="0"/>
                        </a:spcAft>
                      </a:pPr>
                      <a:r>
                        <a:rPr lang="en-US" sz="1600" b="1">
                          <a:effectLst/>
                          <a:latin typeface="Times New Roman"/>
                          <a:ea typeface="Calibri"/>
                          <a:cs typeface="Arial"/>
                        </a:rPr>
                        <a:t> </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115000"/>
                        </a:lnSpc>
                        <a:spcAft>
                          <a:spcPts val="0"/>
                        </a:spcAft>
                      </a:pPr>
                      <a:r>
                        <a:rPr lang="en-US" sz="1600" b="1">
                          <a:effectLst/>
                          <a:latin typeface="Times New Roman"/>
                          <a:ea typeface="Calibri"/>
                          <a:cs typeface="Arial"/>
                        </a:rPr>
                        <a:t> </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371856">
                <a:tc>
                  <a:txBody>
                    <a:bodyPr/>
                    <a:lstStyle/>
                    <a:p>
                      <a:pPr>
                        <a:lnSpc>
                          <a:spcPct val="115000"/>
                        </a:lnSpc>
                        <a:spcAft>
                          <a:spcPts val="0"/>
                        </a:spcAft>
                      </a:pPr>
                      <a:r>
                        <a:rPr lang="en-US" sz="1600" b="1">
                          <a:effectLst/>
                          <a:latin typeface="Times New Roman"/>
                          <a:ea typeface="Calibri"/>
                          <a:cs typeface="Arial"/>
                        </a:rPr>
                        <a:t>SD</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115000"/>
                        </a:lnSpc>
                        <a:spcAft>
                          <a:spcPts val="0"/>
                        </a:spcAft>
                      </a:pPr>
                      <a:r>
                        <a:rPr lang="en-US" sz="1600" b="1">
                          <a:effectLst/>
                          <a:latin typeface="Times New Roman"/>
                          <a:ea typeface="Calibri"/>
                          <a:cs typeface="Arial"/>
                        </a:rPr>
                        <a:t>18567.9</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115000"/>
                        </a:lnSpc>
                        <a:spcAft>
                          <a:spcPts val="0"/>
                        </a:spcAft>
                      </a:pPr>
                      <a:r>
                        <a:rPr lang="en-US" sz="1600" b="1">
                          <a:effectLst/>
                          <a:latin typeface="Times New Roman"/>
                          <a:ea typeface="Calibri"/>
                          <a:cs typeface="Arial"/>
                        </a:rPr>
                        <a:t>18541.713</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115000"/>
                        </a:lnSpc>
                        <a:spcAft>
                          <a:spcPts val="0"/>
                        </a:spcAft>
                      </a:pPr>
                      <a:r>
                        <a:rPr lang="en-US" sz="1600" b="1">
                          <a:effectLst/>
                          <a:latin typeface="Times New Roman"/>
                          <a:ea typeface="Calibri"/>
                          <a:cs typeface="Arial"/>
                        </a:rPr>
                        <a:t>0.141</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115000"/>
                        </a:lnSpc>
                        <a:spcAft>
                          <a:spcPts val="0"/>
                        </a:spcAft>
                      </a:pPr>
                      <a:r>
                        <a:rPr lang="en-US" sz="1600" b="1">
                          <a:effectLst/>
                          <a:latin typeface="Times New Roman"/>
                          <a:ea typeface="Calibri"/>
                          <a:cs typeface="Arial"/>
                        </a:rPr>
                        <a:t>Acceptable</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371856">
                <a:tc>
                  <a:txBody>
                    <a:bodyPr/>
                    <a:lstStyle/>
                    <a:p>
                      <a:pPr>
                        <a:lnSpc>
                          <a:spcPct val="115000"/>
                        </a:lnSpc>
                        <a:spcAft>
                          <a:spcPts val="0"/>
                        </a:spcAft>
                      </a:pPr>
                      <a:r>
                        <a:rPr lang="en-US" sz="1600" b="1">
                          <a:effectLst/>
                          <a:latin typeface="Times New Roman"/>
                          <a:ea typeface="Calibri"/>
                          <a:cs typeface="Arial"/>
                        </a:rPr>
                        <a:t>Live</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115000"/>
                        </a:lnSpc>
                        <a:spcAft>
                          <a:spcPts val="0"/>
                        </a:spcAft>
                      </a:pPr>
                      <a:r>
                        <a:rPr lang="en-US" sz="1600" b="1">
                          <a:effectLst/>
                          <a:latin typeface="Times New Roman"/>
                          <a:ea typeface="Calibri"/>
                          <a:cs typeface="Arial"/>
                        </a:rPr>
                        <a:t>20182.5</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115000"/>
                        </a:lnSpc>
                        <a:spcAft>
                          <a:spcPts val="0"/>
                        </a:spcAft>
                      </a:pPr>
                      <a:r>
                        <a:rPr lang="en-US" sz="1600" b="1">
                          <a:effectLst/>
                          <a:latin typeface="Times New Roman"/>
                          <a:ea typeface="Calibri"/>
                          <a:cs typeface="Arial"/>
                        </a:rPr>
                        <a:t>20154.036</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115000"/>
                        </a:lnSpc>
                        <a:spcAft>
                          <a:spcPts val="0"/>
                        </a:spcAft>
                      </a:pPr>
                      <a:r>
                        <a:rPr lang="en-US" sz="1600" b="1">
                          <a:effectLst/>
                          <a:latin typeface="Times New Roman"/>
                          <a:ea typeface="Calibri"/>
                          <a:cs typeface="Arial"/>
                        </a:rPr>
                        <a:t>0.141</a:t>
                      </a:r>
                      <a:endParaRPr lang="en-US" sz="16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115000"/>
                        </a:lnSpc>
                        <a:spcAft>
                          <a:spcPts val="0"/>
                        </a:spcAft>
                      </a:pPr>
                      <a:r>
                        <a:rPr lang="en-US" sz="1600" b="1" dirty="0">
                          <a:effectLst/>
                          <a:latin typeface="Times New Roman"/>
                          <a:ea typeface="Calibri"/>
                          <a:cs typeface="Arial"/>
                        </a:rPr>
                        <a:t>Acceptable</a:t>
                      </a:r>
                      <a:endParaRPr lang="en-US" sz="16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sp>
        <p:nvSpPr>
          <p:cNvPr id="7" name="Rectangle 6"/>
          <p:cNvSpPr/>
          <p:nvPr/>
        </p:nvSpPr>
        <p:spPr>
          <a:xfrm>
            <a:off x="533400" y="2362200"/>
            <a:ext cx="4572000" cy="1467068"/>
          </a:xfrm>
          <a:prstGeom prst="rect">
            <a:avLst/>
          </a:prstGeom>
        </p:spPr>
        <p:txBody>
          <a:bodyPr>
            <a:spAutoFit/>
          </a:bodyPr>
          <a:lstStyle/>
          <a:p>
            <a:pPr>
              <a:lnSpc>
                <a:spcPct val="150000"/>
              </a:lnSpc>
              <a:spcBef>
                <a:spcPts val="500"/>
              </a:spcBef>
              <a:spcAft>
                <a:spcPts val="1000"/>
              </a:spcAft>
            </a:pPr>
            <a:r>
              <a:rPr lang="en-US" b="1" dirty="0" smtClean="0">
                <a:solidFill>
                  <a:srgbClr val="365F91"/>
                </a:solidFill>
                <a:latin typeface="Times New Roman"/>
                <a:ea typeface="Calibri"/>
                <a:cs typeface="Arial"/>
              </a:rPr>
              <a:t> </a:t>
            </a:r>
            <a:r>
              <a:rPr lang="en-US" b="1" dirty="0">
                <a:solidFill>
                  <a:srgbClr val="365F91"/>
                </a:solidFill>
                <a:latin typeface="Times New Roman"/>
                <a:ea typeface="Calibri"/>
                <a:cs typeface="Arial"/>
              </a:rPr>
              <a:t>Hand calculation:</a:t>
            </a:r>
            <a:endParaRPr lang="en-US" sz="1600" dirty="0">
              <a:ea typeface="Calibri"/>
              <a:cs typeface="Arial"/>
            </a:endParaRPr>
          </a:p>
          <a:p>
            <a:pPr>
              <a:lnSpc>
                <a:spcPct val="150000"/>
              </a:lnSpc>
              <a:spcAft>
                <a:spcPts val="1000"/>
              </a:spcAft>
            </a:pPr>
            <a:r>
              <a:rPr lang="en-US" dirty="0">
                <a:latin typeface="Times New Roman"/>
                <a:ea typeface="Calibri"/>
                <a:cs typeface="Arial"/>
              </a:rPr>
              <a:t>Live load=5*4036.5 = 20182.5 KN</a:t>
            </a:r>
            <a:br>
              <a:rPr lang="en-US" dirty="0">
                <a:latin typeface="Times New Roman"/>
                <a:ea typeface="Calibri"/>
                <a:cs typeface="Arial"/>
              </a:rPr>
            </a:br>
            <a:r>
              <a:rPr lang="en-US" dirty="0">
                <a:latin typeface="Times New Roman"/>
                <a:ea typeface="Calibri"/>
                <a:cs typeface="Arial"/>
              </a:rPr>
              <a:t>SD = 4.6 * 4036.5 = 18567.9KN</a:t>
            </a:r>
            <a:endParaRPr lang="en-US" sz="1600" dirty="0">
              <a:ea typeface="Calibri"/>
              <a:cs typeface="Arial"/>
            </a:endParaRPr>
          </a:p>
        </p:txBody>
      </p:sp>
      <p:sp>
        <p:nvSpPr>
          <p:cNvPr id="8" name="Notched Right Arrow 7"/>
          <p:cNvSpPr/>
          <p:nvPr/>
        </p:nvSpPr>
        <p:spPr>
          <a:xfrm>
            <a:off x="557862" y="228600"/>
            <a:ext cx="4547538" cy="1168443"/>
          </a:xfrm>
          <a:prstGeom prst="notched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lvl="0" fontAlgn="base">
              <a:lnSpc>
                <a:spcPct val="150000"/>
              </a:lnSpc>
              <a:spcBef>
                <a:spcPts val="575"/>
              </a:spcBef>
              <a:buClr>
                <a:srgbClr val="632423"/>
              </a:buClr>
            </a:pPr>
            <a:r>
              <a:rPr lang="en-US" altLang="en-US" sz="2400" b="1" i="1" dirty="0">
                <a:latin typeface="Times New Roman" pitchFamily="18" charset="0"/>
                <a:cs typeface="Times New Roman" pitchFamily="18" charset="0"/>
              </a:rPr>
              <a:t>2-Equilibrium Checks:</a:t>
            </a:r>
            <a:endParaRPr lang="en-US" sz="2400" i="1" dirty="0">
              <a:ea typeface="Calibri"/>
              <a:cs typeface="Arial"/>
            </a:endParaRPr>
          </a:p>
        </p:txBody>
      </p:sp>
    </p:spTree>
    <p:extLst>
      <p:ext uri="{BB962C8B-B14F-4D97-AF65-F5344CB8AC3E}">
        <p14:creationId xmlns:p14="http://schemas.microsoft.com/office/powerpoint/2010/main" xmlns="" val="263881618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75000"/>
          </a:schemeClr>
        </a:solidFill>
        <a:effectLst/>
      </p:bgPr>
    </p:bg>
    <p:spTree>
      <p:nvGrpSpPr>
        <p:cNvPr id="1" name=""/>
        <p:cNvGrpSpPr/>
        <p:nvPr/>
      </p:nvGrpSpPr>
      <p:grpSpPr>
        <a:xfrm>
          <a:off x="0" y="0"/>
          <a:ext cx="0" cy="0"/>
          <a:chOff x="0" y="0"/>
          <a:chExt cx="0" cy="0"/>
        </a:xfrm>
      </p:grpSpPr>
      <p:sp>
        <p:nvSpPr>
          <p:cNvPr id="4" name="مربع نص 3"/>
          <p:cNvSpPr txBox="1"/>
          <p:nvPr/>
        </p:nvSpPr>
        <p:spPr>
          <a:xfrm>
            <a:off x="674618" y="1371600"/>
            <a:ext cx="7467600" cy="646331"/>
          </a:xfrm>
          <a:prstGeom prst="rect">
            <a:avLst/>
          </a:prstGeom>
          <a:noFill/>
        </p:spPr>
        <p:txBody>
          <a:bodyPr wrap="square" rtlCol="1">
            <a:spAutoFit/>
          </a:bodyPr>
          <a:lstStyle/>
          <a:p>
            <a:pPr algn="just" defTabSz="878969">
              <a:spcAft>
                <a:spcPts val="900"/>
              </a:spcAft>
            </a:pPr>
            <a:r>
              <a:rPr lang="en-US" altLang="en-US" dirty="0" smtClean="0">
                <a:solidFill>
                  <a:prstClr val="black"/>
                </a:solidFill>
                <a:latin typeface="Times New Roman" pitchFamily="18" charset="0"/>
                <a:cs typeface="Times New Roman" pitchFamily="18" charset="0"/>
              </a:rPr>
              <a:t>To insure that the loads will be distributed in an expected way in both slabs and beams. </a:t>
            </a:r>
            <a:endParaRPr lang="en-US" altLang="en-US" dirty="0">
              <a:solidFill>
                <a:prstClr val="black"/>
              </a:solidFill>
              <a:latin typeface="Times New Roman" pitchFamily="18" charset="0"/>
              <a:cs typeface="Times New Roman" pitchFamily="18" charset="0"/>
            </a:endParaRPr>
          </a:p>
        </p:txBody>
      </p:sp>
      <p:sp>
        <p:nvSpPr>
          <p:cNvPr id="6" name="عنصر نائب للمحتوى 5"/>
          <p:cNvSpPr>
            <a:spLocks noGrp="1"/>
          </p:cNvSpPr>
          <p:nvPr>
            <p:ph idx="1"/>
          </p:nvPr>
        </p:nvSpPr>
        <p:spPr>
          <a:xfrm>
            <a:off x="762000" y="2017931"/>
            <a:ext cx="7498080" cy="4445000"/>
          </a:xfrm>
        </p:spPr>
        <p:txBody>
          <a:bodyPr>
            <a:normAutofit/>
          </a:bodyPr>
          <a:lstStyle/>
          <a:p>
            <a:pPr>
              <a:buNone/>
            </a:pPr>
            <a:r>
              <a:rPr lang="en-US" sz="2000" dirty="0" smtClean="0"/>
              <a:t>For Block One:</a:t>
            </a:r>
          </a:p>
          <a:p>
            <a:pPr>
              <a:buFont typeface="Wingdings" pitchFamily="2" charset="2"/>
              <a:buChar char="ü"/>
            </a:pPr>
            <a:r>
              <a:rPr lang="en-US" sz="2000" dirty="0" smtClean="0"/>
              <a:t>For interior span CD in X-direction:</a:t>
            </a:r>
          </a:p>
          <a:p>
            <a:pPr>
              <a:buNone/>
            </a:pPr>
            <a:r>
              <a:rPr lang="en-US" sz="2000" dirty="0" smtClean="0"/>
              <a:t> Frame moment from live load:</a:t>
            </a:r>
          </a:p>
          <a:p>
            <a:pPr>
              <a:buNone/>
            </a:pPr>
            <a:endParaRPr lang="en-US" sz="2000" dirty="0" smtClean="0"/>
          </a:p>
          <a:p>
            <a:pPr>
              <a:buNone/>
            </a:pPr>
            <a:r>
              <a:rPr lang="en-US" sz="2000" dirty="0" smtClean="0"/>
              <a:t/>
            </a:r>
            <a:br>
              <a:rPr lang="en-US" sz="2000" dirty="0" smtClean="0"/>
            </a:br>
            <a:r>
              <a:rPr lang="en-US" sz="2000" dirty="0" smtClean="0"/>
              <a:t/>
            </a:r>
            <a:br>
              <a:rPr lang="en-US" sz="2000" dirty="0" smtClean="0"/>
            </a:br>
            <a:endParaRPr lang="en-US" sz="2000" dirty="0" smtClean="0"/>
          </a:p>
          <a:p>
            <a:pPr>
              <a:buNone/>
            </a:pPr>
            <a:endParaRPr lang="en-US" sz="2000" dirty="0" smtClean="0"/>
          </a:p>
          <a:p>
            <a:pPr>
              <a:buNone/>
            </a:pPr>
            <a:endParaRPr lang="ar-SA" sz="2000" dirty="0"/>
          </a:p>
        </p:txBody>
      </p:sp>
      <p:pic>
        <p:nvPicPr>
          <p:cNvPr id="8" name="صورة 7" descr="msap.PNG"/>
          <p:cNvPicPr>
            <a:picLocks noChangeAspect="1"/>
          </p:cNvPicPr>
          <p:nvPr/>
        </p:nvPicPr>
        <p:blipFill>
          <a:blip r:embed="rId2"/>
          <a:stretch>
            <a:fillRect/>
          </a:stretch>
        </p:blipFill>
        <p:spPr>
          <a:xfrm>
            <a:off x="1066801" y="4038600"/>
            <a:ext cx="7075418" cy="2072820"/>
          </a:xfrm>
          <a:prstGeom prst="rect">
            <a:avLst/>
          </a:prstGeom>
        </p:spPr>
      </p:pic>
      <p:sp>
        <p:nvSpPr>
          <p:cNvPr id="9" name="Notched Right Arrow 8"/>
          <p:cNvSpPr/>
          <p:nvPr/>
        </p:nvSpPr>
        <p:spPr>
          <a:xfrm>
            <a:off x="914400" y="142026"/>
            <a:ext cx="4547538" cy="1036858"/>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lvl="0" fontAlgn="base">
              <a:lnSpc>
                <a:spcPct val="150000"/>
              </a:lnSpc>
              <a:spcBef>
                <a:spcPts val="575"/>
              </a:spcBef>
              <a:buClr>
                <a:srgbClr val="632423"/>
              </a:buClr>
            </a:pPr>
            <a:r>
              <a:rPr lang="en-US" altLang="en-US" sz="2400" b="1" dirty="0">
                <a:latin typeface="Times New Roman" pitchFamily="18" charset="0"/>
                <a:cs typeface="Times New Roman" pitchFamily="18" charset="0"/>
              </a:rPr>
              <a:t>3- Stress strain Checks</a:t>
            </a:r>
            <a:endParaRPr lang="en-US" sz="2400" i="1" dirty="0">
              <a:ea typeface="Calibri"/>
              <a:cs typeface="Arial"/>
            </a:endParaRPr>
          </a:p>
        </p:txBody>
      </p:sp>
    </p:spTree>
    <p:extLst>
      <p:ext uri="{BB962C8B-B14F-4D97-AF65-F5344CB8AC3E}">
        <p14:creationId xmlns:p14="http://schemas.microsoft.com/office/powerpoint/2010/main" xmlns="" val="95486844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15607" y="1158764"/>
            <a:ext cx="8229600" cy="4525963"/>
          </a:xfrm>
        </p:spPr>
        <p:txBody>
          <a:bodyPr/>
          <a:lstStyle/>
          <a:p>
            <a:pPr>
              <a:buNone/>
            </a:pPr>
            <a:r>
              <a:rPr lang="en-US" sz="3200" dirty="0" smtClean="0"/>
              <a:t> </a:t>
            </a:r>
            <a:r>
              <a:rPr lang="en-US" sz="2400" dirty="0" smtClean="0"/>
              <a:t>Frame moment from Load combination:</a:t>
            </a:r>
          </a:p>
          <a:p>
            <a:pPr>
              <a:buNone/>
            </a:pPr>
            <a:endParaRPr lang="en-US" sz="2400" dirty="0" smtClean="0"/>
          </a:p>
          <a:p>
            <a:pPr>
              <a:buNone/>
            </a:pPr>
            <a:endParaRPr lang="ar-SA" dirty="0"/>
          </a:p>
        </p:txBody>
      </p:sp>
      <p:pic>
        <p:nvPicPr>
          <p:cNvPr id="4" name="صورة 3" descr="mhsidl.PNG"/>
          <p:cNvPicPr>
            <a:picLocks noChangeAspect="1"/>
          </p:cNvPicPr>
          <p:nvPr/>
        </p:nvPicPr>
        <p:blipFill>
          <a:blip r:embed="rId2"/>
          <a:stretch>
            <a:fillRect/>
          </a:stretch>
        </p:blipFill>
        <p:spPr>
          <a:xfrm>
            <a:off x="1752601" y="2514624"/>
            <a:ext cx="4732430" cy="802709"/>
          </a:xfrm>
          <a:prstGeom prst="rect">
            <a:avLst/>
          </a:prstGeom>
        </p:spPr>
      </p:pic>
      <p:pic>
        <p:nvPicPr>
          <p:cNvPr id="5" name="صورة 4" descr="sapsidl.PNG"/>
          <p:cNvPicPr>
            <a:picLocks noChangeAspect="1"/>
          </p:cNvPicPr>
          <p:nvPr/>
        </p:nvPicPr>
        <p:blipFill>
          <a:blip r:embed="rId3"/>
          <a:stretch>
            <a:fillRect/>
          </a:stretch>
        </p:blipFill>
        <p:spPr>
          <a:xfrm>
            <a:off x="1524057" y="3327403"/>
            <a:ext cx="6012701" cy="2357324"/>
          </a:xfrm>
          <a:prstGeom prst="rect">
            <a:avLst/>
          </a:prstGeom>
        </p:spPr>
      </p:pic>
      <p:sp>
        <p:nvSpPr>
          <p:cNvPr id="6" name="Smiley Face 5"/>
          <p:cNvSpPr/>
          <p:nvPr/>
        </p:nvSpPr>
        <p:spPr>
          <a:xfrm>
            <a:off x="7365859" y="5038525"/>
            <a:ext cx="1437561" cy="1555414"/>
          </a:xfrm>
          <a:prstGeom prst="smileyFac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7" name="Smiley Face 6"/>
          <p:cNvSpPr/>
          <p:nvPr/>
        </p:nvSpPr>
        <p:spPr>
          <a:xfrm rot="21364932">
            <a:off x="351021" y="2241811"/>
            <a:ext cx="969502" cy="949955"/>
          </a:xfrm>
          <a:prstGeom prst="smileyFac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8" name="Curved Connector 7"/>
          <p:cNvCxnSpPr/>
          <p:nvPr/>
        </p:nvCxnSpPr>
        <p:spPr>
          <a:xfrm>
            <a:off x="-20782" y="74613"/>
            <a:ext cx="9144000" cy="1079500"/>
          </a:xfrm>
          <a:prstGeom prst="curvedConnector3">
            <a:avLst>
              <a:gd name="adj1" fmla="val 56210"/>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21461977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buFont typeface="Wingdings" pitchFamily="2" charset="2"/>
              <a:buChar char="ü"/>
            </a:pPr>
            <a:r>
              <a:rPr lang="en-US" sz="2400" dirty="0" smtClean="0"/>
              <a:t>For interior span(GH) in Y-direction:</a:t>
            </a:r>
          </a:p>
          <a:p>
            <a:pPr>
              <a:buNone/>
            </a:pPr>
            <a:r>
              <a:rPr lang="en-US" sz="2400" dirty="0" smtClean="0"/>
              <a:t> Frame moment from live load:</a:t>
            </a:r>
          </a:p>
          <a:p>
            <a:pPr>
              <a:buNone/>
            </a:pPr>
            <a:endParaRPr lang="en-US" sz="2400" dirty="0" smtClean="0"/>
          </a:p>
          <a:p>
            <a:pPr>
              <a:buNone/>
            </a:pPr>
            <a:endParaRPr lang="ar-SA" sz="2400" dirty="0"/>
          </a:p>
        </p:txBody>
      </p:sp>
      <p:pic>
        <p:nvPicPr>
          <p:cNvPr id="4" name="صورة 3" descr="Myhand.PNG"/>
          <p:cNvPicPr>
            <a:picLocks noChangeAspect="1"/>
          </p:cNvPicPr>
          <p:nvPr/>
        </p:nvPicPr>
        <p:blipFill>
          <a:blip r:embed="rId2"/>
          <a:stretch>
            <a:fillRect/>
          </a:stretch>
        </p:blipFill>
        <p:spPr>
          <a:xfrm>
            <a:off x="1676400" y="2819424"/>
            <a:ext cx="4961050" cy="1168501"/>
          </a:xfrm>
          <a:prstGeom prst="rect">
            <a:avLst/>
          </a:prstGeom>
        </p:spPr>
      </p:pic>
      <p:pic>
        <p:nvPicPr>
          <p:cNvPr id="6" name="صورة 5" descr="MYsap.PNG"/>
          <p:cNvPicPr>
            <a:picLocks noChangeAspect="1"/>
          </p:cNvPicPr>
          <p:nvPr/>
        </p:nvPicPr>
        <p:blipFill>
          <a:blip r:embed="rId3"/>
          <a:stretch>
            <a:fillRect/>
          </a:stretch>
        </p:blipFill>
        <p:spPr>
          <a:xfrm>
            <a:off x="1524001" y="3835424"/>
            <a:ext cx="6805250" cy="2367485"/>
          </a:xfrm>
          <a:prstGeom prst="rect">
            <a:avLst/>
          </a:prstGeom>
        </p:spPr>
      </p:pic>
      <p:cxnSp>
        <p:nvCxnSpPr>
          <p:cNvPr id="5" name="Curved Connector 4"/>
          <p:cNvCxnSpPr/>
          <p:nvPr/>
        </p:nvCxnSpPr>
        <p:spPr>
          <a:xfrm>
            <a:off x="-20782" y="74613"/>
            <a:ext cx="9144000" cy="1079500"/>
          </a:xfrm>
          <a:prstGeom prst="curvedConnector3">
            <a:avLst>
              <a:gd name="adj1" fmla="val 56210"/>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8" name="Smiley Face 7"/>
          <p:cNvSpPr/>
          <p:nvPr/>
        </p:nvSpPr>
        <p:spPr>
          <a:xfrm rot="21364932">
            <a:off x="7956120" y="5727932"/>
            <a:ext cx="969502" cy="949955"/>
          </a:xfrm>
          <a:prstGeom prst="smileyFac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xmlns="" val="39548470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30000"/>
          </a:schemeClr>
        </a:solidFill>
        <a:effectLst/>
      </p:bgPr>
    </p:bg>
    <p:spTree>
      <p:nvGrpSpPr>
        <p:cNvPr id="1" name=""/>
        <p:cNvGrpSpPr/>
        <p:nvPr/>
      </p:nvGrpSpPr>
      <p:grpSpPr>
        <a:xfrm>
          <a:off x="0" y="0"/>
          <a:ext cx="0" cy="0"/>
          <a:chOff x="0" y="0"/>
          <a:chExt cx="0" cy="0"/>
        </a:xfrm>
      </p:grpSpPr>
      <p:sp>
        <p:nvSpPr>
          <p:cNvPr id="5" name="Rectangle 4"/>
          <p:cNvSpPr/>
          <p:nvPr/>
        </p:nvSpPr>
        <p:spPr>
          <a:xfrm>
            <a:off x="1215736" y="1981200"/>
            <a:ext cx="7239000" cy="3231654"/>
          </a:xfrm>
          <a:prstGeom prst="rect">
            <a:avLst/>
          </a:prstGeom>
        </p:spPr>
        <p:txBody>
          <a:bodyPr wrap="square">
            <a:spAutoFit/>
          </a:bodyPr>
          <a:lstStyle/>
          <a:p>
            <a:r>
              <a:rPr lang="en-US" sz="2400" b="1" i="1" dirty="0" smtClean="0">
                <a:latin typeface="Times New Roman" pitchFamily="18" charset="0"/>
                <a:cs typeface="Times New Roman" pitchFamily="18" charset="0"/>
              </a:rPr>
              <a:t>This project is concerning with faculty of law which </a:t>
            </a:r>
            <a:r>
              <a:rPr lang="en-US" sz="2400" b="1" i="1" dirty="0" smtClean="0">
                <a:latin typeface="Times New Roman" pitchFamily="18" charset="0"/>
                <a:ea typeface="Calibri" pitchFamily="34" charset="0"/>
                <a:cs typeface="Times New Roman" pitchFamily="18" charset="0"/>
              </a:rPr>
              <a:t>is</a:t>
            </a:r>
            <a:r>
              <a:rPr lang="en-US" sz="2400" b="1" i="1" dirty="0" smtClean="0">
                <a:latin typeface="Times New Roman" pitchFamily="18" charset="0"/>
                <a:cs typeface="Times New Roman" pitchFamily="18" charset="0"/>
              </a:rPr>
              <a:t/>
            </a:r>
            <a:br>
              <a:rPr lang="en-US" sz="2400" b="1" i="1" dirty="0" smtClean="0">
                <a:latin typeface="Times New Roman" pitchFamily="18" charset="0"/>
                <a:cs typeface="Times New Roman" pitchFamily="18" charset="0"/>
              </a:rPr>
            </a:br>
            <a:r>
              <a:rPr lang="en-US" sz="2400" b="1" i="1" dirty="0" smtClean="0">
                <a:latin typeface="Times New Roman" pitchFamily="18" charset="0"/>
                <a:cs typeface="Times New Roman" pitchFamily="18" charset="0"/>
              </a:rPr>
              <a:t> constructed in 2015.</a:t>
            </a:r>
          </a:p>
          <a:p>
            <a:r>
              <a:rPr lang="en-US" sz="2400" b="1" i="1" dirty="0" smtClean="0">
                <a:latin typeface="Times New Roman" pitchFamily="18" charset="0"/>
                <a:cs typeface="Times New Roman" pitchFamily="18" charset="0"/>
              </a:rPr>
              <a:t> </a:t>
            </a:r>
          </a:p>
          <a:p>
            <a:r>
              <a:rPr lang="en-US" sz="2400" b="1" i="1" dirty="0" smtClean="0">
                <a:latin typeface="Times New Roman" pitchFamily="18" charset="0"/>
                <a:cs typeface="Times New Roman" pitchFamily="18" charset="0"/>
              </a:rPr>
              <a:t>This building </a:t>
            </a:r>
            <a:r>
              <a:rPr lang="en-US" sz="2400" b="1" i="1" dirty="0" smtClean="0">
                <a:latin typeface="Times New Roman" pitchFamily="18" charset="0"/>
                <a:ea typeface="Calibri" pitchFamily="34" charset="0"/>
                <a:cs typeface="Times New Roman" pitchFamily="18" charset="0"/>
              </a:rPr>
              <a:t>is a reinforced concrete structure that consists of two building blocks</a:t>
            </a:r>
            <a:r>
              <a:rPr lang="en-US" sz="2400" b="1" i="1" dirty="0" smtClean="0">
                <a:latin typeface="Times New Roman" pitchFamily="18" charset="0"/>
                <a:cs typeface="Times New Roman" pitchFamily="18" charset="0"/>
              </a:rPr>
              <a:t>, the first block consists of basement floor, and the second part consists of seven floors with total area of (</a:t>
            </a:r>
            <a:r>
              <a:rPr lang="en-US" sz="2400" b="1" i="1" dirty="0" smtClean="0">
                <a:latin typeface="Times New Roman" pitchFamily="18" charset="0"/>
                <a:ea typeface="Calibri" pitchFamily="34" charset="0"/>
                <a:cs typeface="Times New Roman" pitchFamily="18" charset="0"/>
              </a:rPr>
              <a:t>5089.28 ) </a:t>
            </a:r>
            <a:r>
              <a:rPr lang="en-US" sz="2400" b="1" i="1" dirty="0" smtClean="0">
                <a:latin typeface="Times New Roman" pitchFamily="18" charset="0"/>
                <a:cs typeface="Times New Roman" pitchFamily="18" charset="0"/>
              </a:rPr>
              <a:t>m². </a:t>
            </a:r>
          </a:p>
          <a:p>
            <a:endParaRPr lang="en-US" dirty="0" smtClean="0"/>
          </a:p>
          <a:p>
            <a:endParaRPr lang="en-US" dirty="0"/>
          </a:p>
        </p:txBody>
      </p:sp>
      <p:sp>
        <p:nvSpPr>
          <p:cNvPr id="6" name="Flowchart: Delay 5"/>
          <p:cNvSpPr/>
          <p:nvPr/>
        </p:nvSpPr>
        <p:spPr bwMode="auto">
          <a:xfrm>
            <a:off x="939692" y="825633"/>
            <a:ext cx="5881616" cy="529530"/>
          </a:xfrm>
          <a:prstGeom prst="flowChartDelay">
            <a:avLst/>
          </a:prstGeom>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dirty="0">
              <a:solidFill>
                <a:prstClr val="white"/>
              </a:solidFill>
            </a:endParaRPr>
          </a:p>
        </p:txBody>
      </p:sp>
      <p:sp>
        <p:nvSpPr>
          <p:cNvPr id="9" name="Rectangle 1"/>
          <p:cNvSpPr>
            <a:spLocks noChangeArrowheads="1"/>
          </p:cNvSpPr>
          <p:nvPr/>
        </p:nvSpPr>
        <p:spPr bwMode="auto">
          <a:xfrm>
            <a:off x="1905000" y="840154"/>
            <a:ext cx="2667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eaLnBrk="0" fontAlgn="base" hangingPunct="0">
              <a:spcBef>
                <a:spcPct val="0"/>
              </a:spcBef>
              <a:spcAft>
                <a:spcPct val="0"/>
              </a:spcAft>
            </a:pPr>
            <a:r>
              <a:rPr lang="en-US" sz="2800" b="1" i="1" dirty="0" smtClean="0">
                <a:solidFill>
                  <a:schemeClr val="accent2">
                    <a:lumMod val="50000"/>
                  </a:schemeClr>
                </a:solidFill>
                <a:latin typeface="Times New Roman" pitchFamily="18" charset="0"/>
                <a:ea typeface="Calibri" pitchFamily="34" charset="0"/>
                <a:cs typeface="Times New Roman" pitchFamily="18" charset="0"/>
              </a:rPr>
              <a:t>Faculty of Law </a:t>
            </a:r>
            <a:endParaRPr kumimoji="0" lang="en-US" sz="2800" b="1" i="1" u="none" strike="noStrike" cap="none" normalizeH="0" baseline="0" dirty="0" smtClean="0">
              <a:ln>
                <a:noFill/>
              </a:ln>
              <a:solidFill>
                <a:schemeClr val="tx1"/>
              </a:solidFill>
              <a:latin typeface="Times New Roman" pitchFamily="18" charset="0"/>
              <a:cs typeface="Times New Roman" pitchFamily="18" charset="0"/>
            </a:endParaRPr>
          </a:p>
        </p:txBody>
      </p:sp>
      <p:sp>
        <p:nvSpPr>
          <p:cNvPr id="2" name="24-Point Star 1"/>
          <p:cNvSpPr/>
          <p:nvPr/>
        </p:nvSpPr>
        <p:spPr>
          <a:xfrm>
            <a:off x="381000" y="560550"/>
            <a:ext cx="961740" cy="1082427"/>
          </a:xfrm>
          <a:prstGeom prst="star24">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buNone/>
            </a:pPr>
            <a:r>
              <a:rPr lang="en-US" sz="2400" dirty="0" smtClean="0"/>
              <a:t>Frame moment from Load combination:</a:t>
            </a:r>
          </a:p>
          <a:p>
            <a:pPr>
              <a:buNone/>
            </a:pPr>
            <a:endParaRPr lang="ar-SA" sz="2400" dirty="0"/>
          </a:p>
        </p:txBody>
      </p:sp>
      <p:pic>
        <p:nvPicPr>
          <p:cNvPr id="4" name="صورة 3" descr="MYHANDSIDL.PNG"/>
          <p:cNvPicPr>
            <a:picLocks noChangeAspect="1"/>
          </p:cNvPicPr>
          <p:nvPr/>
        </p:nvPicPr>
        <p:blipFill>
          <a:blip r:embed="rId2"/>
          <a:stretch>
            <a:fillRect/>
          </a:stretch>
        </p:blipFill>
        <p:spPr>
          <a:xfrm>
            <a:off x="1524057" y="2413025"/>
            <a:ext cx="6012701" cy="1320915"/>
          </a:xfrm>
          <a:prstGeom prst="rect">
            <a:avLst/>
          </a:prstGeom>
        </p:spPr>
      </p:pic>
      <p:pic>
        <p:nvPicPr>
          <p:cNvPr id="5" name="صورة 4" descr="MYSAPSIDL.PNG"/>
          <p:cNvPicPr>
            <a:picLocks noChangeAspect="1"/>
          </p:cNvPicPr>
          <p:nvPr/>
        </p:nvPicPr>
        <p:blipFill>
          <a:blip r:embed="rId3"/>
          <a:stretch>
            <a:fillRect/>
          </a:stretch>
        </p:blipFill>
        <p:spPr>
          <a:xfrm>
            <a:off x="1371606" y="3530600"/>
            <a:ext cx="6424217" cy="2306520"/>
          </a:xfrm>
          <a:prstGeom prst="rect">
            <a:avLst/>
          </a:prstGeom>
        </p:spPr>
      </p:pic>
      <p:cxnSp>
        <p:nvCxnSpPr>
          <p:cNvPr id="6" name="Curved Connector 5"/>
          <p:cNvCxnSpPr/>
          <p:nvPr/>
        </p:nvCxnSpPr>
        <p:spPr>
          <a:xfrm>
            <a:off x="-20782" y="74613"/>
            <a:ext cx="9144000" cy="1079500"/>
          </a:xfrm>
          <a:prstGeom prst="curvedConnector3">
            <a:avLst>
              <a:gd name="adj1" fmla="val 56210"/>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56412503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عنصر نائب للمحتوى 3" descr="MBeamhand.PNG"/>
          <p:cNvPicPr>
            <a:picLocks noGrp="1" noChangeAspect="1"/>
          </p:cNvPicPr>
          <p:nvPr>
            <p:ph idx="1"/>
          </p:nvPr>
        </p:nvPicPr>
        <p:blipFill>
          <a:blip r:embed="rId2"/>
          <a:stretch>
            <a:fillRect/>
          </a:stretch>
        </p:blipFill>
        <p:spPr>
          <a:xfrm>
            <a:off x="1371600" y="1600225"/>
            <a:ext cx="6477000" cy="1229467"/>
          </a:xfrm>
        </p:spPr>
      </p:pic>
      <p:pic>
        <p:nvPicPr>
          <p:cNvPr id="5" name="صورة 4" descr="mbeamsap.PNG"/>
          <p:cNvPicPr>
            <a:picLocks noChangeAspect="1"/>
          </p:cNvPicPr>
          <p:nvPr/>
        </p:nvPicPr>
        <p:blipFill>
          <a:blip r:embed="rId3"/>
          <a:stretch>
            <a:fillRect/>
          </a:stretch>
        </p:blipFill>
        <p:spPr>
          <a:xfrm>
            <a:off x="1371600" y="2616253"/>
            <a:ext cx="6477000" cy="3891617"/>
          </a:xfrm>
          <a:prstGeom prst="rect">
            <a:avLst/>
          </a:prstGeom>
        </p:spPr>
      </p:pic>
      <p:sp>
        <p:nvSpPr>
          <p:cNvPr id="2" name="Right Arrow 1"/>
          <p:cNvSpPr/>
          <p:nvPr/>
        </p:nvSpPr>
        <p:spPr>
          <a:xfrm>
            <a:off x="685799" y="838199"/>
            <a:ext cx="2819401" cy="1002109"/>
          </a:xfrm>
          <a:prstGeom prst="right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7" name="Rectangle 6"/>
          <p:cNvSpPr/>
          <p:nvPr/>
        </p:nvSpPr>
        <p:spPr>
          <a:xfrm>
            <a:off x="851147" y="1108420"/>
            <a:ext cx="2488703" cy="461665"/>
          </a:xfrm>
          <a:prstGeom prst="rect">
            <a:avLst/>
          </a:prstGeom>
        </p:spPr>
        <p:txBody>
          <a:bodyPr wrap="square">
            <a:spAutoFit/>
          </a:bodyPr>
          <a:lstStyle/>
          <a:p>
            <a:pPr>
              <a:buNone/>
            </a:pPr>
            <a:r>
              <a:rPr lang="en-US" sz="2400" b="1" dirty="0"/>
              <a:t>For Block </a:t>
            </a:r>
            <a:r>
              <a:rPr lang="en-US" sz="2400" b="1" dirty="0" smtClean="0"/>
              <a:t>two</a:t>
            </a:r>
            <a:r>
              <a:rPr lang="en-US" sz="2400" dirty="0" smtClean="0"/>
              <a:t>:</a:t>
            </a:r>
            <a:endParaRPr lang="en-US" sz="2400" dirty="0"/>
          </a:p>
        </p:txBody>
      </p:sp>
      <p:cxnSp>
        <p:nvCxnSpPr>
          <p:cNvPr id="8" name="Curved Connector 7"/>
          <p:cNvCxnSpPr/>
          <p:nvPr/>
        </p:nvCxnSpPr>
        <p:spPr>
          <a:xfrm>
            <a:off x="-20782" y="74613"/>
            <a:ext cx="9144000" cy="1079500"/>
          </a:xfrm>
          <a:prstGeom prst="curvedConnector3">
            <a:avLst>
              <a:gd name="adj1" fmla="val 56210"/>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176442620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1204092"/>
            <a:ext cx="4527086" cy="457200"/>
          </a:xfrm>
        </p:spPr>
        <p:txBody>
          <a:bodyPr>
            <a:normAutofit fontScale="90000"/>
          </a:bodyPr>
          <a:lstStyle/>
          <a:p>
            <a:r>
              <a:rPr lang="en-US" altLang="en-US" sz="2700" b="1" dirty="0" smtClean="0">
                <a:effectLst>
                  <a:outerShdw blurRad="38100" dist="38100" dir="2700000" algn="tl">
                    <a:srgbClr val="000000">
                      <a:alpha val="43137"/>
                    </a:srgbClr>
                  </a:outerShdw>
                </a:effectLst>
                <a:latin typeface="Times New Roman" pitchFamily="18" charset="0"/>
                <a:cs typeface="Times New Roman" pitchFamily="18" charset="0"/>
              </a:rPr>
              <a:t>4- Deflection Checks:</a:t>
            </a:r>
            <a:r>
              <a:rPr lang="en-US" altLang="en-US" sz="4400" b="1" dirty="0" smtClean="0">
                <a:effectLst>
                  <a:outerShdw blurRad="38100" dist="38100" dir="2700000" algn="tl">
                    <a:srgbClr val="000000">
                      <a:alpha val="43137"/>
                    </a:srgbClr>
                  </a:outerShdw>
                </a:effectLst>
                <a:latin typeface="Times New Roman" pitchFamily="18" charset="0"/>
                <a:cs typeface="Times New Roman" pitchFamily="18" charset="0"/>
              </a:rPr>
              <a:t/>
            </a:r>
            <a:br>
              <a:rPr lang="en-US" altLang="en-US" sz="4400" b="1" dirty="0" smtClean="0">
                <a:effectLst>
                  <a:outerShdw blurRad="38100" dist="38100" dir="2700000" algn="tl">
                    <a:srgbClr val="000000">
                      <a:alpha val="43137"/>
                    </a:srgbClr>
                  </a:outerShdw>
                </a:effectLst>
                <a:latin typeface="Times New Roman" pitchFamily="18" charset="0"/>
                <a:cs typeface="Times New Roman" pitchFamily="18" charset="0"/>
              </a:rPr>
            </a:br>
            <a:r>
              <a:rPr lang="en-US" altLang="en-US" sz="4400" b="1" dirty="0" smtClean="0">
                <a:effectLst>
                  <a:outerShdw blurRad="38100" dist="38100" dir="2700000" algn="tl">
                    <a:srgbClr val="000000">
                      <a:alpha val="43137"/>
                    </a:srgbClr>
                  </a:outerShdw>
                </a:effectLst>
                <a:latin typeface="Times New Roman" pitchFamily="18" charset="0"/>
                <a:cs typeface="Times New Roman" pitchFamily="18" charset="0"/>
              </a:rPr>
              <a:t/>
            </a:r>
            <a:br>
              <a:rPr lang="en-US" altLang="en-US" sz="4400" b="1" dirty="0" smtClean="0">
                <a:effectLst>
                  <a:outerShdw blurRad="38100" dist="38100" dir="2700000" algn="tl">
                    <a:srgbClr val="000000">
                      <a:alpha val="43137"/>
                    </a:srgbClr>
                  </a:outerShdw>
                </a:effectLst>
                <a:latin typeface="Times New Roman" pitchFamily="18" charset="0"/>
                <a:cs typeface="Times New Roman" pitchFamily="18" charset="0"/>
              </a:rPr>
            </a:b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a:buFont typeface="Wingdings" pitchFamily="2" charset="2"/>
              <a:buChar char="ü"/>
            </a:pPr>
            <a:r>
              <a:rPr lang="en-US" dirty="0" smtClean="0"/>
              <a:t>For Block One:</a:t>
            </a:r>
          </a:p>
          <a:p>
            <a:pPr>
              <a:buNone/>
            </a:pPr>
            <a:endParaRPr lang="ar-SA" dirty="0"/>
          </a:p>
        </p:txBody>
      </p:sp>
      <p:pic>
        <p:nvPicPr>
          <p:cNvPr id="5" name="عنصر نائب للمحتوى 3" descr="Deflection 1.PNG"/>
          <p:cNvPicPr>
            <a:picLocks noChangeAspect="1"/>
          </p:cNvPicPr>
          <p:nvPr/>
        </p:nvPicPr>
        <p:blipFill>
          <a:blip r:embed="rId2"/>
          <a:stretch>
            <a:fillRect/>
          </a:stretch>
        </p:blipFill>
        <p:spPr>
          <a:xfrm>
            <a:off x="1752600" y="2286000"/>
            <a:ext cx="2743200" cy="3812309"/>
          </a:xfrm>
          <a:prstGeom prst="rect">
            <a:avLst/>
          </a:prstGeom>
        </p:spPr>
      </p:pic>
      <p:grpSp>
        <p:nvGrpSpPr>
          <p:cNvPr id="6" name="Group 74"/>
          <p:cNvGrpSpPr>
            <a:grpSpLocks/>
          </p:cNvGrpSpPr>
          <p:nvPr/>
        </p:nvGrpSpPr>
        <p:grpSpPr bwMode="auto">
          <a:xfrm>
            <a:off x="303875" y="702440"/>
            <a:ext cx="5272088" cy="730250"/>
            <a:chOff x="1419225" y="2290653"/>
            <a:chExt cx="7029450" cy="730979"/>
          </a:xfrm>
        </p:grpSpPr>
        <p:sp>
          <p:nvSpPr>
            <p:cNvPr id="7" name="Flowchart: Terminator 6"/>
            <p:cNvSpPr/>
            <p:nvPr/>
          </p:nvSpPr>
          <p:spPr>
            <a:xfrm>
              <a:off x="1638300" y="2651527"/>
              <a:ext cx="6810375" cy="45720"/>
            </a:xfrm>
            <a:prstGeom prst="flowChartTerminator">
              <a:avLst/>
            </a:prstGeom>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solidFill>
                  <a:prstClr val="white"/>
                </a:solidFill>
              </a:endParaRPr>
            </a:p>
          </p:txBody>
        </p:sp>
        <p:sp>
          <p:nvSpPr>
            <p:cNvPr id="8" name="Oval 7"/>
            <p:cNvSpPr/>
            <p:nvPr/>
          </p:nvSpPr>
          <p:spPr>
            <a:xfrm>
              <a:off x="1419225" y="2290655"/>
              <a:ext cx="731837" cy="730979"/>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dirty="0">
                <a:solidFill>
                  <a:prstClr val="white"/>
                </a:solidFill>
              </a:endParaRPr>
            </a:p>
          </p:txBody>
        </p:sp>
      </p:grpSp>
    </p:spTree>
    <p:extLst>
      <p:ext uri="{BB962C8B-B14F-4D97-AF65-F5344CB8AC3E}">
        <p14:creationId xmlns:p14="http://schemas.microsoft.com/office/powerpoint/2010/main" xmlns="" val="330449575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alpha val="60000"/>
          </a:schemeClr>
        </a:solidFill>
        <a:effectLst/>
      </p:bgPr>
    </p:bg>
    <p:spTree>
      <p:nvGrpSpPr>
        <p:cNvPr id="1" name=""/>
        <p:cNvGrpSpPr/>
        <p:nvPr/>
      </p:nvGrpSpPr>
      <p:grpSpPr>
        <a:xfrm>
          <a:off x="0" y="0"/>
          <a:ext cx="0" cy="0"/>
          <a:chOff x="0" y="0"/>
          <a:chExt cx="0" cy="0"/>
        </a:xfrm>
      </p:grpSpPr>
      <p:pic>
        <p:nvPicPr>
          <p:cNvPr id="6" name="عنصر نائب للمحتوى 5" descr="Deflection 2.PNG"/>
          <p:cNvPicPr>
            <a:picLocks noGrp="1" noChangeAspect="1"/>
          </p:cNvPicPr>
          <p:nvPr>
            <p:ph idx="1"/>
          </p:nvPr>
        </p:nvPicPr>
        <p:blipFill>
          <a:blip r:embed="rId2"/>
          <a:stretch>
            <a:fillRect/>
          </a:stretch>
        </p:blipFill>
        <p:spPr>
          <a:xfrm>
            <a:off x="533400" y="533400"/>
            <a:ext cx="8001000" cy="4978400"/>
          </a:xfrm>
        </p:spPr>
      </p:pic>
      <p:cxnSp>
        <p:nvCxnSpPr>
          <p:cNvPr id="3" name="Curved Connector 2"/>
          <p:cNvCxnSpPr/>
          <p:nvPr/>
        </p:nvCxnSpPr>
        <p:spPr>
          <a:xfrm>
            <a:off x="-20782" y="74613"/>
            <a:ext cx="9144000" cy="1079500"/>
          </a:xfrm>
          <a:prstGeom prst="curvedConnector3">
            <a:avLst>
              <a:gd name="adj1" fmla="val 60149"/>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410271171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43000"/>
          </a:schemeClr>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71600" y="2362200"/>
            <a:ext cx="10591800" cy="29339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12-Point Star 2"/>
          <p:cNvSpPr/>
          <p:nvPr/>
        </p:nvSpPr>
        <p:spPr>
          <a:xfrm rot="20689109">
            <a:off x="5179764" y="767125"/>
            <a:ext cx="3296056" cy="2605074"/>
          </a:xfrm>
          <a:prstGeom prst="star12">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5" name="Rectangle 4"/>
          <p:cNvSpPr/>
          <p:nvPr/>
        </p:nvSpPr>
        <p:spPr>
          <a:xfrm rot="20431189">
            <a:off x="5791200" y="1546442"/>
            <a:ext cx="2285999" cy="1046440"/>
          </a:xfrm>
          <a:prstGeom prst="rect">
            <a:avLst/>
          </a:prstGeom>
        </p:spPr>
        <p:txBody>
          <a:bodyPr wrap="square">
            <a:spAutoFit/>
          </a:bodyPr>
          <a:lstStyle/>
          <a:p>
            <a:pPr marL="351587" lvl="0" indent="-272480">
              <a:spcBef>
                <a:spcPts val="577"/>
              </a:spcBef>
              <a:buClr>
                <a:srgbClr val="3891A7"/>
              </a:buClr>
              <a:buSzPct val="80000"/>
              <a:buFont typeface="Wingdings" pitchFamily="2" charset="2"/>
              <a:buChar char="ü"/>
            </a:pPr>
            <a:r>
              <a:rPr lang="en-US" sz="3100" dirty="0">
                <a:solidFill>
                  <a:prstClr val="black"/>
                </a:solidFill>
              </a:rPr>
              <a:t>For Block </a:t>
            </a:r>
            <a:r>
              <a:rPr lang="en-US" sz="3100" dirty="0" smtClean="0">
                <a:solidFill>
                  <a:prstClr val="black"/>
                </a:solidFill>
              </a:rPr>
              <a:t>Two</a:t>
            </a:r>
            <a:endParaRPr lang="en-US" sz="3100" dirty="0">
              <a:solidFill>
                <a:prstClr val="black"/>
              </a:solidFill>
            </a:endParaRPr>
          </a:p>
        </p:txBody>
      </p:sp>
    </p:spTree>
    <p:extLst>
      <p:ext uri="{BB962C8B-B14F-4D97-AF65-F5344CB8AC3E}">
        <p14:creationId xmlns:p14="http://schemas.microsoft.com/office/powerpoint/2010/main" xmlns="" val="53905670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alpha val="44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803563" y="289692"/>
            <a:ext cx="4772400" cy="1143000"/>
          </a:xfrm>
        </p:spPr>
        <p:txBody>
          <a:bodyPr>
            <a:normAutofit/>
          </a:bodyPr>
          <a:lstStyle/>
          <a:p>
            <a:r>
              <a:rPr lang="en-US" altLang="en-US" sz="2800" b="1" dirty="0" smtClean="0">
                <a:effectLst>
                  <a:outerShdw blurRad="38100" dist="38100" dir="2700000" algn="tl">
                    <a:srgbClr val="000000">
                      <a:alpha val="43137"/>
                    </a:srgbClr>
                  </a:outerShdw>
                </a:effectLst>
                <a:latin typeface="Times New Roman" pitchFamily="18" charset="0"/>
                <a:cs typeface="Times New Roman" pitchFamily="18" charset="0"/>
              </a:rPr>
              <a:t>5- Wide Beam Shear Check:</a:t>
            </a:r>
            <a:endParaRPr lang="ar-SA" sz="2800" dirty="0"/>
          </a:p>
        </p:txBody>
      </p:sp>
      <p:sp>
        <p:nvSpPr>
          <p:cNvPr id="3" name="عنصر نائب للمحتوى 2"/>
          <p:cNvSpPr>
            <a:spLocks noGrp="1"/>
          </p:cNvSpPr>
          <p:nvPr>
            <p:ph idx="1"/>
          </p:nvPr>
        </p:nvSpPr>
        <p:spPr/>
        <p:txBody>
          <a:bodyPr/>
          <a:lstStyle/>
          <a:p>
            <a:pPr>
              <a:buFont typeface="Wingdings" pitchFamily="2" charset="2"/>
              <a:buChar char="ü"/>
            </a:pPr>
            <a:r>
              <a:rPr lang="en-US" dirty="0" smtClean="0"/>
              <a:t>For Block One: </a:t>
            </a:r>
          </a:p>
          <a:p>
            <a:pPr>
              <a:buNone/>
            </a:pPr>
            <a:endParaRPr lang="ar-SA" dirty="0"/>
          </a:p>
        </p:txBody>
      </p:sp>
      <p:pic>
        <p:nvPicPr>
          <p:cNvPr id="4" name="صورة 3" descr="shear.PNG"/>
          <p:cNvPicPr>
            <a:picLocks noChangeAspect="1"/>
          </p:cNvPicPr>
          <p:nvPr/>
        </p:nvPicPr>
        <p:blipFill>
          <a:blip r:embed="rId2"/>
          <a:stretch>
            <a:fillRect/>
          </a:stretch>
        </p:blipFill>
        <p:spPr>
          <a:xfrm>
            <a:off x="803564" y="2209800"/>
            <a:ext cx="6629400" cy="2710565"/>
          </a:xfrm>
          <a:prstGeom prst="rect">
            <a:avLst/>
          </a:prstGeom>
        </p:spPr>
      </p:pic>
      <p:grpSp>
        <p:nvGrpSpPr>
          <p:cNvPr id="6" name="Group 74"/>
          <p:cNvGrpSpPr>
            <a:grpSpLocks/>
          </p:cNvGrpSpPr>
          <p:nvPr/>
        </p:nvGrpSpPr>
        <p:grpSpPr bwMode="auto">
          <a:xfrm>
            <a:off x="303875" y="702440"/>
            <a:ext cx="5272088" cy="730250"/>
            <a:chOff x="1419225" y="2290653"/>
            <a:chExt cx="7029450" cy="730979"/>
          </a:xfrm>
        </p:grpSpPr>
        <p:sp>
          <p:nvSpPr>
            <p:cNvPr id="7" name="Flowchart: Terminator 6"/>
            <p:cNvSpPr/>
            <p:nvPr/>
          </p:nvSpPr>
          <p:spPr>
            <a:xfrm>
              <a:off x="1638300" y="2651527"/>
              <a:ext cx="6810375" cy="45720"/>
            </a:xfrm>
            <a:prstGeom prst="flowChartTerminator">
              <a:avLst/>
            </a:prstGeom>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endParaRPr lang="en-US" dirty="0">
                <a:solidFill>
                  <a:prstClr val="white"/>
                </a:solidFill>
              </a:endParaRPr>
            </a:p>
          </p:txBody>
        </p:sp>
        <p:sp>
          <p:nvSpPr>
            <p:cNvPr id="8" name="Oval 7"/>
            <p:cNvSpPr/>
            <p:nvPr/>
          </p:nvSpPr>
          <p:spPr>
            <a:xfrm>
              <a:off x="1419225" y="2290655"/>
              <a:ext cx="731837" cy="730979"/>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endParaRPr lang="en-US" dirty="0">
                <a:solidFill>
                  <a:prstClr val="white"/>
                </a:solidFill>
              </a:endParaRPr>
            </a:p>
          </p:txBody>
        </p:sp>
      </p:grpSp>
    </p:spTree>
    <p:extLst>
      <p:ext uri="{BB962C8B-B14F-4D97-AF65-F5344CB8AC3E}">
        <p14:creationId xmlns:p14="http://schemas.microsoft.com/office/powerpoint/2010/main" xmlns="" val="308413371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SHEAR22.PNG"/>
          <p:cNvPicPr>
            <a:picLocks noChangeAspect="1"/>
          </p:cNvPicPr>
          <p:nvPr/>
        </p:nvPicPr>
        <p:blipFill>
          <a:blip r:embed="rId2"/>
          <a:stretch>
            <a:fillRect/>
          </a:stretch>
        </p:blipFill>
        <p:spPr>
          <a:xfrm>
            <a:off x="1447800" y="2209824"/>
            <a:ext cx="7338696" cy="4033869"/>
          </a:xfrm>
          <a:prstGeom prst="rect">
            <a:avLst/>
          </a:prstGeom>
        </p:spPr>
      </p:pic>
      <p:sp>
        <p:nvSpPr>
          <p:cNvPr id="5" name="Oval 4"/>
          <p:cNvSpPr/>
          <p:nvPr/>
        </p:nvSpPr>
        <p:spPr>
          <a:xfrm>
            <a:off x="5791200" y="270301"/>
            <a:ext cx="2286000" cy="2438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 name="Rectangle 1"/>
          <p:cNvSpPr/>
          <p:nvPr/>
        </p:nvSpPr>
        <p:spPr>
          <a:xfrm>
            <a:off x="5943601" y="1074002"/>
            <a:ext cx="2133599" cy="830997"/>
          </a:xfrm>
          <a:prstGeom prst="rect">
            <a:avLst/>
          </a:prstGeom>
        </p:spPr>
        <p:txBody>
          <a:bodyPr wrap="square">
            <a:spAutoFit/>
          </a:bodyPr>
          <a:lstStyle/>
          <a:p>
            <a:pPr marL="351587" lvl="0" indent="-272480">
              <a:spcBef>
                <a:spcPts val="577"/>
              </a:spcBef>
              <a:buClr>
                <a:srgbClr val="3891A7"/>
              </a:buClr>
              <a:buSzPct val="80000"/>
              <a:buFont typeface="Wingdings" pitchFamily="2" charset="2"/>
              <a:buChar char="ü"/>
            </a:pPr>
            <a:r>
              <a:rPr lang="en-US" sz="2400" b="1" dirty="0">
                <a:solidFill>
                  <a:prstClr val="black"/>
                </a:solidFill>
              </a:rPr>
              <a:t>For Block Two </a:t>
            </a:r>
          </a:p>
        </p:txBody>
      </p:sp>
    </p:spTree>
    <p:extLst>
      <p:ext uri="{BB962C8B-B14F-4D97-AF65-F5344CB8AC3E}">
        <p14:creationId xmlns:p14="http://schemas.microsoft.com/office/powerpoint/2010/main" xmlns="" val="242837109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alpha val="50000"/>
          </a:schemeClr>
        </a:solidFill>
        <a:effectLst/>
      </p:bgPr>
    </p:bg>
    <p:spTree>
      <p:nvGrpSpPr>
        <p:cNvPr id="1" name=""/>
        <p:cNvGrpSpPr/>
        <p:nvPr/>
      </p:nvGrpSpPr>
      <p:grpSpPr>
        <a:xfrm>
          <a:off x="0" y="0"/>
          <a:ext cx="0" cy="0"/>
          <a:chOff x="0" y="0"/>
          <a:chExt cx="0" cy="0"/>
        </a:xfrm>
      </p:grpSpPr>
      <p:sp>
        <p:nvSpPr>
          <p:cNvPr id="4" name="Oval 3"/>
          <p:cNvSpPr/>
          <p:nvPr/>
        </p:nvSpPr>
        <p:spPr>
          <a:xfrm>
            <a:off x="581891" y="457200"/>
            <a:ext cx="7315200" cy="106680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4400" b="1" dirty="0" smtClean="0"/>
              <a:t>Base shear</a:t>
            </a:r>
            <a:endParaRPr lang="en-US" sz="4400" b="1" dirty="0"/>
          </a:p>
        </p:txBody>
      </p:sp>
      <p:sp>
        <p:nvSpPr>
          <p:cNvPr id="6" name="Right Arrow 5"/>
          <p:cNvSpPr/>
          <p:nvPr/>
        </p:nvSpPr>
        <p:spPr>
          <a:xfrm>
            <a:off x="1066800" y="2819400"/>
            <a:ext cx="1066800" cy="2286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 name="Right Arrow 6"/>
          <p:cNvSpPr/>
          <p:nvPr/>
        </p:nvSpPr>
        <p:spPr>
          <a:xfrm>
            <a:off x="1066800" y="3429000"/>
            <a:ext cx="1066800" cy="228600"/>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8" name="TextBox 7"/>
          <p:cNvSpPr txBox="1"/>
          <p:nvPr/>
        </p:nvSpPr>
        <p:spPr>
          <a:xfrm>
            <a:off x="2133600" y="2733645"/>
            <a:ext cx="3962400" cy="400110"/>
          </a:xfrm>
          <a:prstGeom prst="rect">
            <a:avLst/>
          </a:prstGeom>
          <a:noFill/>
        </p:spPr>
        <p:txBody>
          <a:bodyPr wrap="square" rtlCol="0">
            <a:spAutoFit/>
          </a:bodyPr>
          <a:lstStyle/>
          <a:p>
            <a:r>
              <a:rPr lang="en-US" sz="2000" b="1" dirty="0" smtClean="0">
                <a:solidFill>
                  <a:srgbClr val="000000"/>
                </a:solidFill>
                <a:latin typeface="Times New Roman"/>
                <a:ea typeface="Calibri"/>
              </a:rPr>
              <a:t>1.Equivalent </a:t>
            </a:r>
            <a:r>
              <a:rPr lang="en-US" sz="2000" b="1" dirty="0">
                <a:solidFill>
                  <a:srgbClr val="000000"/>
                </a:solidFill>
                <a:latin typeface="Times New Roman"/>
                <a:ea typeface="Calibri"/>
              </a:rPr>
              <a:t>lateral force analysis</a:t>
            </a:r>
            <a:endParaRPr lang="en-US" sz="2000" b="1" dirty="0"/>
          </a:p>
        </p:txBody>
      </p:sp>
      <p:sp>
        <p:nvSpPr>
          <p:cNvPr id="9" name="Rectangle 8"/>
          <p:cNvSpPr/>
          <p:nvPr/>
        </p:nvSpPr>
        <p:spPr>
          <a:xfrm>
            <a:off x="2146514" y="3266301"/>
            <a:ext cx="4185954" cy="553998"/>
          </a:xfrm>
          <a:prstGeom prst="rect">
            <a:avLst/>
          </a:prstGeom>
        </p:spPr>
        <p:txBody>
          <a:bodyPr wrap="none">
            <a:spAutoFit/>
          </a:bodyPr>
          <a:lstStyle/>
          <a:p>
            <a:pPr>
              <a:lnSpc>
                <a:spcPct val="150000"/>
              </a:lnSpc>
              <a:spcAft>
                <a:spcPts val="1000"/>
              </a:spcAft>
            </a:pPr>
            <a:r>
              <a:rPr lang="en-US" sz="2000" b="1" dirty="0" smtClean="0">
                <a:solidFill>
                  <a:srgbClr val="000000"/>
                </a:solidFill>
                <a:latin typeface="Times New Roman"/>
                <a:ea typeface="Calibri"/>
                <a:cs typeface="Arial"/>
              </a:rPr>
              <a:t>2.Modal </a:t>
            </a:r>
            <a:r>
              <a:rPr lang="en-US" sz="2000" b="1" dirty="0">
                <a:solidFill>
                  <a:srgbClr val="000000"/>
                </a:solidFill>
                <a:latin typeface="Times New Roman"/>
                <a:ea typeface="Calibri"/>
                <a:cs typeface="Arial"/>
              </a:rPr>
              <a:t>response spectrum analysis </a:t>
            </a:r>
            <a:endParaRPr lang="en-US" sz="2000" b="1" dirty="0">
              <a:ea typeface="Calibri"/>
              <a:cs typeface="Arial"/>
            </a:endParaRPr>
          </a:p>
        </p:txBody>
      </p:sp>
      <p:sp>
        <p:nvSpPr>
          <p:cNvPr id="10" name="Rectangle 9"/>
          <p:cNvSpPr/>
          <p:nvPr/>
        </p:nvSpPr>
        <p:spPr>
          <a:xfrm>
            <a:off x="1066800" y="1905000"/>
            <a:ext cx="3451842" cy="400110"/>
          </a:xfrm>
          <a:prstGeom prst="rect">
            <a:avLst/>
          </a:prstGeom>
        </p:spPr>
        <p:txBody>
          <a:bodyPr wrap="none">
            <a:spAutoFit/>
          </a:bodyPr>
          <a:lstStyle/>
          <a:p>
            <a:r>
              <a:rPr lang="en-US" sz="2000" b="1" dirty="0" smtClean="0">
                <a:solidFill>
                  <a:srgbClr val="000000"/>
                </a:solidFill>
                <a:latin typeface="Times New Roman"/>
                <a:ea typeface="Calibri"/>
              </a:rPr>
              <a:t>We use two methods </a:t>
            </a:r>
            <a:r>
              <a:rPr lang="en-US" sz="2000" b="1" dirty="0">
                <a:solidFill>
                  <a:srgbClr val="000000"/>
                </a:solidFill>
                <a:latin typeface="Times New Roman"/>
                <a:ea typeface="Calibri"/>
              </a:rPr>
              <a:t>of </a:t>
            </a:r>
            <a:r>
              <a:rPr lang="en-US" sz="2000" b="1" dirty="0" smtClean="0">
                <a:solidFill>
                  <a:srgbClr val="000000"/>
                </a:solidFill>
                <a:latin typeface="Times New Roman"/>
                <a:ea typeface="Calibri"/>
              </a:rPr>
              <a:t>design</a:t>
            </a:r>
            <a:endParaRPr lang="en-US" sz="2000" b="1" dirty="0"/>
          </a:p>
        </p:txBody>
      </p:sp>
    </p:spTree>
    <p:extLst>
      <p:ext uri="{BB962C8B-B14F-4D97-AF65-F5344CB8AC3E}">
        <p14:creationId xmlns:p14="http://schemas.microsoft.com/office/powerpoint/2010/main" xmlns="" val="281657762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alpha val="55000"/>
          </a:schemeClr>
        </a:solidFill>
        <a:effectLst/>
      </p:bgPr>
    </p:bg>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512185" y="676319"/>
            <a:ext cx="1642197" cy="828632"/>
          </a:xfrm>
          <a:prstGeom prst="rect">
            <a:avLst/>
          </a:prstGeom>
          <a:noFill/>
          <a:extLst>
            <a:ext uri="{909E8E84-426E-40DD-AFC4-6F175D3DCCD1}">
              <a14:hiddenFill xmlns:a14="http://schemas.microsoft.com/office/drawing/2010/main" xmlns="">
                <a:solidFill>
                  <a:srgbClr val="FFFFFF"/>
                </a:solidFill>
              </a14:hiddenFill>
            </a:ext>
          </a:extLst>
        </p:spPr>
      </p:pic>
      <p:pic>
        <p:nvPicPr>
          <p:cNvPr id="12289" name="Picture 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2140527" y="1452563"/>
            <a:ext cx="2303318" cy="90487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a:spLocks noChangeArrowheads="1"/>
          </p:cNvSpPr>
          <p:nvPr/>
        </p:nvSpPr>
        <p:spPr bwMode="auto">
          <a:xfrm>
            <a:off x="407840" y="4701707"/>
            <a:ext cx="5812415" cy="12003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dirty="0" smtClean="0">
                <a:ln>
                  <a:noFill/>
                </a:ln>
                <a:effectLst/>
                <a:latin typeface="Arial" pitchFamily="34" charset="0"/>
                <a:ea typeface="Calibri" pitchFamily="34" charset="0"/>
                <a:cs typeface="Arial" pitchFamily="34" charset="0"/>
              </a:rPr>
              <a:t>Vx = Vy</a:t>
            </a:r>
            <a:br>
              <a:rPr kumimoji="0" lang="en-US" altLang="en-US" b="1" i="0" u="none" strike="noStrike" cap="none" normalizeH="0" baseline="0" dirty="0" smtClean="0">
                <a:ln>
                  <a:noFill/>
                </a:ln>
                <a:effectLst/>
                <a:latin typeface="Arial" pitchFamily="34" charset="0"/>
                <a:ea typeface="Calibri" pitchFamily="34" charset="0"/>
                <a:cs typeface="Arial" pitchFamily="34" charset="0"/>
              </a:rPr>
            </a:br>
            <a:r>
              <a:rPr kumimoji="0" lang="en-US" altLang="en-US" b="1" i="0" u="none" strike="noStrike" cap="none" normalizeH="0" baseline="0" dirty="0" smtClean="0">
                <a:ln>
                  <a:noFill/>
                </a:ln>
                <a:effectLst/>
                <a:latin typeface="Arial" pitchFamily="34" charset="0"/>
                <a:ea typeface="Calibri" pitchFamily="34" charset="0"/>
                <a:cs typeface="Arial" pitchFamily="34" charset="0"/>
              </a:rPr>
              <a:t>W = 74109.519 KN</a:t>
            </a:r>
            <a:br>
              <a:rPr kumimoji="0" lang="en-US" altLang="en-US" b="1" i="0" u="none" strike="noStrike" cap="none" normalizeH="0" baseline="0" dirty="0" smtClean="0">
                <a:ln>
                  <a:noFill/>
                </a:ln>
                <a:effectLst/>
                <a:latin typeface="Arial" pitchFamily="34" charset="0"/>
                <a:ea typeface="Calibri" pitchFamily="34" charset="0"/>
                <a:cs typeface="Arial" pitchFamily="34" charset="0"/>
              </a:rPr>
            </a:br>
            <a:r>
              <a:rPr kumimoji="0" lang="en-US" altLang="en-US" b="1" i="0" u="none" strike="noStrike" cap="none" normalizeH="0" baseline="0" dirty="0" smtClean="0">
                <a:ln>
                  <a:noFill/>
                </a:ln>
                <a:effectLst/>
                <a:latin typeface="Arial" pitchFamily="34" charset="0"/>
                <a:ea typeface="Calibri" pitchFamily="34" charset="0"/>
                <a:cs typeface="Arial" pitchFamily="34" charset="0"/>
              </a:rPr>
              <a:t>V= 0.1044×74109.519 = 7737KN</a:t>
            </a:r>
            <a:endParaRPr kumimoji="0" lang="en-US" altLang="en-US" b="1" i="0" u="none" strike="noStrike" cap="none" normalizeH="0" baseline="0" dirty="0" smtClean="0">
              <a:ln>
                <a:noFill/>
              </a:ln>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Oval 6"/>
          <p:cNvSpPr/>
          <p:nvPr/>
        </p:nvSpPr>
        <p:spPr>
          <a:xfrm>
            <a:off x="5045526" y="133351"/>
            <a:ext cx="2743200" cy="27432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8" name="Rectangle 7"/>
          <p:cNvSpPr/>
          <p:nvPr/>
        </p:nvSpPr>
        <p:spPr>
          <a:xfrm>
            <a:off x="5511912" y="1221730"/>
            <a:ext cx="1992084" cy="461665"/>
          </a:xfrm>
          <a:prstGeom prst="rect">
            <a:avLst/>
          </a:prstGeom>
        </p:spPr>
        <p:txBody>
          <a:bodyPr wrap="none">
            <a:spAutoFit/>
          </a:bodyPr>
          <a:lstStyle/>
          <a:p>
            <a:pPr lvl="0" fontAlgn="base">
              <a:spcBef>
                <a:spcPct val="0"/>
              </a:spcBef>
              <a:spcAft>
                <a:spcPct val="0"/>
              </a:spcAft>
            </a:pPr>
            <a:r>
              <a:rPr lang="en-US" altLang="en-US" sz="1400" b="1" dirty="0">
                <a:latin typeface="Times New Roman" pitchFamily="18" charset="0"/>
                <a:ea typeface="Times New Roman" pitchFamily="18" charset="0"/>
                <a:cs typeface="Times New Roman" pitchFamily="18" charset="0"/>
              </a:rPr>
              <a:t> </a:t>
            </a:r>
            <a:r>
              <a:rPr lang="en-US" altLang="en-US" sz="2400" b="1" dirty="0">
                <a:latin typeface="Times New Roman" pitchFamily="18" charset="0"/>
                <a:ea typeface="Times New Roman" pitchFamily="18" charset="0"/>
                <a:cs typeface="Times New Roman" pitchFamily="18" charset="0"/>
              </a:rPr>
              <a:t>Base </a:t>
            </a:r>
            <a:r>
              <a:rPr lang="en-US" altLang="en-US" sz="2400" b="1" dirty="0" smtClean="0">
                <a:latin typeface="Times New Roman" pitchFamily="18" charset="0"/>
                <a:ea typeface="Times New Roman" pitchFamily="18" charset="0"/>
                <a:cs typeface="Times New Roman" pitchFamily="18" charset="0"/>
              </a:rPr>
              <a:t>reaction</a:t>
            </a:r>
            <a:endParaRPr lang="en-US" altLang="en-US" sz="2400" dirty="0">
              <a:latin typeface="Arial" pitchFamily="34" charset="0"/>
              <a:ea typeface="Times New Roman" pitchFamily="18" charset="0"/>
              <a:cs typeface="Arial" pitchFamily="34" charset="0"/>
            </a:endParaRPr>
          </a:p>
        </p:txBody>
      </p:sp>
      <p:sp>
        <p:nvSpPr>
          <p:cNvPr id="9" name="Right Arrow 8"/>
          <p:cNvSpPr/>
          <p:nvPr/>
        </p:nvSpPr>
        <p:spPr>
          <a:xfrm>
            <a:off x="865257" y="1627051"/>
            <a:ext cx="1247343" cy="277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rot="10800000">
            <a:off x="2475412" y="811352"/>
            <a:ext cx="1247343" cy="27795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026" name="Picture 2" descr="w'"/>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45494" y="2998651"/>
            <a:ext cx="7045906" cy="17030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4171350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200150" y="1877199"/>
            <a:ext cx="6743700" cy="6771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smtClean="0">
                <a:ln>
                  <a:noFill/>
                </a:ln>
                <a:effectLst/>
                <a:latin typeface="Times New Roman" pitchFamily="18" charset="0"/>
                <a:ea typeface="Calibri" pitchFamily="34" charset="0"/>
                <a:cs typeface="Times New Roman" pitchFamily="18" charset="0"/>
              </a:rPr>
              <a:t>Vmax = 0.103× 74109.519 = 7633.28KN</a:t>
            </a:r>
            <a:endParaRPr kumimoji="0" lang="en-US" altLang="en-US" sz="2000" b="1"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3"/>
          <p:cNvSpPr>
            <a:spLocks noChangeArrowheads="1"/>
          </p:cNvSpPr>
          <p:nvPr/>
        </p:nvSpPr>
        <p:spPr bwMode="auto">
          <a:xfrm>
            <a:off x="457200" y="2283024"/>
            <a:ext cx="8229600" cy="21082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en-US" altLang="en-US"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alt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Vmin = 0.0184 × 74109.519 = 1363.6</a:t>
            </a:r>
            <a:r>
              <a:rPr kumimoji="0" lang="en-US" altLang="en-US" sz="20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KN</a:t>
            </a:r>
            <a:endParaRPr kumimoji="0" lang="en-US" alt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altLang="en-US" sz="2000" b="1" dirty="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 the calculated base shear V is larger than the maximum calculated base shear Vmax , then the base shear for the design will be taken equal to Vmax = 7633.28 KN</a:t>
            </a:r>
            <a:endParaRPr kumimoji="0" lang="en-US" altLang="en-US"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7" name="Right Arrow 6"/>
          <p:cNvSpPr/>
          <p:nvPr/>
        </p:nvSpPr>
        <p:spPr>
          <a:xfrm>
            <a:off x="687750" y="1905001"/>
            <a:ext cx="512400" cy="277950"/>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8" name="Right Arrow 7"/>
          <p:cNvSpPr/>
          <p:nvPr/>
        </p:nvSpPr>
        <p:spPr>
          <a:xfrm>
            <a:off x="703445" y="2539478"/>
            <a:ext cx="512400" cy="27795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cxnSp>
        <p:nvCxnSpPr>
          <p:cNvPr id="9" name="Curved Connector 8"/>
          <p:cNvCxnSpPr/>
          <p:nvPr/>
        </p:nvCxnSpPr>
        <p:spPr>
          <a:xfrm>
            <a:off x="0" y="74613"/>
            <a:ext cx="9144000" cy="1079500"/>
          </a:xfrm>
          <a:prstGeom prst="curvedConnector3">
            <a:avLst>
              <a:gd name="adj1" fmla="val 56210"/>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cxnSp>
        <p:nvCxnSpPr>
          <p:cNvPr id="10" name="Curved Connector 9"/>
          <p:cNvCxnSpPr/>
          <p:nvPr/>
        </p:nvCxnSpPr>
        <p:spPr>
          <a:xfrm>
            <a:off x="6927" y="5750791"/>
            <a:ext cx="9144000" cy="1079500"/>
          </a:xfrm>
          <a:prstGeom prst="curvedConnector3">
            <a:avLst>
              <a:gd name="adj1" fmla="val 56210"/>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304390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صورة 4" descr="https://scontent.fjrs2-1.fna.fbcdn.net/v/t34.0-12/21912866_1713894198918845_1358831885_n.jpg?oh=8ed9ffbd56092b5c31d3c24e07f92566&amp;oe=59C84708"/>
          <p:cNvPicPr>
            <a:picLocks noChangeAspect="1" noChangeArrowheads="1"/>
          </p:cNvPicPr>
          <p:nvPr/>
        </p:nvPicPr>
        <p:blipFill>
          <a:blip r:embed="rId2"/>
          <a:srcRect/>
          <a:stretch>
            <a:fillRect/>
          </a:stretch>
        </p:blipFill>
        <p:spPr bwMode="auto">
          <a:xfrm>
            <a:off x="0" y="609624"/>
            <a:ext cx="4675884" cy="5349365"/>
          </a:xfrm>
          <a:prstGeom prst="rect">
            <a:avLst/>
          </a:prstGeom>
          <a:ln>
            <a:noFill/>
          </a:ln>
          <a:effectLst>
            <a:softEdge rad="112500"/>
          </a:effectLst>
        </p:spPr>
      </p:pic>
      <p:pic>
        <p:nvPicPr>
          <p:cNvPr id="62467" name="صورة 1" descr="https://scontent.fjrs2-1.fna.fbcdn.net/v/t34.0-12/21849357_1284903838280349_1629853828_n.jpg?oh=6d3ce2f7a48da215acf755a874955e6e&amp;oe=59C9614A"/>
          <p:cNvPicPr>
            <a:picLocks noChangeAspect="1" noChangeArrowheads="1"/>
          </p:cNvPicPr>
          <p:nvPr/>
        </p:nvPicPr>
        <p:blipFill>
          <a:blip r:embed="rId3"/>
          <a:srcRect/>
          <a:stretch>
            <a:fillRect/>
          </a:stretch>
        </p:blipFill>
        <p:spPr bwMode="auto">
          <a:xfrm>
            <a:off x="4572000" y="533400"/>
            <a:ext cx="4572000" cy="54864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alpha val="49000"/>
          </a:schemeClr>
        </a:solidFill>
        <a:effectLst/>
      </p:bgPr>
    </p:bg>
    <p:spTree>
      <p:nvGrpSpPr>
        <p:cNvPr id="1" name=""/>
        <p:cNvGrpSpPr/>
        <p:nvPr/>
      </p:nvGrpSpPr>
      <p:grpSpPr>
        <a:xfrm>
          <a:off x="0" y="0"/>
          <a:ext cx="0" cy="0"/>
          <a:chOff x="0" y="0"/>
          <a:chExt cx="0" cy="0"/>
        </a:xfrm>
      </p:grpSpPr>
      <p:sp>
        <p:nvSpPr>
          <p:cNvPr id="4" name="Rectangle 3"/>
          <p:cNvSpPr/>
          <p:nvPr/>
        </p:nvSpPr>
        <p:spPr>
          <a:xfrm>
            <a:off x="859680" y="305551"/>
            <a:ext cx="4572000" cy="954107"/>
          </a:xfrm>
          <a:prstGeom prst="rect">
            <a:avLst/>
          </a:prstGeom>
        </p:spPr>
        <p:txBody>
          <a:bodyPr>
            <a:spAutoFit/>
          </a:bodyPr>
          <a:lstStyle/>
          <a:p>
            <a:r>
              <a:rPr lang="en-US" sz="2000" b="1" dirty="0">
                <a:latin typeface="Times New Roman"/>
                <a:ea typeface="Calibri"/>
              </a:rPr>
              <a:t>Base Shear from </a:t>
            </a:r>
            <a:r>
              <a:rPr lang="en-US" sz="2000" b="1" dirty="0" smtClean="0">
                <a:latin typeface="Times New Roman"/>
                <a:ea typeface="Calibri"/>
              </a:rPr>
              <a:t>SAP</a:t>
            </a:r>
          </a:p>
          <a:p>
            <a:r>
              <a:rPr lang="en-US" dirty="0">
                <a:latin typeface="Times New Roman"/>
                <a:ea typeface="Calibri"/>
              </a:rPr>
              <a:t/>
            </a:r>
            <a:br>
              <a:rPr lang="en-US" dirty="0">
                <a:latin typeface="Times New Roman"/>
                <a:ea typeface="Calibri"/>
              </a:rPr>
            </a:br>
            <a:r>
              <a:rPr lang="en-US" dirty="0">
                <a:latin typeface="Times New Roman"/>
                <a:ea typeface="Calibri"/>
              </a:rPr>
              <a:t>Vx &amp; Vy from SAP </a:t>
            </a:r>
            <a:endParaRPr lang="en-US" dirty="0"/>
          </a:p>
        </p:txBody>
      </p:sp>
      <p:pic>
        <p:nvPicPr>
          <p:cNvPr id="3074" name="Picture 2" descr="base shea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28255" y="1332132"/>
            <a:ext cx="7719524" cy="18860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5" name="Picture 3" descr="base shear 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914399" y="3258102"/>
            <a:ext cx="7733379" cy="19380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p:nvSpPr>
        <p:spPr>
          <a:xfrm>
            <a:off x="609600" y="5867400"/>
            <a:ext cx="3511987" cy="369332"/>
          </a:xfrm>
          <a:prstGeom prst="rect">
            <a:avLst/>
          </a:prstGeom>
        </p:spPr>
        <p:txBody>
          <a:bodyPr wrap="none">
            <a:spAutoFit/>
          </a:bodyPr>
          <a:lstStyle/>
          <a:p>
            <a:r>
              <a:rPr lang="en-US" dirty="0">
                <a:latin typeface="Times New Roman"/>
                <a:ea typeface="Calibri"/>
              </a:rPr>
              <a:t>% of error = 1.11 % ….  Acceptable</a:t>
            </a:r>
            <a:endParaRPr lang="en-US" dirty="0"/>
          </a:p>
        </p:txBody>
      </p:sp>
      <p:grpSp>
        <p:nvGrpSpPr>
          <p:cNvPr id="8" name="Group 74"/>
          <p:cNvGrpSpPr>
            <a:grpSpLocks/>
          </p:cNvGrpSpPr>
          <p:nvPr/>
        </p:nvGrpSpPr>
        <p:grpSpPr bwMode="auto">
          <a:xfrm>
            <a:off x="310802" y="319089"/>
            <a:ext cx="5272088" cy="730250"/>
            <a:chOff x="1419225" y="2290653"/>
            <a:chExt cx="7029450" cy="730979"/>
          </a:xfrm>
        </p:grpSpPr>
        <p:sp>
          <p:nvSpPr>
            <p:cNvPr id="9" name="Flowchart: Terminator 8"/>
            <p:cNvSpPr/>
            <p:nvPr/>
          </p:nvSpPr>
          <p:spPr>
            <a:xfrm>
              <a:off x="1638300" y="2651527"/>
              <a:ext cx="6810375" cy="45720"/>
            </a:xfrm>
            <a:prstGeom prst="flowChartTerminator">
              <a:avLst/>
            </a:prstGeo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dirty="0">
                <a:solidFill>
                  <a:prstClr val="white"/>
                </a:solidFill>
              </a:endParaRPr>
            </a:p>
          </p:txBody>
        </p:sp>
        <p:sp>
          <p:nvSpPr>
            <p:cNvPr id="10" name="Oval 9"/>
            <p:cNvSpPr/>
            <p:nvPr/>
          </p:nvSpPr>
          <p:spPr>
            <a:xfrm>
              <a:off x="1419225" y="2290655"/>
              <a:ext cx="731837" cy="730979"/>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dirty="0">
                <a:solidFill>
                  <a:prstClr val="white"/>
                </a:solidFill>
              </a:endParaRPr>
            </a:p>
          </p:txBody>
        </p:sp>
      </p:grpSp>
    </p:spTree>
    <p:extLst>
      <p:ext uri="{BB962C8B-B14F-4D97-AF65-F5344CB8AC3E}">
        <p14:creationId xmlns:p14="http://schemas.microsoft.com/office/powerpoint/2010/main" xmlns="" val="392457190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0157" y="875207"/>
            <a:ext cx="2748188" cy="461665"/>
          </a:xfrm>
          <a:prstGeom prst="rect">
            <a:avLst/>
          </a:prstGeom>
        </p:spPr>
        <p:txBody>
          <a:bodyPr wrap="none">
            <a:spAutoFit/>
          </a:bodyPr>
          <a:lstStyle/>
          <a:p>
            <a:r>
              <a:rPr lang="en-US" sz="2400" b="1" u="sng" dirty="0">
                <a:solidFill>
                  <a:schemeClr val="accent2">
                    <a:lumMod val="75000"/>
                  </a:schemeClr>
                </a:solidFill>
              </a:rPr>
              <a:t>Response spectrum </a:t>
            </a:r>
            <a:endParaRPr lang="en-US" sz="2400" dirty="0">
              <a:solidFill>
                <a:schemeClr val="accent2">
                  <a:lumMod val="75000"/>
                </a:schemeClr>
              </a:solidFill>
            </a:endParaRPr>
          </a:p>
        </p:txBody>
      </p:sp>
      <p:pic>
        <p:nvPicPr>
          <p:cNvPr id="9218" name="Picture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447800" y="2209800"/>
            <a:ext cx="5962259" cy="3619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6" name="Group 74"/>
          <p:cNvGrpSpPr>
            <a:grpSpLocks/>
          </p:cNvGrpSpPr>
          <p:nvPr/>
        </p:nvGrpSpPr>
        <p:grpSpPr bwMode="auto">
          <a:xfrm>
            <a:off x="586643" y="787340"/>
            <a:ext cx="5272088" cy="914399"/>
            <a:chOff x="1419225" y="2290655"/>
            <a:chExt cx="7029450" cy="730979"/>
          </a:xfrm>
        </p:grpSpPr>
        <p:sp>
          <p:nvSpPr>
            <p:cNvPr id="7" name="Flowchart: Terminator 6"/>
            <p:cNvSpPr/>
            <p:nvPr/>
          </p:nvSpPr>
          <p:spPr>
            <a:xfrm>
              <a:off x="1638300" y="2659135"/>
              <a:ext cx="6810375" cy="38113"/>
            </a:xfrm>
            <a:prstGeom prst="flowChartTerminator">
              <a:avLst/>
            </a:prstGeom>
            <a:ln/>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solidFill>
                  <a:prstClr val="white"/>
                </a:solidFill>
              </a:endParaRPr>
            </a:p>
          </p:txBody>
        </p:sp>
        <p:sp>
          <p:nvSpPr>
            <p:cNvPr id="8" name="Oval 7"/>
            <p:cNvSpPr/>
            <p:nvPr/>
          </p:nvSpPr>
          <p:spPr>
            <a:xfrm>
              <a:off x="1419225" y="2290655"/>
              <a:ext cx="731837" cy="730979"/>
            </a:xfrm>
            <a:prstGeom prst="ellipse">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solidFill>
                  <a:prstClr val="white"/>
                </a:solidFill>
              </a:endParaRPr>
            </a:p>
          </p:txBody>
        </p:sp>
      </p:grpSp>
    </p:spTree>
    <p:extLst>
      <p:ext uri="{BB962C8B-B14F-4D97-AF65-F5344CB8AC3E}">
        <p14:creationId xmlns:p14="http://schemas.microsoft.com/office/powerpoint/2010/main" xmlns="" val="134050763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24000"/>
          </a:schemeClr>
        </a:solidFill>
        <a:effectLst/>
      </p:bgPr>
    </p:bg>
    <p:spTree>
      <p:nvGrpSpPr>
        <p:cNvPr id="1" name=""/>
        <p:cNvGrpSpPr/>
        <p:nvPr/>
      </p:nvGrpSpPr>
      <p:grpSpPr>
        <a:xfrm>
          <a:off x="0" y="0"/>
          <a:ext cx="0" cy="0"/>
          <a:chOff x="0" y="0"/>
          <a:chExt cx="0" cy="0"/>
        </a:xfrm>
      </p:grpSpPr>
      <p:pic>
        <p:nvPicPr>
          <p:cNvPr id="10242" name="Picture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295400" y="1155090"/>
            <a:ext cx="6553200" cy="52507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Oval 3"/>
          <p:cNvSpPr/>
          <p:nvPr/>
        </p:nvSpPr>
        <p:spPr>
          <a:xfrm>
            <a:off x="609600" y="304800"/>
            <a:ext cx="5181600" cy="5334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dirty="0" smtClean="0">
                <a:solidFill>
                  <a:schemeClr val="accent2">
                    <a:lumMod val="75000"/>
                  </a:schemeClr>
                </a:solidFill>
              </a:rPr>
              <a:t>Response Spectrum function</a:t>
            </a:r>
            <a:endParaRPr lang="en-US" sz="2000" b="1" dirty="0">
              <a:solidFill>
                <a:schemeClr val="accent2">
                  <a:lumMod val="75000"/>
                </a:schemeClr>
              </a:solidFill>
            </a:endParaRPr>
          </a:p>
        </p:txBody>
      </p:sp>
    </p:spTree>
    <p:extLst>
      <p:ext uri="{BB962C8B-B14F-4D97-AF65-F5344CB8AC3E}">
        <p14:creationId xmlns:p14="http://schemas.microsoft.com/office/powerpoint/2010/main" xmlns="" val="263794776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apture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57200" y="2590800"/>
            <a:ext cx="7690624" cy="19344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3"/>
          <p:cNvSpPr/>
          <p:nvPr/>
        </p:nvSpPr>
        <p:spPr>
          <a:xfrm>
            <a:off x="457199" y="1514565"/>
            <a:ext cx="4563237" cy="400110"/>
          </a:xfrm>
          <a:prstGeom prst="rect">
            <a:avLst/>
          </a:prstGeom>
        </p:spPr>
        <p:txBody>
          <a:bodyPr wrap="none">
            <a:spAutoFit/>
          </a:bodyPr>
          <a:lstStyle/>
          <a:p>
            <a:r>
              <a:rPr lang="en-US" sz="2000" b="1" dirty="0"/>
              <a:t>B</a:t>
            </a:r>
            <a:r>
              <a:rPr lang="en-US" sz="2000" b="1" dirty="0" smtClean="0"/>
              <a:t>ase reaction in X &amp; Y direction from SAP</a:t>
            </a:r>
            <a:endParaRPr lang="en-US" sz="2000" b="1" dirty="0"/>
          </a:p>
        </p:txBody>
      </p:sp>
      <p:cxnSp>
        <p:nvCxnSpPr>
          <p:cNvPr id="6" name="Curved Connector 5"/>
          <p:cNvCxnSpPr/>
          <p:nvPr/>
        </p:nvCxnSpPr>
        <p:spPr>
          <a:xfrm>
            <a:off x="-20782" y="4876800"/>
            <a:ext cx="9144000" cy="1079500"/>
          </a:xfrm>
          <a:prstGeom prst="curvedConnector3">
            <a:avLst>
              <a:gd name="adj1" fmla="val 65907"/>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cxnSp>
        <p:nvCxnSpPr>
          <p:cNvPr id="12" name="Curved Connector 11"/>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14" name="TextBox 13"/>
          <p:cNvSpPr txBox="1"/>
          <p:nvPr/>
        </p:nvSpPr>
        <p:spPr>
          <a:xfrm>
            <a:off x="609600" y="5416550"/>
            <a:ext cx="3941618" cy="646331"/>
          </a:xfrm>
          <a:prstGeom prst="rect">
            <a:avLst/>
          </a:prstGeom>
          <a:noFill/>
        </p:spPr>
        <p:txBody>
          <a:bodyPr wrap="square" rtlCol="0">
            <a:spAutoFit/>
          </a:bodyPr>
          <a:lstStyle/>
          <a:p>
            <a:r>
              <a:rPr lang="en-US" b="1" dirty="0" smtClean="0"/>
              <a:t>% of error between the two methods is acceptable</a:t>
            </a:r>
            <a:endParaRPr lang="en-US" b="1" dirty="0"/>
          </a:p>
        </p:txBody>
      </p:sp>
    </p:spTree>
    <p:extLst>
      <p:ext uri="{BB962C8B-B14F-4D97-AF65-F5344CB8AC3E}">
        <p14:creationId xmlns:p14="http://schemas.microsoft.com/office/powerpoint/2010/main" xmlns="" val="322783902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3" name="24-Point Star 2"/>
          <p:cNvSpPr/>
          <p:nvPr/>
        </p:nvSpPr>
        <p:spPr>
          <a:xfrm>
            <a:off x="2133600" y="1371600"/>
            <a:ext cx="5334000" cy="3962400"/>
          </a:xfrm>
          <a:prstGeom prst="star24">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
        <p:nvSpPr>
          <p:cNvPr id="5" name="Rectangle 4"/>
          <p:cNvSpPr/>
          <p:nvPr/>
        </p:nvSpPr>
        <p:spPr>
          <a:xfrm>
            <a:off x="3200400" y="2814191"/>
            <a:ext cx="3788746" cy="1077218"/>
          </a:xfrm>
          <a:prstGeom prst="rect">
            <a:avLst/>
          </a:prstGeom>
        </p:spPr>
        <p:txBody>
          <a:bodyPr wrap="square">
            <a:spAutoFit/>
          </a:bodyPr>
          <a:lstStyle/>
          <a:p>
            <a:r>
              <a:rPr lang="en-US" sz="3200" b="1" dirty="0">
                <a:latin typeface="Times New Roman"/>
                <a:ea typeface="Calibri"/>
                <a:cs typeface="Arial"/>
              </a:rPr>
              <a:t>Reinforcement of structural elements</a:t>
            </a:r>
            <a:endParaRPr lang="en-US" sz="3200" b="1" dirty="0"/>
          </a:p>
        </p:txBody>
      </p:sp>
      <p:cxnSp>
        <p:nvCxnSpPr>
          <p:cNvPr id="6" name="Curved Connector 5"/>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202234238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33000"/>
          </a:schemeClr>
        </a:solidFill>
        <a:effectLst/>
      </p:bgPr>
    </p:bg>
    <p:spTree>
      <p:nvGrpSpPr>
        <p:cNvPr id="1" name=""/>
        <p:cNvGrpSpPr/>
        <p:nvPr/>
      </p:nvGrpSpPr>
      <p:grpSpPr>
        <a:xfrm>
          <a:off x="0" y="0"/>
          <a:ext cx="0" cy="0"/>
          <a:chOff x="0" y="0"/>
          <a:chExt cx="0" cy="0"/>
        </a:xfrm>
      </p:grpSpPr>
      <p:sp>
        <p:nvSpPr>
          <p:cNvPr id="4" name="Explosion 2 3"/>
          <p:cNvSpPr/>
          <p:nvPr/>
        </p:nvSpPr>
        <p:spPr>
          <a:xfrm>
            <a:off x="2590800" y="1447800"/>
            <a:ext cx="4953000" cy="3581400"/>
          </a:xfrm>
          <a:prstGeom prst="irregularSeal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 name="Rectangle 4"/>
          <p:cNvSpPr/>
          <p:nvPr/>
        </p:nvSpPr>
        <p:spPr>
          <a:xfrm rot="19368377">
            <a:off x="3744929" y="2976889"/>
            <a:ext cx="2194832" cy="523220"/>
          </a:xfrm>
          <a:prstGeom prst="rect">
            <a:avLst/>
          </a:prstGeom>
        </p:spPr>
        <p:txBody>
          <a:bodyPr wrap="none">
            <a:spAutoFit/>
          </a:bodyPr>
          <a:lstStyle/>
          <a:p>
            <a:r>
              <a:rPr lang="en-US" sz="2800" b="1" dirty="0" smtClean="0">
                <a:solidFill>
                  <a:srgbClr val="7030A0"/>
                </a:solidFill>
              </a:rPr>
              <a:t>1.slab </a:t>
            </a:r>
            <a:r>
              <a:rPr lang="en-US" sz="2800" b="1" dirty="0">
                <a:solidFill>
                  <a:srgbClr val="7030A0"/>
                </a:solidFill>
              </a:rPr>
              <a:t>design </a:t>
            </a:r>
            <a:endParaRPr lang="en-US" sz="2800" dirty="0">
              <a:solidFill>
                <a:srgbClr val="7030A0"/>
              </a:solidFill>
            </a:endParaRPr>
          </a:p>
        </p:txBody>
      </p:sp>
    </p:spTree>
    <p:extLst>
      <p:ext uri="{BB962C8B-B14F-4D97-AF65-F5344CB8AC3E}">
        <p14:creationId xmlns:p14="http://schemas.microsoft.com/office/powerpoint/2010/main" xmlns="" val="414926776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400" b="1" dirty="0"/>
              <a:t>slab design for moment and tension force</a:t>
            </a:r>
            <a:endParaRPr lang="ar-SA" sz="2400" b="1" dirty="0"/>
          </a:p>
        </p:txBody>
      </p:sp>
      <p:pic>
        <p:nvPicPr>
          <p:cNvPr id="1026" name="Picture 2"/>
          <p:cNvPicPr>
            <a:picLocks noGrp="1" noChangeAspect="1" noChangeArrowheads="1"/>
          </p:cNvPicPr>
          <p:nvPr>
            <p:ph idx="1"/>
          </p:nvPr>
        </p:nvPicPr>
        <p:blipFill>
          <a:blip r:embed="rId2"/>
          <a:srcRect/>
          <a:stretch>
            <a:fillRect/>
          </a:stretch>
        </p:blipFill>
        <p:spPr bwMode="auto">
          <a:xfrm>
            <a:off x="1185219" y="1524000"/>
            <a:ext cx="6248400" cy="32491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7" name="Picture 4" descr="stt.JPG"/>
          <p:cNvPicPr>
            <a:picLocks noChangeAspect="1" noChangeArrowheads="1"/>
          </p:cNvPicPr>
          <p:nvPr/>
        </p:nvPicPr>
        <p:blipFill>
          <a:blip r:embed="rId3"/>
          <a:srcRect/>
          <a:stretch>
            <a:fillRect/>
          </a:stretch>
        </p:blipFill>
        <p:spPr bwMode="auto">
          <a:xfrm>
            <a:off x="2362200" y="4953000"/>
            <a:ext cx="3894438" cy="968375"/>
          </a:xfrm>
          <a:prstGeom prst="rect">
            <a:avLst/>
          </a:prstGeom>
          <a:noFill/>
          <a:ln w="9525">
            <a:noFill/>
            <a:miter lim="800000"/>
            <a:headEnd/>
            <a:tailEnd/>
          </a:ln>
        </p:spPr>
      </p:pic>
      <p:sp>
        <p:nvSpPr>
          <p:cNvPr id="1028" name="Rectangle 4"/>
          <p:cNvSpPr>
            <a:spLocks noChangeArrowheads="1"/>
          </p:cNvSpPr>
          <p:nvPr/>
        </p:nvSpPr>
        <p:spPr bwMode="auto">
          <a:xfrm>
            <a:off x="914400" y="6074336"/>
            <a:ext cx="7162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rtl="1" fontAlgn="base">
              <a:spcBef>
                <a:spcPct val="0"/>
              </a:spcBef>
              <a:spcAft>
                <a:spcPct val="0"/>
              </a:spcAft>
            </a:pPr>
            <a:r>
              <a:rPr lang="en-US" sz="1600" dirty="0" smtClean="0">
                <a:solidFill>
                  <a:srgbClr val="000000"/>
                </a:solidFill>
                <a:latin typeface="Times New Roman" pitchFamily="18" charset="0"/>
                <a:ea typeface="Calibri" pitchFamily="34" charset="0"/>
                <a:cs typeface="Times New Roman" pitchFamily="18" charset="0"/>
              </a:rPr>
              <a:t>Mu =60.5KN.m,</a:t>
            </a:r>
            <a:endParaRPr lang="en-US" sz="1600" dirty="0" smtClean="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xmlns="" val="240790337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04800" y="533398"/>
            <a:ext cx="1773382" cy="461665"/>
          </a:xfrm>
          <a:prstGeom prst="rect">
            <a:avLst/>
          </a:prstGeom>
        </p:spPr>
        <p:txBody>
          <a:bodyPr wrap="square">
            <a:spAutoFit/>
          </a:bodyPr>
          <a:lstStyle/>
          <a:p>
            <a:pPr algn="r" rtl="1"/>
            <a:r>
              <a:rPr lang="en-US" sz="2400" b="1" i="1" dirty="0">
                <a:solidFill>
                  <a:prstClr val="black"/>
                </a:solidFill>
              </a:rPr>
              <a:t>For block 1</a:t>
            </a:r>
            <a:endParaRPr lang="ar-SA" sz="2400" b="1" i="1" dirty="0">
              <a:solidFill>
                <a:prstClr val="black"/>
              </a:solidFill>
            </a:endParaRPr>
          </a:p>
        </p:txBody>
      </p:sp>
      <p:sp>
        <p:nvSpPr>
          <p:cNvPr id="2049" name="Rectangle 1"/>
          <p:cNvSpPr>
            <a:spLocks noChangeArrowheads="1"/>
          </p:cNvSpPr>
          <p:nvPr/>
        </p:nvSpPr>
        <p:spPr bwMode="auto">
          <a:xfrm rot="10800000" flipV="1">
            <a:off x="419100" y="1237703"/>
            <a:ext cx="8686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rtl="1" fontAlgn="base">
              <a:spcBef>
                <a:spcPct val="0"/>
              </a:spcBef>
              <a:spcAft>
                <a:spcPct val="0"/>
              </a:spcAft>
            </a:pPr>
            <a:r>
              <a:rPr lang="en-US" b="1" dirty="0" smtClean="0">
                <a:solidFill>
                  <a:srgbClr val="000000"/>
                </a:solidFill>
                <a:latin typeface="Times New Roman" pitchFamily="18" charset="0"/>
                <a:ea typeface="Calibri" pitchFamily="34" charset="0"/>
                <a:cs typeface="Times New Roman" pitchFamily="18" charset="0"/>
              </a:rPr>
              <a:t>Steel in X-direction</a:t>
            </a:r>
            <a:endParaRPr lang="en-US" b="1" dirty="0" smtClean="0">
              <a:solidFill>
                <a:prstClr val="black"/>
              </a:solidFill>
              <a:latin typeface="Arial" pitchFamily="34" charset="0"/>
              <a:cs typeface="Arial" pitchFamily="34" charset="0"/>
            </a:endParaRPr>
          </a:p>
        </p:txBody>
      </p:sp>
      <p:sp>
        <p:nvSpPr>
          <p:cNvPr id="2050" name="Rectangle 2"/>
          <p:cNvSpPr>
            <a:spLocks noChangeArrowheads="1"/>
          </p:cNvSpPr>
          <p:nvPr/>
        </p:nvSpPr>
        <p:spPr bwMode="auto">
          <a:xfrm>
            <a:off x="467591" y="1630233"/>
            <a:ext cx="322118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Low" rtl="1" fontAlgn="base">
              <a:spcBef>
                <a:spcPct val="0"/>
              </a:spcBef>
              <a:spcAft>
                <a:spcPct val="0"/>
              </a:spcAft>
            </a:pPr>
            <a:r>
              <a:rPr lang="en-US" dirty="0" smtClean="0">
                <a:solidFill>
                  <a:srgbClr val="000000"/>
                </a:solidFill>
                <a:latin typeface="Times New Roman" pitchFamily="18" charset="0"/>
                <a:ea typeface="Calibri" pitchFamily="34" charset="0"/>
                <a:cs typeface="Times New Roman" pitchFamily="18" charset="0"/>
              </a:rPr>
              <a:t>For each room from (p1 to p17)</a:t>
            </a:r>
            <a:endParaRPr lang="en-US" dirty="0" smtClean="0">
              <a:solidFill>
                <a:prstClr val="black"/>
              </a:solidFill>
              <a:latin typeface="Arial" pitchFamily="34" charset="0"/>
              <a:cs typeface="Arial" pitchFamily="34" charset="0"/>
            </a:endParaRPr>
          </a:p>
        </p:txBody>
      </p:sp>
      <p:sp>
        <p:nvSpPr>
          <p:cNvPr id="2051" name="Rectangle 3"/>
          <p:cNvSpPr>
            <a:spLocks noChangeArrowheads="1"/>
          </p:cNvSpPr>
          <p:nvPr/>
        </p:nvSpPr>
        <p:spPr bwMode="auto">
          <a:xfrm rot="10800000" flipV="1">
            <a:off x="228600" y="2017451"/>
            <a:ext cx="7162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Low" rtl="1" fontAlgn="base">
              <a:spcBef>
                <a:spcPct val="0"/>
              </a:spcBef>
              <a:spcAft>
                <a:spcPct val="0"/>
              </a:spcAft>
            </a:pPr>
            <a:r>
              <a:rPr lang="en-US" dirty="0" smtClean="0">
                <a:solidFill>
                  <a:srgbClr val="000000"/>
                </a:solidFill>
                <a:latin typeface="Times New Roman" pitchFamily="18" charset="0"/>
                <a:ea typeface="Calibri" pitchFamily="34" charset="0"/>
                <a:cs typeface="Times New Roman" pitchFamily="18" charset="0"/>
              </a:rPr>
              <a:t>Mu (Bottom) Max on any of each room for all floor ( near to)= 20KN.m</a:t>
            </a:r>
            <a:endParaRPr lang="en-US" dirty="0" smtClean="0">
              <a:solidFill>
                <a:prstClr val="black"/>
              </a:solidFill>
              <a:latin typeface="Arial" pitchFamily="34" charset="0"/>
              <a:cs typeface="Arial" pitchFamily="34" charset="0"/>
            </a:endParaRPr>
          </a:p>
        </p:txBody>
      </p:sp>
      <p:sp>
        <p:nvSpPr>
          <p:cNvPr id="10" name="مستطيل 9"/>
          <p:cNvSpPr/>
          <p:nvPr/>
        </p:nvSpPr>
        <p:spPr>
          <a:xfrm>
            <a:off x="304800" y="2438400"/>
            <a:ext cx="4343399" cy="1200329"/>
          </a:xfrm>
          <a:prstGeom prst="rect">
            <a:avLst/>
          </a:prstGeom>
        </p:spPr>
        <p:txBody>
          <a:bodyPr wrap="square">
            <a:spAutoFit/>
          </a:bodyPr>
          <a:lstStyle/>
          <a:p>
            <a:pPr rtl="1"/>
            <a:r>
              <a:rPr lang="en-US" dirty="0" smtClean="0">
                <a:solidFill>
                  <a:prstClr val="black"/>
                </a:solidFill>
              </a:rPr>
              <a:t> use Asmin= 775.5 mm2/m </a:t>
            </a:r>
          </a:p>
          <a:p>
            <a:pPr rtl="1"/>
            <a:endParaRPr lang="en-US" dirty="0">
              <a:solidFill>
                <a:prstClr val="black"/>
              </a:solidFill>
            </a:endParaRPr>
          </a:p>
          <a:p>
            <a:pPr rtl="1"/>
            <a:endParaRPr lang="en-US" dirty="0" smtClean="0">
              <a:solidFill>
                <a:prstClr val="black"/>
              </a:solidFill>
            </a:endParaRPr>
          </a:p>
          <a:p>
            <a:pPr rtl="1"/>
            <a:endParaRPr lang="ar-SA" dirty="0">
              <a:solidFill>
                <a:prstClr val="black"/>
              </a:solidFill>
            </a:endParaRPr>
          </a:p>
        </p:txBody>
      </p:sp>
      <p:sp>
        <p:nvSpPr>
          <p:cNvPr id="2053" name="Rectangle 5"/>
          <p:cNvSpPr>
            <a:spLocks noChangeArrowheads="1"/>
          </p:cNvSpPr>
          <p:nvPr/>
        </p:nvSpPr>
        <p:spPr bwMode="auto">
          <a:xfrm>
            <a:off x="381000" y="2904019"/>
            <a:ext cx="8763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rtl="1" fontAlgn="base">
              <a:spcBef>
                <a:spcPct val="0"/>
              </a:spcBef>
              <a:spcAft>
                <a:spcPct val="0"/>
              </a:spcAft>
            </a:pPr>
            <a:r>
              <a:rPr lang="en-US" dirty="0" smtClean="0">
                <a:solidFill>
                  <a:srgbClr val="000000"/>
                </a:solidFill>
                <a:latin typeface="Times New Roman" pitchFamily="18" charset="0"/>
                <a:ea typeface="Calibri" pitchFamily="34" charset="0"/>
                <a:cs typeface="Times New Roman" pitchFamily="18" charset="0"/>
              </a:rPr>
              <a:t>Mu (Top) Max on any of each room ( near to)= 44KN.m</a:t>
            </a:r>
            <a:endParaRPr lang="en-US" dirty="0" smtClean="0">
              <a:solidFill>
                <a:prstClr val="black"/>
              </a:solidFill>
              <a:latin typeface="Arial" pitchFamily="34" charset="0"/>
              <a:cs typeface="Arial" pitchFamily="34" charset="0"/>
            </a:endParaRPr>
          </a:p>
        </p:txBody>
      </p:sp>
      <p:sp>
        <p:nvSpPr>
          <p:cNvPr id="2054" name="Rectangle 6"/>
          <p:cNvSpPr>
            <a:spLocks noChangeArrowheads="1"/>
          </p:cNvSpPr>
          <p:nvPr/>
        </p:nvSpPr>
        <p:spPr bwMode="auto">
          <a:xfrm>
            <a:off x="381000" y="3296689"/>
            <a:ext cx="58674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rtl="1" fontAlgn="base">
              <a:spcBef>
                <a:spcPct val="0"/>
              </a:spcBef>
              <a:spcAft>
                <a:spcPct val="0"/>
              </a:spcAft>
            </a:pPr>
            <a:r>
              <a:rPr lang="en-US" b="1" dirty="0" smtClean="0">
                <a:solidFill>
                  <a:srgbClr val="000000"/>
                </a:solidFill>
                <a:latin typeface="Times New Roman" pitchFamily="18" charset="0"/>
                <a:ea typeface="Calibri" pitchFamily="34" charset="0"/>
                <a:cs typeface="Times New Roman" pitchFamily="18" charset="0"/>
              </a:rPr>
              <a:t>Use Asmin= 0.0033*1000*235 =775.5 mm2/1m</a:t>
            </a:r>
            <a:endParaRPr lang="en-US" dirty="0" smtClean="0">
              <a:solidFill>
                <a:prstClr val="black"/>
              </a:solidFill>
              <a:latin typeface="Arial" pitchFamily="34" charset="0"/>
              <a:cs typeface="Arial" pitchFamily="34" charset="0"/>
            </a:endParaRPr>
          </a:p>
        </p:txBody>
      </p:sp>
      <p:sp>
        <p:nvSpPr>
          <p:cNvPr id="2055" name="Rectangle 7"/>
          <p:cNvSpPr>
            <a:spLocks noChangeArrowheads="1"/>
          </p:cNvSpPr>
          <p:nvPr/>
        </p:nvSpPr>
        <p:spPr bwMode="auto">
          <a:xfrm>
            <a:off x="381000" y="3781187"/>
            <a:ext cx="89154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rtl="1" fontAlgn="base">
              <a:spcBef>
                <a:spcPct val="0"/>
              </a:spcBef>
              <a:spcAft>
                <a:spcPct val="0"/>
              </a:spcAft>
            </a:pPr>
            <a:r>
              <a:rPr lang="en-US" dirty="0" smtClean="0">
                <a:solidFill>
                  <a:srgbClr val="000000"/>
                </a:solidFill>
                <a:latin typeface="Times New Roman" pitchFamily="18" charset="0"/>
                <a:ea typeface="Calibri" pitchFamily="34" charset="0"/>
                <a:cs typeface="Times New Roman" pitchFamily="18" charset="0"/>
              </a:rPr>
              <a:t>Max axial tension force from SAP2000 at this rooms = F11=198 KN </a:t>
            </a:r>
            <a:r>
              <a:rPr lang="en-US" sz="1200" dirty="0" smtClean="0">
                <a:solidFill>
                  <a:srgbClr val="000000"/>
                </a:solidFill>
                <a:latin typeface="Times New Roman" pitchFamily="18" charset="0"/>
                <a:ea typeface="Calibri" pitchFamily="34" charset="0"/>
                <a:cs typeface="Times New Roman" pitchFamily="18" charset="0"/>
              </a:rPr>
              <a:t>.</a:t>
            </a:r>
            <a:endParaRPr lang="en-US" dirty="0" smtClean="0">
              <a:solidFill>
                <a:prstClr val="black"/>
              </a:solidFill>
              <a:latin typeface="Arial" pitchFamily="34" charset="0"/>
              <a:cs typeface="Arial" pitchFamily="34" charset="0"/>
            </a:endParaRPr>
          </a:p>
          <a:p>
            <a:pPr algn="justLow" eaLnBrk="0" fontAlgn="base" hangingPunct="0">
              <a:spcBef>
                <a:spcPct val="0"/>
              </a:spcBef>
              <a:spcAft>
                <a:spcPct val="0"/>
              </a:spcAft>
            </a:pPr>
            <a:r>
              <a:rPr lang="en-US" dirty="0" smtClean="0">
                <a:solidFill>
                  <a:srgbClr val="000000"/>
                </a:solidFill>
                <a:latin typeface="Times New Roman" pitchFamily="18" charset="0"/>
                <a:ea typeface="Calibri" pitchFamily="34" charset="0"/>
                <a:cs typeface="Times New Roman" pitchFamily="18" charset="0"/>
              </a:rPr>
              <a:t>But Tu = 0.9*As*Fy</a:t>
            </a:r>
            <a:endParaRPr lang="en-US" dirty="0" smtClean="0">
              <a:solidFill>
                <a:prstClr val="black"/>
              </a:solidFill>
              <a:latin typeface="Arial" pitchFamily="34" charset="0"/>
              <a:cs typeface="Arial" pitchFamily="34" charset="0"/>
            </a:endParaRPr>
          </a:p>
          <a:p>
            <a:pPr algn="justLow" eaLnBrk="0" fontAlgn="base" hangingPunct="0">
              <a:spcBef>
                <a:spcPct val="0"/>
              </a:spcBef>
              <a:spcAft>
                <a:spcPct val="0"/>
              </a:spcAft>
            </a:pPr>
            <a:r>
              <a:rPr lang="en-US" dirty="0" smtClean="0">
                <a:solidFill>
                  <a:srgbClr val="000000"/>
                </a:solidFill>
                <a:latin typeface="Times New Roman" pitchFamily="18" charset="0"/>
                <a:ea typeface="Calibri" pitchFamily="34" charset="0"/>
                <a:cs typeface="Times New Roman" pitchFamily="18" charset="0"/>
              </a:rPr>
              <a:t>As (top + bottom)=523.8mm/1m</a:t>
            </a:r>
            <a:endParaRPr lang="en-US" dirty="0" smtClean="0">
              <a:solidFill>
                <a:prstClr val="black"/>
              </a:solidFill>
              <a:latin typeface="Arial" pitchFamily="34" charset="0"/>
              <a:cs typeface="Arial" pitchFamily="34" charset="0"/>
            </a:endParaRPr>
          </a:p>
          <a:p>
            <a:pPr algn="justLow" eaLnBrk="0" fontAlgn="base" hangingPunct="0">
              <a:spcBef>
                <a:spcPct val="0"/>
              </a:spcBef>
              <a:spcAft>
                <a:spcPct val="0"/>
              </a:spcAft>
            </a:pPr>
            <a:r>
              <a:rPr lang="en-US" dirty="0" smtClean="0">
                <a:solidFill>
                  <a:srgbClr val="000000"/>
                </a:solidFill>
                <a:latin typeface="Times New Roman" pitchFamily="18" charset="0"/>
                <a:ea typeface="Calibri" pitchFamily="34" charset="0"/>
                <a:cs typeface="Times New Roman" pitchFamily="18" charset="0"/>
              </a:rPr>
              <a:t>As top = As bottom = 261.9mm2 </a:t>
            </a:r>
            <a:endParaRPr lang="en-US" dirty="0" smtClean="0">
              <a:solidFill>
                <a:prstClr val="black"/>
              </a:solidFill>
              <a:latin typeface="Arial" pitchFamily="34" charset="0"/>
              <a:cs typeface="Arial" pitchFamily="34" charset="0"/>
            </a:endParaRPr>
          </a:p>
          <a:p>
            <a:pPr algn="justLow" eaLnBrk="0" fontAlgn="base" hangingPunct="0">
              <a:spcBef>
                <a:spcPct val="0"/>
              </a:spcBef>
              <a:spcAft>
                <a:spcPct val="0"/>
              </a:spcAft>
            </a:pPr>
            <a:r>
              <a:rPr lang="en-US" dirty="0" smtClean="0">
                <a:solidFill>
                  <a:srgbClr val="000000"/>
                </a:solidFill>
                <a:latin typeface="Times New Roman" pitchFamily="18" charset="0"/>
                <a:ea typeface="Calibri" pitchFamily="34" charset="0"/>
                <a:cs typeface="Times New Roman" pitchFamily="18" charset="0"/>
              </a:rPr>
              <a:t>Total Top steel in slab =1037.4=  </a:t>
            </a:r>
            <a:r>
              <a:rPr lang="en-US" dirty="0" smtClean="0">
                <a:solidFill>
                  <a:prstClr val="black"/>
                </a:solidFill>
                <a:latin typeface="Times New Roman" pitchFamily="18" charset="0"/>
                <a:ea typeface="Calibri" pitchFamily="34" charset="0"/>
                <a:cs typeface="Times New Roman" pitchFamily="18" charset="0"/>
              </a:rPr>
              <a:t> (</a:t>
            </a:r>
            <a:r>
              <a:rPr lang="en-US" b="1" dirty="0" smtClean="0">
                <a:solidFill>
                  <a:srgbClr val="FF0000"/>
                </a:solidFill>
                <a:latin typeface="Times New Roman" pitchFamily="18" charset="0"/>
                <a:ea typeface="Calibri" pitchFamily="34" charset="0"/>
                <a:cs typeface="Times New Roman" pitchFamily="18" charset="0"/>
              </a:rPr>
              <a:t>7</a:t>
            </a:r>
            <a:r>
              <a:rPr lang="en-US" b="1" dirty="0" smtClean="0">
                <a:solidFill>
                  <a:srgbClr val="FF0000"/>
                </a:solidFill>
                <a:latin typeface="Arial"/>
                <a:ea typeface="Calibri" pitchFamily="34" charset="0"/>
                <a:cs typeface="Times New Roman" pitchFamily="18" charset="0"/>
              </a:rPr>
              <a:t>Ø</a:t>
            </a:r>
            <a:r>
              <a:rPr lang="en-US" b="1" dirty="0" smtClean="0">
                <a:solidFill>
                  <a:srgbClr val="FF0000"/>
                </a:solidFill>
                <a:latin typeface="Times New Roman" pitchFamily="18" charset="0"/>
                <a:ea typeface="Calibri" pitchFamily="34" charset="0"/>
                <a:cs typeface="Times New Roman" pitchFamily="18" charset="0"/>
              </a:rPr>
              <a:t>14 mm/1m</a:t>
            </a:r>
            <a:r>
              <a:rPr lang="en-US" dirty="0" smtClean="0">
                <a:solidFill>
                  <a:prstClr val="black"/>
                </a:solidFill>
                <a:latin typeface="Times New Roman" pitchFamily="18" charset="0"/>
                <a:ea typeface="Calibri" pitchFamily="34" charset="0"/>
                <a:cs typeface="Times New Roman" pitchFamily="18" charset="0"/>
              </a:rPr>
              <a:t>) = 1 </a:t>
            </a:r>
            <a:r>
              <a:rPr lang="en-US" dirty="0" smtClean="0">
                <a:solidFill>
                  <a:prstClr val="black"/>
                </a:solidFill>
                <a:latin typeface="Arial"/>
                <a:ea typeface="Calibri" pitchFamily="34" charset="0"/>
                <a:cs typeface="Times New Roman" pitchFamily="18" charset="0"/>
              </a:rPr>
              <a:t>Ø</a:t>
            </a:r>
            <a:r>
              <a:rPr lang="en-US" dirty="0" smtClean="0">
                <a:solidFill>
                  <a:prstClr val="black"/>
                </a:solidFill>
                <a:latin typeface="Times New Roman" pitchFamily="18" charset="0"/>
                <a:ea typeface="Calibri" pitchFamily="34" charset="0"/>
                <a:cs typeface="Times New Roman" pitchFamily="18" charset="0"/>
              </a:rPr>
              <a:t>1</a:t>
            </a:r>
            <a:r>
              <a:rPr lang="ar-SA" dirty="0" smtClean="0">
                <a:solidFill>
                  <a:prstClr val="black"/>
                </a:solidFill>
                <a:latin typeface="Times New Roman" pitchFamily="18" charset="0"/>
                <a:ea typeface="Calibri" pitchFamily="34" charset="0"/>
                <a:cs typeface="Times New Roman" pitchFamily="18" charset="0"/>
              </a:rPr>
              <a:t>4</a:t>
            </a:r>
            <a:r>
              <a:rPr lang="en-US" dirty="0" smtClean="0">
                <a:solidFill>
                  <a:prstClr val="black"/>
                </a:solidFill>
                <a:latin typeface="Times New Roman" pitchFamily="18" charset="0"/>
                <a:ea typeface="Calibri" pitchFamily="34" charset="0"/>
                <a:cs typeface="Times New Roman" pitchFamily="18" charset="0"/>
              </a:rPr>
              <a:t>mm/16.5cm.</a:t>
            </a:r>
            <a:endParaRPr lang="en-US" dirty="0" smtClean="0">
              <a:solidFill>
                <a:prstClr val="black"/>
              </a:solidFill>
              <a:latin typeface="Arial" pitchFamily="34" charset="0"/>
              <a:cs typeface="Arial" pitchFamily="34" charset="0"/>
            </a:endParaRPr>
          </a:p>
          <a:p>
            <a:pPr algn="justLow" eaLnBrk="0" fontAlgn="base" hangingPunct="0">
              <a:spcBef>
                <a:spcPct val="0"/>
              </a:spcBef>
              <a:spcAft>
                <a:spcPct val="0"/>
              </a:spcAft>
            </a:pPr>
            <a:r>
              <a:rPr lang="en-US" dirty="0" smtClean="0">
                <a:solidFill>
                  <a:srgbClr val="000000"/>
                </a:solidFill>
                <a:latin typeface="Times New Roman" pitchFamily="18" charset="0"/>
                <a:ea typeface="Calibri" pitchFamily="34" charset="0"/>
                <a:cs typeface="Times New Roman" pitchFamily="18" charset="0"/>
              </a:rPr>
              <a:t>Total Bottom steel in slab =1037.4=  </a:t>
            </a:r>
            <a:r>
              <a:rPr lang="en-US" dirty="0" smtClean="0">
                <a:solidFill>
                  <a:prstClr val="black"/>
                </a:solidFill>
                <a:latin typeface="Times New Roman" pitchFamily="18" charset="0"/>
                <a:ea typeface="Calibri" pitchFamily="34" charset="0"/>
                <a:cs typeface="Times New Roman" pitchFamily="18" charset="0"/>
              </a:rPr>
              <a:t> (</a:t>
            </a:r>
            <a:r>
              <a:rPr lang="en-US" b="1" dirty="0" smtClean="0">
                <a:solidFill>
                  <a:srgbClr val="FF0000"/>
                </a:solidFill>
                <a:latin typeface="Times New Roman" pitchFamily="18" charset="0"/>
                <a:ea typeface="Calibri" pitchFamily="34" charset="0"/>
                <a:cs typeface="Times New Roman" pitchFamily="18" charset="0"/>
              </a:rPr>
              <a:t>7</a:t>
            </a:r>
            <a:r>
              <a:rPr lang="en-US" b="1" dirty="0" smtClean="0">
                <a:solidFill>
                  <a:srgbClr val="FF0000"/>
                </a:solidFill>
                <a:latin typeface="Arial"/>
                <a:ea typeface="Calibri" pitchFamily="34" charset="0"/>
                <a:cs typeface="Times New Roman" pitchFamily="18" charset="0"/>
              </a:rPr>
              <a:t>Ø</a:t>
            </a:r>
            <a:r>
              <a:rPr lang="en-US" b="1" dirty="0" smtClean="0">
                <a:solidFill>
                  <a:srgbClr val="FF0000"/>
                </a:solidFill>
                <a:latin typeface="Times New Roman" pitchFamily="18" charset="0"/>
                <a:ea typeface="Calibri" pitchFamily="34" charset="0"/>
                <a:cs typeface="Times New Roman" pitchFamily="18" charset="0"/>
              </a:rPr>
              <a:t>14mm/1m</a:t>
            </a:r>
            <a:r>
              <a:rPr lang="en-US" dirty="0" smtClean="0">
                <a:solidFill>
                  <a:prstClr val="black"/>
                </a:solidFill>
                <a:latin typeface="Times New Roman" pitchFamily="18" charset="0"/>
                <a:ea typeface="Calibri" pitchFamily="34" charset="0"/>
                <a:cs typeface="Times New Roman" pitchFamily="18" charset="0"/>
              </a:rPr>
              <a:t>) = 1 </a:t>
            </a:r>
            <a:r>
              <a:rPr lang="en-US" dirty="0" smtClean="0">
                <a:solidFill>
                  <a:prstClr val="black"/>
                </a:solidFill>
                <a:latin typeface="Arial"/>
                <a:ea typeface="Calibri" pitchFamily="34" charset="0"/>
                <a:cs typeface="Times New Roman" pitchFamily="18" charset="0"/>
              </a:rPr>
              <a:t>Ø</a:t>
            </a:r>
            <a:r>
              <a:rPr lang="ar-SA" dirty="0" smtClean="0">
                <a:solidFill>
                  <a:prstClr val="black"/>
                </a:solidFill>
                <a:latin typeface="Times New Roman" pitchFamily="18" charset="0"/>
                <a:ea typeface="Calibri" pitchFamily="34" charset="0"/>
                <a:cs typeface="Times New Roman" pitchFamily="18" charset="0"/>
              </a:rPr>
              <a:t>14</a:t>
            </a:r>
            <a:r>
              <a:rPr lang="en-US" dirty="0" smtClean="0">
                <a:solidFill>
                  <a:prstClr val="black"/>
                </a:solidFill>
                <a:latin typeface="Times New Roman" pitchFamily="18" charset="0"/>
                <a:ea typeface="Calibri" pitchFamily="34" charset="0"/>
                <a:cs typeface="Times New Roman" pitchFamily="18" charset="0"/>
              </a:rPr>
              <a:t> mm/16.5cm</a:t>
            </a:r>
            <a:r>
              <a:rPr lang="en-US" sz="1200" dirty="0" smtClean="0">
                <a:solidFill>
                  <a:prstClr val="black"/>
                </a:solidFill>
                <a:latin typeface="Times New Roman" pitchFamily="18" charset="0"/>
                <a:ea typeface="Calibri" pitchFamily="34" charset="0"/>
                <a:cs typeface="Times New Roman" pitchFamily="18" charset="0"/>
              </a:rPr>
              <a:t>.</a:t>
            </a:r>
            <a:endParaRPr lang="en-US" dirty="0" smtClean="0">
              <a:solidFill>
                <a:prstClr val="black"/>
              </a:solidFill>
              <a:latin typeface="Arial" pitchFamily="34" charset="0"/>
              <a:cs typeface="Arial" pitchFamily="34" charset="0"/>
            </a:endParaRPr>
          </a:p>
        </p:txBody>
      </p:sp>
      <p:cxnSp>
        <p:nvCxnSpPr>
          <p:cNvPr id="11" name="Curved Connector 10"/>
          <p:cNvCxnSpPr/>
          <p:nvPr/>
        </p:nvCxnSpPr>
        <p:spPr>
          <a:xfrm>
            <a:off x="-20782" y="74613"/>
            <a:ext cx="9144000" cy="1079500"/>
          </a:xfrm>
          <a:prstGeom prst="curvedConnector3">
            <a:avLst>
              <a:gd name="adj1" fmla="val 73331"/>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388790592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81000"/>
            <a:ext cx="8229600" cy="563562"/>
          </a:xfrm>
        </p:spPr>
        <p:txBody>
          <a:bodyPr>
            <a:normAutofit fontScale="90000"/>
          </a:bodyPr>
          <a:lstStyle/>
          <a:p>
            <a:pPr algn="l"/>
            <a:r>
              <a:rPr lang="en-US" sz="3100" b="1" dirty="0"/>
              <a:t>Steel of block1</a:t>
            </a:r>
            <a:r>
              <a:rPr lang="en-US" dirty="0"/>
              <a:t/>
            </a:r>
            <a:br>
              <a:rPr lang="en-US" dirty="0"/>
            </a:br>
            <a:endParaRPr lang="ar-SA" dirty="0"/>
          </a:p>
        </p:txBody>
      </p:sp>
      <p:pic>
        <p:nvPicPr>
          <p:cNvPr id="16386" name="Picture 2"/>
          <p:cNvPicPr>
            <a:picLocks noGrp="1" noChangeAspect="1" noChangeArrowheads="1"/>
          </p:cNvPicPr>
          <p:nvPr>
            <p:ph idx="1"/>
          </p:nvPr>
        </p:nvPicPr>
        <p:blipFill>
          <a:blip r:embed="rId2"/>
          <a:srcRect/>
          <a:stretch>
            <a:fillRect/>
          </a:stretch>
        </p:blipFill>
        <p:spPr bwMode="auto">
          <a:xfrm>
            <a:off x="762000" y="834230"/>
            <a:ext cx="7010400" cy="556656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70000246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47800" y="381000"/>
            <a:ext cx="8229600" cy="1143000"/>
          </a:xfrm>
        </p:spPr>
        <p:txBody>
          <a:bodyPr>
            <a:normAutofit/>
          </a:bodyPr>
          <a:lstStyle/>
          <a:p>
            <a:pPr algn="l"/>
            <a:r>
              <a:rPr lang="en-US" sz="2800" b="1" i="1" u="sng" dirty="0"/>
              <a:t>For block </a:t>
            </a:r>
            <a:r>
              <a:rPr lang="en-US" sz="2800" b="1" i="1" u="sng" dirty="0" smtClean="0"/>
              <a:t>two</a:t>
            </a:r>
            <a:endParaRPr lang="ar-SA" sz="2800" b="1" i="1" u="sng" dirty="0"/>
          </a:p>
        </p:txBody>
      </p:sp>
      <p:pic>
        <p:nvPicPr>
          <p:cNvPr id="17410" name="Picture 2"/>
          <p:cNvPicPr>
            <a:picLocks noGrp="1" noChangeAspect="1" noChangeArrowheads="1"/>
          </p:cNvPicPr>
          <p:nvPr>
            <p:ph idx="1"/>
          </p:nvPr>
        </p:nvPicPr>
        <p:blipFill>
          <a:blip r:embed="rId2"/>
          <a:srcRect/>
          <a:stretch>
            <a:fillRect/>
          </a:stretch>
        </p:blipFill>
        <p:spPr bwMode="auto">
          <a:xfrm>
            <a:off x="838200" y="1752600"/>
            <a:ext cx="7010400" cy="2971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4" descr="stt.JPG"/>
          <p:cNvPicPr>
            <a:picLocks noChangeAspect="1" noChangeArrowheads="1"/>
          </p:cNvPicPr>
          <p:nvPr/>
        </p:nvPicPr>
        <p:blipFill>
          <a:blip r:embed="rId3"/>
          <a:srcRect/>
          <a:stretch>
            <a:fillRect/>
          </a:stretch>
        </p:blipFill>
        <p:spPr bwMode="auto">
          <a:xfrm>
            <a:off x="2430520" y="4975225"/>
            <a:ext cx="3587990" cy="892175"/>
          </a:xfrm>
          <a:prstGeom prst="rect">
            <a:avLst/>
          </a:prstGeom>
          <a:noFill/>
          <a:ln w="9525">
            <a:noFill/>
            <a:miter lim="800000"/>
            <a:headEnd/>
            <a:tailEnd/>
          </a:ln>
        </p:spPr>
      </p:pic>
      <p:sp>
        <p:nvSpPr>
          <p:cNvPr id="7" name="مستطيل 6"/>
          <p:cNvSpPr/>
          <p:nvPr/>
        </p:nvSpPr>
        <p:spPr>
          <a:xfrm>
            <a:off x="3200401" y="6045139"/>
            <a:ext cx="2048228" cy="369332"/>
          </a:xfrm>
          <a:prstGeom prst="rect">
            <a:avLst/>
          </a:prstGeom>
        </p:spPr>
        <p:txBody>
          <a:bodyPr wrap="square">
            <a:spAutoFit/>
          </a:bodyPr>
          <a:lstStyle/>
          <a:p>
            <a:pPr algn="ctr" rtl="1"/>
            <a:r>
              <a:rPr lang="en-US" dirty="0">
                <a:solidFill>
                  <a:prstClr val="black"/>
                </a:solidFill>
              </a:rPr>
              <a:t>Mu =9KN.m </a:t>
            </a:r>
            <a:endParaRPr lang="ar-SA" dirty="0">
              <a:solidFill>
                <a:prstClr val="black"/>
              </a:solidFill>
            </a:endParaRPr>
          </a:p>
        </p:txBody>
      </p:sp>
      <p:cxnSp>
        <p:nvCxnSpPr>
          <p:cNvPr id="8" name="Curved Connector 7"/>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3" name="Right Arrow 2"/>
          <p:cNvSpPr/>
          <p:nvPr/>
        </p:nvSpPr>
        <p:spPr>
          <a:xfrm>
            <a:off x="762000" y="925513"/>
            <a:ext cx="685800" cy="2286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835952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41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6927" y="1295400"/>
            <a:ext cx="7041586" cy="1143000"/>
          </a:xfrm>
        </p:spPr>
        <p:txBody>
          <a:bodyPr>
            <a:normAutofit/>
          </a:bodyPr>
          <a:lstStyle/>
          <a:p>
            <a:r>
              <a:rPr lang="en-US" sz="3200" b="1" i="1" dirty="0" smtClean="0"/>
              <a:t>Architectural Description </a:t>
            </a:r>
            <a:endParaRPr lang="ar-SA" sz="3200" b="1" i="1" dirty="0"/>
          </a:p>
        </p:txBody>
      </p:sp>
      <p:sp>
        <p:nvSpPr>
          <p:cNvPr id="3" name="عنصر نائب للمحتوى 2"/>
          <p:cNvSpPr>
            <a:spLocks noGrp="1"/>
          </p:cNvSpPr>
          <p:nvPr>
            <p:ph idx="1"/>
          </p:nvPr>
        </p:nvSpPr>
        <p:spPr>
          <a:xfrm>
            <a:off x="2095500" y="3657600"/>
            <a:ext cx="4953000" cy="838200"/>
          </a:xfrm>
        </p:spPr>
        <p:txBody>
          <a:bodyPr/>
          <a:lstStyle/>
          <a:p>
            <a:pPr>
              <a:buNone/>
            </a:pPr>
            <a:r>
              <a:rPr lang="en-US" altLang="en-US" sz="2300" b="1" dirty="0" smtClean="0">
                <a:latin typeface="Dutch801 Rm BT" pitchFamily="18" charset="0"/>
              </a:rPr>
              <a:t>Architectural plan for basement floor</a:t>
            </a:r>
          </a:p>
          <a:p>
            <a:pPr>
              <a:buNone/>
            </a:pPr>
            <a:endParaRPr lang="ar-SA" altLang="en-US" sz="2300" dirty="0" smtClean="0">
              <a:latin typeface="Dutch801 Rm BT" pitchFamily="18" charset="0"/>
            </a:endParaRPr>
          </a:p>
          <a:p>
            <a:pPr>
              <a:buNone/>
            </a:pPr>
            <a:endParaRPr lang="ar-SA" dirty="0"/>
          </a:p>
        </p:txBody>
      </p:sp>
      <p:cxnSp>
        <p:nvCxnSpPr>
          <p:cNvPr id="4" name="Curved Connector 3"/>
          <p:cNvCxnSpPr/>
          <p:nvPr/>
        </p:nvCxnSpPr>
        <p:spPr>
          <a:xfrm>
            <a:off x="0" y="74613"/>
            <a:ext cx="9144000" cy="1079500"/>
          </a:xfrm>
          <a:prstGeom prst="curvedConnector3">
            <a:avLst>
              <a:gd name="adj1" fmla="val 30234"/>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grpSp>
        <p:nvGrpSpPr>
          <p:cNvPr id="6" name="Group 15"/>
          <p:cNvGrpSpPr>
            <a:grpSpLocks/>
          </p:cNvGrpSpPr>
          <p:nvPr/>
        </p:nvGrpSpPr>
        <p:grpSpPr bwMode="auto">
          <a:xfrm>
            <a:off x="412376" y="1295400"/>
            <a:ext cx="5272088" cy="1006475"/>
            <a:chOff x="1419225" y="1818043"/>
            <a:chExt cx="7029450" cy="1005840"/>
          </a:xfrm>
        </p:grpSpPr>
        <p:sp>
          <p:nvSpPr>
            <p:cNvPr id="9" name="Flowchart: Terminator 8"/>
            <p:cNvSpPr/>
            <p:nvPr/>
          </p:nvSpPr>
          <p:spPr>
            <a:xfrm>
              <a:off x="1638300" y="2651527"/>
              <a:ext cx="6810375" cy="148170"/>
            </a:xfrm>
            <a:prstGeom prst="flowChartTerminator">
              <a:avLst/>
            </a:prstGeom>
            <a:gradFill>
              <a:gsLst>
                <a:gs pos="16000">
                  <a:srgbClr val="EBE2E7"/>
                </a:gs>
                <a:gs pos="99000">
                  <a:srgbClr val="FF9966"/>
                </a:gs>
                <a:gs pos="99000">
                  <a:srgbClr val="FF9966"/>
                </a:gs>
                <a:gs pos="100000">
                  <a:srgbClr val="FF9966"/>
                </a:gs>
              </a:gsLst>
              <a:path path="circle">
                <a:fillToRect l="100000" t="100000"/>
              </a:path>
            </a:gradFill>
            <a:ln>
              <a:noFill/>
            </a:ln>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sp>
          <p:nvSpPr>
            <p:cNvPr id="10" name="Oval 9"/>
            <p:cNvSpPr/>
            <p:nvPr/>
          </p:nvSpPr>
          <p:spPr>
            <a:xfrm>
              <a:off x="1419225" y="1818043"/>
              <a:ext cx="1006475" cy="1005840"/>
            </a:xfrm>
            <a:prstGeom prst="ellipse">
              <a:avLst/>
            </a:prstGeom>
            <a:solidFill>
              <a:srgbClr val="FF9966"/>
            </a:solidFill>
          </p:spPr>
          <p:style>
            <a:lnRef idx="3">
              <a:schemeClr val="lt1"/>
            </a:lnRef>
            <a:fillRef idx="1">
              <a:schemeClr val="accent3"/>
            </a:fillRef>
            <a:effectRef idx="1">
              <a:schemeClr val="accent3"/>
            </a:effectRef>
            <a:fontRef idx="minor">
              <a:schemeClr val="lt1"/>
            </a:fontRef>
          </p:style>
          <p:txBody>
            <a:bodyPr anchor="ctr"/>
            <a:lstStyle/>
            <a:p>
              <a:pPr algn="ctr">
                <a:defRPr/>
              </a:pPr>
              <a:endParaRPr lang="en-US" dirty="0">
                <a:solidFill>
                  <a:prstClr val="white"/>
                </a:solidFill>
              </a:endParaRPr>
            </a:p>
          </p:txBody>
        </p:sp>
      </p:grpSp>
    </p:spTree>
    <p:extLst>
      <p:ext uri="{BB962C8B-B14F-4D97-AF65-F5344CB8AC3E}">
        <p14:creationId xmlns:p14="http://schemas.microsoft.com/office/powerpoint/2010/main" xmlns="" val="309515888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2400" b="1" dirty="0" smtClean="0"/>
              <a:t>Steel </a:t>
            </a:r>
            <a:r>
              <a:rPr lang="en-US" sz="2400" b="1" dirty="0"/>
              <a:t>of block2</a:t>
            </a:r>
            <a:r>
              <a:rPr lang="en-US" sz="2400" dirty="0"/>
              <a:t/>
            </a:r>
            <a:br>
              <a:rPr lang="en-US" sz="2400" dirty="0"/>
            </a:br>
            <a:endParaRPr lang="ar-SA" sz="2400" dirty="0"/>
          </a:p>
        </p:txBody>
      </p:sp>
      <p:pic>
        <p:nvPicPr>
          <p:cNvPr id="18434" name="Picture 2"/>
          <p:cNvPicPr>
            <a:picLocks noGrp="1" noChangeAspect="1" noChangeArrowheads="1"/>
          </p:cNvPicPr>
          <p:nvPr>
            <p:ph idx="1"/>
          </p:nvPr>
        </p:nvPicPr>
        <p:blipFill>
          <a:blip r:embed="rId2"/>
          <a:srcRect/>
          <a:stretch>
            <a:fillRect/>
          </a:stretch>
        </p:blipFill>
        <p:spPr bwMode="auto">
          <a:xfrm>
            <a:off x="1447800" y="838200"/>
            <a:ext cx="6019800" cy="5486400"/>
          </a:xfrm>
          <a:prstGeom prst="rect">
            <a:avLst/>
          </a:prstGeom>
          <a:noFill/>
          <a:ln w="9525">
            <a:noFill/>
            <a:miter lim="800000"/>
            <a:headEnd/>
            <a:tailEnd/>
          </a:ln>
          <a:effectLst/>
        </p:spPr>
      </p:pic>
    </p:spTree>
    <p:extLst>
      <p:ext uri="{BB962C8B-B14F-4D97-AF65-F5344CB8AC3E}">
        <p14:creationId xmlns:p14="http://schemas.microsoft.com/office/powerpoint/2010/main" xmlns="" val="95369940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2819400" cy="1143000"/>
          </a:xfrm>
        </p:spPr>
        <p:txBody>
          <a:bodyPr>
            <a:normAutofit/>
          </a:bodyPr>
          <a:lstStyle/>
          <a:p>
            <a:pPr algn="l"/>
            <a:r>
              <a:rPr lang="en-US" sz="2800" b="1" i="1" u="sng" dirty="0"/>
              <a:t>Detailing of </a:t>
            </a:r>
            <a:r>
              <a:rPr lang="en-US" sz="2800" b="1" i="1" u="sng" dirty="0" smtClean="0"/>
              <a:t>slabs</a:t>
            </a:r>
            <a:br>
              <a:rPr lang="en-US" sz="2800" b="1" i="1" u="sng" dirty="0" smtClean="0"/>
            </a:br>
            <a:r>
              <a:rPr lang="en-US" sz="2800" b="1" i="1" u="sng" dirty="0" smtClean="0"/>
              <a:t>Block 1 </a:t>
            </a:r>
            <a:endParaRPr lang="ar-SA" sz="2800" b="1" i="1" u="sng" dirty="0"/>
          </a:p>
        </p:txBody>
      </p:sp>
      <p:pic>
        <p:nvPicPr>
          <p:cNvPr id="19458" name="Picture 2"/>
          <p:cNvPicPr>
            <a:picLocks noGrp="1" noChangeAspect="1" noChangeArrowheads="1"/>
          </p:cNvPicPr>
          <p:nvPr>
            <p:ph idx="1"/>
          </p:nvPr>
        </p:nvPicPr>
        <p:blipFill>
          <a:blip r:embed="rId2"/>
          <a:srcRect/>
          <a:stretch>
            <a:fillRect/>
          </a:stretch>
        </p:blipFill>
        <p:spPr bwMode="auto">
          <a:xfrm>
            <a:off x="457200" y="1748857"/>
            <a:ext cx="8229600" cy="422864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390346392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304800"/>
            <a:ext cx="2057400" cy="1143000"/>
          </a:xfrm>
        </p:spPr>
        <p:txBody>
          <a:bodyPr>
            <a:normAutofit/>
          </a:bodyPr>
          <a:lstStyle/>
          <a:p>
            <a:pPr algn="l"/>
            <a:r>
              <a:rPr lang="en-US" sz="2800" b="1" i="1" u="sng" dirty="0" smtClean="0"/>
              <a:t>Block 2</a:t>
            </a:r>
            <a:endParaRPr lang="ar-SA" sz="2800" b="1" i="1" u="sng" dirty="0"/>
          </a:p>
        </p:txBody>
      </p:sp>
      <p:pic>
        <p:nvPicPr>
          <p:cNvPr id="20482" name="Picture 2"/>
          <p:cNvPicPr>
            <a:picLocks noGrp="1" noChangeAspect="1" noChangeArrowheads="1"/>
          </p:cNvPicPr>
          <p:nvPr>
            <p:ph idx="1"/>
          </p:nvPr>
        </p:nvPicPr>
        <p:blipFill>
          <a:blip r:embed="rId2"/>
          <a:srcRect/>
          <a:stretch>
            <a:fillRect/>
          </a:stretch>
        </p:blipFill>
        <p:spPr bwMode="auto">
          <a:xfrm>
            <a:off x="484599" y="1600200"/>
            <a:ext cx="8174801" cy="4525963"/>
          </a:xfrm>
          <a:prstGeom prst="rect">
            <a:avLst/>
          </a:prstGeom>
          <a:ln>
            <a:noFill/>
          </a:ln>
          <a:effectLst>
            <a:outerShdw blurRad="190500" algn="tl" rotWithShape="0">
              <a:srgbClr val="000000">
                <a:alpha val="70000"/>
              </a:srgbClr>
            </a:outerShdw>
          </a:effectLst>
        </p:spPr>
      </p:pic>
      <p:sp>
        <p:nvSpPr>
          <p:cNvPr id="3" name="Right Arrow 2"/>
          <p:cNvSpPr/>
          <p:nvPr/>
        </p:nvSpPr>
        <p:spPr>
          <a:xfrm>
            <a:off x="609600" y="762000"/>
            <a:ext cx="762000" cy="2286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xmlns="" val="144615853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21000"/>
          </a:schemeClr>
        </a:solidFill>
        <a:effectLst/>
      </p:bgPr>
    </p:bg>
    <p:spTree>
      <p:nvGrpSpPr>
        <p:cNvPr id="1" name=""/>
        <p:cNvGrpSpPr/>
        <p:nvPr/>
      </p:nvGrpSpPr>
      <p:grpSpPr>
        <a:xfrm>
          <a:off x="0" y="0"/>
          <a:ext cx="0" cy="0"/>
          <a:chOff x="0" y="0"/>
          <a:chExt cx="0" cy="0"/>
        </a:xfrm>
      </p:grpSpPr>
      <p:sp>
        <p:nvSpPr>
          <p:cNvPr id="4" name="Explosion 2 3"/>
          <p:cNvSpPr/>
          <p:nvPr/>
        </p:nvSpPr>
        <p:spPr>
          <a:xfrm>
            <a:off x="2590800" y="1447800"/>
            <a:ext cx="4953000" cy="3581400"/>
          </a:xfrm>
          <a:prstGeom prst="irregularSeal2">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solidFill>
                <a:prstClr val="black"/>
              </a:solidFill>
            </a:endParaRPr>
          </a:p>
        </p:txBody>
      </p:sp>
      <p:sp>
        <p:nvSpPr>
          <p:cNvPr id="5" name="Rectangle 4"/>
          <p:cNvSpPr/>
          <p:nvPr/>
        </p:nvSpPr>
        <p:spPr>
          <a:xfrm rot="19368377">
            <a:off x="3619094" y="2976889"/>
            <a:ext cx="2446504" cy="523220"/>
          </a:xfrm>
          <a:prstGeom prst="rect">
            <a:avLst/>
          </a:prstGeom>
        </p:spPr>
        <p:txBody>
          <a:bodyPr wrap="none">
            <a:spAutoFit/>
          </a:bodyPr>
          <a:lstStyle/>
          <a:p>
            <a:r>
              <a:rPr lang="en-US" sz="2800" b="1" dirty="0" smtClean="0">
                <a:solidFill>
                  <a:schemeClr val="accent2">
                    <a:lumMod val="75000"/>
                  </a:schemeClr>
                </a:solidFill>
              </a:rPr>
              <a:t>2.Beam </a:t>
            </a:r>
            <a:r>
              <a:rPr lang="en-US" sz="2800" b="1" dirty="0">
                <a:solidFill>
                  <a:schemeClr val="accent2">
                    <a:lumMod val="75000"/>
                  </a:schemeClr>
                </a:solidFill>
              </a:rPr>
              <a:t>design </a:t>
            </a:r>
            <a:endParaRPr lang="en-US" sz="2800" dirty="0">
              <a:solidFill>
                <a:schemeClr val="accent2">
                  <a:lumMod val="75000"/>
                </a:schemeClr>
              </a:solidFill>
            </a:endParaRPr>
          </a:p>
        </p:txBody>
      </p:sp>
    </p:spTree>
    <p:extLst>
      <p:ext uri="{BB962C8B-B14F-4D97-AF65-F5344CB8AC3E}">
        <p14:creationId xmlns:p14="http://schemas.microsoft.com/office/powerpoint/2010/main" xmlns="" val="178699790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42072"/>
            <a:ext cx="8229600" cy="1143000"/>
          </a:xfrm>
        </p:spPr>
        <p:txBody>
          <a:bodyPr>
            <a:normAutofit/>
          </a:bodyPr>
          <a:lstStyle/>
          <a:p>
            <a:pPr algn="l"/>
            <a:r>
              <a:rPr lang="en-US" sz="3600" b="1" dirty="0" smtClean="0"/>
              <a:t>Beam design</a:t>
            </a:r>
            <a:endParaRPr lang="ar-SA" sz="3600" dirty="0"/>
          </a:p>
        </p:txBody>
      </p:sp>
      <p:pic>
        <p:nvPicPr>
          <p:cNvPr id="36866" name="Picture 2"/>
          <p:cNvPicPr>
            <a:picLocks noGrp="1" noChangeAspect="1" noChangeArrowheads="1"/>
          </p:cNvPicPr>
          <p:nvPr>
            <p:ph idx="1"/>
          </p:nvPr>
        </p:nvPicPr>
        <p:blipFill>
          <a:blip r:embed="rId2"/>
          <a:srcRect/>
          <a:stretch>
            <a:fillRect/>
          </a:stretch>
        </p:blipFill>
        <p:spPr bwMode="auto">
          <a:xfrm>
            <a:off x="76200" y="1524000"/>
            <a:ext cx="8886265" cy="4953000"/>
          </a:xfrm>
          <a:prstGeom prst="rect">
            <a:avLst/>
          </a:prstGeom>
          <a:noFill/>
          <a:ln w="9525">
            <a:noFill/>
            <a:miter lim="800000"/>
            <a:headEnd/>
            <a:tailEnd/>
          </a:ln>
          <a:effectLst/>
        </p:spPr>
      </p:pic>
      <p:cxnSp>
        <p:nvCxnSpPr>
          <p:cNvPr id="4" name="Curved Connector 3"/>
          <p:cNvCxnSpPr/>
          <p:nvPr/>
        </p:nvCxnSpPr>
        <p:spPr>
          <a:xfrm>
            <a:off x="0" y="95395"/>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46346765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Grp="1" noChangeAspect="1" noChangeArrowheads="1"/>
          </p:cNvPicPr>
          <p:nvPr>
            <p:ph idx="1"/>
          </p:nvPr>
        </p:nvPicPr>
        <p:blipFill>
          <a:blip r:embed="rId2"/>
          <a:srcRect/>
          <a:stretch>
            <a:fillRect/>
          </a:stretch>
        </p:blipFill>
        <p:spPr bwMode="auto">
          <a:xfrm>
            <a:off x="228600" y="1147186"/>
            <a:ext cx="7772400" cy="5368565"/>
          </a:xfrm>
          <a:prstGeom prst="rect">
            <a:avLst/>
          </a:prstGeom>
          <a:noFill/>
          <a:ln w="9525">
            <a:noFill/>
            <a:miter lim="800000"/>
            <a:headEnd/>
            <a:tailEnd/>
          </a:ln>
          <a:effectLst/>
        </p:spPr>
      </p:pic>
      <p:cxnSp>
        <p:nvCxnSpPr>
          <p:cNvPr id="4" name="Curved Connector 3"/>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196927577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00" y="304800"/>
            <a:ext cx="3048000" cy="1143000"/>
          </a:xfrm>
        </p:spPr>
        <p:txBody>
          <a:bodyPr>
            <a:normAutofit/>
          </a:bodyPr>
          <a:lstStyle/>
          <a:p>
            <a:pPr algn="l"/>
            <a:r>
              <a:rPr lang="en-US" sz="2800" b="1" i="1" u="sng" dirty="0" smtClean="0"/>
              <a:t>Detailing of beams</a:t>
            </a:r>
            <a:endParaRPr lang="ar-SA" sz="2800" b="1" i="1" u="sng" dirty="0"/>
          </a:p>
        </p:txBody>
      </p:sp>
      <p:pic>
        <p:nvPicPr>
          <p:cNvPr id="22531" name="Picture 3"/>
          <p:cNvPicPr>
            <a:picLocks noGrp="1" noChangeAspect="1" noChangeArrowheads="1"/>
          </p:cNvPicPr>
          <p:nvPr>
            <p:ph idx="1"/>
          </p:nvPr>
        </p:nvPicPr>
        <p:blipFill>
          <a:blip r:embed="rId2"/>
          <a:srcRect/>
          <a:stretch>
            <a:fillRect/>
          </a:stretch>
        </p:blipFill>
        <p:spPr bwMode="auto">
          <a:xfrm>
            <a:off x="457200" y="1889670"/>
            <a:ext cx="8229600" cy="42825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ight Arrow 2"/>
          <p:cNvSpPr/>
          <p:nvPr/>
        </p:nvSpPr>
        <p:spPr>
          <a:xfrm>
            <a:off x="426027" y="762000"/>
            <a:ext cx="838200" cy="3048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cxnSp>
        <p:nvCxnSpPr>
          <p:cNvPr id="5" name="Curved Connector 4"/>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368754545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Grp="1" noChangeAspect="1" noChangeArrowheads="1"/>
          </p:cNvPicPr>
          <p:nvPr>
            <p:ph idx="1"/>
          </p:nvPr>
        </p:nvPicPr>
        <p:blipFill>
          <a:blip r:embed="rId2"/>
          <a:srcRect/>
          <a:stretch>
            <a:fillRect/>
          </a:stretch>
        </p:blipFill>
        <p:spPr bwMode="auto">
          <a:xfrm>
            <a:off x="544830" y="1760061"/>
            <a:ext cx="8054340" cy="42062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4" name="Curved Connector 3"/>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
        <p:nvSpPr>
          <p:cNvPr id="3" name="TextBox 2"/>
          <p:cNvSpPr txBox="1"/>
          <p:nvPr/>
        </p:nvSpPr>
        <p:spPr>
          <a:xfrm>
            <a:off x="533400" y="614363"/>
            <a:ext cx="4017818" cy="369332"/>
          </a:xfrm>
          <a:prstGeom prst="rect">
            <a:avLst/>
          </a:prstGeom>
          <a:noFill/>
        </p:spPr>
        <p:txBody>
          <a:bodyPr wrap="square" rtlCol="0">
            <a:spAutoFit/>
          </a:bodyPr>
          <a:lstStyle/>
          <a:p>
            <a:r>
              <a:rPr lang="ar-JO" b="1" dirty="0" smtClean="0"/>
              <a:t>مقاطع عرضية في الجسور </a:t>
            </a:r>
            <a:endParaRPr lang="en-US" b="1" dirty="0"/>
          </a:p>
        </p:txBody>
      </p:sp>
    </p:spTree>
    <p:extLst>
      <p:ext uri="{BB962C8B-B14F-4D97-AF65-F5344CB8AC3E}">
        <p14:creationId xmlns:p14="http://schemas.microsoft.com/office/powerpoint/2010/main" xmlns="" val="138442648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Grp="1" noChangeAspect="1" noChangeArrowheads="1"/>
          </p:cNvPicPr>
          <p:nvPr>
            <p:ph idx="1"/>
          </p:nvPr>
        </p:nvPicPr>
        <p:blipFill>
          <a:blip r:embed="rId2"/>
          <a:srcRect/>
          <a:stretch>
            <a:fillRect/>
          </a:stretch>
        </p:blipFill>
        <p:spPr bwMode="auto">
          <a:xfrm>
            <a:off x="228600" y="1981200"/>
            <a:ext cx="8579224" cy="381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4" name="Curved Connector 3"/>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424095812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alpha val="45000"/>
          </a:schemeClr>
        </a:solidFill>
        <a:effectLst/>
      </p:bgPr>
    </p:bg>
    <p:spTree>
      <p:nvGrpSpPr>
        <p:cNvPr id="1" name=""/>
        <p:cNvGrpSpPr/>
        <p:nvPr/>
      </p:nvGrpSpPr>
      <p:grpSpPr>
        <a:xfrm>
          <a:off x="0" y="0"/>
          <a:ext cx="0" cy="0"/>
          <a:chOff x="0" y="0"/>
          <a:chExt cx="0" cy="0"/>
        </a:xfrm>
      </p:grpSpPr>
      <p:sp>
        <p:nvSpPr>
          <p:cNvPr id="4" name="Explosion 2 3"/>
          <p:cNvSpPr/>
          <p:nvPr/>
        </p:nvSpPr>
        <p:spPr>
          <a:xfrm>
            <a:off x="2590800" y="1447800"/>
            <a:ext cx="4953000" cy="3581400"/>
          </a:xfrm>
          <a:prstGeom prst="irregularSeal2">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prstClr val="black"/>
              </a:solidFill>
            </a:endParaRPr>
          </a:p>
        </p:txBody>
      </p:sp>
      <p:sp>
        <p:nvSpPr>
          <p:cNvPr id="5" name="Rectangle 4"/>
          <p:cNvSpPr/>
          <p:nvPr/>
        </p:nvSpPr>
        <p:spPr>
          <a:xfrm rot="19368377">
            <a:off x="3474697" y="2976889"/>
            <a:ext cx="2735301" cy="523220"/>
          </a:xfrm>
          <a:prstGeom prst="rect">
            <a:avLst/>
          </a:prstGeom>
        </p:spPr>
        <p:txBody>
          <a:bodyPr wrap="none">
            <a:spAutoFit/>
          </a:bodyPr>
          <a:lstStyle/>
          <a:p>
            <a:r>
              <a:rPr lang="en-US" sz="2800" b="1" dirty="0" smtClean="0">
                <a:solidFill>
                  <a:schemeClr val="accent2">
                    <a:lumMod val="75000"/>
                  </a:schemeClr>
                </a:solidFill>
              </a:rPr>
              <a:t>3.Column </a:t>
            </a:r>
            <a:r>
              <a:rPr lang="en-US" sz="2800" b="1" dirty="0">
                <a:solidFill>
                  <a:schemeClr val="accent2">
                    <a:lumMod val="75000"/>
                  </a:schemeClr>
                </a:solidFill>
              </a:rPr>
              <a:t>design </a:t>
            </a:r>
            <a:endParaRPr lang="en-US" sz="2800" dirty="0">
              <a:solidFill>
                <a:schemeClr val="accent2">
                  <a:lumMod val="75000"/>
                </a:schemeClr>
              </a:solidFill>
            </a:endParaRPr>
          </a:p>
        </p:txBody>
      </p:sp>
      <p:cxnSp>
        <p:nvCxnSpPr>
          <p:cNvPr id="6" name="Curved Connector 5"/>
          <p:cNvCxnSpPr/>
          <p:nvPr/>
        </p:nvCxnSpPr>
        <p:spPr>
          <a:xfrm>
            <a:off x="-20782" y="74613"/>
            <a:ext cx="9144000" cy="1079500"/>
          </a:xfrm>
          <a:prstGeom prst="curvedConnector3">
            <a:avLst>
              <a:gd name="adj1" fmla="val 69846"/>
            </a:avLst>
          </a:prstGeom>
          <a:ln w="152400" cap="flat" cmpd="tri">
            <a:solidFill>
              <a:srgbClr val="898688"/>
            </a:solidFill>
            <a:prstDash val="solid"/>
            <a:round/>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xmlns="" val="449642362"/>
      </p:ext>
    </p:extLst>
  </p:cSld>
  <p:clrMapOvr>
    <a:masterClrMapping/>
  </p:clrMapOvr>
</p:sld>
</file>

<file path=ppt/theme/_rels/them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_rels/them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_rels/them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_rels/them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4_Presentation for project post-mortem">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spDef>
      <a:spPr/>
      <a:bodyPr rtlCol="0" anchor="ctr"/>
      <a:lstStyle>
        <a:defPPr algn="ctr">
          <a:defRPr dirty="0"/>
        </a:defPPr>
      </a:lstStyle>
      <a:style>
        <a:lnRef idx="3">
          <a:schemeClr val="lt1"/>
        </a:lnRef>
        <a:fillRef idx="1">
          <a:schemeClr val="accent3"/>
        </a:fillRef>
        <a:effectRef idx="1">
          <a:schemeClr val="accent3"/>
        </a:effectRef>
        <a:fontRef idx="minor">
          <a:schemeClr val="lt1"/>
        </a:fontRef>
      </a:style>
    </a:spDef>
    <a:lnDef>
      <a:spPr/>
      <a:bodyPr/>
      <a:lstStyle/>
      <a:style>
        <a:lnRef idx="1">
          <a:schemeClr val="accent3"/>
        </a:lnRef>
        <a:fillRef idx="0">
          <a:schemeClr val="accent3"/>
        </a:fillRef>
        <a:effectRef idx="0">
          <a:schemeClr val="accent3"/>
        </a:effectRef>
        <a:fontRef idx="minor">
          <a:schemeClr val="tx1"/>
        </a:fontRef>
      </a:style>
    </a:lnDef>
    <a:txDef>
      <a:spPr>
        <a:noFill/>
        <a:ln>
          <a:solidFill>
            <a:schemeClr val="accent1"/>
          </a:solidFill>
        </a:ln>
      </a:spPr>
      <a:bodyPr wrap="square" rtlCol="0" anchor="ctr" anchorCtr="1">
        <a:spAutoFit/>
      </a:bodyPr>
      <a:lstStyle>
        <a:defPPr>
          <a:defRPr dirty="0"/>
        </a:defPPr>
      </a:lstStyle>
    </a:txDef>
  </a:objectDefaults>
  <a:extraClrSchemeLst/>
  <a:extLst>
    <a:ext uri="{05A4C25C-085E-4340-85A3-A5531E510DB2}">
      <thm15:themeFamily xmlns="" xmlns:thm15="http://schemas.microsoft.com/office/thememl/2012/main" name="Presentation for project post-mortem" id="{42F01CCD-FDAC-4DB9-99AB-456DC36F8B8C}" vid="{1808E04F-CF50-4371-A088-91C77318EA90}"/>
    </a:ext>
  </a:extLst>
</a:theme>
</file>

<file path=ppt/theme/theme1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4.xml><?xml version="1.0" encoding="utf-8"?>
<a:theme xmlns:a="http://schemas.openxmlformats.org/drawingml/2006/main" name="1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5.xml><?xml version="1.0" encoding="utf-8"?>
<a:theme xmlns:a="http://schemas.openxmlformats.org/drawingml/2006/main" name="3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6.xml><?xml version="1.0" encoding="utf-8"?>
<a:theme xmlns:a="http://schemas.openxmlformats.org/drawingml/2006/main" name="Presentation for project post-mortem">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spDef>
      <a:spPr/>
      <a:bodyPr rtlCol="0" anchor="ctr"/>
      <a:lstStyle>
        <a:defPPr algn="ctr">
          <a:defRPr dirty="0"/>
        </a:defPPr>
      </a:lstStyle>
      <a:style>
        <a:lnRef idx="3">
          <a:schemeClr val="lt1"/>
        </a:lnRef>
        <a:fillRef idx="1">
          <a:schemeClr val="accent3"/>
        </a:fillRef>
        <a:effectRef idx="1">
          <a:schemeClr val="accent3"/>
        </a:effectRef>
        <a:fontRef idx="minor">
          <a:schemeClr val="lt1"/>
        </a:fontRef>
      </a:style>
    </a:spDef>
    <a:lnDef>
      <a:spPr/>
      <a:bodyPr/>
      <a:lstStyle/>
      <a:style>
        <a:lnRef idx="1">
          <a:schemeClr val="accent3"/>
        </a:lnRef>
        <a:fillRef idx="0">
          <a:schemeClr val="accent3"/>
        </a:fillRef>
        <a:effectRef idx="0">
          <a:schemeClr val="accent3"/>
        </a:effectRef>
        <a:fontRef idx="minor">
          <a:schemeClr val="tx1"/>
        </a:fontRef>
      </a:style>
    </a:lnDef>
    <a:txDef>
      <a:spPr>
        <a:noFill/>
        <a:ln>
          <a:solidFill>
            <a:schemeClr val="accent1"/>
          </a:solidFill>
        </a:ln>
      </a:spPr>
      <a:bodyPr wrap="square" rtlCol="0" anchor="ctr" anchorCtr="1">
        <a:spAutoFit/>
      </a:bodyPr>
      <a:lstStyle>
        <a:defPPr>
          <a:defRPr dirty="0"/>
        </a:defPPr>
      </a:lstStyle>
    </a:txDef>
  </a:objectDefaults>
  <a:extraClrSchemeLst/>
  <a:extLst>
    <a:ext uri="{05A4C25C-085E-4340-85A3-A5531E510DB2}">
      <thm15:themeFamily xmlns="" xmlns:thm15="http://schemas.microsoft.com/office/thememl/2012/main" name="Presentation for project post-mortem" id="{42F01CCD-FDAC-4DB9-99AB-456DC36F8B8C}" vid="{1808E04F-CF50-4371-A088-91C77318EA90}"/>
    </a:ext>
  </a:extLst>
</a:theme>
</file>

<file path=ppt/theme/theme7.xml><?xml version="1.0" encoding="utf-8"?>
<a:theme xmlns:a="http://schemas.openxmlformats.org/drawingml/2006/main" name="1_Presentation for project post-mortem">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spDef>
      <a:spPr/>
      <a:bodyPr rtlCol="0" anchor="ctr"/>
      <a:lstStyle>
        <a:defPPr algn="ctr">
          <a:defRPr dirty="0"/>
        </a:defPPr>
      </a:lstStyle>
      <a:style>
        <a:lnRef idx="3">
          <a:schemeClr val="lt1"/>
        </a:lnRef>
        <a:fillRef idx="1">
          <a:schemeClr val="accent3"/>
        </a:fillRef>
        <a:effectRef idx="1">
          <a:schemeClr val="accent3"/>
        </a:effectRef>
        <a:fontRef idx="minor">
          <a:schemeClr val="lt1"/>
        </a:fontRef>
      </a:style>
    </a:spDef>
    <a:lnDef>
      <a:spPr/>
      <a:bodyPr/>
      <a:lstStyle/>
      <a:style>
        <a:lnRef idx="1">
          <a:schemeClr val="accent3"/>
        </a:lnRef>
        <a:fillRef idx="0">
          <a:schemeClr val="accent3"/>
        </a:fillRef>
        <a:effectRef idx="0">
          <a:schemeClr val="accent3"/>
        </a:effectRef>
        <a:fontRef idx="minor">
          <a:schemeClr val="tx1"/>
        </a:fontRef>
      </a:style>
    </a:lnDef>
    <a:txDef>
      <a:spPr>
        <a:noFill/>
        <a:ln>
          <a:solidFill>
            <a:schemeClr val="accent1"/>
          </a:solidFill>
        </a:ln>
      </a:spPr>
      <a:bodyPr wrap="square" rtlCol="0" anchor="ctr" anchorCtr="1">
        <a:spAutoFit/>
      </a:bodyPr>
      <a:lstStyle>
        <a:defPPr>
          <a:defRPr dirty="0"/>
        </a:defPPr>
      </a:lstStyle>
    </a:txDef>
  </a:objectDefaults>
  <a:extraClrSchemeLst/>
  <a:extLst>
    <a:ext uri="{05A4C25C-085E-4340-85A3-A5531E510DB2}">
      <thm15:themeFamily xmlns="" xmlns:thm15="http://schemas.microsoft.com/office/thememl/2012/main" name="Presentation for project post-mortem" id="{42F01CCD-FDAC-4DB9-99AB-456DC36F8B8C}" vid="{1808E04F-CF50-4371-A088-91C77318EA90}"/>
    </a:ext>
  </a:extLst>
</a:theme>
</file>

<file path=ppt/theme/theme8.xml><?xml version="1.0" encoding="utf-8"?>
<a:theme xmlns:a="http://schemas.openxmlformats.org/drawingml/2006/main" name="2_Presentation for project post-mortem">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spDef>
      <a:spPr/>
      <a:bodyPr rtlCol="0" anchor="ctr"/>
      <a:lstStyle>
        <a:defPPr algn="ctr">
          <a:defRPr dirty="0"/>
        </a:defPPr>
      </a:lstStyle>
      <a:style>
        <a:lnRef idx="3">
          <a:schemeClr val="lt1"/>
        </a:lnRef>
        <a:fillRef idx="1">
          <a:schemeClr val="accent3"/>
        </a:fillRef>
        <a:effectRef idx="1">
          <a:schemeClr val="accent3"/>
        </a:effectRef>
        <a:fontRef idx="minor">
          <a:schemeClr val="lt1"/>
        </a:fontRef>
      </a:style>
    </a:spDef>
    <a:lnDef>
      <a:spPr/>
      <a:bodyPr/>
      <a:lstStyle/>
      <a:style>
        <a:lnRef idx="1">
          <a:schemeClr val="accent3"/>
        </a:lnRef>
        <a:fillRef idx="0">
          <a:schemeClr val="accent3"/>
        </a:fillRef>
        <a:effectRef idx="0">
          <a:schemeClr val="accent3"/>
        </a:effectRef>
        <a:fontRef idx="minor">
          <a:schemeClr val="tx1"/>
        </a:fontRef>
      </a:style>
    </a:lnDef>
    <a:txDef>
      <a:spPr>
        <a:noFill/>
        <a:ln>
          <a:solidFill>
            <a:schemeClr val="accent1"/>
          </a:solidFill>
        </a:ln>
      </a:spPr>
      <a:bodyPr wrap="square" rtlCol="0" anchor="ctr" anchorCtr="1">
        <a:spAutoFit/>
      </a:bodyPr>
      <a:lstStyle>
        <a:defPPr>
          <a:defRPr dirty="0"/>
        </a:defPPr>
      </a:lstStyle>
    </a:txDef>
  </a:objectDefaults>
  <a:extraClrSchemeLst/>
  <a:extLst>
    <a:ext uri="{05A4C25C-085E-4340-85A3-A5531E510DB2}">
      <thm15:themeFamily xmlns="" xmlns:thm15="http://schemas.microsoft.com/office/thememl/2012/main" name="Presentation for project post-mortem" id="{42F01CCD-FDAC-4DB9-99AB-456DC36F8B8C}" vid="{1808E04F-CF50-4371-A088-91C77318EA90}"/>
    </a:ext>
  </a:extLst>
</a:theme>
</file>

<file path=ppt/theme/theme9.xml><?xml version="1.0" encoding="utf-8"?>
<a:theme xmlns:a="http://schemas.openxmlformats.org/drawingml/2006/main" name="3_Presentation for project post-mortem">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spDef>
      <a:spPr/>
      <a:bodyPr rtlCol="0" anchor="ctr"/>
      <a:lstStyle>
        <a:defPPr algn="ctr">
          <a:defRPr dirty="0"/>
        </a:defPPr>
      </a:lstStyle>
      <a:style>
        <a:lnRef idx="3">
          <a:schemeClr val="lt1"/>
        </a:lnRef>
        <a:fillRef idx="1">
          <a:schemeClr val="accent3"/>
        </a:fillRef>
        <a:effectRef idx="1">
          <a:schemeClr val="accent3"/>
        </a:effectRef>
        <a:fontRef idx="minor">
          <a:schemeClr val="lt1"/>
        </a:fontRef>
      </a:style>
    </a:spDef>
    <a:lnDef>
      <a:spPr/>
      <a:bodyPr/>
      <a:lstStyle/>
      <a:style>
        <a:lnRef idx="1">
          <a:schemeClr val="accent3"/>
        </a:lnRef>
        <a:fillRef idx="0">
          <a:schemeClr val="accent3"/>
        </a:fillRef>
        <a:effectRef idx="0">
          <a:schemeClr val="accent3"/>
        </a:effectRef>
        <a:fontRef idx="minor">
          <a:schemeClr val="tx1"/>
        </a:fontRef>
      </a:style>
    </a:lnDef>
    <a:txDef>
      <a:spPr>
        <a:noFill/>
        <a:ln>
          <a:solidFill>
            <a:schemeClr val="accent1"/>
          </a:solidFill>
        </a:ln>
      </a:spPr>
      <a:bodyPr wrap="square" rtlCol="0" anchor="ctr" anchorCtr="1">
        <a:spAutoFit/>
      </a:bodyPr>
      <a:lstStyle>
        <a:defPPr>
          <a:defRPr dirty="0"/>
        </a:defPPr>
      </a:lstStyle>
    </a:txDef>
  </a:objectDefaults>
  <a:extraClrSchemeLst/>
  <a:extLst>
    <a:ext uri="{05A4C25C-085E-4340-85A3-A5531E510DB2}">
      <thm15:themeFamily xmlns="" xmlns:thm15="http://schemas.microsoft.com/office/thememl/2012/main" name="Presentation for project post-mortem" id="{42F01CCD-FDAC-4DB9-99AB-456DC36F8B8C}" vid="{1808E04F-CF50-4371-A088-91C77318EA90}"/>
    </a:ext>
  </a:extLst>
</a:theme>
</file>

<file path=docProps/app.xml><?xml version="1.0" encoding="utf-8"?>
<Properties xmlns="http://schemas.openxmlformats.org/officeDocument/2006/extended-properties" xmlns:vt="http://schemas.openxmlformats.org/officeDocument/2006/docPropsVTypes">
  <TotalTime>2273</TotalTime>
  <Words>1838</Words>
  <Application>Microsoft Office PowerPoint</Application>
  <PresentationFormat>عرض على الشاشة (3:4)‏</PresentationFormat>
  <Paragraphs>499</Paragraphs>
  <Slides>122</Slides>
  <Notes>1</Notes>
  <HiddenSlides>0</HiddenSlides>
  <MMClips>0</MMClips>
  <ScaleCrop>false</ScaleCrop>
  <HeadingPairs>
    <vt:vector size="4" baseType="variant">
      <vt:variant>
        <vt:lpstr>سمة</vt:lpstr>
      </vt:variant>
      <vt:variant>
        <vt:i4>12</vt:i4>
      </vt:variant>
      <vt:variant>
        <vt:lpstr>عناوين الشرائح</vt:lpstr>
      </vt:variant>
      <vt:variant>
        <vt:i4>122</vt:i4>
      </vt:variant>
    </vt:vector>
  </HeadingPairs>
  <TitlesOfParts>
    <vt:vector size="134" baseType="lpstr">
      <vt:lpstr>Office Theme</vt:lpstr>
      <vt:lpstr>Solstice</vt:lpstr>
      <vt:lpstr>Oriel</vt:lpstr>
      <vt:lpstr>1_Solstice</vt:lpstr>
      <vt:lpstr>3_Solstice</vt:lpstr>
      <vt:lpstr>Presentation for project post-mortem</vt:lpstr>
      <vt:lpstr>1_Presentation for project post-mortem</vt:lpstr>
      <vt:lpstr>2_Presentation for project post-mortem</vt:lpstr>
      <vt:lpstr>3_Presentation for project post-mortem</vt:lpstr>
      <vt:lpstr>2_Office Theme</vt:lpstr>
      <vt:lpstr>4_Presentation for project post-mortem</vt:lpstr>
      <vt:lpstr>سمة Office</vt:lpstr>
      <vt:lpstr>An-Najah National University        Faculty of Engineering Civil Engineering Department  </vt:lpstr>
      <vt:lpstr>الشريحة 2</vt:lpstr>
      <vt:lpstr>الشريحة 3</vt:lpstr>
      <vt:lpstr>الشريحة 4</vt:lpstr>
      <vt:lpstr>الشريحة 5</vt:lpstr>
      <vt:lpstr>الشريحة 6</vt:lpstr>
      <vt:lpstr>الشريحة 7</vt:lpstr>
      <vt:lpstr>الشريحة 8</vt:lpstr>
      <vt:lpstr>Architectural Description </vt:lpstr>
      <vt:lpstr>الشريحة 10</vt:lpstr>
      <vt:lpstr>Structural description </vt:lpstr>
      <vt:lpstr>Block One </vt:lpstr>
      <vt:lpstr>U-boot slab for the first block :</vt:lpstr>
      <vt:lpstr>Block Two </vt:lpstr>
      <vt:lpstr>The Codes Used in This Project</vt:lpstr>
      <vt:lpstr>الشريحة 16</vt:lpstr>
      <vt:lpstr>الشريحة 17</vt:lpstr>
      <vt:lpstr>الشريحة 18</vt:lpstr>
      <vt:lpstr>الشريحة 19</vt:lpstr>
      <vt:lpstr>الشريحة 20</vt:lpstr>
      <vt:lpstr>الشريحة 21</vt:lpstr>
      <vt:lpstr>Modifiers and Loads Combinations </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Model Checks </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lpstr>الشريحة 71</vt:lpstr>
      <vt:lpstr>4- Deflection Checks:  </vt:lpstr>
      <vt:lpstr>الشريحة 73</vt:lpstr>
      <vt:lpstr>الشريحة 74</vt:lpstr>
      <vt:lpstr>5- Wide Beam Shear Check:</vt:lpstr>
      <vt:lpstr>الشريحة 76</vt:lpstr>
      <vt:lpstr>الشريحة 77</vt:lpstr>
      <vt:lpstr>الشريحة 78</vt:lpstr>
      <vt:lpstr>الشريحة 79</vt:lpstr>
      <vt:lpstr>الشريحة 80</vt:lpstr>
      <vt:lpstr>الشريحة 81</vt:lpstr>
      <vt:lpstr>الشريحة 82</vt:lpstr>
      <vt:lpstr>الشريحة 83</vt:lpstr>
      <vt:lpstr>الشريحة 84</vt:lpstr>
      <vt:lpstr>الشريحة 85</vt:lpstr>
      <vt:lpstr>slab design for moment and tension force</vt:lpstr>
      <vt:lpstr>الشريحة 87</vt:lpstr>
      <vt:lpstr>Steel of block1 </vt:lpstr>
      <vt:lpstr>For block two</vt:lpstr>
      <vt:lpstr>Steel of block2 </vt:lpstr>
      <vt:lpstr>Detailing of slabs Block 1 </vt:lpstr>
      <vt:lpstr>Block 2</vt:lpstr>
      <vt:lpstr>الشريحة 93</vt:lpstr>
      <vt:lpstr>Beam design</vt:lpstr>
      <vt:lpstr>الشريحة 95</vt:lpstr>
      <vt:lpstr>Detailing of beams</vt:lpstr>
      <vt:lpstr>الشريحة 97</vt:lpstr>
      <vt:lpstr>الشريحة 98</vt:lpstr>
      <vt:lpstr>الشريحة 99</vt:lpstr>
      <vt:lpstr>الشريحة 100</vt:lpstr>
      <vt:lpstr>الشريحة 101</vt:lpstr>
      <vt:lpstr>الشريحة 102</vt:lpstr>
      <vt:lpstr>Detailing of Columns</vt:lpstr>
      <vt:lpstr>الشريحة 104</vt:lpstr>
      <vt:lpstr>الشريحة 105</vt:lpstr>
      <vt:lpstr>الشريحة 106</vt:lpstr>
      <vt:lpstr>الشريحة 107</vt:lpstr>
      <vt:lpstr>Reinforcement for all footings </vt:lpstr>
      <vt:lpstr>Detailing of footings:</vt:lpstr>
      <vt:lpstr>الشريحة 110</vt:lpstr>
      <vt:lpstr>الشريحة 111</vt:lpstr>
      <vt:lpstr>الشريحة 112</vt:lpstr>
      <vt:lpstr>الشريحة 113</vt:lpstr>
      <vt:lpstr>الشريحة 114</vt:lpstr>
      <vt:lpstr>الشريحة 115</vt:lpstr>
      <vt:lpstr>الشريحة 116</vt:lpstr>
      <vt:lpstr>الشريحة 117</vt:lpstr>
      <vt:lpstr>الشريحة 118</vt:lpstr>
      <vt:lpstr>الشريحة 119</vt:lpstr>
      <vt:lpstr>Detailing for stair </vt:lpstr>
      <vt:lpstr>       Conclusion   As a result of this project, we found out that U-Boot slab with drop beam system was the best system for this structure. We learned many things from this project: * Knowledge about SAP2000 program. * Knowledge about U-Boot system.  </vt:lpstr>
      <vt:lpstr>الشريحة 122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CITYCOMP</cp:lastModifiedBy>
  <cp:revision>172</cp:revision>
  <dcterms:created xsi:type="dcterms:W3CDTF">2006-08-16T00:00:00Z</dcterms:created>
  <dcterms:modified xsi:type="dcterms:W3CDTF">2018-05-15T11:09:29Z</dcterms:modified>
</cp:coreProperties>
</file>