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1"/>
  </p:notesMasterIdLst>
  <p:sldIdLst>
    <p:sldId id="256" r:id="rId2"/>
    <p:sldId id="257" r:id="rId3"/>
    <p:sldId id="259" r:id="rId4"/>
    <p:sldId id="262" r:id="rId5"/>
    <p:sldId id="263" r:id="rId6"/>
    <p:sldId id="266" r:id="rId7"/>
    <p:sldId id="267" r:id="rId8"/>
    <p:sldId id="269" r:id="rId9"/>
    <p:sldId id="270" r:id="rId10"/>
  </p:sldIdLst>
  <p:sldSz cx="12192000" cy="6858000"/>
  <p:notesSz cx="6858000" cy="9144000"/>
  <p:embeddedFontLst>
    <p:embeddedFont>
      <p:font typeface="Century Gothic" panose="020B0502020202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9CB123D-D662-4A49-ADEF-8583E6CCBF8D}">
  <a:tblStyle styleId="{E9CB123D-D662-4A49-ADEF-8583E6CCBF8D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0E7E6"/>
          </a:solidFill>
        </a:fill>
      </a:tcStyle>
    </a:wholeTbl>
    <a:band1H>
      <a:tcStyle>
        <a:tcBdr/>
        <a:fill>
          <a:solidFill>
            <a:srgbClr val="E0CCCA"/>
          </a:solidFill>
        </a:fill>
      </a:tcStyle>
    </a:band1H>
    <a:band1V>
      <a:tcStyle>
        <a:tcBdr/>
        <a:fill>
          <a:solidFill>
            <a:srgbClr val="E0CCCA"/>
          </a:solidFill>
        </a:fill>
      </a:tcStyle>
    </a:band1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639846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8" cy="226278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54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589213" y="4777378"/>
            <a:ext cx="8915398" cy="11262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3" name="Shape 43"/>
          <p:cNvSpPr/>
          <p:nvPr/>
        </p:nvSpPr>
        <p:spPr>
          <a:xfrm>
            <a:off x="0" y="4323810"/>
            <a:ext cx="1744651" cy="7785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2580" y="119999"/>
                </a:moveTo>
                <a:cubicBezTo>
                  <a:pt x="93548" y="119999"/>
                  <a:pt x="94193" y="119277"/>
                  <a:pt x="94516" y="118554"/>
                </a:cubicBezTo>
                <a:cubicBezTo>
                  <a:pt x="94516" y="117831"/>
                  <a:pt x="94838" y="117831"/>
                  <a:pt x="94838" y="117831"/>
                </a:cubicBezTo>
                <a:cubicBezTo>
                  <a:pt x="119354" y="62891"/>
                  <a:pt x="119354" y="62891"/>
                  <a:pt x="119354" y="62891"/>
                </a:cubicBezTo>
                <a:cubicBezTo>
                  <a:pt x="120000" y="61445"/>
                  <a:pt x="120000" y="58554"/>
                  <a:pt x="119354" y="56385"/>
                </a:cubicBezTo>
                <a:cubicBezTo>
                  <a:pt x="94838" y="2168"/>
                  <a:pt x="94838" y="2168"/>
                  <a:pt x="94838" y="2168"/>
                </a:cubicBezTo>
                <a:cubicBezTo>
                  <a:pt x="94838" y="1445"/>
                  <a:pt x="94516" y="1445"/>
                  <a:pt x="94516" y="1445"/>
                </a:cubicBezTo>
                <a:cubicBezTo>
                  <a:pt x="94193" y="722"/>
                  <a:pt x="93548" y="0"/>
                  <a:pt x="9258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9999"/>
                  <a:pt x="0" y="119999"/>
                  <a:pt x="0" y="119999"/>
                </a:cubicBezTo>
                <a:lnTo>
                  <a:pt x="92580" y="11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531812" y="45295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589211" y="609600"/>
            <a:ext cx="8915398" cy="3117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9" name="Shape 109"/>
          <p:cNvSpPr/>
          <p:nvPr/>
        </p:nvSpPr>
        <p:spPr>
          <a:xfrm rot="10800000" flipH="1">
            <a:off x="-4188" y="31781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with Ca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275011" y="3505200"/>
            <a:ext cx="7536553" cy="38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2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7" name="Shape 117"/>
          <p:cNvSpPr/>
          <p:nvPr/>
        </p:nvSpPr>
        <p:spPr>
          <a:xfrm rot="10800000" flipH="1">
            <a:off x="-4188" y="31781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" name="Shape 119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6" name="Shape 126"/>
          <p:cNvSpPr/>
          <p:nvPr/>
        </p:nvSpPr>
        <p:spPr>
          <a:xfrm rot="10800000" flipH="1">
            <a:off x="-4188" y="491172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Name Card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4" name="Shape 134"/>
          <p:cNvSpPr/>
          <p:nvPr/>
        </p:nvSpPr>
        <p:spPr>
          <a:xfrm rot="10800000" flipH="1">
            <a:off x="-4188" y="491172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ue or Fals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2589211" y="627406"/>
            <a:ext cx="8915398" cy="28800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8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4" name="Shape 144"/>
          <p:cNvSpPr/>
          <p:nvPr/>
        </p:nvSpPr>
        <p:spPr>
          <a:xfrm rot="10800000" flipH="1">
            <a:off x="-4188" y="491172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 rot="5400000">
            <a:off x="5103811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1" name="Shape 151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 rot="5400000">
            <a:off x="7756704" y="2165512"/>
            <a:ext cx="5283816" cy="22076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3"/>
            <a:ext cx="5283816" cy="6476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8" name="Shape 158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0" name="Shape 50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589211" y="2058750"/>
            <a:ext cx="8915398" cy="146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40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2589211" y="3530128"/>
            <a:ext cx="8915398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7" name="Shape 57"/>
          <p:cNvSpPr/>
          <p:nvPr/>
        </p:nvSpPr>
        <p:spPr>
          <a:xfrm rot="10800000" flipH="1">
            <a:off x="-4188" y="31781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2589211" y="2133600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7190746" y="2126222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5" name="Shape 65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2939373" y="1972702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2"/>
          </p:nvPr>
        </p:nvSpPr>
        <p:spPr>
          <a:xfrm>
            <a:off x="2589211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3"/>
          </p:nvPr>
        </p:nvSpPr>
        <p:spPr>
          <a:xfrm>
            <a:off x="7506628" y="1969475"/>
            <a:ext cx="3999000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Shape 75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1" name="Shape 81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6" name="Shape 86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2589211" y="446087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20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323012" y="446087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2589211" y="1598612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 rot="10800000" flipH="1">
            <a:off x="-4188" y="71437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24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pic" idx="2"/>
          </p:nvPr>
        </p:nvSpPr>
        <p:spPr>
          <a:xfrm>
            <a:off x="2589211" y="634964"/>
            <a:ext cx="8915400" cy="38549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2589213" y="5367337"/>
            <a:ext cx="8915400" cy="493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 rot="10800000" flipH="1">
            <a:off x="-4188" y="4911724"/>
            <a:ext cx="1588527" cy="50729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1" y="228600"/>
            <a:ext cx="2851516" cy="6638628"/>
            <a:chOff x="2487613" y="285750"/>
            <a:chExt cx="2428874" cy="5654675"/>
          </a:xfrm>
        </p:grpSpPr>
        <p:sp>
          <p:nvSpPr>
            <p:cNvPr id="7" name="Shape 7"/>
            <p:cNvSpPr/>
            <p:nvPr/>
          </p:nvSpPr>
          <p:spPr>
            <a:xfrm>
              <a:off x="2487613" y="2284413"/>
              <a:ext cx="85724" cy="5333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109090" y="103235"/>
                    <a:pt x="103636" y="87352"/>
                    <a:pt x="92727" y="70588"/>
                  </a:cubicBezTo>
                  <a:cubicBezTo>
                    <a:pt x="60000" y="47647"/>
                    <a:pt x="32727" y="23823"/>
                    <a:pt x="0" y="0"/>
                  </a:cubicBezTo>
                  <a:cubicBezTo>
                    <a:pt x="0" y="30882"/>
                    <a:pt x="0" y="30882"/>
                    <a:pt x="0" y="30882"/>
                  </a:cubicBezTo>
                  <a:cubicBezTo>
                    <a:pt x="32727" y="56470"/>
                    <a:pt x="70909" y="82941"/>
                    <a:pt x="109090" y="109411"/>
                  </a:cubicBezTo>
                  <a:cubicBezTo>
                    <a:pt x="109090" y="112941"/>
                    <a:pt x="114545" y="116470"/>
                    <a:pt x="12000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8"/>
            <p:cNvSpPr/>
            <p:nvPr/>
          </p:nvSpPr>
          <p:spPr>
            <a:xfrm>
              <a:off x="2597150" y="2779713"/>
              <a:ext cx="550863" cy="1978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714" y="83333"/>
                  </a:moveTo>
                  <a:cubicBezTo>
                    <a:pt x="88285" y="95714"/>
                    <a:pt x="102857" y="107857"/>
                    <a:pt x="119142" y="120000"/>
                  </a:cubicBezTo>
                  <a:cubicBezTo>
                    <a:pt x="119142" y="117857"/>
                    <a:pt x="119142" y="115952"/>
                    <a:pt x="120000" y="113809"/>
                  </a:cubicBezTo>
                  <a:cubicBezTo>
                    <a:pt x="106285" y="103571"/>
                    <a:pt x="93428" y="93095"/>
                    <a:pt x="81428" y="82619"/>
                  </a:cubicBezTo>
                  <a:cubicBezTo>
                    <a:pt x="49714" y="55476"/>
                    <a:pt x="23142" y="27857"/>
                    <a:pt x="0" y="0"/>
                  </a:cubicBezTo>
                  <a:cubicBezTo>
                    <a:pt x="1714" y="4761"/>
                    <a:pt x="3428" y="9761"/>
                    <a:pt x="5142" y="14523"/>
                  </a:cubicBezTo>
                  <a:cubicBezTo>
                    <a:pt x="25714" y="37619"/>
                    <a:pt x="48000" y="60714"/>
                    <a:pt x="73714" y="83333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3175000" y="4730750"/>
              <a:ext cx="519112" cy="12096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72" y="8571"/>
                  </a:moveTo>
                  <a:cubicBezTo>
                    <a:pt x="4545" y="5844"/>
                    <a:pt x="1818" y="3116"/>
                    <a:pt x="0" y="0"/>
                  </a:cubicBezTo>
                  <a:cubicBezTo>
                    <a:pt x="0" y="3896"/>
                    <a:pt x="0" y="7402"/>
                    <a:pt x="0" y="11298"/>
                  </a:cubicBezTo>
                  <a:cubicBezTo>
                    <a:pt x="19090" y="33116"/>
                    <a:pt x="40000" y="54545"/>
                    <a:pt x="61818" y="75584"/>
                  </a:cubicBezTo>
                  <a:cubicBezTo>
                    <a:pt x="77272" y="90389"/>
                    <a:pt x="94545" y="105194"/>
                    <a:pt x="111818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2727" y="104805"/>
                    <a:pt x="85454" y="89610"/>
                    <a:pt x="70000" y="74025"/>
                  </a:cubicBezTo>
                  <a:cubicBezTo>
                    <a:pt x="47272" y="52597"/>
                    <a:pt x="26363" y="30779"/>
                    <a:pt x="7272" y="8571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3305176" y="5630862"/>
              <a:ext cx="146050" cy="3095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0810" y="120000"/>
                  </a:move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7837" y="80506"/>
                    <a:pt x="38918" y="41012"/>
                    <a:pt x="0" y="0"/>
                  </a:cubicBezTo>
                  <a:cubicBezTo>
                    <a:pt x="25945" y="41012"/>
                    <a:pt x="55135" y="80506"/>
                    <a:pt x="9081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2573338" y="2817813"/>
              <a:ext cx="700087" cy="28352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9213" y="109695"/>
                  </a:moveTo>
                  <a:cubicBezTo>
                    <a:pt x="97752" y="102714"/>
                    <a:pt x="87640" y="95734"/>
                    <a:pt x="78202" y="88753"/>
                  </a:cubicBezTo>
                  <a:cubicBezTo>
                    <a:pt x="56629" y="72631"/>
                    <a:pt x="39775" y="56011"/>
                    <a:pt x="26966" y="39224"/>
                  </a:cubicBezTo>
                  <a:cubicBezTo>
                    <a:pt x="19550" y="29085"/>
                    <a:pt x="13483" y="18781"/>
                    <a:pt x="8089" y="8476"/>
                  </a:cubicBezTo>
                  <a:cubicBezTo>
                    <a:pt x="5393" y="5650"/>
                    <a:pt x="2696" y="2825"/>
                    <a:pt x="0" y="0"/>
                  </a:cubicBezTo>
                  <a:cubicBezTo>
                    <a:pt x="5393" y="13130"/>
                    <a:pt x="12808" y="26426"/>
                    <a:pt x="22247" y="39390"/>
                  </a:cubicBezTo>
                  <a:cubicBezTo>
                    <a:pt x="34382" y="56343"/>
                    <a:pt x="51235" y="72963"/>
                    <a:pt x="72134" y="89252"/>
                  </a:cubicBezTo>
                  <a:cubicBezTo>
                    <a:pt x="82921" y="97396"/>
                    <a:pt x="95056" y="105373"/>
                    <a:pt x="107865" y="113185"/>
                  </a:cubicBezTo>
                  <a:cubicBezTo>
                    <a:pt x="111910" y="115512"/>
                    <a:pt x="115955" y="117673"/>
                    <a:pt x="120000" y="120000"/>
                  </a:cubicBezTo>
                  <a:cubicBezTo>
                    <a:pt x="118651" y="119168"/>
                    <a:pt x="117977" y="118504"/>
                    <a:pt x="117303" y="117673"/>
                  </a:cubicBezTo>
                  <a:cubicBezTo>
                    <a:pt x="113932" y="115013"/>
                    <a:pt x="111235" y="112354"/>
                    <a:pt x="109213" y="109695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2506663" y="285750"/>
              <a:ext cx="90487" cy="24939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391" y="109039"/>
                  </a:moveTo>
                  <a:cubicBezTo>
                    <a:pt x="62608" y="109795"/>
                    <a:pt x="62608" y="110551"/>
                    <a:pt x="62608" y="111307"/>
                  </a:cubicBezTo>
                  <a:cubicBezTo>
                    <a:pt x="78260" y="113952"/>
                    <a:pt x="99130" y="116598"/>
                    <a:pt x="114782" y="119433"/>
                  </a:cubicBezTo>
                  <a:cubicBezTo>
                    <a:pt x="114782" y="119622"/>
                    <a:pt x="114782" y="119811"/>
                    <a:pt x="120000" y="120000"/>
                  </a:cubicBezTo>
                  <a:cubicBezTo>
                    <a:pt x="109565" y="116220"/>
                    <a:pt x="99130" y="112629"/>
                    <a:pt x="88695" y="108850"/>
                  </a:cubicBezTo>
                  <a:cubicBezTo>
                    <a:pt x="46956" y="89574"/>
                    <a:pt x="26086" y="70299"/>
                    <a:pt x="26086" y="50834"/>
                  </a:cubicBezTo>
                  <a:cubicBezTo>
                    <a:pt x="31304" y="33826"/>
                    <a:pt x="46956" y="17007"/>
                    <a:pt x="78260" y="0"/>
                  </a:cubicBezTo>
                  <a:cubicBezTo>
                    <a:pt x="62608" y="0"/>
                    <a:pt x="62608" y="0"/>
                    <a:pt x="62608" y="0"/>
                  </a:cubicBezTo>
                  <a:cubicBezTo>
                    <a:pt x="26086" y="16818"/>
                    <a:pt x="10434" y="33826"/>
                    <a:pt x="5217" y="50834"/>
                  </a:cubicBezTo>
                  <a:cubicBezTo>
                    <a:pt x="0" y="70299"/>
                    <a:pt x="15652" y="89574"/>
                    <a:pt x="57391" y="10903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2554288" y="2598738"/>
              <a:ext cx="66674" cy="4206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cubicBezTo>
                    <a:pt x="14117" y="21308"/>
                    <a:pt x="21176" y="41495"/>
                    <a:pt x="35294" y="62803"/>
                  </a:cubicBezTo>
                  <a:cubicBezTo>
                    <a:pt x="63529" y="81869"/>
                    <a:pt x="91764" y="100934"/>
                    <a:pt x="120000" y="120000"/>
                  </a:cubicBezTo>
                  <a:cubicBezTo>
                    <a:pt x="105882" y="97570"/>
                    <a:pt x="91764" y="74018"/>
                    <a:pt x="77647" y="51588"/>
                  </a:cubicBezTo>
                  <a:cubicBezTo>
                    <a:pt x="70588" y="50467"/>
                    <a:pt x="70588" y="49345"/>
                    <a:pt x="70588" y="48224"/>
                  </a:cubicBezTo>
                  <a:cubicBezTo>
                    <a:pt x="49411" y="31401"/>
                    <a:pt x="21176" y="15700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3143250" y="4757737"/>
              <a:ext cx="161925" cy="873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cubicBezTo>
                    <a:pt x="0" y="16756"/>
                    <a:pt x="5853" y="33513"/>
                    <a:pt x="14634" y="50270"/>
                  </a:cubicBezTo>
                  <a:cubicBezTo>
                    <a:pt x="23414" y="63243"/>
                    <a:pt x="35121" y="76756"/>
                    <a:pt x="49756" y="89729"/>
                  </a:cubicBezTo>
                  <a:cubicBezTo>
                    <a:pt x="55609" y="92972"/>
                    <a:pt x="64390" y="96216"/>
                    <a:pt x="70243" y="99459"/>
                  </a:cubicBezTo>
                  <a:cubicBezTo>
                    <a:pt x="87804" y="106486"/>
                    <a:pt x="102439" y="112972"/>
                    <a:pt x="120000" y="120000"/>
                  </a:cubicBezTo>
                  <a:cubicBezTo>
                    <a:pt x="117073" y="118378"/>
                    <a:pt x="114146" y="116216"/>
                    <a:pt x="111219" y="114594"/>
                  </a:cubicBezTo>
                  <a:cubicBezTo>
                    <a:pt x="76097" y="92972"/>
                    <a:pt x="52682" y="71351"/>
                    <a:pt x="38048" y="49729"/>
                  </a:cubicBezTo>
                  <a:cubicBezTo>
                    <a:pt x="32195" y="36756"/>
                    <a:pt x="26341" y="24324"/>
                    <a:pt x="23414" y="11891"/>
                  </a:cubicBezTo>
                  <a:cubicBezTo>
                    <a:pt x="23414" y="11351"/>
                    <a:pt x="20487" y="10810"/>
                    <a:pt x="20487" y="9729"/>
                  </a:cubicBezTo>
                  <a:cubicBezTo>
                    <a:pt x="14634" y="6486"/>
                    <a:pt x="5853" y="3243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3148013" y="1282700"/>
              <a:ext cx="1768474" cy="3448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66" y="116719"/>
                  </a:moveTo>
                  <a:cubicBezTo>
                    <a:pt x="2666" y="105512"/>
                    <a:pt x="6933" y="94441"/>
                    <a:pt x="13333" y="83781"/>
                  </a:cubicBezTo>
                  <a:cubicBezTo>
                    <a:pt x="20000" y="73120"/>
                    <a:pt x="29066" y="62870"/>
                    <a:pt x="39733" y="53029"/>
                  </a:cubicBezTo>
                  <a:cubicBezTo>
                    <a:pt x="50400" y="43189"/>
                    <a:pt x="62666" y="33895"/>
                    <a:pt x="76000" y="25011"/>
                  </a:cubicBezTo>
                  <a:cubicBezTo>
                    <a:pt x="82666" y="20637"/>
                    <a:pt x="89866" y="16264"/>
                    <a:pt x="97066" y="12164"/>
                  </a:cubicBezTo>
                  <a:cubicBezTo>
                    <a:pt x="100800" y="10113"/>
                    <a:pt x="104533" y="7927"/>
                    <a:pt x="108266" y="6013"/>
                  </a:cubicBezTo>
                  <a:cubicBezTo>
                    <a:pt x="112266" y="3963"/>
                    <a:pt x="116000" y="2050"/>
                    <a:pt x="120000" y="136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115733" y="1913"/>
                    <a:pt x="112000" y="3826"/>
                    <a:pt x="108000" y="5876"/>
                  </a:cubicBezTo>
                  <a:cubicBezTo>
                    <a:pt x="104266" y="7790"/>
                    <a:pt x="100533" y="9840"/>
                    <a:pt x="96800" y="12027"/>
                  </a:cubicBezTo>
                  <a:cubicBezTo>
                    <a:pt x="89333" y="16127"/>
                    <a:pt x="82133" y="20364"/>
                    <a:pt x="75466" y="24738"/>
                  </a:cubicBezTo>
                  <a:cubicBezTo>
                    <a:pt x="61866" y="33621"/>
                    <a:pt x="49333" y="42915"/>
                    <a:pt x="38666" y="52756"/>
                  </a:cubicBezTo>
                  <a:cubicBezTo>
                    <a:pt x="27733" y="62460"/>
                    <a:pt x="18666" y="72847"/>
                    <a:pt x="12000" y="83507"/>
                  </a:cubicBezTo>
                  <a:cubicBezTo>
                    <a:pt x="5066" y="94305"/>
                    <a:pt x="800" y="105375"/>
                    <a:pt x="0" y="116719"/>
                  </a:cubicBezTo>
                  <a:cubicBezTo>
                    <a:pt x="0" y="116993"/>
                    <a:pt x="0" y="117129"/>
                    <a:pt x="0" y="117403"/>
                  </a:cubicBezTo>
                  <a:cubicBezTo>
                    <a:pt x="533" y="118223"/>
                    <a:pt x="1066" y="119179"/>
                    <a:pt x="1866" y="120000"/>
                  </a:cubicBezTo>
                  <a:cubicBezTo>
                    <a:pt x="1866" y="118906"/>
                    <a:pt x="1866" y="117813"/>
                    <a:pt x="1866" y="11671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3273425" y="5653087"/>
              <a:ext cx="138112" cy="2873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cubicBezTo>
                    <a:pt x="24000" y="39452"/>
                    <a:pt x="54857" y="80547"/>
                    <a:pt x="89142" y="119999"/>
                  </a:cubicBezTo>
                  <a:cubicBezTo>
                    <a:pt x="120000" y="119999"/>
                    <a:pt x="120000" y="119999"/>
                    <a:pt x="120000" y="119999"/>
                  </a:cubicBezTo>
                  <a:cubicBezTo>
                    <a:pt x="78857" y="80547"/>
                    <a:pt x="37714" y="39452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3143250" y="4656137"/>
              <a:ext cx="31750" cy="1889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000" y="110000"/>
                  </a:moveTo>
                  <a:cubicBezTo>
                    <a:pt x="105000" y="115000"/>
                    <a:pt x="120000" y="117500"/>
                    <a:pt x="120000" y="120000"/>
                  </a:cubicBezTo>
                  <a:cubicBezTo>
                    <a:pt x="120000" y="95000"/>
                    <a:pt x="120000" y="72500"/>
                    <a:pt x="120000" y="47500"/>
                  </a:cubicBezTo>
                  <a:cubicBezTo>
                    <a:pt x="75000" y="32500"/>
                    <a:pt x="45000" y="15000"/>
                    <a:pt x="15000" y="0"/>
                  </a:cubicBezTo>
                  <a:cubicBezTo>
                    <a:pt x="0" y="22500"/>
                    <a:pt x="0" y="42500"/>
                    <a:pt x="0" y="65000"/>
                  </a:cubicBezTo>
                  <a:cubicBezTo>
                    <a:pt x="30000" y="80000"/>
                    <a:pt x="75000" y="95000"/>
                    <a:pt x="105000" y="11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3211513" y="5410200"/>
              <a:ext cx="203199" cy="5302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153" y="16000"/>
                  </a:moveTo>
                  <a:cubicBezTo>
                    <a:pt x="11538" y="10666"/>
                    <a:pt x="4615" y="5333"/>
                    <a:pt x="0" y="0"/>
                  </a:cubicBezTo>
                  <a:cubicBezTo>
                    <a:pt x="6923" y="14222"/>
                    <a:pt x="16153" y="28444"/>
                    <a:pt x="27692" y="42666"/>
                  </a:cubicBezTo>
                  <a:cubicBezTo>
                    <a:pt x="30000" y="47111"/>
                    <a:pt x="32307" y="50666"/>
                    <a:pt x="36923" y="55111"/>
                  </a:cubicBezTo>
                  <a:cubicBezTo>
                    <a:pt x="62307" y="76444"/>
                    <a:pt x="90000" y="98666"/>
                    <a:pt x="117692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4615" y="96888"/>
                    <a:pt x="73846" y="73777"/>
                    <a:pt x="55384" y="49777"/>
                  </a:cubicBezTo>
                  <a:cubicBezTo>
                    <a:pt x="41538" y="38222"/>
                    <a:pt x="30000" y="27555"/>
                    <a:pt x="16153" y="16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9" name="Shape 19"/>
          <p:cNvGrpSpPr/>
          <p:nvPr/>
        </p:nvGrpSpPr>
        <p:grpSpPr>
          <a:xfrm>
            <a:off x="27221" y="-785"/>
            <a:ext cx="2356674" cy="6854039"/>
            <a:chOff x="6627813" y="194832"/>
            <a:chExt cx="1952625" cy="5678917"/>
          </a:xfrm>
        </p:grpSpPr>
        <p:sp>
          <p:nvSpPr>
            <p:cNvPr id="20" name="Shape 20"/>
            <p:cNvSpPr/>
            <p:nvPr/>
          </p:nvSpPr>
          <p:spPr>
            <a:xfrm>
              <a:off x="6627813" y="194832"/>
              <a:ext cx="409575" cy="36464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55" y="27391"/>
                  </a:moveTo>
                  <a:cubicBezTo>
                    <a:pt x="12815" y="37565"/>
                    <a:pt x="19805" y="47869"/>
                    <a:pt x="30291" y="58043"/>
                  </a:cubicBezTo>
                  <a:cubicBezTo>
                    <a:pt x="39611" y="68217"/>
                    <a:pt x="51262" y="78391"/>
                    <a:pt x="66407" y="88565"/>
                  </a:cubicBezTo>
                  <a:cubicBezTo>
                    <a:pt x="80388" y="98739"/>
                    <a:pt x="97864" y="108782"/>
                    <a:pt x="117669" y="118826"/>
                  </a:cubicBezTo>
                  <a:cubicBezTo>
                    <a:pt x="118834" y="119217"/>
                    <a:pt x="120000" y="119608"/>
                    <a:pt x="120000" y="120000"/>
                  </a:cubicBezTo>
                  <a:cubicBezTo>
                    <a:pt x="118834" y="118043"/>
                    <a:pt x="116504" y="115956"/>
                    <a:pt x="115339" y="114000"/>
                  </a:cubicBezTo>
                  <a:cubicBezTo>
                    <a:pt x="115339" y="113608"/>
                    <a:pt x="115339" y="113217"/>
                    <a:pt x="115339" y="112956"/>
                  </a:cubicBezTo>
                  <a:cubicBezTo>
                    <a:pt x="99029" y="104739"/>
                    <a:pt x="85048" y="96652"/>
                    <a:pt x="73398" y="88434"/>
                  </a:cubicBezTo>
                  <a:cubicBezTo>
                    <a:pt x="58252" y="78260"/>
                    <a:pt x="45436" y="68217"/>
                    <a:pt x="34951" y="57913"/>
                  </a:cubicBezTo>
                  <a:cubicBezTo>
                    <a:pt x="24466" y="47739"/>
                    <a:pt x="16310" y="37565"/>
                    <a:pt x="10485" y="27260"/>
                  </a:cubicBezTo>
                  <a:cubicBezTo>
                    <a:pt x="8155" y="22173"/>
                    <a:pt x="5825" y="17086"/>
                    <a:pt x="3495" y="12000"/>
                  </a:cubicBezTo>
                  <a:cubicBezTo>
                    <a:pt x="2330" y="7956"/>
                    <a:pt x="1165" y="4043"/>
                    <a:pt x="11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43"/>
                    <a:pt x="1165" y="7956"/>
                    <a:pt x="1165" y="12000"/>
                  </a:cubicBezTo>
                  <a:cubicBezTo>
                    <a:pt x="3495" y="17086"/>
                    <a:pt x="4660" y="22173"/>
                    <a:pt x="8155" y="273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7061200" y="3771900"/>
              <a:ext cx="350837" cy="13096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272" y="83272"/>
                  </a:moveTo>
                  <a:cubicBezTo>
                    <a:pt x="87272" y="95636"/>
                    <a:pt x="102272" y="108000"/>
                    <a:pt x="120000" y="120000"/>
                  </a:cubicBezTo>
                  <a:cubicBezTo>
                    <a:pt x="120000" y="117454"/>
                    <a:pt x="120000" y="114545"/>
                    <a:pt x="120000" y="112000"/>
                  </a:cubicBezTo>
                  <a:cubicBezTo>
                    <a:pt x="120000" y="111636"/>
                    <a:pt x="120000" y="110909"/>
                    <a:pt x="120000" y="110545"/>
                  </a:cubicBezTo>
                  <a:cubicBezTo>
                    <a:pt x="107727" y="101090"/>
                    <a:pt x="95454" y="91636"/>
                    <a:pt x="84545" y="82181"/>
                  </a:cubicBezTo>
                  <a:cubicBezTo>
                    <a:pt x="51818" y="55272"/>
                    <a:pt x="23181" y="27636"/>
                    <a:pt x="0" y="0"/>
                  </a:cubicBezTo>
                  <a:cubicBezTo>
                    <a:pt x="2727" y="7636"/>
                    <a:pt x="5454" y="15272"/>
                    <a:pt x="9545" y="22909"/>
                  </a:cubicBezTo>
                  <a:cubicBezTo>
                    <a:pt x="28636" y="43272"/>
                    <a:pt x="49090" y="63272"/>
                    <a:pt x="72272" y="832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7439025" y="5053012"/>
              <a:ext cx="357188" cy="8207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00" y="8695"/>
                  </a:moveTo>
                  <a:cubicBezTo>
                    <a:pt x="5333" y="5797"/>
                    <a:pt x="2666" y="2898"/>
                    <a:pt x="0" y="0"/>
                  </a:cubicBezTo>
                  <a:cubicBezTo>
                    <a:pt x="0" y="5217"/>
                    <a:pt x="0" y="11014"/>
                    <a:pt x="1333" y="16811"/>
                  </a:cubicBezTo>
                  <a:cubicBezTo>
                    <a:pt x="18666" y="35942"/>
                    <a:pt x="36000" y="55072"/>
                    <a:pt x="56000" y="73623"/>
                  </a:cubicBezTo>
                  <a:cubicBezTo>
                    <a:pt x="72000" y="89275"/>
                    <a:pt x="89333" y="104927"/>
                    <a:pt x="106666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1333" y="104347"/>
                    <a:pt x="84000" y="88115"/>
                    <a:pt x="66666" y="71304"/>
                  </a:cubicBezTo>
                  <a:cubicBezTo>
                    <a:pt x="45333" y="51014"/>
                    <a:pt x="26666" y="29565"/>
                    <a:pt x="8000" y="86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7037388" y="3811587"/>
              <a:ext cx="457200" cy="18526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391" y="105096"/>
                  </a:moveTo>
                  <a:cubicBezTo>
                    <a:pt x="97043" y="99700"/>
                    <a:pt x="88695" y="94047"/>
                    <a:pt x="81391" y="88394"/>
                  </a:cubicBezTo>
                  <a:cubicBezTo>
                    <a:pt x="59478" y="72205"/>
                    <a:pt x="42782" y="55503"/>
                    <a:pt x="30260" y="38800"/>
                  </a:cubicBezTo>
                  <a:cubicBezTo>
                    <a:pt x="22956" y="30578"/>
                    <a:pt x="17739" y="22098"/>
                    <a:pt x="13565" y="13618"/>
                  </a:cubicBezTo>
                  <a:cubicBezTo>
                    <a:pt x="9391" y="8993"/>
                    <a:pt x="4173" y="4625"/>
                    <a:pt x="0" y="0"/>
                  </a:cubicBezTo>
                  <a:cubicBezTo>
                    <a:pt x="5217" y="13104"/>
                    <a:pt x="12521" y="26209"/>
                    <a:pt x="21913" y="39057"/>
                  </a:cubicBezTo>
                  <a:cubicBezTo>
                    <a:pt x="34434" y="56017"/>
                    <a:pt x="51130" y="72719"/>
                    <a:pt x="72000" y="89164"/>
                  </a:cubicBezTo>
                  <a:cubicBezTo>
                    <a:pt x="82434" y="97130"/>
                    <a:pt x="93913" y="105353"/>
                    <a:pt x="107478" y="113319"/>
                  </a:cubicBezTo>
                  <a:cubicBezTo>
                    <a:pt x="111652" y="115374"/>
                    <a:pt x="115826" y="117687"/>
                    <a:pt x="120000" y="119999"/>
                  </a:cubicBezTo>
                  <a:cubicBezTo>
                    <a:pt x="118956" y="119229"/>
                    <a:pt x="117913" y="118458"/>
                    <a:pt x="116869" y="117687"/>
                  </a:cubicBezTo>
                  <a:cubicBezTo>
                    <a:pt x="112695" y="113576"/>
                    <a:pt x="108521" y="109207"/>
                    <a:pt x="105391" y="1050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6992938" y="1263650"/>
              <a:ext cx="144462" cy="25082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6666" y="120000"/>
                  </a:moveTo>
                  <a:cubicBezTo>
                    <a:pt x="50000" y="117725"/>
                    <a:pt x="46666" y="115450"/>
                    <a:pt x="43333" y="113175"/>
                  </a:cubicBezTo>
                  <a:cubicBezTo>
                    <a:pt x="26666" y="100473"/>
                    <a:pt x="16666" y="87962"/>
                    <a:pt x="16666" y="75450"/>
                  </a:cubicBezTo>
                  <a:cubicBezTo>
                    <a:pt x="16666" y="62748"/>
                    <a:pt x="26666" y="50236"/>
                    <a:pt x="43333" y="37535"/>
                  </a:cubicBezTo>
                  <a:cubicBezTo>
                    <a:pt x="50000" y="31279"/>
                    <a:pt x="60000" y="25023"/>
                    <a:pt x="73333" y="18767"/>
                  </a:cubicBezTo>
                  <a:cubicBezTo>
                    <a:pt x="86666" y="12511"/>
                    <a:pt x="100000" y="6255"/>
                    <a:pt x="120000" y="0"/>
                  </a:cubicBezTo>
                  <a:cubicBezTo>
                    <a:pt x="116666" y="0"/>
                    <a:pt x="116666" y="0"/>
                    <a:pt x="116666" y="0"/>
                  </a:cubicBezTo>
                  <a:cubicBezTo>
                    <a:pt x="96666" y="6255"/>
                    <a:pt x="80000" y="12511"/>
                    <a:pt x="66666" y="18767"/>
                  </a:cubicBezTo>
                  <a:cubicBezTo>
                    <a:pt x="53333" y="25023"/>
                    <a:pt x="43333" y="31279"/>
                    <a:pt x="33333" y="37535"/>
                  </a:cubicBezTo>
                  <a:cubicBezTo>
                    <a:pt x="13333" y="50047"/>
                    <a:pt x="3333" y="62748"/>
                    <a:pt x="3333" y="75450"/>
                  </a:cubicBezTo>
                  <a:cubicBezTo>
                    <a:pt x="0" y="87393"/>
                    <a:pt x="6666" y="99526"/>
                    <a:pt x="23333" y="111658"/>
                  </a:cubicBezTo>
                  <a:cubicBezTo>
                    <a:pt x="33333" y="114312"/>
                    <a:pt x="43333" y="117156"/>
                    <a:pt x="53333" y="119810"/>
                  </a:cubicBezTo>
                  <a:cubicBezTo>
                    <a:pt x="53333" y="119810"/>
                    <a:pt x="56666" y="120000"/>
                    <a:pt x="56666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7526338" y="5640387"/>
              <a:ext cx="111125" cy="2333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285" y="120000"/>
                  </a:moveTo>
                  <a:cubicBezTo>
                    <a:pt x="119999" y="120000"/>
                    <a:pt x="119999" y="120000"/>
                    <a:pt x="119999" y="120000"/>
                  </a:cubicBezTo>
                  <a:cubicBezTo>
                    <a:pt x="77142" y="81355"/>
                    <a:pt x="38571" y="40677"/>
                    <a:pt x="0" y="0"/>
                  </a:cubicBezTo>
                  <a:cubicBezTo>
                    <a:pt x="25714" y="40677"/>
                    <a:pt x="55714" y="81355"/>
                    <a:pt x="94285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7021513" y="3598862"/>
              <a:ext cx="68263" cy="423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8235" y="60560"/>
                  </a:moveTo>
                  <a:cubicBezTo>
                    <a:pt x="56470" y="80747"/>
                    <a:pt x="91764" y="99813"/>
                    <a:pt x="120000" y="120000"/>
                  </a:cubicBezTo>
                  <a:cubicBezTo>
                    <a:pt x="98823" y="96448"/>
                    <a:pt x="84705" y="72897"/>
                    <a:pt x="70588" y="49345"/>
                  </a:cubicBezTo>
                  <a:cubicBezTo>
                    <a:pt x="70588" y="49345"/>
                    <a:pt x="63529" y="48224"/>
                    <a:pt x="63529" y="48224"/>
                  </a:cubicBezTo>
                  <a:cubicBezTo>
                    <a:pt x="42352" y="32523"/>
                    <a:pt x="21176" y="15700"/>
                    <a:pt x="0" y="0"/>
                  </a:cubicBezTo>
                  <a:cubicBezTo>
                    <a:pt x="0" y="2242"/>
                    <a:pt x="0" y="5607"/>
                    <a:pt x="0" y="8971"/>
                  </a:cubicBezTo>
                  <a:cubicBezTo>
                    <a:pt x="7058" y="25794"/>
                    <a:pt x="21176" y="43738"/>
                    <a:pt x="28235" y="605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5" y="116830"/>
                  </a:moveTo>
                  <a:cubicBezTo>
                    <a:pt x="3673" y="105845"/>
                    <a:pt x="7755" y="94647"/>
                    <a:pt x="14285" y="83873"/>
                  </a:cubicBezTo>
                  <a:cubicBezTo>
                    <a:pt x="20816" y="73309"/>
                    <a:pt x="29795" y="62957"/>
                    <a:pt x="40408" y="53239"/>
                  </a:cubicBezTo>
                  <a:cubicBezTo>
                    <a:pt x="50612" y="43309"/>
                    <a:pt x="62857" y="34014"/>
                    <a:pt x="76326" y="25140"/>
                  </a:cubicBezTo>
                  <a:cubicBezTo>
                    <a:pt x="82857" y="20704"/>
                    <a:pt x="89795" y="16267"/>
                    <a:pt x="97142" y="12253"/>
                  </a:cubicBezTo>
                  <a:cubicBezTo>
                    <a:pt x="100816" y="10140"/>
                    <a:pt x="104489" y="8028"/>
                    <a:pt x="108163" y="5915"/>
                  </a:cubicBezTo>
                  <a:cubicBezTo>
                    <a:pt x="111836" y="4014"/>
                    <a:pt x="115918" y="1901"/>
                    <a:pt x="120000" y="0"/>
                  </a:cubicBezTo>
                  <a:cubicBezTo>
                    <a:pt x="119591" y="0"/>
                    <a:pt x="119591" y="0"/>
                    <a:pt x="119591" y="0"/>
                  </a:cubicBezTo>
                  <a:cubicBezTo>
                    <a:pt x="115510" y="1901"/>
                    <a:pt x="111428" y="3802"/>
                    <a:pt x="107755" y="5704"/>
                  </a:cubicBezTo>
                  <a:cubicBezTo>
                    <a:pt x="104081" y="7816"/>
                    <a:pt x="100408" y="9929"/>
                    <a:pt x="96734" y="11830"/>
                  </a:cubicBezTo>
                  <a:cubicBezTo>
                    <a:pt x="88979" y="16056"/>
                    <a:pt x="82040" y="20281"/>
                    <a:pt x="75510" y="24718"/>
                  </a:cubicBezTo>
                  <a:cubicBezTo>
                    <a:pt x="61632" y="33591"/>
                    <a:pt x="49387" y="42887"/>
                    <a:pt x="38775" y="52605"/>
                  </a:cubicBezTo>
                  <a:cubicBezTo>
                    <a:pt x="27755" y="62535"/>
                    <a:pt x="18775" y="72887"/>
                    <a:pt x="12244" y="83661"/>
                  </a:cubicBezTo>
                  <a:cubicBezTo>
                    <a:pt x="5306" y="94014"/>
                    <a:pt x="1224" y="105000"/>
                    <a:pt x="0" y="115985"/>
                  </a:cubicBezTo>
                  <a:cubicBezTo>
                    <a:pt x="1224" y="117253"/>
                    <a:pt x="2040" y="118521"/>
                    <a:pt x="2857" y="120000"/>
                  </a:cubicBezTo>
                  <a:cubicBezTo>
                    <a:pt x="2857" y="118943"/>
                    <a:pt x="2857" y="117887"/>
                    <a:pt x="3265" y="1168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494588" y="5664200"/>
              <a:ext cx="100013" cy="209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cubicBezTo>
                    <a:pt x="24000" y="40754"/>
                    <a:pt x="57600" y="81509"/>
                    <a:pt x="91200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6800" y="81509"/>
                    <a:pt x="38400" y="4075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7412038" y="5081587"/>
              <a:ext cx="114300" cy="5587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cubicBezTo>
                    <a:pt x="0" y="25531"/>
                    <a:pt x="8275" y="51063"/>
                    <a:pt x="28965" y="75744"/>
                  </a:cubicBezTo>
                  <a:cubicBezTo>
                    <a:pt x="45517" y="83404"/>
                    <a:pt x="57931" y="91914"/>
                    <a:pt x="74482" y="99574"/>
                  </a:cubicBezTo>
                  <a:cubicBezTo>
                    <a:pt x="91034" y="106382"/>
                    <a:pt x="103448" y="113191"/>
                    <a:pt x="120000" y="120000"/>
                  </a:cubicBezTo>
                  <a:cubicBezTo>
                    <a:pt x="115862" y="118297"/>
                    <a:pt x="115862" y="116595"/>
                    <a:pt x="111724" y="114893"/>
                  </a:cubicBezTo>
                  <a:cubicBezTo>
                    <a:pt x="66206" y="83404"/>
                    <a:pt x="41379" y="51063"/>
                    <a:pt x="33103" y="18723"/>
                  </a:cubicBezTo>
                  <a:cubicBezTo>
                    <a:pt x="28965" y="15319"/>
                    <a:pt x="20689" y="12765"/>
                    <a:pt x="16551" y="9361"/>
                  </a:cubicBezTo>
                  <a:cubicBezTo>
                    <a:pt x="8275" y="5957"/>
                    <a:pt x="4137" y="255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5000"/>
                  </a:moveTo>
                  <a:cubicBezTo>
                    <a:pt x="15000" y="72500"/>
                    <a:pt x="30000" y="82500"/>
                    <a:pt x="60000" y="92500"/>
                  </a:cubicBezTo>
                  <a:cubicBezTo>
                    <a:pt x="75000" y="102500"/>
                    <a:pt x="105000" y="110000"/>
                    <a:pt x="120000" y="120000"/>
                  </a:cubicBezTo>
                  <a:cubicBezTo>
                    <a:pt x="105000" y="95000"/>
                    <a:pt x="105000" y="70000"/>
                    <a:pt x="105000" y="47500"/>
                  </a:cubicBezTo>
                  <a:cubicBezTo>
                    <a:pt x="75000" y="30000"/>
                    <a:pt x="45000" y="15000"/>
                    <a:pt x="0" y="0"/>
                  </a:cubicBezTo>
                  <a:cubicBezTo>
                    <a:pt x="0" y="2500"/>
                    <a:pt x="0" y="7500"/>
                    <a:pt x="0" y="10000"/>
                  </a:cubicBezTo>
                  <a:cubicBezTo>
                    <a:pt x="0" y="27500"/>
                    <a:pt x="0" y="47500"/>
                    <a:pt x="0" y="65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7439025" y="5434012"/>
              <a:ext cx="174625" cy="4397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000" y="30270"/>
                  </a:moveTo>
                  <a:cubicBezTo>
                    <a:pt x="19090" y="20540"/>
                    <a:pt x="10909" y="9729"/>
                    <a:pt x="0" y="0"/>
                  </a:cubicBezTo>
                  <a:cubicBezTo>
                    <a:pt x="8181" y="17297"/>
                    <a:pt x="19090" y="35675"/>
                    <a:pt x="30000" y="52972"/>
                  </a:cubicBezTo>
                  <a:cubicBezTo>
                    <a:pt x="32727" y="56216"/>
                    <a:pt x="35454" y="59459"/>
                    <a:pt x="38181" y="62702"/>
                  </a:cubicBezTo>
                  <a:cubicBezTo>
                    <a:pt x="60000" y="82162"/>
                    <a:pt x="81818" y="101621"/>
                    <a:pt x="106363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5454" y="99459"/>
                    <a:pt x="76363" y="77837"/>
                    <a:pt x="60000" y="56216"/>
                  </a:cubicBezTo>
                  <a:cubicBezTo>
                    <a:pt x="49090" y="47567"/>
                    <a:pt x="40909" y="38918"/>
                    <a:pt x="30000" y="302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" name="Shape 32"/>
          <p:cNvSpPr/>
          <p:nvPr/>
        </p:nvSpPr>
        <p:spPr>
          <a:xfrm>
            <a:off x="0" y="0"/>
            <a:ext cx="182879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2589211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742950" marR="0" lvl="1" indent="-18415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143000" marR="0" lvl="2" indent="-1397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600200" marR="0" lvl="3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057400" marR="0" lvl="4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514600" marR="0" lvl="5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971800" marR="0" lvl="6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429000" marR="0" lvl="7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886200" marR="0" lvl="8" indent="-1524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2000" b="0" i="0" u="none" strike="noStrike" cap="none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ctrTitle"/>
          </p:nvPr>
        </p:nvSpPr>
        <p:spPr>
          <a:xfrm>
            <a:off x="2452735" y="914399"/>
            <a:ext cx="7892267" cy="969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7200" b="1" i="1" dirty="0" smtClean="0"/>
              <a:t>W</a:t>
            </a:r>
            <a:r>
              <a:rPr lang="en-US" b="1" i="1" dirty="0" smtClean="0">
                <a:solidFill>
                  <a:srgbClr val="FFC000"/>
                </a:solidFill>
              </a:rPr>
              <a:t>jbati</a:t>
            </a:r>
            <a:r>
              <a:rPr lang="en-US" b="1" i="1" dirty="0">
                <a:solidFill>
                  <a:srgbClr val="FFC000"/>
                </a:solidFill>
              </a:rPr>
              <a:t> </a:t>
            </a:r>
            <a:r>
              <a:rPr lang="en-US" b="1" i="1" dirty="0" smtClean="0">
                <a:solidFill>
                  <a:srgbClr val="FFC000"/>
                </a:solidFill>
              </a:rPr>
              <a:t>.. </a:t>
            </a:r>
            <a:endParaRPr lang="en-US" sz="7200" b="1" i="1" u="none" strike="noStrike" cap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Century Gothic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subTitle" idx="1"/>
          </p:nvPr>
        </p:nvSpPr>
        <p:spPr>
          <a:xfrm>
            <a:off x="2552132" y="2539146"/>
            <a:ext cx="9020700" cy="313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2255" b="1" i="1" u="none" strike="noStrike" cap="none" dirty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Prepared </a:t>
            </a:r>
            <a:r>
              <a:rPr lang="en-US" sz="2255" b="1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:</a:t>
            </a:r>
            <a:endParaRPr lang="en-US" sz="2255" b="1" i="1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2255" b="0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Amjad M. Mashaqi</a:t>
            </a:r>
            <a:endParaRPr lang="en-US" sz="2255" b="0" i="1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2255" i="1" dirty="0" smtClean="0"/>
              <a:t>Thamar H. Hajali</a:t>
            </a:r>
            <a:endParaRPr lang="en-US" sz="2255" b="0" i="1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540" b="0" i="0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540" b="0" i="0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2090" b="1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Supervisors </a:t>
            </a:r>
            <a:r>
              <a:rPr lang="en-US" sz="2090" b="1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lang="en-US" sz="2090" b="1" i="1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1540" b="0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Dr. </a:t>
            </a:r>
            <a:r>
              <a:rPr lang="en-US" sz="1540" b="0" i="1" u="none" strike="noStrike" cap="none" dirty="0" smtClean="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Ahmad Awad 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US" sz="1540" i="1" dirty="0" smtClean="0"/>
              <a:t>Dr. Emad Saade .</a:t>
            </a:r>
            <a:endParaRPr lang="en-US" sz="1540" b="0" i="1" u="none" strike="noStrike" cap="none" dirty="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4800" b="1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Outline 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Main </a:t>
            </a: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idea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Technologies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makes our project different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Future trend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Live Demo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 sz="3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b="1" dirty="0" smtClean="0"/>
              <a:t>Wjbati</a:t>
            </a:r>
            <a:r>
              <a:rPr lang="en-US" sz="1400" dirty="0" smtClean="0"/>
              <a:t>.com</a:t>
            </a:r>
            <a:endParaRPr lang="en-US" sz="3600" b="1" i="0" u="none" strike="noStrike" cap="none" dirty="0">
              <a:solidFill>
                <a:srgbClr val="262626"/>
              </a:solidFill>
              <a:sym typeface="Century Gothic"/>
            </a:endParaRP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2438400" y="16764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Fully automated system to feed the users with the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Restaurants in there city</a:t>
            </a:r>
            <a:r>
              <a:rPr lang="ar-SA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 allow them to request a meal that needed from any restaurant in there location.</a:t>
            </a:r>
          </a:p>
          <a:p>
            <a:pPr marL="3429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Compatible with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Pc &amp; mobile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 smtClean="0"/>
              <a:t>A web site allow the manager to have a full view on the system  with some statistics </a:t>
            </a:r>
            <a:r>
              <a:rPr lang="en-US" sz="3000" b="0" i="0" u="none" strike="noStrike" cap="none" dirty="0" smtClean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600" b="1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</a:t>
            </a:r>
            <a:r>
              <a:rPr lang="en-US" sz="36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ar-SA" sz="3000" u="sng" dirty="0" smtClean="0"/>
              <a:t>1</a:t>
            </a:r>
            <a:r>
              <a:rPr lang="en-US" sz="3000" u="sng" dirty="0" smtClean="0"/>
              <a:t>- </a:t>
            </a:r>
            <a:r>
              <a:rPr lang="en-US" sz="3000" u="sng" dirty="0" smtClean="0"/>
              <a:t>Time saving </a:t>
            </a:r>
            <a:endParaRPr lang="en-US" sz="3000" u="sng" dirty="0"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2133600" y="3122224"/>
            <a:ext cx="9719812" cy="27451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 smtClean="0"/>
              <a:t>The user get the </a:t>
            </a:r>
            <a:r>
              <a:rPr lang="en-US" sz="3000" dirty="0" smtClean="0"/>
              <a:t>Restaurants </a:t>
            </a:r>
            <a:r>
              <a:rPr lang="en-US" sz="3000" dirty="0" smtClean="0"/>
              <a:t> </a:t>
            </a:r>
            <a:r>
              <a:rPr lang="en-US" sz="3000" dirty="0" smtClean="0"/>
              <a:t>details (name , </a:t>
            </a:r>
            <a:r>
              <a:rPr lang="en-US" sz="3000" dirty="0" smtClean="0"/>
              <a:t>menu , prices , etc. .</a:t>
            </a:r>
            <a:r>
              <a:rPr lang="en-US" sz="3000" dirty="0" smtClean="0"/>
              <a:t> </a:t>
            </a:r>
            <a:r>
              <a:rPr lang="en-US" sz="3000" dirty="0" smtClean="0"/>
              <a:t>) </a:t>
            </a:r>
            <a:r>
              <a:rPr lang="en-US" sz="3000" dirty="0" smtClean="0"/>
              <a:t>so he dose not need to spend a lot of time by search all restaurant to find what he needed.</a:t>
            </a:r>
            <a:endParaRPr lang="en-US" sz="3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600" b="1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</a:t>
            </a:r>
            <a:r>
              <a:rPr lang="en-US" sz="36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000" u="sng" dirty="0" smtClean="0"/>
              <a:t>2- </a:t>
            </a:r>
            <a:r>
              <a:rPr lang="en-US" sz="3000" u="sng" dirty="0" smtClean="0"/>
              <a:t>Analytics</a:t>
            </a:r>
            <a:endParaRPr lang="en-US" sz="3000" u="sng" dirty="0"/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1905000" y="3122224"/>
            <a:ext cx="9982200" cy="31261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/>
              <a:t>System admins can easily </a:t>
            </a:r>
            <a:r>
              <a:rPr lang="en-US" sz="3000" dirty="0" smtClean="0"/>
              <a:t>oversee orders, </a:t>
            </a:r>
            <a:r>
              <a:rPr lang="en-US" sz="3000" dirty="0" smtClean="0"/>
              <a:t>users, restaurants, </a:t>
            </a:r>
            <a:r>
              <a:rPr lang="en-US" sz="3000" dirty="0"/>
              <a:t>and all </a:t>
            </a:r>
            <a:r>
              <a:rPr lang="en-US" sz="3000" dirty="0" smtClean="0"/>
              <a:t>orders for any </a:t>
            </a:r>
            <a:r>
              <a:rPr lang="en-US" sz="3000" dirty="0" smtClean="0"/>
              <a:t>user </a:t>
            </a:r>
            <a:r>
              <a:rPr lang="en-US" sz="3000" dirty="0" smtClean="0"/>
              <a:t>in specific period of time .</a:t>
            </a:r>
          </a:p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endParaRPr lang="en-US" sz="3000" dirty="0"/>
          </a:p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 smtClean="0"/>
              <a:t>Can make monthly and daily report.</a:t>
            </a:r>
            <a:endParaRPr lang="en-US" sz="3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6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Technologies 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65" b="0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65"/>
              <a:t>  </a:t>
            </a: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/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/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/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/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 b="0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65" b="0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0" name="Shape 240" descr="nodejs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0" y="3276600"/>
            <a:ext cx="1765225" cy="11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Shape 242" descr="MySQL.sv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2179" y="1565564"/>
            <a:ext cx="2301750" cy="110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Shape 246" descr="html5-css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53400" y="3181825"/>
            <a:ext cx="1765224" cy="12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48" y="2762487"/>
            <a:ext cx="2553018" cy="2547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181600"/>
            <a:ext cx="3095626" cy="15478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895600"/>
            <a:ext cx="7848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Live Demo 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b="1" dirty="0"/>
              <a:t>What’s </a:t>
            </a:r>
            <a:r>
              <a:rPr lang="en-US" b="1" dirty="0" smtClean="0"/>
              <a:t>next ? </a:t>
            </a:r>
            <a:endParaRPr lang="en-US" b="1" dirty="0"/>
          </a:p>
        </p:txBody>
      </p:sp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1449389" y="1219200"/>
            <a:ext cx="10133011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 smtClean="0"/>
              <a:t>Use Google map API .</a:t>
            </a: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indent="-419100"/>
            <a:r>
              <a:rPr lang="en-US" sz="3000" dirty="0" smtClean="0"/>
              <a:t>Support Route and Directions to the </a:t>
            </a:r>
            <a:r>
              <a:rPr lang="en-US" sz="3000" dirty="0"/>
              <a:t>Delivery </a:t>
            </a:r>
            <a:r>
              <a:rPr lang="en-US" sz="3000" dirty="0" smtClean="0"/>
              <a:t>man</a:t>
            </a:r>
            <a:r>
              <a:rPr lang="ar-SA" sz="3000" dirty="0" smtClean="0"/>
              <a:t>.</a:t>
            </a:r>
            <a:endParaRPr lang="en-US"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indent="-419100"/>
            <a:r>
              <a:rPr lang="en-US" sz="3000" dirty="0" smtClean="0"/>
              <a:t>User can </a:t>
            </a:r>
            <a:r>
              <a:rPr lang="en-US" sz="3000" dirty="0"/>
              <a:t>Use </a:t>
            </a:r>
            <a:r>
              <a:rPr lang="en-US" sz="3000" dirty="0" smtClean="0"/>
              <a:t>separate</a:t>
            </a:r>
            <a:r>
              <a:rPr lang="ar-SA" sz="3000" dirty="0" smtClean="0"/>
              <a:t> </a:t>
            </a:r>
            <a:r>
              <a:rPr lang="en-US" sz="3000" dirty="0" smtClean="0"/>
              <a:t>mobile application to make request . </a:t>
            </a:r>
            <a:endParaRPr lang="en-US" sz="3000" dirty="0" smtClean="0"/>
          </a:p>
          <a:p>
            <a:pPr marL="342900" marR="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 dirty="0" smtClean="0"/>
              <a:t>User can see </a:t>
            </a:r>
            <a:r>
              <a:rPr lang="en-US" sz="3000" dirty="0" smtClean="0"/>
              <a:t>the nearest restaurant </a:t>
            </a:r>
            <a:r>
              <a:rPr lang="en-US" sz="3000" dirty="0" smtClean="0"/>
              <a:t>location </a:t>
            </a:r>
            <a:r>
              <a:rPr lang="en-US" sz="3000" dirty="0" smtClean="0"/>
              <a:t>on the map.</a:t>
            </a:r>
            <a:endParaRPr lang="en-US" sz="3000"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endParaRPr lang="en-US" sz="3000"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60000"/>
              <a:buFont typeface="Noto Sans Symbols"/>
              <a:buNone/>
            </a:pPr>
            <a:endParaRPr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0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10969086" cy="2057400"/>
          </a:xfrm>
        </p:spPr>
        <p:txBody>
          <a:bodyPr/>
          <a:lstStyle/>
          <a:p>
            <a:pPr algn="ctr"/>
            <a:r>
              <a:rPr lang="en-US" sz="8000" b="1" dirty="0" smtClean="0"/>
              <a:t>THANKS ALL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6631617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215</Words>
  <Application>Microsoft Office PowerPoint</Application>
  <PresentationFormat>Custom</PresentationFormat>
  <Paragraphs>48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Noto Sans Symbols</vt:lpstr>
      <vt:lpstr>Wisp</vt:lpstr>
      <vt:lpstr>Wjbati .. </vt:lpstr>
      <vt:lpstr>Outline </vt:lpstr>
      <vt:lpstr>Wjbati.com</vt:lpstr>
      <vt:lpstr>Features:  1- Time saving </vt:lpstr>
      <vt:lpstr>Features:  2- Analytics</vt:lpstr>
      <vt:lpstr>Technologies </vt:lpstr>
      <vt:lpstr>PowerPoint Presentation</vt:lpstr>
      <vt:lpstr>What’s next ? </vt:lpstr>
      <vt:lpstr>THANKS ALL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 Sayer</dc:title>
  <dc:creator>Sensor</dc:creator>
  <cp:lastModifiedBy>Sensor</cp:lastModifiedBy>
  <cp:revision>17</cp:revision>
  <dcterms:modified xsi:type="dcterms:W3CDTF">2017-05-23T22:57:01Z</dcterms:modified>
</cp:coreProperties>
</file>