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4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2" r:id="rId79"/>
    <p:sldId id="333" r:id="rId80"/>
    <p:sldId id="334" r:id="rId81"/>
    <p:sldId id="335" r:id="rId82"/>
    <p:sldId id="336" r:id="rId83"/>
    <p:sldId id="337" r:id="rId84"/>
    <p:sldId id="338" r:id="rId85"/>
    <p:sldId id="339" r:id="rId86"/>
    <p:sldId id="340" r:id="rId87"/>
    <p:sldId id="341" r:id="rId88"/>
    <p:sldId id="342" r:id="rId89"/>
    <p:sldId id="343" r:id="rId90"/>
  </p:sldIdLst>
  <p:sldSz cx="12192000" cy="6858000"/>
  <p:notesSz cx="6858000" cy="9144000"/>
  <p:defaultTextStyle>
    <a:defPPr>
      <a:defRPr lang="ar-S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660"/>
  </p:normalViewPr>
  <p:slideViewPr>
    <p:cSldViewPr snapToGrid="0">
      <p:cViewPr>
        <p:scale>
          <a:sx n="50" d="100"/>
          <a:sy n="50" d="100"/>
        </p:scale>
        <p:origin x="1410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37A64-CA66-4417-9D01-9FCD82AFFC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D8E9DE-5D90-40CA-9384-274C3E0BA5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CD4840-7258-40CF-B045-EABF8E615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037B-A422-4D88-B915-BA661AE2A212}" type="datetimeFigureOut">
              <a:rPr lang="ar-SA" smtClean="0"/>
              <a:t>02/07/1443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15A628-CC17-4B2F-823C-EE380BB11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779FF-301F-4FF1-9C93-52637845D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BD50F-217D-496F-85F7-471D1913C0A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46671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725DC-F118-4082-B3DF-68B24EDED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735EAA-417E-499B-BAE2-EABB84FFB5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DE1031-A0B6-4F62-98BE-7FAC04D49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037B-A422-4D88-B915-BA661AE2A212}" type="datetimeFigureOut">
              <a:rPr lang="ar-SA" smtClean="0"/>
              <a:t>02/07/1443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76B606-32AB-4E37-B7E0-564B7A7FA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5932E-F618-4EE4-8AF0-FBCE4FAE1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BD50F-217D-496F-85F7-471D1913C0A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32242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6C3D00D-C171-465C-A50C-0FA39ECB21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46549F-405A-4D38-8690-F01DDC81AA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F2A436-85C2-44FF-A101-7E98E50ED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037B-A422-4D88-B915-BA661AE2A212}" type="datetimeFigureOut">
              <a:rPr lang="ar-SA" smtClean="0"/>
              <a:t>02/07/1443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0B97B3-A49A-4A53-A36C-49BB25FF4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70CA57-D757-44AE-AB72-3E75070A8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BD50F-217D-496F-85F7-471D1913C0A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64897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443F02-2E60-4698-84EC-CB0D15921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5A4A08-0DED-4640-9245-00026B7FA6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DA1167-C3A8-42CC-AD72-3C5947446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037B-A422-4D88-B915-BA661AE2A212}" type="datetimeFigureOut">
              <a:rPr lang="ar-SA" smtClean="0"/>
              <a:t>02/07/1443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C5956B-2FCB-4184-B018-D460ADCE8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CA5A9B-1F18-457F-8BA9-021DD5606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BD50F-217D-496F-85F7-471D1913C0A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0735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2D3BE-DA7C-4254-B6F5-4D4320C28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983EED-DB9E-4103-B03D-5EAED832C7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352002-BD0E-44AD-974A-7DB105BFC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037B-A422-4D88-B915-BA661AE2A212}" type="datetimeFigureOut">
              <a:rPr lang="ar-SA" smtClean="0"/>
              <a:t>02/07/1443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3517D-AA6C-43D0-AE46-5057974D2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1374A3-0C6D-417F-8DD9-99EA72E6F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BD50F-217D-496F-85F7-471D1913C0A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79397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33CA2-9CF7-4B9C-A723-FC32DB6EE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FDFE5-B160-4069-B1F6-AE0185A97E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29F4FA-6978-4922-966F-5E6703E379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8A629C-7B68-499B-BBE0-21ABA585E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037B-A422-4D88-B915-BA661AE2A212}" type="datetimeFigureOut">
              <a:rPr lang="ar-SA" smtClean="0"/>
              <a:t>02/07/1443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84FA3B-CB73-4591-AA52-3FB6EA91A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66C1AF-75F5-4A68-9862-C514B38FD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BD50F-217D-496F-85F7-471D1913C0A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60331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5A4B7-0D27-4ED8-B1F8-666005258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FDCB39-9D3A-49F0-A988-A968E007D5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9DD56C-01DA-4299-8AEC-300D9C65B0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A7335E-7C9D-4681-B19C-DE9C1BBA73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0ACA695-962B-4ADF-BBC5-A0E5D24ADF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4AC40F9-FEF4-4590-9FD2-5BC90905E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037B-A422-4D88-B915-BA661AE2A212}" type="datetimeFigureOut">
              <a:rPr lang="ar-SA" smtClean="0"/>
              <a:t>02/07/1443</a:t>
            </a:fld>
            <a:endParaRPr lang="ar-S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E1F9D2-62F5-4EDC-9EC4-D59D6C08F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5BC8C3-37BA-4119-B1E3-D4EF420C9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BD50F-217D-496F-85F7-471D1913C0A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03211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D790E-F906-4103-9645-D8639D40B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92423F-2183-48D4-8F8D-A226E774D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037B-A422-4D88-B915-BA661AE2A212}" type="datetimeFigureOut">
              <a:rPr lang="ar-SA" smtClean="0"/>
              <a:t>02/07/1443</a:t>
            </a:fld>
            <a:endParaRPr lang="ar-S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6671FF-EDFD-4E3F-84E5-9AD43AE4A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11E070-1033-4016-8333-6BFB6933A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BD50F-217D-496F-85F7-471D1913C0A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38257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70EDD5-AB95-47E4-A9D4-28F825934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037B-A422-4D88-B915-BA661AE2A212}" type="datetimeFigureOut">
              <a:rPr lang="ar-SA" smtClean="0"/>
              <a:t>02/07/1443</a:t>
            </a:fld>
            <a:endParaRPr lang="ar-S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058AEC-E75C-4C73-910D-EF7DBC664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7DE795-A0F2-4EAF-8ECD-B4110FFB5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BD50F-217D-496F-85F7-471D1913C0A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22854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15157-4504-43FF-A3C6-6367E76BC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F5A489-F7EF-463E-B6B0-B183E6F979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F49A03-6C06-4F1B-AB2A-CCF641A7E7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E41329-DAC9-4952-A537-15227631B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037B-A422-4D88-B915-BA661AE2A212}" type="datetimeFigureOut">
              <a:rPr lang="ar-SA" smtClean="0"/>
              <a:t>02/07/1443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49375C-93A3-4F14-B1EF-EFBBB5679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D8EDB7-046E-4BE1-8A3C-8529D5DED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BD50F-217D-496F-85F7-471D1913C0A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78682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0FE57-CA95-4108-A028-E021874C6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6E21D57-0EA9-4130-AA63-DE2BF86386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F913FC-98ED-4DF3-8D9D-F51BF44438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57164F-33CD-4BCA-9155-B399451B1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1037B-A422-4D88-B915-BA661AE2A212}" type="datetimeFigureOut">
              <a:rPr lang="ar-SA" smtClean="0"/>
              <a:t>02/07/1443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02A858-B9F4-4598-B245-14A4E5580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0823A5-7FA5-48DE-8F31-4BCA6C5F4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BD50F-217D-496F-85F7-471D1913C0A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95475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BC2A5D-2CCC-4AFA-8DDD-55A9194803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8BF025-0492-4B28-9230-0CA14A4F4E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CF8942-8966-421A-864B-B9866BF3BE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C1037B-A422-4D88-B915-BA661AE2A212}" type="datetimeFigureOut">
              <a:rPr lang="ar-SA" smtClean="0"/>
              <a:t>02/07/1443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4EFC56-396E-45E2-ACA2-240B14C918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8B229D-660C-4D7A-9375-348C50746C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BD50F-217D-496F-85F7-471D1913C0A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6099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1C554CB-CE99-47D9-9A9B-6590E7CF7E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3080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6AD291C-A6DA-4A98-864B-3383DAA584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4094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2239C80-1874-49D5-8CB3-C056BCE27A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4620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624FA5A-7354-4000-82A5-31AAB4FEA3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8596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7658775-2D8A-44DC-A9E8-FD706E55A2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9917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57804D1-A1EB-4454-BC00-9922652F45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5511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8F0E889-C4FF-4535-9BC7-B6D28357FB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9906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886CF2B-E964-470B-873A-BAB86E8FB4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4892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777B6D2-25D9-4E8F-9289-448E139617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4576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2EEB937-BAED-487D-85F1-853113EE6A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203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472BCE0-028C-4298-B6DD-7BA11ACE3D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636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A868AEA-521A-460A-AA2B-63310C260C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0741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BEF0699-9B64-4292-8479-D233FFD78E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9646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FAA6425-9F67-4546-BE1B-C15F1AC2CB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3433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586645C-96CC-4E7A-822D-8C9E28DB4A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3446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8D05E39-8841-4E90-805C-F06B608CA1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6988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75B76D7-D213-49F5-A1D4-8888525ABA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1372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404E10C-570F-4396-9AFC-DFBAA32D97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8301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9E05187-CBA1-464F-B283-10A4B9EC48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7255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C8362D0-29DD-48B9-96F6-126420FD6A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1699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253BA81-A911-4850-9886-F8EF307BB3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3185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2068D8A-D830-4064-8A22-B59BBE2F10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869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4FE5294-CEE1-4BE0-B864-4B4CD99F5C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2576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D1223E0-F83F-4BE4-BF6B-ED36599128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5680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575BCD4-9EE3-4EF5-AA24-42C3E16B16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1541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6573BEC-9ADF-484E-8839-27B02E65B5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60792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5BECDFA-8530-4120-BB20-C73DCDAB69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0318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D0D116A-D138-4BD0-BD77-C86CCFBC54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59093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9D62EEC-F461-4C6F-B3AB-44A040A603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83252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C74324B-2AE7-43ED-9AF8-E671CAEEA7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71472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0948773-24DF-4714-9EC7-4C11DABF70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2879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EF254A1-D853-4F66-9713-B5FCA31734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82864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002F0B3-587F-4AEA-8B7D-BB7EC2D8A8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3928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1CBD098-ADC3-4675-9BFC-66B47456AF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45152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9DDE78A-4C15-456D-94C5-8074995208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31459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D3B9D42-8FCD-4C98-AE01-558945A6AE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75826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749F68B-A1F4-4032-96B5-45C9A77233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0892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BECA615-A80C-4612-B4B4-926D771E53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10266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E6684F4-2C49-4072-A457-9CBB2461CE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26499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D33F457-33CE-4E19-8EAC-4550C0E066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01063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D065B39-BFA2-4BED-BDB2-2553C5C303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56240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7A3E52C-6518-438D-A6B4-5D26F74C81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32651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DF2D152-3DF8-42D9-B8E4-1796C6CD2D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76518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1C09BC8-74FE-45E6-A1DD-8AF0D245B5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2236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FC162AE-87FE-4EE2-AA39-8D9FDAD80E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03743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B6FE6FE-B1B4-4579-91AE-76DD99228A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540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F4B7CFA-462B-44FC-9ED5-5711CA2CD8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8477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1F1A2F4-7703-4FB4-9D8D-EA906BD36D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68594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BEA0C12-0B26-494C-A6A4-5819714CE0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67041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53E44B7-EA10-483F-A5CC-F959C282DD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67511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D912F9-457E-4C09-9A34-229E9C9459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40180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5CDF805-D305-43BA-8190-10D1DFBD2A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22750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1C349BF-70AB-4FB6-8F5A-8490B425C3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77607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30C3604-0D71-425C-A312-8932B8A83A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90343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C2C86ED-6667-40A5-8D09-425A97C6F4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2552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6D7901D-3240-47AA-A0EE-1AA155EF5A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96795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CCF59E9-CDFD-4412-8B70-47FAC38172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00468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F16DE58-9172-4D29-BA3B-CB67CDF46E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34327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2CC7944-7096-43AE-A1AB-7AAC249D60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31454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D042A10-13BF-4353-ABE1-FA0487BCFC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58253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81F22D8-8A0C-494F-8078-BAC6CC186A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59856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FBA03B8-C2E7-4697-AED6-736463C839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25691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3C565EB-C35E-432D-9562-85D5A050CE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6852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56D481A-90DC-4823-A172-C74B4CA5C1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33005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BDFD30C-AB80-42BD-8F6A-D7DB39EB47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99633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5B386BE-B6E2-43DB-BE05-8876A1DC8E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7444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27FD345-85E5-4498-BBA0-3549778644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26610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6E6E910-6DA3-43A8-9BDE-A427F7DE7D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54420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CD3A19C-FE4C-4368-BA0B-3036D9BDEB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504599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53182E2-5B30-4E73-8F39-15DF3F14C3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513540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1049F24-CB17-4063-95D2-AC9C176380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07221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2FCE4E3-B131-4ECF-ABD3-8EA3C481F1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015891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7452BCF-AA5A-4B80-B7FA-37F6502BC0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96183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06329A2-2082-4422-807B-7059F2A8B9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105458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5B287B0-80A3-4E50-BC78-85BF650D22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4E9B11C-5035-4395-BF23-5A2B8496BC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670746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BFEC718-5995-4115-A18C-56A201C362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532354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B8333F3-D7CB-4BF9-8D7F-E83E4C0041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61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88F1FE4-8579-486B-84A0-D09B9D759F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01619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4BBE0C6-ED42-419B-875D-550A74B247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928553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B6C8493-0A6C-4B54-AD09-7296A0CE5D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010319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2B09277-2D14-40AD-A43C-020A6F1393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236353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EA3BBA-A5B6-474D-BE73-A1A951686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513952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6C38C88-7958-4F4E-9F39-B057E311B7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800780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443089B-B3A7-421D-A505-6133C34E16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562085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B4B8B40-BE85-4D73-8B60-BE4BA2C537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263822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F55FD48-5D2E-428E-B4AE-41F6FCF8E2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791197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99E80A6-1AF4-45EF-9C33-65972115B6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207623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007D7C7-AA73-4766-843B-2F3F5E44BF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630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0BDB1FF-26C1-4080-B005-901AA48A59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9737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0</Words>
  <Application>Microsoft Office PowerPoint</Application>
  <PresentationFormat>Widescreen</PresentationFormat>
  <Paragraphs>0</Paragraphs>
  <Slides>89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89</vt:i4>
      </vt:variant>
    </vt:vector>
  </HeadingPairs>
  <TitlesOfParts>
    <vt:vector size="9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5</cp:revision>
  <dcterms:created xsi:type="dcterms:W3CDTF">2021-09-14T17:51:03Z</dcterms:created>
  <dcterms:modified xsi:type="dcterms:W3CDTF">2021-09-14T18:40:30Z</dcterms:modified>
</cp:coreProperties>
</file>