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FFF33C-947F-4C1A-B69D-C0E5B982DFD8}" v="36" dt="2025-06-28T16:51:43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hand holding a stick&#10;&#10;AI-generated content may be incorrect.">
            <a:extLst>
              <a:ext uri="{FF2B5EF4-FFF2-40B4-BE49-F238E27FC236}">
                <a16:creationId xmlns:a16="http://schemas.microsoft.com/office/drawing/2014/main" id="{665A19A4-6BE5-8F20-45D3-46A8D80AD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BDC03-7576-63ED-E0A7-1DBFF14A30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brown text&#10;&#10;AI-generated content may be incorrect.">
            <a:extLst>
              <a:ext uri="{FF2B5EF4-FFF2-40B4-BE49-F238E27FC236}">
                <a16:creationId xmlns:a16="http://schemas.microsoft.com/office/drawing/2014/main" id="{228748C0-F7FF-2981-0B82-33EFA87B1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61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3E16E-5A8C-D4A6-C072-A964684B5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rown and white background with text&#10;&#10;AI-generated content may be incorrect.">
            <a:extLst>
              <a:ext uri="{FF2B5EF4-FFF2-40B4-BE49-F238E27FC236}">
                <a16:creationId xmlns:a16="http://schemas.microsoft.com/office/drawing/2014/main" id="{5B9907DE-E275-FEBF-C043-7E579BB535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843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9AA54-8C2F-8BE4-7714-3767A7C747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a diagram of a system&#10;&#10;AI-generated content may be incorrect.">
            <a:extLst>
              <a:ext uri="{FF2B5EF4-FFF2-40B4-BE49-F238E27FC236}">
                <a16:creationId xmlns:a16="http://schemas.microsoft.com/office/drawing/2014/main" id="{27E00DF4-23D5-8166-9A84-7071DD196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131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1E910-C7AB-F45D-3D8C-DF25B6C2B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ign with a picture of a machine&#10;&#10;AI-generated content may be incorrect.">
            <a:extLst>
              <a:ext uri="{FF2B5EF4-FFF2-40B4-BE49-F238E27FC236}">
                <a16:creationId xmlns:a16="http://schemas.microsoft.com/office/drawing/2014/main" id="{9D8B79B1-67CB-75CB-822C-C2F9BAB40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205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13DF4F-AFBD-ACBB-404A-86DD8BF6B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alculator with green screen&#10;&#10;AI-generated content may be incorrect.">
            <a:extLst>
              <a:ext uri="{FF2B5EF4-FFF2-40B4-BE49-F238E27FC236}">
                <a16:creationId xmlns:a16="http://schemas.microsoft.com/office/drawing/2014/main" id="{34F42625-342F-2E5E-E554-06135B1AC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659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8AC32D-1FE2-A638-56E2-72C940BE0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alculator with a green screen&#10;&#10;AI-generated content may be incorrect.">
            <a:extLst>
              <a:ext uri="{FF2B5EF4-FFF2-40B4-BE49-F238E27FC236}">
                <a16:creationId xmlns:a16="http://schemas.microsoft.com/office/drawing/2014/main" id="{2E6CA85C-7BE9-EC7D-6B21-5766BD8B5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960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C896E-6DC6-8479-085E-562E45517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device&#10;&#10;AI-generated content may be incorrect.">
            <a:extLst>
              <a:ext uri="{FF2B5EF4-FFF2-40B4-BE49-F238E27FC236}">
                <a16:creationId xmlns:a16="http://schemas.microsoft.com/office/drawing/2014/main" id="{87CCD045-7D27-4FE5-B123-F19A07660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195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06886C-61C1-E002-4E1A-64CBCF1EE3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machine&#10;&#10;AI-generated content may be incorrect.">
            <a:extLst>
              <a:ext uri="{FF2B5EF4-FFF2-40B4-BE49-F238E27FC236}">
                <a16:creationId xmlns:a16="http://schemas.microsoft.com/office/drawing/2014/main" id="{056A961B-AF5D-D89A-E833-6A19E59BB2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32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C5F76-B8DD-A37F-0B5D-773DEE581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machine&#10;&#10;AI-generated content may be incorrect.">
            <a:extLst>
              <a:ext uri="{FF2B5EF4-FFF2-40B4-BE49-F238E27FC236}">
                <a16:creationId xmlns:a16="http://schemas.microsoft.com/office/drawing/2014/main" id="{925D0E14-A7E2-E4BC-2BA3-4AF271500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213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36A286-88F1-BA89-C25E-3A81670B4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card with brown text and brown text&#10;&#10;AI-generated content may be incorrect.">
            <a:extLst>
              <a:ext uri="{FF2B5EF4-FFF2-40B4-BE49-F238E27FC236}">
                <a16:creationId xmlns:a16="http://schemas.microsoft.com/office/drawing/2014/main" id="{276AC338-0CB6-D613-F2AE-4AD5B4324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054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18</cp:revision>
  <dcterms:created xsi:type="dcterms:W3CDTF">2025-06-28T16:50:02Z</dcterms:created>
  <dcterms:modified xsi:type="dcterms:W3CDTF">2025-06-28T16:52:07Z</dcterms:modified>
</cp:coreProperties>
</file>