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6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5.xml" ContentType="application/vnd.openxmlformats-officedocument.drawingml.diagramData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0"/>
  </p:notesMasterIdLst>
  <p:sldIdLst>
    <p:sldId id="276" r:id="rId2"/>
    <p:sldId id="285" r:id="rId3"/>
    <p:sldId id="306" r:id="rId4"/>
    <p:sldId id="287" r:id="rId5"/>
    <p:sldId id="313" r:id="rId6"/>
    <p:sldId id="369" r:id="rId7"/>
    <p:sldId id="370" r:id="rId8"/>
    <p:sldId id="310" r:id="rId9"/>
    <p:sldId id="309" r:id="rId10"/>
    <p:sldId id="311" r:id="rId11"/>
    <p:sldId id="312" r:id="rId12"/>
    <p:sldId id="314" r:id="rId13"/>
    <p:sldId id="315" r:id="rId14"/>
    <p:sldId id="316" r:id="rId15"/>
    <p:sldId id="286" r:id="rId16"/>
    <p:sldId id="288" r:id="rId17"/>
    <p:sldId id="290" r:id="rId18"/>
    <p:sldId id="365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2" r:id="rId29"/>
    <p:sldId id="275" r:id="rId30"/>
    <p:sldId id="340" r:id="rId31"/>
    <p:sldId id="341" r:id="rId32"/>
    <p:sldId id="342" r:id="rId33"/>
    <p:sldId id="343" r:id="rId34"/>
    <p:sldId id="344" r:id="rId35"/>
    <p:sldId id="345" r:id="rId36"/>
    <p:sldId id="346" r:id="rId37"/>
    <p:sldId id="347" r:id="rId38"/>
    <p:sldId id="348" r:id="rId39"/>
    <p:sldId id="349" r:id="rId40"/>
    <p:sldId id="350" r:id="rId41"/>
    <p:sldId id="351" r:id="rId42"/>
    <p:sldId id="352" r:id="rId43"/>
    <p:sldId id="353" r:id="rId44"/>
    <p:sldId id="354" r:id="rId45"/>
    <p:sldId id="355" r:id="rId46"/>
    <p:sldId id="356" r:id="rId47"/>
    <p:sldId id="357" r:id="rId48"/>
    <p:sldId id="358" r:id="rId49"/>
    <p:sldId id="359" r:id="rId50"/>
    <p:sldId id="360" r:id="rId51"/>
    <p:sldId id="361" r:id="rId52"/>
    <p:sldId id="362" r:id="rId53"/>
    <p:sldId id="363" r:id="rId54"/>
    <p:sldId id="371" r:id="rId55"/>
    <p:sldId id="372" r:id="rId56"/>
    <p:sldId id="373" r:id="rId57"/>
    <p:sldId id="375" r:id="rId58"/>
    <p:sldId id="381" r:id="rId59"/>
    <p:sldId id="376" r:id="rId60"/>
    <p:sldId id="377" r:id="rId61"/>
    <p:sldId id="378" r:id="rId62"/>
    <p:sldId id="380" r:id="rId63"/>
    <p:sldId id="379" r:id="rId64"/>
    <p:sldId id="382" r:id="rId65"/>
    <p:sldId id="383" r:id="rId66"/>
    <p:sldId id="268" r:id="rId67"/>
    <p:sldId id="364" r:id="rId68"/>
    <p:sldId id="272" r:id="rId69"/>
  </p:sldIdLst>
  <p:sldSz cx="12190413" cy="7200900"/>
  <p:notesSz cx="6858000" cy="9144000"/>
  <p:defaultTextStyle>
    <a:defPPr>
      <a:defRPr lang="en-US"/>
    </a:defPPr>
    <a:lvl1pPr marL="0" algn="l" defTabSz="112275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61373" algn="l" defTabSz="112275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122750" algn="l" defTabSz="112275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84123" algn="l" defTabSz="112275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245496" algn="l" defTabSz="112275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806871" algn="l" defTabSz="112275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368245" algn="l" defTabSz="112275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929621" algn="l" defTabSz="112275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490994" algn="l" defTabSz="112275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60" autoAdjust="0"/>
    <p:restoredTop sz="96797" autoAdjust="0"/>
  </p:normalViewPr>
  <p:slideViewPr>
    <p:cSldViewPr>
      <p:cViewPr varScale="1">
        <p:scale>
          <a:sx n="106" d="100"/>
          <a:sy n="106" d="100"/>
        </p:scale>
        <p:origin x="816" y="102"/>
      </p:cViewPr>
      <p:guideLst>
        <p:guide orient="horz" pos="226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9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30.pn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55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29BCD0-1361-4BD2-8FBC-966E8058E21D}" type="doc">
      <dgm:prSet loTypeId="urn:microsoft.com/office/officeart/2005/8/layout/vList3" loCatId="list" qsTypeId="urn:microsoft.com/office/officeart/2005/8/quickstyle/simple1" qsCatId="simple" csTypeId="urn:microsoft.com/office/officeart/2005/8/colors/accent5_1" csCatId="accent5" phldr="1"/>
      <dgm:spPr/>
    </dgm:pt>
    <dgm:pt modelId="{53E27E4B-6146-4187-A2B8-B54F14268270}">
      <dgm:prSet phldrT="[نص]"/>
      <dgm:spPr/>
      <dgm:t>
        <a:bodyPr/>
        <a:lstStyle/>
        <a:p>
          <a:pPr algn="l"/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EB88ED-BD46-4C95-903D-7258AB5FD3A5}" type="parTrans" cxnId="{0CDC5A91-CBD6-48C9-B8AD-2E5DCCF596D7}">
      <dgm:prSet/>
      <dgm:spPr/>
      <dgm:t>
        <a:bodyPr/>
        <a:lstStyle/>
        <a:p>
          <a:endParaRPr lang="en-US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FD0BEF-ECB4-4FEE-81D3-DDC24BBE55D7}" type="sibTrans" cxnId="{0CDC5A91-CBD6-48C9-B8AD-2E5DCCF596D7}">
      <dgm:prSet/>
      <dgm:spPr/>
      <dgm:t>
        <a:bodyPr/>
        <a:lstStyle/>
        <a:p>
          <a:endParaRPr lang="en-US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C8C5AD-76FF-401B-8AFB-EF618D8941F4}">
      <dgm:prSet/>
      <dgm:spPr/>
      <dgm:t>
        <a:bodyPr/>
        <a:lstStyle/>
        <a:p>
          <a:pPr algn="l"/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Architectural Aspects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09CB6E-58EC-4E7E-8067-856E588938F1}" type="parTrans" cxnId="{744F11A2-7F6F-4E25-BF39-4C9220912422}">
      <dgm:prSet/>
      <dgm:spPr/>
      <dgm:t>
        <a:bodyPr/>
        <a:lstStyle/>
        <a:p>
          <a:endParaRPr lang="en-US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C799C4-DCE8-4666-8E24-E0C47BC98FC9}" type="sibTrans" cxnId="{744F11A2-7F6F-4E25-BF39-4C9220912422}">
      <dgm:prSet/>
      <dgm:spPr/>
      <dgm:t>
        <a:bodyPr/>
        <a:lstStyle/>
        <a:p>
          <a:endParaRPr lang="en-US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08C286-D55A-45EA-ABB0-1B5047E58F7F}">
      <dgm:prSet/>
      <dgm:spPr/>
      <dgm:t>
        <a:bodyPr/>
        <a:lstStyle/>
        <a:p>
          <a:pPr algn="l"/>
          <a:r>
            <a:rPr lang="en-US" b="1" smtClean="0">
              <a:latin typeface="Times New Roman" panose="02020603050405020304" pitchFamily="18" charset="0"/>
              <a:cs typeface="Times New Roman" panose="02020603050405020304" pitchFamily="18" charset="0"/>
            </a:rPr>
            <a:t>Environmental Aspects </a:t>
          </a:r>
          <a:endParaRPr lang="en-US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28CA2D-505D-4BFD-8339-F1D800EAC546}" type="parTrans" cxnId="{2A3F219D-BF34-4BDD-A0ED-11FD19AB1541}">
      <dgm:prSet/>
      <dgm:spPr/>
      <dgm:t>
        <a:bodyPr/>
        <a:lstStyle/>
        <a:p>
          <a:endParaRPr lang="en-US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8AB047-CFE8-452D-AF6E-9402535A4B97}" type="sibTrans" cxnId="{2A3F219D-BF34-4BDD-A0ED-11FD19AB1541}">
      <dgm:prSet/>
      <dgm:spPr/>
      <dgm:t>
        <a:bodyPr/>
        <a:lstStyle/>
        <a:p>
          <a:endParaRPr lang="en-US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491DA1-FFB5-49F7-BE34-05EB9BF36DBD}">
      <dgm:prSet/>
      <dgm:spPr/>
      <dgm:t>
        <a:bodyPr/>
        <a:lstStyle/>
        <a:p>
          <a:pPr algn="l"/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Electro-Mechanical Aspects 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651670-7650-48F5-93E2-0C054A80030F}" type="parTrans" cxnId="{26C2F08D-9EED-45BA-B472-1620637195F9}">
      <dgm:prSet/>
      <dgm:spPr/>
      <dgm:t>
        <a:bodyPr/>
        <a:lstStyle/>
        <a:p>
          <a:endParaRPr lang="en-US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7ADA19-9C95-443D-8981-FBF17A787444}" type="sibTrans" cxnId="{26C2F08D-9EED-45BA-B472-1620637195F9}">
      <dgm:prSet/>
      <dgm:spPr/>
      <dgm:t>
        <a:bodyPr/>
        <a:lstStyle/>
        <a:p>
          <a:endParaRPr lang="en-US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805BBE-8FE5-4830-B683-2DEFD5FF7A20}">
      <dgm:prSet/>
      <dgm:spPr/>
      <dgm:t>
        <a:bodyPr/>
        <a:lstStyle/>
        <a:p>
          <a:pPr algn="l"/>
          <a:r>
            <a:rPr lang="en-US" b="1" smtClean="0">
              <a:latin typeface="Times New Roman" panose="02020603050405020304" pitchFamily="18" charset="0"/>
              <a:cs typeface="Times New Roman" panose="02020603050405020304" pitchFamily="18" charset="0"/>
            </a:rPr>
            <a:t>Structural Aspects</a:t>
          </a:r>
          <a:endParaRPr lang="en-US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7A7443-BC61-4FA7-8F90-E6768BB55DC9}" type="parTrans" cxnId="{1BF6A881-7013-437B-B6FF-2A0D8E61C480}">
      <dgm:prSet/>
      <dgm:spPr/>
      <dgm:t>
        <a:bodyPr/>
        <a:lstStyle/>
        <a:p>
          <a:endParaRPr lang="en-US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ED2C7E-46B8-41CA-B5A7-92B24294A6B1}" type="sibTrans" cxnId="{1BF6A881-7013-437B-B6FF-2A0D8E61C480}">
      <dgm:prSet/>
      <dgm:spPr/>
      <dgm:t>
        <a:bodyPr/>
        <a:lstStyle/>
        <a:p>
          <a:endParaRPr lang="en-US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9F99D9-20FD-4855-8DC4-4D8F4A57EBAF}">
      <dgm:prSet/>
      <dgm:spPr/>
      <dgm:t>
        <a:bodyPr/>
        <a:lstStyle/>
        <a:p>
          <a:r>
            <a:rPr lang="en-US" b="1" smtClean="0">
              <a:latin typeface="Times New Roman" panose="02020603050405020304" pitchFamily="18" charset="0"/>
              <a:cs typeface="Times New Roman" panose="02020603050405020304" pitchFamily="18" charset="0"/>
            </a:rPr>
            <a:t>Quantity surveying and cost estimate</a:t>
          </a:r>
          <a:endParaRPr lang="en-US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4AA665-6575-4E1B-895C-ED7046EF170C}" type="parTrans" cxnId="{33467637-97F5-43FF-9B68-A32FAE731927}">
      <dgm:prSet/>
      <dgm:spPr/>
      <dgm:t>
        <a:bodyPr/>
        <a:lstStyle/>
        <a:p>
          <a:endParaRPr lang="en-US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A2E2F2-D5E8-46D8-AA65-D1944E0877F1}" type="sibTrans" cxnId="{33467637-97F5-43FF-9B68-A32FAE731927}">
      <dgm:prSet/>
      <dgm:spPr/>
      <dgm:t>
        <a:bodyPr/>
        <a:lstStyle/>
        <a:p>
          <a:endParaRPr lang="en-US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A9F90D-4361-46C3-A14E-BADBED7FFC7C}" type="pres">
      <dgm:prSet presAssocID="{7E29BCD0-1361-4BD2-8FBC-966E8058E21D}" presName="linearFlow" presStyleCnt="0">
        <dgm:presLayoutVars>
          <dgm:dir/>
          <dgm:resizeHandles val="exact"/>
        </dgm:presLayoutVars>
      </dgm:prSet>
      <dgm:spPr/>
    </dgm:pt>
    <dgm:pt modelId="{8DF2816D-3451-41EC-BB34-79A1170957B3}" type="pres">
      <dgm:prSet presAssocID="{53E27E4B-6146-4187-A2B8-B54F14268270}" presName="composite" presStyleCnt="0"/>
      <dgm:spPr/>
    </dgm:pt>
    <dgm:pt modelId="{C568A087-9B5D-411A-80FD-6236F32985EE}" type="pres">
      <dgm:prSet presAssocID="{53E27E4B-6146-4187-A2B8-B54F14268270}" presName="imgShp" presStyleLbl="fgImgPlace1" presStyleIdx="0" presStyleCnt="6"/>
      <dgm:spPr>
        <a:solidFill>
          <a:schemeClr val="accent3">
            <a:lumMod val="20000"/>
            <a:lumOff val="80000"/>
          </a:schemeClr>
        </a:solidFill>
      </dgm:spPr>
    </dgm:pt>
    <dgm:pt modelId="{C3235A77-5ACB-4E6A-AC9B-A43E7F1E517B}" type="pres">
      <dgm:prSet presAssocID="{53E27E4B-6146-4187-A2B8-B54F14268270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CE9444-3B89-41F5-AE82-546D515B89F6}" type="pres">
      <dgm:prSet presAssocID="{6CFD0BEF-ECB4-4FEE-81D3-DDC24BBE55D7}" presName="spacing" presStyleCnt="0"/>
      <dgm:spPr/>
    </dgm:pt>
    <dgm:pt modelId="{9C5F5812-9321-4FE5-8D73-2A113E0FCB29}" type="pres">
      <dgm:prSet presAssocID="{6DC8C5AD-76FF-401B-8AFB-EF618D8941F4}" presName="composite" presStyleCnt="0"/>
      <dgm:spPr/>
    </dgm:pt>
    <dgm:pt modelId="{23373610-3CBC-4034-92AC-7FF8FE8CF4D6}" type="pres">
      <dgm:prSet presAssocID="{6DC8C5AD-76FF-401B-8AFB-EF618D8941F4}" presName="imgShp" presStyleLbl="fgImgPlace1" presStyleIdx="1" presStyleCnt="6"/>
      <dgm:spPr>
        <a:solidFill>
          <a:schemeClr val="accent3">
            <a:lumMod val="20000"/>
            <a:lumOff val="80000"/>
          </a:schemeClr>
        </a:solidFill>
      </dgm:spPr>
    </dgm:pt>
    <dgm:pt modelId="{2D0C3CD6-CFC6-45AA-B501-5AB343A6AFE3}" type="pres">
      <dgm:prSet presAssocID="{6DC8C5AD-76FF-401B-8AFB-EF618D8941F4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E5C0C6-88AF-4515-8502-EA42059DB267}" type="pres">
      <dgm:prSet presAssocID="{FAC799C4-DCE8-4666-8E24-E0C47BC98FC9}" presName="spacing" presStyleCnt="0"/>
      <dgm:spPr/>
    </dgm:pt>
    <dgm:pt modelId="{A9E2D10F-935E-401E-BCAE-B55223B1DF5C}" type="pres">
      <dgm:prSet presAssocID="{0B08C286-D55A-45EA-ABB0-1B5047E58F7F}" presName="composite" presStyleCnt="0"/>
      <dgm:spPr/>
    </dgm:pt>
    <dgm:pt modelId="{988E9BA5-F472-4C2C-95B9-5952DA5C3372}" type="pres">
      <dgm:prSet presAssocID="{0B08C286-D55A-45EA-ABB0-1B5047E58F7F}" presName="imgShp" presStyleLbl="fgImgPlace1" presStyleIdx="2" presStyleCnt="6"/>
      <dgm:spPr>
        <a:solidFill>
          <a:schemeClr val="accent3">
            <a:lumMod val="20000"/>
            <a:lumOff val="80000"/>
          </a:schemeClr>
        </a:solidFill>
      </dgm:spPr>
    </dgm:pt>
    <dgm:pt modelId="{56B7E10A-73B4-43D6-B571-CFF4AAFB89E7}" type="pres">
      <dgm:prSet presAssocID="{0B08C286-D55A-45EA-ABB0-1B5047E58F7F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E25DEC-90FE-48C2-8D9F-FDBBC48E0B4F}" type="pres">
      <dgm:prSet presAssocID="{9B8AB047-CFE8-452D-AF6E-9402535A4B97}" presName="spacing" presStyleCnt="0"/>
      <dgm:spPr/>
    </dgm:pt>
    <dgm:pt modelId="{440E746C-9F3A-4945-8F5C-C510F1E7BA03}" type="pres">
      <dgm:prSet presAssocID="{1D491DA1-FFB5-49F7-BE34-05EB9BF36DBD}" presName="composite" presStyleCnt="0"/>
      <dgm:spPr/>
    </dgm:pt>
    <dgm:pt modelId="{60B94120-9CFF-4B3F-9DFF-03760E8B3550}" type="pres">
      <dgm:prSet presAssocID="{1D491DA1-FFB5-49F7-BE34-05EB9BF36DBD}" presName="imgShp" presStyleLbl="fgImgPlace1" presStyleIdx="3" presStyleCnt="6"/>
      <dgm:spPr>
        <a:solidFill>
          <a:schemeClr val="accent3">
            <a:lumMod val="20000"/>
            <a:lumOff val="80000"/>
          </a:schemeClr>
        </a:solidFill>
      </dgm:spPr>
    </dgm:pt>
    <dgm:pt modelId="{26628521-C8AD-4DC9-88D9-01C1BB71FE12}" type="pres">
      <dgm:prSet presAssocID="{1D491DA1-FFB5-49F7-BE34-05EB9BF36DBD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27DA44-F67E-48D6-AB94-D7958E1269B6}" type="pres">
      <dgm:prSet presAssocID="{917ADA19-9C95-443D-8981-FBF17A787444}" presName="spacing" presStyleCnt="0"/>
      <dgm:spPr/>
    </dgm:pt>
    <dgm:pt modelId="{AF5828A7-2685-4E65-B0AD-6D5A2EEB0C59}" type="pres">
      <dgm:prSet presAssocID="{A1805BBE-8FE5-4830-B683-2DEFD5FF7A20}" presName="composite" presStyleCnt="0"/>
      <dgm:spPr/>
    </dgm:pt>
    <dgm:pt modelId="{9745CBDA-24BC-428B-915D-E937BC95FC19}" type="pres">
      <dgm:prSet presAssocID="{A1805BBE-8FE5-4830-B683-2DEFD5FF7A20}" presName="imgShp" presStyleLbl="fgImgPlace1" presStyleIdx="4" presStyleCnt="6"/>
      <dgm:spPr>
        <a:solidFill>
          <a:schemeClr val="accent3">
            <a:lumMod val="20000"/>
            <a:lumOff val="80000"/>
          </a:schemeClr>
        </a:solidFill>
      </dgm:spPr>
    </dgm:pt>
    <dgm:pt modelId="{4203C6E4-F0A3-41E6-91DC-9ED4DCA9899E}" type="pres">
      <dgm:prSet presAssocID="{A1805BBE-8FE5-4830-B683-2DEFD5FF7A20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156985-5C15-47A4-97D7-EBCF6EAF4D6E}" type="pres">
      <dgm:prSet presAssocID="{A2ED2C7E-46B8-41CA-B5A7-92B24294A6B1}" presName="spacing" presStyleCnt="0"/>
      <dgm:spPr/>
    </dgm:pt>
    <dgm:pt modelId="{26B54E37-D9CC-4843-BD9A-37AC4E75CD73}" type="pres">
      <dgm:prSet presAssocID="{F29F99D9-20FD-4855-8DC4-4D8F4A57EBAF}" presName="composite" presStyleCnt="0"/>
      <dgm:spPr/>
    </dgm:pt>
    <dgm:pt modelId="{9A2B3A05-8262-4B6D-B8C7-948C572C6FB7}" type="pres">
      <dgm:prSet presAssocID="{F29F99D9-20FD-4855-8DC4-4D8F4A57EBAF}" presName="imgShp" presStyleLbl="fgImgPlace1" presStyleIdx="5" presStyleCnt="6"/>
      <dgm:spPr>
        <a:solidFill>
          <a:schemeClr val="accent3">
            <a:lumMod val="20000"/>
            <a:lumOff val="80000"/>
          </a:schemeClr>
        </a:solidFill>
      </dgm:spPr>
    </dgm:pt>
    <dgm:pt modelId="{61187867-3948-45A7-917C-22D0C6C8C445}" type="pres">
      <dgm:prSet presAssocID="{F29F99D9-20FD-4855-8DC4-4D8F4A57EBAF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F6A881-7013-437B-B6FF-2A0D8E61C480}" srcId="{7E29BCD0-1361-4BD2-8FBC-966E8058E21D}" destId="{A1805BBE-8FE5-4830-B683-2DEFD5FF7A20}" srcOrd="4" destOrd="0" parTransId="{097A7443-BC61-4FA7-8F90-E6768BB55DC9}" sibTransId="{A2ED2C7E-46B8-41CA-B5A7-92B24294A6B1}"/>
    <dgm:cxn modelId="{26C2F08D-9EED-45BA-B472-1620637195F9}" srcId="{7E29BCD0-1361-4BD2-8FBC-966E8058E21D}" destId="{1D491DA1-FFB5-49F7-BE34-05EB9BF36DBD}" srcOrd="3" destOrd="0" parTransId="{F8651670-7650-48F5-93E2-0C054A80030F}" sibTransId="{917ADA19-9C95-443D-8981-FBF17A787444}"/>
    <dgm:cxn modelId="{2A3F219D-BF34-4BDD-A0ED-11FD19AB1541}" srcId="{7E29BCD0-1361-4BD2-8FBC-966E8058E21D}" destId="{0B08C286-D55A-45EA-ABB0-1B5047E58F7F}" srcOrd="2" destOrd="0" parTransId="{FB28CA2D-505D-4BFD-8339-F1D800EAC546}" sibTransId="{9B8AB047-CFE8-452D-AF6E-9402535A4B97}"/>
    <dgm:cxn modelId="{E891AD7F-112F-4304-8943-3B5B8E9E6D41}" type="presOf" srcId="{53E27E4B-6146-4187-A2B8-B54F14268270}" destId="{C3235A77-5ACB-4E6A-AC9B-A43E7F1E517B}" srcOrd="0" destOrd="0" presId="urn:microsoft.com/office/officeart/2005/8/layout/vList3"/>
    <dgm:cxn modelId="{8F2E04CC-EA52-4B1F-9069-7C1DB1232573}" type="presOf" srcId="{6DC8C5AD-76FF-401B-8AFB-EF618D8941F4}" destId="{2D0C3CD6-CFC6-45AA-B501-5AB343A6AFE3}" srcOrd="0" destOrd="0" presId="urn:microsoft.com/office/officeart/2005/8/layout/vList3"/>
    <dgm:cxn modelId="{149C2EC9-E43C-4D29-9568-9AEF3EB7C6B1}" type="presOf" srcId="{F29F99D9-20FD-4855-8DC4-4D8F4A57EBAF}" destId="{61187867-3948-45A7-917C-22D0C6C8C445}" srcOrd="0" destOrd="0" presId="urn:microsoft.com/office/officeart/2005/8/layout/vList3"/>
    <dgm:cxn modelId="{0CDC5A91-CBD6-48C9-B8AD-2E5DCCF596D7}" srcId="{7E29BCD0-1361-4BD2-8FBC-966E8058E21D}" destId="{53E27E4B-6146-4187-A2B8-B54F14268270}" srcOrd="0" destOrd="0" parTransId="{89EB88ED-BD46-4C95-903D-7258AB5FD3A5}" sibTransId="{6CFD0BEF-ECB4-4FEE-81D3-DDC24BBE55D7}"/>
    <dgm:cxn modelId="{089624CA-320C-49FF-BA7B-920EA93B9BC4}" type="presOf" srcId="{7E29BCD0-1361-4BD2-8FBC-966E8058E21D}" destId="{13A9F90D-4361-46C3-A14E-BADBED7FFC7C}" srcOrd="0" destOrd="0" presId="urn:microsoft.com/office/officeart/2005/8/layout/vList3"/>
    <dgm:cxn modelId="{2B4A7509-BB67-4339-BB2A-8C81950E2A31}" type="presOf" srcId="{1D491DA1-FFB5-49F7-BE34-05EB9BF36DBD}" destId="{26628521-C8AD-4DC9-88D9-01C1BB71FE12}" srcOrd="0" destOrd="0" presId="urn:microsoft.com/office/officeart/2005/8/layout/vList3"/>
    <dgm:cxn modelId="{744F11A2-7F6F-4E25-BF39-4C9220912422}" srcId="{7E29BCD0-1361-4BD2-8FBC-966E8058E21D}" destId="{6DC8C5AD-76FF-401B-8AFB-EF618D8941F4}" srcOrd="1" destOrd="0" parTransId="{D809CB6E-58EC-4E7E-8067-856E588938F1}" sibTransId="{FAC799C4-DCE8-4666-8E24-E0C47BC98FC9}"/>
    <dgm:cxn modelId="{3CAD0DEB-E085-4BEE-A660-C0D156110882}" type="presOf" srcId="{A1805BBE-8FE5-4830-B683-2DEFD5FF7A20}" destId="{4203C6E4-F0A3-41E6-91DC-9ED4DCA9899E}" srcOrd="0" destOrd="0" presId="urn:microsoft.com/office/officeart/2005/8/layout/vList3"/>
    <dgm:cxn modelId="{93E0891D-6F33-4C09-AC9D-479987F83949}" type="presOf" srcId="{0B08C286-D55A-45EA-ABB0-1B5047E58F7F}" destId="{56B7E10A-73B4-43D6-B571-CFF4AAFB89E7}" srcOrd="0" destOrd="0" presId="urn:microsoft.com/office/officeart/2005/8/layout/vList3"/>
    <dgm:cxn modelId="{33467637-97F5-43FF-9B68-A32FAE731927}" srcId="{7E29BCD0-1361-4BD2-8FBC-966E8058E21D}" destId="{F29F99D9-20FD-4855-8DC4-4D8F4A57EBAF}" srcOrd="5" destOrd="0" parTransId="{884AA665-6575-4E1B-895C-ED7046EF170C}" sibTransId="{5FA2E2F2-D5E8-46D8-AA65-D1944E0877F1}"/>
    <dgm:cxn modelId="{0AF3D3F9-BF09-4B88-A934-EA5C15643879}" type="presParOf" srcId="{13A9F90D-4361-46C3-A14E-BADBED7FFC7C}" destId="{8DF2816D-3451-41EC-BB34-79A1170957B3}" srcOrd="0" destOrd="0" presId="urn:microsoft.com/office/officeart/2005/8/layout/vList3"/>
    <dgm:cxn modelId="{A9EAF24D-20CE-4C30-AE1A-2D23C0CDDE03}" type="presParOf" srcId="{8DF2816D-3451-41EC-BB34-79A1170957B3}" destId="{C568A087-9B5D-411A-80FD-6236F32985EE}" srcOrd="0" destOrd="0" presId="urn:microsoft.com/office/officeart/2005/8/layout/vList3"/>
    <dgm:cxn modelId="{C774E781-E1DB-4797-8136-273EEBFC2485}" type="presParOf" srcId="{8DF2816D-3451-41EC-BB34-79A1170957B3}" destId="{C3235A77-5ACB-4E6A-AC9B-A43E7F1E517B}" srcOrd="1" destOrd="0" presId="urn:microsoft.com/office/officeart/2005/8/layout/vList3"/>
    <dgm:cxn modelId="{F2E55487-CCD3-4692-BA99-92C7D09DB538}" type="presParOf" srcId="{13A9F90D-4361-46C3-A14E-BADBED7FFC7C}" destId="{40CE9444-3B89-41F5-AE82-546D515B89F6}" srcOrd="1" destOrd="0" presId="urn:microsoft.com/office/officeart/2005/8/layout/vList3"/>
    <dgm:cxn modelId="{089F74C1-3BDA-4516-9703-5EA2D41AB38B}" type="presParOf" srcId="{13A9F90D-4361-46C3-A14E-BADBED7FFC7C}" destId="{9C5F5812-9321-4FE5-8D73-2A113E0FCB29}" srcOrd="2" destOrd="0" presId="urn:microsoft.com/office/officeart/2005/8/layout/vList3"/>
    <dgm:cxn modelId="{79AB366B-261E-4ABD-A8D9-D0D0DC770330}" type="presParOf" srcId="{9C5F5812-9321-4FE5-8D73-2A113E0FCB29}" destId="{23373610-3CBC-4034-92AC-7FF8FE8CF4D6}" srcOrd="0" destOrd="0" presId="urn:microsoft.com/office/officeart/2005/8/layout/vList3"/>
    <dgm:cxn modelId="{6349AEBD-8D3D-4EB3-AC31-B3F68302A1F8}" type="presParOf" srcId="{9C5F5812-9321-4FE5-8D73-2A113E0FCB29}" destId="{2D0C3CD6-CFC6-45AA-B501-5AB343A6AFE3}" srcOrd="1" destOrd="0" presId="urn:microsoft.com/office/officeart/2005/8/layout/vList3"/>
    <dgm:cxn modelId="{4A308764-71CB-4899-BC6E-60E87C7D2962}" type="presParOf" srcId="{13A9F90D-4361-46C3-A14E-BADBED7FFC7C}" destId="{D9E5C0C6-88AF-4515-8502-EA42059DB267}" srcOrd="3" destOrd="0" presId="urn:microsoft.com/office/officeart/2005/8/layout/vList3"/>
    <dgm:cxn modelId="{9AF12B01-6FAB-4E95-87DB-DA5E83175BA8}" type="presParOf" srcId="{13A9F90D-4361-46C3-A14E-BADBED7FFC7C}" destId="{A9E2D10F-935E-401E-BCAE-B55223B1DF5C}" srcOrd="4" destOrd="0" presId="urn:microsoft.com/office/officeart/2005/8/layout/vList3"/>
    <dgm:cxn modelId="{9CF85C97-7581-47D5-AD2F-8E21A1667FDB}" type="presParOf" srcId="{A9E2D10F-935E-401E-BCAE-B55223B1DF5C}" destId="{988E9BA5-F472-4C2C-95B9-5952DA5C3372}" srcOrd="0" destOrd="0" presId="urn:microsoft.com/office/officeart/2005/8/layout/vList3"/>
    <dgm:cxn modelId="{BB2D2AB6-8EB4-465C-9235-090C3215B4BE}" type="presParOf" srcId="{A9E2D10F-935E-401E-BCAE-B55223B1DF5C}" destId="{56B7E10A-73B4-43D6-B571-CFF4AAFB89E7}" srcOrd="1" destOrd="0" presId="urn:microsoft.com/office/officeart/2005/8/layout/vList3"/>
    <dgm:cxn modelId="{CD843D37-CFBB-4FEF-8D12-7BE299C87C24}" type="presParOf" srcId="{13A9F90D-4361-46C3-A14E-BADBED7FFC7C}" destId="{21E25DEC-90FE-48C2-8D9F-FDBBC48E0B4F}" srcOrd="5" destOrd="0" presId="urn:microsoft.com/office/officeart/2005/8/layout/vList3"/>
    <dgm:cxn modelId="{5602F34A-5A3B-49FE-A19B-8F4A12B443E0}" type="presParOf" srcId="{13A9F90D-4361-46C3-A14E-BADBED7FFC7C}" destId="{440E746C-9F3A-4945-8F5C-C510F1E7BA03}" srcOrd="6" destOrd="0" presId="urn:microsoft.com/office/officeart/2005/8/layout/vList3"/>
    <dgm:cxn modelId="{FBD602F7-7574-463B-88D9-AD13F70ABAE6}" type="presParOf" srcId="{440E746C-9F3A-4945-8F5C-C510F1E7BA03}" destId="{60B94120-9CFF-4B3F-9DFF-03760E8B3550}" srcOrd="0" destOrd="0" presId="urn:microsoft.com/office/officeart/2005/8/layout/vList3"/>
    <dgm:cxn modelId="{D2C01AC3-5DB5-4B22-8F1A-CFA2613FF53A}" type="presParOf" srcId="{440E746C-9F3A-4945-8F5C-C510F1E7BA03}" destId="{26628521-C8AD-4DC9-88D9-01C1BB71FE12}" srcOrd="1" destOrd="0" presId="urn:microsoft.com/office/officeart/2005/8/layout/vList3"/>
    <dgm:cxn modelId="{A1B13D65-B59F-47AE-B971-79054EAD8FC7}" type="presParOf" srcId="{13A9F90D-4361-46C3-A14E-BADBED7FFC7C}" destId="{F027DA44-F67E-48D6-AB94-D7958E1269B6}" srcOrd="7" destOrd="0" presId="urn:microsoft.com/office/officeart/2005/8/layout/vList3"/>
    <dgm:cxn modelId="{6ED2A9DF-641D-40BA-B970-561AC13AFDF8}" type="presParOf" srcId="{13A9F90D-4361-46C3-A14E-BADBED7FFC7C}" destId="{AF5828A7-2685-4E65-B0AD-6D5A2EEB0C59}" srcOrd="8" destOrd="0" presId="urn:microsoft.com/office/officeart/2005/8/layout/vList3"/>
    <dgm:cxn modelId="{2B54EDB1-14D3-46C7-876D-20ED3D4B741B}" type="presParOf" srcId="{AF5828A7-2685-4E65-B0AD-6D5A2EEB0C59}" destId="{9745CBDA-24BC-428B-915D-E937BC95FC19}" srcOrd="0" destOrd="0" presId="urn:microsoft.com/office/officeart/2005/8/layout/vList3"/>
    <dgm:cxn modelId="{D50B41D9-B240-41ED-9832-9AA79B45E949}" type="presParOf" srcId="{AF5828A7-2685-4E65-B0AD-6D5A2EEB0C59}" destId="{4203C6E4-F0A3-41E6-91DC-9ED4DCA9899E}" srcOrd="1" destOrd="0" presId="urn:microsoft.com/office/officeart/2005/8/layout/vList3"/>
    <dgm:cxn modelId="{AD42B998-EB2B-4C35-9E06-F9B028AA6BA4}" type="presParOf" srcId="{13A9F90D-4361-46C3-A14E-BADBED7FFC7C}" destId="{19156985-5C15-47A4-97D7-EBCF6EAF4D6E}" srcOrd="9" destOrd="0" presId="urn:microsoft.com/office/officeart/2005/8/layout/vList3"/>
    <dgm:cxn modelId="{6B56947B-DE93-477B-9F14-C387B56D5B54}" type="presParOf" srcId="{13A9F90D-4361-46C3-A14E-BADBED7FFC7C}" destId="{26B54E37-D9CC-4843-BD9A-37AC4E75CD73}" srcOrd="10" destOrd="0" presId="urn:microsoft.com/office/officeart/2005/8/layout/vList3"/>
    <dgm:cxn modelId="{3EDB96DF-9EAF-4CCA-A5FC-96F5459260B6}" type="presParOf" srcId="{26B54E37-D9CC-4843-BD9A-37AC4E75CD73}" destId="{9A2B3A05-8262-4B6D-B8C7-948C572C6FB7}" srcOrd="0" destOrd="0" presId="urn:microsoft.com/office/officeart/2005/8/layout/vList3"/>
    <dgm:cxn modelId="{70C913F4-001F-4DB6-93CE-188A978678A4}" type="presParOf" srcId="{26B54E37-D9CC-4843-BD9A-37AC4E75CD73}" destId="{61187867-3948-45A7-917C-22D0C6C8C44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DB258F-17F1-43F4-B855-49B874EBFAE0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FF4C50A0-6918-410D-92B7-4DCA1541BA1F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b="1" dirty="0">
              <a:latin typeface="+mj-lt"/>
              <a:cs typeface="Times New Roman" pitchFamily="18" charset="0"/>
            </a:rPr>
            <a:t>Concrete with compressive strength of 28 </a:t>
          </a:r>
          <a:r>
            <a:rPr lang="en-US" sz="1200" b="1" dirty="0" err="1">
              <a:latin typeface="+mj-lt"/>
              <a:cs typeface="Times New Roman" pitchFamily="18" charset="0"/>
            </a:rPr>
            <a:t>MPa</a:t>
          </a:r>
          <a:r>
            <a:rPr lang="en-US" sz="1200" b="1" dirty="0">
              <a:latin typeface="+mj-lt"/>
              <a:cs typeface="Times New Roman" pitchFamily="18" charset="0"/>
            </a:rPr>
            <a:t> (B350) and 32 </a:t>
          </a:r>
          <a:r>
            <a:rPr lang="en-US" sz="1200" b="1" dirty="0" err="1">
              <a:latin typeface="+mj-lt"/>
              <a:cs typeface="Times New Roman" pitchFamily="18" charset="0"/>
            </a:rPr>
            <a:t>MPa</a:t>
          </a:r>
          <a:r>
            <a:rPr lang="en-US" sz="1200" b="1" dirty="0">
              <a:latin typeface="+mj-lt"/>
              <a:cs typeface="Times New Roman" pitchFamily="18" charset="0"/>
            </a:rPr>
            <a:t>(B400)</a:t>
          </a:r>
        </a:p>
      </dgm:t>
    </dgm:pt>
    <dgm:pt modelId="{D26CCA88-BEFA-45DE-9B66-4D4DE8B790A7}" type="parTrans" cxnId="{88B1807C-1928-416E-9134-6B4BECF856AE}">
      <dgm:prSet/>
      <dgm:spPr/>
      <dgm:t>
        <a:bodyPr/>
        <a:lstStyle/>
        <a:p>
          <a:endParaRPr lang="en-US" sz="1000">
            <a:latin typeface="+mj-lt"/>
          </a:endParaRPr>
        </a:p>
      </dgm:t>
    </dgm:pt>
    <dgm:pt modelId="{41C1F2FA-95DB-47DC-B29C-1A07A1561374}" type="sibTrans" cxnId="{88B1807C-1928-416E-9134-6B4BECF856AE}">
      <dgm:prSet/>
      <dgm:spPr/>
      <dgm:t>
        <a:bodyPr/>
        <a:lstStyle/>
        <a:p>
          <a:endParaRPr lang="en-US" sz="1000">
            <a:latin typeface="+mj-lt"/>
          </a:endParaRPr>
        </a:p>
      </dgm:t>
    </dgm:pt>
    <dgm:pt modelId="{9FB83A15-D50B-4B3F-A1CF-AD9A23FEC85D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b="1" dirty="0">
              <a:latin typeface="+mj-lt"/>
              <a:cs typeface="Times New Roman" pitchFamily="18" charset="0"/>
            </a:rPr>
            <a:t>Steel rebar with yielding strength of 420 </a:t>
          </a:r>
          <a:r>
            <a:rPr lang="en-US" sz="1200" b="1" dirty="0" err="1">
              <a:latin typeface="+mj-lt"/>
              <a:cs typeface="Times New Roman" pitchFamily="18" charset="0"/>
            </a:rPr>
            <a:t>MPa</a:t>
          </a:r>
          <a:r>
            <a:rPr lang="en-US" sz="1200" b="1" dirty="0">
              <a:latin typeface="+mj-lt"/>
              <a:cs typeface="Times New Roman" pitchFamily="18" charset="0"/>
            </a:rPr>
            <a:t> </a:t>
          </a:r>
        </a:p>
      </dgm:t>
    </dgm:pt>
    <dgm:pt modelId="{30F4D6DA-B52D-4F3F-9459-29C6076075A7}" type="parTrans" cxnId="{64499F5E-0C62-465F-94B5-5D38E3651F5A}">
      <dgm:prSet/>
      <dgm:spPr/>
      <dgm:t>
        <a:bodyPr/>
        <a:lstStyle/>
        <a:p>
          <a:endParaRPr lang="en-US" sz="1000">
            <a:latin typeface="+mj-lt"/>
          </a:endParaRPr>
        </a:p>
      </dgm:t>
    </dgm:pt>
    <dgm:pt modelId="{DB3634EE-E89E-4ECF-8562-08BAA5ED0B9C}" type="sibTrans" cxnId="{64499F5E-0C62-465F-94B5-5D38E3651F5A}">
      <dgm:prSet/>
      <dgm:spPr/>
      <dgm:t>
        <a:bodyPr/>
        <a:lstStyle/>
        <a:p>
          <a:endParaRPr lang="en-US" sz="1000">
            <a:latin typeface="+mj-lt"/>
          </a:endParaRPr>
        </a:p>
      </dgm:t>
    </dgm:pt>
    <dgm:pt modelId="{72211FE8-50B2-4132-8FC0-B205A2E5A4EB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b="1" dirty="0">
              <a:latin typeface="+mj-lt"/>
              <a:cs typeface="Times New Roman" pitchFamily="18" charset="0"/>
            </a:rPr>
            <a:t>Steel with minimum yield stress of 248.1 </a:t>
          </a:r>
          <a:r>
            <a:rPr lang="en-US" sz="1200" b="1" dirty="0" err="1">
              <a:latin typeface="+mj-lt"/>
              <a:cs typeface="Times New Roman" pitchFamily="18" charset="0"/>
            </a:rPr>
            <a:t>MPa</a:t>
          </a:r>
          <a:r>
            <a:rPr lang="en-US" sz="1200" b="1" dirty="0">
              <a:latin typeface="+mj-lt"/>
              <a:cs typeface="Times New Roman" pitchFamily="18" charset="0"/>
            </a:rPr>
            <a:t>.</a:t>
          </a:r>
        </a:p>
      </dgm:t>
    </dgm:pt>
    <dgm:pt modelId="{82E14250-0493-4A8E-BDE0-89E95B32FE42}" type="parTrans" cxnId="{86FD2A09-F174-42E4-BAF2-E40777086B6E}">
      <dgm:prSet/>
      <dgm:spPr/>
      <dgm:t>
        <a:bodyPr/>
        <a:lstStyle/>
        <a:p>
          <a:endParaRPr lang="en-US" sz="1000">
            <a:latin typeface="+mj-lt"/>
          </a:endParaRPr>
        </a:p>
      </dgm:t>
    </dgm:pt>
    <dgm:pt modelId="{B60B531C-5C8A-4B1B-B13D-5D813FB6C41E}" type="sibTrans" cxnId="{86FD2A09-F174-42E4-BAF2-E40777086B6E}">
      <dgm:prSet/>
      <dgm:spPr/>
      <dgm:t>
        <a:bodyPr/>
        <a:lstStyle/>
        <a:p>
          <a:endParaRPr lang="en-US" sz="1000">
            <a:latin typeface="+mj-lt"/>
          </a:endParaRPr>
        </a:p>
      </dgm:t>
    </dgm:pt>
    <dgm:pt modelId="{7417BFBD-BF5D-475E-A812-E009F95A249B}" type="pres">
      <dgm:prSet presAssocID="{44DB258F-17F1-43F4-B855-49B874EBFAE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11139F4-1D28-46DC-B4B2-A57E733C5B2C}" type="pres">
      <dgm:prSet presAssocID="{FF4C50A0-6918-410D-92B7-4DCA1541BA1F}" presName="parentLin" presStyleCnt="0"/>
      <dgm:spPr/>
      <dgm:t>
        <a:bodyPr/>
        <a:lstStyle/>
        <a:p>
          <a:endParaRPr lang="en-US"/>
        </a:p>
      </dgm:t>
    </dgm:pt>
    <dgm:pt modelId="{5F88EF37-0EF2-4046-B889-157439560F44}" type="pres">
      <dgm:prSet presAssocID="{FF4C50A0-6918-410D-92B7-4DCA1541BA1F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317CB9F9-AF6D-46BD-AB40-117BB02F807D}" type="pres">
      <dgm:prSet presAssocID="{FF4C50A0-6918-410D-92B7-4DCA1541BA1F}" presName="parentText" presStyleLbl="node1" presStyleIdx="0" presStyleCnt="3" custScaleX="125096" custScaleY="125559" custLinFactNeighborX="5525" custLinFactNeighborY="450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481862-ECB2-422F-8EE7-2BA10E3B1E0B}" type="pres">
      <dgm:prSet presAssocID="{FF4C50A0-6918-410D-92B7-4DCA1541BA1F}" presName="negativeSpace" presStyleCnt="0"/>
      <dgm:spPr/>
      <dgm:t>
        <a:bodyPr/>
        <a:lstStyle/>
        <a:p>
          <a:endParaRPr lang="en-US"/>
        </a:p>
      </dgm:t>
    </dgm:pt>
    <dgm:pt modelId="{E3527984-66E7-4328-B59F-4697DF2653E1}" type="pres">
      <dgm:prSet presAssocID="{FF4C50A0-6918-410D-92B7-4DCA1541BA1F}" presName="childText" presStyleLbl="conFgAcc1" presStyleIdx="0" presStyleCnt="3">
        <dgm:presLayoutVars>
          <dgm:bulletEnabled val="1"/>
        </dgm:presLayoutVars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F54A0BC1-1CE5-489D-A14B-295A7DA548EA}" type="pres">
      <dgm:prSet presAssocID="{41C1F2FA-95DB-47DC-B29C-1A07A1561374}" presName="spaceBetweenRectangles" presStyleCnt="0"/>
      <dgm:spPr/>
      <dgm:t>
        <a:bodyPr/>
        <a:lstStyle/>
        <a:p>
          <a:endParaRPr lang="en-US"/>
        </a:p>
      </dgm:t>
    </dgm:pt>
    <dgm:pt modelId="{FCC361F1-45F7-436F-BFE8-32BE23B22295}" type="pres">
      <dgm:prSet presAssocID="{9FB83A15-D50B-4B3F-A1CF-AD9A23FEC85D}" presName="parentLin" presStyleCnt="0"/>
      <dgm:spPr/>
      <dgm:t>
        <a:bodyPr/>
        <a:lstStyle/>
        <a:p>
          <a:endParaRPr lang="en-US"/>
        </a:p>
      </dgm:t>
    </dgm:pt>
    <dgm:pt modelId="{B560C508-58D6-4D0C-9A5C-2BE51C4CC4D2}" type="pres">
      <dgm:prSet presAssocID="{9FB83A15-D50B-4B3F-A1CF-AD9A23FEC85D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0E5FBD92-CE61-46E0-BC05-19E1E61C9CEC}" type="pres">
      <dgm:prSet presAssocID="{9FB83A15-D50B-4B3F-A1CF-AD9A23FEC85D}" presName="parentText" presStyleLbl="node1" presStyleIdx="1" presStyleCnt="3" custScaleX="124192" custScaleY="9148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C9A161-2E27-4F12-85DB-5573701B7D8A}" type="pres">
      <dgm:prSet presAssocID="{9FB83A15-D50B-4B3F-A1CF-AD9A23FEC85D}" presName="negativeSpace" presStyleCnt="0"/>
      <dgm:spPr/>
      <dgm:t>
        <a:bodyPr/>
        <a:lstStyle/>
        <a:p>
          <a:endParaRPr lang="en-US"/>
        </a:p>
      </dgm:t>
    </dgm:pt>
    <dgm:pt modelId="{C1F42E54-908E-4F7B-9AE6-1D15D7FA4346}" type="pres">
      <dgm:prSet presAssocID="{9FB83A15-D50B-4B3F-A1CF-AD9A23FEC85D}" presName="childText" presStyleLbl="conFgAcc1" presStyleIdx="1" presStyleCnt="3">
        <dgm:presLayoutVars>
          <dgm:bulletEnabled val="1"/>
        </dgm:presLayoutVars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447F1228-E9D1-4699-ADE2-988645D1958C}" type="pres">
      <dgm:prSet presAssocID="{DB3634EE-E89E-4ECF-8562-08BAA5ED0B9C}" presName="spaceBetweenRectangles" presStyleCnt="0"/>
      <dgm:spPr/>
      <dgm:t>
        <a:bodyPr/>
        <a:lstStyle/>
        <a:p>
          <a:endParaRPr lang="en-US"/>
        </a:p>
      </dgm:t>
    </dgm:pt>
    <dgm:pt modelId="{C88F3673-6685-491A-B4B9-32C9D89F7D16}" type="pres">
      <dgm:prSet presAssocID="{72211FE8-50B2-4132-8FC0-B205A2E5A4EB}" presName="parentLin" presStyleCnt="0"/>
      <dgm:spPr/>
      <dgm:t>
        <a:bodyPr/>
        <a:lstStyle/>
        <a:p>
          <a:endParaRPr lang="en-US"/>
        </a:p>
      </dgm:t>
    </dgm:pt>
    <dgm:pt modelId="{8E60D3FD-B0E1-4B06-BD86-5BD9ADA0186C}" type="pres">
      <dgm:prSet presAssocID="{72211FE8-50B2-4132-8FC0-B205A2E5A4E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F0586D4E-D96C-4E79-B6EE-0FDC65AFD604}" type="pres">
      <dgm:prSet presAssocID="{72211FE8-50B2-4132-8FC0-B205A2E5A4EB}" presName="parentText" presStyleLbl="node1" presStyleIdx="2" presStyleCnt="3" custScaleX="124891" custScaleY="10243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F53049-20B0-407B-93C8-FB239A8AE630}" type="pres">
      <dgm:prSet presAssocID="{72211FE8-50B2-4132-8FC0-B205A2E5A4EB}" presName="negativeSpace" presStyleCnt="0"/>
      <dgm:spPr/>
      <dgm:t>
        <a:bodyPr/>
        <a:lstStyle/>
        <a:p>
          <a:endParaRPr lang="en-US"/>
        </a:p>
      </dgm:t>
    </dgm:pt>
    <dgm:pt modelId="{79A7C1B0-F7FF-45E1-9D13-D03FA7CBB444}" type="pres">
      <dgm:prSet presAssocID="{72211FE8-50B2-4132-8FC0-B205A2E5A4EB}" presName="childText" presStyleLbl="conFgAcc1" presStyleIdx="2" presStyleCnt="3" custLinFactNeighborX="-526" custLinFactNeighborY="37960">
        <dgm:presLayoutVars>
          <dgm:bulletEnabled val="1"/>
        </dgm:presLayoutVars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</dgm:ptLst>
  <dgm:cxnLst>
    <dgm:cxn modelId="{51105223-80AF-4381-9898-D3F7A504F455}" type="presOf" srcId="{72211FE8-50B2-4132-8FC0-B205A2E5A4EB}" destId="{8E60D3FD-B0E1-4B06-BD86-5BD9ADA0186C}" srcOrd="0" destOrd="0" presId="urn:microsoft.com/office/officeart/2005/8/layout/list1"/>
    <dgm:cxn modelId="{B47DE4FF-2191-497F-BCEE-DA28A908914A}" type="presOf" srcId="{FF4C50A0-6918-410D-92B7-4DCA1541BA1F}" destId="{5F88EF37-0EF2-4046-B889-157439560F44}" srcOrd="0" destOrd="0" presId="urn:microsoft.com/office/officeart/2005/8/layout/list1"/>
    <dgm:cxn modelId="{EB965A5E-B8D1-4D3A-9154-5EE8D9602DBE}" type="presOf" srcId="{72211FE8-50B2-4132-8FC0-B205A2E5A4EB}" destId="{F0586D4E-D96C-4E79-B6EE-0FDC65AFD604}" srcOrd="1" destOrd="0" presId="urn:microsoft.com/office/officeart/2005/8/layout/list1"/>
    <dgm:cxn modelId="{B7BA771B-A0DA-4BA8-8A67-2E551EDA32E1}" type="presOf" srcId="{44DB258F-17F1-43F4-B855-49B874EBFAE0}" destId="{7417BFBD-BF5D-475E-A812-E009F95A249B}" srcOrd="0" destOrd="0" presId="urn:microsoft.com/office/officeart/2005/8/layout/list1"/>
    <dgm:cxn modelId="{88B1807C-1928-416E-9134-6B4BECF856AE}" srcId="{44DB258F-17F1-43F4-B855-49B874EBFAE0}" destId="{FF4C50A0-6918-410D-92B7-4DCA1541BA1F}" srcOrd="0" destOrd="0" parTransId="{D26CCA88-BEFA-45DE-9B66-4D4DE8B790A7}" sibTransId="{41C1F2FA-95DB-47DC-B29C-1A07A1561374}"/>
    <dgm:cxn modelId="{86FD2A09-F174-42E4-BAF2-E40777086B6E}" srcId="{44DB258F-17F1-43F4-B855-49B874EBFAE0}" destId="{72211FE8-50B2-4132-8FC0-B205A2E5A4EB}" srcOrd="2" destOrd="0" parTransId="{82E14250-0493-4A8E-BDE0-89E95B32FE42}" sibTransId="{B60B531C-5C8A-4B1B-B13D-5D813FB6C41E}"/>
    <dgm:cxn modelId="{8AF1F610-3525-4355-94B3-4A5F302D4CA5}" type="presOf" srcId="{FF4C50A0-6918-410D-92B7-4DCA1541BA1F}" destId="{317CB9F9-AF6D-46BD-AB40-117BB02F807D}" srcOrd="1" destOrd="0" presId="urn:microsoft.com/office/officeart/2005/8/layout/list1"/>
    <dgm:cxn modelId="{33838523-D216-4BF3-9D92-BFD6FE66D3F6}" type="presOf" srcId="{9FB83A15-D50B-4B3F-A1CF-AD9A23FEC85D}" destId="{B560C508-58D6-4D0C-9A5C-2BE51C4CC4D2}" srcOrd="0" destOrd="0" presId="urn:microsoft.com/office/officeart/2005/8/layout/list1"/>
    <dgm:cxn modelId="{64499F5E-0C62-465F-94B5-5D38E3651F5A}" srcId="{44DB258F-17F1-43F4-B855-49B874EBFAE0}" destId="{9FB83A15-D50B-4B3F-A1CF-AD9A23FEC85D}" srcOrd="1" destOrd="0" parTransId="{30F4D6DA-B52D-4F3F-9459-29C6076075A7}" sibTransId="{DB3634EE-E89E-4ECF-8562-08BAA5ED0B9C}"/>
    <dgm:cxn modelId="{BBC772AF-3B1A-4855-AC4D-F1077525204D}" type="presOf" srcId="{9FB83A15-D50B-4B3F-A1CF-AD9A23FEC85D}" destId="{0E5FBD92-CE61-46E0-BC05-19E1E61C9CEC}" srcOrd="1" destOrd="0" presId="urn:microsoft.com/office/officeart/2005/8/layout/list1"/>
    <dgm:cxn modelId="{818982EC-6CA5-45A5-9A7C-89C72E785952}" type="presParOf" srcId="{7417BFBD-BF5D-475E-A812-E009F95A249B}" destId="{011139F4-1D28-46DC-B4B2-A57E733C5B2C}" srcOrd="0" destOrd="0" presId="urn:microsoft.com/office/officeart/2005/8/layout/list1"/>
    <dgm:cxn modelId="{F1816712-6818-4DFB-976F-85F99DD90FD6}" type="presParOf" srcId="{011139F4-1D28-46DC-B4B2-A57E733C5B2C}" destId="{5F88EF37-0EF2-4046-B889-157439560F44}" srcOrd="0" destOrd="0" presId="urn:microsoft.com/office/officeart/2005/8/layout/list1"/>
    <dgm:cxn modelId="{7872BA1F-0251-4C11-9560-37E198D59094}" type="presParOf" srcId="{011139F4-1D28-46DC-B4B2-A57E733C5B2C}" destId="{317CB9F9-AF6D-46BD-AB40-117BB02F807D}" srcOrd="1" destOrd="0" presId="urn:microsoft.com/office/officeart/2005/8/layout/list1"/>
    <dgm:cxn modelId="{CA402452-0140-4B7A-8272-B0B8BB77F671}" type="presParOf" srcId="{7417BFBD-BF5D-475E-A812-E009F95A249B}" destId="{3F481862-ECB2-422F-8EE7-2BA10E3B1E0B}" srcOrd="1" destOrd="0" presId="urn:microsoft.com/office/officeart/2005/8/layout/list1"/>
    <dgm:cxn modelId="{1F7F3E31-9F9E-4DEF-9F24-64F0951677EB}" type="presParOf" srcId="{7417BFBD-BF5D-475E-A812-E009F95A249B}" destId="{E3527984-66E7-4328-B59F-4697DF2653E1}" srcOrd="2" destOrd="0" presId="urn:microsoft.com/office/officeart/2005/8/layout/list1"/>
    <dgm:cxn modelId="{02166C57-01FA-490A-9773-38BC1060E91E}" type="presParOf" srcId="{7417BFBD-BF5D-475E-A812-E009F95A249B}" destId="{F54A0BC1-1CE5-489D-A14B-295A7DA548EA}" srcOrd="3" destOrd="0" presId="urn:microsoft.com/office/officeart/2005/8/layout/list1"/>
    <dgm:cxn modelId="{8E0788E7-C907-42C3-8DD8-75F1742E8276}" type="presParOf" srcId="{7417BFBD-BF5D-475E-A812-E009F95A249B}" destId="{FCC361F1-45F7-436F-BFE8-32BE23B22295}" srcOrd="4" destOrd="0" presId="urn:microsoft.com/office/officeart/2005/8/layout/list1"/>
    <dgm:cxn modelId="{99F66F6C-4CA4-42E2-842F-C2E59E44F2BB}" type="presParOf" srcId="{FCC361F1-45F7-436F-BFE8-32BE23B22295}" destId="{B560C508-58D6-4D0C-9A5C-2BE51C4CC4D2}" srcOrd="0" destOrd="0" presId="urn:microsoft.com/office/officeart/2005/8/layout/list1"/>
    <dgm:cxn modelId="{5CF378FC-2E5D-4D04-981B-2CBC67F97C5B}" type="presParOf" srcId="{FCC361F1-45F7-436F-BFE8-32BE23B22295}" destId="{0E5FBD92-CE61-46E0-BC05-19E1E61C9CEC}" srcOrd="1" destOrd="0" presId="urn:microsoft.com/office/officeart/2005/8/layout/list1"/>
    <dgm:cxn modelId="{4A2E603A-7083-42A4-9F57-E5E694FB66A0}" type="presParOf" srcId="{7417BFBD-BF5D-475E-A812-E009F95A249B}" destId="{36C9A161-2E27-4F12-85DB-5573701B7D8A}" srcOrd="5" destOrd="0" presId="urn:microsoft.com/office/officeart/2005/8/layout/list1"/>
    <dgm:cxn modelId="{2B99B8FD-69CF-4DAA-8F30-E46CF3FE96BB}" type="presParOf" srcId="{7417BFBD-BF5D-475E-A812-E009F95A249B}" destId="{C1F42E54-908E-4F7B-9AE6-1D15D7FA4346}" srcOrd="6" destOrd="0" presId="urn:microsoft.com/office/officeart/2005/8/layout/list1"/>
    <dgm:cxn modelId="{52B4D747-2DD4-41B2-8C3B-5A48E4C356CC}" type="presParOf" srcId="{7417BFBD-BF5D-475E-A812-E009F95A249B}" destId="{447F1228-E9D1-4699-ADE2-988645D1958C}" srcOrd="7" destOrd="0" presId="urn:microsoft.com/office/officeart/2005/8/layout/list1"/>
    <dgm:cxn modelId="{714193AC-A3CF-49C4-8A7A-DFD9B96A1BCD}" type="presParOf" srcId="{7417BFBD-BF5D-475E-A812-E009F95A249B}" destId="{C88F3673-6685-491A-B4B9-32C9D89F7D16}" srcOrd="8" destOrd="0" presId="urn:microsoft.com/office/officeart/2005/8/layout/list1"/>
    <dgm:cxn modelId="{632A8F87-27E5-421A-BA8A-26AB10D452B1}" type="presParOf" srcId="{C88F3673-6685-491A-B4B9-32C9D89F7D16}" destId="{8E60D3FD-B0E1-4B06-BD86-5BD9ADA0186C}" srcOrd="0" destOrd="0" presId="urn:microsoft.com/office/officeart/2005/8/layout/list1"/>
    <dgm:cxn modelId="{960B15D8-B290-4637-8C07-3FDB61170B2B}" type="presParOf" srcId="{C88F3673-6685-491A-B4B9-32C9D89F7D16}" destId="{F0586D4E-D96C-4E79-B6EE-0FDC65AFD604}" srcOrd="1" destOrd="0" presId="urn:microsoft.com/office/officeart/2005/8/layout/list1"/>
    <dgm:cxn modelId="{622225F1-939F-4A33-9300-38B89CAA36F8}" type="presParOf" srcId="{7417BFBD-BF5D-475E-A812-E009F95A249B}" destId="{90F53049-20B0-407B-93C8-FB239A8AE630}" srcOrd="9" destOrd="0" presId="urn:microsoft.com/office/officeart/2005/8/layout/list1"/>
    <dgm:cxn modelId="{D17CC11D-E945-4885-98F4-E07169763AB4}" type="presParOf" srcId="{7417BFBD-BF5D-475E-A812-E009F95A249B}" destId="{79A7C1B0-F7FF-45E1-9D13-D03FA7CBB44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4FEE5B-65F0-4C79-B4D5-573FD4559B34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B6E7D7C7-D9C9-45D9-856F-C77941083D11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b="1" dirty="0">
              <a:latin typeface="Times New Roman" pitchFamily="18" charset="0"/>
              <a:cs typeface="Times New Roman" pitchFamily="18" charset="0"/>
            </a:rPr>
            <a:t>ACI 318-14</a:t>
          </a:r>
        </a:p>
      </dgm:t>
    </dgm:pt>
    <dgm:pt modelId="{FCDFBB23-71AA-48F3-B345-49E3F7C7845F}" type="parTrans" cxnId="{546C98F4-9377-4968-B4A1-BCB1082A5995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17CC8310-FF06-4405-8548-7063D4A1FAE4}" type="sibTrans" cxnId="{546C98F4-9377-4968-B4A1-BCB1082A5995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C18B725C-3AE0-41AC-ADA9-1D592F6997AC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b="1" dirty="0">
              <a:latin typeface="Times New Roman" pitchFamily="18" charset="0"/>
              <a:cs typeface="Times New Roman" pitchFamily="18" charset="0"/>
            </a:rPr>
            <a:t>Seismic design UBC 97 </a:t>
          </a:r>
        </a:p>
      </dgm:t>
    </dgm:pt>
    <dgm:pt modelId="{CBE2D49B-FA46-46E9-8F73-D96BCCD676BB}" type="parTrans" cxnId="{BCE748D8-766A-4A89-8D98-CD9C40195036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D7D2C2FF-D893-429C-88C9-707BFD268DAB}" type="sibTrans" cxnId="{BCE748D8-766A-4A89-8D98-CD9C40195036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CB4D2B9A-6296-436B-BC35-189E414EF928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b="1" dirty="0">
              <a:latin typeface="Times New Roman" pitchFamily="18" charset="0"/>
              <a:cs typeface="Times New Roman" pitchFamily="18" charset="0"/>
            </a:rPr>
            <a:t>ASCE  for load design</a:t>
          </a:r>
        </a:p>
      </dgm:t>
    </dgm:pt>
    <dgm:pt modelId="{E5309BCA-ED7E-48EE-B21D-DD953312D80B}" type="parTrans" cxnId="{9EE538C3-31D8-463C-9926-E0226424AEF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3D6822E3-0426-47F9-A8E6-B0F046F60C13}" type="sibTrans" cxnId="{9EE538C3-31D8-463C-9926-E0226424AEF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E2FD0902-2C1A-45CA-85DA-1D605817F57B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b="1" dirty="0">
              <a:latin typeface="Times New Roman" pitchFamily="18" charset="0"/>
              <a:cs typeface="Times New Roman" pitchFamily="18" charset="0"/>
            </a:rPr>
            <a:t>AISC360-10 for steel analysis, </a:t>
          </a:r>
        </a:p>
      </dgm:t>
    </dgm:pt>
    <dgm:pt modelId="{65411F4C-15F0-4BCB-A58C-25EB98EC1C74}" type="parTrans" cxnId="{CCDDCF22-7667-420A-81EC-CE41349F8B54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909AA7A3-EBB1-458B-9CAA-8BC043FECF7C}" type="sibTrans" cxnId="{CCDDCF22-7667-420A-81EC-CE41349F8B54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0BD0A47B-0AD1-4992-9C26-84B82612F1C7}" type="pres">
      <dgm:prSet presAssocID="{F14FEE5B-65F0-4C79-B4D5-573FD4559B3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4971DAD-A7DE-4832-AF5D-6FA3CBC51ACC}" type="pres">
      <dgm:prSet presAssocID="{B6E7D7C7-D9C9-45D9-856F-C77941083D11}" presName="parentLin" presStyleCnt="0"/>
      <dgm:spPr/>
      <dgm:t>
        <a:bodyPr/>
        <a:lstStyle/>
        <a:p>
          <a:endParaRPr lang="en-US"/>
        </a:p>
      </dgm:t>
    </dgm:pt>
    <dgm:pt modelId="{E8FDEAAA-AA27-411A-86B0-CA663DC65A11}" type="pres">
      <dgm:prSet presAssocID="{B6E7D7C7-D9C9-45D9-856F-C77941083D11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FBF59550-A5A4-499F-B4A9-1C42F4544093}" type="pres">
      <dgm:prSet presAssocID="{B6E7D7C7-D9C9-45D9-856F-C77941083D11}" presName="parentText" presStyleLbl="node1" presStyleIdx="0" presStyleCnt="4" custScaleY="174039" custLinFactNeighborX="-20901" custLinFactNeighborY="-96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CF4C54-73A2-48A1-B294-9CB955A3DEA4}" type="pres">
      <dgm:prSet presAssocID="{B6E7D7C7-D9C9-45D9-856F-C77941083D11}" presName="negativeSpace" presStyleCnt="0"/>
      <dgm:spPr/>
      <dgm:t>
        <a:bodyPr/>
        <a:lstStyle/>
        <a:p>
          <a:endParaRPr lang="en-US"/>
        </a:p>
      </dgm:t>
    </dgm:pt>
    <dgm:pt modelId="{4D2308A2-E206-4631-B9B9-8E950A48BB02}" type="pres">
      <dgm:prSet presAssocID="{B6E7D7C7-D9C9-45D9-856F-C77941083D11}" presName="childText" presStyleLbl="conFgAcc1" presStyleIdx="0" presStyleCnt="4">
        <dgm:presLayoutVars>
          <dgm:bulletEnabled val="1"/>
        </dgm:presLayoutVars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028C33E1-CB9E-48F0-B44C-CB4BD5B2D3D8}" type="pres">
      <dgm:prSet presAssocID="{17CC8310-FF06-4405-8548-7063D4A1FAE4}" presName="spaceBetweenRectangles" presStyleCnt="0"/>
      <dgm:spPr/>
      <dgm:t>
        <a:bodyPr/>
        <a:lstStyle/>
        <a:p>
          <a:endParaRPr lang="en-US"/>
        </a:p>
      </dgm:t>
    </dgm:pt>
    <dgm:pt modelId="{DBADCD61-5F1B-48EC-931B-EEDCA6021574}" type="pres">
      <dgm:prSet presAssocID="{C18B725C-3AE0-41AC-ADA9-1D592F6997AC}" presName="parentLin" presStyleCnt="0"/>
      <dgm:spPr/>
      <dgm:t>
        <a:bodyPr/>
        <a:lstStyle/>
        <a:p>
          <a:endParaRPr lang="en-US"/>
        </a:p>
      </dgm:t>
    </dgm:pt>
    <dgm:pt modelId="{A60E0E07-9A00-48ED-AD98-7E7A0EEA70A7}" type="pres">
      <dgm:prSet presAssocID="{C18B725C-3AE0-41AC-ADA9-1D592F6997A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27E2F759-8540-46CD-B406-B90098BFCB05}" type="pres">
      <dgm:prSet presAssocID="{C18B725C-3AE0-41AC-ADA9-1D592F6997AC}" presName="parentText" presStyleLbl="node1" presStyleIdx="1" presStyleCnt="4" custScaleY="14603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92888B-C6A0-4F19-8012-5DEBE0DA1687}" type="pres">
      <dgm:prSet presAssocID="{C18B725C-3AE0-41AC-ADA9-1D592F6997AC}" presName="negativeSpace" presStyleCnt="0"/>
      <dgm:spPr/>
      <dgm:t>
        <a:bodyPr/>
        <a:lstStyle/>
        <a:p>
          <a:endParaRPr lang="en-US"/>
        </a:p>
      </dgm:t>
    </dgm:pt>
    <dgm:pt modelId="{19B21251-D6B0-4391-9D03-DAF350A30737}" type="pres">
      <dgm:prSet presAssocID="{C18B725C-3AE0-41AC-ADA9-1D592F6997AC}" presName="childText" presStyleLbl="conFgAcc1" presStyleIdx="1" presStyleCnt="4">
        <dgm:presLayoutVars>
          <dgm:bulletEnabled val="1"/>
        </dgm:presLayoutVars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42BC1ADA-5A74-4A4C-BF8B-7A7BDDFE71DD}" type="pres">
      <dgm:prSet presAssocID="{D7D2C2FF-D893-429C-88C9-707BFD268DAB}" presName="spaceBetweenRectangles" presStyleCnt="0"/>
      <dgm:spPr/>
      <dgm:t>
        <a:bodyPr/>
        <a:lstStyle/>
        <a:p>
          <a:endParaRPr lang="en-US"/>
        </a:p>
      </dgm:t>
    </dgm:pt>
    <dgm:pt modelId="{C6891D2D-589A-433F-A360-70484AA7694E}" type="pres">
      <dgm:prSet presAssocID="{CB4D2B9A-6296-436B-BC35-189E414EF928}" presName="parentLin" presStyleCnt="0"/>
      <dgm:spPr/>
      <dgm:t>
        <a:bodyPr/>
        <a:lstStyle/>
        <a:p>
          <a:endParaRPr lang="en-US"/>
        </a:p>
      </dgm:t>
    </dgm:pt>
    <dgm:pt modelId="{755BEE03-D482-45C2-AF42-D56854223300}" type="pres">
      <dgm:prSet presAssocID="{CB4D2B9A-6296-436B-BC35-189E414EF928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C1D405C5-5EE7-456E-92F3-C714E631360D}" type="pres">
      <dgm:prSet presAssocID="{CB4D2B9A-6296-436B-BC35-189E414EF928}" presName="parentText" presStyleLbl="node1" presStyleIdx="2" presStyleCnt="4" custScaleY="14359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D4C3F7-4046-4B20-BFD1-D6464D7C7FFD}" type="pres">
      <dgm:prSet presAssocID="{CB4D2B9A-6296-436B-BC35-189E414EF928}" presName="negativeSpace" presStyleCnt="0"/>
      <dgm:spPr/>
      <dgm:t>
        <a:bodyPr/>
        <a:lstStyle/>
        <a:p>
          <a:endParaRPr lang="en-US"/>
        </a:p>
      </dgm:t>
    </dgm:pt>
    <dgm:pt modelId="{36AF87E4-31E1-45FD-B3EA-46F8E8D0C6B1}" type="pres">
      <dgm:prSet presAssocID="{CB4D2B9A-6296-436B-BC35-189E414EF928}" presName="childText" presStyleLbl="conFgAcc1" presStyleIdx="2" presStyleCnt="4">
        <dgm:presLayoutVars>
          <dgm:bulletEnabled val="1"/>
        </dgm:presLayoutVars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6DDE3697-F9AD-4E2F-A6D0-642BD5E4F82B}" type="pres">
      <dgm:prSet presAssocID="{3D6822E3-0426-47F9-A8E6-B0F046F60C13}" presName="spaceBetweenRectangles" presStyleCnt="0"/>
      <dgm:spPr/>
      <dgm:t>
        <a:bodyPr/>
        <a:lstStyle/>
        <a:p>
          <a:endParaRPr lang="en-US"/>
        </a:p>
      </dgm:t>
    </dgm:pt>
    <dgm:pt modelId="{76A44422-3F24-4439-B5B7-A74763DF3397}" type="pres">
      <dgm:prSet presAssocID="{E2FD0902-2C1A-45CA-85DA-1D605817F57B}" presName="parentLin" presStyleCnt="0"/>
      <dgm:spPr/>
      <dgm:t>
        <a:bodyPr/>
        <a:lstStyle/>
        <a:p>
          <a:endParaRPr lang="en-US"/>
        </a:p>
      </dgm:t>
    </dgm:pt>
    <dgm:pt modelId="{32D12D9A-823D-4B32-A159-2259FEC5D31B}" type="pres">
      <dgm:prSet presAssocID="{E2FD0902-2C1A-45CA-85DA-1D605817F57B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910842E7-687C-43AA-ADC0-F1A154209D1A}" type="pres">
      <dgm:prSet presAssocID="{E2FD0902-2C1A-45CA-85DA-1D605817F57B}" presName="parentText" presStyleLbl="node1" presStyleIdx="3" presStyleCnt="4" custScaleY="26712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835DE4-B3CF-4C80-961B-D25CE6A3808C}" type="pres">
      <dgm:prSet presAssocID="{E2FD0902-2C1A-45CA-85DA-1D605817F57B}" presName="negativeSpace" presStyleCnt="0"/>
      <dgm:spPr/>
      <dgm:t>
        <a:bodyPr/>
        <a:lstStyle/>
        <a:p>
          <a:endParaRPr lang="en-US"/>
        </a:p>
      </dgm:t>
    </dgm:pt>
    <dgm:pt modelId="{E2250BAE-30E6-4EB3-91F0-ABAD0D68FB64}" type="pres">
      <dgm:prSet presAssocID="{E2FD0902-2C1A-45CA-85DA-1D605817F57B}" presName="childText" presStyleLbl="conFgAcc1" presStyleIdx="3" presStyleCnt="4">
        <dgm:presLayoutVars>
          <dgm:bulletEnabled val="1"/>
        </dgm:presLayoutVars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</dgm:ptLst>
  <dgm:cxnLst>
    <dgm:cxn modelId="{546C98F4-9377-4968-B4A1-BCB1082A5995}" srcId="{F14FEE5B-65F0-4C79-B4D5-573FD4559B34}" destId="{B6E7D7C7-D9C9-45D9-856F-C77941083D11}" srcOrd="0" destOrd="0" parTransId="{FCDFBB23-71AA-48F3-B345-49E3F7C7845F}" sibTransId="{17CC8310-FF06-4405-8548-7063D4A1FAE4}"/>
    <dgm:cxn modelId="{BCE748D8-766A-4A89-8D98-CD9C40195036}" srcId="{F14FEE5B-65F0-4C79-B4D5-573FD4559B34}" destId="{C18B725C-3AE0-41AC-ADA9-1D592F6997AC}" srcOrd="1" destOrd="0" parTransId="{CBE2D49B-FA46-46E9-8F73-D96BCCD676BB}" sibTransId="{D7D2C2FF-D893-429C-88C9-707BFD268DAB}"/>
    <dgm:cxn modelId="{73F828EE-858C-45B9-AC5F-170DEE03A5EE}" type="presOf" srcId="{E2FD0902-2C1A-45CA-85DA-1D605817F57B}" destId="{32D12D9A-823D-4B32-A159-2259FEC5D31B}" srcOrd="0" destOrd="0" presId="urn:microsoft.com/office/officeart/2005/8/layout/list1"/>
    <dgm:cxn modelId="{9A41333A-54D7-46B0-8F77-B8CA2D0AA51E}" type="presOf" srcId="{E2FD0902-2C1A-45CA-85DA-1D605817F57B}" destId="{910842E7-687C-43AA-ADC0-F1A154209D1A}" srcOrd="1" destOrd="0" presId="urn:microsoft.com/office/officeart/2005/8/layout/list1"/>
    <dgm:cxn modelId="{11F662E0-E791-4D27-BC67-67C0755E21E8}" type="presOf" srcId="{C18B725C-3AE0-41AC-ADA9-1D592F6997AC}" destId="{27E2F759-8540-46CD-B406-B90098BFCB05}" srcOrd="1" destOrd="0" presId="urn:microsoft.com/office/officeart/2005/8/layout/list1"/>
    <dgm:cxn modelId="{78E2106C-A90E-47A3-8528-517C03BEABDF}" type="presOf" srcId="{B6E7D7C7-D9C9-45D9-856F-C77941083D11}" destId="{FBF59550-A5A4-499F-B4A9-1C42F4544093}" srcOrd="1" destOrd="0" presId="urn:microsoft.com/office/officeart/2005/8/layout/list1"/>
    <dgm:cxn modelId="{30897053-3346-41A8-8E48-E3859BB1169E}" type="presOf" srcId="{CB4D2B9A-6296-436B-BC35-189E414EF928}" destId="{C1D405C5-5EE7-456E-92F3-C714E631360D}" srcOrd="1" destOrd="0" presId="urn:microsoft.com/office/officeart/2005/8/layout/list1"/>
    <dgm:cxn modelId="{B39BED70-B1EA-4E42-949F-38A7D24FD2FB}" type="presOf" srcId="{B6E7D7C7-D9C9-45D9-856F-C77941083D11}" destId="{E8FDEAAA-AA27-411A-86B0-CA663DC65A11}" srcOrd="0" destOrd="0" presId="urn:microsoft.com/office/officeart/2005/8/layout/list1"/>
    <dgm:cxn modelId="{CCDDCF22-7667-420A-81EC-CE41349F8B54}" srcId="{F14FEE5B-65F0-4C79-B4D5-573FD4559B34}" destId="{E2FD0902-2C1A-45CA-85DA-1D605817F57B}" srcOrd="3" destOrd="0" parTransId="{65411F4C-15F0-4BCB-A58C-25EB98EC1C74}" sibTransId="{909AA7A3-EBB1-458B-9CAA-8BC043FECF7C}"/>
    <dgm:cxn modelId="{5A0261D3-2091-4513-963C-3589A815EA9D}" type="presOf" srcId="{C18B725C-3AE0-41AC-ADA9-1D592F6997AC}" destId="{A60E0E07-9A00-48ED-AD98-7E7A0EEA70A7}" srcOrd="0" destOrd="0" presId="urn:microsoft.com/office/officeart/2005/8/layout/list1"/>
    <dgm:cxn modelId="{9EE538C3-31D8-463C-9926-E0226424AEF7}" srcId="{F14FEE5B-65F0-4C79-B4D5-573FD4559B34}" destId="{CB4D2B9A-6296-436B-BC35-189E414EF928}" srcOrd="2" destOrd="0" parTransId="{E5309BCA-ED7E-48EE-B21D-DD953312D80B}" sibTransId="{3D6822E3-0426-47F9-A8E6-B0F046F60C13}"/>
    <dgm:cxn modelId="{E20839D2-EAB0-48D7-A06A-F29C4BF61C8E}" type="presOf" srcId="{F14FEE5B-65F0-4C79-B4D5-573FD4559B34}" destId="{0BD0A47B-0AD1-4992-9C26-84B82612F1C7}" srcOrd="0" destOrd="0" presId="urn:microsoft.com/office/officeart/2005/8/layout/list1"/>
    <dgm:cxn modelId="{697C4A3D-3DA2-4D2C-A869-408A506E856F}" type="presOf" srcId="{CB4D2B9A-6296-436B-BC35-189E414EF928}" destId="{755BEE03-D482-45C2-AF42-D56854223300}" srcOrd="0" destOrd="0" presId="urn:microsoft.com/office/officeart/2005/8/layout/list1"/>
    <dgm:cxn modelId="{6A573AE2-BE4B-43A1-AF44-599F8EF886DD}" type="presParOf" srcId="{0BD0A47B-0AD1-4992-9C26-84B82612F1C7}" destId="{44971DAD-A7DE-4832-AF5D-6FA3CBC51ACC}" srcOrd="0" destOrd="0" presId="urn:microsoft.com/office/officeart/2005/8/layout/list1"/>
    <dgm:cxn modelId="{3E0B4F6D-F295-40CE-9E36-C6F283ED8235}" type="presParOf" srcId="{44971DAD-A7DE-4832-AF5D-6FA3CBC51ACC}" destId="{E8FDEAAA-AA27-411A-86B0-CA663DC65A11}" srcOrd="0" destOrd="0" presId="urn:microsoft.com/office/officeart/2005/8/layout/list1"/>
    <dgm:cxn modelId="{BE943237-F5E3-49A9-B7B3-F1664A38738C}" type="presParOf" srcId="{44971DAD-A7DE-4832-AF5D-6FA3CBC51ACC}" destId="{FBF59550-A5A4-499F-B4A9-1C42F4544093}" srcOrd="1" destOrd="0" presId="urn:microsoft.com/office/officeart/2005/8/layout/list1"/>
    <dgm:cxn modelId="{E36B98B4-C632-4F15-A246-74AA70E7700C}" type="presParOf" srcId="{0BD0A47B-0AD1-4992-9C26-84B82612F1C7}" destId="{9ACF4C54-73A2-48A1-B294-9CB955A3DEA4}" srcOrd="1" destOrd="0" presId="urn:microsoft.com/office/officeart/2005/8/layout/list1"/>
    <dgm:cxn modelId="{2EB13583-7D32-401C-A040-51C113CE3D60}" type="presParOf" srcId="{0BD0A47B-0AD1-4992-9C26-84B82612F1C7}" destId="{4D2308A2-E206-4631-B9B9-8E950A48BB02}" srcOrd="2" destOrd="0" presId="urn:microsoft.com/office/officeart/2005/8/layout/list1"/>
    <dgm:cxn modelId="{AF0D701D-7C05-4B8C-AD9A-949F74BC4694}" type="presParOf" srcId="{0BD0A47B-0AD1-4992-9C26-84B82612F1C7}" destId="{028C33E1-CB9E-48F0-B44C-CB4BD5B2D3D8}" srcOrd="3" destOrd="0" presId="urn:microsoft.com/office/officeart/2005/8/layout/list1"/>
    <dgm:cxn modelId="{6BD42CBB-1FC1-4E0A-B4B0-029F5DD510F1}" type="presParOf" srcId="{0BD0A47B-0AD1-4992-9C26-84B82612F1C7}" destId="{DBADCD61-5F1B-48EC-931B-EEDCA6021574}" srcOrd="4" destOrd="0" presId="urn:microsoft.com/office/officeart/2005/8/layout/list1"/>
    <dgm:cxn modelId="{BD5F4D2F-7EDD-4551-9D41-4A5DD6B8DB62}" type="presParOf" srcId="{DBADCD61-5F1B-48EC-931B-EEDCA6021574}" destId="{A60E0E07-9A00-48ED-AD98-7E7A0EEA70A7}" srcOrd="0" destOrd="0" presId="urn:microsoft.com/office/officeart/2005/8/layout/list1"/>
    <dgm:cxn modelId="{1DE8B1BC-CC1C-4F3F-B5F0-10B04F5C2529}" type="presParOf" srcId="{DBADCD61-5F1B-48EC-931B-EEDCA6021574}" destId="{27E2F759-8540-46CD-B406-B90098BFCB05}" srcOrd="1" destOrd="0" presId="urn:microsoft.com/office/officeart/2005/8/layout/list1"/>
    <dgm:cxn modelId="{51DD1463-4E8F-4DE4-93B3-5D2BF0F378DA}" type="presParOf" srcId="{0BD0A47B-0AD1-4992-9C26-84B82612F1C7}" destId="{2E92888B-C6A0-4F19-8012-5DEBE0DA1687}" srcOrd="5" destOrd="0" presId="urn:microsoft.com/office/officeart/2005/8/layout/list1"/>
    <dgm:cxn modelId="{A7D90E11-6105-4F9B-ACE0-F1EF5E290926}" type="presParOf" srcId="{0BD0A47B-0AD1-4992-9C26-84B82612F1C7}" destId="{19B21251-D6B0-4391-9D03-DAF350A30737}" srcOrd="6" destOrd="0" presId="urn:microsoft.com/office/officeart/2005/8/layout/list1"/>
    <dgm:cxn modelId="{82180C96-37B4-4111-8618-D6F6650E5873}" type="presParOf" srcId="{0BD0A47B-0AD1-4992-9C26-84B82612F1C7}" destId="{42BC1ADA-5A74-4A4C-BF8B-7A7BDDFE71DD}" srcOrd="7" destOrd="0" presId="urn:microsoft.com/office/officeart/2005/8/layout/list1"/>
    <dgm:cxn modelId="{A32E8770-66F8-4CA2-B30E-E3B1BC1807D4}" type="presParOf" srcId="{0BD0A47B-0AD1-4992-9C26-84B82612F1C7}" destId="{C6891D2D-589A-433F-A360-70484AA7694E}" srcOrd="8" destOrd="0" presId="urn:microsoft.com/office/officeart/2005/8/layout/list1"/>
    <dgm:cxn modelId="{67E56B84-FE3A-4EDD-8F38-44596E35F75F}" type="presParOf" srcId="{C6891D2D-589A-433F-A360-70484AA7694E}" destId="{755BEE03-D482-45C2-AF42-D56854223300}" srcOrd="0" destOrd="0" presId="urn:microsoft.com/office/officeart/2005/8/layout/list1"/>
    <dgm:cxn modelId="{62977008-572A-4B53-A1EC-B6F17D08D863}" type="presParOf" srcId="{C6891D2D-589A-433F-A360-70484AA7694E}" destId="{C1D405C5-5EE7-456E-92F3-C714E631360D}" srcOrd="1" destOrd="0" presId="urn:microsoft.com/office/officeart/2005/8/layout/list1"/>
    <dgm:cxn modelId="{B83367D4-1593-4859-A9CE-717A456DD977}" type="presParOf" srcId="{0BD0A47B-0AD1-4992-9C26-84B82612F1C7}" destId="{73D4C3F7-4046-4B20-BFD1-D6464D7C7FFD}" srcOrd="9" destOrd="0" presId="urn:microsoft.com/office/officeart/2005/8/layout/list1"/>
    <dgm:cxn modelId="{9E94A901-D1B1-442A-A428-2DF23F6D7AC0}" type="presParOf" srcId="{0BD0A47B-0AD1-4992-9C26-84B82612F1C7}" destId="{36AF87E4-31E1-45FD-B3EA-46F8E8D0C6B1}" srcOrd="10" destOrd="0" presId="urn:microsoft.com/office/officeart/2005/8/layout/list1"/>
    <dgm:cxn modelId="{896B78E9-BBBF-4A0C-B97C-B99C237F88AC}" type="presParOf" srcId="{0BD0A47B-0AD1-4992-9C26-84B82612F1C7}" destId="{6DDE3697-F9AD-4E2F-A6D0-642BD5E4F82B}" srcOrd="11" destOrd="0" presId="urn:microsoft.com/office/officeart/2005/8/layout/list1"/>
    <dgm:cxn modelId="{70A17049-2F62-467A-BDD7-149495CA3B9C}" type="presParOf" srcId="{0BD0A47B-0AD1-4992-9C26-84B82612F1C7}" destId="{76A44422-3F24-4439-B5B7-A74763DF3397}" srcOrd="12" destOrd="0" presId="urn:microsoft.com/office/officeart/2005/8/layout/list1"/>
    <dgm:cxn modelId="{1ADAAA2C-97C5-4FFC-BBB5-728A60BC8398}" type="presParOf" srcId="{76A44422-3F24-4439-B5B7-A74763DF3397}" destId="{32D12D9A-823D-4B32-A159-2259FEC5D31B}" srcOrd="0" destOrd="0" presId="urn:microsoft.com/office/officeart/2005/8/layout/list1"/>
    <dgm:cxn modelId="{4612F75C-9460-45DD-82F9-E135822DDDA9}" type="presParOf" srcId="{76A44422-3F24-4439-B5B7-A74763DF3397}" destId="{910842E7-687C-43AA-ADC0-F1A154209D1A}" srcOrd="1" destOrd="0" presId="urn:microsoft.com/office/officeart/2005/8/layout/list1"/>
    <dgm:cxn modelId="{77AE4EE0-0AEF-4A49-BB9F-5F0AA3794353}" type="presParOf" srcId="{0BD0A47B-0AD1-4992-9C26-84B82612F1C7}" destId="{98835DE4-B3CF-4C80-961B-D25CE6A3808C}" srcOrd="13" destOrd="0" presId="urn:microsoft.com/office/officeart/2005/8/layout/list1"/>
    <dgm:cxn modelId="{DF2A4174-6643-4D38-A053-55D0D2C70BBD}" type="presParOf" srcId="{0BD0A47B-0AD1-4992-9C26-84B82612F1C7}" destId="{E2250BAE-30E6-4EB3-91F0-ABAD0D68FB6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44234C7-CBDB-4355-91ED-1A8D2295FB39}" type="doc">
      <dgm:prSet loTypeId="urn:microsoft.com/office/officeart/2005/8/layout/chevron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AEF44E26-DAD0-4B3A-847E-9E87CA445E17}">
      <dgm:prSet phldrT="[نص]"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954D72C7-F816-471C-93CF-CC332C1156AD}" type="parTrans" cxnId="{9A5188EF-9D41-4FCF-806C-A9DC291FDDC4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6956DD63-424A-4E3A-A33B-678008B81D6C}" type="sibTrans" cxnId="{9A5188EF-9D41-4FCF-806C-A9DC291FDDC4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EC8CEFFD-E772-437F-968D-434507D0B79C}">
      <dgm:prSet phldrT="[نص]" custT="1"/>
      <dgm:spPr/>
      <dgm:t>
        <a:bodyPr/>
        <a:lstStyle/>
        <a:p>
          <a:r>
            <a:rPr lang="en-US" sz="1400" b="1" dirty="0">
              <a:latin typeface="Times New Roman" pitchFamily="18" charset="0"/>
              <a:cs typeface="Times New Roman" pitchFamily="18" charset="0"/>
            </a:rPr>
            <a:t>Mass source: 100% for dead </a:t>
          </a:r>
          <a:r>
            <a:rPr lang="en-US" sz="1400" b="1" dirty="0" err="1">
              <a:latin typeface="Times New Roman" pitchFamily="18" charset="0"/>
              <a:cs typeface="Times New Roman" pitchFamily="18" charset="0"/>
            </a:rPr>
            <a:t>laods</a:t>
          </a:r>
          <a:r>
            <a:rPr lang="en-US" sz="1400" b="1" dirty="0">
              <a:latin typeface="Times New Roman" pitchFamily="18" charset="0"/>
              <a:cs typeface="Times New Roman" pitchFamily="18" charset="0"/>
            </a:rPr>
            <a:t> and SID , 25% for live </a:t>
          </a:r>
          <a:r>
            <a:rPr lang="en-US" sz="1400" b="1" dirty="0" err="1">
              <a:latin typeface="Times New Roman" pitchFamily="18" charset="0"/>
              <a:cs typeface="Times New Roman" pitchFamily="18" charset="0"/>
            </a:rPr>
            <a:t>laods</a:t>
          </a:r>
          <a:r>
            <a:rPr lang="en-US" sz="1400" b="1" dirty="0"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7E25B64F-5243-4977-9A74-4BD8C25F99BA}" type="parTrans" cxnId="{B6129F8D-066A-41B9-AC1D-1836EBA2007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490EE1BD-C200-4A49-8721-94C5B01998C9}" type="sibTrans" cxnId="{B6129F8D-066A-41B9-AC1D-1836EBA2007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C09EC1B2-0D1C-4E96-B1C1-65D0A1B1442A}">
      <dgm:prSet phldrT="[نص]"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2</a:t>
          </a:r>
        </a:p>
      </dgm:t>
    </dgm:pt>
    <dgm:pt modelId="{D6D9D1E6-19CA-411C-BEDF-4333C91BD437}" type="parTrans" cxnId="{4C4D1E86-1D73-4158-A7E7-D3AAAACFF022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75145B93-E9CE-4542-BBC1-623626AE500F}" type="sibTrans" cxnId="{4C4D1E86-1D73-4158-A7E7-D3AAAACFF022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13E2F572-EF11-4FFD-AF62-886477F933E0}">
      <dgm:prSet phldrT="[نص]" custT="1"/>
      <dgm:spPr/>
      <dgm:t>
        <a:bodyPr/>
        <a:lstStyle/>
        <a:p>
          <a:r>
            <a:rPr lang="en-US" sz="1400" b="1" dirty="0">
              <a:latin typeface="Times New Roman" pitchFamily="18" charset="0"/>
              <a:cs typeface="Times New Roman" pitchFamily="18" charset="0"/>
            </a:rPr>
            <a:t>Seismic zone : The faculty is located in Nablus city Therefore, the seismic zone is 2B and the Z value is equal to 0.20.  </a:t>
          </a:r>
        </a:p>
      </dgm:t>
    </dgm:pt>
    <dgm:pt modelId="{ADE07BE5-5710-4B18-849E-971877103F02}" type="parTrans" cxnId="{08D555AE-9E39-4396-97C6-06D05E4808DD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B10B2D53-6DF0-4517-89FC-D0BB037E2C34}" type="sibTrans" cxnId="{08D555AE-9E39-4396-97C6-06D05E4808DD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62887CD7-7449-4CBC-916C-ACBEAD6B1C0E}">
      <dgm:prSet phldrT="[نص]"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3</a:t>
          </a:r>
        </a:p>
      </dgm:t>
    </dgm:pt>
    <dgm:pt modelId="{CE140E20-978D-465F-B7E1-214103712840}" type="parTrans" cxnId="{3E3F242E-7C71-44C7-B81B-2C43586D312B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1C4EA756-F032-4620-AF94-655C81005E46}" type="sibTrans" cxnId="{3E3F242E-7C71-44C7-B81B-2C43586D312B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02F8D2B8-C721-4EC2-9639-592CCB5FBEE1}">
      <dgm:prSet phldrT="[نص]"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Soil profile: The soil type is rock so the soil profile is  SB .</a:t>
          </a:r>
        </a:p>
      </dgm:t>
    </dgm:pt>
    <dgm:pt modelId="{6AE2957E-01A9-4003-9E45-635A709E7908}" type="parTrans" cxnId="{101A300B-3466-4BB1-A07A-5575DC77B0E0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A39D5C3D-2874-4A69-BDE8-1CDB3EC6DAB0}" type="sibTrans" cxnId="{101A300B-3466-4BB1-A07A-5575DC77B0E0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C605A160-3C03-49DB-BE93-D8466A4130F5}">
      <dgm:prSet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4</a:t>
          </a:r>
        </a:p>
      </dgm:t>
    </dgm:pt>
    <dgm:pt modelId="{378DBF46-E7BF-43E1-9D8A-D65CBF6AC1F9}" type="parTrans" cxnId="{6B428302-21C7-439E-B7CC-C735868505C8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F0A4E427-8C28-464F-A7BB-007BC7DAE85B}" type="sibTrans" cxnId="{6B428302-21C7-439E-B7CC-C735868505C8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1D853FD4-0079-472B-B133-94947AA5F94A}">
      <dgm:prSet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5</a:t>
          </a:r>
        </a:p>
      </dgm:t>
    </dgm:pt>
    <dgm:pt modelId="{E2C582DB-9F77-4D36-B79A-AEC6FDE62E7C}" type="parTrans" cxnId="{491FB77C-BF52-4706-AC00-F3431A766FB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C3CCFE90-2B3C-4505-AB47-0548C976B83A}" type="sibTrans" cxnId="{491FB77C-BF52-4706-AC00-F3431A766FB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DDAD1563-2CF5-4C2C-BEF1-C45791480140}">
      <dgm:prSet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6</a:t>
          </a:r>
        </a:p>
      </dgm:t>
    </dgm:pt>
    <dgm:pt modelId="{3BDF61FB-3A05-460C-8BCE-1585EE46233B}" type="parTrans" cxnId="{673359CB-27FD-4D0C-84F2-1648FD6AD72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58C239DC-9B00-4276-8AAF-6F9A36A9C82C}" type="sibTrans" cxnId="{673359CB-27FD-4D0C-84F2-1648FD6AD72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807AB36F-223E-4E9D-83CC-FD45E5A7D615}">
      <dgm:prSet custT="1"/>
      <dgm:spPr/>
      <dgm:t>
        <a:bodyPr/>
        <a:lstStyle/>
        <a:p>
          <a:r>
            <a:rPr lang="en-US" sz="1400" b="1" dirty="0">
              <a:latin typeface="Times New Roman" pitchFamily="18" charset="0"/>
              <a:cs typeface="Times New Roman" pitchFamily="18" charset="0"/>
            </a:rPr>
            <a:t> Force Reduction Factor R = 5.5 (Building Frame System - shear wall)</a:t>
          </a:r>
        </a:p>
      </dgm:t>
    </dgm:pt>
    <dgm:pt modelId="{E9CA5917-2C5F-42E8-A72B-35DBCD0AC98D}" type="parTrans" cxnId="{6421C21E-8EB5-408F-BA7C-20AC7C3A5D12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2EC858D8-4667-46E1-AE16-1FDA9170DF01}" type="sibTrans" cxnId="{6421C21E-8EB5-408F-BA7C-20AC7C3A5D12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938A11B4-B48F-454D-A3E8-1BB6E34E8EE2}">
      <dgm:prSet custT="1"/>
      <dgm:spPr/>
      <dgm:t>
        <a:bodyPr/>
        <a:lstStyle/>
        <a:p>
          <a:r>
            <a:rPr lang="en-US" sz="1400" b="1" dirty="0">
              <a:latin typeface="Times New Roman" pitchFamily="18" charset="0"/>
              <a:cs typeface="Times New Roman" pitchFamily="18" charset="0"/>
            </a:rPr>
            <a:t>Importance Factor I = 1.25</a:t>
          </a:r>
        </a:p>
      </dgm:t>
    </dgm:pt>
    <dgm:pt modelId="{6F746C5E-331C-40AA-8C03-9F8F38392313}" type="parTrans" cxnId="{07052A51-DE5D-44EC-8A5D-056761479810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41DFE725-CDB5-448D-B9FB-45B81A134E78}" type="sibTrans" cxnId="{07052A51-DE5D-44EC-8A5D-056761479810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B1C49307-2ACA-4E3B-9B14-6E336EE65E1F}">
      <dgm:prSet custT="1"/>
      <dgm:spPr/>
      <dgm:t>
        <a:bodyPr/>
        <a:lstStyle/>
        <a:p>
          <a:r>
            <a:rPr lang="en-US" sz="1400" b="1" dirty="0">
              <a:latin typeface="Times New Roman" pitchFamily="18" charset="0"/>
              <a:cs typeface="Times New Roman" pitchFamily="18" charset="0"/>
            </a:rPr>
            <a:t>Acceleration-Dependent Seismic Coefficient </a:t>
          </a:r>
          <a:r>
            <a:rPr lang="en-US" sz="1400" b="1" dirty="0" err="1">
              <a:latin typeface="Times New Roman" pitchFamily="18" charset="0"/>
              <a:cs typeface="Times New Roman" pitchFamily="18" charset="0"/>
            </a:rPr>
            <a:t>Ca</a:t>
          </a:r>
          <a:r>
            <a:rPr lang="en-US" sz="1400" b="1" dirty="0">
              <a:latin typeface="Times New Roman" pitchFamily="18" charset="0"/>
              <a:cs typeface="Times New Roman" pitchFamily="18" charset="0"/>
            </a:rPr>
            <a:t> = 0.2 </a:t>
          </a:r>
        </a:p>
      </dgm:t>
    </dgm:pt>
    <dgm:pt modelId="{CF336CBF-4FEA-465B-A6F5-23A5C681A63D}" type="parTrans" cxnId="{F72FDB6E-4B0C-4856-AD42-87A20E8B26C5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4CBCFDAC-5DBA-4564-97B5-F244A38C4FF8}" type="sibTrans" cxnId="{F72FDB6E-4B0C-4856-AD42-87A20E8B26C5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C32B5F03-1AB9-40A7-A5E9-4A00D3E72524}">
      <dgm:prSet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7</a:t>
          </a:r>
        </a:p>
      </dgm:t>
    </dgm:pt>
    <dgm:pt modelId="{0A509147-A8CD-4885-989B-E877BCD2264F}" type="parTrans" cxnId="{1803739C-8A03-4449-AC84-0357B391CCA2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20851D4E-FB31-4670-BFA4-8ACA9182ED53}" type="sibTrans" cxnId="{1803739C-8A03-4449-AC84-0357B391CCA2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97A67528-352D-42A3-BCC8-F62115AE7627}">
      <dgm:prSet custT="1"/>
      <dgm:spPr/>
      <dgm:t>
        <a:bodyPr/>
        <a:lstStyle/>
        <a:p>
          <a:r>
            <a:rPr lang="en-US" sz="1400" b="1" dirty="0">
              <a:latin typeface="Times New Roman" pitchFamily="18" charset="0"/>
              <a:cs typeface="Times New Roman" pitchFamily="18" charset="0"/>
            </a:rPr>
            <a:t>Velocity-Dependent Seismic Coefficient Cv = 0.2 </a:t>
          </a:r>
        </a:p>
      </dgm:t>
    </dgm:pt>
    <dgm:pt modelId="{484F33D3-5A12-488E-ACA0-CC986C0FE608}" type="parTrans" cxnId="{71A2ECE5-96F0-4CAC-8194-F5E3ADD8610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FC525F97-E49E-486A-BEB7-233BDCA86A9E}" type="sibTrans" cxnId="{71A2ECE5-96F0-4CAC-8194-F5E3ADD8610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CB7A529A-62C5-499F-9E83-46468F4FE8BF}">
      <dgm:prSet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8</a:t>
          </a:r>
        </a:p>
      </dgm:t>
    </dgm:pt>
    <dgm:pt modelId="{22FE86A4-85A4-49DA-9720-C50ED8A4A1EA}" type="parTrans" cxnId="{28EC1933-0FD8-4C73-B780-C6756112D71B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000A2621-54F3-418F-BBC5-F2106D8DCDEC}" type="sibTrans" cxnId="{28EC1933-0FD8-4C73-B780-C6756112D71B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3535BB33-6058-452C-9146-F300C516187C}">
          <dgm:prSet custT="1"/>
          <dgm:spPr/>
          <dgm:t>
            <a:bodyPr/>
            <a:lstStyle/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Response spectrum scale factor = </a:t>
              </a:r>
              <a14:m>
                <m:oMath xmlns:m="http://schemas.openxmlformats.org/officeDocument/2006/math">
                  <m:f>
                    <m:fPr>
                      <m:ctrlPr>
                        <a:rPr lang="en-US" sz="1400" b="1" i="1">
                          <a:latin typeface="Cambria Math" panose="02040503050406030204" pitchFamily="18" charset="0"/>
                          <a:cs typeface="Times New Roman" pitchFamily="18" charset="0"/>
                        </a:rPr>
                      </m:ctrlPr>
                    </m:fPr>
                    <m:num>
                      <m:r>
                        <a:rPr lang="en-US" sz="1400" b="1" i="1">
                          <a:latin typeface="Cambria Math"/>
                          <a:cs typeface="Times New Roman" pitchFamily="18" charset="0"/>
                        </a:rPr>
                        <m:t>𝑰</m:t>
                      </m:r>
                      <m:r>
                        <a:rPr lang="en-US" sz="1400" b="1" i="1">
                          <a:latin typeface="Cambria Math"/>
                          <a:ea typeface="Cambria Math"/>
                          <a:cs typeface="Times New Roman" pitchFamily="18" charset="0"/>
                        </a:rPr>
                        <m:t>×</m:t>
                      </m:r>
                      <m:r>
                        <a:rPr lang="en-US" sz="1400" b="1" i="1">
                          <a:latin typeface="Cambria Math"/>
                          <a:cs typeface="Times New Roman" pitchFamily="18" charset="0"/>
                        </a:rPr>
                        <m:t>𝒈</m:t>
                      </m:r>
                    </m:num>
                    <m:den>
                      <m:r>
                        <a:rPr lang="en-US" sz="1400" b="1" i="1">
                          <a:latin typeface="Cambria Math"/>
                          <a:cs typeface="Times New Roman" pitchFamily="18" charset="0"/>
                        </a:rPr>
                        <m:t>𝑹</m:t>
                      </m:r>
                    </m:den>
                  </m:f>
                </m:oMath>
              </a14:m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 = </a:t>
              </a:r>
              <a14:m>
                <m:oMath xmlns:m="http://schemas.openxmlformats.org/officeDocument/2006/math">
                  <m:f>
                    <m:fPr>
                      <m:ctrlPr>
                        <a:rPr lang="en-US" sz="1400" b="1" i="1">
                          <a:latin typeface="Cambria Math" panose="02040503050406030204" pitchFamily="18" charset="0"/>
                          <a:cs typeface="Times New Roman" pitchFamily="18" charset="0"/>
                        </a:rPr>
                      </m:ctrlPr>
                    </m:fPr>
                    <m:num>
                      <m:r>
                        <a:rPr lang="en-US" sz="1400" b="1" i="1">
                          <a:latin typeface="Cambria Math"/>
                          <a:cs typeface="Times New Roman" pitchFamily="18" charset="0"/>
                        </a:rPr>
                        <m:t>𝟏</m:t>
                      </m:r>
                      <m:r>
                        <a:rPr lang="en-US" sz="1400" b="1" i="1">
                          <a:latin typeface="Cambria Math"/>
                          <a:cs typeface="Times New Roman" pitchFamily="18" charset="0"/>
                        </a:rPr>
                        <m:t>.</m:t>
                      </m:r>
                      <m:r>
                        <a:rPr lang="en-US" sz="1400" b="1" i="1">
                          <a:latin typeface="Cambria Math"/>
                          <a:cs typeface="Times New Roman" pitchFamily="18" charset="0"/>
                        </a:rPr>
                        <m:t>𝟐𝟓</m:t>
                      </m:r>
                      <m:r>
                        <a:rPr lang="en-US" sz="1400" b="1" i="1">
                          <a:latin typeface="Cambria Math"/>
                          <a:cs typeface="Times New Roman" pitchFamily="18" charset="0"/>
                        </a:rPr>
                        <m:t> ∗</m:t>
                      </m:r>
                      <m:r>
                        <a:rPr lang="en-US" sz="1400" b="1" i="1">
                          <a:latin typeface="Cambria Math"/>
                          <a:cs typeface="Times New Roman" pitchFamily="18" charset="0"/>
                        </a:rPr>
                        <m:t>𝟗𝟖𝟏𝟎</m:t>
                      </m:r>
                    </m:num>
                    <m:den>
                      <m:r>
                        <a:rPr lang="en-US" sz="1400" b="1" i="1">
                          <a:latin typeface="Cambria Math"/>
                          <a:cs typeface="Times New Roman" pitchFamily="18" charset="0"/>
                        </a:rPr>
                        <m:t>𝟓</m:t>
                      </m:r>
                      <m:r>
                        <a:rPr lang="en-US" sz="1400" b="1" i="1">
                          <a:latin typeface="Cambria Math"/>
                          <a:cs typeface="Times New Roman" pitchFamily="18" charset="0"/>
                        </a:rPr>
                        <m:t>.</m:t>
                      </m:r>
                      <m:r>
                        <a:rPr lang="en-US" sz="1400" b="1" i="1">
                          <a:latin typeface="Cambria Math"/>
                          <a:cs typeface="Times New Roman" pitchFamily="18" charset="0"/>
                        </a:rPr>
                        <m:t>𝟓</m:t>
                      </m:r>
                    </m:den>
                  </m:f>
                </m:oMath>
              </a14:m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 = 2230</a:t>
              </a:r>
            </a:p>
          </dgm:t>
        </dgm:pt>
      </mc:Choice>
      <mc:Fallback xmlns="">
        <dgm:pt modelId="{3535BB33-6058-452C-9146-F300C516187C}">
          <dgm:prSet custT="1"/>
          <dgm:spPr/>
          <dgm:t>
            <a:bodyPr/>
            <a:lstStyle/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Response spectrum scale factor = </a:t>
              </a:r>
              <a:r>
                <a:rPr lang="en-US" sz="1400" b="1" i="0">
                  <a:latin typeface="Cambria Math"/>
                  <a:cs typeface="Times New Roman" pitchFamily="18" charset="0"/>
                </a:rPr>
                <a:t>(𝑰</a:t>
              </a:r>
              <a:r>
                <a:rPr lang="en-US" sz="1400" b="1" i="0">
                  <a:latin typeface="Cambria Math"/>
                  <a:ea typeface="Cambria Math"/>
                  <a:cs typeface="Times New Roman" pitchFamily="18" charset="0"/>
                </a:rPr>
                <a:t>×</a:t>
              </a:r>
              <a:r>
                <a:rPr lang="en-US" sz="1400" b="1" i="0">
                  <a:latin typeface="Cambria Math"/>
                  <a:cs typeface="Times New Roman" pitchFamily="18" charset="0"/>
                </a:rPr>
                <a:t>𝒈)/𝑹</a:t>
              </a:r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en-US" sz="1400" b="1" i="0">
                  <a:latin typeface="Cambria Math"/>
                  <a:cs typeface="Times New Roman" pitchFamily="18" charset="0"/>
                </a:rPr>
                <a:t>(𝟏.𝟐𝟓 ∗𝟗𝟖𝟏𝟎)/(𝟓.𝟓)</a:t>
              </a:r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 = 2230</a:t>
              </a:r>
            </a:p>
          </dgm:t>
        </dgm:pt>
      </mc:Fallback>
    </mc:AlternateContent>
    <dgm:pt modelId="{20960831-D132-496B-BE14-85DD22A9EAA5}" type="parTrans" cxnId="{62E36914-CA5B-405F-86F8-2F9947CDFBBB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D72D1186-E3D3-44B0-BB66-627E9EDC42C8}" type="sibTrans" cxnId="{62E36914-CA5B-405F-86F8-2F9947CDFBBB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BC5FBCFD-A244-49D8-9D02-85C34352CBDA}" type="pres">
      <dgm:prSet presAssocID="{944234C7-CBDB-4355-91ED-1A8D2295FB3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A1A582-8BC8-4A20-9E97-F9A96037EBEA}" type="pres">
      <dgm:prSet presAssocID="{AEF44E26-DAD0-4B3A-847E-9E87CA445E17}" presName="composite" presStyleCnt="0"/>
      <dgm:spPr/>
      <dgm:t>
        <a:bodyPr/>
        <a:lstStyle/>
        <a:p>
          <a:endParaRPr lang="en-US"/>
        </a:p>
      </dgm:t>
    </dgm:pt>
    <dgm:pt modelId="{3C0DA2E4-7CB2-4AC7-9FDF-EAC2538D2A73}" type="pres">
      <dgm:prSet presAssocID="{AEF44E26-DAD0-4B3A-847E-9E87CA445E17}" presName="parentText" presStyleLbl="alignNode1" presStyleIdx="0" presStyleCnt="8" custLinFactNeighborX="0" custLinFactNeighborY="-13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F01E3D-5086-467F-9615-AB87D056260C}" type="pres">
      <dgm:prSet presAssocID="{AEF44E26-DAD0-4B3A-847E-9E87CA445E17}" presName="descendantText" presStyleLbl="alignAcc1" presStyleIdx="0" presStyleCnt="8" custLinFactNeighborX="0" custLinFactNeighborY="-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8738C9-809A-4C6A-BAF4-F1BAA16CBA1B}" type="pres">
      <dgm:prSet presAssocID="{6956DD63-424A-4E3A-A33B-678008B81D6C}" presName="sp" presStyleCnt="0"/>
      <dgm:spPr/>
      <dgm:t>
        <a:bodyPr/>
        <a:lstStyle/>
        <a:p>
          <a:endParaRPr lang="en-US"/>
        </a:p>
      </dgm:t>
    </dgm:pt>
    <dgm:pt modelId="{812BE589-F644-40F4-BDA6-4AA9340ABEC5}" type="pres">
      <dgm:prSet presAssocID="{C09EC1B2-0D1C-4E96-B1C1-65D0A1B1442A}" presName="composite" presStyleCnt="0"/>
      <dgm:spPr/>
      <dgm:t>
        <a:bodyPr/>
        <a:lstStyle/>
        <a:p>
          <a:endParaRPr lang="en-US"/>
        </a:p>
      </dgm:t>
    </dgm:pt>
    <dgm:pt modelId="{2AF46744-0B98-40DB-AFA2-A40605AC74DE}" type="pres">
      <dgm:prSet presAssocID="{C09EC1B2-0D1C-4E96-B1C1-65D0A1B1442A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7C5AA2-6AAC-41E1-82EE-93E3429E6D85}" type="pres">
      <dgm:prSet presAssocID="{C09EC1B2-0D1C-4E96-B1C1-65D0A1B1442A}" presName="descendantText" presStyleLbl="alignAcc1" presStyleIdx="1" presStyleCnt="8" custScaleY="159607" custLinFactNeighborX="0" custLinFactNeighborY="-46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4663FE-954C-4E6B-AD9F-A3E367305CDC}" type="pres">
      <dgm:prSet presAssocID="{75145B93-E9CE-4542-BBC1-623626AE500F}" presName="sp" presStyleCnt="0"/>
      <dgm:spPr/>
      <dgm:t>
        <a:bodyPr/>
        <a:lstStyle/>
        <a:p>
          <a:endParaRPr lang="en-US"/>
        </a:p>
      </dgm:t>
    </dgm:pt>
    <dgm:pt modelId="{23BC2858-83E2-41E3-B8A4-55A086909B3B}" type="pres">
      <dgm:prSet presAssocID="{62887CD7-7449-4CBC-916C-ACBEAD6B1C0E}" presName="composite" presStyleCnt="0"/>
      <dgm:spPr/>
      <dgm:t>
        <a:bodyPr/>
        <a:lstStyle/>
        <a:p>
          <a:endParaRPr lang="en-US"/>
        </a:p>
      </dgm:t>
    </dgm:pt>
    <dgm:pt modelId="{72E03FCF-863D-4083-8A91-69E4098A63B8}" type="pres">
      <dgm:prSet presAssocID="{62887CD7-7449-4CBC-916C-ACBEAD6B1C0E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1C7EDA-3345-4529-877C-933D0D6E39B1}" type="pres">
      <dgm:prSet presAssocID="{62887CD7-7449-4CBC-916C-ACBEAD6B1C0E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C0CE4-D87C-4A27-944E-AE6A3826B2D5}" type="pres">
      <dgm:prSet presAssocID="{1C4EA756-F032-4620-AF94-655C81005E46}" presName="sp" presStyleCnt="0"/>
      <dgm:spPr/>
      <dgm:t>
        <a:bodyPr/>
        <a:lstStyle/>
        <a:p>
          <a:endParaRPr lang="en-US"/>
        </a:p>
      </dgm:t>
    </dgm:pt>
    <dgm:pt modelId="{C89DCCA0-E954-40A7-AA45-2A2876E1191B}" type="pres">
      <dgm:prSet presAssocID="{C605A160-3C03-49DB-BE93-D8466A4130F5}" presName="composite" presStyleCnt="0"/>
      <dgm:spPr/>
      <dgm:t>
        <a:bodyPr/>
        <a:lstStyle/>
        <a:p>
          <a:endParaRPr lang="en-US"/>
        </a:p>
      </dgm:t>
    </dgm:pt>
    <dgm:pt modelId="{1818F21E-8797-4916-BA61-CCA3A1C75F94}" type="pres">
      <dgm:prSet presAssocID="{C605A160-3C03-49DB-BE93-D8466A4130F5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72D82B-6A5A-4A65-914C-0138EE0CD6D3}" type="pres">
      <dgm:prSet presAssocID="{C605A160-3C03-49DB-BE93-D8466A4130F5}" presName="descendantText" presStyleLbl="alignAcc1" presStyleIdx="3" presStyleCnt="8" custLinFactNeighborY="-7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3EC183-465B-42B3-A8A3-96EF40562246}" type="pres">
      <dgm:prSet presAssocID="{F0A4E427-8C28-464F-A7BB-007BC7DAE85B}" presName="sp" presStyleCnt="0"/>
      <dgm:spPr/>
      <dgm:t>
        <a:bodyPr/>
        <a:lstStyle/>
        <a:p>
          <a:endParaRPr lang="en-US"/>
        </a:p>
      </dgm:t>
    </dgm:pt>
    <dgm:pt modelId="{038DDB6E-332E-495A-8A45-08DF07CF5CB5}" type="pres">
      <dgm:prSet presAssocID="{1D853FD4-0079-472B-B133-94947AA5F94A}" presName="composite" presStyleCnt="0"/>
      <dgm:spPr/>
      <dgm:t>
        <a:bodyPr/>
        <a:lstStyle/>
        <a:p>
          <a:endParaRPr lang="en-US"/>
        </a:p>
      </dgm:t>
    </dgm:pt>
    <dgm:pt modelId="{89E12078-2FBD-4D1C-89F6-51A6C360EDF0}" type="pres">
      <dgm:prSet presAssocID="{1D853FD4-0079-472B-B133-94947AA5F94A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787781-E245-407C-B926-DBB459BD9C12}" type="pres">
      <dgm:prSet presAssocID="{1D853FD4-0079-472B-B133-94947AA5F94A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F84222-002F-4B3B-B372-5668F9E4CDDA}" type="pres">
      <dgm:prSet presAssocID="{C3CCFE90-2B3C-4505-AB47-0548C976B83A}" presName="sp" presStyleCnt="0"/>
      <dgm:spPr/>
      <dgm:t>
        <a:bodyPr/>
        <a:lstStyle/>
        <a:p>
          <a:endParaRPr lang="en-US"/>
        </a:p>
      </dgm:t>
    </dgm:pt>
    <dgm:pt modelId="{7CC00892-77AE-4AA2-8A6D-5ABF1D65CAF1}" type="pres">
      <dgm:prSet presAssocID="{DDAD1563-2CF5-4C2C-BEF1-C45791480140}" presName="composite" presStyleCnt="0"/>
      <dgm:spPr/>
      <dgm:t>
        <a:bodyPr/>
        <a:lstStyle/>
        <a:p>
          <a:endParaRPr lang="en-US"/>
        </a:p>
      </dgm:t>
    </dgm:pt>
    <dgm:pt modelId="{FCC1FA07-09E0-4613-8782-D29F2AE64ADB}" type="pres">
      <dgm:prSet presAssocID="{DDAD1563-2CF5-4C2C-BEF1-C45791480140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37CFC8-58E2-4C24-9D32-F098D285DB77}" type="pres">
      <dgm:prSet presAssocID="{DDAD1563-2CF5-4C2C-BEF1-C45791480140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92E518-DA29-4707-9874-6C2628BAA343}" type="pres">
      <dgm:prSet presAssocID="{58C239DC-9B00-4276-8AAF-6F9A36A9C82C}" presName="sp" presStyleCnt="0"/>
      <dgm:spPr/>
      <dgm:t>
        <a:bodyPr/>
        <a:lstStyle/>
        <a:p>
          <a:endParaRPr lang="en-US"/>
        </a:p>
      </dgm:t>
    </dgm:pt>
    <dgm:pt modelId="{F67B38CE-1743-4023-A410-1895855AD184}" type="pres">
      <dgm:prSet presAssocID="{C32B5F03-1AB9-40A7-A5E9-4A00D3E72524}" presName="composite" presStyleCnt="0"/>
      <dgm:spPr/>
      <dgm:t>
        <a:bodyPr/>
        <a:lstStyle/>
        <a:p>
          <a:endParaRPr lang="en-US"/>
        </a:p>
      </dgm:t>
    </dgm:pt>
    <dgm:pt modelId="{C6B6B4B0-5C17-4C9B-8BDA-1F05155C413C}" type="pres">
      <dgm:prSet presAssocID="{C32B5F03-1AB9-40A7-A5E9-4A00D3E72524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73CDA2-48CC-45A2-BA61-E64B02E40CE9}" type="pres">
      <dgm:prSet presAssocID="{C32B5F03-1AB9-40A7-A5E9-4A00D3E72524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664929-89E3-4056-997A-4931DF75767C}" type="pres">
      <dgm:prSet presAssocID="{20851D4E-FB31-4670-BFA4-8ACA9182ED53}" presName="sp" presStyleCnt="0"/>
      <dgm:spPr/>
      <dgm:t>
        <a:bodyPr/>
        <a:lstStyle/>
        <a:p>
          <a:endParaRPr lang="en-US"/>
        </a:p>
      </dgm:t>
    </dgm:pt>
    <dgm:pt modelId="{42E90906-7457-4F30-A0C6-11F68FD58EBA}" type="pres">
      <dgm:prSet presAssocID="{CB7A529A-62C5-499F-9E83-46468F4FE8BF}" presName="composite" presStyleCnt="0"/>
      <dgm:spPr/>
      <dgm:t>
        <a:bodyPr/>
        <a:lstStyle/>
        <a:p>
          <a:endParaRPr lang="en-US"/>
        </a:p>
      </dgm:t>
    </dgm:pt>
    <dgm:pt modelId="{E311ABAC-1BAC-42CC-BDC3-F0F0BC097F91}" type="pres">
      <dgm:prSet presAssocID="{CB7A529A-62C5-499F-9E83-46468F4FE8BF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D73D74-1E06-4C5E-844C-76D44BD60D09}" type="pres">
      <dgm:prSet presAssocID="{CB7A529A-62C5-499F-9E83-46468F4FE8BF}" presName="descendantText" presStyleLbl="alignAcc1" presStyleIdx="7" presStyleCnt="8" custScaleY="1885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E36914-CA5B-405F-86F8-2F9947CDFBBB}" srcId="{CB7A529A-62C5-499F-9E83-46468F4FE8BF}" destId="{3535BB33-6058-452C-9146-F300C516187C}" srcOrd="0" destOrd="0" parTransId="{20960831-D132-496B-BE14-85DD22A9EAA5}" sibTransId="{D72D1186-E3D3-44B0-BB66-627E9EDC42C8}"/>
    <dgm:cxn modelId="{491FB77C-BF52-4706-AC00-F3431A766FB7}" srcId="{944234C7-CBDB-4355-91ED-1A8D2295FB39}" destId="{1D853FD4-0079-472B-B133-94947AA5F94A}" srcOrd="4" destOrd="0" parTransId="{E2C582DB-9F77-4D36-B79A-AEC6FDE62E7C}" sibTransId="{C3CCFE90-2B3C-4505-AB47-0548C976B83A}"/>
    <dgm:cxn modelId="{101A300B-3466-4BB1-A07A-5575DC77B0E0}" srcId="{62887CD7-7449-4CBC-916C-ACBEAD6B1C0E}" destId="{02F8D2B8-C721-4EC2-9639-592CCB5FBEE1}" srcOrd="0" destOrd="0" parTransId="{6AE2957E-01A9-4003-9E45-635A709E7908}" sibTransId="{A39D5C3D-2874-4A69-BDE8-1CDB3EC6DAB0}"/>
    <dgm:cxn modelId="{BACD3D77-EA62-4291-ACA4-91086F40D06D}" type="presOf" srcId="{B1C49307-2ACA-4E3B-9B14-6E336EE65E1F}" destId="{E637CFC8-58E2-4C24-9D32-F098D285DB77}" srcOrd="0" destOrd="0" presId="urn:microsoft.com/office/officeart/2005/8/layout/chevron2"/>
    <dgm:cxn modelId="{B8CE114D-BEA8-434A-A610-425052E538AB}" type="presOf" srcId="{938A11B4-B48F-454D-A3E8-1BB6E34E8EE2}" destId="{18787781-E245-407C-B926-DBB459BD9C12}" srcOrd="0" destOrd="0" presId="urn:microsoft.com/office/officeart/2005/8/layout/chevron2"/>
    <dgm:cxn modelId="{57C19A81-791B-4C56-8834-26174CCCCC67}" type="presOf" srcId="{C32B5F03-1AB9-40A7-A5E9-4A00D3E72524}" destId="{C6B6B4B0-5C17-4C9B-8BDA-1F05155C413C}" srcOrd="0" destOrd="0" presId="urn:microsoft.com/office/officeart/2005/8/layout/chevron2"/>
    <dgm:cxn modelId="{ACB55C9D-7337-4155-B485-343992C029D0}" type="presOf" srcId="{13E2F572-EF11-4FFD-AF62-886477F933E0}" destId="{437C5AA2-6AAC-41E1-82EE-93E3429E6D85}" srcOrd="0" destOrd="0" presId="urn:microsoft.com/office/officeart/2005/8/layout/chevron2"/>
    <dgm:cxn modelId="{9A5188EF-9D41-4FCF-806C-A9DC291FDDC4}" srcId="{944234C7-CBDB-4355-91ED-1A8D2295FB39}" destId="{AEF44E26-DAD0-4B3A-847E-9E87CA445E17}" srcOrd="0" destOrd="0" parTransId="{954D72C7-F816-471C-93CF-CC332C1156AD}" sibTransId="{6956DD63-424A-4E3A-A33B-678008B81D6C}"/>
    <dgm:cxn modelId="{B6129F8D-066A-41B9-AC1D-1836EBA20077}" srcId="{AEF44E26-DAD0-4B3A-847E-9E87CA445E17}" destId="{EC8CEFFD-E772-437F-968D-434507D0B79C}" srcOrd="0" destOrd="0" parTransId="{7E25B64F-5243-4977-9A74-4BD8C25F99BA}" sibTransId="{490EE1BD-C200-4A49-8721-94C5B01998C9}"/>
    <dgm:cxn modelId="{0044F5E4-7233-4D72-A4E6-DF25D948F915}" type="presOf" srcId="{807AB36F-223E-4E9D-83CC-FD45E5A7D615}" destId="{3472D82B-6A5A-4A65-914C-0138EE0CD6D3}" srcOrd="0" destOrd="0" presId="urn:microsoft.com/office/officeart/2005/8/layout/chevron2"/>
    <dgm:cxn modelId="{F72FDB6E-4B0C-4856-AD42-87A20E8B26C5}" srcId="{DDAD1563-2CF5-4C2C-BEF1-C45791480140}" destId="{B1C49307-2ACA-4E3B-9B14-6E336EE65E1F}" srcOrd="0" destOrd="0" parTransId="{CF336CBF-4FEA-465B-A6F5-23A5C681A63D}" sibTransId="{4CBCFDAC-5DBA-4564-97B5-F244A38C4FF8}"/>
    <dgm:cxn modelId="{A535A42E-50B8-492C-90B2-BB18FAE1039B}" type="presOf" srcId="{C09EC1B2-0D1C-4E96-B1C1-65D0A1B1442A}" destId="{2AF46744-0B98-40DB-AFA2-A40605AC74DE}" srcOrd="0" destOrd="0" presId="urn:microsoft.com/office/officeart/2005/8/layout/chevron2"/>
    <dgm:cxn modelId="{28EC1933-0FD8-4C73-B780-C6756112D71B}" srcId="{944234C7-CBDB-4355-91ED-1A8D2295FB39}" destId="{CB7A529A-62C5-499F-9E83-46468F4FE8BF}" srcOrd="7" destOrd="0" parTransId="{22FE86A4-85A4-49DA-9720-C50ED8A4A1EA}" sibTransId="{000A2621-54F3-418F-BBC5-F2106D8DCDEC}"/>
    <dgm:cxn modelId="{0DCC3D6E-7110-4597-B8BD-F8A9EC8910DA}" type="presOf" srcId="{1D853FD4-0079-472B-B133-94947AA5F94A}" destId="{89E12078-2FBD-4D1C-89F6-51A6C360EDF0}" srcOrd="0" destOrd="0" presId="urn:microsoft.com/office/officeart/2005/8/layout/chevron2"/>
    <dgm:cxn modelId="{C9A27A15-2A38-4B1C-802F-B6FE60606FDA}" type="presOf" srcId="{AEF44E26-DAD0-4B3A-847E-9E87CA445E17}" destId="{3C0DA2E4-7CB2-4AC7-9FDF-EAC2538D2A73}" srcOrd="0" destOrd="0" presId="urn:microsoft.com/office/officeart/2005/8/layout/chevron2"/>
    <dgm:cxn modelId="{84748971-24EB-4883-B354-80F112DDCDAE}" type="presOf" srcId="{CB7A529A-62C5-499F-9E83-46468F4FE8BF}" destId="{E311ABAC-1BAC-42CC-BDC3-F0F0BC097F91}" srcOrd="0" destOrd="0" presId="urn:microsoft.com/office/officeart/2005/8/layout/chevron2"/>
    <dgm:cxn modelId="{2A806BD9-3CE3-4869-8958-9E3F3E3A8DC2}" type="presOf" srcId="{02F8D2B8-C721-4EC2-9639-592CCB5FBEE1}" destId="{621C7EDA-3345-4529-877C-933D0D6E39B1}" srcOrd="0" destOrd="0" presId="urn:microsoft.com/office/officeart/2005/8/layout/chevron2"/>
    <dgm:cxn modelId="{6B428302-21C7-439E-B7CC-C735868505C8}" srcId="{944234C7-CBDB-4355-91ED-1A8D2295FB39}" destId="{C605A160-3C03-49DB-BE93-D8466A4130F5}" srcOrd="3" destOrd="0" parTransId="{378DBF46-E7BF-43E1-9D8A-D65CBF6AC1F9}" sibTransId="{F0A4E427-8C28-464F-A7BB-007BC7DAE85B}"/>
    <dgm:cxn modelId="{E46248C8-4D2D-4436-9F52-95473BFC441A}" type="presOf" srcId="{62887CD7-7449-4CBC-916C-ACBEAD6B1C0E}" destId="{72E03FCF-863D-4083-8A91-69E4098A63B8}" srcOrd="0" destOrd="0" presId="urn:microsoft.com/office/officeart/2005/8/layout/chevron2"/>
    <dgm:cxn modelId="{07052A51-DE5D-44EC-8A5D-056761479810}" srcId="{1D853FD4-0079-472B-B133-94947AA5F94A}" destId="{938A11B4-B48F-454D-A3E8-1BB6E34E8EE2}" srcOrd="0" destOrd="0" parTransId="{6F746C5E-331C-40AA-8C03-9F8F38392313}" sibTransId="{41DFE725-CDB5-448D-B9FB-45B81A134E78}"/>
    <dgm:cxn modelId="{6421C21E-8EB5-408F-BA7C-20AC7C3A5D12}" srcId="{C605A160-3C03-49DB-BE93-D8466A4130F5}" destId="{807AB36F-223E-4E9D-83CC-FD45E5A7D615}" srcOrd="0" destOrd="0" parTransId="{E9CA5917-2C5F-42E8-A72B-35DBCD0AC98D}" sibTransId="{2EC858D8-4667-46E1-AE16-1FDA9170DF01}"/>
    <dgm:cxn modelId="{E98AA063-1522-4A22-B3DE-903B229A71BA}" type="presOf" srcId="{C605A160-3C03-49DB-BE93-D8466A4130F5}" destId="{1818F21E-8797-4916-BA61-CCA3A1C75F94}" srcOrd="0" destOrd="0" presId="urn:microsoft.com/office/officeart/2005/8/layout/chevron2"/>
    <dgm:cxn modelId="{3E3F242E-7C71-44C7-B81B-2C43586D312B}" srcId="{944234C7-CBDB-4355-91ED-1A8D2295FB39}" destId="{62887CD7-7449-4CBC-916C-ACBEAD6B1C0E}" srcOrd="2" destOrd="0" parTransId="{CE140E20-978D-465F-B7E1-214103712840}" sibTransId="{1C4EA756-F032-4620-AF94-655C81005E46}"/>
    <dgm:cxn modelId="{4C4D1E86-1D73-4158-A7E7-D3AAAACFF022}" srcId="{944234C7-CBDB-4355-91ED-1A8D2295FB39}" destId="{C09EC1B2-0D1C-4E96-B1C1-65D0A1B1442A}" srcOrd="1" destOrd="0" parTransId="{D6D9D1E6-19CA-411C-BEDF-4333C91BD437}" sibTransId="{75145B93-E9CE-4542-BBC1-623626AE500F}"/>
    <dgm:cxn modelId="{BDFD9D9C-E406-4685-BC72-25E3A361F69E}" type="presOf" srcId="{EC8CEFFD-E772-437F-968D-434507D0B79C}" destId="{C8F01E3D-5086-467F-9615-AB87D056260C}" srcOrd="0" destOrd="0" presId="urn:microsoft.com/office/officeart/2005/8/layout/chevron2"/>
    <dgm:cxn modelId="{38AFB398-266E-49DB-8F19-0922316B1C84}" type="presOf" srcId="{3535BB33-6058-452C-9146-F300C516187C}" destId="{41D73D74-1E06-4C5E-844C-76D44BD60D09}" srcOrd="0" destOrd="0" presId="urn:microsoft.com/office/officeart/2005/8/layout/chevron2"/>
    <dgm:cxn modelId="{08D555AE-9E39-4396-97C6-06D05E4808DD}" srcId="{C09EC1B2-0D1C-4E96-B1C1-65D0A1B1442A}" destId="{13E2F572-EF11-4FFD-AF62-886477F933E0}" srcOrd="0" destOrd="0" parTransId="{ADE07BE5-5710-4B18-849E-971877103F02}" sibTransId="{B10B2D53-6DF0-4517-89FC-D0BB037E2C34}"/>
    <dgm:cxn modelId="{004CC96E-695E-474F-865C-3808400F0805}" type="presOf" srcId="{97A67528-352D-42A3-BCC8-F62115AE7627}" destId="{C373CDA2-48CC-45A2-BA61-E64B02E40CE9}" srcOrd="0" destOrd="0" presId="urn:microsoft.com/office/officeart/2005/8/layout/chevron2"/>
    <dgm:cxn modelId="{84DB3E5D-91B6-4EAB-A8A6-41333E1CA4DE}" type="presOf" srcId="{DDAD1563-2CF5-4C2C-BEF1-C45791480140}" destId="{FCC1FA07-09E0-4613-8782-D29F2AE64ADB}" srcOrd="0" destOrd="0" presId="urn:microsoft.com/office/officeart/2005/8/layout/chevron2"/>
    <dgm:cxn modelId="{1803739C-8A03-4449-AC84-0357B391CCA2}" srcId="{944234C7-CBDB-4355-91ED-1A8D2295FB39}" destId="{C32B5F03-1AB9-40A7-A5E9-4A00D3E72524}" srcOrd="6" destOrd="0" parTransId="{0A509147-A8CD-4885-989B-E877BCD2264F}" sibTransId="{20851D4E-FB31-4670-BFA4-8ACA9182ED53}"/>
    <dgm:cxn modelId="{673359CB-27FD-4D0C-84F2-1648FD6AD727}" srcId="{944234C7-CBDB-4355-91ED-1A8D2295FB39}" destId="{DDAD1563-2CF5-4C2C-BEF1-C45791480140}" srcOrd="5" destOrd="0" parTransId="{3BDF61FB-3A05-460C-8BCE-1585EE46233B}" sibTransId="{58C239DC-9B00-4276-8AAF-6F9A36A9C82C}"/>
    <dgm:cxn modelId="{94382B02-4631-461B-B799-BFE5C484519F}" type="presOf" srcId="{944234C7-CBDB-4355-91ED-1A8D2295FB39}" destId="{BC5FBCFD-A244-49D8-9D02-85C34352CBDA}" srcOrd="0" destOrd="0" presId="urn:microsoft.com/office/officeart/2005/8/layout/chevron2"/>
    <dgm:cxn modelId="{71A2ECE5-96F0-4CAC-8194-F5E3ADD86107}" srcId="{C32B5F03-1AB9-40A7-A5E9-4A00D3E72524}" destId="{97A67528-352D-42A3-BCC8-F62115AE7627}" srcOrd="0" destOrd="0" parTransId="{484F33D3-5A12-488E-ACA0-CC986C0FE608}" sibTransId="{FC525F97-E49E-486A-BEB7-233BDCA86A9E}"/>
    <dgm:cxn modelId="{F5C677D6-18C2-4847-8AA5-F065D84349EA}" type="presParOf" srcId="{BC5FBCFD-A244-49D8-9D02-85C34352CBDA}" destId="{33A1A582-8BC8-4A20-9E97-F9A96037EBEA}" srcOrd="0" destOrd="0" presId="urn:microsoft.com/office/officeart/2005/8/layout/chevron2"/>
    <dgm:cxn modelId="{2FF9E09B-BF35-4592-A1DA-50BA424AE524}" type="presParOf" srcId="{33A1A582-8BC8-4A20-9E97-F9A96037EBEA}" destId="{3C0DA2E4-7CB2-4AC7-9FDF-EAC2538D2A73}" srcOrd="0" destOrd="0" presId="urn:microsoft.com/office/officeart/2005/8/layout/chevron2"/>
    <dgm:cxn modelId="{7DEF8ED3-6121-41AE-8242-1E013DEBDBFA}" type="presParOf" srcId="{33A1A582-8BC8-4A20-9E97-F9A96037EBEA}" destId="{C8F01E3D-5086-467F-9615-AB87D056260C}" srcOrd="1" destOrd="0" presId="urn:microsoft.com/office/officeart/2005/8/layout/chevron2"/>
    <dgm:cxn modelId="{8A6CDBE6-E123-4A0F-A7E4-EECD346E56E3}" type="presParOf" srcId="{BC5FBCFD-A244-49D8-9D02-85C34352CBDA}" destId="{9A8738C9-809A-4C6A-BAF4-F1BAA16CBA1B}" srcOrd="1" destOrd="0" presId="urn:microsoft.com/office/officeart/2005/8/layout/chevron2"/>
    <dgm:cxn modelId="{68AC6B3B-8A49-458E-9A2B-9F9C080826D6}" type="presParOf" srcId="{BC5FBCFD-A244-49D8-9D02-85C34352CBDA}" destId="{812BE589-F644-40F4-BDA6-4AA9340ABEC5}" srcOrd="2" destOrd="0" presId="urn:microsoft.com/office/officeart/2005/8/layout/chevron2"/>
    <dgm:cxn modelId="{C4FE8F52-4974-4A6B-925C-14D4108CA4E4}" type="presParOf" srcId="{812BE589-F644-40F4-BDA6-4AA9340ABEC5}" destId="{2AF46744-0B98-40DB-AFA2-A40605AC74DE}" srcOrd="0" destOrd="0" presId="urn:microsoft.com/office/officeart/2005/8/layout/chevron2"/>
    <dgm:cxn modelId="{E6015B9E-A6CA-4817-86B6-866A0D997899}" type="presParOf" srcId="{812BE589-F644-40F4-BDA6-4AA9340ABEC5}" destId="{437C5AA2-6AAC-41E1-82EE-93E3429E6D85}" srcOrd="1" destOrd="0" presId="urn:microsoft.com/office/officeart/2005/8/layout/chevron2"/>
    <dgm:cxn modelId="{A7EEFF50-585E-4AE5-A360-C8F07E47FDEC}" type="presParOf" srcId="{BC5FBCFD-A244-49D8-9D02-85C34352CBDA}" destId="{854663FE-954C-4E6B-AD9F-A3E367305CDC}" srcOrd="3" destOrd="0" presId="urn:microsoft.com/office/officeart/2005/8/layout/chevron2"/>
    <dgm:cxn modelId="{A92FD89F-3C0F-4912-A7EA-A1F3491D095A}" type="presParOf" srcId="{BC5FBCFD-A244-49D8-9D02-85C34352CBDA}" destId="{23BC2858-83E2-41E3-B8A4-55A086909B3B}" srcOrd="4" destOrd="0" presId="urn:microsoft.com/office/officeart/2005/8/layout/chevron2"/>
    <dgm:cxn modelId="{F3E87DC5-5ABB-45A5-8068-7633E1B2A5EA}" type="presParOf" srcId="{23BC2858-83E2-41E3-B8A4-55A086909B3B}" destId="{72E03FCF-863D-4083-8A91-69E4098A63B8}" srcOrd="0" destOrd="0" presId="urn:microsoft.com/office/officeart/2005/8/layout/chevron2"/>
    <dgm:cxn modelId="{60267AD9-A644-440E-B4DD-1EEEA41B204E}" type="presParOf" srcId="{23BC2858-83E2-41E3-B8A4-55A086909B3B}" destId="{621C7EDA-3345-4529-877C-933D0D6E39B1}" srcOrd="1" destOrd="0" presId="urn:microsoft.com/office/officeart/2005/8/layout/chevron2"/>
    <dgm:cxn modelId="{F45871F2-95FE-4991-8F56-86675965C237}" type="presParOf" srcId="{BC5FBCFD-A244-49D8-9D02-85C34352CBDA}" destId="{2DEC0CE4-D87C-4A27-944E-AE6A3826B2D5}" srcOrd="5" destOrd="0" presId="urn:microsoft.com/office/officeart/2005/8/layout/chevron2"/>
    <dgm:cxn modelId="{91E5A94C-CE2B-4794-AC2D-DC46B82A46D7}" type="presParOf" srcId="{BC5FBCFD-A244-49D8-9D02-85C34352CBDA}" destId="{C89DCCA0-E954-40A7-AA45-2A2876E1191B}" srcOrd="6" destOrd="0" presId="urn:microsoft.com/office/officeart/2005/8/layout/chevron2"/>
    <dgm:cxn modelId="{D0F817C4-A7EF-4C06-B370-C86750A0BD8F}" type="presParOf" srcId="{C89DCCA0-E954-40A7-AA45-2A2876E1191B}" destId="{1818F21E-8797-4916-BA61-CCA3A1C75F94}" srcOrd="0" destOrd="0" presId="urn:microsoft.com/office/officeart/2005/8/layout/chevron2"/>
    <dgm:cxn modelId="{1A0B1D93-2DE8-4B32-B7E4-48830EB51ABC}" type="presParOf" srcId="{C89DCCA0-E954-40A7-AA45-2A2876E1191B}" destId="{3472D82B-6A5A-4A65-914C-0138EE0CD6D3}" srcOrd="1" destOrd="0" presId="urn:microsoft.com/office/officeart/2005/8/layout/chevron2"/>
    <dgm:cxn modelId="{5E5D37D0-41D7-49C2-8175-BB7D7F4330DA}" type="presParOf" srcId="{BC5FBCFD-A244-49D8-9D02-85C34352CBDA}" destId="{D33EC183-465B-42B3-A8A3-96EF40562246}" srcOrd="7" destOrd="0" presId="urn:microsoft.com/office/officeart/2005/8/layout/chevron2"/>
    <dgm:cxn modelId="{44191240-18AD-4C1E-9F0C-FCFE690D7C93}" type="presParOf" srcId="{BC5FBCFD-A244-49D8-9D02-85C34352CBDA}" destId="{038DDB6E-332E-495A-8A45-08DF07CF5CB5}" srcOrd="8" destOrd="0" presId="urn:microsoft.com/office/officeart/2005/8/layout/chevron2"/>
    <dgm:cxn modelId="{FC78178B-0CFC-43A7-9850-907F81757BE5}" type="presParOf" srcId="{038DDB6E-332E-495A-8A45-08DF07CF5CB5}" destId="{89E12078-2FBD-4D1C-89F6-51A6C360EDF0}" srcOrd="0" destOrd="0" presId="urn:microsoft.com/office/officeart/2005/8/layout/chevron2"/>
    <dgm:cxn modelId="{B15B0ECC-B66D-4EE5-BE9F-DA5EDEDED334}" type="presParOf" srcId="{038DDB6E-332E-495A-8A45-08DF07CF5CB5}" destId="{18787781-E245-407C-B926-DBB459BD9C12}" srcOrd="1" destOrd="0" presId="urn:microsoft.com/office/officeart/2005/8/layout/chevron2"/>
    <dgm:cxn modelId="{59D8725F-1542-4D21-96E5-C01BDF68A4AA}" type="presParOf" srcId="{BC5FBCFD-A244-49D8-9D02-85C34352CBDA}" destId="{3FF84222-002F-4B3B-B372-5668F9E4CDDA}" srcOrd="9" destOrd="0" presId="urn:microsoft.com/office/officeart/2005/8/layout/chevron2"/>
    <dgm:cxn modelId="{E323F5B2-8BE2-49D5-9C88-C60E5857A45D}" type="presParOf" srcId="{BC5FBCFD-A244-49D8-9D02-85C34352CBDA}" destId="{7CC00892-77AE-4AA2-8A6D-5ABF1D65CAF1}" srcOrd="10" destOrd="0" presId="urn:microsoft.com/office/officeart/2005/8/layout/chevron2"/>
    <dgm:cxn modelId="{AA6E6ED2-46B8-4FEE-963F-20F27FD48ED2}" type="presParOf" srcId="{7CC00892-77AE-4AA2-8A6D-5ABF1D65CAF1}" destId="{FCC1FA07-09E0-4613-8782-D29F2AE64ADB}" srcOrd="0" destOrd="0" presId="urn:microsoft.com/office/officeart/2005/8/layout/chevron2"/>
    <dgm:cxn modelId="{1EF60491-B6B3-4A43-BC3B-AFA308AE3C16}" type="presParOf" srcId="{7CC00892-77AE-4AA2-8A6D-5ABF1D65CAF1}" destId="{E637CFC8-58E2-4C24-9D32-F098D285DB77}" srcOrd="1" destOrd="0" presId="urn:microsoft.com/office/officeart/2005/8/layout/chevron2"/>
    <dgm:cxn modelId="{2BEFB31E-6772-4292-AFED-D4B98CC853A5}" type="presParOf" srcId="{BC5FBCFD-A244-49D8-9D02-85C34352CBDA}" destId="{F892E518-DA29-4707-9874-6C2628BAA343}" srcOrd="11" destOrd="0" presId="urn:microsoft.com/office/officeart/2005/8/layout/chevron2"/>
    <dgm:cxn modelId="{20E9217E-BBC0-4EF7-ADE3-3D1DABCC2857}" type="presParOf" srcId="{BC5FBCFD-A244-49D8-9D02-85C34352CBDA}" destId="{F67B38CE-1743-4023-A410-1895855AD184}" srcOrd="12" destOrd="0" presId="urn:microsoft.com/office/officeart/2005/8/layout/chevron2"/>
    <dgm:cxn modelId="{F2149307-2599-4503-8950-D874913DFA34}" type="presParOf" srcId="{F67B38CE-1743-4023-A410-1895855AD184}" destId="{C6B6B4B0-5C17-4C9B-8BDA-1F05155C413C}" srcOrd="0" destOrd="0" presId="urn:microsoft.com/office/officeart/2005/8/layout/chevron2"/>
    <dgm:cxn modelId="{9DA7AA26-41C4-4F5A-A306-E08163C99B54}" type="presParOf" srcId="{F67B38CE-1743-4023-A410-1895855AD184}" destId="{C373CDA2-48CC-45A2-BA61-E64B02E40CE9}" srcOrd="1" destOrd="0" presId="urn:microsoft.com/office/officeart/2005/8/layout/chevron2"/>
    <dgm:cxn modelId="{C9B8D2A1-FD84-4B81-9426-8432071087FC}" type="presParOf" srcId="{BC5FBCFD-A244-49D8-9D02-85C34352CBDA}" destId="{00664929-89E3-4056-997A-4931DF75767C}" srcOrd="13" destOrd="0" presId="urn:microsoft.com/office/officeart/2005/8/layout/chevron2"/>
    <dgm:cxn modelId="{DFA1B712-5134-4C36-B814-E01A84F114E4}" type="presParOf" srcId="{BC5FBCFD-A244-49D8-9D02-85C34352CBDA}" destId="{42E90906-7457-4F30-A0C6-11F68FD58EBA}" srcOrd="14" destOrd="0" presId="urn:microsoft.com/office/officeart/2005/8/layout/chevron2"/>
    <dgm:cxn modelId="{4C4C5E6C-07C8-41AC-836D-1EC0B336E4B6}" type="presParOf" srcId="{42E90906-7457-4F30-A0C6-11F68FD58EBA}" destId="{E311ABAC-1BAC-42CC-BDC3-F0F0BC097F91}" srcOrd="0" destOrd="0" presId="urn:microsoft.com/office/officeart/2005/8/layout/chevron2"/>
    <dgm:cxn modelId="{40199CF3-63F4-4FF4-A675-648C5A725FA5}" type="presParOf" srcId="{42E90906-7457-4F30-A0C6-11F68FD58EBA}" destId="{41D73D74-1E06-4C5E-844C-76D44BD60D0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44234C7-CBDB-4355-91ED-1A8D2295FB39}" type="doc">
      <dgm:prSet loTypeId="urn:microsoft.com/office/officeart/2005/8/layout/chevron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AEF44E26-DAD0-4B3A-847E-9E87CA445E17}">
      <dgm:prSet phldrT="[نص]"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954D72C7-F816-471C-93CF-CC332C1156AD}" type="parTrans" cxnId="{9A5188EF-9D41-4FCF-806C-A9DC291FDDC4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6956DD63-424A-4E3A-A33B-678008B81D6C}" type="sibTrans" cxnId="{9A5188EF-9D41-4FCF-806C-A9DC291FDDC4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EC8CEFFD-E772-437F-968D-434507D0B79C}">
      <dgm:prSet phldrT="[نص]" custT="1"/>
      <dgm:spPr/>
      <dgm:t>
        <a:bodyPr/>
        <a:lstStyle/>
        <a:p>
          <a:r>
            <a:rPr lang="en-US" sz="1400" b="1" dirty="0">
              <a:latin typeface="Times New Roman" pitchFamily="18" charset="0"/>
              <a:cs typeface="Times New Roman" pitchFamily="18" charset="0"/>
            </a:rPr>
            <a:t>Mass source: 100% for dead </a:t>
          </a:r>
          <a:r>
            <a:rPr lang="en-US" sz="1400" b="1" dirty="0" err="1">
              <a:latin typeface="Times New Roman" pitchFamily="18" charset="0"/>
              <a:cs typeface="Times New Roman" pitchFamily="18" charset="0"/>
            </a:rPr>
            <a:t>laods</a:t>
          </a:r>
          <a:r>
            <a:rPr lang="en-US" sz="1400" b="1" dirty="0">
              <a:latin typeface="Times New Roman" pitchFamily="18" charset="0"/>
              <a:cs typeface="Times New Roman" pitchFamily="18" charset="0"/>
            </a:rPr>
            <a:t> and SID , 25% for live </a:t>
          </a:r>
          <a:r>
            <a:rPr lang="en-US" sz="1400" b="1" dirty="0" err="1">
              <a:latin typeface="Times New Roman" pitchFamily="18" charset="0"/>
              <a:cs typeface="Times New Roman" pitchFamily="18" charset="0"/>
            </a:rPr>
            <a:t>laods</a:t>
          </a:r>
          <a:r>
            <a:rPr lang="en-US" sz="1400" b="1" dirty="0"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7E25B64F-5243-4977-9A74-4BD8C25F99BA}" type="parTrans" cxnId="{B6129F8D-066A-41B9-AC1D-1836EBA2007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490EE1BD-C200-4A49-8721-94C5B01998C9}" type="sibTrans" cxnId="{B6129F8D-066A-41B9-AC1D-1836EBA2007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C09EC1B2-0D1C-4E96-B1C1-65D0A1B1442A}">
      <dgm:prSet phldrT="[نص]"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2</a:t>
          </a:r>
        </a:p>
      </dgm:t>
    </dgm:pt>
    <dgm:pt modelId="{D6D9D1E6-19CA-411C-BEDF-4333C91BD437}" type="parTrans" cxnId="{4C4D1E86-1D73-4158-A7E7-D3AAAACFF022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75145B93-E9CE-4542-BBC1-623626AE500F}" type="sibTrans" cxnId="{4C4D1E86-1D73-4158-A7E7-D3AAAACFF022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13E2F572-EF11-4FFD-AF62-886477F933E0}">
      <dgm:prSet phldrT="[نص]" custT="1"/>
      <dgm:spPr/>
      <dgm:t>
        <a:bodyPr/>
        <a:lstStyle/>
        <a:p>
          <a:r>
            <a:rPr lang="en-US" sz="1400" b="1" dirty="0">
              <a:latin typeface="Times New Roman" pitchFamily="18" charset="0"/>
              <a:cs typeface="Times New Roman" pitchFamily="18" charset="0"/>
            </a:rPr>
            <a:t>Seismic zone : The faculty is located in Nablus city Therefore, the seismic zone is 2B and the Z value is equal to 0.20.  </a:t>
          </a:r>
        </a:p>
      </dgm:t>
    </dgm:pt>
    <dgm:pt modelId="{ADE07BE5-5710-4B18-849E-971877103F02}" type="parTrans" cxnId="{08D555AE-9E39-4396-97C6-06D05E4808DD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B10B2D53-6DF0-4517-89FC-D0BB037E2C34}" type="sibTrans" cxnId="{08D555AE-9E39-4396-97C6-06D05E4808DD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62887CD7-7449-4CBC-916C-ACBEAD6B1C0E}">
      <dgm:prSet phldrT="[نص]"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3</a:t>
          </a:r>
        </a:p>
      </dgm:t>
    </dgm:pt>
    <dgm:pt modelId="{CE140E20-978D-465F-B7E1-214103712840}" type="parTrans" cxnId="{3E3F242E-7C71-44C7-B81B-2C43586D312B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1C4EA756-F032-4620-AF94-655C81005E46}" type="sibTrans" cxnId="{3E3F242E-7C71-44C7-B81B-2C43586D312B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02F8D2B8-C721-4EC2-9639-592CCB5FBEE1}">
      <dgm:prSet phldrT="[نص]"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Soil profile: The soil type is rock so the soil profile is  SB .</a:t>
          </a:r>
        </a:p>
      </dgm:t>
    </dgm:pt>
    <dgm:pt modelId="{6AE2957E-01A9-4003-9E45-635A709E7908}" type="parTrans" cxnId="{101A300B-3466-4BB1-A07A-5575DC77B0E0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A39D5C3D-2874-4A69-BDE8-1CDB3EC6DAB0}" type="sibTrans" cxnId="{101A300B-3466-4BB1-A07A-5575DC77B0E0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C605A160-3C03-49DB-BE93-D8466A4130F5}">
      <dgm:prSet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4</a:t>
          </a:r>
        </a:p>
      </dgm:t>
    </dgm:pt>
    <dgm:pt modelId="{378DBF46-E7BF-43E1-9D8A-D65CBF6AC1F9}" type="parTrans" cxnId="{6B428302-21C7-439E-B7CC-C735868505C8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F0A4E427-8C28-464F-A7BB-007BC7DAE85B}" type="sibTrans" cxnId="{6B428302-21C7-439E-B7CC-C735868505C8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1D853FD4-0079-472B-B133-94947AA5F94A}">
      <dgm:prSet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5</a:t>
          </a:r>
        </a:p>
      </dgm:t>
    </dgm:pt>
    <dgm:pt modelId="{E2C582DB-9F77-4D36-B79A-AEC6FDE62E7C}" type="parTrans" cxnId="{491FB77C-BF52-4706-AC00-F3431A766FB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C3CCFE90-2B3C-4505-AB47-0548C976B83A}" type="sibTrans" cxnId="{491FB77C-BF52-4706-AC00-F3431A766FB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DDAD1563-2CF5-4C2C-BEF1-C45791480140}">
      <dgm:prSet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6</a:t>
          </a:r>
        </a:p>
      </dgm:t>
    </dgm:pt>
    <dgm:pt modelId="{3BDF61FB-3A05-460C-8BCE-1585EE46233B}" type="parTrans" cxnId="{673359CB-27FD-4D0C-84F2-1648FD6AD72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58C239DC-9B00-4276-8AAF-6F9A36A9C82C}" type="sibTrans" cxnId="{673359CB-27FD-4D0C-84F2-1648FD6AD72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807AB36F-223E-4E9D-83CC-FD45E5A7D615}">
      <dgm:prSet custT="1"/>
      <dgm:spPr/>
      <dgm:t>
        <a:bodyPr/>
        <a:lstStyle/>
        <a:p>
          <a:r>
            <a:rPr lang="en-US" sz="1400" b="1" dirty="0">
              <a:latin typeface="Times New Roman" pitchFamily="18" charset="0"/>
              <a:cs typeface="Times New Roman" pitchFamily="18" charset="0"/>
            </a:rPr>
            <a:t> Force Reduction Factor R = 5.5 (Building Frame System - shear wall)</a:t>
          </a:r>
        </a:p>
      </dgm:t>
    </dgm:pt>
    <dgm:pt modelId="{E9CA5917-2C5F-42E8-A72B-35DBCD0AC98D}" type="parTrans" cxnId="{6421C21E-8EB5-408F-BA7C-20AC7C3A5D12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2EC858D8-4667-46E1-AE16-1FDA9170DF01}" type="sibTrans" cxnId="{6421C21E-8EB5-408F-BA7C-20AC7C3A5D12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938A11B4-B48F-454D-A3E8-1BB6E34E8EE2}">
      <dgm:prSet custT="1"/>
      <dgm:spPr/>
      <dgm:t>
        <a:bodyPr/>
        <a:lstStyle/>
        <a:p>
          <a:r>
            <a:rPr lang="en-US" sz="1400" b="1" dirty="0">
              <a:latin typeface="Times New Roman" pitchFamily="18" charset="0"/>
              <a:cs typeface="Times New Roman" pitchFamily="18" charset="0"/>
            </a:rPr>
            <a:t>Importance Factor I = 1.25</a:t>
          </a:r>
        </a:p>
      </dgm:t>
    </dgm:pt>
    <dgm:pt modelId="{6F746C5E-331C-40AA-8C03-9F8F38392313}" type="parTrans" cxnId="{07052A51-DE5D-44EC-8A5D-056761479810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41DFE725-CDB5-448D-B9FB-45B81A134E78}" type="sibTrans" cxnId="{07052A51-DE5D-44EC-8A5D-056761479810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B1C49307-2ACA-4E3B-9B14-6E336EE65E1F}">
      <dgm:prSet custT="1"/>
      <dgm:spPr/>
      <dgm:t>
        <a:bodyPr/>
        <a:lstStyle/>
        <a:p>
          <a:r>
            <a:rPr lang="en-US" sz="1400" b="1" dirty="0">
              <a:latin typeface="Times New Roman" pitchFamily="18" charset="0"/>
              <a:cs typeface="Times New Roman" pitchFamily="18" charset="0"/>
            </a:rPr>
            <a:t>Acceleration-Dependent Seismic Coefficient </a:t>
          </a:r>
          <a:r>
            <a:rPr lang="en-US" sz="1400" b="1" dirty="0" err="1">
              <a:latin typeface="Times New Roman" pitchFamily="18" charset="0"/>
              <a:cs typeface="Times New Roman" pitchFamily="18" charset="0"/>
            </a:rPr>
            <a:t>Ca</a:t>
          </a:r>
          <a:r>
            <a:rPr lang="en-US" sz="1400" b="1" dirty="0">
              <a:latin typeface="Times New Roman" pitchFamily="18" charset="0"/>
              <a:cs typeface="Times New Roman" pitchFamily="18" charset="0"/>
            </a:rPr>
            <a:t> = 0.2 </a:t>
          </a:r>
        </a:p>
      </dgm:t>
    </dgm:pt>
    <dgm:pt modelId="{CF336CBF-4FEA-465B-A6F5-23A5C681A63D}" type="parTrans" cxnId="{F72FDB6E-4B0C-4856-AD42-87A20E8B26C5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4CBCFDAC-5DBA-4564-97B5-F244A38C4FF8}" type="sibTrans" cxnId="{F72FDB6E-4B0C-4856-AD42-87A20E8B26C5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C32B5F03-1AB9-40A7-A5E9-4A00D3E72524}">
      <dgm:prSet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7</a:t>
          </a:r>
        </a:p>
      </dgm:t>
    </dgm:pt>
    <dgm:pt modelId="{0A509147-A8CD-4885-989B-E877BCD2264F}" type="parTrans" cxnId="{1803739C-8A03-4449-AC84-0357B391CCA2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20851D4E-FB31-4670-BFA4-8ACA9182ED53}" type="sibTrans" cxnId="{1803739C-8A03-4449-AC84-0357B391CCA2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97A67528-352D-42A3-BCC8-F62115AE7627}">
      <dgm:prSet custT="1"/>
      <dgm:spPr/>
      <dgm:t>
        <a:bodyPr/>
        <a:lstStyle/>
        <a:p>
          <a:r>
            <a:rPr lang="en-US" sz="1400" b="1" dirty="0">
              <a:latin typeface="Times New Roman" pitchFamily="18" charset="0"/>
              <a:cs typeface="Times New Roman" pitchFamily="18" charset="0"/>
            </a:rPr>
            <a:t>Velocity-Dependent Seismic Coefficient Cv = 0.2 </a:t>
          </a:r>
        </a:p>
      </dgm:t>
    </dgm:pt>
    <dgm:pt modelId="{484F33D3-5A12-488E-ACA0-CC986C0FE608}" type="parTrans" cxnId="{71A2ECE5-96F0-4CAC-8194-F5E3ADD8610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FC525F97-E49E-486A-BEB7-233BDCA86A9E}" type="sibTrans" cxnId="{71A2ECE5-96F0-4CAC-8194-F5E3ADD86107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CB7A529A-62C5-499F-9E83-46468F4FE8BF}">
      <dgm:prSet custT="1"/>
      <dgm:spPr/>
      <dgm:t>
        <a:bodyPr/>
        <a:lstStyle/>
        <a:p>
          <a:r>
            <a:rPr lang="en-US" sz="1400" b="1">
              <a:latin typeface="Times New Roman" pitchFamily="18" charset="0"/>
              <a:cs typeface="Times New Roman" pitchFamily="18" charset="0"/>
            </a:rPr>
            <a:t>8</a:t>
          </a:r>
        </a:p>
      </dgm:t>
    </dgm:pt>
    <dgm:pt modelId="{22FE86A4-85A4-49DA-9720-C50ED8A4A1EA}" type="parTrans" cxnId="{28EC1933-0FD8-4C73-B780-C6756112D71B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000A2621-54F3-418F-BBC5-F2106D8DCDEC}" type="sibTrans" cxnId="{28EC1933-0FD8-4C73-B780-C6756112D71B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3535BB33-6058-452C-9146-F300C516187C}">
      <dgm:prSet cust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20960831-D132-496B-BE14-85DD22A9EAA5}" type="parTrans" cxnId="{62E36914-CA5B-405F-86F8-2F9947CDFBBB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D72D1186-E3D3-44B0-BB66-627E9EDC42C8}" type="sibTrans" cxnId="{62E36914-CA5B-405F-86F8-2F9947CDFBBB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BC5FBCFD-A244-49D8-9D02-85C34352CBDA}" type="pres">
      <dgm:prSet presAssocID="{944234C7-CBDB-4355-91ED-1A8D2295FB3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A1A582-8BC8-4A20-9E97-F9A96037EBEA}" type="pres">
      <dgm:prSet presAssocID="{AEF44E26-DAD0-4B3A-847E-9E87CA445E17}" presName="composite" presStyleCnt="0"/>
      <dgm:spPr/>
      <dgm:t>
        <a:bodyPr/>
        <a:lstStyle/>
        <a:p>
          <a:endParaRPr lang="en-US"/>
        </a:p>
      </dgm:t>
    </dgm:pt>
    <dgm:pt modelId="{3C0DA2E4-7CB2-4AC7-9FDF-EAC2538D2A73}" type="pres">
      <dgm:prSet presAssocID="{AEF44E26-DAD0-4B3A-847E-9E87CA445E17}" presName="parentText" presStyleLbl="alignNode1" presStyleIdx="0" presStyleCnt="8" custLinFactNeighborX="0" custLinFactNeighborY="-13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F01E3D-5086-467F-9615-AB87D056260C}" type="pres">
      <dgm:prSet presAssocID="{AEF44E26-DAD0-4B3A-847E-9E87CA445E17}" presName="descendantText" presStyleLbl="alignAcc1" presStyleIdx="0" presStyleCnt="8" custLinFactNeighborX="0" custLinFactNeighborY="-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8738C9-809A-4C6A-BAF4-F1BAA16CBA1B}" type="pres">
      <dgm:prSet presAssocID="{6956DD63-424A-4E3A-A33B-678008B81D6C}" presName="sp" presStyleCnt="0"/>
      <dgm:spPr/>
      <dgm:t>
        <a:bodyPr/>
        <a:lstStyle/>
        <a:p>
          <a:endParaRPr lang="en-US"/>
        </a:p>
      </dgm:t>
    </dgm:pt>
    <dgm:pt modelId="{812BE589-F644-40F4-BDA6-4AA9340ABEC5}" type="pres">
      <dgm:prSet presAssocID="{C09EC1B2-0D1C-4E96-B1C1-65D0A1B1442A}" presName="composite" presStyleCnt="0"/>
      <dgm:spPr/>
      <dgm:t>
        <a:bodyPr/>
        <a:lstStyle/>
        <a:p>
          <a:endParaRPr lang="en-US"/>
        </a:p>
      </dgm:t>
    </dgm:pt>
    <dgm:pt modelId="{2AF46744-0B98-40DB-AFA2-A40605AC74DE}" type="pres">
      <dgm:prSet presAssocID="{C09EC1B2-0D1C-4E96-B1C1-65D0A1B1442A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7C5AA2-6AAC-41E1-82EE-93E3429E6D85}" type="pres">
      <dgm:prSet presAssocID="{C09EC1B2-0D1C-4E96-B1C1-65D0A1B1442A}" presName="descendantText" presStyleLbl="alignAcc1" presStyleIdx="1" presStyleCnt="8" custScaleY="159607" custLinFactNeighborX="0" custLinFactNeighborY="-46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4663FE-954C-4E6B-AD9F-A3E367305CDC}" type="pres">
      <dgm:prSet presAssocID="{75145B93-E9CE-4542-BBC1-623626AE500F}" presName="sp" presStyleCnt="0"/>
      <dgm:spPr/>
      <dgm:t>
        <a:bodyPr/>
        <a:lstStyle/>
        <a:p>
          <a:endParaRPr lang="en-US"/>
        </a:p>
      </dgm:t>
    </dgm:pt>
    <dgm:pt modelId="{23BC2858-83E2-41E3-B8A4-55A086909B3B}" type="pres">
      <dgm:prSet presAssocID="{62887CD7-7449-4CBC-916C-ACBEAD6B1C0E}" presName="composite" presStyleCnt="0"/>
      <dgm:spPr/>
      <dgm:t>
        <a:bodyPr/>
        <a:lstStyle/>
        <a:p>
          <a:endParaRPr lang="en-US"/>
        </a:p>
      </dgm:t>
    </dgm:pt>
    <dgm:pt modelId="{72E03FCF-863D-4083-8A91-69E4098A63B8}" type="pres">
      <dgm:prSet presAssocID="{62887CD7-7449-4CBC-916C-ACBEAD6B1C0E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1C7EDA-3345-4529-877C-933D0D6E39B1}" type="pres">
      <dgm:prSet presAssocID="{62887CD7-7449-4CBC-916C-ACBEAD6B1C0E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C0CE4-D87C-4A27-944E-AE6A3826B2D5}" type="pres">
      <dgm:prSet presAssocID="{1C4EA756-F032-4620-AF94-655C81005E46}" presName="sp" presStyleCnt="0"/>
      <dgm:spPr/>
      <dgm:t>
        <a:bodyPr/>
        <a:lstStyle/>
        <a:p>
          <a:endParaRPr lang="en-US"/>
        </a:p>
      </dgm:t>
    </dgm:pt>
    <dgm:pt modelId="{C89DCCA0-E954-40A7-AA45-2A2876E1191B}" type="pres">
      <dgm:prSet presAssocID="{C605A160-3C03-49DB-BE93-D8466A4130F5}" presName="composite" presStyleCnt="0"/>
      <dgm:spPr/>
      <dgm:t>
        <a:bodyPr/>
        <a:lstStyle/>
        <a:p>
          <a:endParaRPr lang="en-US"/>
        </a:p>
      </dgm:t>
    </dgm:pt>
    <dgm:pt modelId="{1818F21E-8797-4916-BA61-CCA3A1C75F94}" type="pres">
      <dgm:prSet presAssocID="{C605A160-3C03-49DB-BE93-D8466A4130F5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72D82B-6A5A-4A65-914C-0138EE0CD6D3}" type="pres">
      <dgm:prSet presAssocID="{C605A160-3C03-49DB-BE93-D8466A4130F5}" presName="descendantText" presStyleLbl="alignAcc1" presStyleIdx="3" presStyleCnt="8" custLinFactNeighborY="-7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3EC183-465B-42B3-A8A3-96EF40562246}" type="pres">
      <dgm:prSet presAssocID="{F0A4E427-8C28-464F-A7BB-007BC7DAE85B}" presName="sp" presStyleCnt="0"/>
      <dgm:spPr/>
      <dgm:t>
        <a:bodyPr/>
        <a:lstStyle/>
        <a:p>
          <a:endParaRPr lang="en-US"/>
        </a:p>
      </dgm:t>
    </dgm:pt>
    <dgm:pt modelId="{038DDB6E-332E-495A-8A45-08DF07CF5CB5}" type="pres">
      <dgm:prSet presAssocID="{1D853FD4-0079-472B-B133-94947AA5F94A}" presName="composite" presStyleCnt="0"/>
      <dgm:spPr/>
      <dgm:t>
        <a:bodyPr/>
        <a:lstStyle/>
        <a:p>
          <a:endParaRPr lang="en-US"/>
        </a:p>
      </dgm:t>
    </dgm:pt>
    <dgm:pt modelId="{89E12078-2FBD-4D1C-89F6-51A6C360EDF0}" type="pres">
      <dgm:prSet presAssocID="{1D853FD4-0079-472B-B133-94947AA5F94A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787781-E245-407C-B926-DBB459BD9C12}" type="pres">
      <dgm:prSet presAssocID="{1D853FD4-0079-472B-B133-94947AA5F94A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F84222-002F-4B3B-B372-5668F9E4CDDA}" type="pres">
      <dgm:prSet presAssocID="{C3CCFE90-2B3C-4505-AB47-0548C976B83A}" presName="sp" presStyleCnt="0"/>
      <dgm:spPr/>
      <dgm:t>
        <a:bodyPr/>
        <a:lstStyle/>
        <a:p>
          <a:endParaRPr lang="en-US"/>
        </a:p>
      </dgm:t>
    </dgm:pt>
    <dgm:pt modelId="{7CC00892-77AE-4AA2-8A6D-5ABF1D65CAF1}" type="pres">
      <dgm:prSet presAssocID="{DDAD1563-2CF5-4C2C-BEF1-C45791480140}" presName="composite" presStyleCnt="0"/>
      <dgm:spPr/>
      <dgm:t>
        <a:bodyPr/>
        <a:lstStyle/>
        <a:p>
          <a:endParaRPr lang="en-US"/>
        </a:p>
      </dgm:t>
    </dgm:pt>
    <dgm:pt modelId="{FCC1FA07-09E0-4613-8782-D29F2AE64ADB}" type="pres">
      <dgm:prSet presAssocID="{DDAD1563-2CF5-4C2C-BEF1-C45791480140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37CFC8-58E2-4C24-9D32-F098D285DB77}" type="pres">
      <dgm:prSet presAssocID="{DDAD1563-2CF5-4C2C-BEF1-C45791480140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92E518-DA29-4707-9874-6C2628BAA343}" type="pres">
      <dgm:prSet presAssocID="{58C239DC-9B00-4276-8AAF-6F9A36A9C82C}" presName="sp" presStyleCnt="0"/>
      <dgm:spPr/>
      <dgm:t>
        <a:bodyPr/>
        <a:lstStyle/>
        <a:p>
          <a:endParaRPr lang="en-US"/>
        </a:p>
      </dgm:t>
    </dgm:pt>
    <dgm:pt modelId="{F67B38CE-1743-4023-A410-1895855AD184}" type="pres">
      <dgm:prSet presAssocID="{C32B5F03-1AB9-40A7-A5E9-4A00D3E72524}" presName="composite" presStyleCnt="0"/>
      <dgm:spPr/>
      <dgm:t>
        <a:bodyPr/>
        <a:lstStyle/>
        <a:p>
          <a:endParaRPr lang="en-US"/>
        </a:p>
      </dgm:t>
    </dgm:pt>
    <dgm:pt modelId="{C6B6B4B0-5C17-4C9B-8BDA-1F05155C413C}" type="pres">
      <dgm:prSet presAssocID="{C32B5F03-1AB9-40A7-A5E9-4A00D3E72524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73CDA2-48CC-45A2-BA61-E64B02E40CE9}" type="pres">
      <dgm:prSet presAssocID="{C32B5F03-1AB9-40A7-A5E9-4A00D3E72524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664929-89E3-4056-997A-4931DF75767C}" type="pres">
      <dgm:prSet presAssocID="{20851D4E-FB31-4670-BFA4-8ACA9182ED53}" presName="sp" presStyleCnt="0"/>
      <dgm:spPr/>
      <dgm:t>
        <a:bodyPr/>
        <a:lstStyle/>
        <a:p>
          <a:endParaRPr lang="en-US"/>
        </a:p>
      </dgm:t>
    </dgm:pt>
    <dgm:pt modelId="{42E90906-7457-4F30-A0C6-11F68FD58EBA}" type="pres">
      <dgm:prSet presAssocID="{CB7A529A-62C5-499F-9E83-46468F4FE8BF}" presName="composite" presStyleCnt="0"/>
      <dgm:spPr/>
      <dgm:t>
        <a:bodyPr/>
        <a:lstStyle/>
        <a:p>
          <a:endParaRPr lang="en-US"/>
        </a:p>
      </dgm:t>
    </dgm:pt>
    <dgm:pt modelId="{E311ABAC-1BAC-42CC-BDC3-F0F0BC097F91}" type="pres">
      <dgm:prSet presAssocID="{CB7A529A-62C5-499F-9E83-46468F4FE8BF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D73D74-1E06-4C5E-844C-76D44BD60D09}" type="pres">
      <dgm:prSet presAssocID="{CB7A529A-62C5-499F-9E83-46468F4FE8BF}" presName="descendantText" presStyleLbl="alignAcc1" presStyleIdx="7" presStyleCnt="8" custScaleY="1885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E36914-CA5B-405F-86F8-2F9947CDFBBB}" srcId="{CB7A529A-62C5-499F-9E83-46468F4FE8BF}" destId="{3535BB33-6058-452C-9146-F300C516187C}" srcOrd="0" destOrd="0" parTransId="{20960831-D132-496B-BE14-85DD22A9EAA5}" sibTransId="{D72D1186-E3D3-44B0-BB66-627E9EDC42C8}"/>
    <dgm:cxn modelId="{491FB77C-BF52-4706-AC00-F3431A766FB7}" srcId="{944234C7-CBDB-4355-91ED-1A8D2295FB39}" destId="{1D853FD4-0079-472B-B133-94947AA5F94A}" srcOrd="4" destOrd="0" parTransId="{E2C582DB-9F77-4D36-B79A-AEC6FDE62E7C}" sibTransId="{C3CCFE90-2B3C-4505-AB47-0548C976B83A}"/>
    <dgm:cxn modelId="{101A300B-3466-4BB1-A07A-5575DC77B0E0}" srcId="{62887CD7-7449-4CBC-916C-ACBEAD6B1C0E}" destId="{02F8D2B8-C721-4EC2-9639-592CCB5FBEE1}" srcOrd="0" destOrd="0" parTransId="{6AE2957E-01A9-4003-9E45-635A709E7908}" sibTransId="{A39D5C3D-2874-4A69-BDE8-1CDB3EC6DAB0}"/>
    <dgm:cxn modelId="{BACD3D77-EA62-4291-ACA4-91086F40D06D}" type="presOf" srcId="{B1C49307-2ACA-4E3B-9B14-6E336EE65E1F}" destId="{E637CFC8-58E2-4C24-9D32-F098D285DB77}" srcOrd="0" destOrd="0" presId="urn:microsoft.com/office/officeart/2005/8/layout/chevron2"/>
    <dgm:cxn modelId="{B8CE114D-BEA8-434A-A610-425052E538AB}" type="presOf" srcId="{938A11B4-B48F-454D-A3E8-1BB6E34E8EE2}" destId="{18787781-E245-407C-B926-DBB459BD9C12}" srcOrd="0" destOrd="0" presId="urn:microsoft.com/office/officeart/2005/8/layout/chevron2"/>
    <dgm:cxn modelId="{57C19A81-791B-4C56-8834-26174CCCCC67}" type="presOf" srcId="{C32B5F03-1AB9-40A7-A5E9-4A00D3E72524}" destId="{C6B6B4B0-5C17-4C9B-8BDA-1F05155C413C}" srcOrd="0" destOrd="0" presId="urn:microsoft.com/office/officeart/2005/8/layout/chevron2"/>
    <dgm:cxn modelId="{ACB55C9D-7337-4155-B485-343992C029D0}" type="presOf" srcId="{13E2F572-EF11-4FFD-AF62-886477F933E0}" destId="{437C5AA2-6AAC-41E1-82EE-93E3429E6D85}" srcOrd="0" destOrd="0" presId="urn:microsoft.com/office/officeart/2005/8/layout/chevron2"/>
    <dgm:cxn modelId="{9A5188EF-9D41-4FCF-806C-A9DC291FDDC4}" srcId="{944234C7-CBDB-4355-91ED-1A8D2295FB39}" destId="{AEF44E26-DAD0-4B3A-847E-9E87CA445E17}" srcOrd="0" destOrd="0" parTransId="{954D72C7-F816-471C-93CF-CC332C1156AD}" sibTransId="{6956DD63-424A-4E3A-A33B-678008B81D6C}"/>
    <dgm:cxn modelId="{B6129F8D-066A-41B9-AC1D-1836EBA20077}" srcId="{AEF44E26-DAD0-4B3A-847E-9E87CA445E17}" destId="{EC8CEFFD-E772-437F-968D-434507D0B79C}" srcOrd="0" destOrd="0" parTransId="{7E25B64F-5243-4977-9A74-4BD8C25F99BA}" sibTransId="{490EE1BD-C200-4A49-8721-94C5B01998C9}"/>
    <dgm:cxn modelId="{0044F5E4-7233-4D72-A4E6-DF25D948F915}" type="presOf" srcId="{807AB36F-223E-4E9D-83CC-FD45E5A7D615}" destId="{3472D82B-6A5A-4A65-914C-0138EE0CD6D3}" srcOrd="0" destOrd="0" presId="urn:microsoft.com/office/officeart/2005/8/layout/chevron2"/>
    <dgm:cxn modelId="{F72FDB6E-4B0C-4856-AD42-87A20E8B26C5}" srcId="{DDAD1563-2CF5-4C2C-BEF1-C45791480140}" destId="{B1C49307-2ACA-4E3B-9B14-6E336EE65E1F}" srcOrd="0" destOrd="0" parTransId="{CF336CBF-4FEA-465B-A6F5-23A5C681A63D}" sibTransId="{4CBCFDAC-5DBA-4564-97B5-F244A38C4FF8}"/>
    <dgm:cxn modelId="{A535A42E-50B8-492C-90B2-BB18FAE1039B}" type="presOf" srcId="{C09EC1B2-0D1C-4E96-B1C1-65D0A1B1442A}" destId="{2AF46744-0B98-40DB-AFA2-A40605AC74DE}" srcOrd="0" destOrd="0" presId="urn:microsoft.com/office/officeart/2005/8/layout/chevron2"/>
    <dgm:cxn modelId="{28EC1933-0FD8-4C73-B780-C6756112D71B}" srcId="{944234C7-CBDB-4355-91ED-1A8D2295FB39}" destId="{CB7A529A-62C5-499F-9E83-46468F4FE8BF}" srcOrd="7" destOrd="0" parTransId="{22FE86A4-85A4-49DA-9720-C50ED8A4A1EA}" sibTransId="{000A2621-54F3-418F-BBC5-F2106D8DCDEC}"/>
    <dgm:cxn modelId="{0DCC3D6E-7110-4597-B8BD-F8A9EC8910DA}" type="presOf" srcId="{1D853FD4-0079-472B-B133-94947AA5F94A}" destId="{89E12078-2FBD-4D1C-89F6-51A6C360EDF0}" srcOrd="0" destOrd="0" presId="urn:microsoft.com/office/officeart/2005/8/layout/chevron2"/>
    <dgm:cxn modelId="{C9A27A15-2A38-4B1C-802F-B6FE60606FDA}" type="presOf" srcId="{AEF44E26-DAD0-4B3A-847E-9E87CA445E17}" destId="{3C0DA2E4-7CB2-4AC7-9FDF-EAC2538D2A73}" srcOrd="0" destOrd="0" presId="urn:microsoft.com/office/officeart/2005/8/layout/chevron2"/>
    <dgm:cxn modelId="{84748971-24EB-4883-B354-80F112DDCDAE}" type="presOf" srcId="{CB7A529A-62C5-499F-9E83-46468F4FE8BF}" destId="{E311ABAC-1BAC-42CC-BDC3-F0F0BC097F91}" srcOrd="0" destOrd="0" presId="urn:microsoft.com/office/officeart/2005/8/layout/chevron2"/>
    <dgm:cxn modelId="{2A806BD9-3CE3-4869-8958-9E3F3E3A8DC2}" type="presOf" srcId="{02F8D2B8-C721-4EC2-9639-592CCB5FBEE1}" destId="{621C7EDA-3345-4529-877C-933D0D6E39B1}" srcOrd="0" destOrd="0" presId="urn:microsoft.com/office/officeart/2005/8/layout/chevron2"/>
    <dgm:cxn modelId="{6B428302-21C7-439E-B7CC-C735868505C8}" srcId="{944234C7-CBDB-4355-91ED-1A8D2295FB39}" destId="{C605A160-3C03-49DB-BE93-D8466A4130F5}" srcOrd="3" destOrd="0" parTransId="{378DBF46-E7BF-43E1-9D8A-D65CBF6AC1F9}" sibTransId="{F0A4E427-8C28-464F-A7BB-007BC7DAE85B}"/>
    <dgm:cxn modelId="{E46248C8-4D2D-4436-9F52-95473BFC441A}" type="presOf" srcId="{62887CD7-7449-4CBC-916C-ACBEAD6B1C0E}" destId="{72E03FCF-863D-4083-8A91-69E4098A63B8}" srcOrd="0" destOrd="0" presId="urn:microsoft.com/office/officeart/2005/8/layout/chevron2"/>
    <dgm:cxn modelId="{07052A51-DE5D-44EC-8A5D-056761479810}" srcId="{1D853FD4-0079-472B-B133-94947AA5F94A}" destId="{938A11B4-B48F-454D-A3E8-1BB6E34E8EE2}" srcOrd="0" destOrd="0" parTransId="{6F746C5E-331C-40AA-8C03-9F8F38392313}" sibTransId="{41DFE725-CDB5-448D-B9FB-45B81A134E78}"/>
    <dgm:cxn modelId="{6421C21E-8EB5-408F-BA7C-20AC7C3A5D12}" srcId="{C605A160-3C03-49DB-BE93-D8466A4130F5}" destId="{807AB36F-223E-4E9D-83CC-FD45E5A7D615}" srcOrd="0" destOrd="0" parTransId="{E9CA5917-2C5F-42E8-A72B-35DBCD0AC98D}" sibTransId="{2EC858D8-4667-46E1-AE16-1FDA9170DF01}"/>
    <dgm:cxn modelId="{E98AA063-1522-4A22-B3DE-903B229A71BA}" type="presOf" srcId="{C605A160-3C03-49DB-BE93-D8466A4130F5}" destId="{1818F21E-8797-4916-BA61-CCA3A1C75F94}" srcOrd="0" destOrd="0" presId="urn:microsoft.com/office/officeart/2005/8/layout/chevron2"/>
    <dgm:cxn modelId="{3E3F242E-7C71-44C7-B81B-2C43586D312B}" srcId="{944234C7-CBDB-4355-91ED-1A8D2295FB39}" destId="{62887CD7-7449-4CBC-916C-ACBEAD6B1C0E}" srcOrd="2" destOrd="0" parTransId="{CE140E20-978D-465F-B7E1-214103712840}" sibTransId="{1C4EA756-F032-4620-AF94-655C81005E46}"/>
    <dgm:cxn modelId="{4C4D1E86-1D73-4158-A7E7-D3AAAACFF022}" srcId="{944234C7-CBDB-4355-91ED-1A8D2295FB39}" destId="{C09EC1B2-0D1C-4E96-B1C1-65D0A1B1442A}" srcOrd="1" destOrd="0" parTransId="{D6D9D1E6-19CA-411C-BEDF-4333C91BD437}" sibTransId="{75145B93-E9CE-4542-BBC1-623626AE500F}"/>
    <dgm:cxn modelId="{BDFD9D9C-E406-4685-BC72-25E3A361F69E}" type="presOf" srcId="{EC8CEFFD-E772-437F-968D-434507D0B79C}" destId="{C8F01E3D-5086-467F-9615-AB87D056260C}" srcOrd="0" destOrd="0" presId="urn:microsoft.com/office/officeart/2005/8/layout/chevron2"/>
    <dgm:cxn modelId="{38AFB398-266E-49DB-8F19-0922316B1C84}" type="presOf" srcId="{3535BB33-6058-452C-9146-F300C516187C}" destId="{41D73D74-1E06-4C5E-844C-76D44BD60D09}" srcOrd="0" destOrd="0" presId="urn:microsoft.com/office/officeart/2005/8/layout/chevron2"/>
    <dgm:cxn modelId="{08D555AE-9E39-4396-97C6-06D05E4808DD}" srcId="{C09EC1B2-0D1C-4E96-B1C1-65D0A1B1442A}" destId="{13E2F572-EF11-4FFD-AF62-886477F933E0}" srcOrd="0" destOrd="0" parTransId="{ADE07BE5-5710-4B18-849E-971877103F02}" sibTransId="{B10B2D53-6DF0-4517-89FC-D0BB037E2C34}"/>
    <dgm:cxn modelId="{004CC96E-695E-474F-865C-3808400F0805}" type="presOf" srcId="{97A67528-352D-42A3-BCC8-F62115AE7627}" destId="{C373CDA2-48CC-45A2-BA61-E64B02E40CE9}" srcOrd="0" destOrd="0" presId="urn:microsoft.com/office/officeart/2005/8/layout/chevron2"/>
    <dgm:cxn modelId="{84DB3E5D-91B6-4EAB-A8A6-41333E1CA4DE}" type="presOf" srcId="{DDAD1563-2CF5-4C2C-BEF1-C45791480140}" destId="{FCC1FA07-09E0-4613-8782-D29F2AE64ADB}" srcOrd="0" destOrd="0" presId="urn:microsoft.com/office/officeart/2005/8/layout/chevron2"/>
    <dgm:cxn modelId="{1803739C-8A03-4449-AC84-0357B391CCA2}" srcId="{944234C7-CBDB-4355-91ED-1A8D2295FB39}" destId="{C32B5F03-1AB9-40A7-A5E9-4A00D3E72524}" srcOrd="6" destOrd="0" parTransId="{0A509147-A8CD-4885-989B-E877BCD2264F}" sibTransId="{20851D4E-FB31-4670-BFA4-8ACA9182ED53}"/>
    <dgm:cxn modelId="{673359CB-27FD-4D0C-84F2-1648FD6AD727}" srcId="{944234C7-CBDB-4355-91ED-1A8D2295FB39}" destId="{DDAD1563-2CF5-4C2C-BEF1-C45791480140}" srcOrd="5" destOrd="0" parTransId="{3BDF61FB-3A05-460C-8BCE-1585EE46233B}" sibTransId="{58C239DC-9B00-4276-8AAF-6F9A36A9C82C}"/>
    <dgm:cxn modelId="{94382B02-4631-461B-B799-BFE5C484519F}" type="presOf" srcId="{944234C7-CBDB-4355-91ED-1A8D2295FB39}" destId="{BC5FBCFD-A244-49D8-9D02-85C34352CBDA}" srcOrd="0" destOrd="0" presId="urn:microsoft.com/office/officeart/2005/8/layout/chevron2"/>
    <dgm:cxn modelId="{71A2ECE5-96F0-4CAC-8194-F5E3ADD86107}" srcId="{C32B5F03-1AB9-40A7-A5E9-4A00D3E72524}" destId="{97A67528-352D-42A3-BCC8-F62115AE7627}" srcOrd="0" destOrd="0" parTransId="{484F33D3-5A12-488E-ACA0-CC986C0FE608}" sibTransId="{FC525F97-E49E-486A-BEB7-233BDCA86A9E}"/>
    <dgm:cxn modelId="{F5C677D6-18C2-4847-8AA5-F065D84349EA}" type="presParOf" srcId="{BC5FBCFD-A244-49D8-9D02-85C34352CBDA}" destId="{33A1A582-8BC8-4A20-9E97-F9A96037EBEA}" srcOrd="0" destOrd="0" presId="urn:microsoft.com/office/officeart/2005/8/layout/chevron2"/>
    <dgm:cxn modelId="{2FF9E09B-BF35-4592-A1DA-50BA424AE524}" type="presParOf" srcId="{33A1A582-8BC8-4A20-9E97-F9A96037EBEA}" destId="{3C0DA2E4-7CB2-4AC7-9FDF-EAC2538D2A73}" srcOrd="0" destOrd="0" presId="urn:microsoft.com/office/officeart/2005/8/layout/chevron2"/>
    <dgm:cxn modelId="{7DEF8ED3-6121-41AE-8242-1E013DEBDBFA}" type="presParOf" srcId="{33A1A582-8BC8-4A20-9E97-F9A96037EBEA}" destId="{C8F01E3D-5086-467F-9615-AB87D056260C}" srcOrd="1" destOrd="0" presId="urn:microsoft.com/office/officeart/2005/8/layout/chevron2"/>
    <dgm:cxn modelId="{8A6CDBE6-E123-4A0F-A7E4-EECD346E56E3}" type="presParOf" srcId="{BC5FBCFD-A244-49D8-9D02-85C34352CBDA}" destId="{9A8738C9-809A-4C6A-BAF4-F1BAA16CBA1B}" srcOrd="1" destOrd="0" presId="urn:microsoft.com/office/officeart/2005/8/layout/chevron2"/>
    <dgm:cxn modelId="{68AC6B3B-8A49-458E-9A2B-9F9C080826D6}" type="presParOf" srcId="{BC5FBCFD-A244-49D8-9D02-85C34352CBDA}" destId="{812BE589-F644-40F4-BDA6-4AA9340ABEC5}" srcOrd="2" destOrd="0" presId="urn:microsoft.com/office/officeart/2005/8/layout/chevron2"/>
    <dgm:cxn modelId="{C4FE8F52-4974-4A6B-925C-14D4108CA4E4}" type="presParOf" srcId="{812BE589-F644-40F4-BDA6-4AA9340ABEC5}" destId="{2AF46744-0B98-40DB-AFA2-A40605AC74DE}" srcOrd="0" destOrd="0" presId="urn:microsoft.com/office/officeart/2005/8/layout/chevron2"/>
    <dgm:cxn modelId="{E6015B9E-A6CA-4817-86B6-866A0D997899}" type="presParOf" srcId="{812BE589-F644-40F4-BDA6-4AA9340ABEC5}" destId="{437C5AA2-6AAC-41E1-82EE-93E3429E6D85}" srcOrd="1" destOrd="0" presId="urn:microsoft.com/office/officeart/2005/8/layout/chevron2"/>
    <dgm:cxn modelId="{A7EEFF50-585E-4AE5-A360-C8F07E47FDEC}" type="presParOf" srcId="{BC5FBCFD-A244-49D8-9D02-85C34352CBDA}" destId="{854663FE-954C-4E6B-AD9F-A3E367305CDC}" srcOrd="3" destOrd="0" presId="urn:microsoft.com/office/officeart/2005/8/layout/chevron2"/>
    <dgm:cxn modelId="{A92FD89F-3C0F-4912-A7EA-A1F3491D095A}" type="presParOf" srcId="{BC5FBCFD-A244-49D8-9D02-85C34352CBDA}" destId="{23BC2858-83E2-41E3-B8A4-55A086909B3B}" srcOrd="4" destOrd="0" presId="urn:microsoft.com/office/officeart/2005/8/layout/chevron2"/>
    <dgm:cxn modelId="{F3E87DC5-5ABB-45A5-8068-7633E1B2A5EA}" type="presParOf" srcId="{23BC2858-83E2-41E3-B8A4-55A086909B3B}" destId="{72E03FCF-863D-4083-8A91-69E4098A63B8}" srcOrd="0" destOrd="0" presId="urn:microsoft.com/office/officeart/2005/8/layout/chevron2"/>
    <dgm:cxn modelId="{60267AD9-A644-440E-B4DD-1EEEA41B204E}" type="presParOf" srcId="{23BC2858-83E2-41E3-B8A4-55A086909B3B}" destId="{621C7EDA-3345-4529-877C-933D0D6E39B1}" srcOrd="1" destOrd="0" presId="urn:microsoft.com/office/officeart/2005/8/layout/chevron2"/>
    <dgm:cxn modelId="{F45871F2-95FE-4991-8F56-86675965C237}" type="presParOf" srcId="{BC5FBCFD-A244-49D8-9D02-85C34352CBDA}" destId="{2DEC0CE4-D87C-4A27-944E-AE6A3826B2D5}" srcOrd="5" destOrd="0" presId="urn:microsoft.com/office/officeart/2005/8/layout/chevron2"/>
    <dgm:cxn modelId="{91E5A94C-CE2B-4794-AC2D-DC46B82A46D7}" type="presParOf" srcId="{BC5FBCFD-A244-49D8-9D02-85C34352CBDA}" destId="{C89DCCA0-E954-40A7-AA45-2A2876E1191B}" srcOrd="6" destOrd="0" presId="urn:microsoft.com/office/officeart/2005/8/layout/chevron2"/>
    <dgm:cxn modelId="{D0F817C4-A7EF-4C06-B370-C86750A0BD8F}" type="presParOf" srcId="{C89DCCA0-E954-40A7-AA45-2A2876E1191B}" destId="{1818F21E-8797-4916-BA61-CCA3A1C75F94}" srcOrd="0" destOrd="0" presId="urn:microsoft.com/office/officeart/2005/8/layout/chevron2"/>
    <dgm:cxn modelId="{1A0B1D93-2DE8-4B32-B7E4-48830EB51ABC}" type="presParOf" srcId="{C89DCCA0-E954-40A7-AA45-2A2876E1191B}" destId="{3472D82B-6A5A-4A65-914C-0138EE0CD6D3}" srcOrd="1" destOrd="0" presId="urn:microsoft.com/office/officeart/2005/8/layout/chevron2"/>
    <dgm:cxn modelId="{5E5D37D0-41D7-49C2-8175-BB7D7F4330DA}" type="presParOf" srcId="{BC5FBCFD-A244-49D8-9D02-85C34352CBDA}" destId="{D33EC183-465B-42B3-A8A3-96EF40562246}" srcOrd="7" destOrd="0" presId="urn:microsoft.com/office/officeart/2005/8/layout/chevron2"/>
    <dgm:cxn modelId="{44191240-18AD-4C1E-9F0C-FCFE690D7C93}" type="presParOf" srcId="{BC5FBCFD-A244-49D8-9D02-85C34352CBDA}" destId="{038DDB6E-332E-495A-8A45-08DF07CF5CB5}" srcOrd="8" destOrd="0" presId="urn:microsoft.com/office/officeart/2005/8/layout/chevron2"/>
    <dgm:cxn modelId="{FC78178B-0CFC-43A7-9850-907F81757BE5}" type="presParOf" srcId="{038DDB6E-332E-495A-8A45-08DF07CF5CB5}" destId="{89E12078-2FBD-4D1C-89F6-51A6C360EDF0}" srcOrd="0" destOrd="0" presId="urn:microsoft.com/office/officeart/2005/8/layout/chevron2"/>
    <dgm:cxn modelId="{B15B0ECC-B66D-4EE5-BE9F-DA5EDEDED334}" type="presParOf" srcId="{038DDB6E-332E-495A-8A45-08DF07CF5CB5}" destId="{18787781-E245-407C-B926-DBB459BD9C12}" srcOrd="1" destOrd="0" presId="urn:microsoft.com/office/officeart/2005/8/layout/chevron2"/>
    <dgm:cxn modelId="{59D8725F-1542-4D21-96E5-C01BDF68A4AA}" type="presParOf" srcId="{BC5FBCFD-A244-49D8-9D02-85C34352CBDA}" destId="{3FF84222-002F-4B3B-B372-5668F9E4CDDA}" srcOrd="9" destOrd="0" presId="urn:microsoft.com/office/officeart/2005/8/layout/chevron2"/>
    <dgm:cxn modelId="{E323F5B2-8BE2-49D5-9C88-C60E5857A45D}" type="presParOf" srcId="{BC5FBCFD-A244-49D8-9D02-85C34352CBDA}" destId="{7CC00892-77AE-4AA2-8A6D-5ABF1D65CAF1}" srcOrd="10" destOrd="0" presId="urn:microsoft.com/office/officeart/2005/8/layout/chevron2"/>
    <dgm:cxn modelId="{AA6E6ED2-46B8-4FEE-963F-20F27FD48ED2}" type="presParOf" srcId="{7CC00892-77AE-4AA2-8A6D-5ABF1D65CAF1}" destId="{FCC1FA07-09E0-4613-8782-D29F2AE64ADB}" srcOrd="0" destOrd="0" presId="urn:microsoft.com/office/officeart/2005/8/layout/chevron2"/>
    <dgm:cxn modelId="{1EF60491-B6B3-4A43-BC3B-AFA308AE3C16}" type="presParOf" srcId="{7CC00892-77AE-4AA2-8A6D-5ABF1D65CAF1}" destId="{E637CFC8-58E2-4C24-9D32-F098D285DB77}" srcOrd="1" destOrd="0" presId="urn:microsoft.com/office/officeart/2005/8/layout/chevron2"/>
    <dgm:cxn modelId="{2BEFB31E-6772-4292-AFED-D4B98CC853A5}" type="presParOf" srcId="{BC5FBCFD-A244-49D8-9D02-85C34352CBDA}" destId="{F892E518-DA29-4707-9874-6C2628BAA343}" srcOrd="11" destOrd="0" presId="urn:microsoft.com/office/officeart/2005/8/layout/chevron2"/>
    <dgm:cxn modelId="{20E9217E-BBC0-4EF7-ADE3-3D1DABCC2857}" type="presParOf" srcId="{BC5FBCFD-A244-49D8-9D02-85C34352CBDA}" destId="{F67B38CE-1743-4023-A410-1895855AD184}" srcOrd="12" destOrd="0" presId="urn:microsoft.com/office/officeart/2005/8/layout/chevron2"/>
    <dgm:cxn modelId="{F2149307-2599-4503-8950-D874913DFA34}" type="presParOf" srcId="{F67B38CE-1743-4023-A410-1895855AD184}" destId="{C6B6B4B0-5C17-4C9B-8BDA-1F05155C413C}" srcOrd="0" destOrd="0" presId="urn:microsoft.com/office/officeart/2005/8/layout/chevron2"/>
    <dgm:cxn modelId="{9DA7AA26-41C4-4F5A-A306-E08163C99B54}" type="presParOf" srcId="{F67B38CE-1743-4023-A410-1895855AD184}" destId="{C373CDA2-48CC-45A2-BA61-E64B02E40CE9}" srcOrd="1" destOrd="0" presId="urn:microsoft.com/office/officeart/2005/8/layout/chevron2"/>
    <dgm:cxn modelId="{C9B8D2A1-FD84-4B81-9426-8432071087FC}" type="presParOf" srcId="{BC5FBCFD-A244-49D8-9D02-85C34352CBDA}" destId="{00664929-89E3-4056-997A-4931DF75767C}" srcOrd="13" destOrd="0" presId="urn:microsoft.com/office/officeart/2005/8/layout/chevron2"/>
    <dgm:cxn modelId="{DFA1B712-5134-4C36-B814-E01A84F114E4}" type="presParOf" srcId="{BC5FBCFD-A244-49D8-9D02-85C34352CBDA}" destId="{42E90906-7457-4F30-A0C6-11F68FD58EBA}" srcOrd="14" destOrd="0" presId="urn:microsoft.com/office/officeart/2005/8/layout/chevron2"/>
    <dgm:cxn modelId="{4C4C5E6C-07C8-41AC-836D-1EC0B336E4B6}" type="presParOf" srcId="{42E90906-7457-4F30-A0C6-11F68FD58EBA}" destId="{E311ABAC-1BAC-42CC-BDC3-F0F0BC097F91}" srcOrd="0" destOrd="0" presId="urn:microsoft.com/office/officeart/2005/8/layout/chevron2"/>
    <dgm:cxn modelId="{40199CF3-63F4-4FF4-A675-648C5A725FA5}" type="presParOf" srcId="{42E90906-7457-4F30-A0C6-11F68FD58EBA}" destId="{41D73D74-1E06-4C5E-844C-76D44BD60D0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14FEE5B-65F0-4C79-B4D5-573FD4559B34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B6E7D7C7-D9C9-45D9-856F-C77941083D11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b="1" dirty="0" smtClean="0">
              <a:latin typeface="Times New Roman" pitchFamily="18" charset="0"/>
              <a:cs typeface="Times New Roman" pitchFamily="18" charset="0"/>
            </a:rPr>
            <a:t>Live load = 5KN/m</a:t>
          </a:r>
          <a:r>
            <a:rPr lang="en-US" sz="1400" b="1" dirty="0" smtClean="0">
              <a:latin typeface="Cambria"/>
              <a:ea typeface="Cambria"/>
              <a:cs typeface="Times New Roman" pitchFamily="18" charset="0"/>
            </a:rPr>
            <a:t>²</a:t>
          </a:r>
          <a:endParaRPr lang="en-US" sz="1400" b="1" dirty="0">
            <a:latin typeface="Times New Roman" pitchFamily="18" charset="0"/>
            <a:cs typeface="Times New Roman" pitchFamily="18" charset="0"/>
          </a:endParaRPr>
        </a:p>
      </dgm:t>
    </dgm:pt>
    <dgm:pt modelId="{FCDFBB23-71AA-48F3-B345-49E3F7C7845F}" type="parTrans" cxnId="{546C98F4-9377-4968-B4A1-BCB1082A5995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17CC8310-FF06-4405-8548-7063D4A1FAE4}" type="sibTrans" cxnId="{546C98F4-9377-4968-B4A1-BCB1082A5995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C18B725C-3AE0-41AC-ADA9-1D592F6997AC}">
      <dgm:prSet phldrT="[نص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b="1" dirty="0" smtClean="0">
              <a:latin typeface="Times New Roman" pitchFamily="18" charset="0"/>
              <a:cs typeface="Times New Roman" pitchFamily="18" charset="0"/>
            </a:rPr>
            <a:t>SID = 4KN/m</a:t>
          </a:r>
          <a:r>
            <a:rPr lang="en-US" sz="1400" b="1" dirty="0" smtClean="0">
              <a:latin typeface="Cambria"/>
              <a:ea typeface="Cambria"/>
              <a:cs typeface="Times New Roman" pitchFamily="18" charset="0"/>
            </a:rPr>
            <a:t>²</a:t>
          </a:r>
          <a:endParaRPr lang="en-US" sz="1400" b="1" dirty="0">
            <a:latin typeface="Times New Roman" pitchFamily="18" charset="0"/>
            <a:cs typeface="Times New Roman" pitchFamily="18" charset="0"/>
          </a:endParaRPr>
        </a:p>
      </dgm:t>
    </dgm:pt>
    <dgm:pt modelId="{CBE2D49B-FA46-46E9-8F73-D96BCCD676BB}" type="parTrans" cxnId="{BCE748D8-766A-4A89-8D98-CD9C40195036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D7D2C2FF-D893-429C-88C9-707BFD268DAB}" type="sibTrans" cxnId="{BCE748D8-766A-4A89-8D98-CD9C40195036}">
      <dgm:prSet/>
      <dgm:spPr/>
      <dgm:t>
        <a:bodyPr/>
        <a:lstStyle/>
        <a:p>
          <a:endParaRPr lang="en-US" sz="1400" b="1">
            <a:latin typeface="Times New Roman" pitchFamily="18" charset="0"/>
            <a:cs typeface="Times New Roman" pitchFamily="18" charset="0"/>
          </a:endParaRPr>
        </a:p>
      </dgm:t>
    </dgm:pt>
    <dgm:pt modelId="{0BD0A47B-0AD1-4992-9C26-84B82612F1C7}" type="pres">
      <dgm:prSet presAssocID="{F14FEE5B-65F0-4C79-B4D5-573FD4559B3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4971DAD-A7DE-4832-AF5D-6FA3CBC51ACC}" type="pres">
      <dgm:prSet presAssocID="{B6E7D7C7-D9C9-45D9-856F-C77941083D11}" presName="parentLin" presStyleCnt="0"/>
      <dgm:spPr/>
      <dgm:t>
        <a:bodyPr/>
        <a:lstStyle/>
        <a:p>
          <a:endParaRPr lang="en-US"/>
        </a:p>
      </dgm:t>
    </dgm:pt>
    <dgm:pt modelId="{E8FDEAAA-AA27-411A-86B0-CA663DC65A11}" type="pres">
      <dgm:prSet presAssocID="{B6E7D7C7-D9C9-45D9-856F-C77941083D11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FBF59550-A5A4-499F-B4A9-1C42F4544093}" type="pres">
      <dgm:prSet presAssocID="{B6E7D7C7-D9C9-45D9-856F-C77941083D11}" presName="parentText" presStyleLbl="node1" presStyleIdx="0" presStyleCnt="2" custScaleY="174039" custLinFactNeighborX="-20901" custLinFactNeighborY="-96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CF4C54-73A2-48A1-B294-9CB955A3DEA4}" type="pres">
      <dgm:prSet presAssocID="{B6E7D7C7-D9C9-45D9-856F-C77941083D11}" presName="negativeSpace" presStyleCnt="0"/>
      <dgm:spPr/>
      <dgm:t>
        <a:bodyPr/>
        <a:lstStyle/>
        <a:p>
          <a:endParaRPr lang="en-US"/>
        </a:p>
      </dgm:t>
    </dgm:pt>
    <dgm:pt modelId="{4D2308A2-E206-4631-B9B9-8E950A48BB02}" type="pres">
      <dgm:prSet presAssocID="{B6E7D7C7-D9C9-45D9-856F-C77941083D11}" presName="childText" presStyleLbl="conFgAcc1" presStyleIdx="0" presStyleCnt="2">
        <dgm:presLayoutVars>
          <dgm:bulletEnabled val="1"/>
        </dgm:presLayoutVars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028C33E1-CB9E-48F0-B44C-CB4BD5B2D3D8}" type="pres">
      <dgm:prSet presAssocID="{17CC8310-FF06-4405-8548-7063D4A1FAE4}" presName="spaceBetweenRectangles" presStyleCnt="0"/>
      <dgm:spPr/>
      <dgm:t>
        <a:bodyPr/>
        <a:lstStyle/>
        <a:p>
          <a:endParaRPr lang="en-US"/>
        </a:p>
      </dgm:t>
    </dgm:pt>
    <dgm:pt modelId="{DBADCD61-5F1B-48EC-931B-EEDCA6021574}" type="pres">
      <dgm:prSet presAssocID="{C18B725C-3AE0-41AC-ADA9-1D592F6997AC}" presName="parentLin" presStyleCnt="0"/>
      <dgm:spPr/>
      <dgm:t>
        <a:bodyPr/>
        <a:lstStyle/>
        <a:p>
          <a:endParaRPr lang="en-US"/>
        </a:p>
      </dgm:t>
    </dgm:pt>
    <dgm:pt modelId="{A60E0E07-9A00-48ED-AD98-7E7A0EEA70A7}" type="pres">
      <dgm:prSet presAssocID="{C18B725C-3AE0-41AC-ADA9-1D592F6997AC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27E2F759-8540-46CD-B406-B90098BFCB05}" type="pres">
      <dgm:prSet presAssocID="{C18B725C-3AE0-41AC-ADA9-1D592F6997AC}" presName="parentText" presStyleLbl="node1" presStyleIdx="1" presStyleCnt="2" custScaleY="14603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92888B-C6A0-4F19-8012-5DEBE0DA1687}" type="pres">
      <dgm:prSet presAssocID="{C18B725C-3AE0-41AC-ADA9-1D592F6997AC}" presName="negativeSpace" presStyleCnt="0"/>
      <dgm:spPr/>
      <dgm:t>
        <a:bodyPr/>
        <a:lstStyle/>
        <a:p>
          <a:endParaRPr lang="en-US"/>
        </a:p>
      </dgm:t>
    </dgm:pt>
    <dgm:pt modelId="{19B21251-D6B0-4391-9D03-DAF350A30737}" type="pres">
      <dgm:prSet presAssocID="{C18B725C-3AE0-41AC-ADA9-1D592F6997AC}" presName="childText" presStyleLbl="conFgAcc1" presStyleIdx="1" presStyleCnt="2">
        <dgm:presLayoutVars>
          <dgm:bulletEnabled val="1"/>
        </dgm:presLayoutVars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</dgm:ptLst>
  <dgm:cxnLst>
    <dgm:cxn modelId="{4E46F3B9-79CF-438F-8DF8-45D2BD52C03F}" type="presOf" srcId="{C18B725C-3AE0-41AC-ADA9-1D592F6997AC}" destId="{A60E0E07-9A00-48ED-AD98-7E7A0EEA70A7}" srcOrd="0" destOrd="0" presId="urn:microsoft.com/office/officeart/2005/8/layout/list1"/>
    <dgm:cxn modelId="{546C98F4-9377-4968-B4A1-BCB1082A5995}" srcId="{F14FEE5B-65F0-4C79-B4D5-573FD4559B34}" destId="{B6E7D7C7-D9C9-45D9-856F-C77941083D11}" srcOrd="0" destOrd="0" parTransId="{FCDFBB23-71AA-48F3-B345-49E3F7C7845F}" sibTransId="{17CC8310-FF06-4405-8548-7063D4A1FAE4}"/>
    <dgm:cxn modelId="{37FB34BA-F72C-416F-9D12-B647559BC631}" type="presOf" srcId="{C18B725C-3AE0-41AC-ADA9-1D592F6997AC}" destId="{27E2F759-8540-46CD-B406-B90098BFCB05}" srcOrd="1" destOrd="0" presId="urn:microsoft.com/office/officeart/2005/8/layout/list1"/>
    <dgm:cxn modelId="{B2C70931-1FE6-4402-8E0A-4D98BA503E92}" type="presOf" srcId="{B6E7D7C7-D9C9-45D9-856F-C77941083D11}" destId="{FBF59550-A5A4-499F-B4A9-1C42F4544093}" srcOrd="1" destOrd="0" presId="urn:microsoft.com/office/officeart/2005/8/layout/list1"/>
    <dgm:cxn modelId="{23762970-30DD-4E3F-92DB-50622E9FE4D5}" type="presOf" srcId="{F14FEE5B-65F0-4C79-B4D5-573FD4559B34}" destId="{0BD0A47B-0AD1-4992-9C26-84B82612F1C7}" srcOrd="0" destOrd="0" presId="urn:microsoft.com/office/officeart/2005/8/layout/list1"/>
    <dgm:cxn modelId="{BCE748D8-766A-4A89-8D98-CD9C40195036}" srcId="{F14FEE5B-65F0-4C79-B4D5-573FD4559B34}" destId="{C18B725C-3AE0-41AC-ADA9-1D592F6997AC}" srcOrd="1" destOrd="0" parTransId="{CBE2D49B-FA46-46E9-8F73-D96BCCD676BB}" sibTransId="{D7D2C2FF-D893-429C-88C9-707BFD268DAB}"/>
    <dgm:cxn modelId="{DB1105D8-EF4C-4847-AC02-5914254928CD}" type="presOf" srcId="{B6E7D7C7-D9C9-45D9-856F-C77941083D11}" destId="{E8FDEAAA-AA27-411A-86B0-CA663DC65A11}" srcOrd="0" destOrd="0" presId="urn:microsoft.com/office/officeart/2005/8/layout/list1"/>
    <dgm:cxn modelId="{15612CBA-4F13-4371-9EB0-EDCD106583C4}" type="presParOf" srcId="{0BD0A47B-0AD1-4992-9C26-84B82612F1C7}" destId="{44971DAD-A7DE-4832-AF5D-6FA3CBC51ACC}" srcOrd="0" destOrd="0" presId="urn:microsoft.com/office/officeart/2005/8/layout/list1"/>
    <dgm:cxn modelId="{F3014290-D874-44F2-B512-D2DC37E6335F}" type="presParOf" srcId="{44971DAD-A7DE-4832-AF5D-6FA3CBC51ACC}" destId="{E8FDEAAA-AA27-411A-86B0-CA663DC65A11}" srcOrd="0" destOrd="0" presId="urn:microsoft.com/office/officeart/2005/8/layout/list1"/>
    <dgm:cxn modelId="{D2968C38-33FC-430B-A2D2-4D8AADABC467}" type="presParOf" srcId="{44971DAD-A7DE-4832-AF5D-6FA3CBC51ACC}" destId="{FBF59550-A5A4-499F-B4A9-1C42F4544093}" srcOrd="1" destOrd="0" presId="urn:microsoft.com/office/officeart/2005/8/layout/list1"/>
    <dgm:cxn modelId="{4E505CCF-E5C7-4C79-BC7A-FAC5DBEC3CE7}" type="presParOf" srcId="{0BD0A47B-0AD1-4992-9C26-84B82612F1C7}" destId="{9ACF4C54-73A2-48A1-B294-9CB955A3DEA4}" srcOrd="1" destOrd="0" presId="urn:microsoft.com/office/officeart/2005/8/layout/list1"/>
    <dgm:cxn modelId="{AB801B23-614F-4E7B-8290-B85C447AB6CF}" type="presParOf" srcId="{0BD0A47B-0AD1-4992-9C26-84B82612F1C7}" destId="{4D2308A2-E206-4631-B9B9-8E950A48BB02}" srcOrd="2" destOrd="0" presId="urn:microsoft.com/office/officeart/2005/8/layout/list1"/>
    <dgm:cxn modelId="{E98EB0F0-6B7A-468E-A3DE-46A684208463}" type="presParOf" srcId="{0BD0A47B-0AD1-4992-9C26-84B82612F1C7}" destId="{028C33E1-CB9E-48F0-B44C-CB4BD5B2D3D8}" srcOrd="3" destOrd="0" presId="urn:microsoft.com/office/officeart/2005/8/layout/list1"/>
    <dgm:cxn modelId="{5EBF91EE-D012-4C0C-B1E4-C584197E81A2}" type="presParOf" srcId="{0BD0A47B-0AD1-4992-9C26-84B82612F1C7}" destId="{DBADCD61-5F1B-48EC-931B-EEDCA6021574}" srcOrd="4" destOrd="0" presId="urn:microsoft.com/office/officeart/2005/8/layout/list1"/>
    <dgm:cxn modelId="{F7DC1166-B4C0-434B-AC78-68AA03470953}" type="presParOf" srcId="{DBADCD61-5F1B-48EC-931B-EEDCA6021574}" destId="{A60E0E07-9A00-48ED-AD98-7E7A0EEA70A7}" srcOrd="0" destOrd="0" presId="urn:microsoft.com/office/officeart/2005/8/layout/list1"/>
    <dgm:cxn modelId="{249C388D-5AEC-47C4-A718-D485CDB42029}" type="presParOf" srcId="{DBADCD61-5F1B-48EC-931B-EEDCA6021574}" destId="{27E2F759-8540-46CD-B406-B90098BFCB05}" srcOrd="1" destOrd="0" presId="urn:microsoft.com/office/officeart/2005/8/layout/list1"/>
    <dgm:cxn modelId="{0C4FC4E0-A4BD-4234-9764-C9556C5C65D1}" type="presParOf" srcId="{0BD0A47B-0AD1-4992-9C26-84B82612F1C7}" destId="{2E92888B-C6A0-4F19-8012-5DEBE0DA1687}" srcOrd="5" destOrd="0" presId="urn:microsoft.com/office/officeart/2005/8/layout/list1"/>
    <dgm:cxn modelId="{C786C9EA-6B6F-4B41-A406-D0AA5CC614E9}" type="presParOf" srcId="{0BD0A47B-0AD1-4992-9C26-84B82612F1C7}" destId="{19B21251-D6B0-4391-9D03-DAF350A3073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7D67375-8451-4811-8794-0A1E1A370B00}" type="doc">
      <dgm:prSet loTypeId="urn:microsoft.com/office/officeart/2005/8/layout/vList2" loCatId="list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FF207667-2729-466A-A6D2-D766662122EA}">
      <dgm:prSet phldrT="[نص]" custT="1"/>
      <dgm:spPr/>
      <dgm:t>
        <a:bodyPr/>
        <a:lstStyle/>
        <a:p>
          <a:r>
            <a:rPr lang="en-US" sz="1600" b="1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Mass source: 100% for dead loads and SID , 25% for live loads.</a:t>
          </a:r>
          <a:endParaRPr lang="en-US" sz="1600" b="1" dirty="0">
            <a:solidFill>
              <a:schemeClr val="tx2"/>
            </a:solidFill>
          </a:endParaRPr>
        </a:p>
      </dgm:t>
    </dgm:pt>
    <dgm:pt modelId="{70D76D7E-13D1-4169-9B6F-138FD9D327F7}" type="parTrans" cxnId="{490B519A-4D00-447F-8378-D8B686D3F6C1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F524850F-CD53-4B39-9AD3-77C9BFD96A57}" type="sibTrans" cxnId="{490B519A-4D00-447F-8378-D8B686D3F6C1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3722890C-DC77-4503-9753-B71BF568DC38}">
      <dgm:prSet phldrT="[نص]" custT="1"/>
      <dgm:spPr/>
      <dgm:t>
        <a:bodyPr/>
        <a:lstStyle/>
        <a:p>
          <a:r>
            <a:rPr lang="en-US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Velocity-Dependent Seismic Coefficient </a:t>
          </a:r>
          <a:r>
            <a:rPr lang="en-US" sz="1600" b="1" dirty="0" err="1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Cv</a:t>
          </a:r>
          <a:r>
            <a:rPr lang="en-US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 = 0.2 </a:t>
          </a:r>
          <a:endParaRPr lang="en-US" sz="1600" b="1" dirty="0">
            <a:solidFill>
              <a:schemeClr val="tx2"/>
            </a:solidFill>
          </a:endParaRPr>
        </a:p>
      </dgm:t>
    </dgm:pt>
    <dgm:pt modelId="{4B397392-7FB1-485B-B89D-38B1DD5C6A31}" type="parTrans" cxnId="{D14DCF3B-258D-4428-B362-7400FDB3A43B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288B5334-0EDB-421F-A808-83374EDD7142}" type="sibTrans" cxnId="{D14DCF3B-258D-4428-B362-7400FDB3A43B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8F8FE11E-51DA-4F7E-ADC0-BB240E02CB05}">
          <dgm:prSet phldrT="[نص]" custT="1"/>
          <dgm:spPr/>
          <dgm:t>
            <a:bodyPr/>
            <a:lstStyle/>
            <a:p>
              <a:r>
                <a:rPr lang="en-US" sz="1600" b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Response spectrum scale factor = </a:t>
              </a:r>
              <a14:m>
                <m:oMath xmlns:m="http://schemas.openxmlformats.org/officeDocument/2006/math">
                  <m:f>
                    <m:fPr>
                      <m:ctrlPr>
                        <a:rPr lang="en-US" sz="16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Times New Roman" pitchFamily="18" charset="0"/>
                        </a:rPr>
                      </m:ctrlPr>
                    </m:fPr>
                    <m:num>
                      <m:r>
                        <a:rPr lang="en-US" sz="1600" b="1" i="1">
                          <a:solidFill>
                            <a:schemeClr val="tx2"/>
                          </a:solidFill>
                          <a:latin typeface="Cambria Math"/>
                          <a:cs typeface="Times New Roman" pitchFamily="18" charset="0"/>
                        </a:rPr>
                        <m:t>𝑰</m:t>
                      </m:r>
                      <m:r>
                        <a:rPr lang="en-US" sz="1600" b="1" i="1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×</m:t>
                      </m:r>
                      <m:r>
                        <a:rPr lang="en-US" sz="1600" b="1" i="1">
                          <a:solidFill>
                            <a:schemeClr val="tx2"/>
                          </a:solidFill>
                          <a:latin typeface="Cambria Math"/>
                          <a:cs typeface="Times New Roman" pitchFamily="18" charset="0"/>
                        </a:rPr>
                        <m:t>𝒈</m:t>
                      </m:r>
                    </m:num>
                    <m:den>
                      <m:r>
                        <a:rPr lang="en-US" sz="1600" b="1" i="1">
                          <a:solidFill>
                            <a:schemeClr val="tx2"/>
                          </a:solidFill>
                          <a:latin typeface="Cambria Math"/>
                          <a:cs typeface="Times New Roman" pitchFamily="18" charset="0"/>
                        </a:rPr>
                        <m:t>𝑹</m:t>
                      </m:r>
                    </m:den>
                  </m:f>
                </m:oMath>
              </a14:m>
              <a:r>
                <a:rPr lang="en-US" sz="1600" b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= </a:t>
              </a:r>
              <a14:m>
                <m:oMath xmlns:m="http://schemas.openxmlformats.org/officeDocument/2006/math">
                  <m:f>
                    <m:fPr>
                      <m:ctrlPr>
                        <a:rPr lang="en-US" sz="16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Times New Roman" pitchFamily="18" charset="0"/>
                        </a:rPr>
                      </m:ctrlPr>
                    </m:fPr>
                    <m:num>
                      <m:r>
                        <a:rPr lang="en-US" sz="1600" b="1" i="1">
                          <a:solidFill>
                            <a:schemeClr val="tx2"/>
                          </a:solidFill>
                          <a:latin typeface="Cambria Math"/>
                          <a:cs typeface="Times New Roman" pitchFamily="18" charset="0"/>
                        </a:rPr>
                        <m:t>𝟏</m:t>
                      </m:r>
                      <m:r>
                        <a:rPr lang="en-US" sz="1600" b="1" i="1">
                          <a:solidFill>
                            <a:schemeClr val="tx2"/>
                          </a:solidFill>
                          <a:latin typeface="Cambria Math"/>
                          <a:cs typeface="Times New Roman" pitchFamily="18" charset="0"/>
                        </a:rPr>
                        <m:t>.</m:t>
                      </m:r>
                      <m:r>
                        <a:rPr lang="en-US" sz="1600" b="1" i="1">
                          <a:solidFill>
                            <a:schemeClr val="tx2"/>
                          </a:solidFill>
                          <a:latin typeface="Cambria Math"/>
                          <a:cs typeface="Times New Roman" pitchFamily="18" charset="0"/>
                        </a:rPr>
                        <m:t>𝟐𝟓</m:t>
                      </m:r>
                      <m:r>
                        <a:rPr lang="en-US" sz="1600" b="1" i="1">
                          <a:solidFill>
                            <a:schemeClr val="tx2"/>
                          </a:solidFill>
                          <a:latin typeface="Cambria Math"/>
                          <a:cs typeface="Times New Roman" pitchFamily="18" charset="0"/>
                        </a:rPr>
                        <m:t> ∗</m:t>
                      </m:r>
                      <m:r>
                        <a:rPr lang="en-US" sz="1600" b="1" i="1">
                          <a:solidFill>
                            <a:schemeClr val="tx2"/>
                          </a:solidFill>
                          <a:latin typeface="Cambria Math"/>
                          <a:cs typeface="Times New Roman" pitchFamily="18" charset="0"/>
                        </a:rPr>
                        <m:t>𝟗𝟖𝟏𝟎</m:t>
                      </m:r>
                    </m:num>
                    <m:den>
                      <m:r>
                        <a:rPr lang="en-US" sz="1600" b="1" i="1">
                          <a:solidFill>
                            <a:schemeClr val="tx2"/>
                          </a:solidFill>
                          <a:latin typeface="Cambria Math"/>
                          <a:cs typeface="Times New Roman" pitchFamily="18" charset="0"/>
                        </a:rPr>
                        <m:t>𝟓</m:t>
                      </m:r>
                      <m:r>
                        <a:rPr lang="en-US" sz="1600" b="1" i="1">
                          <a:solidFill>
                            <a:schemeClr val="tx2"/>
                          </a:solidFill>
                          <a:latin typeface="Cambria Math"/>
                          <a:cs typeface="Times New Roman" pitchFamily="18" charset="0"/>
                        </a:rPr>
                        <m:t>.</m:t>
                      </m:r>
                      <m:r>
                        <a:rPr lang="en-US" sz="1600" b="1" i="1">
                          <a:solidFill>
                            <a:schemeClr val="tx2"/>
                          </a:solidFill>
                          <a:latin typeface="Cambria Math"/>
                          <a:cs typeface="Times New Roman" pitchFamily="18" charset="0"/>
                        </a:rPr>
                        <m:t>𝟓</m:t>
                      </m:r>
                    </m:den>
                  </m:f>
                </m:oMath>
              </a14:m>
              <a:r>
                <a:rPr lang="en-US" sz="1600" b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= 2230</a:t>
              </a:r>
              <a:endParaRPr lang="en-US" sz="1600" b="1" dirty="0">
                <a:solidFill>
                  <a:schemeClr val="tx2"/>
                </a:solidFill>
              </a:endParaRPr>
            </a:p>
          </dgm:t>
        </dgm:pt>
      </mc:Choice>
      <mc:Fallback xmlns="">
        <dgm:pt modelId="{8F8FE11E-51DA-4F7E-ADC0-BB240E02CB05}">
          <dgm:prSet phldrT="[نص]" custT="1"/>
          <dgm:spPr/>
          <dgm:t>
            <a:bodyPr/>
            <a:lstStyle/>
            <a:p>
              <a:r>
                <a:rPr lang="en-US" sz="1600" b="1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Response spectrum scale factor = </a:t>
              </a:r>
              <a:r>
                <a:rPr lang="en-US" sz="1600" b="1" i="0">
                  <a:solidFill>
                    <a:schemeClr val="tx2"/>
                  </a:solidFill>
                  <a:latin typeface="Cambria Math"/>
                  <a:cs typeface="Times New Roman" pitchFamily="18" charset="0"/>
                </a:rPr>
                <a:t>(𝑰</a:t>
              </a:r>
              <a:r>
                <a:rPr lang="en-US" sz="1600" b="1" i="0">
                  <a:solidFill>
                    <a:schemeClr val="tx2"/>
                  </a:solidFill>
                  <a:latin typeface="Cambria Math"/>
                  <a:ea typeface="Cambria Math"/>
                  <a:cs typeface="Times New Roman" pitchFamily="18" charset="0"/>
                </a:rPr>
                <a:t>×</a:t>
              </a:r>
              <a:r>
                <a:rPr lang="en-US" sz="1600" b="1" i="0">
                  <a:solidFill>
                    <a:schemeClr val="tx2"/>
                  </a:solidFill>
                  <a:latin typeface="Cambria Math"/>
                  <a:cs typeface="Times New Roman" pitchFamily="18" charset="0"/>
                </a:rPr>
                <a:t>𝒈)/𝑹</a:t>
              </a:r>
              <a:r>
                <a:rPr lang="en-US" sz="1600" b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en-US" sz="1600" b="1" i="0">
                  <a:solidFill>
                    <a:schemeClr val="tx2"/>
                  </a:solidFill>
                  <a:latin typeface="Cambria Math"/>
                  <a:cs typeface="Times New Roman" pitchFamily="18" charset="0"/>
                </a:rPr>
                <a:t>(𝟏.𝟐𝟓 ∗𝟗𝟖𝟏𝟎)/(𝟓.𝟓)</a:t>
              </a:r>
              <a:r>
                <a:rPr lang="en-US" sz="1600" b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= 2230</a:t>
              </a:r>
              <a:endParaRPr lang="en-US" sz="1600" b="1" dirty="0">
                <a:solidFill>
                  <a:schemeClr val="tx2"/>
                </a:solidFill>
              </a:endParaRPr>
            </a:p>
          </dgm:t>
        </dgm:pt>
      </mc:Fallback>
    </mc:AlternateContent>
    <dgm:pt modelId="{5370B4EE-4FF8-49D2-892A-D112BE40F6C1}" type="parTrans" cxnId="{1C7E1869-42E8-48A5-843F-B376654090B8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C9B77D4B-8F00-403D-A04A-B16F2E5436F6}" type="sibTrans" cxnId="{1C7E1869-42E8-48A5-843F-B376654090B8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8BEDE8E7-BAC1-47E5-95D2-7F55BF08E012}">
      <dgm:prSet custT="1"/>
      <dgm:spPr/>
      <dgm:t>
        <a:bodyPr/>
        <a:lstStyle/>
        <a:p>
          <a:r>
            <a:rPr lang="en-US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Seismic zone : The faculty is located in Nablus city Therefore, the seismic zone is 2B and the Z value is equal to 0.20.  </a:t>
          </a:r>
          <a:endParaRPr lang="en-US" sz="1600" b="1" dirty="0">
            <a:solidFill>
              <a:schemeClr val="tx2"/>
            </a:solidFill>
          </a:endParaRPr>
        </a:p>
      </dgm:t>
    </dgm:pt>
    <dgm:pt modelId="{412969C8-0E70-4CAA-A9AC-482531917867}" type="parTrans" cxnId="{AFC50A33-F47C-4360-A6DF-0EDB53BF2566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18CD46DC-1109-4C75-A9DB-D30C5F399202}" type="sibTrans" cxnId="{AFC50A33-F47C-4360-A6DF-0EDB53BF2566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1E624869-172A-457B-8719-81C83409AD47}">
      <dgm:prSet custT="1"/>
      <dgm:spPr/>
      <dgm:t>
        <a:bodyPr/>
        <a:lstStyle/>
        <a:p>
          <a:r>
            <a:rPr lang="en-US" sz="16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Soil profile: The soil type is rock so the soil profile is  SB .</a:t>
          </a:r>
          <a:endParaRPr lang="en-US" sz="1600" b="1">
            <a:solidFill>
              <a:schemeClr val="tx2"/>
            </a:solidFill>
          </a:endParaRPr>
        </a:p>
      </dgm:t>
    </dgm:pt>
    <dgm:pt modelId="{06395090-E827-45F0-867C-7D91C7722110}" type="parTrans" cxnId="{A35D7C4C-68BE-46DA-B6AC-AEB283827799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19A2B7FE-C798-4C1E-B96B-301B37A37248}" type="sibTrans" cxnId="{A35D7C4C-68BE-46DA-B6AC-AEB283827799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0E99630F-1385-4C8A-A4C1-7A68A7F921DC}">
      <dgm:prSet custT="1"/>
      <dgm:spPr/>
      <dgm:t>
        <a:bodyPr/>
        <a:lstStyle/>
        <a:p>
          <a:r>
            <a:rPr lang="en-US" sz="16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Force Reduction Factor R = 5.5 (Building Frame System - shear wall)</a:t>
          </a:r>
          <a:endParaRPr lang="en-US" sz="1600" b="1">
            <a:solidFill>
              <a:schemeClr val="tx2"/>
            </a:solidFill>
          </a:endParaRPr>
        </a:p>
      </dgm:t>
    </dgm:pt>
    <dgm:pt modelId="{65C5DC6C-E00B-49EA-B753-2BC04BAF3159}" type="parTrans" cxnId="{61A5232E-4552-4BF5-8D6C-D44433E5EFC6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C0C9259B-2D05-4108-AAF2-F6B358A3DD0D}" type="sibTrans" cxnId="{61A5232E-4552-4BF5-8D6C-D44433E5EFC6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64B18624-47CE-4C0C-A888-2A2F902A4B89}">
      <dgm:prSet custT="1"/>
      <dgm:spPr/>
      <dgm:t>
        <a:bodyPr/>
        <a:lstStyle/>
        <a:p>
          <a:r>
            <a:rPr lang="en-US" sz="16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Importance Factor I = 1.25</a:t>
          </a:r>
          <a:endParaRPr lang="en-US" sz="1600" b="1">
            <a:solidFill>
              <a:schemeClr val="tx2"/>
            </a:solidFill>
          </a:endParaRPr>
        </a:p>
      </dgm:t>
    </dgm:pt>
    <dgm:pt modelId="{753C1275-6A3A-4A0D-97D4-D9FC666D823A}" type="parTrans" cxnId="{AFAEAA46-5E73-4D57-B775-F4F97EB87566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689B2093-F845-4DBE-9317-C92AAB6D6EC8}" type="sibTrans" cxnId="{AFAEAA46-5E73-4D57-B775-F4F97EB87566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33E3160A-2B8B-4781-8924-741C28FD8AA8}">
      <dgm:prSet custT="1"/>
      <dgm:spPr/>
      <dgm:t>
        <a:bodyPr/>
        <a:lstStyle/>
        <a:p>
          <a:r>
            <a:rPr lang="en-US" sz="16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Acceleration-Dependent Seismic Coefficient Ca = 0.2 </a:t>
          </a:r>
          <a:endParaRPr lang="en-US" sz="1600" b="1">
            <a:solidFill>
              <a:schemeClr val="tx2"/>
            </a:solidFill>
          </a:endParaRPr>
        </a:p>
      </dgm:t>
    </dgm:pt>
    <dgm:pt modelId="{BB0A1DD7-A9F0-4B6D-BCEB-BFB09D6142B3}" type="parTrans" cxnId="{8BEA75BC-504C-4D5C-B9AC-0D82E2FCB965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5E346817-4BA7-4EFF-BFD0-841E1E777EE1}" type="sibTrans" cxnId="{8BEA75BC-504C-4D5C-B9AC-0D82E2FCB965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69C5C833-C2CC-4CDC-8109-C1E72A94C2FD}" type="pres">
      <dgm:prSet presAssocID="{27D67375-8451-4811-8794-0A1E1A370B0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5952B7-AD4E-483D-8ACF-10570DA57E37}" type="pres">
      <dgm:prSet presAssocID="{FF207667-2729-466A-A6D2-D766662122EA}" presName="parentText" presStyleLbl="node1" presStyleIdx="0" presStyleCnt="8" custScaleY="10061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2402A1-CB5D-4E91-BDFD-5502EA2332FB}" type="pres">
      <dgm:prSet presAssocID="{F524850F-CD53-4B39-9AD3-77C9BFD96A57}" presName="spacer" presStyleCnt="0"/>
      <dgm:spPr/>
      <dgm:t>
        <a:bodyPr/>
        <a:lstStyle/>
        <a:p>
          <a:endParaRPr lang="en-US"/>
        </a:p>
      </dgm:t>
    </dgm:pt>
    <dgm:pt modelId="{56A42819-0AB3-4026-A991-CDFF052D89D2}" type="pres">
      <dgm:prSet presAssocID="{8BEDE8E7-BAC1-47E5-95D2-7F55BF08E012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ED1507-9AB3-4900-ADE7-85DAF8EE4156}" type="pres">
      <dgm:prSet presAssocID="{18CD46DC-1109-4C75-A9DB-D30C5F399202}" presName="spacer" presStyleCnt="0"/>
      <dgm:spPr/>
      <dgm:t>
        <a:bodyPr/>
        <a:lstStyle/>
        <a:p>
          <a:endParaRPr lang="en-US"/>
        </a:p>
      </dgm:t>
    </dgm:pt>
    <dgm:pt modelId="{50BC4ED3-9E3A-414F-99D5-6FDAE6FDA394}" type="pres">
      <dgm:prSet presAssocID="{1E624869-172A-457B-8719-81C83409AD47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1B26BC-338E-4CD7-B257-7FFBE6E69850}" type="pres">
      <dgm:prSet presAssocID="{19A2B7FE-C798-4C1E-B96B-301B37A37248}" presName="spacer" presStyleCnt="0"/>
      <dgm:spPr/>
      <dgm:t>
        <a:bodyPr/>
        <a:lstStyle/>
        <a:p>
          <a:endParaRPr lang="en-US"/>
        </a:p>
      </dgm:t>
    </dgm:pt>
    <dgm:pt modelId="{A64BDA52-FA11-4505-B678-C4935DDD3AA3}" type="pres">
      <dgm:prSet presAssocID="{0E99630F-1385-4C8A-A4C1-7A68A7F921DC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DE8D7B-03E5-48C1-8FD1-D871466B7BD1}" type="pres">
      <dgm:prSet presAssocID="{C0C9259B-2D05-4108-AAF2-F6B358A3DD0D}" presName="spacer" presStyleCnt="0"/>
      <dgm:spPr/>
      <dgm:t>
        <a:bodyPr/>
        <a:lstStyle/>
        <a:p>
          <a:endParaRPr lang="en-US"/>
        </a:p>
      </dgm:t>
    </dgm:pt>
    <dgm:pt modelId="{8779CF3C-45C4-4F09-B9F9-BBD5571A7EF9}" type="pres">
      <dgm:prSet presAssocID="{64B18624-47CE-4C0C-A888-2A2F902A4B89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3E7509-8629-403F-9697-6E69C4F091D6}" type="pres">
      <dgm:prSet presAssocID="{689B2093-F845-4DBE-9317-C92AAB6D6EC8}" presName="spacer" presStyleCnt="0"/>
      <dgm:spPr/>
      <dgm:t>
        <a:bodyPr/>
        <a:lstStyle/>
        <a:p>
          <a:endParaRPr lang="en-US"/>
        </a:p>
      </dgm:t>
    </dgm:pt>
    <dgm:pt modelId="{9CABBCE3-E202-45C4-8B04-E42BE82D6400}" type="pres">
      <dgm:prSet presAssocID="{33E3160A-2B8B-4781-8924-741C28FD8AA8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570D85-1149-4EB9-85AE-72D8FF8A1F17}" type="pres">
      <dgm:prSet presAssocID="{5E346817-4BA7-4EFF-BFD0-841E1E777EE1}" presName="spacer" presStyleCnt="0"/>
      <dgm:spPr/>
      <dgm:t>
        <a:bodyPr/>
        <a:lstStyle/>
        <a:p>
          <a:endParaRPr lang="en-US"/>
        </a:p>
      </dgm:t>
    </dgm:pt>
    <dgm:pt modelId="{A115B530-28BD-425A-BF0E-1D724E137D0B}" type="pres">
      <dgm:prSet presAssocID="{3722890C-DC77-4503-9753-B71BF568DC38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804A89-4672-4CBF-B529-64BD096089CD}" type="pres">
      <dgm:prSet presAssocID="{288B5334-0EDB-421F-A808-83374EDD7142}" presName="spacer" presStyleCnt="0"/>
      <dgm:spPr/>
      <dgm:t>
        <a:bodyPr/>
        <a:lstStyle/>
        <a:p>
          <a:endParaRPr lang="en-US"/>
        </a:p>
      </dgm:t>
    </dgm:pt>
    <dgm:pt modelId="{DB76F107-BC2C-4C56-8BF1-2CA779310F60}" type="pres">
      <dgm:prSet presAssocID="{8F8FE11E-51DA-4F7E-ADC0-BB240E02CB05}" presName="parentText" presStyleLbl="node1" presStyleIdx="7" presStyleCnt="8" custLinFactNeighborX="-819" custLinFactNeighborY="4058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4DCF3B-258D-4428-B362-7400FDB3A43B}" srcId="{27D67375-8451-4811-8794-0A1E1A370B00}" destId="{3722890C-DC77-4503-9753-B71BF568DC38}" srcOrd="6" destOrd="0" parTransId="{4B397392-7FB1-485B-B89D-38B1DD5C6A31}" sibTransId="{288B5334-0EDB-421F-A808-83374EDD7142}"/>
    <dgm:cxn modelId="{A0CA8B1C-C5F4-4F19-837E-69B906A66E5D}" type="presOf" srcId="{33E3160A-2B8B-4781-8924-741C28FD8AA8}" destId="{9CABBCE3-E202-45C4-8B04-E42BE82D6400}" srcOrd="0" destOrd="0" presId="urn:microsoft.com/office/officeart/2005/8/layout/vList2"/>
    <dgm:cxn modelId="{4268F50A-9340-4B8F-B62A-EA191AC4DF10}" type="presOf" srcId="{27D67375-8451-4811-8794-0A1E1A370B00}" destId="{69C5C833-C2CC-4CDC-8109-C1E72A94C2FD}" srcOrd="0" destOrd="0" presId="urn:microsoft.com/office/officeart/2005/8/layout/vList2"/>
    <dgm:cxn modelId="{490B519A-4D00-447F-8378-D8B686D3F6C1}" srcId="{27D67375-8451-4811-8794-0A1E1A370B00}" destId="{FF207667-2729-466A-A6D2-D766662122EA}" srcOrd="0" destOrd="0" parTransId="{70D76D7E-13D1-4169-9B6F-138FD9D327F7}" sibTransId="{F524850F-CD53-4B39-9AD3-77C9BFD96A57}"/>
    <dgm:cxn modelId="{A35D7C4C-68BE-46DA-B6AC-AEB283827799}" srcId="{27D67375-8451-4811-8794-0A1E1A370B00}" destId="{1E624869-172A-457B-8719-81C83409AD47}" srcOrd="2" destOrd="0" parTransId="{06395090-E827-45F0-867C-7D91C7722110}" sibTransId="{19A2B7FE-C798-4C1E-B96B-301B37A37248}"/>
    <dgm:cxn modelId="{AFAEAA46-5E73-4D57-B775-F4F97EB87566}" srcId="{27D67375-8451-4811-8794-0A1E1A370B00}" destId="{64B18624-47CE-4C0C-A888-2A2F902A4B89}" srcOrd="4" destOrd="0" parTransId="{753C1275-6A3A-4A0D-97D4-D9FC666D823A}" sibTransId="{689B2093-F845-4DBE-9317-C92AAB6D6EC8}"/>
    <dgm:cxn modelId="{2B068EBD-7387-4FD9-8596-B540D2DF0F98}" type="presOf" srcId="{0E99630F-1385-4C8A-A4C1-7A68A7F921DC}" destId="{A64BDA52-FA11-4505-B678-C4935DDD3AA3}" srcOrd="0" destOrd="0" presId="urn:microsoft.com/office/officeart/2005/8/layout/vList2"/>
    <dgm:cxn modelId="{0D0980FE-826F-43FF-B320-7C2989BEC144}" type="presOf" srcId="{64B18624-47CE-4C0C-A888-2A2F902A4B89}" destId="{8779CF3C-45C4-4F09-B9F9-BBD5571A7EF9}" srcOrd="0" destOrd="0" presId="urn:microsoft.com/office/officeart/2005/8/layout/vList2"/>
    <dgm:cxn modelId="{AFC50A33-F47C-4360-A6DF-0EDB53BF2566}" srcId="{27D67375-8451-4811-8794-0A1E1A370B00}" destId="{8BEDE8E7-BAC1-47E5-95D2-7F55BF08E012}" srcOrd="1" destOrd="0" parTransId="{412969C8-0E70-4CAA-A9AC-482531917867}" sibTransId="{18CD46DC-1109-4C75-A9DB-D30C5F399202}"/>
    <dgm:cxn modelId="{9AFF2996-8B02-493C-970A-BB5D2254C1F5}" type="presOf" srcId="{1E624869-172A-457B-8719-81C83409AD47}" destId="{50BC4ED3-9E3A-414F-99D5-6FDAE6FDA394}" srcOrd="0" destOrd="0" presId="urn:microsoft.com/office/officeart/2005/8/layout/vList2"/>
    <dgm:cxn modelId="{61A5232E-4552-4BF5-8D6C-D44433E5EFC6}" srcId="{27D67375-8451-4811-8794-0A1E1A370B00}" destId="{0E99630F-1385-4C8A-A4C1-7A68A7F921DC}" srcOrd="3" destOrd="0" parTransId="{65C5DC6C-E00B-49EA-B753-2BC04BAF3159}" sibTransId="{C0C9259B-2D05-4108-AAF2-F6B358A3DD0D}"/>
    <dgm:cxn modelId="{62B496E1-2812-41A4-822A-B0649B7ECE5D}" type="presOf" srcId="{FF207667-2729-466A-A6D2-D766662122EA}" destId="{CF5952B7-AD4E-483D-8ACF-10570DA57E37}" srcOrd="0" destOrd="0" presId="urn:microsoft.com/office/officeart/2005/8/layout/vList2"/>
    <dgm:cxn modelId="{1C7E1869-42E8-48A5-843F-B376654090B8}" srcId="{27D67375-8451-4811-8794-0A1E1A370B00}" destId="{8F8FE11E-51DA-4F7E-ADC0-BB240E02CB05}" srcOrd="7" destOrd="0" parTransId="{5370B4EE-4FF8-49D2-892A-D112BE40F6C1}" sibTransId="{C9B77D4B-8F00-403D-A04A-B16F2E5436F6}"/>
    <dgm:cxn modelId="{8BEA75BC-504C-4D5C-B9AC-0D82E2FCB965}" srcId="{27D67375-8451-4811-8794-0A1E1A370B00}" destId="{33E3160A-2B8B-4781-8924-741C28FD8AA8}" srcOrd="5" destOrd="0" parTransId="{BB0A1DD7-A9F0-4B6D-BCEB-BFB09D6142B3}" sibTransId="{5E346817-4BA7-4EFF-BFD0-841E1E777EE1}"/>
    <dgm:cxn modelId="{7C33A54F-B11C-4661-B7E3-3A7035431B30}" type="presOf" srcId="{8F8FE11E-51DA-4F7E-ADC0-BB240E02CB05}" destId="{DB76F107-BC2C-4C56-8BF1-2CA779310F60}" srcOrd="0" destOrd="0" presId="urn:microsoft.com/office/officeart/2005/8/layout/vList2"/>
    <dgm:cxn modelId="{4CEF98FE-67AB-4BF0-8835-E33DA1A6D946}" type="presOf" srcId="{3722890C-DC77-4503-9753-B71BF568DC38}" destId="{A115B530-28BD-425A-BF0E-1D724E137D0B}" srcOrd="0" destOrd="0" presId="urn:microsoft.com/office/officeart/2005/8/layout/vList2"/>
    <dgm:cxn modelId="{CB7F7564-D873-42E8-9D97-4B45BDD78496}" type="presOf" srcId="{8BEDE8E7-BAC1-47E5-95D2-7F55BF08E012}" destId="{56A42819-0AB3-4026-A991-CDFF052D89D2}" srcOrd="0" destOrd="0" presId="urn:microsoft.com/office/officeart/2005/8/layout/vList2"/>
    <dgm:cxn modelId="{0CFD9A29-275F-4802-B2CA-84C59A33CE6F}" type="presParOf" srcId="{69C5C833-C2CC-4CDC-8109-C1E72A94C2FD}" destId="{CF5952B7-AD4E-483D-8ACF-10570DA57E37}" srcOrd="0" destOrd="0" presId="urn:microsoft.com/office/officeart/2005/8/layout/vList2"/>
    <dgm:cxn modelId="{AFE48008-B227-4AEB-BBD3-B39004805497}" type="presParOf" srcId="{69C5C833-C2CC-4CDC-8109-C1E72A94C2FD}" destId="{952402A1-CB5D-4E91-BDFD-5502EA2332FB}" srcOrd="1" destOrd="0" presId="urn:microsoft.com/office/officeart/2005/8/layout/vList2"/>
    <dgm:cxn modelId="{E99BB260-638B-44CD-9A57-7C35DE57572A}" type="presParOf" srcId="{69C5C833-C2CC-4CDC-8109-C1E72A94C2FD}" destId="{56A42819-0AB3-4026-A991-CDFF052D89D2}" srcOrd="2" destOrd="0" presId="urn:microsoft.com/office/officeart/2005/8/layout/vList2"/>
    <dgm:cxn modelId="{EFA319F1-7C82-49E3-8925-FE37274D4E1F}" type="presParOf" srcId="{69C5C833-C2CC-4CDC-8109-C1E72A94C2FD}" destId="{24ED1507-9AB3-4900-ADE7-85DAF8EE4156}" srcOrd="3" destOrd="0" presId="urn:microsoft.com/office/officeart/2005/8/layout/vList2"/>
    <dgm:cxn modelId="{11446AD9-B68B-47AA-A34F-C4C7CBF0BF5B}" type="presParOf" srcId="{69C5C833-C2CC-4CDC-8109-C1E72A94C2FD}" destId="{50BC4ED3-9E3A-414F-99D5-6FDAE6FDA394}" srcOrd="4" destOrd="0" presId="urn:microsoft.com/office/officeart/2005/8/layout/vList2"/>
    <dgm:cxn modelId="{C65F5B17-494A-421E-9071-5ABD4F918C18}" type="presParOf" srcId="{69C5C833-C2CC-4CDC-8109-C1E72A94C2FD}" destId="{271B26BC-338E-4CD7-B257-7FFBE6E69850}" srcOrd="5" destOrd="0" presId="urn:microsoft.com/office/officeart/2005/8/layout/vList2"/>
    <dgm:cxn modelId="{BF304C85-3A84-456B-BD91-BA7B5B447100}" type="presParOf" srcId="{69C5C833-C2CC-4CDC-8109-C1E72A94C2FD}" destId="{A64BDA52-FA11-4505-B678-C4935DDD3AA3}" srcOrd="6" destOrd="0" presId="urn:microsoft.com/office/officeart/2005/8/layout/vList2"/>
    <dgm:cxn modelId="{EC141A7D-934B-4EF8-8FEE-088EF4914FFC}" type="presParOf" srcId="{69C5C833-C2CC-4CDC-8109-C1E72A94C2FD}" destId="{77DE8D7B-03E5-48C1-8FD1-D871466B7BD1}" srcOrd="7" destOrd="0" presId="urn:microsoft.com/office/officeart/2005/8/layout/vList2"/>
    <dgm:cxn modelId="{536A21DB-94EB-4F04-8716-55AEA7724B78}" type="presParOf" srcId="{69C5C833-C2CC-4CDC-8109-C1E72A94C2FD}" destId="{8779CF3C-45C4-4F09-B9F9-BBD5571A7EF9}" srcOrd="8" destOrd="0" presId="urn:microsoft.com/office/officeart/2005/8/layout/vList2"/>
    <dgm:cxn modelId="{B943D208-9FB8-4DAD-9CB3-DDA09CCCF1C4}" type="presParOf" srcId="{69C5C833-C2CC-4CDC-8109-C1E72A94C2FD}" destId="{1B3E7509-8629-403F-9697-6E69C4F091D6}" srcOrd="9" destOrd="0" presId="urn:microsoft.com/office/officeart/2005/8/layout/vList2"/>
    <dgm:cxn modelId="{6C64954D-5979-44B1-B1F0-DCA7026DCAA8}" type="presParOf" srcId="{69C5C833-C2CC-4CDC-8109-C1E72A94C2FD}" destId="{9CABBCE3-E202-45C4-8B04-E42BE82D6400}" srcOrd="10" destOrd="0" presId="urn:microsoft.com/office/officeart/2005/8/layout/vList2"/>
    <dgm:cxn modelId="{5F0A6EEE-7974-4B98-81E8-1C2F55D951CD}" type="presParOf" srcId="{69C5C833-C2CC-4CDC-8109-C1E72A94C2FD}" destId="{EC570D85-1149-4EB9-85AE-72D8FF8A1F17}" srcOrd="11" destOrd="0" presId="urn:microsoft.com/office/officeart/2005/8/layout/vList2"/>
    <dgm:cxn modelId="{5472E57A-0709-4E56-A72F-366DB431960B}" type="presParOf" srcId="{69C5C833-C2CC-4CDC-8109-C1E72A94C2FD}" destId="{A115B530-28BD-425A-BF0E-1D724E137D0B}" srcOrd="12" destOrd="0" presId="urn:microsoft.com/office/officeart/2005/8/layout/vList2"/>
    <dgm:cxn modelId="{5D537144-EDE5-46EF-A688-783D3F412D3D}" type="presParOf" srcId="{69C5C833-C2CC-4CDC-8109-C1E72A94C2FD}" destId="{43804A89-4672-4CBF-B529-64BD096089CD}" srcOrd="13" destOrd="0" presId="urn:microsoft.com/office/officeart/2005/8/layout/vList2"/>
    <dgm:cxn modelId="{0C047A8E-FBCE-40D7-AD7C-6C98F974D0CA}" type="presParOf" srcId="{69C5C833-C2CC-4CDC-8109-C1E72A94C2FD}" destId="{DB76F107-BC2C-4C56-8BF1-2CA779310F60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7D67375-8451-4811-8794-0A1E1A370B00}" type="doc">
      <dgm:prSet loTypeId="urn:microsoft.com/office/officeart/2005/8/layout/vList2" loCatId="list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FF207667-2729-466A-A6D2-D766662122EA}">
      <dgm:prSet phldrT="[نص]" custT="1"/>
      <dgm:spPr/>
      <dgm:t>
        <a:bodyPr/>
        <a:lstStyle/>
        <a:p>
          <a:r>
            <a:rPr lang="en-US" sz="1600" b="1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Mass source: 100% for dead loads and SID , 25% for live loads.</a:t>
          </a:r>
          <a:endParaRPr lang="en-US" sz="1600" b="1" dirty="0">
            <a:solidFill>
              <a:schemeClr val="tx2"/>
            </a:solidFill>
          </a:endParaRPr>
        </a:p>
      </dgm:t>
    </dgm:pt>
    <dgm:pt modelId="{70D76D7E-13D1-4169-9B6F-138FD9D327F7}" type="parTrans" cxnId="{490B519A-4D00-447F-8378-D8B686D3F6C1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F524850F-CD53-4B39-9AD3-77C9BFD96A57}" type="sibTrans" cxnId="{490B519A-4D00-447F-8378-D8B686D3F6C1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3722890C-DC77-4503-9753-B71BF568DC38}">
      <dgm:prSet phldrT="[نص]" custT="1"/>
      <dgm:spPr/>
      <dgm:t>
        <a:bodyPr/>
        <a:lstStyle/>
        <a:p>
          <a:r>
            <a:rPr lang="en-US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Velocity-Dependent Seismic Coefficient </a:t>
          </a:r>
          <a:r>
            <a:rPr lang="en-US" sz="1600" b="1" dirty="0" err="1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Cv</a:t>
          </a:r>
          <a:r>
            <a:rPr lang="en-US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 = 0.2 </a:t>
          </a:r>
          <a:endParaRPr lang="en-US" sz="1600" b="1" dirty="0">
            <a:solidFill>
              <a:schemeClr val="tx2"/>
            </a:solidFill>
          </a:endParaRPr>
        </a:p>
      </dgm:t>
    </dgm:pt>
    <dgm:pt modelId="{4B397392-7FB1-485B-B89D-38B1DD5C6A31}" type="parTrans" cxnId="{D14DCF3B-258D-4428-B362-7400FDB3A43B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288B5334-0EDB-421F-A808-83374EDD7142}" type="sibTrans" cxnId="{D14DCF3B-258D-4428-B362-7400FDB3A43B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8F8FE11E-51DA-4F7E-ADC0-BB240E02CB05}">
      <dgm:prSet phldrT="[نص]" cust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5370B4EE-4FF8-49D2-892A-D112BE40F6C1}" type="parTrans" cxnId="{1C7E1869-42E8-48A5-843F-B376654090B8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C9B77D4B-8F00-403D-A04A-B16F2E5436F6}" type="sibTrans" cxnId="{1C7E1869-42E8-48A5-843F-B376654090B8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8BEDE8E7-BAC1-47E5-95D2-7F55BF08E012}">
      <dgm:prSet custT="1"/>
      <dgm:spPr/>
      <dgm:t>
        <a:bodyPr/>
        <a:lstStyle/>
        <a:p>
          <a:r>
            <a:rPr lang="en-US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Seismic zone : The faculty is located in Nablus city Therefore, the seismic zone is 2B and the Z value is equal to 0.20.  </a:t>
          </a:r>
          <a:endParaRPr lang="en-US" sz="1600" b="1" dirty="0">
            <a:solidFill>
              <a:schemeClr val="tx2"/>
            </a:solidFill>
          </a:endParaRPr>
        </a:p>
      </dgm:t>
    </dgm:pt>
    <dgm:pt modelId="{412969C8-0E70-4CAA-A9AC-482531917867}" type="parTrans" cxnId="{AFC50A33-F47C-4360-A6DF-0EDB53BF2566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18CD46DC-1109-4C75-A9DB-D30C5F399202}" type="sibTrans" cxnId="{AFC50A33-F47C-4360-A6DF-0EDB53BF2566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1E624869-172A-457B-8719-81C83409AD47}">
      <dgm:prSet custT="1"/>
      <dgm:spPr/>
      <dgm:t>
        <a:bodyPr/>
        <a:lstStyle/>
        <a:p>
          <a:r>
            <a:rPr lang="en-US" sz="16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Soil profile: The soil type is rock so the soil profile is  SB .</a:t>
          </a:r>
          <a:endParaRPr lang="en-US" sz="1600" b="1">
            <a:solidFill>
              <a:schemeClr val="tx2"/>
            </a:solidFill>
          </a:endParaRPr>
        </a:p>
      </dgm:t>
    </dgm:pt>
    <dgm:pt modelId="{06395090-E827-45F0-867C-7D91C7722110}" type="parTrans" cxnId="{A35D7C4C-68BE-46DA-B6AC-AEB283827799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19A2B7FE-C798-4C1E-B96B-301B37A37248}" type="sibTrans" cxnId="{A35D7C4C-68BE-46DA-B6AC-AEB283827799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0E99630F-1385-4C8A-A4C1-7A68A7F921DC}">
      <dgm:prSet custT="1"/>
      <dgm:spPr/>
      <dgm:t>
        <a:bodyPr/>
        <a:lstStyle/>
        <a:p>
          <a:r>
            <a:rPr lang="en-US" sz="16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Force Reduction Factor R = 5.5 (Building Frame System - shear wall)</a:t>
          </a:r>
          <a:endParaRPr lang="en-US" sz="1600" b="1">
            <a:solidFill>
              <a:schemeClr val="tx2"/>
            </a:solidFill>
          </a:endParaRPr>
        </a:p>
      </dgm:t>
    </dgm:pt>
    <dgm:pt modelId="{65C5DC6C-E00B-49EA-B753-2BC04BAF3159}" type="parTrans" cxnId="{61A5232E-4552-4BF5-8D6C-D44433E5EFC6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C0C9259B-2D05-4108-AAF2-F6B358A3DD0D}" type="sibTrans" cxnId="{61A5232E-4552-4BF5-8D6C-D44433E5EFC6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64B18624-47CE-4C0C-A888-2A2F902A4B89}">
      <dgm:prSet custT="1"/>
      <dgm:spPr/>
      <dgm:t>
        <a:bodyPr/>
        <a:lstStyle/>
        <a:p>
          <a:r>
            <a:rPr lang="en-US" sz="16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Importance Factor I = 1.25</a:t>
          </a:r>
          <a:endParaRPr lang="en-US" sz="1600" b="1">
            <a:solidFill>
              <a:schemeClr val="tx2"/>
            </a:solidFill>
          </a:endParaRPr>
        </a:p>
      </dgm:t>
    </dgm:pt>
    <dgm:pt modelId="{753C1275-6A3A-4A0D-97D4-D9FC666D823A}" type="parTrans" cxnId="{AFAEAA46-5E73-4D57-B775-F4F97EB87566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689B2093-F845-4DBE-9317-C92AAB6D6EC8}" type="sibTrans" cxnId="{AFAEAA46-5E73-4D57-B775-F4F97EB87566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33E3160A-2B8B-4781-8924-741C28FD8AA8}">
      <dgm:prSet custT="1"/>
      <dgm:spPr/>
      <dgm:t>
        <a:bodyPr/>
        <a:lstStyle/>
        <a:p>
          <a:r>
            <a:rPr lang="en-US" sz="16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Acceleration-Dependent Seismic Coefficient Ca = 0.2 </a:t>
          </a:r>
          <a:endParaRPr lang="en-US" sz="1600" b="1">
            <a:solidFill>
              <a:schemeClr val="tx2"/>
            </a:solidFill>
          </a:endParaRPr>
        </a:p>
      </dgm:t>
    </dgm:pt>
    <dgm:pt modelId="{BB0A1DD7-A9F0-4B6D-BCEB-BFB09D6142B3}" type="parTrans" cxnId="{8BEA75BC-504C-4D5C-B9AC-0D82E2FCB965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5E346817-4BA7-4EFF-BFD0-841E1E777EE1}" type="sibTrans" cxnId="{8BEA75BC-504C-4D5C-B9AC-0D82E2FCB965}">
      <dgm:prSet/>
      <dgm:spPr/>
      <dgm:t>
        <a:bodyPr/>
        <a:lstStyle/>
        <a:p>
          <a:endParaRPr lang="en-US" sz="2400" b="1">
            <a:solidFill>
              <a:schemeClr val="tx2"/>
            </a:solidFill>
          </a:endParaRPr>
        </a:p>
      </dgm:t>
    </dgm:pt>
    <dgm:pt modelId="{69C5C833-C2CC-4CDC-8109-C1E72A94C2FD}" type="pres">
      <dgm:prSet presAssocID="{27D67375-8451-4811-8794-0A1E1A370B0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5952B7-AD4E-483D-8ACF-10570DA57E37}" type="pres">
      <dgm:prSet presAssocID="{FF207667-2729-466A-A6D2-D766662122EA}" presName="parentText" presStyleLbl="node1" presStyleIdx="0" presStyleCnt="8" custScaleY="10061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2402A1-CB5D-4E91-BDFD-5502EA2332FB}" type="pres">
      <dgm:prSet presAssocID="{F524850F-CD53-4B39-9AD3-77C9BFD96A57}" presName="spacer" presStyleCnt="0"/>
      <dgm:spPr/>
      <dgm:t>
        <a:bodyPr/>
        <a:lstStyle/>
        <a:p>
          <a:endParaRPr lang="en-US"/>
        </a:p>
      </dgm:t>
    </dgm:pt>
    <dgm:pt modelId="{56A42819-0AB3-4026-A991-CDFF052D89D2}" type="pres">
      <dgm:prSet presAssocID="{8BEDE8E7-BAC1-47E5-95D2-7F55BF08E012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ED1507-9AB3-4900-ADE7-85DAF8EE4156}" type="pres">
      <dgm:prSet presAssocID="{18CD46DC-1109-4C75-A9DB-D30C5F399202}" presName="spacer" presStyleCnt="0"/>
      <dgm:spPr/>
      <dgm:t>
        <a:bodyPr/>
        <a:lstStyle/>
        <a:p>
          <a:endParaRPr lang="en-US"/>
        </a:p>
      </dgm:t>
    </dgm:pt>
    <dgm:pt modelId="{50BC4ED3-9E3A-414F-99D5-6FDAE6FDA394}" type="pres">
      <dgm:prSet presAssocID="{1E624869-172A-457B-8719-81C83409AD47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1B26BC-338E-4CD7-B257-7FFBE6E69850}" type="pres">
      <dgm:prSet presAssocID="{19A2B7FE-C798-4C1E-B96B-301B37A37248}" presName="spacer" presStyleCnt="0"/>
      <dgm:spPr/>
      <dgm:t>
        <a:bodyPr/>
        <a:lstStyle/>
        <a:p>
          <a:endParaRPr lang="en-US"/>
        </a:p>
      </dgm:t>
    </dgm:pt>
    <dgm:pt modelId="{A64BDA52-FA11-4505-B678-C4935DDD3AA3}" type="pres">
      <dgm:prSet presAssocID="{0E99630F-1385-4C8A-A4C1-7A68A7F921DC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DE8D7B-03E5-48C1-8FD1-D871466B7BD1}" type="pres">
      <dgm:prSet presAssocID="{C0C9259B-2D05-4108-AAF2-F6B358A3DD0D}" presName="spacer" presStyleCnt="0"/>
      <dgm:spPr/>
      <dgm:t>
        <a:bodyPr/>
        <a:lstStyle/>
        <a:p>
          <a:endParaRPr lang="en-US"/>
        </a:p>
      </dgm:t>
    </dgm:pt>
    <dgm:pt modelId="{8779CF3C-45C4-4F09-B9F9-BBD5571A7EF9}" type="pres">
      <dgm:prSet presAssocID="{64B18624-47CE-4C0C-A888-2A2F902A4B89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3E7509-8629-403F-9697-6E69C4F091D6}" type="pres">
      <dgm:prSet presAssocID="{689B2093-F845-4DBE-9317-C92AAB6D6EC8}" presName="spacer" presStyleCnt="0"/>
      <dgm:spPr/>
      <dgm:t>
        <a:bodyPr/>
        <a:lstStyle/>
        <a:p>
          <a:endParaRPr lang="en-US"/>
        </a:p>
      </dgm:t>
    </dgm:pt>
    <dgm:pt modelId="{9CABBCE3-E202-45C4-8B04-E42BE82D6400}" type="pres">
      <dgm:prSet presAssocID="{33E3160A-2B8B-4781-8924-741C28FD8AA8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570D85-1149-4EB9-85AE-72D8FF8A1F17}" type="pres">
      <dgm:prSet presAssocID="{5E346817-4BA7-4EFF-BFD0-841E1E777EE1}" presName="spacer" presStyleCnt="0"/>
      <dgm:spPr/>
      <dgm:t>
        <a:bodyPr/>
        <a:lstStyle/>
        <a:p>
          <a:endParaRPr lang="en-US"/>
        </a:p>
      </dgm:t>
    </dgm:pt>
    <dgm:pt modelId="{A115B530-28BD-425A-BF0E-1D724E137D0B}" type="pres">
      <dgm:prSet presAssocID="{3722890C-DC77-4503-9753-B71BF568DC38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804A89-4672-4CBF-B529-64BD096089CD}" type="pres">
      <dgm:prSet presAssocID="{288B5334-0EDB-421F-A808-83374EDD7142}" presName="spacer" presStyleCnt="0"/>
      <dgm:spPr/>
      <dgm:t>
        <a:bodyPr/>
        <a:lstStyle/>
        <a:p>
          <a:endParaRPr lang="en-US"/>
        </a:p>
      </dgm:t>
    </dgm:pt>
    <dgm:pt modelId="{DB76F107-BC2C-4C56-8BF1-2CA779310F60}" type="pres">
      <dgm:prSet presAssocID="{8F8FE11E-51DA-4F7E-ADC0-BB240E02CB05}" presName="parentText" presStyleLbl="node1" presStyleIdx="7" presStyleCnt="8" custLinFactNeighborX="-819" custLinFactNeighborY="4058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4DCF3B-258D-4428-B362-7400FDB3A43B}" srcId="{27D67375-8451-4811-8794-0A1E1A370B00}" destId="{3722890C-DC77-4503-9753-B71BF568DC38}" srcOrd="6" destOrd="0" parTransId="{4B397392-7FB1-485B-B89D-38B1DD5C6A31}" sibTransId="{288B5334-0EDB-421F-A808-83374EDD7142}"/>
    <dgm:cxn modelId="{A0CA8B1C-C5F4-4F19-837E-69B906A66E5D}" type="presOf" srcId="{33E3160A-2B8B-4781-8924-741C28FD8AA8}" destId="{9CABBCE3-E202-45C4-8B04-E42BE82D6400}" srcOrd="0" destOrd="0" presId="urn:microsoft.com/office/officeart/2005/8/layout/vList2"/>
    <dgm:cxn modelId="{4268F50A-9340-4B8F-B62A-EA191AC4DF10}" type="presOf" srcId="{27D67375-8451-4811-8794-0A1E1A370B00}" destId="{69C5C833-C2CC-4CDC-8109-C1E72A94C2FD}" srcOrd="0" destOrd="0" presId="urn:microsoft.com/office/officeart/2005/8/layout/vList2"/>
    <dgm:cxn modelId="{490B519A-4D00-447F-8378-D8B686D3F6C1}" srcId="{27D67375-8451-4811-8794-0A1E1A370B00}" destId="{FF207667-2729-466A-A6D2-D766662122EA}" srcOrd="0" destOrd="0" parTransId="{70D76D7E-13D1-4169-9B6F-138FD9D327F7}" sibTransId="{F524850F-CD53-4B39-9AD3-77C9BFD96A57}"/>
    <dgm:cxn modelId="{A35D7C4C-68BE-46DA-B6AC-AEB283827799}" srcId="{27D67375-8451-4811-8794-0A1E1A370B00}" destId="{1E624869-172A-457B-8719-81C83409AD47}" srcOrd="2" destOrd="0" parTransId="{06395090-E827-45F0-867C-7D91C7722110}" sibTransId="{19A2B7FE-C798-4C1E-B96B-301B37A37248}"/>
    <dgm:cxn modelId="{AFAEAA46-5E73-4D57-B775-F4F97EB87566}" srcId="{27D67375-8451-4811-8794-0A1E1A370B00}" destId="{64B18624-47CE-4C0C-A888-2A2F902A4B89}" srcOrd="4" destOrd="0" parTransId="{753C1275-6A3A-4A0D-97D4-D9FC666D823A}" sibTransId="{689B2093-F845-4DBE-9317-C92AAB6D6EC8}"/>
    <dgm:cxn modelId="{2B068EBD-7387-4FD9-8596-B540D2DF0F98}" type="presOf" srcId="{0E99630F-1385-4C8A-A4C1-7A68A7F921DC}" destId="{A64BDA52-FA11-4505-B678-C4935DDD3AA3}" srcOrd="0" destOrd="0" presId="urn:microsoft.com/office/officeart/2005/8/layout/vList2"/>
    <dgm:cxn modelId="{0D0980FE-826F-43FF-B320-7C2989BEC144}" type="presOf" srcId="{64B18624-47CE-4C0C-A888-2A2F902A4B89}" destId="{8779CF3C-45C4-4F09-B9F9-BBD5571A7EF9}" srcOrd="0" destOrd="0" presId="urn:microsoft.com/office/officeart/2005/8/layout/vList2"/>
    <dgm:cxn modelId="{AFC50A33-F47C-4360-A6DF-0EDB53BF2566}" srcId="{27D67375-8451-4811-8794-0A1E1A370B00}" destId="{8BEDE8E7-BAC1-47E5-95D2-7F55BF08E012}" srcOrd="1" destOrd="0" parTransId="{412969C8-0E70-4CAA-A9AC-482531917867}" sibTransId="{18CD46DC-1109-4C75-A9DB-D30C5F399202}"/>
    <dgm:cxn modelId="{9AFF2996-8B02-493C-970A-BB5D2254C1F5}" type="presOf" srcId="{1E624869-172A-457B-8719-81C83409AD47}" destId="{50BC4ED3-9E3A-414F-99D5-6FDAE6FDA394}" srcOrd="0" destOrd="0" presId="urn:microsoft.com/office/officeart/2005/8/layout/vList2"/>
    <dgm:cxn modelId="{61A5232E-4552-4BF5-8D6C-D44433E5EFC6}" srcId="{27D67375-8451-4811-8794-0A1E1A370B00}" destId="{0E99630F-1385-4C8A-A4C1-7A68A7F921DC}" srcOrd="3" destOrd="0" parTransId="{65C5DC6C-E00B-49EA-B753-2BC04BAF3159}" sibTransId="{C0C9259B-2D05-4108-AAF2-F6B358A3DD0D}"/>
    <dgm:cxn modelId="{62B496E1-2812-41A4-822A-B0649B7ECE5D}" type="presOf" srcId="{FF207667-2729-466A-A6D2-D766662122EA}" destId="{CF5952B7-AD4E-483D-8ACF-10570DA57E37}" srcOrd="0" destOrd="0" presId="urn:microsoft.com/office/officeart/2005/8/layout/vList2"/>
    <dgm:cxn modelId="{1C7E1869-42E8-48A5-843F-B376654090B8}" srcId="{27D67375-8451-4811-8794-0A1E1A370B00}" destId="{8F8FE11E-51DA-4F7E-ADC0-BB240E02CB05}" srcOrd="7" destOrd="0" parTransId="{5370B4EE-4FF8-49D2-892A-D112BE40F6C1}" sibTransId="{C9B77D4B-8F00-403D-A04A-B16F2E5436F6}"/>
    <dgm:cxn modelId="{7C33A54F-B11C-4661-B7E3-3A7035431B30}" type="presOf" srcId="{8F8FE11E-51DA-4F7E-ADC0-BB240E02CB05}" destId="{DB76F107-BC2C-4C56-8BF1-2CA779310F60}" srcOrd="0" destOrd="0" presId="urn:microsoft.com/office/officeart/2005/8/layout/vList2"/>
    <dgm:cxn modelId="{8BEA75BC-504C-4D5C-B9AC-0D82E2FCB965}" srcId="{27D67375-8451-4811-8794-0A1E1A370B00}" destId="{33E3160A-2B8B-4781-8924-741C28FD8AA8}" srcOrd="5" destOrd="0" parTransId="{BB0A1DD7-A9F0-4B6D-BCEB-BFB09D6142B3}" sibTransId="{5E346817-4BA7-4EFF-BFD0-841E1E777EE1}"/>
    <dgm:cxn modelId="{CB7F7564-D873-42E8-9D97-4B45BDD78496}" type="presOf" srcId="{8BEDE8E7-BAC1-47E5-95D2-7F55BF08E012}" destId="{56A42819-0AB3-4026-A991-CDFF052D89D2}" srcOrd="0" destOrd="0" presId="urn:microsoft.com/office/officeart/2005/8/layout/vList2"/>
    <dgm:cxn modelId="{4CEF98FE-67AB-4BF0-8835-E33DA1A6D946}" type="presOf" srcId="{3722890C-DC77-4503-9753-B71BF568DC38}" destId="{A115B530-28BD-425A-BF0E-1D724E137D0B}" srcOrd="0" destOrd="0" presId="urn:microsoft.com/office/officeart/2005/8/layout/vList2"/>
    <dgm:cxn modelId="{0CFD9A29-275F-4802-B2CA-84C59A33CE6F}" type="presParOf" srcId="{69C5C833-C2CC-4CDC-8109-C1E72A94C2FD}" destId="{CF5952B7-AD4E-483D-8ACF-10570DA57E37}" srcOrd="0" destOrd="0" presId="urn:microsoft.com/office/officeart/2005/8/layout/vList2"/>
    <dgm:cxn modelId="{AFE48008-B227-4AEB-BBD3-B39004805497}" type="presParOf" srcId="{69C5C833-C2CC-4CDC-8109-C1E72A94C2FD}" destId="{952402A1-CB5D-4E91-BDFD-5502EA2332FB}" srcOrd="1" destOrd="0" presId="urn:microsoft.com/office/officeart/2005/8/layout/vList2"/>
    <dgm:cxn modelId="{E99BB260-638B-44CD-9A57-7C35DE57572A}" type="presParOf" srcId="{69C5C833-C2CC-4CDC-8109-C1E72A94C2FD}" destId="{56A42819-0AB3-4026-A991-CDFF052D89D2}" srcOrd="2" destOrd="0" presId="urn:microsoft.com/office/officeart/2005/8/layout/vList2"/>
    <dgm:cxn modelId="{EFA319F1-7C82-49E3-8925-FE37274D4E1F}" type="presParOf" srcId="{69C5C833-C2CC-4CDC-8109-C1E72A94C2FD}" destId="{24ED1507-9AB3-4900-ADE7-85DAF8EE4156}" srcOrd="3" destOrd="0" presId="urn:microsoft.com/office/officeart/2005/8/layout/vList2"/>
    <dgm:cxn modelId="{11446AD9-B68B-47AA-A34F-C4C7CBF0BF5B}" type="presParOf" srcId="{69C5C833-C2CC-4CDC-8109-C1E72A94C2FD}" destId="{50BC4ED3-9E3A-414F-99D5-6FDAE6FDA394}" srcOrd="4" destOrd="0" presId="urn:microsoft.com/office/officeart/2005/8/layout/vList2"/>
    <dgm:cxn modelId="{C65F5B17-494A-421E-9071-5ABD4F918C18}" type="presParOf" srcId="{69C5C833-C2CC-4CDC-8109-C1E72A94C2FD}" destId="{271B26BC-338E-4CD7-B257-7FFBE6E69850}" srcOrd="5" destOrd="0" presId="urn:microsoft.com/office/officeart/2005/8/layout/vList2"/>
    <dgm:cxn modelId="{BF304C85-3A84-456B-BD91-BA7B5B447100}" type="presParOf" srcId="{69C5C833-C2CC-4CDC-8109-C1E72A94C2FD}" destId="{A64BDA52-FA11-4505-B678-C4935DDD3AA3}" srcOrd="6" destOrd="0" presId="urn:microsoft.com/office/officeart/2005/8/layout/vList2"/>
    <dgm:cxn modelId="{EC141A7D-934B-4EF8-8FEE-088EF4914FFC}" type="presParOf" srcId="{69C5C833-C2CC-4CDC-8109-C1E72A94C2FD}" destId="{77DE8D7B-03E5-48C1-8FD1-D871466B7BD1}" srcOrd="7" destOrd="0" presId="urn:microsoft.com/office/officeart/2005/8/layout/vList2"/>
    <dgm:cxn modelId="{536A21DB-94EB-4F04-8716-55AEA7724B78}" type="presParOf" srcId="{69C5C833-C2CC-4CDC-8109-C1E72A94C2FD}" destId="{8779CF3C-45C4-4F09-B9F9-BBD5571A7EF9}" srcOrd="8" destOrd="0" presId="urn:microsoft.com/office/officeart/2005/8/layout/vList2"/>
    <dgm:cxn modelId="{B943D208-9FB8-4DAD-9CB3-DDA09CCCF1C4}" type="presParOf" srcId="{69C5C833-C2CC-4CDC-8109-C1E72A94C2FD}" destId="{1B3E7509-8629-403F-9697-6E69C4F091D6}" srcOrd="9" destOrd="0" presId="urn:microsoft.com/office/officeart/2005/8/layout/vList2"/>
    <dgm:cxn modelId="{6C64954D-5979-44B1-B1F0-DCA7026DCAA8}" type="presParOf" srcId="{69C5C833-C2CC-4CDC-8109-C1E72A94C2FD}" destId="{9CABBCE3-E202-45C4-8B04-E42BE82D6400}" srcOrd="10" destOrd="0" presId="urn:microsoft.com/office/officeart/2005/8/layout/vList2"/>
    <dgm:cxn modelId="{5F0A6EEE-7974-4B98-81E8-1C2F55D951CD}" type="presParOf" srcId="{69C5C833-C2CC-4CDC-8109-C1E72A94C2FD}" destId="{EC570D85-1149-4EB9-85AE-72D8FF8A1F17}" srcOrd="11" destOrd="0" presId="urn:microsoft.com/office/officeart/2005/8/layout/vList2"/>
    <dgm:cxn modelId="{5472E57A-0709-4E56-A72F-366DB431960B}" type="presParOf" srcId="{69C5C833-C2CC-4CDC-8109-C1E72A94C2FD}" destId="{A115B530-28BD-425A-BF0E-1D724E137D0B}" srcOrd="12" destOrd="0" presId="urn:microsoft.com/office/officeart/2005/8/layout/vList2"/>
    <dgm:cxn modelId="{5D537144-EDE5-46EF-A688-783D3F412D3D}" type="presParOf" srcId="{69C5C833-C2CC-4CDC-8109-C1E72A94C2FD}" destId="{43804A89-4672-4CBF-B529-64BD096089CD}" srcOrd="13" destOrd="0" presId="urn:microsoft.com/office/officeart/2005/8/layout/vList2"/>
    <dgm:cxn modelId="{0C047A8E-FBCE-40D7-AD7C-6C98F974D0CA}" type="presParOf" srcId="{69C5C833-C2CC-4CDC-8109-C1E72A94C2FD}" destId="{DB76F107-BC2C-4C56-8BF1-2CA779310F60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235A77-5ACB-4E6A-AC9B-A43E7F1E517B}">
      <dsp:nvSpPr>
        <dsp:cNvPr id="0" name=""/>
        <dsp:cNvSpPr/>
      </dsp:nvSpPr>
      <dsp:spPr>
        <a:xfrm rot="10800000">
          <a:off x="1541723" y="4768"/>
          <a:ext cx="5404416" cy="721841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312" tIns="87630" rIns="163576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en-US" sz="2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22183" y="4768"/>
        <a:ext cx="5223956" cy="721841"/>
      </dsp:txXfrm>
    </dsp:sp>
    <dsp:sp modelId="{C568A087-9B5D-411A-80FD-6236F32985EE}">
      <dsp:nvSpPr>
        <dsp:cNvPr id="0" name=""/>
        <dsp:cNvSpPr/>
      </dsp:nvSpPr>
      <dsp:spPr>
        <a:xfrm>
          <a:off x="1180802" y="4768"/>
          <a:ext cx="721841" cy="721841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0C3CD6-CFC6-45AA-B501-5AB343A6AFE3}">
      <dsp:nvSpPr>
        <dsp:cNvPr id="0" name=""/>
        <dsp:cNvSpPr/>
      </dsp:nvSpPr>
      <dsp:spPr>
        <a:xfrm rot="10800000">
          <a:off x="1541723" y="942084"/>
          <a:ext cx="5404416" cy="721841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312" tIns="87630" rIns="163576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Architectural Aspects</a:t>
          </a:r>
          <a:endParaRPr lang="en-US" sz="2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22183" y="942084"/>
        <a:ext cx="5223956" cy="721841"/>
      </dsp:txXfrm>
    </dsp:sp>
    <dsp:sp modelId="{23373610-3CBC-4034-92AC-7FF8FE8CF4D6}">
      <dsp:nvSpPr>
        <dsp:cNvPr id="0" name=""/>
        <dsp:cNvSpPr/>
      </dsp:nvSpPr>
      <dsp:spPr>
        <a:xfrm>
          <a:off x="1180802" y="942084"/>
          <a:ext cx="721841" cy="721841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B7E10A-73B4-43D6-B571-CFF4AAFB89E7}">
      <dsp:nvSpPr>
        <dsp:cNvPr id="0" name=""/>
        <dsp:cNvSpPr/>
      </dsp:nvSpPr>
      <dsp:spPr>
        <a:xfrm rot="10800000">
          <a:off x="1541723" y="1879401"/>
          <a:ext cx="5404416" cy="721841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312" tIns="87630" rIns="163576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Environmental Aspects </a:t>
          </a:r>
          <a:endParaRPr lang="en-US" sz="23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22183" y="1879401"/>
        <a:ext cx="5223956" cy="721841"/>
      </dsp:txXfrm>
    </dsp:sp>
    <dsp:sp modelId="{988E9BA5-F472-4C2C-95B9-5952DA5C3372}">
      <dsp:nvSpPr>
        <dsp:cNvPr id="0" name=""/>
        <dsp:cNvSpPr/>
      </dsp:nvSpPr>
      <dsp:spPr>
        <a:xfrm>
          <a:off x="1180802" y="1879401"/>
          <a:ext cx="721841" cy="721841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628521-C8AD-4DC9-88D9-01C1BB71FE12}">
      <dsp:nvSpPr>
        <dsp:cNvPr id="0" name=""/>
        <dsp:cNvSpPr/>
      </dsp:nvSpPr>
      <dsp:spPr>
        <a:xfrm rot="10800000">
          <a:off x="1541723" y="2816718"/>
          <a:ext cx="5404416" cy="721841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312" tIns="87630" rIns="163576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Electro-Mechanical Aspects </a:t>
          </a:r>
          <a:endParaRPr lang="en-US" sz="2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22183" y="2816718"/>
        <a:ext cx="5223956" cy="721841"/>
      </dsp:txXfrm>
    </dsp:sp>
    <dsp:sp modelId="{60B94120-9CFF-4B3F-9DFF-03760E8B3550}">
      <dsp:nvSpPr>
        <dsp:cNvPr id="0" name=""/>
        <dsp:cNvSpPr/>
      </dsp:nvSpPr>
      <dsp:spPr>
        <a:xfrm>
          <a:off x="1180802" y="2816718"/>
          <a:ext cx="721841" cy="721841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03C6E4-F0A3-41E6-91DC-9ED4DCA9899E}">
      <dsp:nvSpPr>
        <dsp:cNvPr id="0" name=""/>
        <dsp:cNvSpPr/>
      </dsp:nvSpPr>
      <dsp:spPr>
        <a:xfrm rot="10800000">
          <a:off x="1541723" y="3754034"/>
          <a:ext cx="5404416" cy="721841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312" tIns="87630" rIns="163576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Structural Aspects</a:t>
          </a:r>
          <a:endParaRPr lang="en-US" sz="23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22183" y="3754034"/>
        <a:ext cx="5223956" cy="721841"/>
      </dsp:txXfrm>
    </dsp:sp>
    <dsp:sp modelId="{9745CBDA-24BC-428B-915D-E937BC95FC19}">
      <dsp:nvSpPr>
        <dsp:cNvPr id="0" name=""/>
        <dsp:cNvSpPr/>
      </dsp:nvSpPr>
      <dsp:spPr>
        <a:xfrm>
          <a:off x="1180802" y="3754034"/>
          <a:ext cx="721841" cy="721841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187867-3948-45A7-917C-22D0C6C8C445}">
      <dsp:nvSpPr>
        <dsp:cNvPr id="0" name=""/>
        <dsp:cNvSpPr/>
      </dsp:nvSpPr>
      <dsp:spPr>
        <a:xfrm rot="10800000">
          <a:off x="1541723" y="4691351"/>
          <a:ext cx="5404416" cy="721841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312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Quantity surveying and cost estimate</a:t>
          </a:r>
          <a:endParaRPr lang="en-US" sz="23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22183" y="4691351"/>
        <a:ext cx="5223956" cy="721841"/>
      </dsp:txXfrm>
    </dsp:sp>
    <dsp:sp modelId="{9A2B3A05-8262-4B6D-B8C7-948C572C6FB7}">
      <dsp:nvSpPr>
        <dsp:cNvPr id="0" name=""/>
        <dsp:cNvSpPr/>
      </dsp:nvSpPr>
      <dsp:spPr>
        <a:xfrm>
          <a:off x="1180802" y="4691351"/>
          <a:ext cx="721841" cy="721841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27984-66E7-4328-B59F-4697DF2653E1}">
      <dsp:nvSpPr>
        <dsp:cNvPr id="0" name=""/>
        <dsp:cNvSpPr/>
      </dsp:nvSpPr>
      <dsp:spPr>
        <a:xfrm>
          <a:off x="0" y="303259"/>
          <a:ext cx="3672408" cy="32760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317CB9F9-AF6D-46BD-AB40-117BB02F807D}">
      <dsp:nvSpPr>
        <dsp:cNvPr id="0" name=""/>
        <dsp:cNvSpPr/>
      </dsp:nvSpPr>
      <dsp:spPr>
        <a:xfrm>
          <a:off x="193576" y="30570"/>
          <a:ext cx="3212684" cy="481845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97166" tIns="0" rIns="97166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>
              <a:latin typeface="+mj-lt"/>
              <a:cs typeface="Times New Roman" pitchFamily="18" charset="0"/>
            </a:rPr>
            <a:t>Concrete with compressive strength of 28 </a:t>
          </a:r>
          <a:r>
            <a:rPr lang="en-US" sz="1200" b="1" kern="1200" dirty="0" err="1">
              <a:latin typeface="+mj-lt"/>
              <a:cs typeface="Times New Roman" pitchFamily="18" charset="0"/>
            </a:rPr>
            <a:t>MPa</a:t>
          </a:r>
          <a:r>
            <a:rPr lang="en-US" sz="1200" b="1" kern="1200" dirty="0">
              <a:latin typeface="+mj-lt"/>
              <a:cs typeface="Times New Roman" pitchFamily="18" charset="0"/>
            </a:rPr>
            <a:t> (B350) and 32 </a:t>
          </a:r>
          <a:r>
            <a:rPr lang="en-US" sz="1200" b="1" kern="1200" dirty="0" err="1">
              <a:latin typeface="+mj-lt"/>
              <a:cs typeface="Times New Roman" pitchFamily="18" charset="0"/>
            </a:rPr>
            <a:t>MPa</a:t>
          </a:r>
          <a:r>
            <a:rPr lang="en-US" sz="1200" b="1" kern="1200" dirty="0">
              <a:latin typeface="+mj-lt"/>
              <a:cs typeface="Times New Roman" pitchFamily="18" charset="0"/>
            </a:rPr>
            <a:t>(B400)</a:t>
          </a:r>
        </a:p>
      </dsp:txBody>
      <dsp:txXfrm>
        <a:off x="217098" y="54092"/>
        <a:ext cx="3165640" cy="434801"/>
      </dsp:txXfrm>
    </dsp:sp>
    <dsp:sp modelId="{C1F42E54-908E-4F7B-9AE6-1D15D7FA4346}">
      <dsp:nvSpPr>
        <dsp:cNvPr id="0" name=""/>
        <dsp:cNvSpPr/>
      </dsp:nvSpPr>
      <dsp:spPr>
        <a:xfrm>
          <a:off x="0" y="860265"/>
          <a:ext cx="3672408" cy="32760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0E5FBD92-CE61-46E0-BC05-19E1E61C9CEC}">
      <dsp:nvSpPr>
        <dsp:cNvPr id="0" name=""/>
        <dsp:cNvSpPr/>
      </dsp:nvSpPr>
      <dsp:spPr>
        <a:xfrm>
          <a:off x="183620" y="701059"/>
          <a:ext cx="3192585" cy="351086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97166" tIns="0" rIns="97166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>
              <a:latin typeface="+mj-lt"/>
              <a:cs typeface="Times New Roman" pitchFamily="18" charset="0"/>
            </a:rPr>
            <a:t>Steel rebar with yielding strength of 420 </a:t>
          </a:r>
          <a:r>
            <a:rPr lang="en-US" sz="1200" b="1" kern="1200" dirty="0" err="1">
              <a:latin typeface="+mj-lt"/>
              <a:cs typeface="Times New Roman" pitchFamily="18" charset="0"/>
            </a:rPr>
            <a:t>MPa</a:t>
          </a:r>
          <a:r>
            <a:rPr lang="en-US" sz="1200" b="1" kern="1200" dirty="0">
              <a:latin typeface="+mj-lt"/>
              <a:cs typeface="Times New Roman" pitchFamily="18" charset="0"/>
            </a:rPr>
            <a:t> </a:t>
          </a:r>
        </a:p>
      </dsp:txBody>
      <dsp:txXfrm>
        <a:off x="200759" y="718198"/>
        <a:ext cx="3158307" cy="316808"/>
      </dsp:txXfrm>
    </dsp:sp>
    <dsp:sp modelId="{79A7C1B0-F7FF-45E1-9D13-D03FA7CBB444}">
      <dsp:nvSpPr>
        <dsp:cNvPr id="0" name=""/>
        <dsp:cNvSpPr/>
      </dsp:nvSpPr>
      <dsp:spPr>
        <a:xfrm>
          <a:off x="0" y="1472599"/>
          <a:ext cx="3672408" cy="32760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F0586D4E-D96C-4E79-B6EE-0FDC65AFD604}">
      <dsp:nvSpPr>
        <dsp:cNvPr id="0" name=""/>
        <dsp:cNvSpPr/>
      </dsp:nvSpPr>
      <dsp:spPr>
        <a:xfrm>
          <a:off x="183441" y="1258065"/>
          <a:ext cx="3207419" cy="393119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97166" tIns="0" rIns="97166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>
              <a:latin typeface="+mj-lt"/>
              <a:cs typeface="Times New Roman" pitchFamily="18" charset="0"/>
            </a:rPr>
            <a:t>Steel with minimum yield stress of 248.1 </a:t>
          </a:r>
          <a:r>
            <a:rPr lang="en-US" sz="1200" b="1" kern="1200" dirty="0" err="1">
              <a:latin typeface="+mj-lt"/>
              <a:cs typeface="Times New Roman" pitchFamily="18" charset="0"/>
            </a:rPr>
            <a:t>MPa</a:t>
          </a:r>
          <a:r>
            <a:rPr lang="en-US" sz="1200" b="1" kern="1200" dirty="0">
              <a:latin typeface="+mj-lt"/>
              <a:cs typeface="Times New Roman" pitchFamily="18" charset="0"/>
            </a:rPr>
            <a:t>.</a:t>
          </a:r>
        </a:p>
      </dsp:txBody>
      <dsp:txXfrm>
        <a:off x="202631" y="1277255"/>
        <a:ext cx="3169039" cy="3547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2308A2-E206-4631-B9B9-8E950A48BB02}">
      <dsp:nvSpPr>
        <dsp:cNvPr id="0" name=""/>
        <dsp:cNvSpPr/>
      </dsp:nvSpPr>
      <dsp:spPr>
        <a:xfrm>
          <a:off x="0" y="334725"/>
          <a:ext cx="3431927" cy="15120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FBF59550-A5A4-499F-B4A9-1C42F4544093}">
      <dsp:nvSpPr>
        <dsp:cNvPr id="0" name=""/>
        <dsp:cNvSpPr/>
      </dsp:nvSpPr>
      <dsp:spPr>
        <a:xfrm>
          <a:off x="135598" y="97903"/>
          <a:ext cx="2400002" cy="308257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90803" tIns="0" rIns="9080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Times New Roman" pitchFamily="18" charset="0"/>
              <a:cs typeface="Times New Roman" pitchFamily="18" charset="0"/>
            </a:rPr>
            <a:t>ACI 318-14</a:t>
          </a:r>
        </a:p>
      </dsp:txBody>
      <dsp:txXfrm>
        <a:off x="150646" y="112951"/>
        <a:ext cx="2369906" cy="278161"/>
      </dsp:txXfrm>
    </dsp:sp>
    <dsp:sp modelId="{19B21251-D6B0-4391-9D03-DAF350A30737}">
      <dsp:nvSpPr>
        <dsp:cNvPr id="0" name=""/>
        <dsp:cNvSpPr/>
      </dsp:nvSpPr>
      <dsp:spPr>
        <a:xfrm>
          <a:off x="0" y="688426"/>
          <a:ext cx="3431927" cy="15120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27E2F759-8540-46CD-B406-B90098BFCB05}">
      <dsp:nvSpPr>
        <dsp:cNvPr id="0" name=""/>
        <dsp:cNvSpPr/>
      </dsp:nvSpPr>
      <dsp:spPr>
        <a:xfrm>
          <a:off x="171428" y="518325"/>
          <a:ext cx="2400002" cy="25866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90803" tIns="0" rIns="9080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Times New Roman" pitchFamily="18" charset="0"/>
              <a:cs typeface="Times New Roman" pitchFamily="18" charset="0"/>
            </a:rPr>
            <a:t>Seismic design UBC 97 </a:t>
          </a:r>
        </a:p>
      </dsp:txBody>
      <dsp:txXfrm>
        <a:off x="184055" y="530952"/>
        <a:ext cx="2374748" cy="233406"/>
      </dsp:txXfrm>
    </dsp:sp>
    <dsp:sp modelId="{36AF87E4-31E1-45FD-B3EA-46F8E8D0C6B1}">
      <dsp:nvSpPr>
        <dsp:cNvPr id="0" name=""/>
        <dsp:cNvSpPr/>
      </dsp:nvSpPr>
      <dsp:spPr>
        <a:xfrm>
          <a:off x="0" y="1037801"/>
          <a:ext cx="3431927" cy="15120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C1D405C5-5EE7-456E-92F3-C714E631360D}">
      <dsp:nvSpPr>
        <dsp:cNvPr id="0" name=""/>
        <dsp:cNvSpPr/>
      </dsp:nvSpPr>
      <dsp:spPr>
        <a:xfrm>
          <a:off x="171428" y="872026"/>
          <a:ext cx="2400002" cy="254335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90803" tIns="0" rIns="9080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Times New Roman" pitchFamily="18" charset="0"/>
              <a:cs typeface="Times New Roman" pitchFamily="18" charset="0"/>
            </a:rPr>
            <a:t>ASCE  for load design</a:t>
          </a:r>
        </a:p>
      </dsp:txBody>
      <dsp:txXfrm>
        <a:off x="183844" y="884442"/>
        <a:ext cx="2375170" cy="229503"/>
      </dsp:txXfrm>
    </dsp:sp>
    <dsp:sp modelId="{E2250BAE-30E6-4EB3-91F0-ABAD0D68FB64}">
      <dsp:nvSpPr>
        <dsp:cNvPr id="0" name=""/>
        <dsp:cNvSpPr/>
      </dsp:nvSpPr>
      <dsp:spPr>
        <a:xfrm>
          <a:off x="0" y="1605980"/>
          <a:ext cx="3431927" cy="15120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910842E7-687C-43AA-ADC0-F1A154209D1A}">
      <dsp:nvSpPr>
        <dsp:cNvPr id="0" name=""/>
        <dsp:cNvSpPr/>
      </dsp:nvSpPr>
      <dsp:spPr>
        <a:xfrm>
          <a:off x="171428" y="1221401"/>
          <a:ext cx="2400002" cy="473138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90803" tIns="0" rIns="9080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Times New Roman" pitchFamily="18" charset="0"/>
              <a:cs typeface="Times New Roman" pitchFamily="18" charset="0"/>
            </a:rPr>
            <a:t>AISC360-10 for steel analysis, </a:t>
          </a:r>
        </a:p>
      </dsp:txBody>
      <dsp:txXfrm>
        <a:off x="194525" y="1244498"/>
        <a:ext cx="2353808" cy="4269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0DA2E4-7CB2-4AC7-9FDF-EAC2538D2A73}">
      <dsp:nvSpPr>
        <dsp:cNvPr id="0" name=""/>
        <dsp:cNvSpPr/>
      </dsp:nvSpPr>
      <dsp:spPr>
        <a:xfrm rot="5400000">
          <a:off x="-57239" y="59984"/>
          <a:ext cx="381593" cy="267115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>
              <a:latin typeface="Times New Roman" pitchFamily="18" charset="0"/>
              <a:cs typeface="Times New Roman" pitchFamily="18" charset="0"/>
            </a:rPr>
            <a:t>1</a:t>
          </a:r>
        </a:p>
      </dsp:txBody>
      <dsp:txXfrm rot="-5400000">
        <a:off x="1" y="136303"/>
        <a:ext cx="267115" cy="114478"/>
      </dsp:txXfrm>
    </dsp:sp>
    <dsp:sp modelId="{C8F01E3D-5086-467F-9615-AB87D056260C}">
      <dsp:nvSpPr>
        <dsp:cNvPr id="0" name=""/>
        <dsp:cNvSpPr/>
      </dsp:nvSpPr>
      <dsp:spPr>
        <a:xfrm rot="5400000">
          <a:off x="3205199" y="-2935037"/>
          <a:ext cx="248166" cy="61243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>
              <a:latin typeface="Times New Roman" pitchFamily="18" charset="0"/>
              <a:cs typeface="Times New Roman" pitchFamily="18" charset="0"/>
            </a:rPr>
            <a:t>Mass source: 100% for dead </a:t>
          </a:r>
          <a:r>
            <a:rPr lang="en-US" sz="1400" b="1" kern="1200" dirty="0" err="1">
              <a:latin typeface="Times New Roman" pitchFamily="18" charset="0"/>
              <a:cs typeface="Times New Roman" pitchFamily="18" charset="0"/>
            </a:rPr>
            <a:t>laods</a:t>
          </a:r>
          <a:r>
            <a:rPr lang="en-US" sz="1400" b="1" kern="1200" dirty="0">
              <a:latin typeface="Times New Roman" pitchFamily="18" charset="0"/>
              <a:cs typeface="Times New Roman" pitchFamily="18" charset="0"/>
            </a:rPr>
            <a:t> and SID , 25% for live </a:t>
          </a:r>
          <a:r>
            <a:rPr lang="en-US" sz="1400" b="1" kern="1200" dirty="0" err="1">
              <a:latin typeface="Times New Roman" pitchFamily="18" charset="0"/>
              <a:cs typeface="Times New Roman" pitchFamily="18" charset="0"/>
            </a:rPr>
            <a:t>laods</a:t>
          </a:r>
          <a:r>
            <a:rPr lang="en-US" sz="1400" b="1" kern="1200" dirty="0">
              <a:latin typeface="Times New Roman" pitchFamily="18" charset="0"/>
              <a:cs typeface="Times New Roman" pitchFamily="18" charset="0"/>
            </a:rPr>
            <a:t>.</a:t>
          </a:r>
        </a:p>
      </dsp:txBody>
      <dsp:txXfrm rot="-5400000">
        <a:off x="267116" y="15160"/>
        <a:ext cx="6112219" cy="223938"/>
      </dsp:txXfrm>
    </dsp:sp>
    <dsp:sp modelId="{2AF46744-0B98-40DB-AFA2-A40605AC74DE}">
      <dsp:nvSpPr>
        <dsp:cNvPr id="0" name=""/>
        <dsp:cNvSpPr/>
      </dsp:nvSpPr>
      <dsp:spPr>
        <a:xfrm rot="5400000">
          <a:off x="-57239" y="440741"/>
          <a:ext cx="381593" cy="267115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>
              <a:latin typeface="Times New Roman" pitchFamily="18" charset="0"/>
              <a:cs typeface="Times New Roman" pitchFamily="18" charset="0"/>
            </a:rPr>
            <a:t>2</a:t>
          </a:r>
        </a:p>
      </dsp:txBody>
      <dsp:txXfrm rot="-5400000">
        <a:off x="1" y="517060"/>
        <a:ext cx="267115" cy="114478"/>
      </dsp:txXfrm>
    </dsp:sp>
    <dsp:sp modelId="{437C5AA2-6AAC-41E1-82EE-93E3429E6D85}">
      <dsp:nvSpPr>
        <dsp:cNvPr id="0" name=""/>
        <dsp:cNvSpPr/>
      </dsp:nvSpPr>
      <dsp:spPr>
        <a:xfrm rot="5400000">
          <a:off x="3131340" y="-2566172"/>
          <a:ext cx="395882" cy="61243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>
              <a:latin typeface="Times New Roman" pitchFamily="18" charset="0"/>
              <a:cs typeface="Times New Roman" pitchFamily="18" charset="0"/>
            </a:rPr>
            <a:t>Seismic zone : The faculty is located in Nablus city Therefore, the seismic zone is 2B and the Z value is equal to 0.20.  </a:t>
          </a:r>
        </a:p>
      </dsp:txBody>
      <dsp:txXfrm rot="-5400000">
        <a:off x="267115" y="317378"/>
        <a:ext cx="6105008" cy="357232"/>
      </dsp:txXfrm>
    </dsp:sp>
    <dsp:sp modelId="{72E03FCF-863D-4083-8A91-69E4098A63B8}">
      <dsp:nvSpPr>
        <dsp:cNvPr id="0" name=""/>
        <dsp:cNvSpPr/>
      </dsp:nvSpPr>
      <dsp:spPr>
        <a:xfrm rot="5400000">
          <a:off x="-57239" y="747078"/>
          <a:ext cx="381593" cy="267115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>
              <a:latin typeface="Times New Roman" pitchFamily="18" charset="0"/>
              <a:cs typeface="Times New Roman" pitchFamily="18" charset="0"/>
            </a:rPr>
            <a:t>3</a:t>
          </a:r>
        </a:p>
      </dsp:txBody>
      <dsp:txXfrm rot="-5400000">
        <a:off x="1" y="823397"/>
        <a:ext cx="267115" cy="114478"/>
      </dsp:txXfrm>
    </dsp:sp>
    <dsp:sp modelId="{621C7EDA-3345-4529-877C-933D0D6E39B1}">
      <dsp:nvSpPr>
        <dsp:cNvPr id="0" name=""/>
        <dsp:cNvSpPr/>
      </dsp:nvSpPr>
      <dsp:spPr>
        <a:xfrm rot="5400000">
          <a:off x="3205264" y="-2248309"/>
          <a:ext cx="248035" cy="61243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>
              <a:latin typeface="Times New Roman" pitchFamily="18" charset="0"/>
              <a:cs typeface="Times New Roman" pitchFamily="18" charset="0"/>
            </a:rPr>
            <a:t>Soil profile: The soil type is rock so the soil profile is  SB .</a:t>
          </a:r>
        </a:p>
      </dsp:txBody>
      <dsp:txXfrm rot="-5400000">
        <a:off x="267115" y="701948"/>
        <a:ext cx="6112225" cy="223819"/>
      </dsp:txXfrm>
    </dsp:sp>
    <dsp:sp modelId="{1818F21E-8797-4916-BA61-CCA3A1C75F94}">
      <dsp:nvSpPr>
        <dsp:cNvPr id="0" name=""/>
        <dsp:cNvSpPr/>
      </dsp:nvSpPr>
      <dsp:spPr>
        <a:xfrm rot="5400000">
          <a:off x="-57239" y="1053416"/>
          <a:ext cx="381593" cy="267115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>
              <a:latin typeface="Times New Roman" pitchFamily="18" charset="0"/>
              <a:cs typeface="Times New Roman" pitchFamily="18" charset="0"/>
            </a:rPr>
            <a:t>4</a:t>
          </a:r>
        </a:p>
      </dsp:txBody>
      <dsp:txXfrm rot="-5400000">
        <a:off x="1" y="1129735"/>
        <a:ext cx="267115" cy="114478"/>
      </dsp:txXfrm>
    </dsp:sp>
    <dsp:sp modelId="{3472D82B-6A5A-4A65-914C-0138EE0CD6D3}">
      <dsp:nvSpPr>
        <dsp:cNvPr id="0" name=""/>
        <dsp:cNvSpPr/>
      </dsp:nvSpPr>
      <dsp:spPr>
        <a:xfrm rot="5400000">
          <a:off x="3205264" y="-1960844"/>
          <a:ext cx="248035" cy="61243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>
              <a:latin typeface="Times New Roman" pitchFamily="18" charset="0"/>
              <a:cs typeface="Times New Roman" pitchFamily="18" charset="0"/>
            </a:rPr>
            <a:t> Force Reduction Factor R = 5.5 (Building Frame System - shear wall)</a:t>
          </a:r>
        </a:p>
      </dsp:txBody>
      <dsp:txXfrm rot="-5400000">
        <a:off x="267115" y="989413"/>
        <a:ext cx="6112225" cy="223819"/>
      </dsp:txXfrm>
    </dsp:sp>
    <dsp:sp modelId="{89E12078-2FBD-4D1C-89F6-51A6C360EDF0}">
      <dsp:nvSpPr>
        <dsp:cNvPr id="0" name=""/>
        <dsp:cNvSpPr/>
      </dsp:nvSpPr>
      <dsp:spPr>
        <a:xfrm rot="5400000">
          <a:off x="-57239" y="1359753"/>
          <a:ext cx="381593" cy="267115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>
              <a:latin typeface="Times New Roman" pitchFamily="18" charset="0"/>
              <a:cs typeface="Times New Roman" pitchFamily="18" charset="0"/>
            </a:rPr>
            <a:t>5</a:t>
          </a:r>
        </a:p>
      </dsp:txBody>
      <dsp:txXfrm rot="-5400000">
        <a:off x="1" y="1436072"/>
        <a:ext cx="267115" cy="114478"/>
      </dsp:txXfrm>
    </dsp:sp>
    <dsp:sp modelId="{18787781-E245-407C-B926-DBB459BD9C12}">
      <dsp:nvSpPr>
        <dsp:cNvPr id="0" name=""/>
        <dsp:cNvSpPr/>
      </dsp:nvSpPr>
      <dsp:spPr>
        <a:xfrm rot="5400000">
          <a:off x="3205264" y="-1635634"/>
          <a:ext cx="248035" cy="61243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>
              <a:latin typeface="Times New Roman" pitchFamily="18" charset="0"/>
              <a:cs typeface="Times New Roman" pitchFamily="18" charset="0"/>
            </a:rPr>
            <a:t>Importance Factor I = 1.25</a:t>
          </a:r>
        </a:p>
      </dsp:txBody>
      <dsp:txXfrm rot="-5400000">
        <a:off x="267115" y="1314623"/>
        <a:ext cx="6112225" cy="223819"/>
      </dsp:txXfrm>
    </dsp:sp>
    <dsp:sp modelId="{FCC1FA07-09E0-4613-8782-D29F2AE64ADB}">
      <dsp:nvSpPr>
        <dsp:cNvPr id="0" name=""/>
        <dsp:cNvSpPr/>
      </dsp:nvSpPr>
      <dsp:spPr>
        <a:xfrm rot="5400000">
          <a:off x="-57239" y="1666090"/>
          <a:ext cx="381593" cy="267115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>
              <a:latin typeface="Times New Roman" pitchFamily="18" charset="0"/>
              <a:cs typeface="Times New Roman" pitchFamily="18" charset="0"/>
            </a:rPr>
            <a:t>6</a:t>
          </a:r>
        </a:p>
      </dsp:txBody>
      <dsp:txXfrm rot="-5400000">
        <a:off x="1" y="1742409"/>
        <a:ext cx="267115" cy="114478"/>
      </dsp:txXfrm>
    </dsp:sp>
    <dsp:sp modelId="{E637CFC8-58E2-4C24-9D32-F098D285DB77}">
      <dsp:nvSpPr>
        <dsp:cNvPr id="0" name=""/>
        <dsp:cNvSpPr/>
      </dsp:nvSpPr>
      <dsp:spPr>
        <a:xfrm rot="5400000">
          <a:off x="3205264" y="-1329297"/>
          <a:ext cx="248035" cy="61243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>
              <a:latin typeface="Times New Roman" pitchFamily="18" charset="0"/>
              <a:cs typeface="Times New Roman" pitchFamily="18" charset="0"/>
            </a:rPr>
            <a:t>Acceleration-Dependent Seismic Coefficient </a:t>
          </a:r>
          <a:r>
            <a:rPr lang="en-US" sz="1400" b="1" kern="1200" dirty="0" err="1">
              <a:latin typeface="Times New Roman" pitchFamily="18" charset="0"/>
              <a:cs typeface="Times New Roman" pitchFamily="18" charset="0"/>
            </a:rPr>
            <a:t>Ca</a:t>
          </a:r>
          <a:r>
            <a:rPr lang="en-US" sz="1400" b="1" kern="1200" dirty="0">
              <a:latin typeface="Times New Roman" pitchFamily="18" charset="0"/>
              <a:cs typeface="Times New Roman" pitchFamily="18" charset="0"/>
            </a:rPr>
            <a:t> = 0.2 </a:t>
          </a:r>
        </a:p>
      </dsp:txBody>
      <dsp:txXfrm rot="-5400000">
        <a:off x="267115" y="1620960"/>
        <a:ext cx="6112225" cy="223819"/>
      </dsp:txXfrm>
    </dsp:sp>
    <dsp:sp modelId="{C6B6B4B0-5C17-4C9B-8BDA-1F05155C413C}">
      <dsp:nvSpPr>
        <dsp:cNvPr id="0" name=""/>
        <dsp:cNvSpPr/>
      </dsp:nvSpPr>
      <dsp:spPr>
        <a:xfrm rot="5400000">
          <a:off x="-57239" y="1972427"/>
          <a:ext cx="381593" cy="267115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>
              <a:latin typeface="Times New Roman" pitchFamily="18" charset="0"/>
              <a:cs typeface="Times New Roman" pitchFamily="18" charset="0"/>
            </a:rPr>
            <a:t>7</a:t>
          </a:r>
        </a:p>
      </dsp:txBody>
      <dsp:txXfrm rot="-5400000">
        <a:off x="1" y="2048746"/>
        <a:ext cx="267115" cy="114478"/>
      </dsp:txXfrm>
    </dsp:sp>
    <dsp:sp modelId="{C373CDA2-48CC-45A2-BA61-E64B02E40CE9}">
      <dsp:nvSpPr>
        <dsp:cNvPr id="0" name=""/>
        <dsp:cNvSpPr/>
      </dsp:nvSpPr>
      <dsp:spPr>
        <a:xfrm rot="5400000">
          <a:off x="3205264" y="-1022959"/>
          <a:ext cx="248035" cy="61243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>
              <a:latin typeface="Times New Roman" pitchFamily="18" charset="0"/>
              <a:cs typeface="Times New Roman" pitchFamily="18" charset="0"/>
            </a:rPr>
            <a:t>Velocity-Dependent Seismic Coefficient Cv = 0.2 </a:t>
          </a:r>
        </a:p>
      </dsp:txBody>
      <dsp:txXfrm rot="-5400000">
        <a:off x="267115" y="1927298"/>
        <a:ext cx="6112225" cy="223819"/>
      </dsp:txXfrm>
    </dsp:sp>
    <dsp:sp modelId="{E311ABAC-1BAC-42CC-BDC3-F0F0BC097F91}">
      <dsp:nvSpPr>
        <dsp:cNvPr id="0" name=""/>
        <dsp:cNvSpPr/>
      </dsp:nvSpPr>
      <dsp:spPr>
        <a:xfrm rot="5400000">
          <a:off x="-57239" y="2388611"/>
          <a:ext cx="381593" cy="267115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>
              <a:latin typeface="Times New Roman" pitchFamily="18" charset="0"/>
              <a:cs typeface="Times New Roman" pitchFamily="18" charset="0"/>
            </a:rPr>
            <a:t>8</a:t>
          </a:r>
        </a:p>
      </dsp:txBody>
      <dsp:txXfrm rot="-5400000">
        <a:off x="1" y="2464930"/>
        <a:ext cx="267115" cy="114478"/>
      </dsp:txXfrm>
    </dsp:sp>
    <dsp:sp modelId="{41D73D74-1E06-4C5E-844C-76D44BD60D09}">
      <dsp:nvSpPr>
        <dsp:cNvPr id="0" name=""/>
        <dsp:cNvSpPr/>
      </dsp:nvSpPr>
      <dsp:spPr>
        <a:xfrm rot="5400000">
          <a:off x="3095417" y="-606776"/>
          <a:ext cx="467728" cy="61243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>
              <a:latin typeface="Times New Roman" pitchFamily="18" charset="0"/>
              <a:cs typeface="Times New Roman" pitchFamily="18" charset="0"/>
            </a:rPr>
            <a:t>Response spectrum scale factor =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sz="1400" b="1" i="1" kern="1200">
                      <a:latin typeface="Cambria Math" panose="02040503050406030204" pitchFamily="18" charset="0"/>
                      <a:cs typeface="Times New Roman" pitchFamily="18" charset="0"/>
                    </a:rPr>
                  </m:ctrlPr>
                </m:fPr>
                <m:num>
                  <m:r>
                    <a:rPr lang="en-US" sz="1400" b="1" i="1" kern="1200">
                      <a:latin typeface="Cambria Math"/>
                      <a:cs typeface="Times New Roman" pitchFamily="18" charset="0"/>
                    </a:rPr>
                    <m:t>𝑰</m:t>
                  </m:r>
                  <m:r>
                    <a:rPr lang="en-US" sz="1400" b="1" i="1" kern="1200">
                      <a:latin typeface="Cambria Math"/>
                      <a:ea typeface="Cambria Math"/>
                      <a:cs typeface="Times New Roman" pitchFamily="18" charset="0"/>
                    </a:rPr>
                    <m:t>×</m:t>
                  </m:r>
                  <m:r>
                    <a:rPr lang="en-US" sz="1400" b="1" i="1" kern="1200">
                      <a:latin typeface="Cambria Math"/>
                      <a:cs typeface="Times New Roman" pitchFamily="18" charset="0"/>
                    </a:rPr>
                    <m:t>𝒈</m:t>
                  </m:r>
                </m:num>
                <m:den>
                  <m:r>
                    <a:rPr lang="en-US" sz="1400" b="1" i="1" kern="1200">
                      <a:latin typeface="Cambria Math"/>
                      <a:cs typeface="Times New Roman" pitchFamily="18" charset="0"/>
                    </a:rPr>
                    <m:t>𝑹</m:t>
                  </m:r>
                </m:den>
              </m:f>
            </m:oMath>
          </a14:m>
          <a:r>
            <a:rPr lang="en-US" sz="1400" b="1" kern="1200" dirty="0">
              <a:latin typeface="Times New Roman" pitchFamily="18" charset="0"/>
              <a:cs typeface="Times New Roman" pitchFamily="18" charset="0"/>
            </a:rPr>
            <a:t> =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sz="1400" b="1" i="1" kern="1200">
                      <a:latin typeface="Cambria Math" panose="02040503050406030204" pitchFamily="18" charset="0"/>
                      <a:cs typeface="Times New Roman" pitchFamily="18" charset="0"/>
                    </a:rPr>
                  </m:ctrlPr>
                </m:fPr>
                <m:num>
                  <m:r>
                    <a:rPr lang="en-US" sz="1400" b="1" i="1" kern="1200">
                      <a:latin typeface="Cambria Math"/>
                      <a:cs typeface="Times New Roman" pitchFamily="18" charset="0"/>
                    </a:rPr>
                    <m:t>𝟏</m:t>
                  </m:r>
                  <m:r>
                    <a:rPr lang="en-US" sz="1400" b="1" i="1" kern="1200">
                      <a:latin typeface="Cambria Math"/>
                      <a:cs typeface="Times New Roman" pitchFamily="18" charset="0"/>
                    </a:rPr>
                    <m:t>.</m:t>
                  </m:r>
                  <m:r>
                    <a:rPr lang="en-US" sz="1400" b="1" i="1" kern="1200">
                      <a:latin typeface="Cambria Math"/>
                      <a:cs typeface="Times New Roman" pitchFamily="18" charset="0"/>
                    </a:rPr>
                    <m:t>𝟐𝟓</m:t>
                  </m:r>
                  <m:r>
                    <a:rPr lang="en-US" sz="1400" b="1" i="1" kern="1200">
                      <a:latin typeface="Cambria Math"/>
                      <a:cs typeface="Times New Roman" pitchFamily="18" charset="0"/>
                    </a:rPr>
                    <m:t> ∗</m:t>
                  </m:r>
                  <m:r>
                    <a:rPr lang="en-US" sz="1400" b="1" i="1" kern="1200">
                      <a:latin typeface="Cambria Math"/>
                      <a:cs typeface="Times New Roman" pitchFamily="18" charset="0"/>
                    </a:rPr>
                    <m:t>𝟗𝟖𝟏𝟎</m:t>
                  </m:r>
                </m:num>
                <m:den>
                  <m:r>
                    <a:rPr lang="en-US" sz="1400" b="1" i="1" kern="1200">
                      <a:latin typeface="Cambria Math"/>
                      <a:cs typeface="Times New Roman" pitchFamily="18" charset="0"/>
                    </a:rPr>
                    <m:t>𝟓</m:t>
                  </m:r>
                  <m:r>
                    <a:rPr lang="en-US" sz="1400" b="1" i="1" kern="1200">
                      <a:latin typeface="Cambria Math"/>
                      <a:cs typeface="Times New Roman" pitchFamily="18" charset="0"/>
                    </a:rPr>
                    <m:t>.</m:t>
                  </m:r>
                  <m:r>
                    <a:rPr lang="en-US" sz="1400" b="1" i="1" kern="1200">
                      <a:latin typeface="Cambria Math"/>
                      <a:cs typeface="Times New Roman" pitchFamily="18" charset="0"/>
                    </a:rPr>
                    <m:t>𝟓</m:t>
                  </m:r>
                </m:den>
              </m:f>
            </m:oMath>
          </a14:m>
          <a:r>
            <a:rPr lang="en-US" sz="1400" b="1" kern="1200" dirty="0">
              <a:latin typeface="Times New Roman" pitchFamily="18" charset="0"/>
              <a:cs typeface="Times New Roman" pitchFamily="18" charset="0"/>
            </a:rPr>
            <a:t> = 2230</a:t>
          </a:r>
        </a:p>
      </dsp:txBody>
      <dsp:txXfrm rot="-5400000">
        <a:off x="267115" y="2244359"/>
        <a:ext cx="6101500" cy="42206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2308A2-E206-4631-B9B9-8E950A48BB02}">
      <dsp:nvSpPr>
        <dsp:cNvPr id="0" name=""/>
        <dsp:cNvSpPr/>
      </dsp:nvSpPr>
      <dsp:spPr>
        <a:xfrm>
          <a:off x="0" y="349924"/>
          <a:ext cx="3509693" cy="20160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FBF59550-A5A4-499F-B4A9-1C42F4544093}">
      <dsp:nvSpPr>
        <dsp:cNvPr id="0" name=""/>
        <dsp:cNvSpPr/>
      </dsp:nvSpPr>
      <dsp:spPr>
        <a:xfrm>
          <a:off x="138671" y="34162"/>
          <a:ext cx="2454385" cy="41101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92861" tIns="0" rIns="92861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latin typeface="Times New Roman" pitchFamily="18" charset="0"/>
              <a:cs typeface="Times New Roman" pitchFamily="18" charset="0"/>
            </a:rPr>
            <a:t>Live load = 5KN/m</a:t>
          </a:r>
          <a:r>
            <a:rPr lang="en-US" sz="1400" b="1" kern="1200" dirty="0" smtClean="0">
              <a:latin typeface="Cambria"/>
              <a:ea typeface="Cambria"/>
              <a:cs typeface="Times New Roman" pitchFamily="18" charset="0"/>
            </a:rPr>
            <a:t>²</a:t>
          </a:r>
          <a:endParaRPr lang="en-US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8735" y="54226"/>
        <a:ext cx="2414257" cy="370882"/>
      </dsp:txXfrm>
    </dsp:sp>
    <dsp:sp modelId="{19B21251-D6B0-4391-9D03-DAF350A30737}">
      <dsp:nvSpPr>
        <dsp:cNvPr id="0" name=""/>
        <dsp:cNvSpPr/>
      </dsp:nvSpPr>
      <dsp:spPr>
        <a:xfrm>
          <a:off x="0" y="821525"/>
          <a:ext cx="3509693" cy="20160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27E2F759-8540-46CD-B406-B90098BFCB05}">
      <dsp:nvSpPr>
        <dsp:cNvPr id="0" name=""/>
        <dsp:cNvSpPr/>
      </dsp:nvSpPr>
      <dsp:spPr>
        <a:xfrm>
          <a:off x="175313" y="594724"/>
          <a:ext cx="2454385" cy="34488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92861" tIns="0" rIns="92861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latin typeface="Times New Roman" pitchFamily="18" charset="0"/>
              <a:cs typeface="Times New Roman" pitchFamily="18" charset="0"/>
            </a:rPr>
            <a:t>SID = 4KN/m</a:t>
          </a:r>
          <a:r>
            <a:rPr lang="en-US" sz="1400" b="1" kern="1200" dirty="0" smtClean="0">
              <a:latin typeface="Cambria"/>
              <a:ea typeface="Cambria"/>
              <a:cs typeface="Times New Roman" pitchFamily="18" charset="0"/>
            </a:rPr>
            <a:t>²</a:t>
          </a:r>
          <a:endParaRPr lang="en-US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2149" y="611560"/>
        <a:ext cx="2420713" cy="31120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5952B7-AD4E-483D-8ACF-10570DA57E37}">
      <dsp:nvSpPr>
        <dsp:cNvPr id="0" name=""/>
        <dsp:cNvSpPr/>
      </dsp:nvSpPr>
      <dsp:spPr>
        <a:xfrm>
          <a:off x="0" y="2090"/>
          <a:ext cx="6624736" cy="53144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Mass source: 100% for dead loads and SID , 25% for live loads.</a:t>
          </a:r>
          <a:endParaRPr lang="en-US" sz="1600" b="1" kern="1200" dirty="0">
            <a:solidFill>
              <a:schemeClr val="tx2"/>
            </a:solidFill>
          </a:endParaRPr>
        </a:p>
      </dsp:txBody>
      <dsp:txXfrm>
        <a:off x="25943" y="28033"/>
        <a:ext cx="6572850" cy="479563"/>
      </dsp:txXfrm>
    </dsp:sp>
    <dsp:sp modelId="{56A42819-0AB3-4026-A991-CDFF052D89D2}">
      <dsp:nvSpPr>
        <dsp:cNvPr id="0" name=""/>
        <dsp:cNvSpPr/>
      </dsp:nvSpPr>
      <dsp:spPr>
        <a:xfrm>
          <a:off x="0" y="546042"/>
          <a:ext cx="6624736" cy="52819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Seismic zone : The faculty is located in Nablus city Therefore, the seismic zone is 2B and the Z value is equal to 0.20.  </a:t>
          </a:r>
          <a:endParaRPr lang="en-US" sz="1600" b="1" kern="1200" dirty="0">
            <a:solidFill>
              <a:schemeClr val="tx2"/>
            </a:solidFill>
          </a:endParaRPr>
        </a:p>
      </dsp:txBody>
      <dsp:txXfrm>
        <a:off x="25784" y="571826"/>
        <a:ext cx="6573168" cy="476623"/>
      </dsp:txXfrm>
    </dsp:sp>
    <dsp:sp modelId="{50BC4ED3-9E3A-414F-99D5-6FDAE6FDA394}">
      <dsp:nvSpPr>
        <dsp:cNvPr id="0" name=""/>
        <dsp:cNvSpPr/>
      </dsp:nvSpPr>
      <dsp:spPr>
        <a:xfrm>
          <a:off x="0" y="1086735"/>
          <a:ext cx="6624736" cy="52819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Soil profile: The soil type is rock so the soil profile is  SB .</a:t>
          </a:r>
          <a:endParaRPr lang="en-US" sz="1600" b="1" kern="1200">
            <a:solidFill>
              <a:schemeClr val="tx2"/>
            </a:solidFill>
          </a:endParaRPr>
        </a:p>
      </dsp:txBody>
      <dsp:txXfrm>
        <a:off x="25784" y="1112519"/>
        <a:ext cx="6573168" cy="476623"/>
      </dsp:txXfrm>
    </dsp:sp>
    <dsp:sp modelId="{A64BDA52-FA11-4505-B678-C4935DDD3AA3}">
      <dsp:nvSpPr>
        <dsp:cNvPr id="0" name=""/>
        <dsp:cNvSpPr/>
      </dsp:nvSpPr>
      <dsp:spPr>
        <a:xfrm>
          <a:off x="0" y="1627427"/>
          <a:ext cx="6624736" cy="52819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Force Reduction Factor R = 5.5 (Building Frame System - shear wall)</a:t>
          </a:r>
          <a:endParaRPr lang="en-US" sz="1600" b="1" kern="1200">
            <a:solidFill>
              <a:schemeClr val="tx2"/>
            </a:solidFill>
          </a:endParaRPr>
        </a:p>
      </dsp:txBody>
      <dsp:txXfrm>
        <a:off x="25784" y="1653211"/>
        <a:ext cx="6573168" cy="476623"/>
      </dsp:txXfrm>
    </dsp:sp>
    <dsp:sp modelId="{8779CF3C-45C4-4F09-B9F9-BBD5571A7EF9}">
      <dsp:nvSpPr>
        <dsp:cNvPr id="0" name=""/>
        <dsp:cNvSpPr/>
      </dsp:nvSpPr>
      <dsp:spPr>
        <a:xfrm>
          <a:off x="0" y="2168120"/>
          <a:ext cx="6624736" cy="52819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Importance Factor I = 1.25</a:t>
          </a:r>
          <a:endParaRPr lang="en-US" sz="1600" b="1" kern="1200">
            <a:solidFill>
              <a:schemeClr val="tx2"/>
            </a:solidFill>
          </a:endParaRPr>
        </a:p>
      </dsp:txBody>
      <dsp:txXfrm>
        <a:off x="25784" y="2193904"/>
        <a:ext cx="6573168" cy="476623"/>
      </dsp:txXfrm>
    </dsp:sp>
    <dsp:sp modelId="{9CABBCE3-E202-45C4-8B04-E42BE82D6400}">
      <dsp:nvSpPr>
        <dsp:cNvPr id="0" name=""/>
        <dsp:cNvSpPr/>
      </dsp:nvSpPr>
      <dsp:spPr>
        <a:xfrm>
          <a:off x="0" y="2708812"/>
          <a:ext cx="6624736" cy="52819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Acceleration-Dependent Seismic Coefficient Ca = 0.2 </a:t>
          </a:r>
          <a:endParaRPr lang="en-US" sz="1600" b="1" kern="1200">
            <a:solidFill>
              <a:schemeClr val="tx2"/>
            </a:solidFill>
          </a:endParaRPr>
        </a:p>
      </dsp:txBody>
      <dsp:txXfrm>
        <a:off x="25784" y="2734596"/>
        <a:ext cx="6573168" cy="476623"/>
      </dsp:txXfrm>
    </dsp:sp>
    <dsp:sp modelId="{A115B530-28BD-425A-BF0E-1D724E137D0B}">
      <dsp:nvSpPr>
        <dsp:cNvPr id="0" name=""/>
        <dsp:cNvSpPr/>
      </dsp:nvSpPr>
      <dsp:spPr>
        <a:xfrm>
          <a:off x="0" y="3249505"/>
          <a:ext cx="6624736" cy="52819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Velocity-Dependent Seismic Coefficient </a:t>
          </a:r>
          <a:r>
            <a:rPr lang="en-US" sz="1600" b="1" kern="1200" dirty="0" err="1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Cv</a:t>
          </a:r>
          <a:r>
            <a:rPr lang="en-US" sz="1600" b="1" kern="1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 = 0.2 </a:t>
          </a:r>
          <a:endParaRPr lang="en-US" sz="1600" b="1" kern="1200" dirty="0">
            <a:solidFill>
              <a:schemeClr val="tx2"/>
            </a:solidFill>
          </a:endParaRPr>
        </a:p>
      </dsp:txBody>
      <dsp:txXfrm>
        <a:off x="25784" y="3275289"/>
        <a:ext cx="6573168" cy="476623"/>
      </dsp:txXfrm>
    </dsp:sp>
    <dsp:sp modelId="{DB76F107-BC2C-4C56-8BF1-2CA779310F60}">
      <dsp:nvSpPr>
        <dsp:cNvPr id="0" name=""/>
        <dsp:cNvSpPr/>
      </dsp:nvSpPr>
      <dsp:spPr>
        <a:xfrm>
          <a:off x="0" y="3792288"/>
          <a:ext cx="6624736" cy="52819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Response spectrum scale factor =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sz="1600" b="1" i="1" kern="1200">
                      <a:solidFill>
                        <a:schemeClr val="tx2"/>
                      </a:solidFill>
                      <a:latin typeface="Cambria Math" panose="02040503050406030204" pitchFamily="18" charset="0"/>
                      <a:cs typeface="Times New Roman" pitchFamily="18" charset="0"/>
                    </a:rPr>
                  </m:ctrlPr>
                </m:fPr>
                <m:num>
                  <m:r>
                    <a:rPr lang="en-US" sz="1600" b="1" i="1" kern="1200">
                      <a:solidFill>
                        <a:schemeClr val="tx2"/>
                      </a:solidFill>
                      <a:latin typeface="Cambria Math"/>
                      <a:cs typeface="Times New Roman" pitchFamily="18" charset="0"/>
                    </a:rPr>
                    <m:t>𝑰</m:t>
                  </m:r>
                  <m:r>
                    <a:rPr lang="en-US" sz="1600" b="1" i="1" kern="1200">
                      <a:solidFill>
                        <a:schemeClr val="tx2"/>
                      </a:solidFill>
                      <a:latin typeface="Cambria Math"/>
                      <a:ea typeface="Cambria Math"/>
                      <a:cs typeface="Times New Roman" pitchFamily="18" charset="0"/>
                    </a:rPr>
                    <m:t>×</m:t>
                  </m:r>
                  <m:r>
                    <a:rPr lang="en-US" sz="1600" b="1" i="1" kern="1200">
                      <a:solidFill>
                        <a:schemeClr val="tx2"/>
                      </a:solidFill>
                      <a:latin typeface="Cambria Math"/>
                      <a:cs typeface="Times New Roman" pitchFamily="18" charset="0"/>
                    </a:rPr>
                    <m:t>𝒈</m:t>
                  </m:r>
                </m:num>
                <m:den>
                  <m:r>
                    <a:rPr lang="en-US" sz="1600" b="1" i="1" kern="1200">
                      <a:solidFill>
                        <a:schemeClr val="tx2"/>
                      </a:solidFill>
                      <a:latin typeface="Cambria Math"/>
                      <a:cs typeface="Times New Roman" pitchFamily="18" charset="0"/>
                    </a:rPr>
                    <m:t>𝑹</m:t>
                  </m:r>
                </m:den>
              </m:f>
            </m:oMath>
          </a14:m>
          <a:r>
            <a:rPr lang="en-US" sz="1600" b="1" kern="1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 =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sz="1600" b="1" i="1" kern="1200">
                      <a:solidFill>
                        <a:schemeClr val="tx2"/>
                      </a:solidFill>
                      <a:latin typeface="Cambria Math" panose="02040503050406030204" pitchFamily="18" charset="0"/>
                      <a:cs typeface="Times New Roman" pitchFamily="18" charset="0"/>
                    </a:rPr>
                  </m:ctrlPr>
                </m:fPr>
                <m:num>
                  <m:r>
                    <a:rPr lang="en-US" sz="1600" b="1" i="1" kern="1200">
                      <a:solidFill>
                        <a:schemeClr val="tx2"/>
                      </a:solidFill>
                      <a:latin typeface="Cambria Math"/>
                      <a:cs typeface="Times New Roman" pitchFamily="18" charset="0"/>
                    </a:rPr>
                    <m:t>𝟏</m:t>
                  </m:r>
                  <m:r>
                    <a:rPr lang="en-US" sz="1600" b="1" i="1" kern="1200">
                      <a:solidFill>
                        <a:schemeClr val="tx2"/>
                      </a:solidFill>
                      <a:latin typeface="Cambria Math"/>
                      <a:cs typeface="Times New Roman" pitchFamily="18" charset="0"/>
                    </a:rPr>
                    <m:t>.</m:t>
                  </m:r>
                  <m:r>
                    <a:rPr lang="en-US" sz="1600" b="1" i="1" kern="1200">
                      <a:solidFill>
                        <a:schemeClr val="tx2"/>
                      </a:solidFill>
                      <a:latin typeface="Cambria Math"/>
                      <a:cs typeface="Times New Roman" pitchFamily="18" charset="0"/>
                    </a:rPr>
                    <m:t>𝟐𝟓</m:t>
                  </m:r>
                  <m:r>
                    <a:rPr lang="en-US" sz="1600" b="1" i="1" kern="1200">
                      <a:solidFill>
                        <a:schemeClr val="tx2"/>
                      </a:solidFill>
                      <a:latin typeface="Cambria Math"/>
                      <a:cs typeface="Times New Roman" pitchFamily="18" charset="0"/>
                    </a:rPr>
                    <m:t> ∗</m:t>
                  </m:r>
                  <m:r>
                    <a:rPr lang="en-US" sz="1600" b="1" i="1" kern="1200">
                      <a:solidFill>
                        <a:schemeClr val="tx2"/>
                      </a:solidFill>
                      <a:latin typeface="Cambria Math"/>
                      <a:cs typeface="Times New Roman" pitchFamily="18" charset="0"/>
                    </a:rPr>
                    <m:t>𝟗𝟖𝟏𝟎</m:t>
                  </m:r>
                </m:num>
                <m:den>
                  <m:r>
                    <a:rPr lang="en-US" sz="1600" b="1" i="1" kern="1200">
                      <a:solidFill>
                        <a:schemeClr val="tx2"/>
                      </a:solidFill>
                      <a:latin typeface="Cambria Math"/>
                      <a:cs typeface="Times New Roman" pitchFamily="18" charset="0"/>
                    </a:rPr>
                    <m:t>𝟓</m:t>
                  </m:r>
                  <m:r>
                    <a:rPr lang="en-US" sz="1600" b="1" i="1" kern="1200">
                      <a:solidFill>
                        <a:schemeClr val="tx2"/>
                      </a:solidFill>
                      <a:latin typeface="Cambria Math"/>
                      <a:cs typeface="Times New Roman" pitchFamily="18" charset="0"/>
                    </a:rPr>
                    <m:t>.</m:t>
                  </m:r>
                  <m:r>
                    <a:rPr lang="en-US" sz="1600" b="1" i="1" kern="1200">
                      <a:solidFill>
                        <a:schemeClr val="tx2"/>
                      </a:solidFill>
                      <a:latin typeface="Cambria Math"/>
                      <a:cs typeface="Times New Roman" pitchFamily="18" charset="0"/>
                    </a:rPr>
                    <m:t>𝟓</m:t>
                  </m:r>
                </m:den>
              </m:f>
            </m:oMath>
          </a14:m>
          <a:r>
            <a:rPr lang="en-US" sz="1600" b="1" kern="1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 = 2230</a:t>
          </a:r>
          <a:endParaRPr lang="en-US" sz="1600" b="1" kern="1200" dirty="0">
            <a:solidFill>
              <a:schemeClr val="tx2"/>
            </a:solidFill>
          </a:endParaRPr>
        </a:p>
      </dsp:txBody>
      <dsp:txXfrm>
        <a:off x="25784" y="3818072"/>
        <a:ext cx="6573168" cy="476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8BF7C-7BF1-4897-A7DD-2F61F7578B1A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527050" y="685800"/>
            <a:ext cx="5803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3007D-A499-40EE-A025-2F92C1859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734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02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685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1943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87159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3060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0298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93287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57049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7924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71690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48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007D-A499-40EE-A025-2F92C18595D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52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909836" y="377902"/>
            <a:ext cx="9874234" cy="154579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909836" y="1942569"/>
            <a:ext cx="9874234" cy="1840229"/>
          </a:xfrm>
        </p:spPr>
        <p:txBody>
          <a:bodyPr tIns="0"/>
          <a:lstStyle>
            <a:lvl1pPr marL="33235" indent="0" algn="l">
              <a:buNone/>
              <a:defRPr sz="31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553930" indent="0" algn="ctr">
              <a:buNone/>
            </a:lvl2pPr>
            <a:lvl3pPr marL="1107857" indent="0" algn="ctr">
              <a:buNone/>
            </a:lvl3pPr>
            <a:lvl4pPr marL="1661789" indent="0" algn="ctr">
              <a:buNone/>
            </a:lvl4pPr>
            <a:lvl5pPr marL="2215716" indent="0" algn="ctr">
              <a:buNone/>
            </a:lvl5pPr>
            <a:lvl6pPr marL="2769646" indent="0" algn="ctr">
              <a:buNone/>
            </a:lvl6pPr>
            <a:lvl7pPr marL="3323575" indent="0" algn="ctr">
              <a:buNone/>
            </a:lvl7pPr>
            <a:lvl8pPr marL="3877505" indent="0" algn="ctr">
              <a:buNone/>
            </a:lvl8pPr>
            <a:lvl9pPr marL="4431435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F9E22-24C0-4B3C-BFAB-5BA44F3CBCD0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B00-B7E3-47C7-84E5-038B1F6A113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1228421" y="1484495"/>
            <a:ext cx="280378" cy="220828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0786" tIns="55394" rIns="110786" bIns="55394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542706" y="1412270"/>
            <a:ext cx="85333" cy="6721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0786" tIns="55394" rIns="110786" bIns="55394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F9E22-24C0-4B3C-BFAB-5BA44F3CBCD0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B00-B7E3-47C7-84E5-038B1F6A11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9142821" y="288382"/>
            <a:ext cx="2438083" cy="6144101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523802" y="288382"/>
            <a:ext cx="7415834" cy="6144101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F9E22-24C0-4B3C-BFAB-5BA44F3CBCD0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B00-B7E3-47C7-84E5-038B1F6A11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F9E22-24C0-4B3C-BFAB-5BA44F3CBCD0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B00-B7E3-47C7-84E5-038B1F6A11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3043457" y="-56"/>
            <a:ext cx="9142810" cy="7200957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0786" tIns="55394" rIns="110786" bIns="55394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37416" y="2730344"/>
            <a:ext cx="8533290" cy="2400300"/>
          </a:xfrm>
        </p:spPr>
        <p:txBody>
          <a:bodyPr anchor="t"/>
          <a:lstStyle>
            <a:lvl1pPr algn="l">
              <a:lnSpc>
                <a:spcPts val="5453"/>
              </a:lnSpc>
              <a:buNone/>
              <a:defRPr sz="48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437416" y="1120142"/>
            <a:ext cx="8533290" cy="1585198"/>
          </a:xfrm>
        </p:spPr>
        <p:txBody>
          <a:bodyPr anchor="b"/>
          <a:lstStyle>
            <a:lvl1pPr marL="22156" indent="0">
              <a:lnSpc>
                <a:spcPts val="2787"/>
              </a:lnSpc>
              <a:spcBef>
                <a:spcPts val="0"/>
              </a:spcBef>
              <a:buNone/>
              <a:defRPr sz="25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F9E22-24C0-4B3C-BFAB-5BA44F3CBCD0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B00-B7E3-47C7-84E5-038B1F6A113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3047607" y="8"/>
            <a:ext cx="101585" cy="7200957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0786" tIns="55394" rIns="110786" bIns="55394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896054" y="2955390"/>
            <a:ext cx="280378" cy="220828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0786" tIns="55394" rIns="110786" bIns="55394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3210341" y="2883166"/>
            <a:ext cx="85333" cy="6721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0786" tIns="55394" rIns="110786" bIns="55394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13903" y="288037"/>
            <a:ext cx="9996139" cy="120015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913904" y="1600201"/>
            <a:ext cx="4876165" cy="4896612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7033876" y="1600201"/>
            <a:ext cx="4876165" cy="4896612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F9E22-24C0-4B3C-BFAB-5BA44F3CBCD0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B00-B7E3-47C7-84E5-038B1F6A11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521" y="5418354"/>
            <a:ext cx="10971372" cy="1200150"/>
          </a:xfrm>
        </p:spPr>
        <p:txBody>
          <a:bodyPr anchor="ctr"/>
          <a:lstStyle>
            <a:lvl1pPr algn="ctr">
              <a:defRPr sz="5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522" y="344693"/>
            <a:ext cx="5363782" cy="672084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77550" indent="0" algn="l">
              <a:lnSpc>
                <a:spcPct val="100000"/>
              </a:lnSpc>
              <a:spcBef>
                <a:spcPts val="121"/>
              </a:spcBef>
              <a:buNone/>
              <a:defRPr sz="2300" b="0">
                <a:solidFill>
                  <a:schemeClr val="tx1"/>
                </a:solidFill>
              </a:defRPr>
            </a:lvl1pPr>
            <a:lvl2pPr>
              <a:buNone/>
              <a:defRPr sz="2500" b="1"/>
            </a:lvl2pPr>
            <a:lvl3pPr>
              <a:buNone/>
              <a:defRPr sz="2200" b="1"/>
            </a:lvl3pPr>
            <a:lvl4pPr>
              <a:buNone/>
              <a:defRPr sz="1900" b="1"/>
            </a:lvl4pPr>
            <a:lvl5pPr>
              <a:buNone/>
              <a:defRPr sz="19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6217112" y="344693"/>
            <a:ext cx="5363782" cy="672084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77550" indent="0" algn="l">
              <a:lnSpc>
                <a:spcPct val="100000"/>
              </a:lnSpc>
              <a:spcBef>
                <a:spcPts val="121"/>
              </a:spcBef>
              <a:buNone/>
              <a:defRPr sz="2300" b="0">
                <a:solidFill>
                  <a:schemeClr val="tx1"/>
                </a:solidFill>
              </a:defRPr>
            </a:lvl1pPr>
            <a:lvl2pPr>
              <a:buNone/>
              <a:defRPr sz="2500" b="1"/>
            </a:lvl2pPr>
            <a:lvl3pPr>
              <a:buNone/>
              <a:defRPr sz="2200" b="1"/>
            </a:lvl3pPr>
            <a:lvl4pPr>
              <a:buNone/>
              <a:defRPr sz="1900" b="1"/>
            </a:lvl4pPr>
            <a:lvl5pPr>
              <a:buNone/>
              <a:defRPr sz="19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609522" y="1017806"/>
            <a:ext cx="5363782" cy="432054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476378" indent="-332357">
              <a:lnSpc>
                <a:spcPct val="100000"/>
              </a:lnSpc>
              <a:spcBef>
                <a:spcPts val="848"/>
              </a:spcBef>
              <a:defRPr sz="2900"/>
            </a:lvl1pPr>
            <a:lvl2pPr>
              <a:lnSpc>
                <a:spcPct val="100000"/>
              </a:lnSpc>
              <a:spcBef>
                <a:spcPts val="848"/>
              </a:spcBef>
              <a:defRPr sz="2500"/>
            </a:lvl2pPr>
            <a:lvl3pPr>
              <a:lnSpc>
                <a:spcPct val="100000"/>
              </a:lnSpc>
              <a:spcBef>
                <a:spcPts val="848"/>
              </a:spcBef>
              <a:defRPr sz="2200"/>
            </a:lvl3pPr>
            <a:lvl4pPr>
              <a:lnSpc>
                <a:spcPct val="100000"/>
              </a:lnSpc>
              <a:spcBef>
                <a:spcPts val="848"/>
              </a:spcBef>
              <a:defRPr sz="1900"/>
            </a:lvl4pPr>
            <a:lvl5pPr>
              <a:lnSpc>
                <a:spcPct val="100000"/>
              </a:lnSpc>
              <a:spcBef>
                <a:spcPts val="848"/>
              </a:spcBef>
              <a:defRPr sz="19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217112" y="1017806"/>
            <a:ext cx="5363782" cy="432054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476378" indent="-332357">
              <a:lnSpc>
                <a:spcPct val="100000"/>
              </a:lnSpc>
              <a:spcBef>
                <a:spcPts val="848"/>
              </a:spcBef>
              <a:defRPr sz="2900"/>
            </a:lvl1pPr>
            <a:lvl2pPr>
              <a:lnSpc>
                <a:spcPct val="100000"/>
              </a:lnSpc>
              <a:spcBef>
                <a:spcPts val="848"/>
              </a:spcBef>
              <a:defRPr sz="2500"/>
            </a:lvl2pPr>
            <a:lvl3pPr>
              <a:lnSpc>
                <a:spcPct val="100000"/>
              </a:lnSpc>
              <a:spcBef>
                <a:spcPts val="848"/>
              </a:spcBef>
              <a:defRPr sz="2200"/>
            </a:lvl3pPr>
            <a:lvl4pPr>
              <a:lnSpc>
                <a:spcPct val="100000"/>
              </a:lnSpc>
              <a:spcBef>
                <a:spcPts val="848"/>
              </a:spcBef>
              <a:defRPr sz="1900"/>
            </a:lvl4pPr>
            <a:lvl5pPr>
              <a:lnSpc>
                <a:spcPct val="100000"/>
              </a:lnSpc>
              <a:spcBef>
                <a:spcPts val="848"/>
              </a:spcBef>
              <a:defRPr sz="19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F9E22-24C0-4B3C-BFAB-5BA44F3CBCD0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B00-B7E3-47C7-84E5-038B1F6A11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13903" y="288037"/>
            <a:ext cx="9996139" cy="1200150"/>
          </a:xfrm>
        </p:spPr>
        <p:txBody>
          <a:bodyPr anchor="ctr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F9E22-24C0-4B3C-BFAB-5BA44F3CBCD0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B00-B7E3-47C7-84E5-038B1F6A11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353142" y="2"/>
            <a:ext cx="10837277" cy="72009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0786" tIns="55394" rIns="110786" bIns="55394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F9E22-24C0-4B3C-BFAB-5BA44F3CBCD0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B00-B7E3-47C7-84E5-038B1F6A113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353145" y="-56"/>
            <a:ext cx="97523" cy="7200957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0786" tIns="55394" rIns="110786" bIns="55394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526" y="227623"/>
            <a:ext cx="5079338" cy="1220152"/>
          </a:xfrm>
          <a:ln>
            <a:noFill/>
          </a:ln>
        </p:spPr>
        <p:txBody>
          <a:bodyPr anchor="b"/>
          <a:lstStyle>
            <a:lvl1pPr algn="l">
              <a:lnSpc>
                <a:spcPts val="2424"/>
              </a:lnSpc>
              <a:buNone/>
              <a:defRPr sz="27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526" y="1477321"/>
            <a:ext cx="5079338" cy="733425"/>
          </a:xfrm>
        </p:spPr>
        <p:txBody>
          <a:bodyPr/>
          <a:lstStyle>
            <a:lvl1pPr marL="55394" indent="0">
              <a:lnSpc>
                <a:spcPct val="100000"/>
              </a:lnSpc>
              <a:spcBef>
                <a:spcPts val="0"/>
              </a:spcBef>
              <a:buNone/>
              <a:defRPr sz="1600"/>
            </a:lvl1pPr>
            <a:lvl2pPr>
              <a:buNone/>
              <a:defRPr sz="1500"/>
            </a:lvl2pPr>
            <a:lvl3pPr>
              <a:buNone/>
              <a:defRPr sz="1200"/>
            </a:lvl3pPr>
            <a:lvl4pPr>
              <a:buNone/>
              <a:defRPr sz="1100"/>
            </a:lvl4pPr>
            <a:lvl5pPr>
              <a:buNone/>
              <a:defRPr sz="11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609529" y="2240292"/>
            <a:ext cx="10869783" cy="4192191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F9E22-24C0-4B3C-BFAB-5BA44F3CBCD0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B00-B7E3-47C7-84E5-038B1F6A11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848178" y="1120141"/>
            <a:ext cx="3657125" cy="2080259"/>
          </a:xfrm>
        </p:spPr>
        <p:txBody>
          <a:bodyPr anchor="b">
            <a:noAutofit/>
          </a:bodyPr>
          <a:lstStyle>
            <a:lvl1pPr algn="l">
              <a:buNone/>
              <a:defRPr sz="25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F9E22-24C0-4B3C-BFAB-5BA44F3CBCD0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DBB00-B7E3-47C7-84E5-038B1F6A113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1015876" y="1120142"/>
            <a:ext cx="6095207" cy="48006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110786" tIns="332357" rIns="110786" bIns="55394" rtlCol="0" anchor="t">
            <a:normAutofit/>
          </a:bodyPr>
          <a:lstStyle/>
          <a:p>
            <a:pPr marL="0" indent="-343436" algn="l" rtl="0" eaLnBrk="1" latinLnBrk="0" hangingPunct="1">
              <a:lnSpc>
                <a:spcPts val="3635"/>
              </a:lnSpc>
              <a:spcBef>
                <a:spcPts val="727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40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17463" y="1200154"/>
            <a:ext cx="5892033" cy="3690258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110786" tIns="332357" anchor="t"/>
          <a:lstStyle>
            <a:lvl1pPr marL="0" indent="0" algn="l" eaLnBrk="1" latinLnBrk="0" hangingPunct="1">
              <a:buNone/>
              <a:defRPr sz="40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528901" y="1002058"/>
            <a:ext cx="914280" cy="214526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0786" tIns="55394" rIns="110786" bIns="55394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6670692" y="983626"/>
            <a:ext cx="865519" cy="214526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0786" tIns="55394" rIns="110786" bIns="55394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17463" y="5040632"/>
            <a:ext cx="5892033" cy="800100"/>
          </a:xfrm>
        </p:spPr>
        <p:txBody>
          <a:bodyPr anchor="ctr"/>
          <a:lstStyle>
            <a:lvl1pPr marL="0" indent="0" algn="l">
              <a:lnSpc>
                <a:spcPts val="1939"/>
              </a:lnSpc>
              <a:spcBef>
                <a:spcPts val="0"/>
              </a:spcBef>
              <a:buNone/>
              <a:defRPr sz="1600">
                <a:solidFill>
                  <a:srgbClr val="777777"/>
                </a:solidFill>
              </a:defRPr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1087758" y="-856711"/>
            <a:ext cx="2184898" cy="172083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0786" tIns="55394" rIns="110786" bIns="55394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25066" y="22164"/>
            <a:ext cx="2269294" cy="1787302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0786" tIns="55394" rIns="110786" bIns="55394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243815" y="1107835"/>
            <a:ext cx="1500760" cy="1157756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0786" tIns="55394" rIns="110786" bIns="55394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350332" y="-56"/>
            <a:ext cx="10840091" cy="7200957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0786" tIns="55394" rIns="110786" bIns="55394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913903" y="288370"/>
            <a:ext cx="9996139" cy="1200150"/>
          </a:xfrm>
          <a:prstGeom prst="rect">
            <a:avLst/>
          </a:prstGeom>
        </p:spPr>
        <p:txBody>
          <a:bodyPr lIns="110786" tIns="55394" rIns="110786" bIns="55394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913903" y="1520192"/>
            <a:ext cx="9996139" cy="5040630"/>
          </a:xfrm>
          <a:prstGeom prst="rect">
            <a:avLst/>
          </a:prstGeom>
        </p:spPr>
        <p:txBody>
          <a:bodyPr lIns="110786" tIns="55394" rIns="110786" bIns="55394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4774580" y="6620834"/>
            <a:ext cx="2844430" cy="500063"/>
          </a:xfrm>
          <a:prstGeom prst="rect">
            <a:avLst/>
          </a:prstGeom>
        </p:spPr>
        <p:txBody>
          <a:bodyPr lIns="110786" tIns="55394" rIns="110786" bIns="55394" anchor="b"/>
          <a:lstStyle>
            <a:lvl1pPr algn="r" eaLnBrk="1" latinLnBrk="0" hangingPunct="1">
              <a:defRPr kumimoji="0" sz="15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7FF9E22-24C0-4B3C-BFAB-5BA44F3CBCD0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7619017" y="6620834"/>
            <a:ext cx="3860297" cy="500063"/>
          </a:xfrm>
          <a:prstGeom prst="rect">
            <a:avLst/>
          </a:prstGeom>
        </p:spPr>
        <p:txBody>
          <a:bodyPr lIns="110786" tIns="55394" rIns="110786" bIns="55394" anchor="b"/>
          <a:lstStyle>
            <a:lvl1pPr eaLnBrk="1" latinLnBrk="0" hangingPunct="1">
              <a:defRPr kumimoji="0" sz="15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11483374" y="6620834"/>
            <a:ext cx="609520" cy="500063"/>
          </a:xfrm>
          <a:prstGeom prst="rect">
            <a:avLst/>
          </a:prstGeom>
        </p:spPr>
        <p:txBody>
          <a:bodyPr lIns="110786" tIns="55394" rIns="110786" bIns="55394" anchor="b"/>
          <a:lstStyle>
            <a:lvl1pPr algn="ctr" eaLnBrk="1" latinLnBrk="0" hangingPunct="1">
              <a:defRPr kumimoji="0" sz="15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7DDBB00-B7E3-47C7-84E5-038B1F6A113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353145" y="-56"/>
            <a:ext cx="97523" cy="7200957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10786" tIns="55394" rIns="110786" bIns="55394"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2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443143" indent="-343436" algn="l" rtl="0" eaLnBrk="1" latinLnBrk="0" hangingPunct="1">
        <a:lnSpc>
          <a:spcPct val="100000"/>
        </a:lnSpc>
        <a:spcBef>
          <a:spcPts val="727"/>
        </a:spcBef>
        <a:buClr>
          <a:schemeClr val="accent1"/>
        </a:buClr>
        <a:buSzPct val="80000"/>
        <a:buFont typeface="Wingdings 2"/>
        <a:buChar char="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75502" indent="-288043" algn="l" rtl="0" eaLnBrk="1" latinLnBrk="0" hangingPunct="1">
        <a:lnSpc>
          <a:spcPct val="100000"/>
        </a:lnSpc>
        <a:spcBef>
          <a:spcPts val="665"/>
        </a:spcBef>
        <a:buClr>
          <a:schemeClr val="accent1"/>
        </a:buClr>
        <a:buFont typeface="Verdana"/>
        <a:buChar char="◦"/>
        <a:defRPr kumimoji="0"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074622" indent="-276964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329430" indent="-210493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1573159" indent="-221571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1827967" indent="-221571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2082774" indent="-221571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2326505" indent="-221571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2581311" indent="-221571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539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078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617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2157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7696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3235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8775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43143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18" Type="http://schemas.microsoft.com/office/2007/relationships/diagramDrawing" Target="../diagrams/drawing4.xml"/><Relationship Id="rId26" Type="http://schemas.openxmlformats.org/officeDocument/2006/relationships/diagramColors" Target="../diagrams/colors5.xml"/><Relationship Id="rId3" Type="http://schemas.openxmlformats.org/officeDocument/2006/relationships/image" Target="../media/image7.png"/><Relationship Id="rId21" Type="http://schemas.openxmlformats.org/officeDocument/2006/relationships/diagramQuickStyle" Target="../diagrams/quickStyle4.xml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17" Type="http://schemas.openxmlformats.org/officeDocument/2006/relationships/diagramColors" Target="../diagrams/colors4.xml"/><Relationship Id="rId25" Type="http://schemas.openxmlformats.org/officeDocument/2006/relationships/diagramQuickStyle" Target="../diagrams/quickStyle5.xml"/><Relationship Id="rId2" Type="http://schemas.openxmlformats.org/officeDocument/2006/relationships/notesSlide" Target="../notesSlides/notesSlide5.xml"/><Relationship Id="rId16" Type="http://schemas.openxmlformats.org/officeDocument/2006/relationships/diagramQuickStyle" Target="../diagrams/quickStyle4.xml"/><Relationship Id="rId20" Type="http://schemas.openxmlformats.org/officeDocument/2006/relationships/diagramLayout" Target="../diagrams/layout4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24" Type="http://schemas.openxmlformats.org/officeDocument/2006/relationships/diagramLayout" Target="../diagrams/layout5.xml"/><Relationship Id="rId5" Type="http://schemas.openxmlformats.org/officeDocument/2006/relationships/diagramLayout" Target="../diagrams/layout2.xml"/><Relationship Id="rId15" Type="http://schemas.openxmlformats.org/officeDocument/2006/relationships/diagramLayout" Target="../diagrams/layout4.xml"/><Relationship Id="rId23" Type="http://schemas.openxmlformats.org/officeDocument/2006/relationships/diagramData" Target="../diagrams/data6.xml"/><Relationship Id="rId10" Type="http://schemas.openxmlformats.org/officeDocument/2006/relationships/diagramLayout" Target="../diagrams/layout3.xml"/><Relationship Id="rId19" Type="http://schemas.openxmlformats.org/officeDocument/2006/relationships/diagramData" Target="../diagrams/data5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Relationship Id="rId14" Type="http://schemas.openxmlformats.org/officeDocument/2006/relationships/diagramData" Target="../diagrams/data4.xml"/><Relationship Id="rId22" Type="http://schemas.openxmlformats.org/officeDocument/2006/relationships/diagramColors" Target="../diagrams/colors4.xml"/><Relationship Id="rId27" Type="http://schemas.microsoft.com/office/2007/relationships/diagramDrawing" Target="../diagrams/drawing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13" Type="http://schemas.openxmlformats.org/officeDocument/2006/relationships/diagramColors" Target="../diagrams/colors6.xml"/><Relationship Id="rId3" Type="http://schemas.openxmlformats.org/officeDocument/2006/relationships/image" Target="../media/image7.png"/><Relationship Id="rId7" Type="http://schemas.openxmlformats.org/officeDocument/2006/relationships/diagramQuickStyle" Target="../diagrams/quickStyle6.xml"/><Relationship Id="rId12" Type="http://schemas.openxmlformats.org/officeDocument/2006/relationships/diagramQuickStyle" Target="../diagrams/quickStyle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6.xml"/><Relationship Id="rId11" Type="http://schemas.openxmlformats.org/officeDocument/2006/relationships/diagramLayout" Target="../diagrams/layout6.xml"/><Relationship Id="rId5" Type="http://schemas.openxmlformats.org/officeDocument/2006/relationships/diagramData" Target="../diagrams/data7.xml"/><Relationship Id="rId10" Type="http://schemas.openxmlformats.org/officeDocument/2006/relationships/diagramData" Target="../diagrams/data8.xml"/><Relationship Id="rId4" Type="http://schemas.openxmlformats.org/officeDocument/2006/relationships/image" Target="../media/image63.png"/><Relationship Id="rId9" Type="http://schemas.microsoft.com/office/2007/relationships/diagramDrawing" Target="../diagrams/drawing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9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0.png"/><Relationship Id="rId4" Type="http://schemas.openxmlformats.org/officeDocument/2006/relationships/image" Target="../media/image62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png"/><Relationship Id="rId4" Type="http://schemas.openxmlformats.org/officeDocument/2006/relationships/image" Target="../media/image7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10.png"/><Relationship Id="rId4" Type="http://schemas.openxmlformats.org/officeDocument/2006/relationships/image" Target="../media/image7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4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microsoft.com/office/2007/relationships/hdphoto" Target="../media/hdphoto3.wdp"/><Relationship Id="rId4" Type="http://schemas.openxmlformats.org/officeDocument/2006/relationships/image" Target="../media/image1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6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8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9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8B4A6972-1C45-7B61-6AA1-780463B8D3FB}"/>
              </a:ext>
            </a:extLst>
          </p:cNvPr>
          <p:cNvSpPr txBox="1">
            <a:spLocks/>
          </p:cNvSpPr>
          <p:nvPr/>
        </p:nvSpPr>
        <p:spPr>
          <a:xfrm>
            <a:off x="1097135" y="1509537"/>
            <a:ext cx="9996139" cy="5112568"/>
          </a:xfrm>
          <a:prstGeom prst="rect">
            <a:avLst/>
          </a:prstGeom>
        </p:spPr>
        <p:txBody>
          <a:bodyPr lIns="110786" tIns="55394" rIns="110786" bIns="55394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2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defTabSz="914400">
              <a:spcBef>
                <a:spcPts val="0"/>
              </a:spcBef>
              <a:spcAft>
                <a:spcPts val="800"/>
              </a:spcAft>
              <a:tabLst>
                <a:tab pos="4567555" algn="l"/>
              </a:tabLst>
            </a:pP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An-Najah National University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Faculty of Engineering and Information Technology</a:t>
            </a:r>
            <a:b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Building Engineering Department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Graduation project</a:t>
            </a:r>
            <a:r>
              <a:rPr lang="ar-SA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(2)</a:t>
            </a:r>
            <a:b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Redesign for Sameer Shanaa Mall in Nablus</a:t>
            </a:r>
            <a:r>
              <a:rPr lang="en-US" sz="2200" dirty="0" smtClean="0">
                <a:solidFill>
                  <a:srgbClr val="A5756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rgbClr val="A5756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accent4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chemeClr val="accent4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Prepared By</a:t>
            </a:r>
            <a:r>
              <a:rPr lang="ar-SA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Raghidah Fateh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Maria Shtaya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Dalal Nazzal</a:t>
            </a:r>
            <a:b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Under the Supervisor of: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Eng. </a:t>
            </a:r>
            <a:r>
              <a:rPr lang="en-US" sz="2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Nirmeen</a:t>
            </a: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Al-Barq</a:t>
            </a:r>
            <a:b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2022-2023</a:t>
            </a:r>
            <a:endParaRPr lang="en-US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134" y="144065"/>
            <a:ext cx="1090612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717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Plans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before and after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394658" y="1145096"/>
            <a:ext cx="3404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Ground floor</a:t>
            </a:r>
            <a:r>
              <a:rPr lang="en-US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2628807" y="6265537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Before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8440029" y="6261250"/>
            <a:ext cx="790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After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8" y="1560240"/>
            <a:ext cx="5112568" cy="4609296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54" t="18017" r="28741" b="13716"/>
          <a:stretch/>
        </p:blipFill>
        <p:spPr bwMode="auto">
          <a:xfrm>
            <a:off x="6387082" y="1560240"/>
            <a:ext cx="4896545" cy="46820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05578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Plans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before and after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394658" y="1145096"/>
            <a:ext cx="3404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First floor</a:t>
            </a:r>
            <a:r>
              <a:rPr lang="en-US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2278782" y="6306094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Before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8111430" y="6306094"/>
            <a:ext cx="790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After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14" y="1560240"/>
            <a:ext cx="4968552" cy="4740359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8" t="26021" r="37722" b="18898"/>
          <a:stretch/>
        </p:blipFill>
        <p:spPr bwMode="auto">
          <a:xfrm>
            <a:off x="6095205" y="1488187"/>
            <a:ext cx="4931317" cy="48124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90436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Plans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before and after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394658" y="1145096"/>
            <a:ext cx="3404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Second floor</a:t>
            </a:r>
            <a:r>
              <a:rPr lang="en-US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702718" y="6306094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Before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8309017" y="6306094"/>
            <a:ext cx="790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After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95" t="25324" r="28419" b="20777"/>
          <a:stretch/>
        </p:blipFill>
        <p:spPr bwMode="auto">
          <a:xfrm>
            <a:off x="5950547" y="1488188"/>
            <a:ext cx="5401243" cy="48123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598" y="1545206"/>
            <a:ext cx="4705350" cy="475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8247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Plans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before and after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394658" y="1145096"/>
            <a:ext cx="3404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Third floor</a:t>
            </a:r>
            <a:r>
              <a:rPr lang="en-US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2721493" y="6191617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Before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8309017" y="6306094"/>
            <a:ext cx="790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After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948"/>
          <a:stretch/>
        </p:blipFill>
        <p:spPr>
          <a:xfrm>
            <a:off x="1198661" y="1545206"/>
            <a:ext cx="4536505" cy="451893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26" t="25831" r="21474" b="19089"/>
          <a:stretch/>
        </p:blipFill>
        <p:spPr bwMode="auto">
          <a:xfrm>
            <a:off x="6023198" y="1545206"/>
            <a:ext cx="5184576" cy="45189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64629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Plans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before and after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394658" y="1145096"/>
            <a:ext cx="3404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Forth floor</a:t>
            </a:r>
            <a:r>
              <a:rPr lang="en-US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2422798" y="6164511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Before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8309017" y="6306094"/>
            <a:ext cx="790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After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321" y="1560240"/>
            <a:ext cx="5177861" cy="4576401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3" t="25692" r="34846" b="18981"/>
          <a:stretch/>
        </p:blipFill>
        <p:spPr bwMode="auto">
          <a:xfrm>
            <a:off x="6193721" y="1488187"/>
            <a:ext cx="5086062" cy="46484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42456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4078982" y="3456434"/>
            <a:ext cx="322556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builder data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Daylight factor analysis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Shading analysis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73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builder data</a:t>
            </a: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731566" y="1506652"/>
            <a:ext cx="2228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External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wall</a:t>
            </a: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8255446" y="1506652"/>
            <a:ext cx="2228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Internal wall 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80" y="2088282"/>
            <a:ext cx="5176611" cy="4141288"/>
          </a:xfrm>
          <a:prstGeom prst="rect">
            <a:avLst/>
          </a:prstGeom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558702" y="6430372"/>
            <a:ext cx="2826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U-value = </a:t>
            </a:r>
            <a:r>
              <a:rPr lang="en-US" sz="1800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0.303 w\m</a:t>
            </a:r>
            <a:r>
              <a:rPr lang="en-US" sz="1800" kern="1200" dirty="0" smtClean="0">
                <a:solidFill>
                  <a:prstClr val="black"/>
                </a:solidFill>
                <a:latin typeface="Cambria"/>
                <a:ea typeface="Cambria"/>
                <a:cs typeface="Times New Roman" panose="02020603050405020304" pitchFamily="18" charset="0"/>
              </a:rPr>
              <a:t>²</a:t>
            </a:r>
            <a:r>
              <a:rPr lang="en-US" sz="1800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.k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816" y="2088282"/>
            <a:ext cx="5226593" cy="4141288"/>
          </a:xfrm>
          <a:prstGeom prst="rect">
            <a:avLst/>
          </a:prstGeom>
        </p:spPr>
      </p:pic>
      <p:sp>
        <p:nvSpPr>
          <p:cNvPr id="10" name="TextBox 5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7657322" y="6435766"/>
            <a:ext cx="2826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U-value = </a:t>
            </a:r>
            <a:r>
              <a:rPr lang="en-US" sz="1800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0.356 w\m</a:t>
            </a:r>
            <a:r>
              <a:rPr lang="en-US" sz="1800" kern="1200" dirty="0" smtClean="0">
                <a:solidFill>
                  <a:prstClr val="black"/>
                </a:solidFill>
                <a:latin typeface="Cambria"/>
                <a:ea typeface="Cambria"/>
                <a:cs typeface="Times New Roman" panose="02020603050405020304" pitchFamily="18" charset="0"/>
              </a:rPr>
              <a:t>²</a:t>
            </a:r>
            <a:r>
              <a:rPr lang="en-US" sz="1800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.k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4794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builder data</a:t>
            </a: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731566" y="1506652"/>
            <a:ext cx="2228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External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floor</a:t>
            </a: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8255446" y="1506652"/>
            <a:ext cx="2228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Internal </a:t>
            </a:r>
            <a:r>
              <a:rPr lang="en-US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80" y="2118146"/>
            <a:ext cx="5176611" cy="4081559"/>
          </a:xfrm>
          <a:prstGeom prst="rect">
            <a:avLst/>
          </a:prstGeom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558702" y="6430372"/>
            <a:ext cx="2826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U-value = </a:t>
            </a:r>
            <a:r>
              <a:rPr lang="en-US" sz="1800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0.371 w\m</a:t>
            </a:r>
            <a:r>
              <a:rPr lang="en-US" sz="1800" kern="1200" dirty="0" smtClean="0">
                <a:solidFill>
                  <a:prstClr val="black"/>
                </a:solidFill>
                <a:latin typeface="Cambria"/>
                <a:ea typeface="Cambria"/>
                <a:cs typeface="Times New Roman" panose="02020603050405020304" pitchFamily="18" charset="0"/>
              </a:rPr>
              <a:t>²</a:t>
            </a:r>
            <a:r>
              <a:rPr lang="en-US" sz="1800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.k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029" y="2088282"/>
            <a:ext cx="5180167" cy="4141288"/>
          </a:xfrm>
          <a:prstGeom prst="rect">
            <a:avLst/>
          </a:prstGeom>
        </p:spPr>
      </p:pic>
      <p:sp>
        <p:nvSpPr>
          <p:cNvPr id="10" name="TextBox 5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7657322" y="6435766"/>
            <a:ext cx="2826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U-value = </a:t>
            </a:r>
            <a:r>
              <a:rPr lang="en-US" sz="1800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0.365 w\m</a:t>
            </a:r>
            <a:r>
              <a:rPr lang="en-US" sz="1800" kern="1200" dirty="0" smtClean="0">
                <a:solidFill>
                  <a:prstClr val="black"/>
                </a:solidFill>
                <a:latin typeface="Cambria"/>
                <a:ea typeface="Cambria"/>
                <a:cs typeface="Times New Roman" panose="02020603050405020304" pitchFamily="18" charset="0"/>
              </a:rPr>
              <a:t>²</a:t>
            </a:r>
            <a:r>
              <a:rPr lang="en-US" sz="1800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.k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726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builder data</a:t>
            </a: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731566" y="1506652"/>
            <a:ext cx="2228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Glazing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927025" y="5616674"/>
            <a:ext cx="2826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U-value = </a:t>
            </a:r>
            <a:r>
              <a:rPr lang="en-US" sz="1800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1.338  w\m</a:t>
            </a:r>
            <a:r>
              <a:rPr lang="en-US" sz="1800" kern="1200" dirty="0" smtClean="0">
                <a:solidFill>
                  <a:prstClr val="black"/>
                </a:solidFill>
                <a:latin typeface="Cambria"/>
                <a:ea typeface="Cambria"/>
                <a:cs typeface="Times New Roman" panose="02020603050405020304" pitchFamily="18" charset="0"/>
              </a:rPr>
              <a:t>²</a:t>
            </a:r>
            <a:r>
              <a:rPr lang="en-US" sz="1800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.k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1" name="Picture 13"/>
          <p:cNvPicPr/>
          <p:nvPr/>
        </p:nvPicPr>
        <p:blipFill rotWithShape="1">
          <a:blip r:embed="rId3"/>
          <a:srcRect l="21936" t="17439" r="51926" b="58945"/>
          <a:stretch/>
        </p:blipFill>
        <p:spPr bwMode="auto">
          <a:xfrm>
            <a:off x="1927025" y="2124286"/>
            <a:ext cx="4917301" cy="29523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930233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builder data</a:t>
            </a: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394659" y="1145096"/>
            <a:ext cx="2228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Heating load</a:t>
            </a: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558702" y="6604509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defRPr/>
            </a:pP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heating load = </a:t>
            </a:r>
            <a:r>
              <a:rPr lang="en-US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68.21 KW</a:t>
            </a:r>
            <a:endParaRPr lang="en-US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9" t="15996" r="22117" b="35978"/>
          <a:stretch/>
        </p:blipFill>
        <p:spPr>
          <a:xfrm>
            <a:off x="1394659" y="1584226"/>
            <a:ext cx="8862466" cy="480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072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965257194"/>
              </p:ext>
            </p:extLst>
          </p:nvPr>
        </p:nvGraphicFramePr>
        <p:xfrm>
          <a:off x="2566814" y="891469"/>
          <a:ext cx="8126942" cy="5417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6720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builder data</a:t>
            </a: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394659" y="1145096"/>
            <a:ext cx="2228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Cooling load</a:t>
            </a: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583781" y="597671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defRPr/>
            </a:pP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</a:t>
            </a:r>
            <a:r>
              <a:rPr lang="en-US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cooling </a:t>
            </a: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= </a:t>
            </a:r>
            <a:r>
              <a:rPr lang="en-US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147.64 KW</a:t>
            </a:r>
            <a:endParaRPr lang="en-US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89" t="15868" r="22380" b="54053"/>
          <a:stretch/>
        </p:blipFill>
        <p:spPr>
          <a:xfrm>
            <a:off x="1106710" y="2103019"/>
            <a:ext cx="10524927" cy="305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4183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builder data</a:t>
            </a: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394659" y="1145096"/>
            <a:ext cx="2228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Thermal comfort</a:t>
            </a: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310117" y="4710391"/>
            <a:ext cx="1897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defRPr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site and source of energy</a:t>
            </a:r>
            <a:endParaRPr lang="en-US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4" t="35518" r="23812" b="42442"/>
          <a:stretch/>
        </p:blipFill>
        <p:spPr>
          <a:xfrm>
            <a:off x="2479201" y="4176514"/>
            <a:ext cx="9190430" cy="2016224"/>
          </a:xfrm>
          <a:prstGeom prst="rect">
            <a:avLst/>
          </a:prstGeom>
        </p:spPr>
      </p:pic>
      <p:sp>
        <p:nvSpPr>
          <p:cNvPr id="9" name="TextBox 5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310117" y="2520459"/>
            <a:ext cx="216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Tx/>
              <a:defRPr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PMV Index value</a:t>
            </a:r>
            <a:endParaRPr lang="en-US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7" t="64022" r="22253" b="10794"/>
          <a:stretch/>
        </p:blipFill>
        <p:spPr>
          <a:xfrm>
            <a:off x="2509083" y="1747128"/>
            <a:ext cx="9160547" cy="22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2800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Daylight factor analysis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394658" y="1145096"/>
            <a:ext cx="3404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ea typeface="Times New Roman"/>
                <a:cs typeface="Times New Roman" pitchFamily="18" charset="0"/>
              </a:rPr>
              <a:t>For</a:t>
            </a:r>
            <a:r>
              <a:rPr lang="en-US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ea typeface="Times New Roman"/>
                <a:cs typeface="Times New Roman" pitchFamily="18" charset="0"/>
              </a:rPr>
              <a:t>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ground floor</a:t>
            </a:r>
            <a:r>
              <a:rPr lang="en-US" sz="2000" dirty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3" t="16562" r="22765" b="11570"/>
          <a:stretch/>
        </p:blipFill>
        <p:spPr>
          <a:xfrm>
            <a:off x="118542" y="1728242"/>
            <a:ext cx="5627760" cy="4104456"/>
          </a:xfrm>
          <a:prstGeom prst="rect">
            <a:avLst/>
          </a:prstGeom>
        </p:spPr>
      </p:pic>
      <p:sp>
        <p:nvSpPr>
          <p:cNvPr id="10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702718" y="6306094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Before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0" t="17180" r="22659" b="11362"/>
          <a:stretch/>
        </p:blipFill>
        <p:spPr>
          <a:xfrm>
            <a:off x="6239222" y="1701027"/>
            <a:ext cx="5716254" cy="4128201"/>
          </a:xfrm>
          <a:prstGeom prst="rect">
            <a:avLst/>
          </a:prstGeom>
        </p:spPr>
      </p:pic>
      <p:sp>
        <p:nvSpPr>
          <p:cNvPr id="12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8309017" y="6106039"/>
            <a:ext cx="790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After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8407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Daylight factor analysis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394658" y="1145096"/>
            <a:ext cx="3404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ea typeface="Times New Roman"/>
                <a:cs typeface="Times New Roman" pitchFamily="18" charset="0"/>
              </a:rPr>
              <a:t>For</a:t>
            </a:r>
            <a:r>
              <a:rPr lang="en-US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ea typeface="Times New Roman"/>
                <a:cs typeface="Times New Roman" pitchFamily="18" charset="0"/>
              </a:rPr>
              <a:t>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first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floor</a:t>
            </a:r>
            <a:r>
              <a:rPr lang="en-US" sz="2000" dirty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5" t="16786" r="22807" b="11181"/>
          <a:stretch/>
        </p:blipFill>
        <p:spPr>
          <a:xfrm>
            <a:off x="198914" y="1728241"/>
            <a:ext cx="5514856" cy="4096699"/>
          </a:xfrm>
          <a:prstGeom prst="rect">
            <a:avLst/>
          </a:prstGeom>
        </p:spPr>
      </p:pic>
      <p:sp>
        <p:nvSpPr>
          <p:cNvPr id="10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702718" y="6306094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Before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48" t="17437" r="22206" b="11729"/>
          <a:stretch/>
        </p:blipFill>
        <p:spPr>
          <a:xfrm>
            <a:off x="6121976" y="1728242"/>
            <a:ext cx="5796199" cy="4096700"/>
          </a:xfrm>
          <a:prstGeom prst="rect">
            <a:avLst/>
          </a:prstGeom>
        </p:spPr>
      </p:pic>
      <p:sp>
        <p:nvSpPr>
          <p:cNvPr id="12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8309017" y="6106039"/>
            <a:ext cx="790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After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0034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Daylight factor analysis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394658" y="1145096"/>
            <a:ext cx="3404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ea typeface="Times New Roman"/>
                <a:cs typeface="Times New Roman" pitchFamily="18" charset="0"/>
              </a:rPr>
              <a:t>For</a:t>
            </a:r>
            <a:r>
              <a:rPr lang="en-US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ea typeface="Times New Roman"/>
                <a:cs typeface="Times New Roman" pitchFamily="18" charset="0"/>
              </a:rPr>
              <a:t>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second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floor</a:t>
            </a:r>
            <a:r>
              <a:rPr lang="en-US" sz="2000" dirty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2" t="16231" r="22684" b="11581"/>
          <a:stretch/>
        </p:blipFill>
        <p:spPr>
          <a:xfrm>
            <a:off x="219671" y="1728242"/>
            <a:ext cx="5615738" cy="4096700"/>
          </a:xfrm>
          <a:prstGeom prst="rect">
            <a:avLst/>
          </a:prstGeom>
        </p:spPr>
      </p:pic>
      <p:sp>
        <p:nvSpPr>
          <p:cNvPr id="10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702718" y="6306094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Before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5" t="16614" r="22668" b="11352"/>
          <a:stretch/>
        </p:blipFill>
        <p:spPr>
          <a:xfrm>
            <a:off x="6337441" y="1728242"/>
            <a:ext cx="5573416" cy="4096699"/>
          </a:xfrm>
          <a:prstGeom prst="rect">
            <a:avLst/>
          </a:prstGeom>
        </p:spPr>
      </p:pic>
      <p:sp>
        <p:nvSpPr>
          <p:cNvPr id="12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8309017" y="6106039"/>
            <a:ext cx="790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After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5636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Daylight factor analysis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394658" y="1145096"/>
            <a:ext cx="3404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ea typeface="Times New Roman"/>
                <a:cs typeface="Times New Roman" pitchFamily="18" charset="0"/>
              </a:rPr>
              <a:t>For</a:t>
            </a:r>
            <a:r>
              <a:rPr lang="en-US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ea typeface="Times New Roman"/>
                <a:cs typeface="Times New Roman" pitchFamily="18" charset="0"/>
              </a:rPr>
              <a:t>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third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floor</a:t>
            </a:r>
            <a:r>
              <a:rPr lang="en-US" sz="2000" dirty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4" t="17269" r="22982" b="10975"/>
          <a:stretch/>
        </p:blipFill>
        <p:spPr>
          <a:xfrm>
            <a:off x="190550" y="1736080"/>
            <a:ext cx="5587435" cy="4096698"/>
          </a:xfrm>
          <a:prstGeom prst="rect">
            <a:avLst/>
          </a:prstGeom>
        </p:spPr>
      </p:pic>
      <p:sp>
        <p:nvSpPr>
          <p:cNvPr id="10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702718" y="6306094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Before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6" t="16150" r="22953" b="11114"/>
          <a:stretch/>
        </p:blipFill>
        <p:spPr>
          <a:xfrm>
            <a:off x="6488218" y="1736080"/>
            <a:ext cx="5445907" cy="4096697"/>
          </a:xfrm>
          <a:prstGeom prst="rect">
            <a:avLst/>
          </a:prstGeom>
        </p:spPr>
      </p:pic>
      <p:sp>
        <p:nvSpPr>
          <p:cNvPr id="12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8309017" y="6106039"/>
            <a:ext cx="790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After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7364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Daylight factor analysis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394658" y="1145096"/>
            <a:ext cx="3404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ea typeface="Times New Roman"/>
                <a:cs typeface="Times New Roman" pitchFamily="18" charset="0"/>
              </a:rPr>
              <a:t>For</a:t>
            </a:r>
            <a:r>
              <a:rPr lang="en-US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ea typeface="Times New Roman"/>
                <a:cs typeface="Times New Roman" pitchFamily="18" charset="0"/>
              </a:rPr>
              <a:t>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forth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floor</a:t>
            </a:r>
            <a:r>
              <a:rPr lang="en-US" sz="2000" dirty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0" t="15986" r="22561" b="11896"/>
          <a:stretch/>
        </p:blipFill>
        <p:spPr>
          <a:xfrm>
            <a:off x="190550" y="1736080"/>
            <a:ext cx="5646789" cy="4096697"/>
          </a:xfrm>
          <a:prstGeom prst="rect">
            <a:avLst/>
          </a:prstGeom>
        </p:spPr>
      </p:pic>
      <p:sp>
        <p:nvSpPr>
          <p:cNvPr id="10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702718" y="6306094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Before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1" t="16439" r="23166" b="11351"/>
          <a:stretch/>
        </p:blipFill>
        <p:spPr>
          <a:xfrm>
            <a:off x="6283814" y="1736079"/>
            <a:ext cx="5563414" cy="4096697"/>
          </a:xfrm>
          <a:prstGeom prst="rect">
            <a:avLst/>
          </a:prstGeom>
        </p:spPr>
      </p:pic>
      <p:sp>
        <p:nvSpPr>
          <p:cNvPr id="12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8309017" y="6106039"/>
            <a:ext cx="790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After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6112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60575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Shadowing and Overshadowing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7"/>
          <a:stretch/>
        </p:blipFill>
        <p:spPr bwMode="auto">
          <a:xfrm>
            <a:off x="357958" y="2115130"/>
            <a:ext cx="3716602" cy="3447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مستطيل 13"/>
          <p:cNvSpPr/>
          <p:nvPr/>
        </p:nvSpPr>
        <p:spPr>
          <a:xfrm>
            <a:off x="1904100" y="5688868"/>
            <a:ext cx="97815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 smtClean="0">
                <a:latin typeface="Andalus" pitchFamily="18" charset="-78"/>
                <a:cs typeface="Andalus" pitchFamily="18" charset="-78"/>
              </a:rPr>
              <a:t>at 8:00 a.m.</a:t>
            </a:r>
            <a:endParaRPr lang="en-US" sz="13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2" b="3144"/>
          <a:stretch/>
        </p:blipFill>
        <p:spPr bwMode="auto">
          <a:xfrm>
            <a:off x="4354643" y="2115130"/>
            <a:ext cx="3481124" cy="347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649" y="2115130"/>
            <a:ext cx="3508176" cy="347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مستطيل 16"/>
          <p:cNvSpPr/>
          <p:nvPr/>
        </p:nvSpPr>
        <p:spPr>
          <a:xfrm>
            <a:off x="5807174" y="5688868"/>
            <a:ext cx="107914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 smtClean="0">
                <a:latin typeface="Andalus" pitchFamily="18" charset="-78"/>
                <a:cs typeface="Andalus" pitchFamily="18" charset="-78"/>
              </a:rPr>
              <a:t>at 12:00 p.m.</a:t>
            </a:r>
            <a:endParaRPr lang="en-US" sz="13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9514195" y="5688868"/>
            <a:ext cx="98777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 smtClean="0">
                <a:latin typeface="Andalus" pitchFamily="18" charset="-78"/>
                <a:cs typeface="Andalus" pitchFamily="18" charset="-78"/>
              </a:rPr>
              <a:t>at 3:00 p.m.</a:t>
            </a:r>
            <a:endParaRPr lang="en-US" sz="13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1522351" y="1208098"/>
            <a:ext cx="230223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Summer (21/July)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3943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60575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Shadowing and Overshadowing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7533" y="2115130"/>
            <a:ext cx="3827027" cy="3351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مستطيل 13"/>
          <p:cNvSpPr/>
          <p:nvPr/>
        </p:nvSpPr>
        <p:spPr>
          <a:xfrm>
            <a:off x="1904100" y="5688868"/>
            <a:ext cx="97815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 smtClean="0">
                <a:latin typeface="Andalus" pitchFamily="18" charset="-78"/>
                <a:cs typeface="Andalus" pitchFamily="18" charset="-78"/>
              </a:rPr>
              <a:t>at 8:00 a.m.</a:t>
            </a:r>
            <a:endParaRPr lang="en-US" sz="13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4642" y="2115130"/>
            <a:ext cx="3609899" cy="3328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97149" y="2115130"/>
            <a:ext cx="3283176" cy="347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مستطيل 16"/>
          <p:cNvSpPr/>
          <p:nvPr/>
        </p:nvSpPr>
        <p:spPr>
          <a:xfrm>
            <a:off x="5807174" y="5688868"/>
            <a:ext cx="107914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 smtClean="0">
                <a:latin typeface="Andalus" pitchFamily="18" charset="-78"/>
                <a:cs typeface="Andalus" pitchFamily="18" charset="-78"/>
              </a:rPr>
              <a:t>at 12:00 p.m.</a:t>
            </a:r>
            <a:endParaRPr lang="en-US" sz="13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9514195" y="5688868"/>
            <a:ext cx="98777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 smtClean="0">
                <a:latin typeface="Andalus" pitchFamily="18" charset="-78"/>
                <a:cs typeface="Andalus" pitchFamily="18" charset="-78"/>
              </a:rPr>
              <a:t>at 3:00 p.m.</a:t>
            </a:r>
            <a:endParaRPr lang="en-US" sz="13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1522351" y="1208098"/>
            <a:ext cx="21723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Winter (21/Dec.)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4580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81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4078982" y="3456434"/>
            <a:ext cx="299953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 analysis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Plans before and after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3499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graphicFrame>
        <p:nvGraphicFramePr>
          <p:cNvPr id="13" name="رسم تخطيطي 10"/>
          <p:cNvGraphicFramePr/>
          <p:nvPr>
            <p:extLst>
              <p:ext uri="{D42A27DB-BD31-4B8C-83A1-F6EECF244321}">
                <p14:modId xmlns:p14="http://schemas.microsoft.com/office/powerpoint/2010/main" val="957854162"/>
              </p:ext>
            </p:extLst>
          </p:nvPr>
        </p:nvGraphicFramePr>
        <p:xfrm>
          <a:off x="326443" y="1627345"/>
          <a:ext cx="3672408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مستطيل 5"/>
          <p:cNvSpPr/>
          <p:nvPr/>
        </p:nvSpPr>
        <p:spPr>
          <a:xfrm>
            <a:off x="830499" y="1227235"/>
            <a:ext cx="14959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</a:p>
        </p:txBody>
      </p:sp>
      <p:graphicFrame>
        <p:nvGraphicFramePr>
          <p:cNvPr id="15" name="رسم تخطيطي 11"/>
          <p:cNvGraphicFramePr/>
          <p:nvPr>
            <p:extLst>
              <p:ext uri="{D42A27DB-BD31-4B8C-83A1-F6EECF244321}">
                <p14:modId xmlns:p14="http://schemas.microsoft.com/office/powerpoint/2010/main" val="2006707790"/>
              </p:ext>
            </p:extLst>
          </p:nvPr>
        </p:nvGraphicFramePr>
        <p:xfrm>
          <a:off x="494916" y="4808800"/>
          <a:ext cx="3431927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6" name="مربع نص 19"/>
          <p:cNvSpPr txBox="1"/>
          <p:nvPr/>
        </p:nvSpPr>
        <p:spPr>
          <a:xfrm>
            <a:off x="6095205" y="1171013"/>
            <a:ext cx="4176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83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66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49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32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15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498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581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664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parameters for seismic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sz="2000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رسم تخطيطي 17"/>
              <p:cNvGraphicFramePr/>
              <p:nvPr>
                <p:extLst>
                  <p:ext uri="{D42A27DB-BD31-4B8C-83A1-F6EECF244321}">
                    <p14:modId xmlns:p14="http://schemas.microsoft.com/office/powerpoint/2010/main" val="1482164503"/>
                  </p:ext>
                </p:extLst>
              </p:nvPr>
            </p:nvGraphicFramePr>
            <p:xfrm>
              <a:off x="5464397" y="1656234"/>
              <a:ext cx="6391449" cy="271620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4" r:lo="rId15" r:qs="rId16" r:cs="rId17"/>
              </a:graphicData>
            </a:graphic>
          </p:graphicFrame>
        </mc:Choice>
        <mc:Fallback xmlns="">
          <p:graphicFrame>
            <p:nvGraphicFramePr>
              <p:cNvPr id="17" name="رسم تخطيطي 17"/>
              <p:cNvGraphicFramePr/>
              <p:nvPr>
                <p:extLst>
                  <p:ext uri="{D42A27DB-BD31-4B8C-83A1-F6EECF244321}">
                    <p14:modId xmlns:p14="http://schemas.microsoft.com/office/powerpoint/2010/main" val="1482164503"/>
                  </p:ext>
                </p:extLst>
              </p:nvPr>
            </p:nvGraphicFramePr>
            <p:xfrm>
              <a:off x="5464397" y="1656234"/>
              <a:ext cx="6391449" cy="271620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9" r:lo="rId20" r:qs="rId21" r:cs="rId22"/>
              </a:graphicData>
            </a:graphic>
          </p:graphicFrame>
        </mc:Fallback>
      </mc:AlternateContent>
      <p:sp>
        <p:nvSpPr>
          <p:cNvPr id="18" name="مربع نص 18"/>
          <p:cNvSpPr txBox="1"/>
          <p:nvPr/>
        </p:nvSpPr>
        <p:spPr>
          <a:xfrm>
            <a:off x="6401937" y="4601760"/>
            <a:ext cx="2286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83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66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49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32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15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498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581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664" algn="l" defTabSz="91416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30499" y="4228609"/>
            <a:ext cx="11721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Codes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1" name="رسم تخطيطي 11"/>
          <p:cNvGraphicFramePr/>
          <p:nvPr>
            <p:extLst>
              <p:ext uri="{D42A27DB-BD31-4B8C-83A1-F6EECF244321}">
                <p14:modId xmlns:p14="http://schemas.microsoft.com/office/powerpoint/2010/main" val="1365639598"/>
              </p:ext>
            </p:extLst>
          </p:nvPr>
        </p:nvGraphicFramePr>
        <p:xfrm>
          <a:off x="6311230" y="5112618"/>
          <a:ext cx="3509693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</p:spTree>
    <p:extLst>
      <p:ext uri="{BB962C8B-B14F-4D97-AF65-F5344CB8AC3E}">
        <p14:creationId xmlns:p14="http://schemas.microsoft.com/office/powerpoint/2010/main" val="16489587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Slabs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صورة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630" y="1512218"/>
            <a:ext cx="4831949" cy="4877678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3"/>
          <p:cNvSpPr/>
          <p:nvPr/>
        </p:nvSpPr>
        <p:spPr>
          <a:xfrm>
            <a:off x="1846734" y="6403245"/>
            <a:ext cx="28066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largest span for Flat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صورة 1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74" b="27074"/>
          <a:stretch/>
        </p:blipFill>
        <p:spPr bwMode="auto">
          <a:xfrm>
            <a:off x="6446402" y="2448322"/>
            <a:ext cx="4977396" cy="2232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543146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Columns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صورة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579" y="1440210"/>
            <a:ext cx="5597045" cy="499634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3"/>
          <p:cNvSpPr/>
          <p:nvPr/>
        </p:nvSpPr>
        <p:spPr>
          <a:xfrm>
            <a:off x="1634580" y="6470184"/>
            <a:ext cx="41725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distribution of columns and shear walls</a:t>
            </a:r>
          </a:p>
        </p:txBody>
      </p:sp>
      <p:pic>
        <p:nvPicPr>
          <p:cNvPr id="11" name="صورة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943" y="2459984"/>
            <a:ext cx="5063895" cy="22809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27457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ETABS model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صورة 2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766" y="1296194"/>
            <a:ext cx="8208912" cy="56166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09255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</p:txBody>
      </p:sp>
      <p:pic>
        <p:nvPicPr>
          <p:cNvPr id="6" name="صورة 2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702" y="1396708"/>
            <a:ext cx="7920880" cy="554461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3"/>
          <p:cNvSpPr txBox="1"/>
          <p:nvPr/>
        </p:nvSpPr>
        <p:spPr>
          <a:xfrm>
            <a:off x="9504124" y="2429416"/>
            <a:ext cx="248032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ensure the calculations is done correctly some </a:t>
            </a:r>
            <a:endParaRPr lang="ar-SA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2056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Equilibrium </a:t>
            </a:r>
          </a:p>
        </p:txBody>
      </p:sp>
      <p:pic>
        <p:nvPicPr>
          <p:cNvPr id="8" name="صورة 2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855" y="2160290"/>
            <a:ext cx="7382613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4"/>
          <p:cNvSpPr/>
          <p:nvPr/>
        </p:nvSpPr>
        <p:spPr>
          <a:xfrm>
            <a:off x="1426043" y="1512218"/>
            <a:ext cx="25504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reaction from ETABS</a:t>
            </a:r>
          </a:p>
        </p:txBody>
      </p:sp>
      <p:sp>
        <p:nvSpPr>
          <p:cNvPr id="10" name="Rectangle 5"/>
          <p:cNvSpPr/>
          <p:nvPr/>
        </p:nvSpPr>
        <p:spPr>
          <a:xfrm>
            <a:off x="1705895" y="4680570"/>
            <a:ext cx="60928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error from manual calculations less than 5% for Dead and live loads reaction from ETABS </a:t>
            </a:r>
          </a:p>
        </p:txBody>
      </p:sp>
    </p:spTree>
    <p:extLst>
      <p:ext uri="{BB962C8B-B14F-4D97-AF65-F5344CB8AC3E}">
        <p14:creationId xmlns:p14="http://schemas.microsoft.com/office/powerpoint/2010/main" val="21861056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Deflection check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صورة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718" y="2088282"/>
            <a:ext cx="8712968" cy="482453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3"/>
          <p:cNvSpPr/>
          <p:nvPr/>
        </p:nvSpPr>
        <p:spPr>
          <a:xfrm>
            <a:off x="1671406" y="1368202"/>
            <a:ext cx="49969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 from ETABS in the first floor </a:t>
            </a:r>
          </a:p>
        </p:txBody>
      </p:sp>
    </p:spTree>
    <p:extLst>
      <p:ext uri="{BB962C8B-B14F-4D97-AF65-F5344CB8AC3E}">
        <p14:creationId xmlns:p14="http://schemas.microsoft.com/office/powerpoint/2010/main" val="35709704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Check internal forces </a:t>
            </a:r>
          </a:p>
        </p:txBody>
      </p:sp>
      <p:pic>
        <p:nvPicPr>
          <p:cNvPr id="7" name="صورة 2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485" y="1224186"/>
            <a:ext cx="4962520" cy="5472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صورة 1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14" y="1224186"/>
            <a:ext cx="4716780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93217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</a:t>
            </a:r>
          </a:p>
        </p:txBody>
      </p:sp>
      <p:pic>
        <p:nvPicPr>
          <p:cNvPr id="9" name="صورة 210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3" t="3623" r="4483" b="-1"/>
          <a:stretch/>
        </p:blipFill>
        <p:spPr bwMode="auto">
          <a:xfrm>
            <a:off x="8039422" y="1608096"/>
            <a:ext cx="3591537" cy="52447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رسم تخطيطي 19"/>
              <p:cNvGraphicFramePr/>
              <p:nvPr>
                <p:extLst>
                  <p:ext uri="{D42A27DB-BD31-4B8C-83A1-F6EECF244321}">
                    <p14:modId xmlns:p14="http://schemas.microsoft.com/office/powerpoint/2010/main" val="3265944062"/>
                  </p:ext>
                </p:extLst>
              </p:nvPr>
            </p:nvGraphicFramePr>
            <p:xfrm>
              <a:off x="766614" y="1584226"/>
              <a:ext cx="6624736" cy="432048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5" r:lo="rId6" r:qs="rId7" r:cs="rId8"/>
              </a:graphicData>
            </a:graphic>
          </p:graphicFrame>
        </mc:Choice>
        <mc:Fallback xmlns="">
          <p:graphicFrame>
            <p:nvGraphicFramePr>
              <p:cNvPr id="10" name="رسم تخطيطي 19"/>
              <p:cNvGraphicFramePr/>
              <p:nvPr>
                <p:extLst>
                  <p:ext uri="{D42A27DB-BD31-4B8C-83A1-F6EECF244321}">
                    <p14:modId xmlns:p14="http://schemas.microsoft.com/office/powerpoint/2010/main" val="3265944062"/>
                  </p:ext>
                </p:extLst>
              </p:nvPr>
            </p:nvGraphicFramePr>
            <p:xfrm>
              <a:off x="766614" y="1584226"/>
              <a:ext cx="6624736" cy="432048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0" r:lo="rId11" r:qs="rId12" r:cs="rId13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94581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</a:t>
            </a:r>
          </a:p>
        </p:txBody>
      </p:sp>
      <p:pic>
        <p:nvPicPr>
          <p:cNvPr id="7" name="صورة 64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2" r="6117"/>
          <a:stretch/>
        </p:blipFill>
        <p:spPr bwMode="auto">
          <a:xfrm>
            <a:off x="1270670" y="1200834"/>
            <a:ext cx="6480720" cy="25202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صورة 65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1"/>
          <a:stretch/>
        </p:blipFill>
        <p:spPr bwMode="auto">
          <a:xfrm>
            <a:off x="5519142" y="3937138"/>
            <a:ext cx="5832648" cy="28986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32528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424" y="-13659"/>
            <a:ext cx="12190413" cy="7200900"/>
          </a:xfrm>
          <a:prstGeom prst="rect">
            <a:avLst/>
          </a:prstGeom>
        </p:spPr>
      </p:pic>
      <p:pic>
        <p:nvPicPr>
          <p:cNvPr id="5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148" y="-13659"/>
            <a:ext cx="12190413" cy="7200900"/>
          </a:xfrm>
          <a:prstGeom prst="rect">
            <a:avLst/>
          </a:prstGeom>
        </p:spPr>
      </p:pic>
      <p:sp>
        <p:nvSpPr>
          <p:cNvPr id="7" name="Google Shape;388;p40"/>
          <p:cNvSpPr txBox="1">
            <a:spLocks/>
          </p:cNvSpPr>
          <p:nvPr/>
        </p:nvSpPr>
        <p:spPr>
          <a:xfrm>
            <a:off x="5519142" y="888112"/>
            <a:ext cx="5264205" cy="92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2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defTabSz="914400">
              <a:spcBef>
                <a:spcPts val="0"/>
              </a:spcBef>
            </a:pPr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5" t="6559" r="8785" b="4075"/>
          <a:stretch/>
        </p:blipFill>
        <p:spPr bwMode="auto">
          <a:xfrm>
            <a:off x="5807174" y="2232298"/>
            <a:ext cx="4824536" cy="4445676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Google Shape;388;p40">
            <a:extLst>
              <a:ext uri="{FF2B5EF4-FFF2-40B4-BE49-F238E27FC236}">
                <a16:creationId xmlns:a16="http://schemas.microsoft.com/office/drawing/2014/main" id="{B83E6ADE-B4A1-73DC-8535-3AFC5BD01223}"/>
              </a:ext>
            </a:extLst>
          </p:cNvPr>
          <p:cNvSpPr txBox="1">
            <a:spLocks/>
          </p:cNvSpPr>
          <p:nvPr/>
        </p:nvSpPr>
        <p:spPr>
          <a:xfrm>
            <a:off x="239125" y="1757281"/>
            <a:ext cx="2727296" cy="9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ulim Park"/>
              <a:buNone/>
              <a:defRPr sz="5000" b="0" i="0" u="none" strike="noStrike" cap="none">
                <a:solidFill>
                  <a:schemeClr val="lt1"/>
                </a:solidFill>
                <a:latin typeface="Kulim Park"/>
                <a:ea typeface="Kulim Park"/>
                <a:cs typeface="Kulim Park"/>
                <a:sym typeface="Kulim Par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Kulim Park"/>
              <a:buNone/>
              <a:defRPr sz="3500" b="0" i="0" u="none" strike="noStrike" cap="none">
                <a:solidFill>
                  <a:schemeClr val="dk1"/>
                </a:solidFill>
                <a:latin typeface="Kulim Park"/>
                <a:ea typeface="Kulim Park"/>
                <a:cs typeface="Kulim Park"/>
                <a:sym typeface="Kulim Park"/>
              </a:defRPr>
            </a:lvl9pPr>
          </a:lstStyle>
          <a:p>
            <a:r>
              <a:rPr lang="en-US" sz="52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Location</a:t>
            </a:r>
            <a:r>
              <a:rPr lang="en-US" sz="3000" dirty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11" name="Google Shape;389;p40"/>
          <p:cNvSpPr txBox="1">
            <a:spLocks/>
          </p:cNvSpPr>
          <p:nvPr/>
        </p:nvSpPr>
        <p:spPr>
          <a:xfrm>
            <a:off x="239125" y="2937230"/>
            <a:ext cx="10544222" cy="30666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43143" indent="-343436" algn="l" rtl="0" eaLnBrk="1" latinLnBrk="0" hangingPunct="1">
              <a:lnSpc>
                <a:spcPct val="100000"/>
              </a:lnSpc>
              <a:spcBef>
                <a:spcPts val="727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5502" indent="-288043" algn="l" rtl="0" eaLnBrk="1" latinLnBrk="0" hangingPunct="1">
              <a:lnSpc>
                <a:spcPct val="100000"/>
              </a:lnSpc>
              <a:spcBef>
                <a:spcPts val="665"/>
              </a:spcBef>
              <a:buClr>
                <a:schemeClr val="accent1"/>
              </a:buClr>
              <a:buFont typeface="Verdana"/>
              <a:buChar char="◦"/>
              <a:defRPr kumimoji="0"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4622" indent="-276964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9430" indent="-210493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73159" indent="-221571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7967" indent="-221571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2774" indent="-221571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26505" indent="-221571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81311" indent="-221571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defTabSz="914400">
              <a:lnSpc>
                <a:spcPct val="150000"/>
              </a:lnSpc>
            </a:pPr>
            <a:r>
              <a:rPr lang="en-US" sz="2000" dirty="0" smtClean="0">
                <a:latin typeface="Kulim Park" panose="020B0604020202020204" charset="0"/>
                <a:cs typeface="Times New Roman" panose="02020603050405020304" pitchFamily="18" charset="0"/>
              </a:rPr>
              <a:t>Located in ”Haifa Street” in Nablus</a:t>
            </a:r>
          </a:p>
          <a:p>
            <a:pPr marL="0" indent="0" defTabSz="914400">
              <a:lnSpc>
                <a:spcPct val="150000"/>
              </a:lnSpc>
            </a:pPr>
            <a:r>
              <a:rPr lang="en-US" sz="2000" dirty="0">
                <a:latin typeface="Kulim Park" panose="020B0604020202020204" charset="0"/>
                <a:cs typeface="Times New Roman" panose="02020603050405020304" pitchFamily="18" charset="0"/>
              </a:rPr>
              <a:t>on latitude 32.231155 and </a:t>
            </a:r>
            <a:r>
              <a:rPr lang="en-US" sz="2000" dirty="0" smtClean="0">
                <a:latin typeface="Kulim Park" panose="020B0604020202020204" charset="0"/>
                <a:cs typeface="Times New Roman" panose="02020603050405020304" pitchFamily="18" charset="0"/>
              </a:rPr>
              <a:t>35.245252</a:t>
            </a:r>
          </a:p>
          <a:p>
            <a:pPr marL="0" indent="0" defTabSz="914400">
              <a:lnSpc>
                <a:spcPct val="150000"/>
              </a:lnSpc>
            </a:pPr>
            <a:r>
              <a:rPr lang="en-US" sz="2000" dirty="0" smtClean="0">
                <a:latin typeface="Kulim Park" panose="020B0604020202020204" charset="0"/>
                <a:cs typeface="Times New Roman" panose="02020603050405020304" pitchFamily="18" charset="0"/>
              </a:rPr>
              <a:t>Land </a:t>
            </a:r>
            <a:r>
              <a:rPr lang="en-US" sz="2000" dirty="0">
                <a:latin typeface="Kulim Park" panose="020B0604020202020204" charset="0"/>
                <a:cs typeface="Times New Roman" panose="02020603050405020304" pitchFamily="18" charset="0"/>
              </a:rPr>
              <a:t>area = </a:t>
            </a:r>
            <a:r>
              <a:rPr lang="en-US" sz="2000" dirty="0" smtClean="0">
                <a:latin typeface="Kulim Park" panose="020B0604020202020204" charset="0"/>
                <a:cs typeface="Times New Roman" panose="02020603050405020304" pitchFamily="18" charset="0"/>
              </a:rPr>
              <a:t>2690 SM</a:t>
            </a:r>
            <a:endParaRPr lang="en-US" sz="2000" dirty="0">
              <a:latin typeface="Kulim Park" panose="020B0604020202020204" charset="0"/>
              <a:cs typeface="Times New Roman" panose="02020603050405020304" pitchFamily="18" charset="0"/>
            </a:endParaRPr>
          </a:p>
          <a:p>
            <a:pPr marL="0" indent="0" defTabSz="914400">
              <a:lnSpc>
                <a:spcPct val="150000"/>
              </a:lnSpc>
            </a:pPr>
            <a:r>
              <a:rPr lang="en-US" sz="2000" dirty="0" smtClean="0">
                <a:latin typeface="Kulim Park" panose="020B0604020202020204" charset="0"/>
                <a:cs typeface="Times New Roman" panose="02020603050405020304" pitchFamily="18" charset="0"/>
              </a:rPr>
              <a:t>Building total area = 9000 SM</a:t>
            </a:r>
          </a:p>
          <a:p>
            <a:pPr marL="0" indent="0" defTabSz="914400">
              <a:lnSpc>
                <a:spcPct val="150000"/>
              </a:lnSpc>
            </a:pPr>
            <a:r>
              <a:rPr lang="en-US" sz="2000" dirty="0" smtClean="0">
                <a:latin typeface="Kulim Park" panose="020B0604020202020204" charset="0"/>
                <a:cs typeface="Times New Roman" panose="02020603050405020304" pitchFamily="18" charset="0"/>
              </a:rPr>
              <a:t>Distributed on 7 floors</a:t>
            </a:r>
          </a:p>
          <a:p>
            <a:pPr marL="0" indent="0" defTabSz="914400">
              <a:spcBef>
                <a:spcPts val="0"/>
              </a:spcBef>
              <a:buFont typeface="Wingdings 2"/>
              <a:buNone/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297611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Seismic analysis</a:t>
            </a:r>
          </a:p>
        </p:txBody>
      </p:sp>
      <p:sp>
        <p:nvSpPr>
          <p:cNvPr id="11" name="Rectangle 2"/>
          <p:cNvSpPr/>
          <p:nvPr/>
        </p:nvSpPr>
        <p:spPr>
          <a:xfrm>
            <a:off x="1414686" y="1702032"/>
            <a:ext cx="20201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en-US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 Check</a:t>
            </a:r>
          </a:p>
        </p:txBody>
      </p:sp>
      <p:sp>
        <p:nvSpPr>
          <p:cNvPr id="12" name="Rectangle 3"/>
          <p:cNvSpPr/>
          <p:nvPr/>
        </p:nvSpPr>
        <p:spPr>
          <a:xfrm>
            <a:off x="1414686" y="2584419"/>
            <a:ext cx="85689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period from ETABS &lt;= 1.4 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Tmethod</a:t>
            </a:r>
            <a:r>
              <a:rPr lang="en-US" sz="20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1.4 ×0.685 =1.00 sec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period from mode 1 (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Tx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1.28 sec &gt; 1.00 sec, the check is  ok if the drift check is ok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period from mode 2 (Ty) = 1.00 sec &lt; 1.00 sec, the check is ok.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248690" y="1152178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checks: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7734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8" name="Rectangle 2"/>
          <p:cNvSpPr/>
          <p:nvPr/>
        </p:nvSpPr>
        <p:spPr>
          <a:xfrm>
            <a:off x="1342678" y="176310"/>
            <a:ext cx="40350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Modal Mass Participating Ratios Check</a:t>
            </a:r>
          </a:p>
        </p:txBody>
      </p:sp>
      <p:pic>
        <p:nvPicPr>
          <p:cNvPr id="9" name="صورة 2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710" y="792138"/>
            <a:ext cx="4752528" cy="61206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4"/>
          <p:cNvSpPr/>
          <p:nvPr/>
        </p:nvSpPr>
        <p:spPr>
          <a:xfrm>
            <a:off x="6743278" y="5613001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ummation </a:t>
            </a:r>
            <a:r>
              <a:rPr lang="en-US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mass participation ratio &gt; 0.90, so the check is ok.  </a:t>
            </a:r>
          </a:p>
        </p:txBody>
      </p:sp>
    </p:spTree>
    <p:extLst>
      <p:ext uri="{BB962C8B-B14F-4D97-AF65-F5344CB8AC3E}">
        <p14:creationId xmlns:p14="http://schemas.microsoft.com/office/powerpoint/2010/main" val="5868066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7" name="Rectangle 2"/>
          <p:cNvSpPr/>
          <p:nvPr/>
        </p:nvSpPr>
        <p:spPr>
          <a:xfrm>
            <a:off x="1468812" y="510202"/>
            <a:ext cx="25760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</a:t>
            </a:r>
          </a:p>
        </p:txBody>
      </p:sp>
      <p:pic>
        <p:nvPicPr>
          <p:cNvPr id="11" name="صورة 2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52" y="1728242"/>
            <a:ext cx="3330250" cy="1518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صورة 2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396" y="3246506"/>
            <a:ext cx="3474266" cy="159027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tangle 5"/>
          <p:cNvSpPr/>
          <p:nvPr/>
        </p:nvSpPr>
        <p:spPr>
          <a:xfrm>
            <a:off x="1879116" y="3324610"/>
            <a:ext cx="27593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weight from ETABS</a:t>
            </a:r>
          </a:p>
        </p:txBody>
      </p:sp>
      <p:sp>
        <p:nvSpPr>
          <p:cNvPr id="14" name="Rectangle 6"/>
          <p:cNvSpPr/>
          <p:nvPr/>
        </p:nvSpPr>
        <p:spPr>
          <a:xfrm>
            <a:off x="6725396" y="4913723"/>
            <a:ext cx="29095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values from ETABS</a:t>
            </a:r>
          </a:p>
        </p:txBody>
      </p:sp>
    </p:spTree>
    <p:extLst>
      <p:ext uri="{BB962C8B-B14F-4D97-AF65-F5344CB8AC3E}">
        <p14:creationId xmlns:p14="http://schemas.microsoft.com/office/powerpoint/2010/main" val="18646938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9" name="Rectangle 2"/>
          <p:cNvSpPr/>
          <p:nvPr/>
        </p:nvSpPr>
        <p:spPr>
          <a:xfrm>
            <a:off x="1827101" y="504106"/>
            <a:ext cx="18870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</a:t>
            </a:r>
          </a:p>
        </p:txBody>
      </p:sp>
      <p:pic>
        <p:nvPicPr>
          <p:cNvPr id="10" name="صورة 3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085" y="1656234"/>
            <a:ext cx="7272808" cy="367240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4"/>
          <p:cNvSpPr/>
          <p:nvPr/>
        </p:nvSpPr>
        <p:spPr>
          <a:xfrm>
            <a:off x="1827101" y="5688682"/>
            <a:ext cx="54328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drifts in floors &lt; limit, so the check is ok</a:t>
            </a:r>
          </a:p>
        </p:txBody>
      </p:sp>
    </p:spTree>
    <p:extLst>
      <p:ext uri="{BB962C8B-B14F-4D97-AF65-F5344CB8AC3E}">
        <p14:creationId xmlns:p14="http://schemas.microsoft.com/office/powerpoint/2010/main" val="17272338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Rectangle 2"/>
          <p:cNvSpPr/>
          <p:nvPr/>
        </p:nvSpPr>
        <p:spPr>
          <a:xfrm>
            <a:off x="1630710" y="360090"/>
            <a:ext cx="26903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04273" lvl="1" indent="-342900">
              <a:buFont typeface="Wingdings" pitchFamily="2" charset="2"/>
              <a:buChar char="ü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check</a:t>
            </a:r>
          </a:p>
        </p:txBody>
      </p:sp>
      <p:sp>
        <p:nvSpPr>
          <p:cNvPr id="5" name="Rectangle 3"/>
          <p:cNvSpPr/>
          <p:nvPr/>
        </p:nvSpPr>
        <p:spPr>
          <a:xfrm>
            <a:off x="2206774" y="1080170"/>
            <a:ext cx="34959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Wide beam shear check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4"/>
              <p:cNvSpPr/>
              <p:nvPr/>
            </p:nvSpPr>
            <p:spPr>
              <a:xfrm>
                <a:off x="2223404" y="1728242"/>
                <a:ext cx="6092825" cy="70788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smtClean="0">
                        <a:solidFill>
                          <a:schemeClr val="tx1"/>
                        </a:solidFill>
                        <a:latin typeface="Cambria Math"/>
                      </a:rPr>
                      <m:t>∅</m:t>
                    </m:r>
                    <m:r>
                      <a:rPr lang="en-US" sz="2000" b="1" i="1">
                        <a:solidFill>
                          <a:schemeClr val="tx1"/>
                        </a:solidFill>
                        <a:latin typeface="Cambria Math"/>
                      </a:rPr>
                      <m:t>𝐕𝐜</m:t>
                    </m:r>
                    <m:r>
                      <a:rPr lang="en-US" sz="2000" b="1">
                        <a:solidFill>
                          <a:schemeClr val="tx1"/>
                        </a:solidFill>
                        <a:latin typeface="Cambria Math"/>
                      </a:rPr>
                      <m:t>&gt;</m:t>
                    </m:r>
                    <m:r>
                      <a:rPr lang="en-US" sz="2000" b="1" i="1">
                        <a:solidFill>
                          <a:schemeClr val="tx1"/>
                        </a:solidFill>
                        <a:latin typeface="Cambria Math"/>
                      </a:rPr>
                      <m:t>𝐕𝐮</m:t>
                    </m:r>
                  </m:oMath>
                </a14:m>
                <a:r>
                  <a:rPr lang="en-US" sz="2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so the solid slab does not need for shear reinforcement </a:t>
                </a:r>
              </a:p>
            </p:txBody>
          </p:sp>
        </mc:Choice>
        <mc:Fallback xmlns="">
          <p:sp>
            <p:nvSpPr>
              <p:cNvPr id="6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3404" y="1728242"/>
                <a:ext cx="6092825" cy="707886"/>
              </a:xfrm>
              <a:prstGeom prst="rect">
                <a:avLst/>
              </a:prstGeom>
              <a:blipFill rotWithShape="1">
                <a:blip r:embed="rId4"/>
                <a:stretch>
                  <a:fillRect l="-1101" t="-4310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5"/>
          <p:cNvSpPr/>
          <p:nvPr/>
        </p:nvSpPr>
        <p:spPr>
          <a:xfrm>
            <a:off x="6959302" y="2436128"/>
            <a:ext cx="33375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rabicPeriod" startAt="2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Punishing shear check</a:t>
            </a:r>
          </a:p>
        </p:txBody>
      </p:sp>
      <p:pic>
        <p:nvPicPr>
          <p:cNvPr id="8" name="صورة 3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232" y="2945306"/>
            <a:ext cx="4384518" cy="4111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931161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Subtitle 2"/>
          <p:cNvSpPr>
            <a:spLocks noGrp="1"/>
          </p:cNvSpPr>
          <p:nvPr/>
        </p:nvSpPr>
        <p:spPr>
          <a:xfrm>
            <a:off x="1225981" y="304051"/>
            <a:ext cx="4668225" cy="123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Bitter"/>
              <a:buNone/>
              <a:defRPr sz="1400" b="0" i="0" u="none" strike="noStrike" cap="none">
                <a:solidFill>
                  <a:schemeClr val="dk2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dk2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dk2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dk2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dk2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dk2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dk2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dk2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Bitter"/>
              <a:buNone/>
              <a:defRPr sz="2100" b="0" i="0" u="none" strike="noStrike" cap="none">
                <a:solidFill>
                  <a:schemeClr val="dk2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pPr marL="0" indent="0"/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endParaRPr lang="ar-SA" sz="2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Rectangle 3"/>
          <p:cNvSpPr/>
          <p:nvPr/>
        </p:nvSpPr>
        <p:spPr>
          <a:xfrm>
            <a:off x="1442005" y="1090159"/>
            <a:ext cx="7681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</a:p>
        </p:txBody>
      </p:sp>
      <p:pic>
        <p:nvPicPr>
          <p:cNvPr id="6" name="صورة 2049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5" r="35115" b="17670"/>
          <a:stretch/>
        </p:blipFill>
        <p:spPr bwMode="auto">
          <a:xfrm>
            <a:off x="1225981" y="1516154"/>
            <a:ext cx="4668225" cy="474859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5"/>
          <p:cNvSpPr/>
          <p:nvPr/>
        </p:nvSpPr>
        <p:spPr>
          <a:xfrm>
            <a:off x="1224676" y="6352723"/>
            <a:ext cx="46682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reinforcement in the slabs in the X-direction for second floor </a:t>
            </a:r>
          </a:p>
        </p:txBody>
      </p:sp>
      <p:pic>
        <p:nvPicPr>
          <p:cNvPr id="8" name="صورة 205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549" y="1490269"/>
            <a:ext cx="5256584" cy="486245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7"/>
          <p:cNvSpPr/>
          <p:nvPr/>
        </p:nvSpPr>
        <p:spPr>
          <a:xfrm>
            <a:off x="6815286" y="6462815"/>
            <a:ext cx="34962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slab reinforcement for the second floor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3721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486694" y="318432"/>
            <a:ext cx="14430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olumns 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205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662" y="1398552"/>
            <a:ext cx="5256584" cy="4752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صورة 205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994" y="1459253"/>
            <a:ext cx="4691827" cy="454781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7"/>
          <p:cNvSpPr/>
          <p:nvPr/>
        </p:nvSpPr>
        <p:spPr>
          <a:xfrm>
            <a:off x="1208390" y="6583128"/>
            <a:ext cx="3872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sz="1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rebar percentage for columns  from ETABS</a:t>
            </a:r>
          </a:p>
        </p:txBody>
      </p:sp>
      <p:sp>
        <p:nvSpPr>
          <p:cNvPr id="8" name="Rectangle 8"/>
          <p:cNvSpPr/>
          <p:nvPr/>
        </p:nvSpPr>
        <p:spPr>
          <a:xfrm>
            <a:off x="7751390" y="6561453"/>
            <a:ext cx="25955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the columns</a:t>
            </a:r>
          </a:p>
        </p:txBody>
      </p:sp>
    </p:spTree>
    <p:extLst>
      <p:ext uri="{BB962C8B-B14F-4D97-AF65-F5344CB8AC3E}">
        <p14:creationId xmlns:p14="http://schemas.microsoft.com/office/powerpoint/2010/main" val="10154289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pic>
        <p:nvPicPr>
          <p:cNvPr id="4" name="صورة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725" y="936154"/>
            <a:ext cx="8640960" cy="43924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3"/>
          <p:cNvSpPr/>
          <p:nvPr/>
        </p:nvSpPr>
        <p:spPr>
          <a:xfrm>
            <a:off x="4655046" y="6048722"/>
            <a:ext cx="2436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detailing for columns</a:t>
            </a:r>
          </a:p>
        </p:txBody>
      </p:sp>
    </p:spTree>
    <p:extLst>
      <p:ext uri="{BB962C8B-B14F-4D97-AF65-F5344CB8AC3E}">
        <p14:creationId xmlns:p14="http://schemas.microsoft.com/office/powerpoint/2010/main" val="326300073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Rectangle 2"/>
          <p:cNvSpPr/>
          <p:nvPr/>
        </p:nvSpPr>
        <p:spPr>
          <a:xfrm>
            <a:off x="1396370" y="504106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</p:txBody>
      </p:sp>
      <p:pic>
        <p:nvPicPr>
          <p:cNvPr id="5" name="صورة 205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951" y="1368202"/>
            <a:ext cx="5722620" cy="39604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4"/>
          <p:cNvSpPr/>
          <p:nvPr/>
        </p:nvSpPr>
        <p:spPr>
          <a:xfrm>
            <a:off x="1218298" y="5544666"/>
            <a:ext cx="51099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design </a:t>
            </a:r>
            <a:r>
              <a:rPr lang="en-US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 from ETABS for Basement slab beams</a:t>
            </a:r>
          </a:p>
        </p:txBody>
      </p:sp>
      <p:pic>
        <p:nvPicPr>
          <p:cNvPr id="7" name="صورة 2055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7" r="2371" b="6381"/>
          <a:stretch/>
        </p:blipFill>
        <p:spPr bwMode="auto">
          <a:xfrm>
            <a:off x="6959302" y="2520330"/>
            <a:ext cx="4979674" cy="23594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82386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Rectangle 2"/>
          <p:cNvSpPr/>
          <p:nvPr/>
        </p:nvSpPr>
        <p:spPr>
          <a:xfrm>
            <a:off x="1569833" y="340566"/>
            <a:ext cx="27703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wall design</a:t>
            </a:r>
          </a:p>
        </p:txBody>
      </p:sp>
      <p:pic>
        <p:nvPicPr>
          <p:cNvPr id="5" name="صورة 205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817" y="916630"/>
            <a:ext cx="4697574" cy="597666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4"/>
              <p:cNvSpPr/>
              <p:nvPr/>
            </p:nvSpPr>
            <p:spPr>
              <a:xfrm>
                <a:off x="6311230" y="3602152"/>
                <a:ext cx="5717335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18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ETABS the vertical will be used </a:t>
                </a:r>
                <a:r>
                  <a:rPr lang="pt-BR" sz="2800" b="1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>
                      <a:rPr lang="pt-BR" sz="2800" b="1" baseline="-25000">
                        <a:solidFill>
                          <a:schemeClr val="tx1"/>
                        </a:solidFill>
                        <a:latin typeface="Cambria Math"/>
                      </a:rPr>
                      <m:t>∅</m:t>
                    </m:r>
                    <m:r>
                      <a:rPr lang="pt-BR" sz="2800" b="1" i="1" baseline="-25000">
                        <a:solidFill>
                          <a:schemeClr val="tx1"/>
                        </a:solidFill>
                        <a:latin typeface="Cambria Math"/>
                      </a:rPr>
                      <m:t>𝟏</m:t>
                    </m:r>
                    <m:r>
                      <a:rPr lang="en-US" sz="2800" b="1" i="1" baseline="-25000">
                        <a:solidFill>
                          <a:schemeClr val="tx1"/>
                        </a:solidFill>
                        <a:latin typeface="Cambria Math"/>
                      </a:rPr>
                      <m:t>𝟐</m:t>
                    </m:r>
                    <m:r>
                      <a:rPr lang="en-US" sz="2800" b="1" baseline="-25000">
                        <a:solidFill>
                          <a:schemeClr val="tx1"/>
                        </a:solidFill>
                        <a:latin typeface="Cambria Math"/>
                      </a:rPr>
                      <m:t>/</m:t>
                    </m:r>
                    <m:r>
                      <a:rPr lang="pt-BR" sz="2800" b="1" i="1" baseline="-25000">
                        <a:solidFill>
                          <a:schemeClr val="tx1"/>
                        </a:solidFill>
                        <a:latin typeface="Cambria Math"/>
                      </a:rPr>
                      <m:t>𝟏𝟓</m:t>
                    </m:r>
                  </m:oMath>
                </a14:m>
                <a:r>
                  <a:rPr lang="pt-BR" sz="28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BR" sz="18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  </a:t>
                </a:r>
                <a:r>
                  <a:rPr lang="pt-BR" sz="18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for horizantal rebar will be used </a:t>
                </a:r>
                <a:r>
                  <a:rPr lang="pt-BR" sz="2800" b="1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>
                      <a:rPr lang="pt-BR" sz="2800" b="1" baseline="-25000">
                        <a:solidFill>
                          <a:schemeClr val="tx1"/>
                        </a:solidFill>
                        <a:latin typeface="Cambria Math"/>
                      </a:rPr>
                      <m:t>∅</m:t>
                    </m:r>
                    <m:r>
                      <a:rPr lang="pt-BR" sz="2800" b="1" i="1" baseline="-25000">
                        <a:solidFill>
                          <a:schemeClr val="tx1"/>
                        </a:solidFill>
                        <a:latin typeface="Cambria Math"/>
                      </a:rPr>
                      <m:t>𝟏</m:t>
                    </m:r>
                    <m:r>
                      <a:rPr lang="en-US" sz="2800" b="1" i="1" baseline="-25000">
                        <a:solidFill>
                          <a:schemeClr val="tx1"/>
                        </a:solidFill>
                        <a:latin typeface="Cambria Math"/>
                      </a:rPr>
                      <m:t>𝟐</m:t>
                    </m:r>
                    <m:r>
                      <a:rPr lang="en-US" sz="2800" b="1" baseline="-25000">
                        <a:solidFill>
                          <a:schemeClr val="tx1"/>
                        </a:solidFill>
                        <a:latin typeface="Cambria Math"/>
                      </a:rPr>
                      <m:t>/</m:t>
                    </m:r>
                    <m:r>
                      <a:rPr lang="pt-BR" sz="2800" b="1" i="1" baseline="-25000">
                        <a:solidFill>
                          <a:schemeClr val="tx1"/>
                        </a:solidFill>
                        <a:latin typeface="Cambria Math"/>
                      </a:rPr>
                      <m:t>𝟏𝟓</m:t>
                    </m:r>
                  </m:oMath>
                </a14:m>
                <a:r>
                  <a:rPr lang="pt-BR" sz="28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BR" sz="1800" b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t-BR" sz="18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endParaRPr lang="en-US" sz="18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230" y="3602152"/>
                <a:ext cx="5717335" cy="954107"/>
              </a:xfrm>
              <a:prstGeom prst="rect">
                <a:avLst/>
              </a:prstGeom>
              <a:blipFill rotWithShape="1">
                <a:blip r:embed="rId5"/>
                <a:stretch>
                  <a:fillRect l="-853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7251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Google Shape;477;p46"/>
          <p:cNvSpPr txBox="1">
            <a:spLocks/>
          </p:cNvSpPr>
          <p:nvPr/>
        </p:nvSpPr>
        <p:spPr>
          <a:xfrm flipH="1">
            <a:off x="-241498" y="51216"/>
            <a:ext cx="5058677" cy="88461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2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defTabSz="914400"/>
            <a:r>
              <a:rPr lang="en" dirty="0"/>
              <a:t>SITE</a:t>
            </a:r>
            <a:r>
              <a:rPr lang="en" sz="4500" dirty="0" smtClean="0">
                <a:solidFill>
                  <a:schemeClr val="bg1"/>
                </a:solidFill>
              </a:rPr>
              <a:t> </a:t>
            </a:r>
            <a:r>
              <a:rPr lang="en" dirty="0"/>
              <a:t>ANALYSIS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944" y="1940621"/>
            <a:ext cx="4340766" cy="4087431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798"/>
          <a:stretch/>
        </p:blipFill>
        <p:spPr bwMode="auto">
          <a:xfrm>
            <a:off x="1252399" y="1940622"/>
            <a:ext cx="4608512" cy="40874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8883394-FDDB-DC14-B590-BC078F47826A}"/>
              </a:ext>
            </a:extLst>
          </p:cNvPr>
          <p:cNvSpPr txBox="1"/>
          <p:nvPr/>
        </p:nvSpPr>
        <p:spPr>
          <a:xfrm>
            <a:off x="4331010" y="740472"/>
            <a:ext cx="3096344" cy="123110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000" dirty="0">
                <a:ln w="9525">
                  <a:solidFill>
                    <a:schemeClr val="bg1"/>
                  </a:solidFill>
                  <a:prstDash val="solid"/>
                </a:ln>
                <a:latin typeface="Kulim Park" panose="020B0604020202020204" charset="0"/>
                <a:cs typeface="Times New Roman" panose="02020603050405020304" pitchFamily="18" charset="0"/>
              </a:rPr>
              <a:t> </a:t>
            </a:r>
            <a:r>
              <a:rPr lang="en-US" sz="52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Sun</a:t>
            </a:r>
            <a:r>
              <a:rPr lang="en-US" sz="2000" dirty="0">
                <a:ln w="9525">
                  <a:solidFill>
                    <a:schemeClr val="bg1"/>
                  </a:solidFill>
                  <a:prstDash val="solid"/>
                </a:ln>
                <a:latin typeface="Kulim Park" panose="020B0604020202020204" charset="0"/>
                <a:cs typeface="Times New Roman" panose="02020603050405020304" pitchFamily="18" charset="0"/>
              </a:rPr>
              <a:t> </a:t>
            </a:r>
            <a:r>
              <a:rPr lang="en-US" sz="52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path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41978294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Rectangle 2"/>
          <p:cNvSpPr/>
          <p:nvPr/>
        </p:nvSpPr>
        <p:spPr>
          <a:xfrm>
            <a:off x="1414686" y="458005"/>
            <a:ext cx="16142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Stair design</a:t>
            </a:r>
          </a:p>
        </p:txBody>
      </p:sp>
      <p:pic>
        <p:nvPicPr>
          <p:cNvPr id="5" name="صورة 205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670" y="1250093"/>
            <a:ext cx="2952328" cy="4536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صورة 240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110" y="1250093"/>
            <a:ext cx="6336704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909181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Rectangle 2"/>
          <p:cNvSpPr/>
          <p:nvPr/>
        </p:nvSpPr>
        <p:spPr>
          <a:xfrm>
            <a:off x="1482720" y="504106"/>
            <a:ext cx="34147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 checks and design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/>
          <p:nvPr/>
        </p:nvSpPr>
        <p:spPr>
          <a:xfrm>
            <a:off x="1482720" y="1220073"/>
            <a:ext cx="6092825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this building  soil type is rock so </a:t>
            </a:r>
            <a:r>
              <a:rPr lang="pt-BR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 </a:t>
            </a:r>
            <a:r>
              <a:rPr lang="pt-BR" sz="1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will be 300 </a:t>
            </a:r>
            <a:r>
              <a:rPr lang="pt-BR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KN/m</a:t>
            </a:r>
            <a:r>
              <a:rPr lang="pt-BR" sz="1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2  .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 foundation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used </a:t>
            </a:r>
          </a:p>
        </p:txBody>
      </p:sp>
      <p:pic>
        <p:nvPicPr>
          <p:cNvPr id="6" name="صورة 206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720" y="2520330"/>
            <a:ext cx="4391704" cy="4032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صورة 206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294" y="2520629"/>
            <a:ext cx="4896544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353810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pic>
        <p:nvPicPr>
          <p:cNvPr id="4" name="صورة 206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38" y="895110"/>
            <a:ext cx="4536504" cy="50405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3"/>
          <p:cNvSpPr/>
          <p:nvPr/>
        </p:nvSpPr>
        <p:spPr>
          <a:xfrm>
            <a:off x="982638" y="6079686"/>
            <a:ext cx="22846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unishing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 in safe</a:t>
            </a:r>
          </a:p>
        </p:txBody>
      </p:sp>
      <p:sp>
        <p:nvSpPr>
          <p:cNvPr id="6" name="Rectangle 4"/>
          <p:cNvSpPr/>
          <p:nvPr/>
        </p:nvSpPr>
        <p:spPr>
          <a:xfrm>
            <a:off x="6239222" y="6072571"/>
            <a:ext cx="32447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 bearing capacity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 in safe</a:t>
            </a:r>
          </a:p>
        </p:txBody>
      </p:sp>
      <p:pic>
        <p:nvPicPr>
          <p:cNvPr id="7" name="صورة 206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222" y="967118"/>
            <a:ext cx="4752528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110283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pic>
        <p:nvPicPr>
          <p:cNvPr id="4" name="صورة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830" y="216074"/>
            <a:ext cx="6696744" cy="64807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3"/>
          <p:cNvSpPr/>
          <p:nvPr/>
        </p:nvSpPr>
        <p:spPr>
          <a:xfrm>
            <a:off x="3070870" y="6558294"/>
            <a:ext cx="23599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foundation detailed </a:t>
            </a:r>
          </a:p>
        </p:txBody>
      </p:sp>
    </p:spTree>
    <p:extLst>
      <p:ext uri="{BB962C8B-B14F-4D97-AF65-F5344CB8AC3E}">
        <p14:creationId xmlns:p14="http://schemas.microsoft.com/office/powerpoint/2010/main" val="14810986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4078982" y="3456434"/>
            <a:ext cx="332174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Artificial lighting design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84688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60575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Artificial lighting design</a:t>
            </a:r>
          </a:p>
        </p:txBody>
      </p:sp>
      <p:sp>
        <p:nvSpPr>
          <p:cNvPr id="19" name="مستطيل 18"/>
          <p:cNvSpPr/>
          <p:nvPr/>
        </p:nvSpPr>
        <p:spPr>
          <a:xfrm>
            <a:off x="1522351" y="1208098"/>
            <a:ext cx="9009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Office</a:t>
            </a:r>
          </a:p>
        </p:txBody>
      </p:sp>
      <p:pic>
        <p:nvPicPr>
          <p:cNvPr id="12" name="صورة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802" y="1891246"/>
            <a:ext cx="3753260" cy="20692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صورة 1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802" y="4220359"/>
            <a:ext cx="3753260" cy="15403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صورة 2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204" y="1853714"/>
            <a:ext cx="4996815" cy="37477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298179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60575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Artificial lighting design</a:t>
            </a:r>
          </a:p>
        </p:txBody>
      </p:sp>
      <p:sp>
        <p:nvSpPr>
          <p:cNvPr id="19" name="مستطيل 18"/>
          <p:cNvSpPr/>
          <p:nvPr/>
        </p:nvSpPr>
        <p:spPr>
          <a:xfrm>
            <a:off x="2201891" y="3584028"/>
            <a:ext cx="18710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ast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food restaurant 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8002376" y="3584028"/>
            <a:ext cx="11272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Shoes store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572985" y="6610736"/>
            <a:ext cx="11288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Retail store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8217313" y="6610736"/>
            <a:ext cx="8242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Parking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983" y="1207764"/>
            <a:ext cx="3167473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982" y="4212597"/>
            <a:ext cx="3167473" cy="2376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256" y="1224186"/>
            <a:ext cx="3167473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256" y="4180920"/>
            <a:ext cx="3331113" cy="2499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2244181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5" name="Google Shape;388;p40"/>
          <p:cNvSpPr txBox="1">
            <a:spLocks/>
          </p:cNvSpPr>
          <p:nvPr/>
        </p:nvSpPr>
        <p:spPr>
          <a:xfrm>
            <a:off x="2761603" y="566287"/>
            <a:ext cx="6667204" cy="92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2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defTabSz="914400"/>
            <a:r>
              <a:rPr lang="en-US" sz="5400" dirty="0" smtClean="0">
                <a:latin typeface="Kulim Park" panose="020B0604020202020204" charset="0"/>
                <a:cs typeface="Times New Roman" panose="02020603050405020304" pitchFamily="18" charset="0"/>
              </a:rPr>
              <a:t>Fire Fighting System</a:t>
            </a:r>
            <a:endParaRPr lang="en-US" dirty="0">
              <a:latin typeface="Kulim Park" panose="020B060402020202020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108956"/>
              </p:ext>
            </p:extLst>
          </p:nvPr>
        </p:nvGraphicFramePr>
        <p:xfrm>
          <a:off x="2062757" y="1431641"/>
          <a:ext cx="8136905" cy="5546479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1469630">
                  <a:extLst>
                    <a:ext uri="{9D8B030D-6E8A-4147-A177-3AD203B41FA5}">
                      <a16:colId xmlns:a16="http://schemas.microsoft.com/office/drawing/2014/main" val="1161562317"/>
                    </a:ext>
                  </a:extLst>
                </a:gridCol>
                <a:gridCol w="4475008">
                  <a:extLst>
                    <a:ext uri="{9D8B030D-6E8A-4147-A177-3AD203B41FA5}">
                      <a16:colId xmlns:a16="http://schemas.microsoft.com/office/drawing/2014/main" val="7947720"/>
                    </a:ext>
                  </a:extLst>
                </a:gridCol>
                <a:gridCol w="2192267">
                  <a:extLst>
                    <a:ext uri="{9D8B030D-6E8A-4147-A177-3AD203B41FA5}">
                      <a16:colId xmlns:a16="http://schemas.microsoft.com/office/drawing/2014/main" val="3216166954"/>
                    </a:ext>
                  </a:extLst>
                </a:gridCol>
              </a:tblGrid>
              <a:tr h="602703"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Type of spaces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Used fire suppression system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Fire detector system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77004580"/>
                  </a:ext>
                </a:extLst>
              </a:tr>
              <a:tr h="602703"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Kids playing hall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Fire extinguisher(class A),Water sprinkler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Smoke detector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115171"/>
                  </a:ext>
                </a:extLst>
              </a:tr>
              <a:tr h="791599"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Restaurant and café shop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Fire extinguisher (</a:t>
                      </a:r>
                      <a:r>
                        <a:rPr lang="en-US" sz="1600">
                          <a:effectLst/>
                        </a:rPr>
                        <a:t>class </a:t>
                      </a:r>
                      <a:r>
                        <a:rPr lang="en-US" sz="1600" smtClean="0">
                          <a:effectLst/>
                        </a:rPr>
                        <a:t>C) </a:t>
                      </a:r>
                      <a:r>
                        <a:rPr lang="en-US" sz="1600" dirty="0">
                          <a:effectLst/>
                        </a:rPr>
                        <a:t>,Water sprinkler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Heat detector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2214543"/>
                  </a:ext>
                </a:extLst>
              </a:tr>
              <a:tr h="301352"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offices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Fire extinguisher (class A) ,Water sprinkler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Smoke detector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52005775"/>
                  </a:ext>
                </a:extLst>
              </a:tr>
              <a:tr h="327316"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retail store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Fire extinguisher(class A),Water sprinkler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Smoke detector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0665139"/>
                  </a:ext>
                </a:extLst>
              </a:tr>
              <a:tr h="602703"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Corridor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Water sprinkler , Hose station, Fire extinguisher (class A)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Smoke detector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5774175"/>
                  </a:ext>
                </a:extLst>
              </a:tr>
              <a:tr h="327316"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Parking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Water sprinklers, Fire extinguisher (class A)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Heat detector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5470587"/>
                  </a:ext>
                </a:extLst>
              </a:tr>
              <a:tr h="602703"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Electrical room.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CO₂ sprinkler, fire extinguisher (class C)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Smoke detector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2391698"/>
                  </a:ext>
                </a:extLst>
              </a:tr>
              <a:tr h="602703"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Transformer room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CO₂ sprinkler, fire extinguisher (class C)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Smoke detector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449424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999953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5" name="Google Shape;477;p46"/>
          <p:cNvSpPr txBox="1">
            <a:spLocks/>
          </p:cNvSpPr>
          <p:nvPr/>
        </p:nvSpPr>
        <p:spPr>
          <a:xfrm flipH="1">
            <a:off x="2256660" y="768062"/>
            <a:ext cx="7134283" cy="74410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2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defTabSz="914400"/>
            <a:r>
              <a:rPr lang="en-US" sz="4500" dirty="0" smtClean="0">
                <a:solidFill>
                  <a:schemeClr val="tx1"/>
                </a:solidFill>
              </a:rPr>
              <a:t>Acoustical Consideration </a:t>
            </a:r>
            <a:endParaRPr lang="en-US" sz="4500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735173"/>
              </p:ext>
            </p:extLst>
          </p:nvPr>
        </p:nvGraphicFramePr>
        <p:xfrm>
          <a:off x="2062758" y="1968212"/>
          <a:ext cx="7848872" cy="4584566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2238383">
                  <a:extLst>
                    <a:ext uri="{9D8B030D-6E8A-4147-A177-3AD203B41FA5}">
                      <a16:colId xmlns:a16="http://schemas.microsoft.com/office/drawing/2014/main" val="3446441557"/>
                    </a:ext>
                  </a:extLst>
                </a:gridCol>
                <a:gridCol w="1431693">
                  <a:extLst>
                    <a:ext uri="{9D8B030D-6E8A-4147-A177-3AD203B41FA5}">
                      <a16:colId xmlns:a16="http://schemas.microsoft.com/office/drawing/2014/main" val="787175725"/>
                    </a:ext>
                  </a:extLst>
                </a:gridCol>
                <a:gridCol w="1584309">
                  <a:extLst>
                    <a:ext uri="{9D8B030D-6E8A-4147-A177-3AD203B41FA5}">
                      <a16:colId xmlns:a16="http://schemas.microsoft.com/office/drawing/2014/main" val="727421798"/>
                    </a:ext>
                  </a:extLst>
                </a:gridCol>
                <a:gridCol w="1024713">
                  <a:extLst>
                    <a:ext uri="{9D8B030D-6E8A-4147-A177-3AD203B41FA5}">
                      <a16:colId xmlns:a16="http://schemas.microsoft.com/office/drawing/2014/main" val="2599334208"/>
                    </a:ext>
                  </a:extLst>
                </a:gridCol>
                <a:gridCol w="1569774">
                  <a:extLst>
                    <a:ext uri="{9D8B030D-6E8A-4147-A177-3AD203B41FA5}">
                      <a16:colId xmlns:a16="http://schemas.microsoft.com/office/drawing/2014/main" val="1341685290"/>
                    </a:ext>
                  </a:extLst>
                </a:gridCol>
              </a:tblGrid>
              <a:tr h="1404128"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Space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RT60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SPL (dB)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NR (dB)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Noise level (dB)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8544732"/>
                  </a:ext>
                </a:extLst>
              </a:tr>
              <a:tr h="429698"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Restaurants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0.7 - 1.2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40-55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40- 50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0255994"/>
                  </a:ext>
                </a:extLst>
              </a:tr>
              <a:tr h="1404128"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Commercial function (stores)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1-1.7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45-50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40-50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1798110"/>
                  </a:ext>
                </a:extLst>
              </a:tr>
              <a:tr h="429698"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Open Offices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0.8 - 1.3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7563721"/>
                  </a:ext>
                </a:extLst>
              </a:tr>
              <a:tr h="916914"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Kids playing hall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1-1.5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2385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40-50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414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01691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5" name="Google Shape;477;p46"/>
          <p:cNvSpPr txBox="1">
            <a:spLocks/>
          </p:cNvSpPr>
          <p:nvPr/>
        </p:nvSpPr>
        <p:spPr>
          <a:xfrm flipH="1">
            <a:off x="3718942" y="648122"/>
            <a:ext cx="4464495" cy="72000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2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defTabSz="914400"/>
            <a:r>
              <a:rPr lang="en-US" sz="4500" dirty="0" smtClean="0">
                <a:solidFill>
                  <a:schemeClr val="tx1"/>
                </a:solidFill>
              </a:rPr>
              <a:t>Acoustical Design </a:t>
            </a:r>
            <a:endParaRPr lang="en-US" sz="4500" dirty="0">
              <a:solidFill>
                <a:schemeClr val="bg1"/>
              </a:solidFill>
            </a:endParaRPr>
          </a:p>
        </p:txBody>
      </p:sp>
      <p:sp>
        <p:nvSpPr>
          <p:cNvPr id="6" name="Google Shape;337;p36"/>
          <p:cNvSpPr/>
          <p:nvPr/>
        </p:nvSpPr>
        <p:spPr>
          <a:xfrm>
            <a:off x="-24917" y="1236686"/>
            <a:ext cx="5904656" cy="1477201"/>
          </a:xfrm>
          <a:custGeom>
            <a:avLst/>
            <a:gdLst/>
            <a:ahLst/>
            <a:cxnLst/>
            <a:rect l="l" t="t" r="r" b="b"/>
            <a:pathLst>
              <a:path w="18827" h="13563" extrusionOk="0">
                <a:moveTo>
                  <a:pt x="7161" y="0"/>
                </a:moveTo>
                <a:cubicBezTo>
                  <a:pt x="6367" y="0"/>
                  <a:pt x="5745" y="97"/>
                  <a:pt x="5462" y="302"/>
                </a:cubicBezTo>
                <a:cubicBezTo>
                  <a:pt x="5439" y="302"/>
                  <a:pt x="5416" y="302"/>
                  <a:pt x="5393" y="302"/>
                </a:cubicBezTo>
                <a:cubicBezTo>
                  <a:pt x="1116" y="302"/>
                  <a:pt x="1" y="5785"/>
                  <a:pt x="370" y="9035"/>
                </a:cubicBezTo>
                <a:cubicBezTo>
                  <a:pt x="734" y="12239"/>
                  <a:pt x="5348" y="13486"/>
                  <a:pt x="7931" y="13560"/>
                </a:cubicBezTo>
                <a:cubicBezTo>
                  <a:pt x="7975" y="13562"/>
                  <a:pt x="8020" y="13562"/>
                  <a:pt x="8064" y="13562"/>
                </a:cubicBezTo>
                <a:cubicBezTo>
                  <a:pt x="13120" y="13562"/>
                  <a:pt x="18826" y="5169"/>
                  <a:pt x="13911" y="1714"/>
                </a:cubicBezTo>
                <a:cubicBezTo>
                  <a:pt x="12377" y="637"/>
                  <a:pt x="9200" y="0"/>
                  <a:pt x="7161" y="0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Restaurant, stores and kids playing hall floor</a:t>
            </a:r>
          </a:p>
        </p:txBody>
      </p:sp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3455825" y="2713887"/>
            <a:ext cx="4990728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237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Google Shape;477;p46"/>
          <p:cNvSpPr txBox="1">
            <a:spLocks/>
          </p:cNvSpPr>
          <p:nvPr/>
        </p:nvSpPr>
        <p:spPr>
          <a:xfrm flipH="1">
            <a:off x="-241498" y="51216"/>
            <a:ext cx="5058677" cy="88461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2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defTabSz="914400"/>
            <a:r>
              <a:rPr lang="en" dirty="0"/>
              <a:t>SITE</a:t>
            </a:r>
            <a:r>
              <a:rPr lang="en" sz="4500" dirty="0" smtClean="0">
                <a:solidFill>
                  <a:schemeClr val="bg1"/>
                </a:solidFill>
              </a:rPr>
              <a:t> </a:t>
            </a:r>
            <a:r>
              <a:rPr lang="en" dirty="0"/>
              <a:t>ANALYSIS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883394-FDDB-DC14-B590-BC078F47826A}"/>
              </a:ext>
            </a:extLst>
          </p:cNvPr>
          <p:cNvSpPr txBox="1"/>
          <p:nvPr/>
        </p:nvSpPr>
        <p:spPr>
          <a:xfrm>
            <a:off x="3988971" y="888112"/>
            <a:ext cx="4212468" cy="123110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52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Wind</a:t>
            </a:r>
            <a:r>
              <a:rPr lang="en-US" sz="3000" dirty="0" smtClean="0">
                <a:ln w="9525">
                  <a:solidFill>
                    <a:schemeClr val="bg1"/>
                  </a:solidFill>
                  <a:prstDash val="solid"/>
                </a:ln>
                <a:latin typeface="Kulim Park" panose="020B0604020202020204" charset="0"/>
                <a:cs typeface="Times New Roman" panose="02020603050405020304" pitchFamily="18" charset="0"/>
              </a:rPr>
              <a:t> </a:t>
            </a:r>
            <a:r>
              <a:rPr lang="en-US" sz="52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analysis</a:t>
            </a:r>
            <a:r>
              <a:rPr lang="en-US" sz="3000" dirty="0" smtClean="0">
                <a:ln w="9525">
                  <a:solidFill>
                    <a:schemeClr val="bg1"/>
                  </a:solidFill>
                  <a:prstDash val="solid"/>
                </a:ln>
                <a:latin typeface="Kulim Park" panose="020B0604020202020204" charset="0"/>
                <a:cs typeface="Times New Roman" panose="02020603050405020304" pitchFamily="18" charset="0"/>
              </a:rPr>
              <a:t> </a:t>
            </a:r>
            <a:endParaRPr lang="en-US" sz="52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endParaRPr lang="x-none" dirty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166" y="2106032"/>
            <a:ext cx="4668138" cy="3816444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544" t="6496" r="544" b="762"/>
          <a:stretch/>
        </p:blipFill>
        <p:spPr>
          <a:xfrm>
            <a:off x="766614" y="2088262"/>
            <a:ext cx="4206870" cy="396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5146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7" name="Google Shape;337;p36"/>
          <p:cNvSpPr/>
          <p:nvPr/>
        </p:nvSpPr>
        <p:spPr>
          <a:xfrm>
            <a:off x="345967" y="1224186"/>
            <a:ext cx="3084943" cy="1477201"/>
          </a:xfrm>
          <a:custGeom>
            <a:avLst/>
            <a:gdLst/>
            <a:ahLst/>
            <a:cxnLst/>
            <a:rect l="l" t="t" r="r" b="b"/>
            <a:pathLst>
              <a:path w="18827" h="13563" extrusionOk="0">
                <a:moveTo>
                  <a:pt x="7161" y="0"/>
                </a:moveTo>
                <a:cubicBezTo>
                  <a:pt x="6367" y="0"/>
                  <a:pt x="5745" y="97"/>
                  <a:pt x="5462" y="302"/>
                </a:cubicBezTo>
                <a:cubicBezTo>
                  <a:pt x="5439" y="302"/>
                  <a:pt x="5416" y="302"/>
                  <a:pt x="5393" y="302"/>
                </a:cubicBezTo>
                <a:cubicBezTo>
                  <a:pt x="1116" y="302"/>
                  <a:pt x="1" y="5785"/>
                  <a:pt x="370" y="9035"/>
                </a:cubicBezTo>
                <a:cubicBezTo>
                  <a:pt x="734" y="12239"/>
                  <a:pt x="5348" y="13486"/>
                  <a:pt x="7931" y="13560"/>
                </a:cubicBezTo>
                <a:cubicBezTo>
                  <a:pt x="7975" y="13562"/>
                  <a:pt x="8020" y="13562"/>
                  <a:pt x="8064" y="13562"/>
                </a:cubicBezTo>
                <a:cubicBezTo>
                  <a:pt x="13120" y="13562"/>
                  <a:pt x="18826" y="5169"/>
                  <a:pt x="13911" y="1714"/>
                </a:cubicBezTo>
                <a:cubicBezTo>
                  <a:pt x="12377" y="637"/>
                  <a:pt x="9200" y="0"/>
                  <a:pt x="7161" y="0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28600" marR="0">
              <a:lnSpc>
                <a:spcPct val="15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Office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ceiling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3286894" y="2304306"/>
            <a:ext cx="4981465" cy="4608512"/>
          </a:xfrm>
          <a:prstGeom prst="rect">
            <a:avLst/>
          </a:prstGeom>
        </p:spPr>
      </p:pic>
      <p:sp>
        <p:nvSpPr>
          <p:cNvPr id="9" name="Google Shape;477;p46"/>
          <p:cNvSpPr txBox="1">
            <a:spLocks/>
          </p:cNvSpPr>
          <p:nvPr/>
        </p:nvSpPr>
        <p:spPr>
          <a:xfrm flipH="1">
            <a:off x="3718942" y="648122"/>
            <a:ext cx="4464495" cy="72000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2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defTabSz="914400"/>
            <a:r>
              <a:rPr lang="en-US" sz="4500" dirty="0" smtClean="0">
                <a:solidFill>
                  <a:schemeClr val="tx1"/>
                </a:solidFill>
              </a:rPr>
              <a:t>Acoustical Design </a:t>
            </a:r>
            <a:endParaRPr lang="en-US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98780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5" name="Google Shape;477;p46"/>
          <p:cNvSpPr txBox="1">
            <a:spLocks/>
          </p:cNvSpPr>
          <p:nvPr/>
        </p:nvSpPr>
        <p:spPr>
          <a:xfrm flipH="1">
            <a:off x="3718942" y="648122"/>
            <a:ext cx="4464495" cy="72000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2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defTabSz="914400"/>
            <a:r>
              <a:rPr lang="en-US" sz="4500" dirty="0" smtClean="0">
                <a:solidFill>
                  <a:schemeClr val="tx1"/>
                </a:solidFill>
              </a:rPr>
              <a:t>Acoustical Design </a:t>
            </a:r>
            <a:endParaRPr lang="en-US" sz="4500" dirty="0">
              <a:solidFill>
                <a:schemeClr val="bg1"/>
              </a:solidFill>
            </a:endParaRPr>
          </a:p>
        </p:txBody>
      </p:sp>
      <p:sp>
        <p:nvSpPr>
          <p:cNvPr id="7" name="Google Shape;337;p36"/>
          <p:cNvSpPr/>
          <p:nvPr/>
        </p:nvSpPr>
        <p:spPr>
          <a:xfrm>
            <a:off x="326578" y="1368129"/>
            <a:ext cx="4885143" cy="1800273"/>
          </a:xfrm>
          <a:custGeom>
            <a:avLst/>
            <a:gdLst/>
            <a:ahLst/>
            <a:cxnLst/>
            <a:rect l="l" t="t" r="r" b="b"/>
            <a:pathLst>
              <a:path w="18827" h="13563" extrusionOk="0">
                <a:moveTo>
                  <a:pt x="7161" y="0"/>
                </a:moveTo>
                <a:cubicBezTo>
                  <a:pt x="6367" y="0"/>
                  <a:pt x="5745" y="97"/>
                  <a:pt x="5462" y="302"/>
                </a:cubicBezTo>
                <a:cubicBezTo>
                  <a:pt x="5439" y="302"/>
                  <a:pt x="5416" y="302"/>
                  <a:pt x="5393" y="302"/>
                </a:cubicBezTo>
                <a:cubicBezTo>
                  <a:pt x="1116" y="302"/>
                  <a:pt x="1" y="5785"/>
                  <a:pt x="370" y="9035"/>
                </a:cubicBezTo>
                <a:cubicBezTo>
                  <a:pt x="734" y="12239"/>
                  <a:pt x="5348" y="13486"/>
                  <a:pt x="7931" y="13560"/>
                </a:cubicBezTo>
                <a:cubicBezTo>
                  <a:pt x="7975" y="13562"/>
                  <a:pt x="8020" y="13562"/>
                  <a:pt x="8064" y="13562"/>
                </a:cubicBezTo>
                <a:cubicBezTo>
                  <a:pt x="13120" y="13562"/>
                  <a:pt x="18826" y="5169"/>
                  <a:pt x="13911" y="1714"/>
                </a:cubicBezTo>
                <a:cubicBezTo>
                  <a:pt x="12377" y="637"/>
                  <a:pt x="9200" y="0"/>
                  <a:pt x="7161" y="0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28600" marR="0">
              <a:lnSpc>
                <a:spcPct val="150000"/>
              </a:lnSpc>
              <a:spcBef>
                <a:spcPts val="0"/>
              </a:spcBef>
              <a:spcAft>
                <a:spcPts val="300"/>
              </a:spcAft>
            </a:pPr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83371" y="1682123"/>
            <a:ext cx="6092825" cy="105413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-342900" algn="just">
              <a:lnSpc>
                <a:spcPct val="150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Walls</a:t>
            </a:r>
          </a:p>
          <a:p>
            <a:pPr algn="just">
              <a:lnSpc>
                <a:spcPct val="150000"/>
              </a:lnSpc>
              <a:spcAft>
                <a:spcPts val="300"/>
              </a:spcAft>
            </a:pPr>
            <a:r>
              <a:rPr lang="en-US" sz="2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Office adjacent to office/toilet</a:t>
            </a:r>
          </a:p>
        </p:txBody>
      </p:sp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3718943" y="2736258"/>
            <a:ext cx="4968552" cy="424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97519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5" name="Google Shape;477;p46"/>
          <p:cNvSpPr txBox="1">
            <a:spLocks/>
          </p:cNvSpPr>
          <p:nvPr/>
        </p:nvSpPr>
        <p:spPr>
          <a:xfrm flipH="1">
            <a:off x="3718942" y="648122"/>
            <a:ext cx="4464495" cy="72000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2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defTabSz="914400"/>
            <a:r>
              <a:rPr lang="en-US" sz="4500" dirty="0" smtClean="0">
                <a:solidFill>
                  <a:schemeClr val="tx1"/>
                </a:solidFill>
              </a:rPr>
              <a:t>Acoustical Design </a:t>
            </a:r>
            <a:endParaRPr lang="en-US" sz="4500" dirty="0">
              <a:solidFill>
                <a:schemeClr val="bg1"/>
              </a:solidFill>
            </a:endParaRPr>
          </a:p>
        </p:txBody>
      </p:sp>
      <p:sp>
        <p:nvSpPr>
          <p:cNvPr id="7" name="Google Shape;337;p36"/>
          <p:cNvSpPr/>
          <p:nvPr/>
        </p:nvSpPr>
        <p:spPr>
          <a:xfrm>
            <a:off x="326578" y="1368129"/>
            <a:ext cx="4885143" cy="1800273"/>
          </a:xfrm>
          <a:custGeom>
            <a:avLst/>
            <a:gdLst/>
            <a:ahLst/>
            <a:cxnLst/>
            <a:rect l="l" t="t" r="r" b="b"/>
            <a:pathLst>
              <a:path w="18827" h="13563" extrusionOk="0">
                <a:moveTo>
                  <a:pt x="7161" y="0"/>
                </a:moveTo>
                <a:cubicBezTo>
                  <a:pt x="6367" y="0"/>
                  <a:pt x="5745" y="97"/>
                  <a:pt x="5462" y="302"/>
                </a:cubicBezTo>
                <a:cubicBezTo>
                  <a:pt x="5439" y="302"/>
                  <a:pt x="5416" y="302"/>
                  <a:pt x="5393" y="302"/>
                </a:cubicBezTo>
                <a:cubicBezTo>
                  <a:pt x="1116" y="302"/>
                  <a:pt x="1" y="5785"/>
                  <a:pt x="370" y="9035"/>
                </a:cubicBezTo>
                <a:cubicBezTo>
                  <a:pt x="734" y="12239"/>
                  <a:pt x="5348" y="13486"/>
                  <a:pt x="7931" y="13560"/>
                </a:cubicBezTo>
                <a:cubicBezTo>
                  <a:pt x="7975" y="13562"/>
                  <a:pt x="8020" y="13562"/>
                  <a:pt x="8064" y="13562"/>
                </a:cubicBezTo>
                <a:cubicBezTo>
                  <a:pt x="13120" y="13562"/>
                  <a:pt x="18826" y="5169"/>
                  <a:pt x="13911" y="1714"/>
                </a:cubicBezTo>
                <a:cubicBezTo>
                  <a:pt x="12377" y="637"/>
                  <a:pt x="9200" y="0"/>
                  <a:pt x="7161" y="0"/>
                </a:cubicBezTo>
                <a:close/>
              </a:path>
            </a:pathLst>
          </a:custGeom>
          <a:solidFill>
            <a:srgbClr val="E7E2D6">
              <a:alpha val="463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28600" marR="0">
              <a:lnSpc>
                <a:spcPct val="150000"/>
              </a:lnSpc>
              <a:spcBef>
                <a:spcPts val="0"/>
              </a:spcBef>
              <a:spcAft>
                <a:spcPts val="300"/>
              </a:spcAft>
            </a:pPr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83371" y="1682123"/>
            <a:ext cx="2791555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just">
              <a:lnSpc>
                <a:spcPct val="150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Walls</a:t>
            </a:r>
          </a:p>
          <a:p>
            <a:pPr algn="just">
              <a:lnSpc>
                <a:spcPct val="150000"/>
              </a:lnSpc>
              <a:spcAft>
                <a:spcPts val="300"/>
              </a:spcAft>
            </a:pPr>
            <a:r>
              <a:rPr lang="en-US" sz="2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Office adjacent to </a:t>
            </a:r>
            <a:r>
              <a:rPr lang="en-US" sz="20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lobby </a:t>
            </a:r>
            <a:endParaRPr lang="en-US" sz="2000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3286894" y="2736258"/>
            <a:ext cx="5040559" cy="424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84194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4" y="0"/>
            <a:ext cx="12190413" cy="72009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091593" y="576114"/>
            <a:ext cx="4007224" cy="1021854"/>
          </a:xfrm>
          <a:prstGeom prst="rect">
            <a:avLst/>
          </a:prstGeom>
        </p:spPr>
        <p:txBody>
          <a:bodyPr lIns="110786" tIns="55394" rIns="110786" bIns="55394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2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defTabSz="914400"/>
            <a:r>
              <a:rPr lang="en-US" sz="4900" dirty="0">
                <a:solidFill>
                  <a:schemeClr val="tx1"/>
                </a:solidFill>
              </a:rPr>
              <a:t>Power</a:t>
            </a:r>
            <a:r>
              <a:rPr lang="en-US" dirty="0" smtClean="0">
                <a:solidFill>
                  <a:schemeClr val="bg1"/>
                </a:solidFill>
                <a:latin typeface="Kulim Park" panose="020B0604020202020204" charset="0"/>
                <a:cs typeface="Times New Roman" panose="02020603050405020304" pitchFamily="18" charset="0"/>
              </a:rPr>
              <a:t> </a:t>
            </a:r>
            <a:r>
              <a:rPr lang="en-US" sz="4900" dirty="0">
                <a:solidFill>
                  <a:schemeClr val="tx1"/>
                </a:solidFill>
              </a:rPr>
              <a:t>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334566" y="2736354"/>
            <a:ext cx="6092825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The total power load per day </a:t>
            </a:r>
            <a:r>
              <a:rPr lang="en-US" sz="20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=</a:t>
            </a:r>
            <a:r>
              <a:rPr lang="en-US" dirty="0" smtClean="0"/>
              <a:t>156.674 </a:t>
            </a:r>
            <a:r>
              <a:rPr lang="en-US" sz="20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K</a:t>
            </a:r>
            <a:r>
              <a:rPr lang="en-US" sz="20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Total </a:t>
            </a:r>
            <a:r>
              <a:rPr lang="en-US" sz="20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current</a:t>
            </a:r>
            <a:r>
              <a:rPr lang="en-US" sz="2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= 456.84 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Total current for the circuit breaker= 525.366  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Cable </a:t>
            </a:r>
            <a:r>
              <a:rPr lang="en-US" sz="20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size=2@120mm²</a:t>
            </a:r>
            <a:r>
              <a:rPr lang="en-US" sz="2400" dirty="0" smtClean="0">
                <a:solidFill>
                  <a:schemeClr val="bg1"/>
                </a:solidFill>
                <a:latin typeface="Kulim Park" panose="020B0604020202020204" charset="0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schemeClr val="bg1"/>
              </a:solidFill>
              <a:latin typeface="Kulim Park" panose="020B060402020202020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4"/>
          <a:srcRect l="11690" t="4866"/>
          <a:stretch/>
        </p:blipFill>
        <p:spPr bwMode="auto">
          <a:xfrm>
            <a:off x="6427391" y="2232298"/>
            <a:ext cx="5068415" cy="35283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9673155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524" y="7892"/>
            <a:ext cx="12190413" cy="7200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894" y="1584226"/>
            <a:ext cx="5976664" cy="512445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274796" y="377185"/>
            <a:ext cx="5589248" cy="1021854"/>
          </a:xfrm>
          <a:prstGeom prst="rect">
            <a:avLst/>
          </a:prstGeom>
        </p:spPr>
        <p:txBody>
          <a:bodyPr lIns="110786" tIns="55394" rIns="110786" bIns="55394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2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defTabSz="914400"/>
            <a:r>
              <a:rPr lang="en-US" sz="4900" dirty="0" smtClean="0">
                <a:solidFill>
                  <a:schemeClr val="tx1"/>
                </a:solidFill>
              </a:rPr>
              <a:t>Sample design of water supply</a:t>
            </a:r>
            <a:endParaRPr lang="en-US" sz="4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83677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4" y="0"/>
            <a:ext cx="12190413" cy="72009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782838" y="466333"/>
            <a:ext cx="6492818" cy="1021854"/>
          </a:xfrm>
          <a:prstGeom prst="rect">
            <a:avLst/>
          </a:prstGeom>
        </p:spPr>
        <p:txBody>
          <a:bodyPr lIns="110786" tIns="55394" rIns="110786" bIns="55394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2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defTabSz="914400"/>
            <a:r>
              <a:rPr lang="en-US" sz="4900" dirty="0" smtClean="0">
                <a:solidFill>
                  <a:schemeClr val="tx1"/>
                </a:solidFill>
              </a:rPr>
              <a:t>Sample design of Drainage system</a:t>
            </a:r>
            <a:endParaRPr lang="en-US" sz="49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8862" y="1773257"/>
            <a:ext cx="5874022" cy="470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03156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70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6" name="TextBox 3"/>
          <p:cNvSpPr txBox="1"/>
          <p:nvPr/>
        </p:nvSpPr>
        <p:spPr>
          <a:xfrm>
            <a:off x="1196716" y="565978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estimation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232695"/>
              </p:ext>
            </p:extLst>
          </p:nvPr>
        </p:nvGraphicFramePr>
        <p:xfrm>
          <a:off x="1342678" y="1728242"/>
          <a:ext cx="8856983" cy="3744416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4693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0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95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74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8052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Shopping mall floor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Floor area (m</a:t>
                      </a:r>
                      <a:r>
                        <a:rPr lang="en-US" sz="1400" baseline="30000" dirty="0">
                          <a:effectLst/>
                        </a:rPr>
                        <a:t>2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Unit cost ($/m</a:t>
                      </a:r>
                      <a:r>
                        <a:rPr lang="en-US" sz="1400" baseline="30000" dirty="0">
                          <a:effectLst/>
                        </a:rPr>
                        <a:t>2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Floor cost ($)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Basement 1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1640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1550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2542000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Basement 2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1474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1550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2284700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Ground floor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1245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1550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1929750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First floor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1245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1550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1929750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Second floor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1245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1550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1929750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Third floor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1245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1550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1929750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Fourth floor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1245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1550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1929750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مستطيل 7"/>
          <p:cNvSpPr/>
          <p:nvPr/>
        </p:nvSpPr>
        <p:spPr>
          <a:xfrm>
            <a:off x="1881772" y="5957263"/>
            <a:ext cx="45988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Total shopping mall cost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dirty="0" smtClean="0">
                <a:latin typeface="Times New Roman"/>
                <a:cs typeface="Times New Roman"/>
              </a:rPr>
              <a:t>≈</a:t>
            </a:r>
            <a:r>
              <a:rPr lang="en-US" b="1" dirty="0" smtClean="0">
                <a:latin typeface="Times New Roman"/>
                <a:cs typeface="Times New Roman"/>
              </a:rPr>
              <a:t>5,</a:t>
            </a:r>
            <a:r>
              <a:rPr lang="en-US" b="1" dirty="0" smtClean="0">
                <a:latin typeface="Times New Roman"/>
                <a:cs typeface="Times New Roman"/>
              </a:rPr>
              <a:t>475,500</a:t>
            </a:r>
            <a:r>
              <a:rPr lang="en-US" b="1" dirty="0" smtClean="0">
                <a:latin typeface="Times New Roman"/>
                <a:cs typeface="Times New Roman"/>
              </a:rPr>
              <a:t>$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7520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15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Google Shape;477;p46"/>
          <p:cNvSpPr txBox="1">
            <a:spLocks/>
          </p:cNvSpPr>
          <p:nvPr/>
        </p:nvSpPr>
        <p:spPr>
          <a:xfrm flipH="1">
            <a:off x="-241498" y="51216"/>
            <a:ext cx="5058677" cy="88461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2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defTabSz="914400"/>
            <a:r>
              <a:rPr lang="en" dirty="0"/>
              <a:t>SITE</a:t>
            </a:r>
            <a:r>
              <a:rPr lang="en" sz="4500" dirty="0" smtClean="0">
                <a:solidFill>
                  <a:schemeClr val="bg1"/>
                </a:solidFill>
              </a:rPr>
              <a:t> </a:t>
            </a:r>
            <a:r>
              <a:rPr lang="en" dirty="0"/>
              <a:t>ANALYSIS</a:t>
            </a:r>
            <a:endParaRPr lang="en-US" dirty="0"/>
          </a:p>
        </p:txBody>
      </p:sp>
      <p:sp>
        <p:nvSpPr>
          <p:cNvPr id="10" name="Google Shape;434;p44"/>
          <p:cNvSpPr txBox="1">
            <a:spLocks/>
          </p:cNvSpPr>
          <p:nvPr/>
        </p:nvSpPr>
        <p:spPr>
          <a:xfrm flipH="1">
            <a:off x="2674825" y="1241325"/>
            <a:ext cx="6840760" cy="45853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2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defTabSz="914400"/>
            <a:r>
              <a:rPr lang="en-US" dirty="0"/>
              <a:t>Temperature analysis</a:t>
            </a:r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782" y="2005362"/>
            <a:ext cx="7128792" cy="411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4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Plans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before and after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394658" y="1145096"/>
            <a:ext cx="3404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Second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Basement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floor</a:t>
            </a:r>
            <a:r>
              <a:rPr lang="en-US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8" t="18613" r="31197" b="17569"/>
          <a:stretch/>
        </p:blipFill>
        <p:spPr bwMode="auto">
          <a:xfrm>
            <a:off x="2926854" y="1488187"/>
            <a:ext cx="5832648" cy="54246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52887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72009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045802" y="360090"/>
            <a:ext cx="5400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Plans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before and after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1394658" y="1145096"/>
            <a:ext cx="3404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First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Basement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floor</a:t>
            </a:r>
            <a:r>
              <a:rPr lang="en-US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2628807" y="6357528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Before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20F98DB3-CD32-FFAF-0DF0-C1C085152582}"/>
              </a:ext>
            </a:extLst>
          </p:cNvPr>
          <p:cNvSpPr txBox="1"/>
          <p:nvPr/>
        </p:nvSpPr>
        <p:spPr>
          <a:xfrm>
            <a:off x="7968132" y="6353387"/>
            <a:ext cx="790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After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83" t="18234" r="31837" b="13390"/>
          <a:stretch/>
        </p:blipFill>
        <p:spPr bwMode="auto">
          <a:xfrm>
            <a:off x="5879182" y="1488187"/>
            <a:ext cx="4968552" cy="48179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4"/>
          <a:srcRect t="5928" r="3451" b="5155"/>
          <a:stretch/>
        </p:blipFill>
        <p:spPr bwMode="auto">
          <a:xfrm>
            <a:off x="838622" y="1568523"/>
            <a:ext cx="4968552" cy="47458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233886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25996</TotalTime>
  <Words>1343</Words>
  <Application>Microsoft Office PowerPoint</Application>
  <PresentationFormat>Custom</PresentationFormat>
  <Paragraphs>352</Paragraphs>
  <Slides>68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83" baseType="lpstr">
      <vt:lpstr>Andalus</vt:lpstr>
      <vt:lpstr>Arial</vt:lpstr>
      <vt:lpstr>Bitter</vt:lpstr>
      <vt:lpstr>Calibri</vt:lpstr>
      <vt:lpstr>Cambria</vt:lpstr>
      <vt:lpstr>Cambria Math</vt:lpstr>
      <vt:lpstr>Gill Sans MT</vt:lpstr>
      <vt:lpstr>Kulim Park</vt:lpstr>
      <vt:lpstr>Majalla UI</vt:lpstr>
      <vt:lpstr>Symbol</vt:lpstr>
      <vt:lpstr>Times New Roman</vt:lpstr>
      <vt:lpstr>Verdana</vt:lpstr>
      <vt:lpstr>Wingdings</vt:lpstr>
      <vt:lpstr>Wingdings 2</vt:lpstr>
      <vt:lpstr>انقلاب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Speed Line</cp:lastModifiedBy>
  <cp:revision>182</cp:revision>
  <dcterms:created xsi:type="dcterms:W3CDTF">2023-01-22T09:18:16Z</dcterms:created>
  <dcterms:modified xsi:type="dcterms:W3CDTF">2023-06-20T10:58:47Z</dcterms:modified>
</cp:coreProperties>
</file>