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5" r:id="rId28"/>
    <p:sldId id="316" r:id="rId29"/>
    <p:sldId id="317" r:id="rId30"/>
    <p:sldId id="31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988" autoAdjust="0"/>
    <p:restoredTop sz="94660"/>
  </p:normalViewPr>
  <p:slideViewPr>
    <p:cSldViewPr snapToGrid="0">
      <p:cViewPr varScale="1">
        <p:scale>
          <a:sx n="20" d="100"/>
          <a:sy n="20" d="100"/>
        </p:scale>
        <p:origin x="24" y="1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4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174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737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0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6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028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82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42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D0078-45F8-4690-B1CD-63CE4058E88C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D0C89-A7A6-488C-82EC-5D21CEE53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1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14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535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65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122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777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02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104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723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182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82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981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500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088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088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324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4255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6843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7771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8536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1669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9041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733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830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873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243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042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934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086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984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450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حلا عمار عبدالرحمن جمعه</dc:creator>
  <cp:lastModifiedBy>حلا عمار عبدالرحمن جمعه</cp:lastModifiedBy>
  <cp:revision>1</cp:revision>
  <dcterms:created xsi:type="dcterms:W3CDTF">2025-01-29T19:54:01Z</dcterms:created>
  <dcterms:modified xsi:type="dcterms:W3CDTF">2025-01-29T19:57:06Z</dcterms:modified>
</cp:coreProperties>
</file>