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78" r:id="rId9"/>
    <p:sldId id="265" r:id="rId10"/>
    <p:sldId id="264" r:id="rId11"/>
    <p:sldId id="279" r:id="rId12"/>
    <p:sldId id="266" r:id="rId13"/>
    <p:sldId id="267" r:id="rId14"/>
    <p:sldId id="268" r:id="rId15"/>
    <p:sldId id="269" r:id="rId16"/>
    <p:sldId id="270" r:id="rId17"/>
    <p:sldId id="271" r:id="rId18"/>
    <p:sldId id="285" r:id="rId19"/>
    <p:sldId id="272" r:id="rId20"/>
    <p:sldId id="282" r:id="rId21"/>
    <p:sldId id="283" r:id="rId22"/>
    <p:sldId id="275" r:id="rId23"/>
    <p:sldId id="276" r:id="rId24"/>
    <p:sldId id="277" r:id="rId25"/>
    <p:sldId id="284" r:id="rId26"/>
    <p:sldId id="281" r:id="rId27"/>
    <p:sldId id="28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F37"/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2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0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8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95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6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1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5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7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58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0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3DE01-218D-4D5E-B443-D949C2491A6C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08C20-0B4B-4716-BC6E-5E1B8187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5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60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7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93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385"/>
            <a:ext cx="12192000" cy="662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92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422" y="0"/>
            <a:ext cx="88971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55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6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81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8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12700"/>
            <a:ext cx="10566400" cy="68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178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93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09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588" y="0"/>
            <a:ext cx="95268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070" y="0"/>
            <a:ext cx="90478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593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1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0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7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" y="0"/>
            <a:ext cx="103909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8482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3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96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99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2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1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803" y="-1"/>
            <a:ext cx="12491803" cy="828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03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51" y="0"/>
            <a:ext cx="11217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78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507</TotalTime>
  <Words>0</Words>
  <Application>Microsoft Office PowerPoint</Application>
  <PresentationFormat>Widescreen</PresentationFormat>
  <Paragraphs>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 Jarrar</dc:creator>
  <cp:lastModifiedBy>Anas Jarrar</cp:lastModifiedBy>
  <cp:revision>37</cp:revision>
  <dcterms:created xsi:type="dcterms:W3CDTF">2015-05-12T14:11:45Z</dcterms:created>
  <dcterms:modified xsi:type="dcterms:W3CDTF">2015-05-14T09:41:39Z</dcterms:modified>
</cp:coreProperties>
</file>